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87" r:id="rId2"/>
    <p:sldId id="351" r:id="rId3"/>
    <p:sldId id="346" r:id="rId4"/>
    <p:sldId id="347" r:id="rId5"/>
    <p:sldId id="348" r:id="rId6"/>
    <p:sldId id="355" r:id="rId7"/>
    <p:sldId id="349" r:id="rId8"/>
    <p:sldId id="353" r:id="rId9"/>
    <p:sldId id="356" r:id="rId10"/>
    <p:sldId id="350" r:id="rId11"/>
    <p:sldId id="352" r:id="rId12"/>
    <p:sldId id="354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1626DD31-8FD0-4120-8D87-317AF93BAE18}">
          <p14:sldIdLst>
            <p14:sldId id="287"/>
            <p14:sldId id="351"/>
            <p14:sldId id="346"/>
            <p14:sldId id="347"/>
            <p14:sldId id="348"/>
            <p14:sldId id="355"/>
            <p14:sldId id="349"/>
            <p14:sldId id="353"/>
            <p14:sldId id="356"/>
            <p14:sldId id="350"/>
            <p14:sldId id="352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83" autoAdjust="0"/>
  </p:normalViewPr>
  <p:slideViewPr>
    <p:cSldViewPr>
      <p:cViewPr varScale="1">
        <p:scale>
          <a:sx n="120" d="100"/>
          <a:sy n="120" d="100"/>
        </p:scale>
        <p:origin x="28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03.01.2019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6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noProof="0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noProof="0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HLAVNÍ NÁZEV</a:t>
            </a:r>
            <a:br>
              <a:rPr lang="en-US" noProof="0"/>
            </a:br>
            <a:r>
              <a:rPr lang="en-US" noProof="0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en-US" noProof="0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en-US" noProof="0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Kliknutím lze upravit styly předlohy textu.</a:t>
            </a:r>
          </a:p>
          <a:p>
            <a:pPr lvl="1"/>
            <a:r>
              <a:rPr lang="en-US" noProof="0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Kliknutím lze upravit styly předlohy textu.</a:t>
            </a:r>
          </a:p>
          <a:p>
            <a:pPr lvl="1"/>
            <a:r>
              <a:rPr lang="en-US" noProof="0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>
                <a:solidFill>
                  <a:schemeClr val="bg1"/>
                </a:solidFill>
              </a:rPr>
              <a:t>Faculty of Information Technology </a:t>
            </a:r>
            <a:r>
              <a:rPr lang="en-US" sz="1400" b="1" noProof="0">
                <a:solidFill>
                  <a:schemeClr val="bg1"/>
                </a:solidFill>
                <a:latin typeface="Calibri"/>
              </a:rPr>
              <a:t>• </a:t>
            </a:r>
            <a:r>
              <a:rPr lang="en-US" sz="1400" b="1" noProof="0">
                <a:solidFill>
                  <a:schemeClr val="bg1"/>
                </a:solidFill>
              </a:rPr>
              <a:t>Brno University of Technology</a:t>
            </a:r>
            <a:endParaRPr lang="en-US" sz="1400" b="1" u="sng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F3B64C61-3A8E-44DD-86CB-44225051AE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VUT FIT POVa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E6B5861-B900-4074-8C51-FF8C6E94F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Lukáš Petrovič, Filip Šťastný, Martin Vondráček</a:t>
            </a:r>
            <a:endParaRPr lang="cs-CZ" u="sng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29B9B37-B246-46CB-B3FB-79C40883D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2019-01-09</a:t>
            </a:r>
            <a:endParaRPr lang="en-US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BB32082-AB9F-47D1-910D-5C0A9B17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Pedestrian tracking</a:t>
            </a:r>
          </a:p>
        </p:txBody>
      </p:sp>
    </p:spTree>
    <p:extLst>
      <p:ext uri="{BB962C8B-B14F-4D97-AF65-F5344CB8AC3E}">
        <p14:creationId xmlns:p14="http://schemas.microsoft.com/office/powerpoint/2010/main" val="101720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997ADA-8ED6-4557-8C1A-79C2C5C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52EA75-FD90-4040-B161-EE690F2E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/>
              <a:t>Own images, COCO dataset for OpenPose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A1D6EF9-3361-47F9-887A-5763C2B2D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15" y="2564904"/>
            <a:ext cx="6108171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AF0E1-F9EE-4145-9D86-33AB52E8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B9305ED-D0FC-42B6-821C-E9D4D73E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772816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83421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BF3FD-26C3-43E6-9274-F146F8A9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89383"/>
            <a:ext cx="8229600" cy="1143000"/>
          </a:xfrm>
        </p:spPr>
        <p:txBody>
          <a:bodyPr/>
          <a:lstStyle/>
          <a:p>
            <a:r>
              <a:rPr lang="en-US" sz="3600"/>
              <a:t>Thank you for your attention.</a:t>
            </a:r>
            <a:br>
              <a:rPr lang="en-US"/>
            </a:br>
            <a:endParaRPr lang="en-US"/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9F1BFF35-C717-49D4-996D-8E4C9037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525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93268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7FCD9-4974-4D2F-B4A2-C89BC02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2D40BD6-3288-45C3-8867-44DDE378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2" y="1163179"/>
            <a:ext cx="8402396" cy="45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6D7B3-46E2-4DAA-906A-4C8D69C5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detection in 2D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4302E1-772D-43A8-929D-2205900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250000"/>
              </a:lnSpc>
              <a:buFontTx/>
              <a:buChar char="-"/>
            </a:pPr>
            <a:r>
              <a:rPr lang="en-US" dirty="0"/>
              <a:t>OpenPose deep neural network</a:t>
            </a:r>
          </a:p>
          <a:p>
            <a:pPr marL="457200" indent="-457200" algn="l">
              <a:lnSpc>
                <a:spcPct val="250000"/>
              </a:lnSpc>
              <a:buFontTx/>
              <a:buChar char="-"/>
            </a:pPr>
            <a:r>
              <a:rPr lang="en-US" dirty="0"/>
              <a:t>Pretrained model with COCO dataset</a:t>
            </a:r>
          </a:p>
          <a:p>
            <a:pPr marL="457200" indent="-457200" algn="l">
              <a:lnSpc>
                <a:spcPct val="250000"/>
              </a:lnSpc>
              <a:buFontTx/>
              <a:buChar char="-"/>
            </a:pPr>
            <a:r>
              <a:rPr lang="en-US" dirty="0"/>
              <a:t>Left hip, right hip, neck → bounding box</a:t>
            </a:r>
          </a:p>
          <a:p>
            <a:pPr marL="457200" indent="-457200">
              <a:lnSpc>
                <a:spcPct val="250000"/>
              </a:lnSpc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3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30CAC5-ADDB-4152-A298-32A8BF2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 view matching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20A741-C457-4144-B764-C911B4FD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/>
              <a:t>Same person captured by multiple cameras at the same time</a:t>
            </a:r>
          </a:p>
          <a:p>
            <a:pPr marL="457200" indent="-457200" algn="l">
              <a:lnSpc>
                <a:spcPct val="300000"/>
              </a:lnSpc>
              <a:buFontTx/>
              <a:buChar char="-"/>
            </a:pPr>
            <a:r>
              <a:rPr lang="en-US" dirty="0"/>
              <a:t>Image histograms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6596B-FC47-44FD-B6CE-843B28E8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Triangulation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B72B0963-4FAA-4A87-8D2C-8B3274B2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/>
              <a:t>Distance calculation based on height of average person’s torso</a:t>
            </a:r>
          </a:p>
          <a:p>
            <a:pPr marL="457200" indent="-457200" algn="l">
              <a:lnSpc>
                <a:spcPct val="300000"/>
              </a:lnSpc>
              <a:buFontTx/>
              <a:buChar char="-"/>
            </a:pPr>
            <a:r>
              <a:rPr lang="en-US" dirty="0"/>
              <a:t>Distance planes in 3D</a:t>
            </a:r>
          </a:p>
          <a:p>
            <a:pPr marL="457200" indent="-457200" algn="l">
              <a:lnSpc>
                <a:spcPct val="300000"/>
              </a:lnSpc>
              <a:buFontTx/>
              <a:buChar char="-"/>
            </a:pPr>
            <a:r>
              <a:rPr lang="en-US" dirty="0"/>
              <a:t>Intersection of two planes → person‘s position</a:t>
            </a:r>
          </a:p>
        </p:txBody>
      </p:sp>
    </p:spTree>
    <p:extLst>
      <p:ext uri="{BB962C8B-B14F-4D97-AF65-F5344CB8AC3E}">
        <p14:creationId xmlns:p14="http://schemas.microsoft.com/office/powerpoint/2010/main" val="233552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6596B-FC47-44FD-B6CE-843B28E8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6EC2D28-648B-4C54-86E2-9CBFDC1F4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94" y="1400611"/>
            <a:ext cx="6186811" cy="4640108"/>
          </a:xfrm>
        </p:spPr>
      </p:pic>
    </p:spTree>
    <p:extLst>
      <p:ext uri="{BB962C8B-B14F-4D97-AF65-F5344CB8AC3E}">
        <p14:creationId xmlns:p14="http://schemas.microsoft.com/office/powerpoint/2010/main" val="17235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E3E7F8-5D9F-43A7-8876-9032AD3D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 tracking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027B20-0DB0-4E95-A534-D53EAFB9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en-US"/>
              <a:t>Based on image histograms</a:t>
            </a:r>
          </a:p>
        </p:txBody>
      </p:sp>
    </p:spTree>
    <p:extLst>
      <p:ext uri="{BB962C8B-B14F-4D97-AF65-F5344CB8AC3E}">
        <p14:creationId xmlns:p14="http://schemas.microsoft.com/office/powerpoint/2010/main" val="339355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D02E1-3469-4DC9-8226-8BEAA499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15CFC3E8-9AAA-4CF3-A306-A2DDB1CF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/>
              <a:t>Shows position and orientation of cameras</a:t>
            </a:r>
            <a:br>
              <a:rPr lang="cs-CZ" dirty="0"/>
            </a:br>
            <a:r>
              <a:rPr lang="en-US" dirty="0"/>
              <a:t>and path of all tracked people</a:t>
            </a:r>
          </a:p>
          <a:p>
            <a:pPr marL="457200" indent="-457200" algn="l">
              <a:lnSpc>
                <a:spcPct val="300000"/>
              </a:lnSpc>
              <a:buFontTx/>
              <a:buChar char="-"/>
            </a:pPr>
            <a:r>
              <a:rPr lang="en-US" dirty="0"/>
              <a:t>User interaction in a separate thread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D02E1-3469-4DC9-8226-8BEAA499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A78A712-830F-4129-8FB1-E2D61E8E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84" y="1196752"/>
            <a:ext cx="6679232" cy="4909323"/>
          </a:xfrm>
        </p:spPr>
      </p:pic>
    </p:spTree>
    <p:extLst>
      <p:ext uri="{BB962C8B-B14F-4D97-AF65-F5344CB8AC3E}">
        <p14:creationId xmlns:p14="http://schemas.microsoft.com/office/powerpoint/2010/main" val="92871111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PresentationFormat>Předvádění na obrazovce (4:3)</PresentationFormat>
  <Paragraphs>28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CMU Serif</vt:lpstr>
      <vt:lpstr>Wingdings</vt:lpstr>
      <vt:lpstr>Motiv systému Office</vt:lpstr>
      <vt:lpstr>Pedestrian tracking</vt:lpstr>
      <vt:lpstr>Processing pipeline</vt:lpstr>
      <vt:lpstr>Human detection in 2D</vt:lpstr>
      <vt:lpstr>Person view matching</vt:lpstr>
      <vt:lpstr>Triangulation</vt:lpstr>
      <vt:lpstr>Triangulation</vt:lpstr>
      <vt:lpstr>Person tracking</vt:lpstr>
      <vt:lpstr>Visualisation</vt:lpstr>
      <vt:lpstr>Visualisation</vt:lpstr>
      <vt:lpstr>Test data</vt:lpstr>
      <vt:lpstr>Evaluation</vt:lpstr>
      <vt:lpstr>Thank you for your attention.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dcterms:created xsi:type="dcterms:W3CDTF">2019-01-03T17:36:38Z</dcterms:created>
  <dcterms:modified xsi:type="dcterms:W3CDTF">2019-01-03T17:39:19Z</dcterms:modified>
</cp:coreProperties>
</file>