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BB88-537C-4768-B8A2-3EE3AF80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A9E7A-3BBB-487A-8D08-256733719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E10F-2628-4C1F-8446-C0D5A603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CD94-F2D1-41C0-B3E4-DC698FA3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8B2A-6517-45CD-A26E-7E0A7E31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3E4-725E-4288-BA5E-3CC0E077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09C1A-4421-48F4-A40E-E0269198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1842-AAFF-4824-B0B9-92C995A6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E576-7A82-4E4B-8E78-49497017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93B0-6DFD-4A9C-937D-85E805AD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56837-7CDF-4C2E-86D7-D1CBE5AC1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D8B3E-9F40-4864-ADCB-22FE533E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353E-B5C4-46F8-9D7F-15B46359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0863-07A6-4B9C-A0CF-C4995F4E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A866-9A88-4C03-9973-D9BC4D0D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61F9-E6B3-4B77-8CDD-BA38A256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38B3-FE64-4FAF-A6BF-9BEF90B0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FF13-BA61-460F-8EA7-176191E1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15E6-9E0F-4074-BA0E-FEC4F0E1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153A-5CA8-465C-AFBD-539FDE8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51C2-BC0E-4182-96A5-25280FCF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5F157-A693-4599-873F-6503C2DA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2216-8D56-4CBE-B15A-5E7FDE13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087B-9C6F-4638-8A69-23DA2BB7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55BD-D83B-472F-9668-01598020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2AC-8029-4234-B234-00BA6572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2911-082E-492D-8E68-D9741E4F9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5C24-AAD1-45D2-B49F-26041105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36E8-DAB8-4201-8983-078424E5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DB761-EEBB-4C17-8AFA-DD5D99BE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65DA-D2CD-4866-8268-FB596513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EFB5-21F9-4FE2-87D7-FFF642AB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DEF9-615B-456C-B555-4F82578A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62C6-CAF6-4DA8-9E86-34890458C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0B986-8D27-4C28-BC2C-BDC7A7E9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2B0E8-70AB-4834-9C62-8DCB4E20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F52D0-5747-413B-A5B4-9D1962C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17B18-C146-4A2F-AB1F-77194D55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A7881-8CFF-4C98-81F6-52AA0D2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A55B-B634-4DD7-8B6B-47EB18E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24A-E2CF-4DF2-B790-A8BE1AB8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FAD0-874F-4D2D-BE32-7A91F90E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71DA0-D5A8-4F09-B939-08A4E894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A689-7C17-4DAF-91D2-8E6FA992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99BFE-C4A9-4E8A-AB1F-1345BB8C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ABBAB-EAFF-40DC-B92E-04D5B0D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CB93-9907-4535-90EF-B36F53B4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52A9-1432-4DE9-AF1E-AD752685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4D82-AD65-499F-8FAA-15979FBE6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FC4EB-544A-4B4F-B3E8-80BF5A82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1E46-95E7-4141-BCC4-0242A96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5FCDC-AC45-4F69-A0A2-CC829A3D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C040-F06F-4BD1-8896-46558A55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2CD7-04B4-4B8B-AA9B-4C074A6C2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C595-3209-4F83-9F97-56CEEBF7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8B62-0DD6-45DE-93ED-1B6252BE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A5D46-AF0D-445B-98AE-A5F6F8C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3461E-DE01-4791-98A5-2B1EF03E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603F-49D3-47C9-AD81-23D7A44C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26061-092B-4561-97A4-C1DA6EDA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F0B2-9F5D-4516-979F-23B4B6947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D02D-B07B-4E59-905F-40B518EDB5D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E8E8-904E-45FA-A2ED-51C6EF7F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4587-ED79-4F6B-B14F-6D523E3A9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F867-F172-4D5E-AB37-58A4F8CD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DA19720-B1F8-4CF8-8EF1-99541A086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5020D-786F-4A80-A897-503A6D157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Python’s Speed Typer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DEFF-D94D-459C-8E94-20DA6C38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Coder: Michael von Kutzleben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Original code:https://techvidvan.com/tutorials/project-in-python-typing-speed-test/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8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Python’s Speed Typer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Python’s Speed Typer</dc:title>
  <dc:creator>Michael Von Kutzleben</dc:creator>
  <cp:lastModifiedBy>Michael Von Kutzleben</cp:lastModifiedBy>
  <cp:revision>1</cp:revision>
  <dcterms:created xsi:type="dcterms:W3CDTF">2020-12-04T22:20:46Z</dcterms:created>
  <dcterms:modified xsi:type="dcterms:W3CDTF">2020-12-04T22:21:17Z</dcterms:modified>
</cp:coreProperties>
</file>