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1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2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39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32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17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611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30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65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18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9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28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38F8-99FB-42A3-9995-B7550E99263F}" type="datetimeFigureOut">
              <a:rPr lang="fr-CH" smtClean="0"/>
              <a:t>14.05.2018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5D82-86A3-47AF-9983-85E2E82CCB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578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58414-50E4-48D9-BC2F-49E29D13F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CH" dirty="0"/>
              <a:t>Cryptage ADFGVX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20560-7892-4CCD-A158-B7587FFE2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Mael </a:t>
            </a:r>
            <a:r>
              <a:rPr lang="fr-CH" dirty="0" err="1"/>
              <a:t>Voyame</a:t>
            </a:r>
            <a:r>
              <a:rPr lang="fr-CH" dirty="0"/>
              <a:t> et Bastien Mittempergher</a:t>
            </a:r>
          </a:p>
        </p:txBody>
      </p:sp>
    </p:spTree>
    <p:extLst>
      <p:ext uri="{BB962C8B-B14F-4D97-AF65-F5344CB8AC3E}">
        <p14:creationId xmlns:p14="http://schemas.microsoft.com/office/powerpoint/2010/main" val="146399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7FF834-45F7-40DC-9DCD-67336638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10" y="4436344"/>
            <a:ext cx="5540761" cy="1468065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/>
              <a:t>Décryptage : Etape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Utiliser les paires de clef du texte chiffré intermédiaire pour retrouver les lettres du message à crypter</a:t>
            </a:r>
          </a:p>
          <a:p>
            <a:r>
              <a:rPr lang="fr-CH" dirty="0"/>
              <a:t>Via la méthode :  </a:t>
            </a:r>
            <a:r>
              <a:rPr lang="fr-CH" dirty="0" err="1"/>
              <a:t>getMessageDecrypte</a:t>
            </a:r>
            <a:endParaRPr lang="fr-CH" dirty="0"/>
          </a:p>
          <a:p>
            <a:r>
              <a:rPr lang="fr-CH" dirty="0"/>
              <a:t>Sous la forme d’une chaîne de caractères</a:t>
            </a:r>
          </a:p>
          <a:p>
            <a:r>
              <a:rPr lang="fr-CH" dirty="0"/>
              <a:t>Le «a» supplémentaire à la fin est le caractère mis par défaut pour compléter le tableau de cryptage.</a:t>
            </a:r>
          </a:p>
        </p:txBody>
      </p:sp>
    </p:spTree>
    <p:extLst>
      <p:ext uri="{BB962C8B-B14F-4D97-AF65-F5344CB8AC3E}">
        <p14:creationId xmlns:p14="http://schemas.microsoft.com/office/powerpoint/2010/main" val="207214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44FBE5-D754-4CB7-8760-F30E9B25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3" y="4705572"/>
            <a:ext cx="5949495" cy="929608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/>
              <a:t>Cas utilisateur : Etape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Saisir le message à crypter</a:t>
            </a:r>
          </a:p>
          <a:p>
            <a:r>
              <a:rPr lang="fr-CH" dirty="0"/>
              <a:t>Note : </a:t>
            </a:r>
            <a:br>
              <a:rPr lang="fr-CH" dirty="0"/>
            </a:br>
            <a:r>
              <a:rPr lang="fr-CH" dirty="0"/>
              <a:t>Les majuscules et les caractères spéciaux ne fonctionnent pas.</a:t>
            </a:r>
            <a:br>
              <a:rPr lang="fr-CH" dirty="0"/>
            </a:br>
            <a:r>
              <a:rPr lang="fr-CH" dirty="0"/>
              <a:t>Utilisation de l’exemple présent dans le support de cours</a:t>
            </a:r>
          </a:p>
        </p:txBody>
      </p:sp>
    </p:spTree>
    <p:extLst>
      <p:ext uri="{BB962C8B-B14F-4D97-AF65-F5344CB8AC3E}">
        <p14:creationId xmlns:p14="http://schemas.microsoft.com/office/powerpoint/2010/main" val="1411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8F3EE-8C25-4404-BF29-61317927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3" y="4744415"/>
            <a:ext cx="5949495" cy="851922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Cas utilisateur : Etape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Saisir le code secret</a:t>
            </a:r>
          </a:p>
          <a:p>
            <a:r>
              <a:rPr lang="fr-CH" dirty="0"/>
              <a:t>Note : </a:t>
            </a:r>
            <a:br>
              <a:rPr lang="fr-CH" dirty="0"/>
            </a:br>
            <a:r>
              <a:rPr lang="fr-CH" dirty="0"/>
              <a:t>Utilisation de l’exemple présent dans le support de cours</a:t>
            </a:r>
          </a:p>
        </p:txBody>
      </p:sp>
    </p:spTree>
    <p:extLst>
      <p:ext uri="{BB962C8B-B14F-4D97-AF65-F5344CB8AC3E}">
        <p14:creationId xmlns:p14="http://schemas.microsoft.com/office/powerpoint/2010/main" val="6339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Cas utilisateur : 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Afficher le message crypté</a:t>
            </a:r>
          </a:p>
          <a:p>
            <a:r>
              <a:rPr lang="fr-CH" dirty="0"/>
              <a:t>Note :</a:t>
            </a:r>
            <a:br>
              <a:rPr lang="fr-CH" dirty="0"/>
            </a:br>
            <a:r>
              <a:rPr lang="fr-CH" dirty="0"/>
              <a:t>Le message n’est pas séparé par des espace comme dans l’exemple du cours ci-dessous.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FEA21E-C1EF-4339-B94C-8B965A9C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34" y="4391549"/>
            <a:ext cx="3226120" cy="5060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10D5A4-D2B7-47E1-9732-AA9AB82E8E27}"/>
              </a:ext>
            </a:extLst>
          </p:cNvPr>
          <p:cNvSpPr/>
          <p:nvPr/>
        </p:nvSpPr>
        <p:spPr>
          <a:xfrm>
            <a:off x="5405647" y="5104453"/>
            <a:ext cx="570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FDADXVVAGDDGADFFDFXFFFGVAVFXFGDAAXAF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F67CBA-20C0-4FCB-A4C3-27A2D53F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16" y="2837336"/>
            <a:ext cx="5760138" cy="4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23C5BC-EDA9-4BBF-8E00-C2CE29BB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3" y="4768574"/>
            <a:ext cx="5949495" cy="803604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505925-8E6D-40D3-98CA-FA210BF1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Cas utilisateur :</a:t>
            </a:r>
            <a:br>
              <a:rPr lang="fr-CH" dirty="0"/>
            </a:br>
            <a:r>
              <a:rPr lang="fr-CH" dirty="0"/>
              <a:t>Etape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8EC5B-5A3C-4D86-80A2-406EB3E3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Saisir le message crypté</a:t>
            </a:r>
          </a:p>
        </p:txBody>
      </p:sp>
    </p:spTree>
    <p:extLst>
      <p:ext uri="{BB962C8B-B14F-4D97-AF65-F5344CB8AC3E}">
        <p14:creationId xmlns:p14="http://schemas.microsoft.com/office/powerpoint/2010/main" val="297095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505925-8E6D-40D3-98CA-FA210BF1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Cas utilisateur :</a:t>
            </a:r>
            <a:br>
              <a:rPr lang="fr-CH" dirty="0"/>
            </a:br>
            <a:r>
              <a:rPr lang="fr-CH" dirty="0"/>
              <a:t>Etape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8EC5B-5A3C-4D86-80A2-406EB3E3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Saisir le code secret qui correspond à celui du cryptage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9D6D29-E914-4ECD-BEA8-6BF6317B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47" y="4694793"/>
            <a:ext cx="5804983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B02853-BBB5-457C-BCC9-5F4C5EAFA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3" b="17154"/>
          <a:stretch/>
        </p:blipFill>
        <p:spPr>
          <a:xfrm>
            <a:off x="5902944" y="4085892"/>
            <a:ext cx="4983511" cy="1365583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505925-8E6D-40D3-98CA-FA210BF1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Cas utilisateur :</a:t>
            </a:r>
            <a:br>
              <a:rPr lang="fr-CH" dirty="0"/>
            </a:br>
            <a:r>
              <a:rPr lang="fr-CH" dirty="0"/>
              <a:t>Etape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8EC5B-5A3C-4D86-80A2-406EB3E3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>
            <a:normAutofit/>
          </a:bodyPr>
          <a:lstStyle/>
          <a:p>
            <a:r>
              <a:rPr lang="fr-CH" dirty="0"/>
              <a:t>Afficher le message décrypté</a:t>
            </a:r>
          </a:p>
          <a:p>
            <a:r>
              <a:rPr lang="fr-CH" dirty="0"/>
              <a:t>Note : </a:t>
            </a:r>
            <a:br>
              <a:rPr lang="fr-CH" dirty="0"/>
            </a:br>
            <a:r>
              <a:rPr lang="fr-CH" dirty="0"/>
              <a:t>Le message s’affiche en un seul bloc sans espace.</a:t>
            </a:r>
          </a:p>
        </p:txBody>
      </p:sp>
    </p:spTree>
    <p:extLst>
      <p:ext uri="{BB962C8B-B14F-4D97-AF65-F5344CB8AC3E}">
        <p14:creationId xmlns:p14="http://schemas.microsoft.com/office/powerpoint/2010/main" val="32016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C59A28-56CE-4D1A-A907-C8D7005775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71ACA-6DBF-4D03-9ADB-A4428E8325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A92E5-F34E-427C-8658-81A7C9A3F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6BD31E7-A78D-451B-B323-3DE5D98E5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7" b="-1"/>
          <a:stretch/>
        </p:blipFill>
        <p:spPr>
          <a:xfrm>
            <a:off x="5115908" y="4268968"/>
            <a:ext cx="6274561" cy="1788642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11F087-E1E7-42CD-9FF9-D540B8C5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Cryptage : </a:t>
            </a:r>
            <a:br>
              <a:rPr lang="fr-CH" dirty="0"/>
            </a:br>
            <a:r>
              <a:rPr lang="fr-CH" dirty="0"/>
              <a:t>Etape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84582-2602-4916-BAD4-FC45F1E2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fr-CH" dirty="0"/>
              <a:t>Choix du message à chiffrer. (</a:t>
            </a:r>
            <a:r>
              <a:rPr lang="fr-CH" dirty="0" err="1"/>
              <a:t>MaC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Sous la forme d’une chaîne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382462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C59A28-56CE-4D1A-A907-C8D7005775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71ACA-6DBF-4D03-9ADB-A4428E8325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A92E5-F34E-427C-8658-81A7C9A3F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5AEFC138-4131-43C9-BA9E-052DB3D1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4" b="53322"/>
          <a:stretch/>
        </p:blipFill>
        <p:spPr>
          <a:xfrm>
            <a:off x="5115909" y="4268968"/>
            <a:ext cx="6284412" cy="80478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A7C712-F2AC-4206-9D46-982B92E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Cryptage : </a:t>
            </a:r>
            <a:br>
              <a:rPr lang="fr-CH" dirty="0"/>
            </a:br>
            <a:r>
              <a:rPr lang="fr-CH" dirty="0"/>
              <a:t>Etape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266D5D-1040-4826-99A6-CA15D6D3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fr-CH" dirty="0"/>
              <a:t>Transformation du </a:t>
            </a:r>
            <a:r>
              <a:rPr lang="fr-CH" dirty="0" err="1"/>
              <a:t>MaC</a:t>
            </a:r>
            <a:r>
              <a:rPr lang="fr-CH" dirty="0"/>
              <a:t> en texte chiffré intermédiaire. (TCI)</a:t>
            </a:r>
          </a:p>
          <a:p>
            <a:r>
              <a:rPr lang="fr-CH" dirty="0"/>
              <a:t>Via la méthode : </a:t>
            </a:r>
            <a:r>
              <a:rPr lang="fr-CH" dirty="0" err="1"/>
              <a:t>getTexteIntermediaireCrypte</a:t>
            </a:r>
            <a:r>
              <a:rPr lang="fr-CH" dirty="0"/>
              <a:t> </a:t>
            </a:r>
          </a:p>
          <a:p>
            <a:r>
              <a:rPr lang="fr-CH" dirty="0"/>
              <a:t>Sous la forme d’une liste de caractères</a:t>
            </a:r>
          </a:p>
          <a:p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D9562-14CC-4B8E-91B2-974873EF17F5}"/>
              </a:ext>
            </a:extLst>
          </p:cNvPr>
          <p:cNvSpPr/>
          <p:nvPr/>
        </p:nvSpPr>
        <p:spPr>
          <a:xfrm>
            <a:off x="5040314" y="5052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dirty="0"/>
              <a:t>[A, A, V, D, G, A, F, F, G, A, F, A, V, G, V, G, A, F, X, V, V, D, F, X, D, F, D, V, V, D, F, F, V, F]</a:t>
            </a:r>
          </a:p>
        </p:txBody>
      </p:sp>
    </p:spTree>
    <p:extLst>
      <p:ext uri="{BB962C8B-B14F-4D97-AF65-F5344CB8AC3E}">
        <p14:creationId xmlns:p14="http://schemas.microsoft.com/office/powerpoint/2010/main" val="402223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CB3CB5-A1BF-4182-93A5-F0AE15420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3372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19DD1B-4787-4113-9248-608BC337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2"/>
                </a:solidFill>
              </a:rPr>
              <a:t>Cryptage : </a:t>
            </a:r>
            <a:r>
              <a:rPr lang="fr-CH" dirty="0">
                <a:solidFill>
                  <a:schemeClr val="tx2"/>
                </a:solidFill>
              </a:rPr>
              <a:t>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FA9F8-AA8C-4007-8BAD-98714A7C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</a:pPr>
            <a:r>
              <a:rPr lang="fr-CH" dirty="0" err="1"/>
              <a:t>Inserer</a:t>
            </a:r>
            <a:r>
              <a:rPr lang="fr-CH" dirty="0"/>
              <a:t> le mot de passe et le TCI dans un tableau ordonné (TO)</a:t>
            </a:r>
          </a:p>
          <a:p>
            <a:pPr>
              <a:buClr>
                <a:srgbClr val="FF9300"/>
              </a:buClr>
            </a:pPr>
            <a:r>
              <a:rPr lang="fr-CH" dirty="0"/>
              <a:t>Via la méthode : </a:t>
            </a:r>
            <a:r>
              <a:rPr lang="fr-CH" dirty="0" err="1"/>
              <a:t>getTableOrderedCrypte</a:t>
            </a:r>
            <a:endParaRPr lang="fr-CH" dirty="0"/>
          </a:p>
          <a:p>
            <a:pPr>
              <a:buClr>
                <a:srgbClr val="FF9300"/>
              </a:buClr>
            </a:pPr>
            <a:r>
              <a:rPr lang="fr-CH" dirty="0"/>
              <a:t>L’affichage dans la console passe par une méthode qui va reproduire un pseudo tableau : </a:t>
            </a:r>
            <a:r>
              <a:rPr lang="fr-CH" dirty="0" err="1"/>
              <a:t>toStringTable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479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E4ACE5-3E47-48BC-8BAB-2FEE0EB8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6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19DD1B-4787-4113-9248-608BC337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2"/>
                </a:solidFill>
              </a:rPr>
              <a:t>Cryptage : Etape </a:t>
            </a:r>
            <a:r>
              <a:rPr lang="fr-CH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FA9F8-AA8C-4007-8BAD-98714A7C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</a:pPr>
            <a:r>
              <a:rPr lang="fr-CH" dirty="0"/>
              <a:t>Réordonner le TO en mettant les lettres du mot de passe par ordre alphabétique, pour obtenir le tableau crypté (TC).</a:t>
            </a:r>
            <a:endParaRPr lang="fr-CH"/>
          </a:p>
          <a:p>
            <a:pPr>
              <a:buClr>
                <a:srgbClr val="FF9300"/>
              </a:buClr>
            </a:pPr>
            <a:r>
              <a:rPr lang="fr-CH" dirty="0"/>
              <a:t>Via la méthode : </a:t>
            </a:r>
            <a:r>
              <a:rPr lang="fr-CH" dirty="0" err="1"/>
              <a:t>getTableCrypted</a:t>
            </a:r>
            <a:endParaRPr lang="fr-CH"/>
          </a:p>
          <a:p>
            <a:pPr>
              <a:buClr>
                <a:srgbClr val="FF9300"/>
              </a:buClr>
            </a:pPr>
            <a:r>
              <a:rPr lang="fr-CH" dirty="0"/>
              <a:t>La méthode d’affichage reste la même : </a:t>
            </a:r>
            <a:r>
              <a:rPr lang="fr-CH" dirty="0" err="1"/>
              <a:t>toStringTable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182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59A4-7D93-4184-85D3-8EAB19FC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3" y="4563488"/>
            <a:ext cx="5949495" cy="1213776"/>
          </a:xfrm>
          <a:prstGeom prst="rect">
            <a:avLst/>
          </a:prstGeom>
          <a:ln w="9525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19DD1B-4787-4113-9248-608BC337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 dirty="0"/>
              <a:t>Cryptage :</a:t>
            </a:r>
            <a:br>
              <a:rPr lang="fr-CH" dirty="0"/>
            </a:br>
            <a:r>
              <a:rPr lang="fr-CH" dirty="0"/>
              <a:t>Etape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FA9F8-AA8C-4007-8BAD-98714A7C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fr-CH" dirty="0"/>
              <a:t>Affichage du message crypté (MC) obtenu par le parcours du TC.</a:t>
            </a:r>
          </a:p>
          <a:p>
            <a:r>
              <a:rPr lang="fr-CH" dirty="0"/>
              <a:t>Via la méthode : </a:t>
            </a:r>
            <a:r>
              <a:rPr lang="fr-CH" dirty="0" err="1"/>
              <a:t>getTexteCrypted</a:t>
            </a:r>
            <a:endParaRPr lang="fr-CH" dirty="0"/>
          </a:p>
          <a:p>
            <a:r>
              <a:rPr lang="fr-CH" dirty="0"/>
              <a:t>Sous la forme d’une chaîne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33790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00BD0E-ECD3-41BB-8168-63245D1E8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7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19DD1B-4787-4113-9248-608BC337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2"/>
                </a:solidFill>
              </a:rPr>
              <a:t>Décryptage : Etape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FA9F8-AA8C-4007-8BAD-98714A7C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</a:pPr>
            <a:r>
              <a:rPr lang="fr-CH" dirty="0"/>
              <a:t>Transformer le message crypté en tableau crypté en lui donnant le mot de passe</a:t>
            </a:r>
          </a:p>
          <a:p>
            <a:pPr>
              <a:buClr>
                <a:srgbClr val="FF9300"/>
              </a:buClr>
            </a:pPr>
            <a:r>
              <a:rPr lang="fr-CH" dirty="0"/>
              <a:t>Via la méthode : </a:t>
            </a:r>
            <a:r>
              <a:rPr lang="fr-CH" dirty="0" err="1"/>
              <a:t>getTableOrderedDecrypt</a:t>
            </a:r>
            <a:endParaRPr lang="fr-CH" dirty="0"/>
          </a:p>
          <a:p>
            <a:pPr>
              <a:buClr>
                <a:srgbClr val="FF9300"/>
              </a:buClr>
            </a:pPr>
            <a:r>
              <a:rPr lang="fr-CH" dirty="0"/>
              <a:t>Affichage via : </a:t>
            </a:r>
            <a:r>
              <a:rPr lang="fr-CH" dirty="0" err="1"/>
              <a:t>toStringTable</a:t>
            </a:r>
            <a:endParaRPr lang="fr-CH" dirty="0"/>
          </a:p>
          <a:p>
            <a:pPr>
              <a:buClr>
                <a:srgbClr val="FF9300"/>
              </a:buClr>
            </a:pPr>
            <a:r>
              <a:rPr lang="fr-CH" dirty="0"/>
              <a:t>Sous la forme d’un tableau de liste</a:t>
            </a:r>
          </a:p>
        </p:txBody>
      </p:sp>
    </p:spTree>
    <p:extLst>
      <p:ext uri="{BB962C8B-B14F-4D97-AF65-F5344CB8AC3E}">
        <p14:creationId xmlns:p14="http://schemas.microsoft.com/office/powerpoint/2010/main" val="229551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A1A97C-413A-4ED3-9FEA-12F601399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5" b="3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2"/>
                </a:solidFill>
              </a:rPr>
              <a:t>Décryptage : Etape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</a:pPr>
            <a:r>
              <a:rPr lang="fr-CH" dirty="0"/>
              <a:t>Passer du tableau crypté au tableau ordonné en remettant les lettres du mot de passe dans le bonne ordre.</a:t>
            </a:r>
            <a:endParaRPr lang="fr-CH"/>
          </a:p>
          <a:p>
            <a:pPr>
              <a:buClr>
                <a:srgbClr val="FF9300"/>
              </a:buClr>
            </a:pPr>
            <a:r>
              <a:rPr lang="fr-CH" dirty="0"/>
              <a:t>Via la méthode :  </a:t>
            </a:r>
            <a:r>
              <a:rPr lang="fr-CH" dirty="0" err="1"/>
              <a:t>getTableDecrypted</a:t>
            </a:r>
            <a:endParaRPr lang="fr-CH"/>
          </a:p>
          <a:p>
            <a:pPr>
              <a:buClr>
                <a:srgbClr val="FF9300"/>
              </a:buClr>
            </a:pPr>
            <a:r>
              <a:rPr lang="fr-CH" dirty="0"/>
              <a:t>Affichage via : </a:t>
            </a:r>
            <a:r>
              <a:rPr lang="fr-CH" dirty="0" err="1"/>
              <a:t>toStringTable</a:t>
            </a:r>
            <a:endParaRPr lang="fr-CH"/>
          </a:p>
          <a:p>
            <a:pPr>
              <a:buClr>
                <a:srgbClr val="FF9300"/>
              </a:buClr>
            </a:pPr>
            <a:r>
              <a:rPr lang="fr-CH" dirty="0"/>
              <a:t>Sous la forme d’un tableau de liste de caractères 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730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C59A28-56CE-4D1A-A907-C8D7005775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D71ACA-6DBF-4D03-9ADB-A4428E8325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AA92E5-F34E-427C-8658-81A7C9A3F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3F8EB70D-ECC5-4BB9-9A90-A0D5FC16C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241" b="76276"/>
          <a:stretch/>
        </p:blipFill>
        <p:spPr>
          <a:xfrm>
            <a:off x="5115908" y="4268968"/>
            <a:ext cx="6274561" cy="42433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84FDF0-B43F-46B9-8BFE-FCFCFB8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r-CH"/>
              <a:t>Décryptage : 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1E299-0F3E-4F20-91AC-9C780BA9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fr-CH" dirty="0"/>
              <a:t>Récupérer le texte chiffré intermédiaire en parcourant le tableau ordonné.</a:t>
            </a:r>
          </a:p>
          <a:p>
            <a:r>
              <a:rPr lang="fr-CH" dirty="0"/>
              <a:t>Via la méthode : </a:t>
            </a:r>
            <a:r>
              <a:rPr lang="fr-CH" dirty="0" err="1"/>
              <a:t>getTexteIntermediaireDecrypte</a:t>
            </a:r>
            <a:endParaRPr lang="fr-CH" dirty="0"/>
          </a:p>
          <a:p>
            <a:r>
              <a:rPr lang="fr-CH" dirty="0"/>
              <a:t>Sous la forme d’un tableau de liste de caractères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F2C10-B97E-47CD-9093-865101C71AC9}"/>
              </a:ext>
            </a:extLst>
          </p:cNvPr>
          <p:cNvSpPr/>
          <p:nvPr/>
        </p:nvSpPr>
        <p:spPr>
          <a:xfrm>
            <a:off x="5076534" y="4684337"/>
            <a:ext cx="6310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600" dirty="0"/>
              <a:t>[[A, A], [V, D], [G, A], [F, F], [G, A], [F, A], [V, G], [V, G], [A, F], [X, V], [V, D], [F, X], [D, F], [D, V], [V, D], [F, F], [V, F], [F, F]]</a:t>
            </a:r>
          </a:p>
        </p:txBody>
      </p:sp>
    </p:spTree>
    <p:extLst>
      <p:ext uri="{BB962C8B-B14F-4D97-AF65-F5344CB8AC3E}">
        <p14:creationId xmlns:p14="http://schemas.microsoft.com/office/powerpoint/2010/main" val="42055112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60</TotalTime>
  <Words>540</Words>
  <Application>Microsoft Office PowerPoint</Application>
  <PresentationFormat>Grand écran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Cryptage ADFGVX</vt:lpstr>
      <vt:lpstr>Cryptage :  Etape 1</vt:lpstr>
      <vt:lpstr>Cryptage :  Etape 2</vt:lpstr>
      <vt:lpstr>Cryptage : Etape 3</vt:lpstr>
      <vt:lpstr>Cryptage : Etape 4</vt:lpstr>
      <vt:lpstr>Cryptage : Etape 5</vt:lpstr>
      <vt:lpstr>Décryptage : Etape 1</vt:lpstr>
      <vt:lpstr>Décryptage : Etape 2</vt:lpstr>
      <vt:lpstr>Décryptage : Etape 3</vt:lpstr>
      <vt:lpstr>Décryptage : Etape 4</vt:lpstr>
      <vt:lpstr>Cas utilisateur : Etape 1</vt:lpstr>
      <vt:lpstr>Cas utilisateur : Etape 2</vt:lpstr>
      <vt:lpstr>Cas utilisateur : Etape 3</vt:lpstr>
      <vt:lpstr>Cas utilisateur : Etape 4</vt:lpstr>
      <vt:lpstr>Cas utilisateur : Etape 5</vt:lpstr>
      <vt:lpstr>Cas utilisateur : Etape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Cryptage ADFGVX</dc:title>
  <dc:creator>Bastien Mittempergher</dc:creator>
  <cp:lastModifiedBy>Bastien Mittempergher</cp:lastModifiedBy>
  <cp:revision>9</cp:revision>
  <dcterms:created xsi:type="dcterms:W3CDTF">2018-05-14T07:43:23Z</dcterms:created>
  <dcterms:modified xsi:type="dcterms:W3CDTF">2018-05-14T08:43:27Z</dcterms:modified>
</cp:coreProperties>
</file>