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6" r:id="rId4"/>
  </p:sldMasterIdLst>
  <p:notesMasterIdLst>
    <p:notesMasterId r:id="rId20"/>
  </p:notesMasterIdLst>
  <p:sldIdLst>
    <p:sldId id="276" r:id="rId5"/>
    <p:sldId id="281" r:id="rId6"/>
    <p:sldId id="645" r:id="rId7"/>
    <p:sldId id="640" r:id="rId8"/>
    <p:sldId id="651" r:id="rId9"/>
    <p:sldId id="652" r:id="rId10"/>
    <p:sldId id="653" r:id="rId11"/>
    <p:sldId id="639" r:id="rId12"/>
    <p:sldId id="654" r:id="rId13"/>
    <p:sldId id="655" r:id="rId14"/>
    <p:sldId id="335" r:id="rId15"/>
    <p:sldId id="322" r:id="rId16"/>
    <p:sldId id="646" r:id="rId17"/>
    <p:sldId id="262" r:id="rId18"/>
    <p:sldId id="656" r:id="rId19"/>
  </p:sldIdLst>
  <p:sldSz cx="9144000" cy="5143500" type="screen16x9"/>
  <p:notesSz cx="7019925" cy="9305925"/>
  <p:embeddedFontLst>
    <p:embeddedFont>
      <p:font typeface="Helvetica Neue" panose="02000503000000020004" pitchFamily="2" charset="0"/>
      <p:regular r:id="rId21"/>
      <p:bold r:id="rId22"/>
      <p:italic r:id="rId23"/>
      <p:boldItalic r:id="rId24"/>
    </p:embeddedFont>
    <p:embeddedFont>
      <p:font typeface="Open Sans" panose="020B060603050402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1187">
          <p15:clr>
            <a:srgbClr val="000000"/>
          </p15:clr>
        </p15:guide>
        <p15:guide id="4" orient="horz" pos="372">
          <p15:clr>
            <a:srgbClr val="000000"/>
          </p15:clr>
        </p15:guide>
        <p15:guide id="5" orient="horz" pos="1399">
          <p15:clr>
            <a:srgbClr val="000000"/>
          </p15:clr>
        </p15:guide>
        <p15:guide id="6" orient="horz" pos="3048">
          <p15:clr>
            <a:srgbClr val="000000"/>
          </p15:clr>
        </p15:guide>
        <p15:guide id="7" orient="horz" pos="724">
          <p15:clr>
            <a:srgbClr val="000000"/>
          </p15:clr>
        </p15:guide>
        <p15:guide id="8" pos="729">
          <p15:clr>
            <a:srgbClr val="000000"/>
          </p15:clr>
        </p15:guide>
        <p15:guide id="9" pos="4301">
          <p15:clr>
            <a:srgbClr val="000000"/>
          </p15:clr>
        </p15:guide>
        <p15:guide id="10" pos="5540">
          <p15:clr>
            <a:srgbClr val="000000"/>
          </p15:clr>
        </p15:guide>
      </p15:sldGuideLst>
    </p:ext>
    <p:ext uri="{2D200454-40CA-4A62-9FC3-DE9A4176ACB9}">
      <p15:notesGuideLst xmlns:p15="http://schemas.microsoft.com/office/powerpoint/2012/main">
        <p15:guide id="1" orient="horz" pos="2931">
          <p15:clr>
            <a:srgbClr val="000000"/>
          </p15:clr>
        </p15:guide>
        <p15:guide id="2" pos="2211">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38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442"/>
    <p:restoredTop sz="58315"/>
  </p:normalViewPr>
  <p:slideViewPr>
    <p:cSldViewPr snapToGrid="0">
      <p:cViewPr varScale="1">
        <p:scale>
          <a:sx n="118" d="100"/>
          <a:sy n="118" d="100"/>
        </p:scale>
        <p:origin x="2928" y="184"/>
      </p:cViewPr>
      <p:guideLst>
        <p:guide orient="horz" pos="1620"/>
        <p:guide pos="2880"/>
        <p:guide orient="horz" pos="1187"/>
        <p:guide orient="horz" pos="372"/>
        <p:guide orient="horz" pos="1399"/>
        <p:guide orient="horz" pos="3048"/>
        <p:guide orient="horz" pos="724"/>
        <p:guide pos="729"/>
        <p:guide pos="4301"/>
        <p:guide pos="5540"/>
      </p:guideLst>
    </p:cSldViewPr>
  </p:slideViewPr>
  <p:notesTextViewPr>
    <p:cViewPr>
      <p:scale>
        <a:sx n="1" d="1"/>
        <a:sy n="1" d="1"/>
      </p:scale>
      <p:origin x="0" y="0"/>
    </p:cViewPr>
  </p:notesTextViewPr>
  <p:notesViewPr>
    <p:cSldViewPr snapToGrid="0">
      <p:cViewPr>
        <p:scale>
          <a:sx n="1" d="2"/>
          <a:sy n="1" d="2"/>
        </p:scale>
        <p:origin x="0" y="0"/>
      </p:cViewPr>
      <p:guideLst>
        <p:guide orient="horz" pos="2931"/>
        <p:guide pos="221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6.fntdata"/><Relationship Id="rId3" Type="http://schemas.openxmlformats.org/officeDocument/2006/relationships/customXml" Target="../customXml/item3.xml"/><Relationship Id="rId21" Type="http://schemas.openxmlformats.org/officeDocument/2006/relationships/font" Target="fonts/font1.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5.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1"/>
            <a:ext cx="3041650" cy="465138"/>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800"/>
              <a:buFont typeface="Helvetica Neue"/>
              <a:buNone/>
              <a:defRPr sz="800" b="0" i="0" u="none" strike="noStrike" cap="none">
                <a:solidFill>
                  <a:schemeClr val="dk1"/>
                </a:solidFill>
                <a:latin typeface="Helvetica Neue"/>
                <a:ea typeface="Helvetica Neue"/>
                <a:cs typeface="Helvetica Neue"/>
                <a:sym typeface="Helvetica Neue"/>
              </a:defRPr>
            </a:lvl1pPr>
            <a:lvl2pPr marR="0" lvl="1"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976687" y="1"/>
            <a:ext cx="3041650" cy="465138"/>
          </a:xfrm>
          <a:prstGeom prst="rect">
            <a:avLst/>
          </a:prstGeom>
          <a:noFill/>
          <a:ln>
            <a:noFill/>
          </a:ln>
        </p:spPr>
        <p:txBody>
          <a:bodyPr spcFirstLastPara="1" wrap="square" lIns="91425" tIns="91425" rIns="91425" bIns="91425" anchor="t" anchorCtr="0">
            <a:noAutofit/>
          </a:bodyPr>
          <a:lstStyle>
            <a:lvl1pPr marR="0" lvl="0" algn="r" rtl="0">
              <a:lnSpc>
                <a:spcPct val="100000"/>
              </a:lnSpc>
              <a:spcBef>
                <a:spcPts val="0"/>
              </a:spcBef>
              <a:spcAft>
                <a:spcPts val="0"/>
              </a:spcAft>
              <a:buClr>
                <a:schemeClr val="dk1"/>
              </a:buClr>
              <a:buSzPts val="800"/>
              <a:buFont typeface="Helvetica Neue"/>
              <a:buNone/>
              <a:defRPr sz="800" b="0" i="0" u="none" strike="noStrike" cap="none">
                <a:solidFill>
                  <a:schemeClr val="dk1"/>
                </a:solidFill>
                <a:latin typeface="Helvetica Neue"/>
                <a:ea typeface="Helvetica Neue"/>
                <a:cs typeface="Helvetica Neue"/>
                <a:sym typeface="Helvetica Neue"/>
              </a:defRPr>
            </a:lvl1pPr>
            <a:lvl2pPr marR="0" lvl="1"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409575" y="698500"/>
            <a:ext cx="6200775" cy="34893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425450" y="4419601"/>
            <a:ext cx="6186487" cy="4187824"/>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270"/>
              </a:spcBef>
              <a:spcAft>
                <a:spcPts val="0"/>
              </a:spcAft>
              <a:buClr>
                <a:schemeClr val="dk1"/>
              </a:buClr>
              <a:buSzPts val="900"/>
              <a:buFont typeface="Helvetica Neue"/>
              <a:buNone/>
              <a:defRPr sz="900" b="0" i="0" u="none" strike="noStrike" cap="none">
                <a:solidFill>
                  <a:schemeClr val="dk1"/>
                </a:solidFill>
                <a:latin typeface="Helvetica Neue"/>
                <a:ea typeface="Helvetica Neue"/>
                <a:cs typeface="Helvetica Neue"/>
                <a:sym typeface="Helvetica Neue"/>
              </a:defRPr>
            </a:lvl1pPr>
            <a:lvl2pPr marL="914400" marR="0" lvl="1" indent="-228600" algn="l" rtl="0">
              <a:lnSpc>
                <a:spcPct val="100000"/>
              </a:lnSpc>
              <a:spcBef>
                <a:spcPts val="270"/>
              </a:spcBef>
              <a:spcAft>
                <a:spcPts val="0"/>
              </a:spcAft>
              <a:buClr>
                <a:schemeClr val="dk1"/>
              </a:buClr>
              <a:buSzPts val="900"/>
              <a:buFont typeface="Helvetica Neue"/>
              <a:buNone/>
              <a:defRPr sz="900" b="0" i="0" u="none" strike="noStrike" cap="none">
                <a:solidFill>
                  <a:schemeClr val="dk1"/>
                </a:solidFill>
                <a:latin typeface="Helvetica Neue"/>
                <a:ea typeface="Helvetica Neue"/>
                <a:cs typeface="Helvetica Neue"/>
                <a:sym typeface="Helvetica Neue"/>
              </a:defRPr>
            </a:lvl2pPr>
            <a:lvl3pPr marL="1371600" marR="0" lvl="2" indent="-228600" algn="l" rtl="0">
              <a:lnSpc>
                <a:spcPct val="100000"/>
              </a:lnSpc>
              <a:spcBef>
                <a:spcPts val="270"/>
              </a:spcBef>
              <a:spcAft>
                <a:spcPts val="0"/>
              </a:spcAft>
              <a:buClr>
                <a:schemeClr val="dk1"/>
              </a:buClr>
              <a:buSzPts val="900"/>
              <a:buFont typeface="Helvetica Neue"/>
              <a:buNone/>
              <a:defRPr sz="900" b="0" i="0" u="none" strike="noStrike" cap="none">
                <a:solidFill>
                  <a:schemeClr val="dk1"/>
                </a:solidFill>
                <a:latin typeface="Helvetica Neue"/>
                <a:ea typeface="Helvetica Neue"/>
                <a:cs typeface="Helvetica Neue"/>
                <a:sym typeface="Helvetica Neue"/>
              </a:defRPr>
            </a:lvl3pPr>
            <a:lvl4pPr marL="1828800" marR="0" lvl="3" indent="-228600" algn="l" rtl="0">
              <a:lnSpc>
                <a:spcPct val="100000"/>
              </a:lnSpc>
              <a:spcBef>
                <a:spcPts val="270"/>
              </a:spcBef>
              <a:spcAft>
                <a:spcPts val="0"/>
              </a:spcAft>
              <a:buClr>
                <a:schemeClr val="dk1"/>
              </a:buClr>
              <a:buSzPts val="900"/>
              <a:buFont typeface="Helvetica Neue"/>
              <a:buNone/>
              <a:defRPr sz="900" b="0" i="0" u="none" strike="noStrike" cap="none">
                <a:solidFill>
                  <a:schemeClr val="dk1"/>
                </a:solidFill>
                <a:latin typeface="Helvetica Neue"/>
                <a:ea typeface="Helvetica Neue"/>
                <a:cs typeface="Helvetica Neue"/>
                <a:sym typeface="Helvetica Neue"/>
              </a:defRPr>
            </a:lvl4pPr>
            <a:lvl5pPr marL="2286000" marR="0" lvl="4" indent="-228600" algn="l" rtl="0">
              <a:lnSpc>
                <a:spcPct val="100000"/>
              </a:lnSpc>
              <a:spcBef>
                <a:spcPts val="270"/>
              </a:spcBef>
              <a:spcAft>
                <a:spcPts val="0"/>
              </a:spcAft>
              <a:buClr>
                <a:schemeClr val="dk1"/>
              </a:buClr>
              <a:buSzPts val="900"/>
              <a:buFont typeface="Helvetica Neue"/>
              <a:buNone/>
              <a:defRPr sz="900" b="0" i="0" u="none" strike="noStrike" cap="none">
                <a:solidFill>
                  <a:schemeClr val="dk1"/>
                </a:solidFill>
                <a:latin typeface="Helvetica Neue"/>
                <a:ea typeface="Helvetica Neue"/>
                <a:cs typeface="Helvetica Neue"/>
                <a:sym typeface="Helvetica Neue"/>
              </a:defRPr>
            </a:lvl5pPr>
            <a:lvl6pPr marL="2743200" marR="0" lvl="5" indent="-22860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1" y="8839201"/>
            <a:ext cx="3041650" cy="465138"/>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1"/>
              </a:buClr>
              <a:buSzPts val="800"/>
              <a:buFont typeface="Helvetica Neue"/>
              <a:buNone/>
              <a:defRPr sz="800" b="0" i="0" u="none" strike="noStrike" cap="none">
                <a:solidFill>
                  <a:schemeClr val="dk1"/>
                </a:solidFill>
                <a:latin typeface="Helvetica Neue"/>
                <a:ea typeface="Helvetica Neue"/>
                <a:cs typeface="Helvetica Neue"/>
                <a:sym typeface="Helvetica Neue"/>
              </a:defRPr>
            </a:lvl1pPr>
            <a:lvl2pPr marR="0" lvl="1"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976687" y="8839201"/>
            <a:ext cx="3041650" cy="465138"/>
          </a:xfrm>
          <a:prstGeom prst="rect">
            <a:avLst/>
          </a:prstGeom>
          <a:noFill/>
          <a:ln>
            <a:noFill/>
          </a:ln>
        </p:spPr>
        <p:txBody>
          <a:bodyPr spcFirstLastPara="1" wrap="square" lIns="93275" tIns="46625" rIns="93275" bIns="46625" anchor="b" anchorCtr="0">
            <a:noAutofit/>
          </a:bodyPr>
          <a:lstStyle/>
          <a:p>
            <a:pPr marL="0" marR="0" lvl="0" indent="0" algn="r" rtl="0">
              <a:lnSpc>
                <a:spcPct val="100000"/>
              </a:lnSpc>
              <a:spcBef>
                <a:spcPts val="0"/>
              </a:spcBef>
              <a:spcAft>
                <a:spcPts val="0"/>
              </a:spcAft>
              <a:buClr>
                <a:schemeClr val="dk1"/>
              </a:buClr>
              <a:buSzPts val="200"/>
              <a:buFont typeface="Helvetica Neue"/>
              <a:buNone/>
            </a:pPr>
            <a:fld id="{00000000-1234-1234-1234-123412341234}" type="slidenum">
              <a:rPr lang="en-US" sz="800" b="0" i="0" u="none" strike="noStrike" cap="none">
                <a:solidFill>
                  <a:schemeClr val="dk1"/>
                </a:solidFill>
                <a:latin typeface="Helvetica Neue"/>
                <a:ea typeface="Helvetica Neue"/>
                <a:cs typeface="Helvetica Neue"/>
                <a:sym typeface="Helvetica Neue"/>
              </a:rPr>
              <a:t>‹#›</a:t>
            </a:fld>
            <a:endParaRPr sz="800" b="0" i="0" u="none" strike="noStrike" cap="none">
              <a:solidFill>
                <a:schemeClr val="dk1"/>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a:spLocks noGrp="1" noRot="1" noChangeAspect="1"/>
          </p:cNvSpPr>
          <p:nvPr>
            <p:ph type="sldImg" idx="2"/>
          </p:nvPr>
        </p:nvSpPr>
        <p:spPr>
          <a:xfrm>
            <a:off x="409575" y="698500"/>
            <a:ext cx="6200775" cy="34893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p2:notes"/>
          <p:cNvSpPr txBox="1">
            <a:spLocks noGrp="1"/>
          </p:cNvSpPr>
          <p:nvPr>
            <p:ph type="body" idx="1"/>
          </p:nvPr>
        </p:nvSpPr>
        <p:spPr>
          <a:xfrm>
            <a:off x="425450" y="4419601"/>
            <a:ext cx="6186487" cy="4187824"/>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270"/>
              </a:spcBef>
              <a:spcAft>
                <a:spcPts val="0"/>
              </a:spcAft>
              <a:buClr>
                <a:schemeClr val="dk1"/>
              </a:buClr>
              <a:buSzPts val="900"/>
              <a:buFont typeface="Helvetica Neue"/>
              <a:buNone/>
            </a:pPr>
            <a:endParaRPr/>
          </a:p>
        </p:txBody>
      </p:sp>
      <p:sp>
        <p:nvSpPr>
          <p:cNvPr id="140" name="Google Shape;140;p2:notes"/>
          <p:cNvSpPr txBox="1">
            <a:spLocks noGrp="1"/>
          </p:cNvSpPr>
          <p:nvPr>
            <p:ph type="sldNum" idx="12"/>
          </p:nvPr>
        </p:nvSpPr>
        <p:spPr>
          <a:xfrm>
            <a:off x="3976687" y="8839201"/>
            <a:ext cx="3041650" cy="465138"/>
          </a:xfrm>
          <a:prstGeom prst="rect">
            <a:avLst/>
          </a:prstGeom>
          <a:noFill/>
          <a:ln>
            <a:noFill/>
          </a:ln>
        </p:spPr>
        <p:txBody>
          <a:bodyPr spcFirstLastPara="1" wrap="square" lIns="93275" tIns="46625" rIns="93275" bIns="46625" anchor="b" anchorCtr="0">
            <a:noAutofit/>
          </a:bodyPr>
          <a:lstStyle/>
          <a:p>
            <a:pPr marL="0" marR="0" lvl="0" indent="0" algn="r" rtl="0">
              <a:lnSpc>
                <a:spcPct val="100000"/>
              </a:lnSpc>
              <a:spcBef>
                <a:spcPts val="0"/>
              </a:spcBef>
              <a:spcAft>
                <a:spcPts val="0"/>
              </a:spcAft>
              <a:buClr>
                <a:srgbClr val="000000"/>
              </a:buClr>
              <a:buSzPts val="200"/>
              <a:buFont typeface="Helvetica Neue"/>
              <a:buNone/>
            </a:pPr>
            <a:fld id="{00000000-1234-1234-1234-123412341234}" type="slidenum">
              <a:rPr lang="en-US" sz="800" b="0" i="0" u="none" strike="noStrike" cap="none">
                <a:solidFill>
                  <a:srgbClr val="000000"/>
                </a:solidFill>
                <a:latin typeface="Helvetica Neue"/>
                <a:ea typeface="Helvetica Neue"/>
                <a:cs typeface="Helvetica Neue"/>
                <a:sym typeface="Helvetica Neue"/>
              </a:rPr>
              <a:t>1</a:t>
            </a:fld>
            <a:endParaRPr sz="800" b="0" i="0" u="none" strike="noStrike" cap="none">
              <a:solidFill>
                <a:srgbClr val="000000"/>
              </a:solidFill>
              <a:latin typeface="Helvetica Neue"/>
              <a:ea typeface="Helvetica Neue"/>
              <a:cs typeface="Helvetica Neue"/>
              <a:sym typeface="Helvetica Neue"/>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Title: Scaling the System</a:t>
            </a:r>
          </a:p>
          <a:p>
            <a:endParaRPr lang="en-US" dirty="0"/>
          </a:p>
          <a:p>
            <a:r>
              <a:rPr lang="en-US" dirty="0"/>
              <a:t>1. Adding More Resources: Scaling involves adding more resources, such as servers or services, to handle increased demand.</a:t>
            </a:r>
          </a:p>
          <a:p>
            <a:endParaRPr lang="en-US" dirty="0"/>
          </a:p>
          <a:p>
            <a:r>
              <a:rPr lang="en-US" dirty="0"/>
              <a:t>    - Notes:</a:t>
            </a:r>
          </a:p>
          <a:p>
            <a:r>
              <a:rPr lang="en-US" dirty="0"/>
              <a:t>        - To handle increased user traffic or workload, additional servers or services can be deployed.</a:t>
            </a:r>
          </a:p>
          <a:p>
            <a:r>
              <a:rPr lang="en-US" dirty="0"/>
              <a:t>        - This approach, known as horizontal scaling, spreads the workload across multiple instances, enhancing performance and reliability.</a:t>
            </a:r>
          </a:p>
          <a:p>
            <a:r>
              <a:rPr lang="en-US" dirty="0"/>
              <a:t>        - By adding more resources, the system can accommodate a larger number of concurrent users or requests without experiencing degradation in performance.</a:t>
            </a:r>
          </a:p>
          <a:p>
            <a:endParaRPr lang="en-US" dirty="0"/>
          </a:p>
          <a:p>
            <a:r>
              <a:rPr lang="en-US" dirty="0"/>
              <a:t>2. Handling Growing Data: Scalability also involves accommodating growing data volumes and ensuring optimal performance.</a:t>
            </a:r>
          </a:p>
          <a:p>
            <a:endParaRPr lang="en-US" dirty="0"/>
          </a:p>
          <a:p>
            <a:r>
              <a:rPr lang="en-US" dirty="0"/>
              <a:t>    - Notes:</a:t>
            </a:r>
          </a:p>
          <a:p>
            <a:r>
              <a:rPr lang="en-US" dirty="0"/>
              <a:t>        - Strategies like </a:t>
            </a:r>
            <a:r>
              <a:rPr lang="en-US" dirty="0" err="1"/>
              <a:t>sharding</a:t>
            </a:r>
            <a:r>
              <a:rPr lang="en-US" dirty="0"/>
              <a:t> and replication help distribute data across multiple database instances, improving query performance and fault tolerance.</a:t>
            </a:r>
          </a:p>
          <a:p>
            <a:r>
              <a:rPr lang="en-US" dirty="0"/>
              <a:t>        - Scalable database solutions like Amazon Aurora or Google Cloud Spanner provide built-in features for automatic scaling and high availability.</a:t>
            </a:r>
          </a:p>
          <a:p>
            <a:r>
              <a:rPr lang="en-US" dirty="0"/>
              <a:t>        - As the volume of data increases, it's essential to optimize database queries and indexing to maintain efficient data retrieval and storage.</a:t>
            </a:r>
          </a:p>
          <a:p>
            <a:endParaRPr lang="en-US" dirty="0"/>
          </a:p>
          <a:p>
            <a:r>
              <a:rPr lang="en-US" dirty="0"/>
              <a:t>3. Improving Response Times: Implementing caching mechanisms can reduce the load on backend services and improve response times.</a:t>
            </a:r>
          </a:p>
          <a:p>
            <a:endParaRPr lang="en-US" dirty="0"/>
          </a:p>
          <a:p>
            <a:r>
              <a:rPr lang="en-US" dirty="0"/>
              <a:t>    - Notes:</a:t>
            </a:r>
          </a:p>
          <a:p>
            <a:r>
              <a:rPr lang="en-US" dirty="0"/>
              <a:t>        - In-memory caching solutions like Redis or Memcached store frequently accessed data in memory, reducing the need to query the database for every request.</a:t>
            </a:r>
          </a:p>
          <a:p>
            <a:r>
              <a:rPr lang="en-US" dirty="0"/>
              <a:t>        - Caching frequently accessed data helps improve scalability by reducing latency and improving overall system performance.</a:t>
            </a:r>
          </a:p>
          <a:p>
            <a:r>
              <a:rPr lang="en-US" dirty="0"/>
              <a:t>        - By caching data closer to the application layer, response times can be significantly reduced, leading to a better user experience and higher throughput.</a:t>
            </a:r>
          </a:p>
          <a:p>
            <a:endParaRPr lang="en-US" dirty="0"/>
          </a:p>
          <a:p>
            <a:r>
              <a:rPr lang="en-US" dirty="0"/>
              <a:t>4. Modular Architecture: Adopting a modular architecture, such as microservices, can enhance scalability by breaking down the application into smaller, independently deployable components.</a:t>
            </a:r>
          </a:p>
          <a:p>
            <a:endParaRPr lang="en-US" dirty="0"/>
          </a:p>
          <a:p>
            <a:r>
              <a:rPr lang="en-US" dirty="0"/>
              <a:t>    - Notes:</a:t>
            </a:r>
          </a:p>
          <a:p>
            <a:r>
              <a:rPr lang="en-US" dirty="0"/>
              <a:t>        - Microservices architecture promotes modularity and autonomy, allowing teams to scale individual services independently based on demand.</a:t>
            </a:r>
          </a:p>
          <a:p>
            <a:r>
              <a:rPr lang="en-US" dirty="0"/>
              <a:t>        - By decoupling components and isolating failure points, microservices architecture enhances fault tolerance and resilience, making it easier to scale specific components as needed.</a:t>
            </a:r>
          </a:p>
          <a:p>
            <a:r>
              <a:rPr lang="en-US" dirty="0"/>
              <a:t>        - Each microservice can be developed, deployed, and scaled independently, allowing for better resource utilization and improved scalability across the system.</a:t>
            </a:r>
          </a:p>
          <a:p>
            <a:endParaRPr lang="en-US" dirty="0"/>
          </a:p>
          <a:p>
            <a:r>
              <a:rPr lang="en-US" dirty="0"/>
              <a:t>5. Elasticity and Flexibility: Scalable systems are elastic and flexible, allowing them to adapt to changing demand and allocate resources dynamically.</a:t>
            </a:r>
          </a:p>
          <a:p>
            <a:endParaRPr lang="en-US" dirty="0"/>
          </a:p>
          <a:p>
            <a:r>
              <a:rPr lang="en-US" dirty="0"/>
              <a:t>    - Notes:</a:t>
            </a:r>
          </a:p>
          <a:p>
            <a:r>
              <a:rPr lang="en-US" dirty="0"/>
              <a:t>        - Elasticity enables the system to automatically scale resources up or down based on traffic patterns, ensuring optimal performance and cost efficiency.</a:t>
            </a:r>
          </a:p>
          <a:p>
            <a:r>
              <a:rPr lang="en-US" dirty="0"/>
              <a:t>        - Flexibility allows teams to scale components in response to changing requirements, providing agility and responsiveness to evolving business needs.</a:t>
            </a:r>
          </a:p>
          <a:p>
            <a:r>
              <a:rPr lang="en-US" dirty="0"/>
              <a:t>        - By leveraging cloud computing resources and auto-scaling capabilities, the system can handle fluctuations in demand without manual intervention, ensuring seamless operation during peak periods.</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chemeClr val="dk1"/>
              </a:buClr>
              <a:buSzPts val="200"/>
              <a:buFont typeface="Helvetica Neue"/>
              <a:buNone/>
            </a:pPr>
            <a:fld id="{00000000-1234-1234-1234-123412341234}" type="slidenum">
              <a:rPr lang="en-US" sz="800" b="0" i="0" u="none" strike="noStrike" cap="none" smtClean="0">
                <a:solidFill>
                  <a:schemeClr val="dk1"/>
                </a:solidFill>
                <a:latin typeface="Helvetica Neue"/>
                <a:ea typeface="Helvetica Neue"/>
                <a:cs typeface="Helvetica Neue"/>
                <a:sym typeface="Helvetica Neue"/>
              </a:rPr>
              <a:t>10</a:t>
            </a:fld>
            <a:endParaRPr lang="en-US" sz="800" b="0" i="0" u="none" strike="noStrike" cap="none">
              <a:solidFill>
                <a:schemeClr val="dk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14906850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Certainly! Here's the revised list without bold characters:</a:t>
            </a:r>
          </a:p>
          <a:p>
            <a:endParaRPr lang="en-US" dirty="0"/>
          </a:p>
          <a:p>
            <a:r>
              <a:rPr lang="en-US" dirty="0"/>
              <a:t>1. Database Migration:</a:t>
            </a:r>
          </a:p>
          <a:p>
            <a:r>
              <a:rPr lang="en-US" dirty="0"/>
              <a:t>   - Tools: AWS Database Migration Service (DMS), Flyway, Liquibase, PostgreSQL</a:t>
            </a:r>
          </a:p>
          <a:p>
            <a:r>
              <a:rPr lang="en-US" dirty="0"/>
              <a:t>   - Explanation: By using tools like Flyway or Liquibase, we can easily manage database schema changes across different environments, ensuring smooth migration and version control. This helps in maintaining consistency and integrity in database structures.</a:t>
            </a:r>
          </a:p>
          <a:p>
            <a:r>
              <a:rPr lang="en-US" dirty="0"/>
              <a:t>   - Continuation: AWS DMS facilitates seamless migration of data between different database engines, reducing downtime and minimizing risks during the migration process.</a:t>
            </a:r>
          </a:p>
          <a:p>
            <a:r>
              <a:rPr lang="en-US" dirty="0"/>
              <a:t>   - Continuation: PostgreSQL offers robust features for managing relational data and is often preferred for its scalability and performance in production environments.</a:t>
            </a:r>
          </a:p>
          <a:p>
            <a:r>
              <a:rPr lang="en-US" dirty="0"/>
              <a:t>   - Continuation: With proper database migration strategies, we can ensure data integrity and minimize the impact of schema changes on application functionality.</a:t>
            </a:r>
          </a:p>
          <a:p>
            <a:r>
              <a:rPr lang="en-US" dirty="0"/>
              <a:t>   - Continuation: These tools automate the migration process, making it easier to deploy database changes across development, testing, and production environments.</a:t>
            </a:r>
          </a:p>
          <a:p>
            <a:endParaRPr lang="en-US" dirty="0"/>
          </a:p>
          <a:p>
            <a:r>
              <a:rPr lang="en-US" dirty="0"/>
              <a:t>2. Enhanced Security Measures:</a:t>
            </a:r>
          </a:p>
          <a:p>
            <a:r>
              <a:rPr lang="en-US" dirty="0"/>
              <a:t>   - Tools: Auth0, Okta, AWS Cognito, </a:t>
            </a:r>
            <a:r>
              <a:rPr lang="en-US" dirty="0" err="1"/>
              <a:t>Keycloak</a:t>
            </a:r>
            <a:r>
              <a:rPr lang="en-US" dirty="0"/>
              <a:t>, Spring Security</a:t>
            </a:r>
          </a:p>
          <a:p>
            <a:r>
              <a:rPr lang="en-US" dirty="0"/>
              <a:t>   - Explanation: Implementing Spring Security or using services like AWS Cognito enhances user authentication and authorization, safeguarding the application from unauthorized access. This strengthens the overall security posture of the system.</a:t>
            </a:r>
          </a:p>
          <a:p>
            <a:r>
              <a:rPr lang="en-US" dirty="0"/>
              <a:t>   - Continuation: Solutions like Auth0 or Okta provide comprehensive identity management and authentication services, offering features like multi-factor authentication and single sign-on (SSO) capabilities.</a:t>
            </a:r>
          </a:p>
          <a:p>
            <a:r>
              <a:rPr lang="en-US" dirty="0"/>
              <a:t>   - Continuation: AWS Cognito integrates seamlessly with AWS services, providing scalable user authentication and access control for web and mobile applications.</a:t>
            </a:r>
          </a:p>
          <a:p>
            <a:r>
              <a:rPr lang="en-US" dirty="0"/>
              <a:t>   - Continuation: </a:t>
            </a:r>
            <a:r>
              <a:rPr lang="en-US" dirty="0" err="1"/>
              <a:t>Keycloak</a:t>
            </a:r>
            <a:r>
              <a:rPr lang="en-US" dirty="0"/>
              <a:t> is an open-source identity and access management platform that offers fine-grained authorization policies and user federation capabilities.</a:t>
            </a:r>
          </a:p>
          <a:p>
            <a:r>
              <a:rPr lang="en-US" dirty="0"/>
              <a:t>   - Continuation: With these security tools in place, we can enforce security best practices, mitigate common vulnerabilities, and protect sensitive data from unauthorized access.</a:t>
            </a:r>
          </a:p>
          <a:p>
            <a:endParaRPr lang="en-US" dirty="0"/>
          </a:p>
          <a:p>
            <a:r>
              <a:rPr lang="en-US" dirty="0"/>
              <a:t>3. Caching Mechanisms:</a:t>
            </a:r>
          </a:p>
          <a:p>
            <a:r>
              <a:rPr lang="en-US" dirty="0"/>
              <a:t>   - Tools: Redis, Memcached, Amazon </a:t>
            </a:r>
            <a:r>
              <a:rPr lang="en-US" dirty="0" err="1"/>
              <a:t>ElastiCache</a:t>
            </a:r>
            <a:r>
              <a:rPr lang="en-US" dirty="0"/>
              <a:t>, </a:t>
            </a:r>
            <a:r>
              <a:rPr lang="en-US" dirty="0" err="1"/>
              <a:t>Hazelcast</a:t>
            </a:r>
            <a:r>
              <a:rPr lang="en-US" dirty="0"/>
              <a:t>, Apache Ignite</a:t>
            </a:r>
          </a:p>
          <a:p>
            <a:r>
              <a:rPr lang="en-US" dirty="0"/>
              <a:t>   - Explanation: Tools like Redis or Memcached help improve application performance by caching frequently accessed data, reducing the need for repeated database queries. This results in faster response times and better scalability.</a:t>
            </a:r>
          </a:p>
          <a:p>
            <a:r>
              <a:rPr lang="en-US" dirty="0"/>
              <a:t>   - Continuation: Amazon </a:t>
            </a:r>
            <a:r>
              <a:rPr lang="en-US" dirty="0" err="1"/>
              <a:t>ElastiCache</a:t>
            </a:r>
            <a:r>
              <a:rPr lang="en-US" dirty="0"/>
              <a:t> provides fully managed Redis and Memcached services in the cloud, offering high availability and low-latency data access for caching purposes.</a:t>
            </a:r>
          </a:p>
          <a:p>
            <a:r>
              <a:rPr lang="en-US" dirty="0"/>
              <a:t>   - Continuation: Solutions like </a:t>
            </a:r>
            <a:r>
              <a:rPr lang="en-US" dirty="0" err="1"/>
              <a:t>Hazelcast</a:t>
            </a:r>
            <a:r>
              <a:rPr lang="en-US" dirty="0"/>
              <a:t> or Apache Ignite offer distributed caching capabilities, allowing data to be stored in-memory across multiple nodes for improved performance and resilience.</a:t>
            </a:r>
          </a:p>
          <a:p>
            <a:r>
              <a:rPr lang="en-US" dirty="0"/>
              <a:t>   - Continuation: Caching mechanisms can be strategically implemented to cache static content, database query results, or session data, depending on the application's requirements.</a:t>
            </a:r>
          </a:p>
          <a:p>
            <a:r>
              <a:rPr lang="en-US" dirty="0"/>
              <a:t>   - Continuation: By reducing the load on the backend database and improving data access speeds, caching mechanisms contribute to overall system scalability and responsiveness.</a:t>
            </a:r>
          </a:p>
          <a:p>
            <a:endParaRPr lang="en-US" dirty="0"/>
          </a:p>
          <a:p>
            <a:r>
              <a:rPr lang="en-US" dirty="0"/>
              <a:t>4. Advanced Logging and Monitoring:</a:t>
            </a:r>
          </a:p>
          <a:p>
            <a:r>
              <a:rPr lang="en-US" dirty="0"/>
              <a:t>   - Tools: ELK Stack, CloudWatch Logs, Splunk, Grafana, Prometheus</a:t>
            </a:r>
          </a:p>
          <a:p>
            <a:r>
              <a:rPr lang="en-US" dirty="0"/>
              <a:t>   - Explanation: With tools like ELK Stack or CloudWatch Logs, we can monitor application behavior in real-time, identify issues, and analyze logs to ensure system stability. This enables proactive monitoring and troubleshooting of potential issues before they impact users.</a:t>
            </a:r>
          </a:p>
          <a:p>
            <a:r>
              <a:rPr lang="en-US" dirty="0"/>
              <a:t>   - Continuation: ELK Stack (Elasticsearch, Logstash, Kibana) offers a comprehensive log management solution, allowing centralized log collection, parsing, and visualization for detailed analysis and troubleshooting.</a:t>
            </a:r>
          </a:p>
          <a:p>
            <a:r>
              <a:rPr lang="en-US" dirty="0"/>
              <a:t>   - Continuation: CloudWatch Logs provides native logging capabilities for AWS services, allowing log aggregation, monitoring, and alerting based on predefined metrics and thresholds.</a:t>
            </a:r>
          </a:p>
          <a:p>
            <a:r>
              <a:rPr lang="en-US" dirty="0"/>
              <a:t>   - Continuation: Splunk offers a powerful platform for log analysis, data visualization, and real-time monitoring, enabling deep insights into application performance and security events.</a:t>
            </a:r>
          </a:p>
          <a:p>
            <a:r>
              <a:rPr lang="en-US" dirty="0"/>
              <a:t>   - Continuation: By integrating monitoring tools like Grafana or Prometheus, we can create custom dashboards, set up alerts, and gain visibility into system metrics, application health, and performance trends.</a:t>
            </a:r>
          </a:p>
          <a:p>
            <a:endParaRPr lang="en-US" dirty="0"/>
          </a:p>
          <a:p>
            <a:r>
              <a:rPr lang="en-US" dirty="0"/>
              <a:t>5. Scalability and Elasticity:</a:t>
            </a:r>
          </a:p>
          <a:p>
            <a:r>
              <a:rPr lang="en-US" dirty="0"/>
              <a:t>   - Tools: AWS Lambda, Amazon API Gateway, DynamoDB Streams, Kubernetes, Docker Swarm</a:t>
            </a:r>
          </a:p>
          <a:p>
            <a:r>
              <a:rPr lang="en-US" dirty="0"/>
              <a:t>   - Explanation: Leveraging services like AWS Lambda or Kubernetes allows the application to dynamically scale based on demand, ensuring optimal performance during peak loads. This enables the system to handle fluctuations in traffic and maintain responsiveness under varying workloads.</a:t>
            </a:r>
          </a:p>
          <a:p>
            <a:r>
              <a:rPr lang="en-US" dirty="0"/>
              <a:t>   - Continuation: AWS Lambda enables serverless execution of code in response to events, automatically scaling resources based on incoming requests without the need for manual intervention.</a:t>
            </a:r>
          </a:p>
          <a:p>
            <a:r>
              <a:rPr lang="en-US" dirty="0"/>
              <a:t>   - Continuation: Kubernetes provides container orchestration capabilities, allowing automatic scaling of application instances based on resource utilization metrics and defined scaling policies.</a:t>
            </a:r>
          </a:p>
          <a:p>
            <a:r>
              <a:rPr lang="en-US" dirty="0"/>
              <a:t>   - Continuation: Docker Swarm simplifies container deployment and management, offering built-in scaling features for distributing application workloads across multiple nodes.</a:t>
            </a:r>
          </a:p>
          <a:p>
            <a:r>
              <a:rPr lang="en-US" dirty="0"/>
              <a:t>   - Continuation: By adopting scalable infrastructure solutions like AWS API Gateway or DynamoDB Streams, we can ensure that the application architecture is designed to handle growing user demand and maintain high availability and performance levels.</a:t>
            </a:r>
            <a:br>
              <a:rPr lang="en-US" dirty="0"/>
            </a:br>
            <a:br>
              <a:rPr lang="en-US" dirty="0"/>
            </a:br>
            <a:r>
              <a:rPr lang="en-US" dirty="0"/>
              <a:t>Certainly! Continuing from the previous response:</a:t>
            </a:r>
          </a:p>
          <a:p>
            <a:endParaRPr lang="en-US" dirty="0"/>
          </a:p>
          <a:p>
            <a:r>
              <a:rPr lang="en-US" dirty="0"/>
              <a:t>6. Continuous Integration and Deployment (CI/CD):</a:t>
            </a:r>
          </a:p>
          <a:p>
            <a:r>
              <a:rPr lang="en-US" dirty="0"/>
              <a:t>   - Tools: Jenkins, GitLab CI/CD, </a:t>
            </a:r>
            <a:r>
              <a:rPr lang="en-US" dirty="0" err="1"/>
              <a:t>CircleCI</a:t>
            </a:r>
            <a:r>
              <a:rPr lang="en-US" dirty="0"/>
              <a:t>, Travis CI, GitHub Actions</a:t>
            </a:r>
          </a:p>
          <a:p>
            <a:r>
              <a:rPr lang="en-US" dirty="0"/>
              <a:t>   - Explanation: Implementing CI/CD pipelines with tools like Jenkins or GitLab CI/CD automates the software delivery process, enabling frequent code deployments, testing, and integration. This accelerates the development cycle and ensures rapid delivery of new features and bug fixes to production.</a:t>
            </a:r>
          </a:p>
          <a:p>
            <a:r>
              <a:rPr lang="en-US" dirty="0"/>
              <a:t>   - Continuation: Jenkins is a widely used automation server that supports continuous integration and delivery, allowing developers to build, test, and deploy code changes automatically.</a:t>
            </a:r>
          </a:p>
          <a:p>
            <a:r>
              <a:rPr lang="en-US" dirty="0"/>
              <a:t>   - Continuation: GitLab CI/CD offers built-in CI/CD capabilities integrated with version control, enabling seamless automation of the software delivery pipeline from code commit to deployment.</a:t>
            </a:r>
          </a:p>
          <a:p>
            <a:r>
              <a:rPr lang="en-US" dirty="0"/>
              <a:t>   - Continuation: </a:t>
            </a:r>
            <a:r>
              <a:rPr lang="en-US" dirty="0" err="1"/>
              <a:t>CircleCI</a:t>
            </a:r>
            <a:r>
              <a:rPr lang="en-US" dirty="0"/>
              <a:t> and Travis CI are cloud-based CI/CD platforms that provide scalable and customizable workflows for automating software builds, tests, and deployments across various environments.</a:t>
            </a:r>
          </a:p>
          <a:p>
            <a:r>
              <a:rPr lang="en-US" dirty="0"/>
              <a:t>   - Continuation: GitHub Actions enables automation of workflows directly within GitHub repositories, allowing developers to automate tasks such as code compilation, testing, and deployment using preconfigured or custom actions.</a:t>
            </a:r>
          </a:p>
          <a:p>
            <a:endParaRPr lang="en-US" dirty="0"/>
          </a:p>
          <a:p>
            <a:r>
              <a:rPr lang="en-US" dirty="0"/>
              <a:t>7. Containerization with Docker:</a:t>
            </a:r>
          </a:p>
          <a:p>
            <a:r>
              <a:rPr lang="en-US" dirty="0"/>
              <a:t>   - Tools: Docker, Docker Compose, Kubernetes, AWS ECS, Google Kubernetes Engine (GKE)</a:t>
            </a:r>
          </a:p>
          <a:p>
            <a:r>
              <a:rPr lang="en-US" dirty="0"/>
              <a:t>   - Explanation: Docker containers provide lightweight, portable environments for deploying and running applications consistently across different platforms. With tools like Docker Compose or Kubernetes, we can manage containerized applications efficiently, improving scalability, resource utilization, and deployment flexibility.</a:t>
            </a:r>
          </a:p>
          <a:p>
            <a:r>
              <a:rPr lang="en-US" dirty="0"/>
              <a:t>   - Continuation: Docker simplifies application deployment by packaging code, runtime, libraries, and dependencies into a single container image, ensuring consistency and reproducibility across development, testing, and production environments.</a:t>
            </a:r>
          </a:p>
          <a:p>
            <a:r>
              <a:rPr lang="en-US" dirty="0"/>
              <a:t>   - Continuation: Docker Compose allows defining multi-container applications using a simple YAML file, facilitating the setup and management of complex application stacks with interconnected services.</a:t>
            </a:r>
          </a:p>
          <a:p>
            <a:r>
              <a:rPr lang="en-US" dirty="0"/>
              <a:t>   - Continuation: Kubernetes orchestrates containerized applications, automating deployment, scaling, and management tasks, and providing features like service discovery, load balancing, and rolling updates for containerized workloads.</a:t>
            </a:r>
          </a:p>
          <a:p>
            <a:r>
              <a:rPr lang="en-US" dirty="0"/>
              <a:t>   - Continuation: AWS ECS (Elastic Container Service) and Google Kubernetes Engine (GKE) are managed container orchestration services offered by cloud providers, allowing seamless deployment and management of containerized applications at scale in a cloud environment.</a:t>
            </a:r>
          </a:p>
          <a:p>
            <a:endParaRPr lang="en-US" dirty="0"/>
          </a:p>
          <a:p>
            <a:r>
              <a:rPr lang="en-US" dirty="0"/>
              <a:t>8. Infrastructure as Code (</a:t>
            </a:r>
            <a:r>
              <a:rPr lang="en-US" dirty="0" err="1"/>
              <a:t>IaC</a:t>
            </a:r>
            <a:r>
              <a:rPr lang="en-US" dirty="0"/>
              <a:t>):</a:t>
            </a:r>
          </a:p>
          <a:p>
            <a:r>
              <a:rPr lang="en-US" dirty="0"/>
              <a:t>   - Tools: Terraform, AWS CloudFormation, Ansible, Puppet, Chef</a:t>
            </a:r>
          </a:p>
          <a:p>
            <a:r>
              <a:rPr lang="en-US" dirty="0"/>
              <a:t>   - Explanation: Infrastructure as Code (</a:t>
            </a:r>
            <a:r>
              <a:rPr lang="en-US" dirty="0" err="1"/>
              <a:t>IaC</a:t>
            </a:r>
            <a:r>
              <a:rPr lang="en-US" dirty="0"/>
              <a:t>) allows defining and provisioning infrastructure resources using code, enabling automated and repeatable infrastructure deployment and management. Tools like Terraform or AWS CloudFormation simplify infrastructure provisioning, configuration, and scaling, improving efficiency and consistency in infrastructure management.</a:t>
            </a:r>
          </a:p>
          <a:p>
            <a:r>
              <a:rPr lang="en-US" dirty="0"/>
              <a:t>   - Continuation: Terraform provides a declarative language for defining infrastructure resources as code, allowing infrastructure provisioning across various cloud providers and on-premises environments with version-controlled configuration files.</a:t>
            </a:r>
          </a:p>
          <a:p>
            <a:r>
              <a:rPr lang="en-US" dirty="0"/>
              <a:t>   - Continuation: AWS CloudFormation offers a native </a:t>
            </a:r>
            <a:r>
              <a:rPr lang="en-US" dirty="0" err="1"/>
              <a:t>IaC</a:t>
            </a:r>
            <a:r>
              <a:rPr lang="en-US" dirty="0"/>
              <a:t> service for defining and managing AWS resources using JSON or YAML templates, enabling automated provisioning, updates, and deletion of infrastructure stacks.</a:t>
            </a:r>
          </a:p>
          <a:p>
            <a:r>
              <a:rPr lang="en-US" dirty="0"/>
              <a:t>   - Continuation: Ansible, Puppet, and Chef are configuration management tools that automate the deployment and configuration of infrastructure components, ensuring consistency and compliance with defined configurations across servers and environments.</a:t>
            </a:r>
          </a:p>
          <a:p>
            <a:r>
              <a:rPr lang="en-US" dirty="0"/>
              <a:t>   - Continuation: By adopting </a:t>
            </a:r>
            <a:r>
              <a:rPr lang="en-US" dirty="0" err="1"/>
              <a:t>IaC</a:t>
            </a:r>
            <a:r>
              <a:rPr lang="en-US" dirty="0"/>
              <a:t> practices and tools, we can achieve infrastructure automation, reduce manual intervention, and increase the agility and reliability of infrastructure deployments, leading to faster time-to-market and improved operational efficiency.</a:t>
            </a:r>
          </a:p>
          <a:p>
            <a:endParaRPr lang="en-US" dirty="0"/>
          </a:p>
          <a:p>
            <a:r>
              <a:rPr lang="en-US" dirty="0"/>
              <a:t>9. Security Enhancements:</a:t>
            </a:r>
          </a:p>
          <a:p>
            <a:r>
              <a:rPr lang="en-US" dirty="0"/>
              <a:t>   - Tools: OWASP ZAP, SonarQube, </a:t>
            </a:r>
            <a:r>
              <a:rPr lang="en-US" dirty="0" err="1"/>
              <a:t>HashiCorp</a:t>
            </a:r>
            <a:r>
              <a:rPr lang="en-US" dirty="0"/>
              <a:t> Vault, Nessus, Snort</a:t>
            </a:r>
          </a:p>
          <a:p>
            <a:r>
              <a:rPr lang="en-US" dirty="0"/>
              <a:t>   - Explanation: Strengthening security measures is crucial for protecting the application against vulnerabilities and cyber threats. Utilizing tools like OWASP ZAP or SonarQube enables automated security testing and vulnerability scanning, while solutions like </a:t>
            </a:r>
            <a:r>
              <a:rPr lang="en-US" dirty="0" err="1"/>
              <a:t>HashiCorp</a:t>
            </a:r>
            <a:r>
              <a:rPr lang="en-US" dirty="0"/>
              <a:t> Vault help manage sensitive information securely.</a:t>
            </a:r>
          </a:p>
          <a:p>
            <a:r>
              <a:rPr lang="en-US" dirty="0"/>
              <a:t>   - Continuation: OWASP ZAP (Zed Attack Proxy) is a widely used security tool for finding vulnerabilities in web applications through automated scanning and manual testing, helping identify and mitigate security risks.</a:t>
            </a:r>
          </a:p>
          <a:p>
            <a:r>
              <a:rPr lang="en-US" dirty="0"/>
              <a:t>   - Continuation: SonarQube provides continuous code quality analysis and security scanning, highlighting security vulnerabilities, code smells, and bugs in the codebase, enabling developers to address security issues early in the development process.</a:t>
            </a:r>
          </a:p>
          <a:p>
            <a:r>
              <a:rPr lang="en-US" dirty="0"/>
              <a:t>   - Continuation: </a:t>
            </a:r>
            <a:r>
              <a:rPr lang="en-US" dirty="0" err="1"/>
              <a:t>HashiCorp</a:t>
            </a:r>
            <a:r>
              <a:rPr lang="en-US" dirty="0"/>
              <a:t> Vault offers secure storage and management of sensitive data such as API keys, passwords, and encryption keys, providing a centralized platform for secret management and access control.</a:t>
            </a:r>
          </a:p>
          <a:p>
            <a:r>
              <a:rPr lang="en-US" dirty="0"/>
              <a:t>   - Continuation: Nessus and Snort are network security tools used for vulnerability assessment and intrusion detection, helping detect and respond to security threats in real-time, safeguarding the application infrastructure and data against cyber attacks.</a:t>
            </a:r>
          </a:p>
          <a:p>
            <a:endParaRPr lang="en-US" dirty="0"/>
          </a:p>
          <a:p>
            <a:r>
              <a:rPr lang="en-US" dirty="0"/>
              <a:t>10. Performance Optimization:</a:t>
            </a:r>
          </a:p>
          <a:p>
            <a:r>
              <a:rPr lang="en-US" dirty="0"/>
              <a:t>   - Tools: </a:t>
            </a:r>
            <a:r>
              <a:rPr lang="en-US" dirty="0" err="1"/>
              <a:t>JProfiler</a:t>
            </a:r>
            <a:r>
              <a:rPr lang="en-US" dirty="0"/>
              <a:t>, Apache JMeter, New Relic, Prometheus, Grafana</a:t>
            </a:r>
          </a:p>
          <a:p>
            <a:r>
              <a:rPr lang="en-US" dirty="0"/>
              <a:t>   - Explanation: Optimizing application performance is essential for ensuring responsiveness, scalability, and reliability under various load conditions. Tools like </a:t>
            </a:r>
            <a:r>
              <a:rPr lang="en-US" dirty="0" err="1"/>
              <a:t>JProfiler</a:t>
            </a:r>
            <a:r>
              <a:rPr lang="en-US" dirty="0"/>
              <a:t> or Apache JMeter enable performance profiling and load testing, while solutions like New Relic and Prometheus provide monitoring and analytics for identifying performance bottlenecks.</a:t>
            </a:r>
          </a:p>
          <a:p>
            <a:r>
              <a:rPr lang="en-US" dirty="0"/>
              <a:t>   - Continuation: </a:t>
            </a:r>
            <a:r>
              <a:rPr lang="en-US" dirty="0" err="1"/>
              <a:t>JProfiler</a:t>
            </a:r>
            <a:r>
              <a:rPr lang="en-US" dirty="0"/>
              <a:t> is a Java profiler that helps identify performance issues by analyzing CPU usage, memory consumption, and thread behavior in Java applications, allowing developers to optimize code for better performance.</a:t>
            </a:r>
          </a:p>
          <a:p>
            <a:r>
              <a:rPr lang="en-US" dirty="0"/>
              <a:t>   - Continuation: Apache JMeter is a popular load testing tool used for simulating user traffic and measuring application performance under different load levels, helping identify performance limitations and scalability concerns.</a:t>
            </a:r>
          </a:p>
          <a:p>
            <a:r>
              <a:rPr lang="en-US" dirty="0"/>
              <a:t>   - Continuation: New Relic offers application performance monitoring (APM) solutions that provide real-time insights into application performance, infrastructure health, and user experience, enabling proactive monitoring and troubleshooting of performance issues.</a:t>
            </a:r>
          </a:p>
          <a:p>
            <a:r>
              <a:rPr lang="en-US" dirty="0"/>
              <a:t>   - Continuation: Prometheus is an open-source monitoring and alerting toolkit designed for capturing and querying application metrics, while Grafana complements Prometheus by visualizing metrics and creating dashboards for performance analysis and monitoring.</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chemeClr val="dk1"/>
              </a:buClr>
              <a:buSzPts val="200"/>
              <a:buFont typeface="Helvetica Neue"/>
              <a:buNone/>
            </a:pPr>
            <a:fld id="{00000000-1234-1234-1234-123412341234}" type="slidenum">
              <a:rPr lang="en-US" sz="800" b="0" i="0" u="none" strike="noStrike" cap="none" smtClean="0">
                <a:solidFill>
                  <a:schemeClr val="dk1"/>
                </a:solidFill>
                <a:latin typeface="Helvetica Neue"/>
                <a:ea typeface="Helvetica Neue"/>
                <a:cs typeface="Helvetica Neue"/>
                <a:sym typeface="Helvetica Neue"/>
              </a:rPr>
              <a:t>11</a:t>
            </a:fld>
            <a:endParaRPr lang="en-US" sz="800" b="0" i="0" u="none" strike="noStrike" cap="none">
              <a:solidFill>
                <a:schemeClr val="dk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2178417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1. Build Docker Image:</a:t>
            </a:r>
          </a:p>
          <a:p>
            <a:r>
              <a:rPr lang="en-US" dirty="0"/>
              <a:t>   - Use the command `docker build -t music-metadata-service .` to construct a Docker image named `music-metadata-service`. This command leverages the </a:t>
            </a:r>
            <a:r>
              <a:rPr lang="en-US" dirty="0" err="1"/>
              <a:t>Dockerfile</a:t>
            </a:r>
            <a:r>
              <a:rPr lang="en-US" dirty="0"/>
              <a:t> located in the current directory (`.`) to create the image.</a:t>
            </a:r>
          </a:p>
          <a:p>
            <a:endParaRPr lang="en-US" dirty="0"/>
          </a:p>
          <a:p>
            <a:r>
              <a:rPr lang="en-US" dirty="0"/>
              <a:t>2. Run Docker Container:</a:t>
            </a:r>
          </a:p>
          <a:p>
            <a:r>
              <a:rPr lang="en-US" dirty="0"/>
              <a:t>   - Execute `docker run -p 8080:8080 music-metadata-service` to initiate a Docker container based on the `music-metadata-service` image. This command binds port `8080` of the container to port `8080` of the host machine (`-p 8080:8080`), facilitating access to the application.</a:t>
            </a:r>
          </a:p>
          <a:p>
            <a:endParaRPr lang="en-US" dirty="0"/>
          </a:p>
          <a:p>
            <a:r>
              <a:rPr lang="en-US" dirty="0"/>
              <a:t>3. Access Swagger Documentation:</a:t>
            </a:r>
          </a:p>
          <a:p>
            <a:r>
              <a:rPr lang="en-US" dirty="0"/>
              <a:t>   - Open your web browser and navigate to `http://localhost:8080/swagger-</a:t>
            </a:r>
            <a:r>
              <a:rPr lang="en-US" dirty="0" err="1"/>
              <a:t>ui</a:t>
            </a:r>
            <a:r>
              <a:rPr lang="en-US" dirty="0"/>
              <a:t>/</a:t>
            </a:r>
            <a:r>
              <a:rPr lang="en-US" dirty="0" err="1"/>
              <a:t>index.html</a:t>
            </a:r>
            <a:r>
              <a:rPr lang="en-US" dirty="0"/>
              <a:t>` to access the Swagger documentation. This URL showcases the comprehensive documentation for the RESTful APIs offered by the Spring Boot application.</a:t>
            </a:r>
          </a:p>
          <a:p>
            <a:endParaRPr lang="en-US" dirty="0"/>
          </a:p>
          <a:p>
            <a:r>
              <a:rPr lang="en-US" dirty="0"/>
              <a:t>4. Install Postman Collection:</a:t>
            </a:r>
          </a:p>
          <a:p>
            <a:r>
              <a:rPr lang="en-US" dirty="0"/>
              <a:t>   - Download the provided Postman collection from `/Users/</a:t>
            </a:r>
            <a:r>
              <a:rPr lang="en-US" dirty="0" err="1"/>
              <a:t>mpatel</a:t>
            </a:r>
            <a:r>
              <a:rPr lang="en-US" dirty="0"/>
              <a:t>/</a:t>
            </a:r>
            <a:r>
              <a:rPr lang="en-US" dirty="0" err="1"/>
              <a:t>JavaProjects</a:t>
            </a:r>
            <a:r>
              <a:rPr lang="en-US" dirty="0"/>
              <a:t>/music-metadata-service/Docs/PostManCollections/Music MetaData Service </a:t>
            </a:r>
            <a:r>
              <a:rPr lang="en-US" dirty="0" err="1"/>
              <a:t>Collection.postman_collection.json</a:t>
            </a:r>
            <a:r>
              <a:rPr lang="en-US" dirty="0"/>
              <a:t>`.</a:t>
            </a:r>
          </a:p>
          <a:p>
            <a:r>
              <a:rPr lang="en-US" dirty="0"/>
              <a:t>   - Import this collection into Postman to gain access to pre-configured requests for testing various endpoints of the Spring Boot application.</a:t>
            </a:r>
          </a:p>
          <a:p>
            <a:r>
              <a:rPr lang="en-US" dirty="0"/>
              <a:t>   - Utilize the imported collection to interact with the project's endpoints seamlessly during testing and development.</a:t>
            </a:r>
          </a:p>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chemeClr val="dk1"/>
              </a:buClr>
              <a:buSzPts val="200"/>
              <a:buFont typeface="Helvetica Neue"/>
              <a:buNone/>
            </a:pPr>
            <a:fld id="{00000000-1234-1234-1234-123412341234}" type="slidenum">
              <a:rPr lang="en-US" sz="800" b="0" i="0" u="none" strike="noStrike" cap="none" smtClean="0">
                <a:solidFill>
                  <a:schemeClr val="dk1"/>
                </a:solidFill>
                <a:latin typeface="Helvetica Neue"/>
                <a:ea typeface="Helvetica Neue"/>
                <a:cs typeface="Helvetica Neue"/>
                <a:sym typeface="Helvetica Neue"/>
              </a:rPr>
              <a:t>12</a:t>
            </a:fld>
            <a:endParaRPr lang="en-US" sz="800" b="0" i="0" u="none" strike="noStrike" cap="none">
              <a:solidFill>
                <a:schemeClr val="dk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623570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chemeClr val="dk1"/>
              </a:buClr>
              <a:buSzPts val="200"/>
              <a:buFont typeface="Helvetica Neue"/>
              <a:buNone/>
            </a:pPr>
            <a:fld id="{00000000-1234-1234-1234-123412341234}" type="slidenum">
              <a:rPr lang="en-US" sz="800" b="0" i="0" u="none" strike="noStrike" cap="none" smtClean="0">
                <a:solidFill>
                  <a:schemeClr val="dk1"/>
                </a:solidFill>
                <a:latin typeface="Helvetica Neue"/>
                <a:ea typeface="Helvetica Neue"/>
                <a:cs typeface="Helvetica Neue"/>
                <a:sym typeface="Helvetica Neue"/>
              </a:rPr>
              <a:t>13</a:t>
            </a:fld>
            <a:endParaRPr lang="en-US" sz="800" b="0" i="0" u="none" strike="noStrike" cap="none">
              <a:solidFill>
                <a:schemeClr val="dk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163127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6:notes"/>
          <p:cNvSpPr txBox="1">
            <a:spLocks noGrp="1"/>
          </p:cNvSpPr>
          <p:nvPr>
            <p:ph type="body" idx="1"/>
          </p:nvPr>
        </p:nvSpPr>
        <p:spPr>
          <a:xfrm>
            <a:off x="425450" y="4419601"/>
            <a:ext cx="6186487" cy="418782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270"/>
              </a:spcBef>
              <a:spcAft>
                <a:spcPts val="0"/>
              </a:spcAft>
              <a:buSzPts val="900"/>
              <a:buNone/>
            </a:pPr>
            <a:endParaRPr dirty="0"/>
          </a:p>
        </p:txBody>
      </p:sp>
      <p:sp>
        <p:nvSpPr>
          <p:cNvPr id="162" name="Google Shape;162;p6:notes"/>
          <p:cNvSpPr>
            <a:spLocks noGrp="1" noRot="1" noChangeAspect="1"/>
          </p:cNvSpPr>
          <p:nvPr>
            <p:ph type="sldImg" idx="2"/>
          </p:nvPr>
        </p:nvSpPr>
        <p:spPr>
          <a:xfrm>
            <a:off x="409575" y="698500"/>
            <a:ext cx="6200775" cy="34893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6:notes"/>
          <p:cNvSpPr txBox="1">
            <a:spLocks noGrp="1"/>
          </p:cNvSpPr>
          <p:nvPr>
            <p:ph type="body" idx="1"/>
          </p:nvPr>
        </p:nvSpPr>
        <p:spPr>
          <a:xfrm>
            <a:off x="425450" y="4419601"/>
            <a:ext cx="6186487" cy="418782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270"/>
              </a:spcBef>
              <a:spcAft>
                <a:spcPts val="0"/>
              </a:spcAft>
              <a:buSzPts val="900"/>
              <a:buNone/>
            </a:pPr>
            <a:endParaRPr dirty="0"/>
          </a:p>
        </p:txBody>
      </p:sp>
      <p:sp>
        <p:nvSpPr>
          <p:cNvPr id="162" name="Google Shape;162;p6:notes"/>
          <p:cNvSpPr>
            <a:spLocks noGrp="1" noRot="1" noChangeAspect="1"/>
          </p:cNvSpPr>
          <p:nvPr>
            <p:ph type="sldImg" idx="2"/>
          </p:nvPr>
        </p:nvSpPr>
        <p:spPr>
          <a:xfrm>
            <a:off x="409575" y="698500"/>
            <a:ext cx="6200775" cy="34893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94617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chemeClr val="dk1"/>
              </a:buClr>
              <a:buSzPts val="200"/>
              <a:buFont typeface="Helvetica Neue"/>
              <a:buNone/>
            </a:pPr>
            <a:fld id="{00000000-1234-1234-1234-123412341234}" type="slidenum">
              <a:rPr lang="en-US" sz="800" b="0" i="0" u="none" strike="noStrike" cap="none" smtClean="0">
                <a:solidFill>
                  <a:schemeClr val="dk1"/>
                </a:solidFill>
                <a:latin typeface="Helvetica Neue"/>
                <a:ea typeface="Helvetica Neue"/>
                <a:cs typeface="Helvetica Neue"/>
                <a:sym typeface="Helvetica Neue"/>
              </a:rPr>
              <a:t>2</a:t>
            </a:fld>
            <a:endParaRPr lang="en-US" sz="800" b="0" i="0" u="none" strike="noStrike" cap="none">
              <a:solidFill>
                <a:schemeClr val="dk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2306196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Spring Boot:</a:t>
            </a:r>
          </a:p>
          <a:p>
            <a:r>
              <a:rPr lang="en-US" dirty="0"/>
              <a:t>1. Spring Boot accelerates application development with its convention-over-configuration approach, simplifying setup and reducing boilerplate code.</a:t>
            </a:r>
          </a:p>
          <a:p>
            <a:r>
              <a:rPr lang="en-US" dirty="0"/>
              <a:t>2. Its embedded server capabilities streamline deployment, enabling seamless packaging and execution of standalone applications.</a:t>
            </a:r>
          </a:p>
          <a:p>
            <a:r>
              <a:rPr lang="en-US" dirty="0"/>
              <a:t>3. Spring Boot's extensive ecosystem provides robust support for building microservices and RESTful APIs, fostering rapid development and deployment.</a:t>
            </a:r>
          </a:p>
          <a:p>
            <a:endParaRPr lang="en-US" dirty="0"/>
          </a:p>
          <a:p>
            <a:r>
              <a:rPr lang="en-US" dirty="0"/>
              <a:t>Database (JPA):</a:t>
            </a:r>
          </a:p>
          <a:p>
            <a:r>
              <a:rPr lang="en-US" dirty="0"/>
              <a:t>1. Leveraging JPA, developers can abstract away database interactions, enhancing portability and scalability across different database systems.</a:t>
            </a:r>
          </a:p>
          <a:p>
            <a:r>
              <a:rPr lang="en-US" dirty="0"/>
              <a:t>2. JPA's object-relational mapping capabilities facilitate seamless communication between Java objects and relational databases, simplifying data access and manipulation.</a:t>
            </a:r>
          </a:p>
          <a:p>
            <a:r>
              <a:rPr lang="en-US" dirty="0"/>
              <a:t>3. With JPA's support for entity relationships and inheritance mapping, developers can model complex data structures with ease, ensuring efficient database management.</a:t>
            </a:r>
          </a:p>
          <a:p>
            <a:endParaRPr lang="en-US" dirty="0"/>
          </a:p>
          <a:p>
            <a:r>
              <a:rPr lang="en-US" dirty="0"/>
              <a:t>Mockito:</a:t>
            </a:r>
          </a:p>
          <a:p>
            <a:r>
              <a:rPr lang="en-US" dirty="0"/>
              <a:t>1. Mockito enables developers to mock dependencies and simulate behavior during unit testing, promoting isolation and test determinism.</a:t>
            </a:r>
          </a:p>
          <a:p>
            <a:r>
              <a:rPr lang="en-US" dirty="0"/>
              <a:t>2. Its intuitive API and fluent syntax facilitate the creation of mock objects, making it easy to define mock interactions and verify method invocations.</a:t>
            </a:r>
          </a:p>
          <a:p>
            <a:r>
              <a:rPr lang="en-US" dirty="0"/>
              <a:t>3. Mockito seamlessly integrates with testing frameworks like JUnit, enabling developers to write expressive and readable test cases for verifying component functionality.</a:t>
            </a:r>
          </a:p>
          <a:p>
            <a:endParaRPr lang="en-US" dirty="0"/>
          </a:p>
          <a:p>
            <a:r>
              <a:rPr lang="en-US" dirty="0"/>
              <a:t>TDD (Test-Driven Development):</a:t>
            </a:r>
          </a:p>
          <a:p>
            <a:r>
              <a:rPr lang="en-US" dirty="0"/>
              <a:t>1. Test-Driven Development (TDD) fosters a disciplined approach to software development by writing tests before implementing the corresponding functionality.</a:t>
            </a:r>
          </a:p>
          <a:p>
            <a:r>
              <a:rPr lang="en-US" dirty="0"/>
              <a:t>2. By focusing on test cases upfront, TDD encourages developers to clarify requirements and design interfaces, resulting in cleaner and more maintainable code.</a:t>
            </a:r>
          </a:p>
          <a:p>
            <a:r>
              <a:rPr lang="en-US" dirty="0"/>
              <a:t>3. TDD's iterative nature promotes code reliability and reduces the likelihood of defects, leading to higher overall software quality and faster development cycles.</a:t>
            </a:r>
          </a:p>
          <a:p>
            <a:endParaRPr lang="en-US" dirty="0"/>
          </a:p>
          <a:p>
            <a:r>
              <a:rPr lang="en-US" dirty="0"/>
              <a:t>Integration Testing:</a:t>
            </a:r>
          </a:p>
          <a:p>
            <a:r>
              <a:rPr lang="en-US" dirty="0"/>
              <a:t>1. Integration Testing validates interactions between various components of the system, ensuring seamless communication and functionality.</a:t>
            </a:r>
          </a:p>
          <a:p>
            <a:r>
              <a:rPr lang="en-US" dirty="0"/>
              <a:t>2. By testing the integration points between modules, Integration Testing detects defects early in the development lifecycle, reducing the risk of integration issues during deployment.</a:t>
            </a:r>
          </a:p>
          <a:p>
            <a:r>
              <a:rPr lang="en-US" dirty="0"/>
              <a:t>3. Automation tools like Postman and Swagger facilitate Integration Testing by providing frameworks for defining and executing test scenarios against RESTful APIs.</a:t>
            </a:r>
          </a:p>
          <a:p>
            <a:endParaRPr lang="en-US" dirty="0"/>
          </a:p>
          <a:p>
            <a:r>
              <a:rPr lang="en-US" dirty="0"/>
              <a:t>Java 21:</a:t>
            </a:r>
          </a:p>
          <a:p>
            <a:r>
              <a:rPr lang="en-US" dirty="0"/>
              <a:t>1. Java 21 introduces new language features and enhancements, offering improved performance, security, and productivity for developers.</a:t>
            </a:r>
          </a:p>
          <a:p>
            <a:r>
              <a:rPr lang="en-US" dirty="0"/>
              <a:t>2. With Java 21, developers can leverage modern programming paradigms and language constructs to write concise and expressive code, enhancing readability and maintainability.</a:t>
            </a:r>
          </a:p>
          <a:p>
            <a:r>
              <a:rPr lang="en-US" dirty="0"/>
              <a:t>3. Java 21's compatibility with existing Java libraries and frameworks ensures seamless migration and integration with legacy systems, maximizing code reuse and interoperability.</a:t>
            </a:r>
          </a:p>
          <a:p>
            <a:endParaRPr lang="en-US" dirty="0"/>
          </a:p>
          <a:p>
            <a:r>
              <a:rPr lang="en-US" dirty="0"/>
              <a:t>Maven:</a:t>
            </a:r>
          </a:p>
          <a:p>
            <a:r>
              <a:rPr lang="en-US" dirty="0"/>
              <a:t>1. Maven simplifies project management and build automation by providing a uniform structure for organizing dependencies and resources.</a:t>
            </a:r>
          </a:p>
          <a:p>
            <a:r>
              <a:rPr lang="en-US" dirty="0"/>
              <a:t>2. Its declarative approach to configuration streamlines the build process, enabling developers to define project settings and dependencies in a centralized </a:t>
            </a:r>
            <a:r>
              <a:rPr lang="en-US" dirty="0" err="1"/>
              <a:t>pom.xml</a:t>
            </a:r>
            <a:r>
              <a:rPr lang="en-US" dirty="0"/>
              <a:t> file.</a:t>
            </a:r>
          </a:p>
          <a:p>
            <a:r>
              <a:rPr lang="en-US" dirty="0"/>
              <a:t>3. Maven's extensive repository ecosystem offers a wide range of libraries and plugins, enhancing developer productivity and accelerating project development.</a:t>
            </a:r>
          </a:p>
          <a:p>
            <a:endParaRPr lang="en-US" dirty="0"/>
          </a:p>
          <a:p>
            <a:r>
              <a:rPr lang="en-US" dirty="0"/>
              <a:t>JUnit 5 Jupiter:</a:t>
            </a:r>
          </a:p>
          <a:p>
            <a:r>
              <a:rPr lang="en-US" dirty="0"/>
              <a:t>1. JUnit 5 Jupiter is a powerful testing framework for writing and executing unit tests in Java, providing a rich set of annotations and assertions for test case development.</a:t>
            </a:r>
          </a:p>
          <a:p>
            <a:r>
              <a:rPr lang="en-US" dirty="0"/>
              <a:t>2. Its modular architecture and extension model allow developers to customize test execution and integrate with other testing frameworks seamlessly.</a:t>
            </a:r>
          </a:p>
          <a:p>
            <a:r>
              <a:rPr lang="en-US" dirty="0"/>
              <a:t>3. With JUnit 5 Jupiter's support for parameterized tests and dynamic test generation, developers can write versatile and expressive test suites, ensuring comprehensive test coverage and thorough validation of code functionality.</a:t>
            </a:r>
          </a:p>
          <a:p>
            <a:endParaRPr lang="en-US" dirty="0"/>
          </a:p>
          <a:p>
            <a:r>
              <a:rPr lang="en-US" dirty="0"/>
              <a:t>Lombok:</a:t>
            </a:r>
          </a:p>
          <a:p>
            <a:r>
              <a:rPr lang="en-US" dirty="0"/>
              <a:t>1. Lombok simplifies Java development by reducing boilerplate code through the generation of getters, setters, and other common methods at compile time.</a:t>
            </a:r>
          </a:p>
          <a:p>
            <a:r>
              <a:rPr lang="en-US" dirty="0"/>
              <a:t>2. Its annotations enable developers to annotate fields and methods to automatically generate code, enhancing code conciseness and readability.</a:t>
            </a:r>
          </a:p>
          <a:p>
            <a:r>
              <a:rPr lang="en-US" dirty="0"/>
              <a:t>3. Lombok integrates seamlessly with popular IDEs and build tools like IntelliJ IDEA and Maven, providing a seamless development experience without sacrificing code quality or maintainability.</a:t>
            </a:r>
          </a:p>
          <a:p>
            <a:endParaRPr lang="en-US" dirty="0"/>
          </a:p>
          <a:p>
            <a:r>
              <a:rPr lang="en-US" dirty="0"/>
              <a:t>@Builder:</a:t>
            </a:r>
          </a:p>
          <a:p>
            <a:r>
              <a:rPr lang="en-US" dirty="0"/>
              <a:t>1. The @Builder annotation in Lombok generates a builder pattern for a class, allowing for fluent and expressive object instantiation without the need for manual builder implementation.</a:t>
            </a:r>
          </a:p>
          <a:p>
            <a:r>
              <a:rPr lang="en-US" dirty="0"/>
              <a:t>2. By automatically generating a builder class, @Builder simplifies object creation and configuration, improving code readability and reducing boilerplate code.</a:t>
            </a:r>
          </a:p>
          <a:p>
            <a:r>
              <a:rPr lang="en-US" dirty="0"/>
              <a:t>3. @Builder facilitates the construction of complex objects with optional and default values, providing flexibility and convenience in object initialization.</a:t>
            </a:r>
          </a:p>
          <a:p>
            <a:endParaRPr lang="en-US" dirty="0"/>
          </a:p>
          <a:p>
            <a:r>
              <a:rPr lang="en-US" dirty="0"/>
              <a:t>@Data:</a:t>
            </a:r>
          </a:p>
          <a:p>
            <a:r>
              <a:rPr lang="en-US" dirty="0"/>
              <a:t>1. The @Data annotation in Lombok generates standard boilerplate code for getter and setter methods, </a:t>
            </a:r>
            <a:r>
              <a:rPr lang="en-US" dirty="0" err="1"/>
              <a:t>toString</a:t>
            </a:r>
            <a:r>
              <a:rPr lang="en-US" dirty="0"/>
              <a:t>, equals, and </a:t>
            </a:r>
            <a:r>
              <a:rPr lang="en-US" dirty="0" err="1"/>
              <a:t>hashCode</a:t>
            </a:r>
            <a:r>
              <a:rPr lang="en-US" dirty="0"/>
              <a:t>, reducing code verbosity and improving code maintainability.</a:t>
            </a:r>
          </a:p>
          <a:p>
            <a:r>
              <a:rPr lang="en-US" dirty="0"/>
              <a:t>2. By automatically generating common data-related methods, @Data eliminates the need for manual implementation, saving development time and reducing the likelihood of errors.</a:t>
            </a:r>
          </a:p>
          <a:p>
            <a:r>
              <a:rPr lang="en-US" dirty="0"/>
              <a:t>3. @Data enhances code readability and conciseness, promoting best practices in object-oriented design and facilitating code comprehension and maintenance.</a:t>
            </a:r>
          </a:p>
          <a:p>
            <a:endParaRPr lang="en-US" dirty="0"/>
          </a:p>
          <a:p>
            <a:r>
              <a:rPr lang="en-US" dirty="0"/>
              <a:t>Diagrams:</a:t>
            </a:r>
          </a:p>
          <a:p>
            <a:r>
              <a:rPr lang="en-US" dirty="0"/>
              <a:t>1. Diagrams provide visual representations of system architecture, design, and data flow, aiding in understanding and communication among stakeholders.</a:t>
            </a:r>
          </a:p>
          <a:p>
            <a:r>
              <a:rPr lang="en-US" dirty="0"/>
              <a:t>2. Utilizing diagrams such as UML diagrams, ER diagrams, and flowcharts helps developers visualize complex systems and identify potential design flaws or improvements.</a:t>
            </a:r>
          </a:p>
          <a:p>
            <a:r>
              <a:rPr lang="en-US" dirty="0"/>
              <a:t>3. Diagrams serve as valuable documentation artifacts, capturing system components, interactions, and dependencies for future reference and collaboration.</a:t>
            </a:r>
          </a:p>
          <a:p>
            <a:endParaRPr lang="en-US" dirty="0"/>
          </a:p>
          <a:p>
            <a:r>
              <a:rPr lang="en-US" dirty="0"/>
              <a:t>Swagger:</a:t>
            </a:r>
          </a:p>
          <a:p>
            <a:r>
              <a:rPr lang="en-US" dirty="0"/>
              <a:t>1. Swagger is a powerful tool for designing, documenting, and testing RESTful APIs, providing a unified platform for API development and management.</a:t>
            </a:r>
          </a:p>
          <a:p>
            <a:r>
              <a:rPr lang="en-US" dirty="0"/>
              <a:t>2. With Swagger's intuitive interface and code-first approach, developers can define API specifications and generate interactive API documentation automatically.</a:t>
            </a:r>
          </a:p>
          <a:p>
            <a:r>
              <a:rPr lang="en-US" dirty="0"/>
              <a:t>3. Swagger's integration with various programming languages and frameworks streamlines API development, ensuring consistency and interoperability across different platforms.</a:t>
            </a:r>
          </a:p>
          <a:p>
            <a:endParaRPr lang="en-US" dirty="0"/>
          </a:p>
          <a:p>
            <a:r>
              <a:rPr lang="en-US" dirty="0"/>
              <a:t>Postman:</a:t>
            </a:r>
          </a:p>
          <a:p>
            <a:r>
              <a:rPr lang="en-US" dirty="0"/>
              <a:t>1. Postman is a popular API client that simplifies API development and testing by providing a user-friendly interface for sending requests, inspecting responses, and validating API behavior.</a:t>
            </a:r>
          </a:p>
          <a:p>
            <a:r>
              <a:rPr lang="en-US" dirty="0"/>
              <a:t>2. Its collection feature allows developers to organize and share API requests, making collaboration and testing workflows more efficient and manageable.</a:t>
            </a:r>
          </a:p>
          <a:p>
            <a:r>
              <a:rPr lang="en-US" dirty="0"/>
              <a:t>3. Postman's automation capabilities enable developers to create and execute test scripts, facilitating continuous integration and delivery processes for API-driven applications.</a:t>
            </a:r>
          </a:p>
          <a:p>
            <a:endParaRPr lang="en-US" dirty="0"/>
          </a:p>
          <a:p>
            <a:r>
              <a:rPr lang="en-US" dirty="0"/>
              <a:t>Rest API:</a:t>
            </a:r>
          </a:p>
          <a:p>
            <a:r>
              <a:rPr lang="en-US" dirty="0"/>
              <a:t>1. REST API (Representational State Transfer) is a software architectural style that defines a set of constraints for creating scalable and interoperable web services.</a:t>
            </a:r>
          </a:p>
          <a:p>
            <a:r>
              <a:rPr lang="en-US" dirty="0"/>
              <a:t>2. REST APIs use standard HTTP methods (GET, POST, PUT, DELETE) to perform CRUD (Create, Read, Update, Delete) operations on resources, promoting simplicity and uniformity in API design.</a:t>
            </a:r>
          </a:p>
          <a:p>
            <a:r>
              <a:rPr lang="en-US" dirty="0"/>
              <a:t>3. Leveraging RESTful principles, developers can build lightweight and flexible APIs that are easy to understand, maintain, and integrate with other systems.</a:t>
            </a:r>
          </a:p>
          <a:p>
            <a:endParaRPr lang="en-US" dirty="0"/>
          </a:p>
          <a:p>
            <a:r>
              <a:rPr lang="en-US" dirty="0"/>
              <a:t>End Points:</a:t>
            </a:r>
          </a:p>
          <a:p>
            <a:r>
              <a:rPr lang="en-US" dirty="0"/>
              <a:t>1. Endpoints are specific URLs (Uniform Resource Locators) within a web service that define access points for interacting with resources.</a:t>
            </a:r>
          </a:p>
          <a:p>
            <a:r>
              <a:rPr lang="en-US" dirty="0"/>
              <a:t>2. Each endpoint corresponds to a particular operation or resource, allowing clients to send requests</a:t>
            </a:r>
          </a:p>
          <a:p>
            <a:endParaRPr lang="en-US" dirty="0"/>
          </a:p>
          <a:p>
            <a:r>
              <a:rPr lang="en-US" dirty="0"/>
              <a:t> and receive responses via HTTP methods such as GET, POST, PUT, and DELETE.</a:t>
            </a:r>
          </a:p>
          <a:p>
            <a:r>
              <a:rPr lang="en-US" dirty="0"/>
              <a:t>3. Well-designed endpoints follow RESTful conventions and provide clear and intuitive access to application functionality, promoting ease of use and interoperability.</a:t>
            </a:r>
          </a:p>
          <a:p>
            <a:endParaRPr lang="en-US" dirty="0"/>
          </a:p>
          <a:p>
            <a:r>
              <a:rPr lang="en-US" dirty="0"/>
              <a:t>Global Exceptions:</a:t>
            </a:r>
          </a:p>
          <a:p>
            <a:r>
              <a:rPr lang="en-US" dirty="0"/>
              <a:t>1. Global Exceptions handling is a mechanism for centrally managing and processing runtime exceptions that occur throughout the application.</a:t>
            </a:r>
          </a:p>
          <a:p>
            <a:r>
              <a:rPr lang="en-US" dirty="0"/>
              <a:t>2. By defining a global exception handler, developers can centralize error handling logic, improving code maintainability and reducing redundancy in exception handling code.</a:t>
            </a:r>
          </a:p>
          <a:p>
            <a:r>
              <a:rPr lang="en-US" dirty="0"/>
              <a:t>3. Global Exceptions handling ensures consistent error responses across the application, enhancing user experience and facilitating troubleshooting and debugging efforts.</a:t>
            </a:r>
            <a:br>
              <a:rPr lang="en-US" dirty="0"/>
            </a:br>
            <a:br>
              <a:rPr lang="en-US" dirty="0"/>
            </a:br>
            <a:r>
              <a:rPr lang="en-US" dirty="0"/>
              <a:t>Hibernate:</a:t>
            </a:r>
          </a:p>
          <a:p>
            <a:r>
              <a:rPr lang="en-US" dirty="0"/>
              <a:t>1. Hibernate is an object-relational mapping (ORM) framework for Java, simplifying database interactions by mapping Java objects to database tables.</a:t>
            </a:r>
          </a:p>
          <a:p>
            <a:r>
              <a:rPr lang="en-US" dirty="0"/>
              <a:t>2. It provides transparent persistence and caching mechanisms, improving application performance and scalability.</a:t>
            </a:r>
          </a:p>
          <a:p>
            <a:r>
              <a:rPr lang="en-US" dirty="0"/>
              <a:t>3. Hibernate supports various database vendors and configurations, offering flexibility and portability in application development.</a:t>
            </a:r>
          </a:p>
          <a:p>
            <a:endParaRPr lang="en-US" dirty="0"/>
          </a:p>
          <a:p>
            <a:r>
              <a:rPr lang="en-US" dirty="0"/>
              <a:t>Log4j:</a:t>
            </a:r>
          </a:p>
          <a:p>
            <a:r>
              <a:rPr lang="en-US" dirty="0"/>
              <a:t>1. Log4j is a widely-used logging library for Java, enabling developers to log messages at different levels of severity and categorize log output.</a:t>
            </a:r>
          </a:p>
          <a:p>
            <a:r>
              <a:rPr lang="en-US" dirty="0"/>
              <a:t>2. Its configuration options allow developers to customize logging behavior, including log output format, destination, and verbosity.</a:t>
            </a:r>
          </a:p>
          <a:p>
            <a:r>
              <a:rPr lang="en-US" dirty="0"/>
              <a:t>3. Log4j facilitates troubleshooting and debugging by providing detailed runtime information, helping developers identify and resolve issues efficiently.</a:t>
            </a:r>
          </a:p>
          <a:p>
            <a:endParaRPr lang="en-US" dirty="0"/>
          </a:p>
          <a:p>
            <a:r>
              <a:rPr lang="en-US" dirty="0"/>
              <a:t>H2 Database:</a:t>
            </a:r>
          </a:p>
          <a:p>
            <a:r>
              <a:rPr lang="en-US" dirty="0"/>
              <a:t>1. H2 Database is a lightweight, in-memory relational database engine for Java applications, offering fast and efficient data storage and retrieval.</a:t>
            </a:r>
          </a:p>
          <a:p>
            <a:r>
              <a:rPr lang="en-US" dirty="0"/>
              <a:t>2. It supports SQL syntax and provides JDBC API compatibility, making it easy to integrate with existing Java applications and frameworks.</a:t>
            </a:r>
          </a:p>
          <a:p>
            <a:r>
              <a:rPr lang="en-US" dirty="0"/>
              <a:t>3. H2 Database is commonly used for testing and prototyping purposes due to its simplicity, speed, and ease of setup.</a:t>
            </a:r>
          </a:p>
          <a:p>
            <a:endParaRPr lang="en-US" dirty="0"/>
          </a:p>
          <a:p>
            <a:r>
              <a:rPr lang="en-US" dirty="0" err="1"/>
              <a:t>AssertJ</a:t>
            </a:r>
            <a:r>
              <a:rPr lang="en-US" dirty="0"/>
              <a:t>:</a:t>
            </a:r>
          </a:p>
          <a:p>
            <a:r>
              <a:rPr lang="en-US" dirty="0"/>
              <a:t>1. </a:t>
            </a:r>
            <a:r>
              <a:rPr lang="en-US" dirty="0" err="1"/>
              <a:t>AssertJ</a:t>
            </a:r>
            <a:r>
              <a:rPr lang="en-US" dirty="0"/>
              <a:t> is a Java library for fluent assertion statements in unit tests, providing expressive and readable assertions for verifying expected behavior.</a:t>
            </a:r>
          </a:p>
          <a:p>
            <a:r>
              <a:rPr lang="en-US" dirty="0"/>
              <a:t>2. Its rich set of assertion methods covers various data types and scenarios, enabling developers to write comprehensive and self-descriptive test cases.</a:t>
            </a:r>
          </a:p>
          <a:p>
            <a:r>
              <a:rPr lang="en-US" dirty="0"/>
              <a:t>3. </a:t>
            </a:r>
            <a:r>
              <a:rPr lang="en-US" dirty="0" err="1"/>
              <a:t>AssertJ</a:t>
            </a:r>
            <a:r>
              <a:rPr lang="en-US" dirty="0"/>
              <a:t> enhances test readability and maintainability, promoting best practices in test-driven development (TDD) and ensuring thorough validation of code functionality.</a:t>
            </a:r>
          </a:p>
          <a:p>
            <a:endParaRPr lang="en-US" dirty="0"/>
          </a:p>
          <a:p>
            <a:r>
              <a:rPr lang="en-US" dirty="0"/>
              <a:t>Spring Security:</a:t>
            </a:r>
          </a:p>
          <a:p>
            <a:r>
              <a:rPr lang="en-US" dirty="0"/>
              <a:t>1. Spring Security is a powerful authentication and access control framework for Java applications, providing robust security features and mechanisms.</a:t>
            </a:r>
          </a:p>
          <a:p>
            <a:r>
              <a:rPr lang="en-US" dirty="0"/>
              <a:t>2. It offers comprehensive security solutions for web and API-based applications, including authentication, authorization, session management, and CSRF protection.</a:t>
            </a:r>
          </a:p>
          <a:p>
            <a:r>
              <a:rPr lang="en-US" dirty="0"/>
              <a:t>3. Spring Security's modular architecture and integration with Spring Framework simplify security configuration and customization, ensuring application security best practices are implemented effectively.</a:t>
            </a:r>
          </a:p>
          <a:p>
            <a:endParaRPr lang="en-US" dirty="0"/>
          </a:p>
          <a:p>
            <a:r>
              <a:rPr lang="en-US" dirty="0"/>
              <a:t>Docker:</a:t>
            </a:r>
          </a:p>
          <a:p>
            <a:r>
              <a:rPr lang="en-US" dirty="0"/>
              <a:t>1. Docker is a containerization platform that enables developers to package applications and dependencies into lightweight, portable containers.</a:t>
            </a:r>
          </a:p>
          <a:p>
            <a:r>
              <a:rPr lang="en-US" dirty="0"/>
              <a:t>2. It provides isolated environments for running applications, improving consistency and reproducibility across different deployment environments.</a:t>
            </a:r>
          </a:p>
          <a:p>
            <a:r>
              <a:rPr lang="en-US" dirty="0"/>
              <a:t>3. Docker's container orchestration capabilities, such as Docker Compose and Kubernetes, facilitate deployment, scaling, and management of containerized applications in production environments.</a:t>
            </a:r>
          </a:p>
          <a:p>
            <a:endParaRPr lang="en-US" dirty="0"/>
          </a:p>
          <a:p>
            <a:r>
              <a:rPr lang="en-US" dirty="0"/>
              <a:t>AWS (Amazon Web Services):</a:t>
            </a:r>
          </a:p>
          <a:p>
            <a:r>
              <a:rPr lang="en-US" dirty="0"/>
              <a:t>1. AWS is a leading cloud computing platform that offers a wide range of services and tools for building, deploying, and managing applications and infrastructure.</a:t>
            </a:r>
          </a:p>
          <a:p>
            <a:r>
              <a:rPr lang="en-US" dirty="0"/>
              <a:t>2. It provides scalable and reliable cloud infrastructure services, including compute, storage, database, networking, and machine learning.</a:t>
            </a:r>
          </a:p>
          <a:p>
            <a:r>
              <a:rPr lang="en-US" dirty="0"/>
              <a:t>3. AWS offers flexible pricing models and global data center locations, enabling organizations to optimize costs and reach a global audience with their applications.</a:t>
            </a:r>
          </a:p>
          <a:p>
            <a:endParaRPr lang="en-US" dirty="0"/>
          </a:p>
          <a:p>
            <a:r>
              <a:rPr lang="en-US" dirty="0"/>
              <a:t>Jenkins:</a:t>
            </a:r>
          </a:p>
          <a:p>
            <a:r>
              <a:rPr lang="en-US" dirty="0"/>
              <a:t>1. Jenkins is an open-source automation server used for continuous integration (CI) and continuous delivery (CD) of software projects.</a:t>
            </a:r>
          </a:p>
          <a:p>
            <a:r>
              <a:rPr lang="en-US" dirty="0"/>
              <a:t>2. It automates the build, test, and deployment processes, enabling developers to deliver high-quality software faster and more reliably.</a:t>
            </a:r>
          </a:p>
          <a:p>
            <a:r>
              <a:rPr lang="en-US" dirty="0"/>
              <a:t>3. Jenkins integrates with various version control systems, build tools, and testing frameworks, providing a flexible and extensible CI/CD pipeline for diverse project requirements.</a:t>
            </a:r>
          </a:p>
          <a:p>
            <a:endParaRPr lang="en-US" dirty="0"/>
          </a:p>
          <a:p>
            <a:r>
              <a:rPr lang="en-US" dirty="0"/>
              <a:t>SonarQube:</a:t>
            </a:r>
          </a:p>
          <a:p>
            <a:r>
              <a:rPr lang="en-US" dirty="0"/>
              <a:t>1. SonarQube is a static code analysis tool used for assessing and improving code quality by identifying code smells, bugs, vulnerabilities, and security issues.</a:t>
            </a:r>
          </a:p>
          <a:p>
            <a:r>
              <a:rPr lang="en-US" dirty="0"/>
              <a:t>2. It provides actionable feedback and metrics on code quality, helping developers prioritize and address technical debt and maintainability issues.</a:t>
            </a:r>
          </a:p>
          <a:p>
            <a:r>
              <a:rPr lang="en-US" dirty="0"/>
              <a:t>3. SonarQube integrates with CI/CD pipelines, IDEs, and version control systems, enabling continuous code quality monitoring and improvement throughout the software development lifecycle.</a:t>
            </a:r>
          </a:p>
          <a:p>
            <a:endParaRPr lang="en-US" dirty="0"/>
          </a:p>
          <a:p>
            <a:r>
              <a:rPr lang="en-US" dirty="0"/>
              <a:t>Git:</a:t>
            </a:r>
          </a:p>
          <a:p>
            <a:r>
              <a:rPr lang="en-US" dirty="0"/>
              <a:t>1. Git is a distributed version control system (VCS) used for tracking changes in source code during software development.</a:t>
            </a:r>
          </a:p>
          <a:p>
            <a:r>
              <a:rPr lang="en-US" dirty="0"/>
              <a:t>2. It facilitates collaborative development by enabling multiple developers to work on the same codebase concurrently and manage changes efficiently.</a:t>
            </a:r>
          </a:p>
          <a:p>
            <a:r>
              <a:rPr lang="en-US" dirty="0"/>
              <a:t>3. Git provides features such as branching, merging, and version history tracking, enabling developers to collaborate, experiment, and revert changes with ease.</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chemeClr val="dk1"/>
              </a:buClr>
              <a:buSzPts val="200"/>
              <a:buFont typeface="Helvetica Neue"/>
              <a:buNone/>
            </a:pPr>
            <a:fld id="{00000000-1234-1234-1234-123412341234}" type="slidenum">
              <a:rPr lang="en-US" sz="800" b="0" i="0" u="none" strike="noStrike" cap="none" smtClean="0">
                <a:solidFill>
                  <a:schemeClr val="dk1"/>
                </a:solidFill>
                <a:latin typeface="Helvetica Neue"/>
                <a:ea typeface="Helvetica Neue"/>
                <a:cs typeface="Helvetica Neue"/>
                <a:sym typeface="Helvetica Neue"/>
              </a:rPr>
              <a:t>3</a:t>
            </a:fld>
            <a:endParaRPr lang="en-US" sz="800" b="0" i="0" u="none" strike="noStrike" cap="none">
              <a:solidFill>
                <a:schemeClr val="dk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3052632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mn-lt"/>
            </a:endParaRPr>
          </a:p>
          <a:p>
            <a:r>
              <a:rPr lang="en-US" dirty="0">
                <a:latin typeface="+mn-lt"/>
              </a:rPr>
              <a:t>1. Add New Track</a:t>
            </a:r>
          </a:p>
          <a:p>
            <a:r>
              <a:rPr lang="en-US" dirty="0">
                <a:latin typeface="+mn-lt"/>
              </a:rPr>
              <a:t>   - Users can easily add new tracks to an artist's catalogue.</a:t>
            </a:r>
          </a:p>
          <a:p>
            <a:r>
              <a:rPr lang="en-US" dirty="0">
                <a:latin typeface="+mn-lt"/>
              </a:rPr>
              <a:t>   - Capture track attributes like title, genre, and length.</a:t>
            </a:r>
          </a:p>
          <a:p>
            <a:endParaRPr lang="en-US" dirty="0">
              <a:latin typeface="+mn-lt"/>
            </a:endParaRPr>
          </a:p>
          <a:p>
            <a:r>
              <a:rPr lang="en-US" dirty="0">
                <a:latin typeface="+mn-lt"/>
              </a:rPr>
              <a:t>2. Edit Artist Name</a:t>
            </a:r>
          </a:p>
          <a:p>
            <a:r>
              <a:rPr lang="en-US" dirty="0">
                <a:latin typeface="+mn-lt"/>
              </a:rPr>
              <a:t>   - Users have the ability to edit an artist's name.</a:t>
            </a:r>
          </a:p>
          <a:p>
            <a:r>
              <a:rPr lang="en-US" dirty="0">
                <a:latin typeface="+mn-lt"/>
              </a:rPr>
              <a:t>   - Accommodate instances where artists have multiple aliases.</a:t>
            </a:r>
          </a:p>
          <a:p>
            <a:endParaRPr lang="en-US" dirty="0">
              <a:latin typeface="+mn-lt"/>
            </a:endParaRPr>
          </a:p>
          <a:p>
            <a:r>
              <a:rPr lang="en-US" dirty="0">
                <a:latin typeface="+mn-lt"/>
              </a:rPr>
              <a:t>3. Fetch Artist Tracks</a:t>
            </a:r>
          </a:p>
          <a:p>
            <a:r>
              <a:rPr lang="en-US" dirty="0">
                <a:latin typeface="+mn-lt"/>
              </a:rPr>
              <a:t>   - Users can fetch all tracks associated with a specific artist.</a:t>
            </a:r>
          </a:p>
          <a:p>
            <a:r>
              <a:rPr lang="en-US" dirty="0">
                <a:latin typeface="+mn-lt"/>
              </a:rPr>
              <a:t>   - Streamline access to an artist's entire discography.</a:t>
            </a:r>
          </a:p>
          <a:p>
            <a:endParaRPr lang="en-US" dirty="0">
              <a:latin typeface="+mn-lt"/>
            </a:endParaRPr>
          </a:p>
          <a:p>
            <a:r>
              <a:rPr lang="en-US" dirty="0">
                <a:latin typeface="+mn-lt"/>
              </a:rPr>
              <a:t>4. Artist of the Day</a:t>
            </a:r>
          </a:p>
          <a:p>
            <a:r>
              <a:rPr lang="en-US" dirty="0">
                <a:latin typeface="+mn-lt"/>
              </a:rPr>
              <a:t>   - Users can view a different "Artist of the Day" on the homepage daily.</a:t>
            </a:r>
          </a:p>
          <a:p>
            <a:r>
              <a:rPr lang="en-US" dirty="0">
                <a:latin typeface="+mn-lt"/>
              </a:rPr>
              <a:t>   - Ensures a fair rotation through the entire artist catalogue.</a:t>
            </a:r>
          </a:p>
          <a:p>
            <a:r>
              <a:rPr lang="en-US" dirty="0">
                <a:latin typeface="+mn-lt"/>
              </a:rPr>
              <a:t>   - After cycling through all artists, the rotation restarts, providing equal exposure.</a:t>
            </a:r>
          </a:p>
          <a:p>
            <a:endParaRPr lang="en-US" dirty="0">
              <a:latin typeface="+mn-lt"/>
            </a:endParaRPr>
          </a:p>
          <a:p>
            <a:r>
              <a:rPr lang="en-US" dirty="0">
                <a:latin typeface="+mn-lt"/>
              </a:rPr>
              <a:t>5. Cyclical Rotation</a:t>
            </a:r>
          </a:p>
          <a:p>
            <a:r>
              <a:rPr lang="en-US" dirty="0">
                <a:latin typeface="+mn-lt"/>
              </a:rPr>
              <a:t>   - The system ensures a cyclical rotation through all artists.</a:t>
            </a:r>
          </a:p>
          <a:p>
            <a:r>
              <a:rPr lang="en-US" dirty="0">
                <a:latin typeface="+mn-lt"/>
              </a:rPr>
              <a:t>   - Each artist gets an equal chance to be featured as the "Artist of the Day".</a:t>
            </a:r>
          </a:p>
          <a:p>
            <a:endParaRPr lang="en-US" dirty="0">
              <a:latin typeface="+mn-lt"/>
            </a:endParaRPr>
          </a:p>
          <a:p>
            <a:r>
              <a:rPr lang="en-US" dirty="0">
                <a:latin typeface="+mn-lt"/>
              </a:rPr>
              <a:t>6. Efficient Backend Operations</a:t>
            </a:r>
          </a:p>
          <a:p>
            <a:r>
              <a:rPr lang="en-US" dirty="0">
                <a:latin typeface="+mn-lt"/>
              </a:rPr>
              <a:t>   - Backend operations are optimized for speed, reliability, and scalability.</a:t>
            </a:r>
          </a:p>
          <a:p>
            <a:r>
              <a:rPr lang="en-US" dirty="0">
                <a:latin typeface="+mn-lt"/>
              </a:rPr>
              <a:t>   - Ensures seamless handling of user requests and data management.</a:t>
            </a:r>
          </a:p>
          <a:p>
            <a:endParaRPr lang="en-US" dirty="0">
              <a:latin typeface="+mn-lt"/>
            </a:endParaRP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chemeClr val="dk1"/>
              </a:buClr>
              <a:buSzPts val="200"/>
              <a:buFont typeface="Helvetica Neue"/>
              <a:buNone/>
            </a:pPr>
            <a:fld id="{00000000-1234-1234-1234-123412341234}" type="slidenum">
              <a:rPr lang="en-US" sz="800" b="0" i="0" u="none" strike="noStrike" cap="none" smtClean="0">
                <a:solidFill>
                  <a:schemeClr val="dk1"/>
                </a:solidFill>
                <a:latin typeface="Helvetica Neue"/>
                <a:ea typeface="Helvetica Neue"/>
                <a:cs typeface="Helvetica Neue"/>
                <a:sym typeface="Helvetica Neue"/>
              </a:rPr>
              <a:t>4</a:t>
            </a:fld>
            <a:endParaRPr lang="en-US" sz="800" b="0" i="0" u="none" strike="noStrike" cap="none">
              <a:solidFill>
                <a:schemeClr val="dk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3736819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Introduction to Code Coverage: Code coverage measures the proportion of code that is executed by automated tests. It provides insights into the effectiveness of test suites in exercising different parts of the codebase.</a:t>
            </a:r>
          </a:p>
          <a:p>
            <a:r>
              <a:rPr lang="en-US" dirty="0"/>
              <a:t>- Importance of Code Coverage: High code coverage indicates that a significant portion of the codebase is tested, reducing the likelihood of undiscovered bugs and enhancing overall software quality.</a:t>
            </a:r>
          </a:p>
          <a:p>
            <a:r>
              <a:rPr lang="en-US" dirty="0"/>
              <a:t>- Visualization of Code Coverage: Utilize tools such as </a:t>
            </a:r>
            <a:r>
              <a:rPr lang="en-US" dirty="0" err="1"/>
              <a:t>JaCoCo</a:t>
            </a:r>
            <a:r>
              <a:rPr lang="en-US" dirty="0"/>
              <a:t> or </a:t>
            </a:r>
            <a:r>
              <a:rPr lang="en-US" dirty="0" err="1"/>
              <a:t>Cobertura</a:t>
            </a:r>
            <a:r>
              <a:rPr lang="en-US" dirty="0"/>
              <a:t> to generate code coverage reports, highlighting areas of the code that are covered by tests and those that require additional testing.</a:t>
            </a:r>
          </a:p>
          <a:p>
            <a:r>
              <a:rPr lang="en-US" dirty="0"/>
              <a:t>- Benchmarking Code Coverage: Establish a target code coverage percentage based on project requirements and industry standards. Continuously monitor and improve code coverage to ensure comprehensive testing.</a:t>
            </a:r>
          </a:p>
          <a:p>
            <a:r>
              <a:rPr lang="en-US" dirty="0"/>
              <a:t>- Interpreting Code Coverage Results: Analyze code coverage reports to identify areas of low coverage and prioritize writing additional tests for critical or complex functionalities.</a:t>
            </a:r>
          </a:p>
          <a:p>
            <a:r>
              <a:rPr lang="en-US" dirty="0"/>
              <a:t>- Integration with CI/CD Pipeline: Integrate code coverage analysis into the CI/CD pipeline to automatically track coverage metrics and enforce coverage thresholds as part of the development workflow.</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chemeClr val="dk1"/>
              </a:buClr>
              <a:buSzPts val="200"/>
              <a:buFont typeface="Helvetica Neue"/>
              <a:buNone/>
            </a:pPr>
            <a:fld id="{00000000-1234-1234-1234-123412341234}" type="slidenum">
              <a:rPr lang="en-US" sz="800" b="0" i="0" u="none" strike="noStrike" cap="none" smtClean="0">
                <a:solidFill>
                  <a:schemeClr val="dk1"/>
                </a:solidFill>
                <a:latin typeface="Helvetica Neue"/>
                <a:ea typeface="Helvetica Neue"/>
                <a:cs typeface="Helvetica Neue"/>
                <a:sym typeface="Helvetica Neue"/>
              </a:rPr>
              <a:t>5</a:t>
            </a:fld>
            <a:endParaRPr lang="en-US" sz="800" b="0" i="0" u="none" strike="noStrike" cap="none">
              <a:solidFill>
                <a:schemeClr val="dk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4019245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chemeClr val="dk1"/>
              </a:buClr>
              <a:buSzPts val="200"/>
              <a:buFont typeface="Helvetica Neue"/>
              <a:buNone/>
            </a:pPr>
            <a:fld id="{00000000-1234-1234-1234-123412341234}" type="slidenum">
              <a:rPr lang="en-US" sz="800" b="0" i="0" u="none" strike="noStrike" cap="none" smtClean="0">
                <a:solidFill>
                  <a:schemeClr val="dk1"/>
                </a:solidFill>
                <a:latin typeface="Helvetica Neue"/>
                <a:ea typeface="Helvetica Neue"/>
                <a:cs typeface="Helvetica Neue"/>
                <a:sym typeface="Helvetica Neue"/>
              </a:rPr>
              <a:t>6</a:t>
            </a:fld>
            <a:endParaRPr lang="en-US" sz="800" b="0" i="0" u="none" strike="noStrike" cap="none">
              <a:solidFill>
                <a:schemeClr val="dk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3539599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chemeClr val="dk1"/>
              </a:buClr>
              <a:buSzPts val="200"/>
              <a:buFont typeface="Helvetica Neue"/>
              <a:buNone/>
            </a:pPr>
            <a:fld id="{00000000-1234-1234-1234-123412341234}" type="slidenum">
              <a:rPr lang="en-US" sz="800" b="0" i="0" u="none" strike="noStrike" cap="none" smtClean="0">
                <a:solidFill>
                  <a:schemeClr val="dk1"/>
                </a:solidFill>
                <a:latin typeface="Helvetica Neue"/>
                <a:ea typeface="Helvetica Neue"/>
                <a:cs typeface="Helvetica Neue"/>
                <a:sym typeface="Helvetica Neue"/>
              </a:rPr>
              <a:t>7</a:t>
            </a:fld>
            <a:endParaRPr lang="en-US" sz="800" b="0" i="0" u="none" strike="noStrike" cap="none">
              <a:solidFill>
                <a:schemeClr val="dk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2315735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Definition: Production-ready code signifies software that has undergone rigorous testing and meets quality standards for deployment in a live environment.</a:t>
            </a:r>
          </a:p>
          <a:p>
            <a:r>
              <a:rPr lang="en-US" dirty="0"/>
              <a:t>- Testing: Emphasize the importance of comprehensive testing, covering unit tests to validate individual components, integration tests for interactions between modules, and end-to-end tests to verify system behavior.</a:t>
            </a:r>
          </a:p>
          <a:p>
            <a:r>
              <a:rPr lang="en-US" dirty="0"/>
              <a:t>- Best Practices: Discuss the adoption of best practices in coding, including modular design, adherence to coding standards, and comprehensive documentation to facilitate maintenance and collaboration.</a:t>
            </a:r>
          </a:p>
          <a:p>
            <a:r>
              <a:rPr lang="en-US" dirty="0"/>
              <a:t>- Error Handling and Security: Highlight the significance of robust error handling mechanisms and security measures to safeguard against potential issues and ensure data protection.</a:t>
            </a:r>
          </a:p>
          <a:p>
            <a:pPr>
              <a:buFontTx/>
              <a:buChar char="-"/>
            </a:pPr>
            <a:r>
              <a:rPr lang="en-US" dirty="0"/>
              <a:t>Automation: Explain the role of automation in the development process, particularly in continuous integration and deployment pipelines, to streamline testing, builds, and deployments for faster and more reliable releases.</a:t>
            </a:r>
          </a:p>
          <a:p>
            <a:pPr>
              <a:buFontTx/>
              <a:buChar char="-"/>
            </a:pPr>
            <a:r>
              <a:rPr lang="en-US" dirty="0"/>
              <a:t>Logging and Monitoring: Explain the role of logging functionalities and monitoring tools in production-ready code, enabling effective troubleshooting, performance optimization, and proactive maintenance.</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chemeClr val="dk1"/>
              </a:buClr>
              <a:buSzPts val="200"/>
              <a:buFont typeface="Helvetica Neue"/>
              <a:buNone/>
            </a:pPr>
            <a:fld id="{00000000-1234-1234-1234-123412341234}" type="slidenum">
              <a:rPr lang="en-US" sz="800" b="0" i="0" u="none" strike="noStrike" cap="none" smtClean="0">
                <a:solidFill>
                  <a:schemeClr val="dk1"/>
                </a:solidFill>
                <a:latin typeface="Helvetica Neue"/>
                <a:ea typeface="Helvetica Neue"/>
                <a:cs typeface="Helvetica Neue"/>
                <a:sym typeface="Helvetica Neue"/>
              </a:rPr>
              <a:t>8</a:t>
            </a:fld>
            <a:endParaRPr lang="en-US" sz="800" b="0" i="0" u="none" strike="noStrike" cap="none">
              <a:solidFill>
                <a:schemeClr val="dk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288216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Title: Embracing Serverless Architecture</a:t>
            </a:r>
          </a:p>
          <a:p>
            <a:endParaRPr lang="en-US" dirty="0"/>
          </a:p>
          <a:p>
            <a:r>
              <a:rPr lang="en-US" dirty="0"/>
              <a:t>1. Simplified Management: Serverless means no more worrying about managing servers. Instead, we focus on writing code and let the cloud provider handle the rest. This frees up time and resources for more important tasks.</a:t>
            </a:r>
          </a:p>
          <a:p>
            <a:endParaRPr lang="en-US" dirty="0"/>
          </a:p>
          <a:p>
            <a:r>
              <a:rPr lang="en-US" dirty="0"/>
              <a:t>    - Notes:</a:t>
            </a:r>
          </a:p>
          <a:p>
            <a:r>
              <a:rPr lang="en-US" dirty="0"/>
              <a:t>        - Serverless is like renting a car instead of owning one. You don't need to maintain it; you just use it when you need it.</a:t>
            </a:r>
          </a:p>
          <a:p>
            <a:r>
              <a:rPr lang="en-US" dirty="0"/>
              <a:t>        - Cloud providers like AWS offer services like Lambda, which let us run code without provisioning or managing servers.</a:t>
            </a:r>
          </a:p>
          <a:p>
            <a:r>
              <a:rPr lang="en-US" dirty="0"/>
              <a:t>        - This simplicity reduces the overhead of infrastructure management, allowing developers to focus on writing code and delivering features faster.</a:t>
            </a:r>
          </a:p>
          <a:p>
            <a:endParaRPr lang="en-US" dirty="0"/>
          </a:p>
          <a:p>
            <a:r>
              <a:rPr lang="en-US" dirty="0"/>
              <a:t>2. Automatic Scaling: With serverless, our application can automatically scale up or down based on demand. This means we don't have to worry about capacity planning or provisioning servers to handle peak loads.</a:t>
            </a:r>
          </a:p>
          <a:p>
            <a:endParaRPr lang="en-US" dirty="0"/>
          </a:p>
          <a:p>
            <a:r>
              <a:rPr lang="en-US" dirty="0"/>
              <a:t>    - Notes:</a:t>
            </a:r>
          </a:p>
          <a:p>
            <a:r>
              <a:rPr lang="en-US" dirty="0"/>
              <a:t>        - Imagine a store that automatically opens more checkout counters during busy times and closes them when it's quiet. That's what serverless scaling does for our application.</a:t>
            </a:r>
          </a:p>
          <a:p>
            <a:r>
              <a:rPr lang="en-US" dirty="0"/>
              <a:t>        - AWS Lambda, our serverless platform, handles scaling for us. It spins up more resources when needed and scales down to zero when there's no traffic.</a:t>
            </a:r>
          </a:p>
          <a:p>
            <a:r>
              <a:rPr lang="en-US" dirty="0"/>
              <a:t>        - This ensures that our application can handle sudden spikes in traffic without any manual intervention, providing a seamless experience for users.</a:t>
            </a:r>
          </a:p>
          <a:p>
            <a:endParaRPr lang="en-US" dirty="0"/>
          </a:p>
          <a:p>
            <a:r>
              <a:rPr lang="en-US" dirty="0"/>
              <a:t>3. Cost-Efficiency: Serverless follows a pay-as-you-go model, where we only pay for the resources our code consumes during execution. This means we can optimize costs by scaling precisely to our needs, avoiding over-provisioning and idle resources.</a:t>
            </a:r>
          </a:p>
          <a:p>
            <a:endParaRPr lang="en-US" dirty="0"/>
          </a:p>
          <a:p>
            <a:r>
              <a:rPr lang="en-US" dirty="0"/>
              <a:t>    - Notes:</a:t>
            </a:r>
          </a:p>
          <a:p>
            <a:r>
              <a:rPr lang="en-US" dirty="0"/>
              <a:t>        - Serverless is like paying for electricity: you only pay for what you use. There's no need to keep servers running 24/7.</a:t>
            </a:r>
          </a:p>
          <a:p>
            <a:r>
              <a:rPr lang="en-US" dirty="0"/>
              <a:t>        - AWS Lambda charges us based on the number of requests and the time our code runs. We don't pay for idle time, making it cost-effective for sporadic workloads.</a:t>
            </a:r>
          </a:p>
          <a:p>
            <a:r>
              <a:rPr lang="en-US" dirty="0"/>
              <a:t>        - By leveraging serverless, we can reduce infrastructure costs while maintaining the flexibility to scale resources as our application grows.</a:t>
            </a:r>
          </a:p>
          <a:p>
            <a:endParaRPr lang="en-US" dirty="0"/>
          </a:p>
          <a:p>
            <a:r>
              <a:rPr lang="en-US" dirty="0"/>
              <a:t>4. Faster Time-to-Market: With serverless, we can deploy new features and updates quickly. Since we're not managing infrastructure, we can focus on writing code and delivering value to our users faster.</a:t>
            </a:r>
          </a:p>
          <a:p>
            <a:endParaRPr lang="en-US" dirty="0"/>
          </a:p>
          <a:p>
            <a:r>
              <a:rPr lang="en-US" dirty="0"/>
              <a:t>    - Notes:</a:t>
            </a:r>
          </a:p>
          <a:p>
            <a:r>
              <a:rPr lang="en-US" dirty="0"/>
              <a:t>        - Serverless allows us to iterate rapidly and experiment with new ideas without the overhead of provisioning servers.</a:t>
            </a:r>
          </a:p>
          <a:p>
            <a:r>
              <a:rPr lang="en-US" dirty="0"/>
              <a:t>        - AWS Lambda supports continuous deployment, enabling us to automate the deployment process and deploy changes with confidence.</a:t>
            </a:r>
          </a:p>
          <a:p>
            <a:r>
              <a:rPr lang="en-US" dirty="0"/>
              <a:t>        - By embracing serverless architecture, we can shorten our development cycles, respond to user feedback more quickly, and stay ahead of the competition.</a:t>
            </a:r>
            <a:br>
              <a:rPr lang="en-US" dirty="0"/>
            </a:br>
            <a:br>
              <a:rPr lang="en-US" dirty="0"/>
            </a:br>
            <a:r>
              <a:rPr lang="en-US" dirty="0"/>
              <a:t>Sure, here's another point:</a:t>
            </a:r>
          </a:p>
          <a:p>
            <a:endParaRPr lang="en-US" dirty="0"/>
          </a:p>
          <a:p>
            <a:r>
              <a:rPr lang="en-US" dirty="0"/>
              <a:t>5. Reduced Operational Complexity: Serverless architecture simplifies operations by eliminating the need for tasks like server provisioning, patching, and maintenance. This reduces operational overhead, allowing teams to focus on building and improving the application instead of managing infrastructure.</a:t>
            </a:r>
          </a:p>
          <a:p>
            <a:endParaRPr lang="en-US" dirty="0"/>
          </a:p>
          <a:p>
            <a:r>
              <a:rPr lang="en-US" dirty="0"/>
              <a:t>    - Notes:</a:t>
            </a:r>
          </a:p>
          <a:p>
            <a:r>
              <a:rPr lang="en-US" dirty="0"/>
              <a:t>        - In a serverless model, cloud providers handle infrastructure management, including server provisioning, scaling, and maintenance, freeing up developers' time.</a:t>
            </a:r>
          </a:p>
          <a:p>
            <a:r>
              <a:rPr lang="en-US" dirty="0"/>
              <a:t>        - This reduction in operational complexity streamlines the development process and lowers the risk of human error associated with manual infrastructure management tasks.</a:t>
            </a:r>
          </a:p>
          <a:p>
            <a:r>
              <a:rPr lang="en-US" dirty="0"/>
              <a:t>        - With serverless, teams can allocate resources more efficiently, redirecting efforts towards innovation and delivering value to users rather than routine maintenance activities.</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chemeClr val="dk1"/>
              </a:buClr>
              <a:buSzPts val="200"/>
              <a:buFont typeface="Helvetica Neue"/>
              <a:buNone/>
            </a:pPr>
            <a:fld id="{00000000-1234-1234-1234-123412341234}" type="slidenum">
              <a:rPr lang="en-US" sz="800" b="0" i="0" u="none" strike="noStrike" cap="none" smtClean="0">
                <a:solidFill>
                  <a:schemeClr val="dk1"/>
                </a:solidFill>
                <a:latin typeface="Helvetica Neue"/>
                <a:ea typeface="Helvetica Neue"/>
                <a:cs typeface="Helvetica Neue"/>
                <a:sym typeface="Helvetica Neue"/>
              </a:rPr>
              <a:t>9</a:t>
            </a:fld>
            <a:endParaRPr lang="en-US" sz="800" b="0" i="0" u="none" strike="noStrike" cap="none">
              <a:solidFill>
                <a:schemeClr val="dk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37538121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with Logo">
  <p:cSld name="Title slide with Logo">
    <p:spTree>
      <p:nvGrpSpPr>
        <p:cNvPr id="1" name="Shape 16"/>
        <p:cNvGrpSpPr/>
        <p:nvPr/>
      </p:nvGrpSpPr>
      <p:grpSpPr>
        <a:xfrm>
          <a:off x="0" y="0"/>
          <a:ext cx="0" cy="0"/>
          <a:chOff x="0" y="0"/>
          <a:chExt cx="0" cy="0"/>
        </a:xfrm>
      </p:grpSpPr>
      <p:pic>
        <p:nvPicPr>
          <p:cNvPr id="17" name="Google Shape;17;p3" descr="slide 01.jpg"/>
          <p:cNvPicPr preferRelativeResize="0"/>
          <p:nvPr/>
        </p:nvPicPr>
        <p:blipFill rotWithShape="1">
          <a:blip r:embed="rId2">
            <a:alphaModFix amt="27000"/>
          </a:blip>
          <a:srcRect/>
          <a:stretch/>
        </p:blipFill>
        <p:spPr>
          <a:xfrm>
            <a:off x="-15678" y="0"/>
            <a:ext cx="9171433" cy="5143500"/>
          </a:xfrm>
          <a:prstGeom prst="rect">
            <a:avLst/>
          </a:prstGeom>
          <a:noFill/>
          <a:ln>
            <a:noFill/>
          </a:ln>
        </p:spPr>
      </p:pic>
      <p:sp>
        <p:nvSpPr>
          <p:cNvPr id="18" name="Google Shape;18;p3"/>
          <p:cNvSpPr txBox="1"/>
          <p:nvPr/>
        </p:nvSpPr>
        <p:spPr>
          <a:xfrm>
            <a:off x="73141" y="4838775"/>
            <a:ext cx="2128615" cy="246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
              <a:buFont typeface="Arial"/>
              <a:buNone/>
            </a:pPr>
            <a:r>
              <a:rPr lang="en-US" sz="800" b="0" i="0" u="none" strike="noStrike" cap="none">
                <a:solidFill>
                  <a:srgbClr val="FFFFFF"/>
                </a:solidFill>
                <a:latin typeface="Helvetica Neue"/>
                <a:ea typeface="Helvetica Neue"/>
                <a:cs typeface="Helvetica Neue"/>
                <a:sym typeface="Helvetica Neue"/>
              </a:rPr>
              <a:t>Confidential</a:t>
            </a:r>
            <a:endParaRPr/>
          </a:p>
        </p:txBody>
      </p:sp>
      <p:sp>
        <p:nvSpPr>
          <p:cNvPr id="19" name="Google Shape;19;p3"/>
          <p:cNvSpPr txBox="1">
            <a:spLocks noGrp="1"/>
          </p:cNvSpPr>
          <p:nvPr>
            <p:ph type="body" idx="1"/>
          </p:nvPr>
        </p:nvSpPr>
        <p:spPr>
          <a:xfrm>
            <a:off x="1054100" y="2025015"/>
            <a:ext cx="7740650" cy="6619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3000" b="0" i="0" u="none" strike="noStrike" cap="none">
                <a:solidFill>
                  <a:srgbClr val="FFFFFF"/>
                </a:solidFill>
                <a:latin typeface="Helvetica Neue"/>
                <a:ea typeface="Helvetica Neue"/>
                <a:cs typeface="Helvetica Neue"/>
                <a:sym typeface="Helvetica Neue"/>
              </a:defRPr>
            </a:lvl1pPr>
            <a:lvl2pPr marL="914400" marR="0" lvl="1" indent="-228600" algn="l" rtl="0">
              <a:lnSpc>
                <a:spcPct val="100000"/>
              </a:lnSpc>
              <a:spcBef>
                <a:spcPts val="0"/>
              </a:spcBef>
              <a:spcAft>
                <a:spcPts val="0"/>
              </a:spcAft>
              <a:buSzPts val="1400"/>
              <a:buNone/>
              <a:defRPr sz="3000" b="0" i="0" u="none" strike="noStrike" cap="none">
                <a:solidFill>
                  <a:schemeClr val="lt1"/>
                </a:solidFill>
                <a:latin typeface="Helvetica Neue"/>
                <a:ea typeface="Helvetica Neue"/>
                <a:cs typeface="Helvetica Neue"/>
                <a:sym typeface="Helvetica Neue"/>
              </a:defRPr>
            </a:lvl2pPr>
            <a:lvl3pPr marL="1371600" marR="0" lvl="2" indent="-228600" algn="l" rtl="0">
              <a:lnSpc>
                <a:spcPct val="100000"/>
              </a:lnSpc>
              <a:spcBef>
                <a:spcPts val="0"/>
              </a:spcBef>
              <a:spcAft>
                <a:spcPts val="0"/>
              </a:spcAft>
              <a:buSzPts val="1400"/>
              <a:buNone/>
              <a:defRPr sz="3000" b="0" i="0" u="none" strike="noStrike" cap="none">
                <a:solidFill>
                  <a:schemeClr val="lt1"/>
                </a:solidFill>
                <a:latin typeface="Helvetica Neue"/>
                <a:ea typeface="Helvetica Neue"/>
                <a:cs typeface="Helvetica Neue"/>
                <a:sym typeface="Helvetica Neue"/>
              </a:defRPr>
            </a:lvl3pPr>
            <a:lvl4pPr marL="1828800" marR="0" lvl="3" indent="-228600" algn="l" rtl="0">
              <a:lnSpc>
                <a:spcPct val="100000"/>
              </a:lnSpc>
              <a:spcBef>
                <a:spcPts val="0"/>
              </a:spcBef>
              <a:spcAft>
                <a:spcPts val="0"/>
              </a:spcAft>
              <a:buSzPts val="1400"/>
              <a:buNone/>
              <a:defRPr sz="3000" b="0" i="0" u="none" strike="noStrike" cap="none">
                <a:solidFill>
                  <a:schemeClr val="lt1"/>
                </a:solidFill>
                <a:latin typeface="Helvetica Neue"/>
                <a:ea typeface="Helvetica Neue"/>
                <a:cs typeface="Helvetica Neue"/>
                <a:sym typeface="Helvetica Neue"/>
              </a:defRPr>
            </a:lvl4pPr>
            <a:lvl5pPr marL="2286000" marR="0" lvl="4" indent="-228600" algn="l" rtl="0">
              <a:lnSpc>
                <a:spcPct val="100000"/>
              </a:lnSpc>
              <a:spcBef>
                <a:spcPts val="0"/>
              </a:spcBef>
              <a:spcAft>
                <a:spcPts val="0"/>
              </a:spcAft>
              <a:buSzPts val="1400"/>
              <a:buNone/>
              <a:defRPr sz="3000" b="0" i="0" u="none" strike="noStrike" cap="none">
                <a:solidFill>
                  <a:schemeClr val="lt1"/>
                </a:solidFill>
                <a:latin typeface="Helvetica Neue"/>
                <a:ea typeface="Helvetica Neue"/>
                <a:cs typeface="Helvetica Neue"/>
                <a:sym typeface="Helvetica Neue"/>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0" name="Google Shape;20;p3"/>
          <p:cNvSpPr txBox="1">
            <a:spLocks noGrp="1"/>
          </p:cNvSpPr>
          <p:nvPr>
            <p:ph type="body" idx="2"/>
          </p:nvPr>
        </p:nvSpPr>
        <p:spPr>
          <a:xfrm>
            <a:off x="1054100" y="3018441"/>
            <a:ext cx="7740600" cy="1095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200"/>
              </a:spcBef>
              <a:spcAft>
                <a:spcPts val="0"/>
              </a:spcAft>
              <a:buSzPts val="1400"/>
              <a:buNone/>
              <a:defRPr sz="2000" b="0" i="0" u="none" strike="noStrike" cap="none">
                <a:solidFill>
                  <a:srgbClr val="FFFFFF"/>
                </a:solidFill>
                <a:latin typeface="Helvetica Neue"/>
                <a:ea typeface="Helvetica Neue"/>
                <a:cs typeface="Helvetica Neue"/>
                <a:sym typeface="Helvetica Neue"/>
              </a:defRPr>
            </a:lvl1pPr>
            <a:lvl2pPr marL="914400" marR="0" lvl="1" indent="-228600" algn="l" rtl="0">
              <a:lnSpc>
                <a:spcPct val="100000"/>
              </a:lnSpc>
              <a:spcBef>
                <a:spcPts val="400"/>
              </a:spcBef>
              <a:spcAft>
                <a:spcPts val="0"/>
              </a:spcAft>
              <a:buSzPts val="1400"/>
              <a:buNone/>
              <a:defRPr sz="2000" b="0" i="0" u="none" strike="noStrike" cap="none">
                <a:solidFill>
                  <a:srgbClr val="FFFFFF"/>
                </a:solidFill>
                <a:latin typeface="Helvetica Neue"/>
                <a:ea typeface="Helvetica Neue"/>
                <a:cs typeface="Helvetica Neue"/>
                <a:sym typeface="Helvetica Neue"/>
              </a:defRPr>
            </a:lvl2pPr>
            <a:lvl3pPr marL="1371600" marR="0" lvl="2" indent="-228600" algn="l" rtl="0">
              <a:lnSpc>
                <a:spcPct val="100000"/>
              </a:lnSpc>
              <a:spcBef>
                <a:spcPts val="400"/>
              </a:spcBef>
              <a:spcAft>
                <a:spcPts val="0"/>
              </a:spcAft>
              <a:buSzPts val="1400"/>
              <a:buNone/>
              <a:defRPr sz="2000" b="0" i="0" u="none" strike="noStrike" cap="none">
                <a:solidFill>
                  <a:srgbClr val="FFFFFF"/>
                </a:solidFill>
                <a:latin typeface="Helvetica Neue"/>
                <a:ea typeface="Helvetica Neue"/>
                <a:cs typeface="Helvetica Neue"/>
                <a:sym typeface="Helvetica Neue"/>
              </a:defRPr>
            </a:lvl3pPr>
            <a:lvl4pPr marL="1828800" marR="0" lvl="3" indent="-228600" algn="l" rtl="0">
              <a:lnSpc>
                <a:spcPct val="100000"/>
              </a:lnSpc>
              <a:spcBef>
                <a:spcPts val="400"/>
              </a:spcBef>
              <a:spcAft>
                <a:spcPts val="0"/>
              </a:spcAft>
              <a:buSzPts val="1400"/>
              <a:buNone/>
              <a:defRPr sz="2000" b="0" i="0" u="none" strike="noStrike" cap="none">
                <a:solidFill>
                  <a:srgbClr val="FFFFFF"/>
                </a:solidFill>
                <a:latin typeface="Helvetica Neue"/>
                <a:ea typeface="Helvetica Neue"/>
                <a:cs typeface="Helvetica Neue"/>
                <a:sym typeface="Helvetica Neue"/>
              </a:defRPr>
            </a:lvl4pPr>
            <a:lvl5pPr marL="2286000" marR="0" lvl="4" indent="-228600" algn="l" rtl="0">
              <a:lnSpc>
                <a:spcPct val="100000"/>
              </a:lnSpc>
              <a:spcBef>
                <a:spcPts val="400"/>
              </a:spcBef>
              <a:spcAft>
                <a:spcPts val="0"/>
              </a:spcAft>
              <a:buSzPts val="1400"/>
              <a:buNone/>
              <a:defRPr sz="2000" b="0" i="0" u="none" strike="noStrike" cap="none">
                <a:solidFill>
                  <a:srgbClr val="FFFFFF"/>
                </a:solidFill>
                <a:latin typeface="Helvetica Neue"/>
                <a:ea typeface="Helvetica Neue"/>
                <a:cs typeface="Helvetica Neue"/>
                <a:sym typeface="Helvetica Neue"/>
              </a:defRPr>
            </a:lvl5pPr>
            <a:lvl6pPr marL="2743200" marR="0" lvl="5" indent="-228600" algn="l" rtl="0">
              <a:lnSpc>
                <a:spcPct val="100000"/>
              </a:lnSpc>
              <a:spcBef>
                <a:spcPts val="40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pic>
        <p:nvPicPr>
          <p:cNvPr id="21" name="Google Shape;21;p3"/>
          <p:cNvPicPr preferRelativeResize="0"/>
          <p:nvPr/>
        </p:nvPicPr>
        <p:blipFill rotWithShape="1">
          <a:blip r:embed="rId3">
            <a:alphaModFix/>
          </a:blip>
          <a:srcRect/>
          <a:stretch/>
        </p:blipFill>
        <p:spPr>
          <a:xfrm>
            <a:off x="708657" y="679938"/>
            <a:ext cx="3962039" cy="133718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vider 3">
  <p:cSld name="Divider 3">
    <p:spTree>
      <p:nvGrpSpPr>
        <p:cNvPr id="1" name="Shape 41"/>
        <p:cNvGrpSpPr/>
        <p:nvPr/>
      </p:nvGrpSpPr>
      <p:grpSpPr>
        <a:xfrm>
          <a:off x="0" y="0"/>
          <a:ext cx="0" cy="0"/>
          <a:chOff x="0" y="0"/>
          <a:chExt cx="0" cy="0"/>
        </a:xfrm>
      </p:grpSpPr>
      <p:sp>
        <p:nvSpPr>
          <p:cNvPr id="42" name="Google Shape;42;p7"/>
          <p:cNvSpPr/>
          <p:nvPr/>
        </p:nvSpPr>
        <p:spPr>
          <a:xfrm>
            <a:off x="0" y="-3825"/>
            <a:ext cx="9153144" cy="5161787"/>
          </a:xfrm>
          <a:prstGeom prst="rect">
            <a:avLst/>
          </a:prstGeom>
          <a:solidFill>
            <a:srgbClr val="2A8280">
              <a:alpha val="6588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43" name="Google Shape;43;p7" descr="slide 07.jpg"/>
          <p:cNvPicPr preferRelativeResize="0"/>
          <p:nvPr/>
        </p:nvPicPr>
        <p:blipFill rotWithShape="1">
          <a:blip r:embed="rId2">
            <a:alphaModFix amt="15000"/>
          </a:blip>
          <a:srcRect/>
          <a:stretch/>
        </p:blipFill>
        <p:spPr>
          <a:xfrm>
            <a:off x="-23397" y="-3825"/>
            <a:ext cx="9171432" cy="5143500"/>
          </a:xfrm>
          <a:prstGeom prst="rect">
            <a:avLst/>
          </a:prstGeom>
          <a:noFill/>
          <a:ln>
            <a:noFill/>
          </a:ln>
        </p:spPr>
      </p:pic>
      <p:sp>
        <p:nvSpPr>
          <p:cNvPr id="44" name="Google Shape;44;p7"/>
          <p:cNvSpPr txBox="1"/>
          <p:nvPr/>
        </p:nvSpPr>
        <p:spPr>
          <a:xfrm>
            <a:off x="73141" y="4838775"/>
            <a:ext cx="2128615" cy="246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200"/>
              <a:buFont typeface="Helvetica Neue"/>
              <a:buNone/>
            </a:pPr>
            <a:r>
              <a:rPr lang="en-US" sz="800" b="0" i="0" u="none" strike="noStrike" cap="none">
                <a:solidFill>
                  <a:srgbClr val="FFFFFF"/>
                </a:solidFill>
                <a:latin typeface="Helvetica Neue"/>
                <a:ea typeface="Helvetica Neue"/>
                <a:cs typeface="Helvetica Neue"/>
                <a:sym typeface="Helvetica Neue"/>
              </a:rPr>
              <a:t>Confidential</a:t>
            </a:r>
            <a:endParaRPr sz="1400" b="0" i="0" u="none" strike="noStrike" cap="none">
              <a:solidFill>
                <a:srgbClr val="000000"/>
              </a:solidFill>
              <a:latin typeface="Helvetica Neue"/>
              <a:ea typeface="Helvetica Neue"/>
              <a:cs typeface="Helvetica Neue"/>
              <a:sym typeface="Helvetica Neue"/>
            </a:endParaRPr>
          </a:p>
        </p:txBody>
      </p:sp>
      <p:sp>
        <p:nvSpPr>
          <p:cNvPr id="45" name="Google Shape;45;p7"/>
          <p:cNvSpPr txBox="1">
            <a:spLocks noGrp="1"/>
          </p:cNvSpPr>
          <p:nvPr>
            <p:ph type="body" idx="1"/>
          </p:nvPr>
        </p:nvSpPr>
        <p:spPr>
          <a:xfrm>
            <a:off x="1054100" y="1623693"/>
            <a:ext cx="7727950" cy="1023936"/>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Helvetica Neue"/>
                <a:ea typeface="Helvetica Neue"/>
                <a:cs typeface="Helvetica Neue"/>
                <a:sym typeface="Helvetica Neue"/>
              </a:defRPr>
            </a:lvl1pPr>
            <a:lvl2pPr marL="914400" marR="0" lvl="1" indent="-228600" algn="l" rtl="0">
              <a:lnSpc>
                <a:spcPct val="100000"/>
              </a:lnSpc>
              <a:spcBef>
                <a:spcPts val="56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2pPr>
            <a:lvl3pPr marL="1371600" marR="0" lvl="2" indent="-228600" algn="l" rtl="0">
              <a:lnSpc>
                <a:spcPct val="100000"/>
              </a:lnSpc>
              <a:spcBef>
                <a:spcPts val="48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3pPr>
            <a:lvl4pPr marL="1828800" marR="0" lvl="3" indent="-228600" algn="l" rtl="0">
              <a:lnSpc>
                <a:spcPct val="100000"/>
              </a:lnSpc>
              <a:spcBef>
                <a:spcPts val="400"/>
              </a:spcBef>
              <a:spcAft>
                <a:spcPts val="0"/>
              </a:spcAft>
              <a:buClr>
                <a:schemeClr val="lt1"/>
              </a:buClr>
              <a:buSzPts val="2000"/>
              <a:buFont typeface="Arial"/>
              <a:buNone/>
              <a:defRPr sz="2000" b="0" i="0" u="none" strike="noStrike" cap="none">
                <a:solidFill>
                  <a:schemeClr val="lt1"/>
                </a:solidFill>
                <a:latin typeface="Arial"/>
                <a:ea typeface="Arial"/>
                <a:cs typeface="Arial"/>
                <a:sym typeface="Arial"/>
              </a:defRPr>
            </a:lvl4pPr>
            <a:lvl5pPr marL="2286000" marR="0" lvl="4" indent="-228600" algn="l" rtl="0">
              <a:lnSpc>
                <a:spcPct val="100000"/>
              </a:lnSpc>
              <a:spcBef>
                <a:spcPts val="400"/>
              </a:spcBef>
              <a:spcAft>
                <a:spcPts val="0"/>
              </a:spcAft>
              <a:buClr>
                <a:schemeClr val="lt1"/>
              </a:buClr>
              <a:buSzPts val="2000"/>
              <a:buFont typeface="Arial"/>
              <a:buNone/>
              <a:defRPr sz="2000" b="0" i="0" u="none" strike="noStrike" cap="none">
                <a:solidFill>
                  <a:schemeClr val="lt1"/>
                </a:solidFill>
                <a:latin typeface="Arial"/>
                <a:ea typeface="Arial"/>
                <a:cs typeface="Arial"/>
                <a:sym typeface="Arial"/>
              </a:defRPr>
            </a:lvl5pPr>
            <a:lvl6pPr marL="2743200" marR="0" lvl="5"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6pPr>
            <a:lvl7pPr marL="3200400" marR="0" lvl="6"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7pPr>
            <a:lvl8pPr marL="3657600" marR="0" lvl="7"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8pPr>
            <a:lvl9pPr marL="4114800" marR="0" lvl="8"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9pPr>
          </a:lstStyle>
          <a:p>
            <a:endParaRPr/>
          </a:p>
        </p:txBody>
      </p:sp>
      <p:sp>
        <p:nvSpPr>
          <p:cNvPr id="46" name="Google Shape;46;p7"/>
          <p:cNvSpPr txBox="1"/>
          <p:nvPr/>
        </p:nvSpPr>
        <p:spPr>
          <a:xfrm>
            <a:off x="8739915" y="93259"/>
            <a:ext cx="445198" cy="2746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200"/>
              <a:buFont typeface="Helvetica Neue"/>
              <a:buNone/>
            </a:pPr>
            <a:fld id="{00000000-1234-1234-1234-123412341234}" type="slidenum">
              <a:rPr lang="en-US" sz="800" b="0" i="0" u="none" strike="noStrike" cap="none">
                <a:solidFill>
                  <a:schemeClr val="lt1"/>
                </a:solidFill>
                <a:latin typeface="Helvetica Neue"/>
                <a:ea typeface="Helvetica Neue"/>
                <a:cs typeface="Helvetica Neue"/>
                <a:sym typeface="Helvetica Neue"/>
              </a:rPr>
              <a:t>‹#›</a:t>
            </a:fld>
            <a:endParaRPr sz="800" b="0" i="0" u="none" strike="noStrike" cap="none">
              <a:solidFill>
                <a:schemeClr val="lt1"/>
              </a:solidFill>
              <a:latin typeface="Helvetica Neue"/>
              <a:ea typeface="Helvetica Neue"/>
              <a:cs typeface="Helvetica Neue"/>
              <a:sym typeface="Helvetica Neue"/>
            </a:endParaRPr>
          </a:p>
        </p:txBody>
      </p:sp>
      <p:pic>
        <p:nvPicPr>
          <p:cNvPr id="47" name="Google Shape;47;p7"/>
          <p:cNvPicPr preferRelativeResize="0"/>
          <p:nvPr/>
        </p:nvPicPr>
        <p:blipFill rotWithShape="1">
          <a:blip r:embed="rId3">
            <a:alphaModFix/>
          </a:blip>
          <a:srcRect/>
          <a:stretch/>
        </p:blipFill>
        <p:spPr>
          <a:xfrm>
            <a:off x="13928" y="65962"/>
            <a:ext cx="1399540" cy="472345"/>
          </a:xfrm>
          <a:prstGeom prst="rect">
            <a:avLst/>
          </a:prstGeom>
          <a:noFill/>
          <a:ln>
            <a:noFill/>
          </a:ln>
        </p:spPr>
      </p:pic>
    </p:spTree>
    <p:extLst>
      <p:ext uri="{BB962C8B-B14F-4D97-AF65-F5344CB8AC3E}">
        <p14:creationId xmlns:p14="http://schemas.microsoft.com/office/powerpoint/2010/main" val="718258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64143" y="298122"/>
            <a:ext cx="8421082" cy="575819"/>
          </a:xfrm>
          <a:prstGeom prst="rect">
            <a:avLst/>
          </a:prstGeom>
        </p:spPr>
        <p:txBody>
          <a:bodyPr anchor="t" anchorCtr="0"/>
          <a:lstStyle/>
          <a:p>
            <a:r>
              <a:rPr lang="en-US"/>
              <a:t>Click to edit Master title style</a:t>
            </a:r>
            <a:endParaRPr lang="en-GB" dirty="0"/>
          </a:p>
        </p:txBody>
      </p:sp>
      <p:sp>
        <p:nvSpPr>
          <p:cNvPr id="3" name="Date Placeholder 2"/>
          <p:cNvSpPr>
            <a:spLocks noGrp="1"/>
          </p:cNvSpPr>
          <p:nvPr>
            <p:ph type="dt" sz="half" idx="10"/>
          </p:nvPr>
        </p:nvSpPr>
        <p:spPr>
          <a:xfrm>
            <a:off x="3115455" y="4849416"/>
            <a:ext cx="2057400" cy="108000"/>
          </a:xfrm>
          <a:prstGeom prst="rect">
            <a:avLst/>
          </a:prstGeom>
        </p:spPr>
        <p:txBody>
          <a:bodyPr/>
          <a:lstStyle/>
          <a:p>
            <a:endParaRPr lang="en-GB" dirty="0">
              <a:solidFill>
                <a:srgbClr val="001C39"/>
              </a:solidFill>
            </a:endParaRPr>
          </a:p>
        </p:txBody>
      </p:sp>
      <p:sp>
        <p:nvSpPr>
          <p:cNvPr id="4" name="Footer Placeholder 3"/>
          <p:cNvSpPr>
            <a:spLocks noGrp="1"/>
          </p:cNvSpPr>
          <p:nvPr>
            <p:ph type="ftr" sz="quarter" idx="11"/>
          </p:nvPr>
        </p:nvSpPr>
        <p:spPr>
          <a:xfrm>
            <a:off x="5333865" y="4849416"/>
            <a:ext cx="3086100" cy="108000"/>
          </a:xfrm>
          <a:prstGeom prst="rect">
            <a:avLst/>
          </a:prstGeom>
        </p:spPr>
        <p:txBody>
          <a:bodyPr/>
          <a:lstStyle/>
          <a:p>
            <a:r>
              <a:rPr lang="en-GB" dirty="0">
                <a:solidFill>
                  <a:srgbClr val="001C39"/>
                </a:solidFill>
              </a:rPr>
              <a:t>Information classification: Internal</a:t>
            </a:r>
          </a:p>
        </p:txBody>
      </p:sp>
      <p:sp>
        <p:nvSpPr>
          <p:cNvPr id="5" name="Slide Number Placeholder 4"/>
          <p:cNvSpPr>
            <a:spLocks noGrp="1"/>
          </p:cNvSpPr>
          <p:nvPr>
            <p:ph type="sldNum" sz="quarter" idx="12"/>
          </p:nvPr>
        </p:nvSpPr>
        <p:spPr>
          <a:xfrm>
            <a:off x="8107975" y="4760953"/>
            <a:ext cx="504092" cy="135731"/>
          </a:xfrm>
          <a:prstGeom prst="rect">
            <a:avLst/>
          </a:prstGeom>
        </p:spPr>
        <p:txBody>
          <a:bodyPr/>
          <a:lstStyle/>
          <a:p>
            <a:fld id="{B54E4116-425B-4E1B-86B0-7D2FE6F0A2F4}" type="slidenum">
              <a:rPr lang="en-GB" smtClean="0">
                <a:solidFill>
                  <a:srgbClr val="001C39"/>
                </a:solidFill>
              </a:rPr>
              <a:pPr/>
              <a:t>‹#›</a:t>
            </a:fld>
            <a:endParaRPr lang="en-GB" dirty="0">
              <a:solidFill>
                <a:srgbClr val="001C39"/>
              </a:solidFill>
            </a:endParaRPr>
          </a:p>
        </p:txBody>
      </p:sp>
      <p:sp>
        <p:nvSpPr>
          <p:cNvPr id="6" name="Content Placeholder 2"/>
          <p:cNvSpPr>
            <a:spLocks noGrp="1"/>
          </p:cNvSpPr>
          <p:nvPr>
            <p:ph idx="1"/>
          </p:nvPr>
        </p:nvSpPr>
        <p:spPr>
          <a:xfrm>
            <a:off x="2124076" y="1026000"/>
            <a:ext cx="6661149" cy="3429000"/>
          </a:xfrm>
        </p:spPr>
        <p:txBody>
          <a:bodyPr>
            <a:noAutofit/>
          </a:bodyPr>
          <a:lstStyle>
            <a:lvl1pPr marL="0" indent="0">
              <a:lnSpc>
                <a:spcPct val="100000"/>
              </a:lnSpc>
              <a:buNone/>
              <a:defRPr/>
            </a:lvl1pPr>
            <a:lvl2pPr marL="162000" indent="0">
              <a:lnSpc>
                <a:spcPct val="100000"/>
              </a:lnSpc>
              <a:buNone/>
              <a:defRPr/>
            </a:lvl2pPr>
            <a:lvl3pPr marL="324000" indent="0">
              <a:lnSpc>
                <a:spcPct val="100000"/>
              </a:lnSpc>
              <a:buNone/>
              <a:defRPr/>
            </a:lvl3pPr>
            <a:lvl4pPr marL="486000" indent="0">
              <a:lnSpc>
                <a:spcPct val="100000"/>
              </a:lnSpc>
              <a:buNone/>
              <a:defRPr/>
            </a:lvl4pPr>
            <a:lvl5pPr marL="648000" indent="0">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021840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27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5/12/24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737585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81175"/>
            <a:ext cx="5833179" cy="533311"/>
          </a:xfrm>
        </p:spPr>
        <p:txBody>
          <a:bodyPr>
            <a:noAutofit/>
          </a:bodyPr>
          <a:lstStyle>
            <a:lvl1pPr>
              <a:defRPr sz="2400" b="0">
                <a:solidFill>
                  <a:schemeClr val="tx1">
                    <a:lumMod val="75000"/>
                    <a:lumOff val="25000"/>
                  </a:schemeClr>
                </a:solidFill>
                <a:latin typeface="+mj-lt"/>
                <a:ea typeface="Century Gothic" charset="0"/>
                <a:cs typeface="Century Gothic" charset="0"/>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5404F2-BE9A-4460-8815-8F645183555F}" type="datetimeFigureOut">
              <a:rPr lang="en-US" smtClean="0"/>
              <a:t>5/12/24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t>‹#›</a:t>
            </a:fld>
            <a:endParaRPr lang="en-US"/>
          </a:p>
        </p:txBody>
      </p:sp>
    </p:spTree>
    <p:extLst>
      <p:ext uri="{BB962C8B-B14F-4D97-AF65-F5344CB8AC3E}">
        <p14:creationId xmlns:p14="http://schemas.microsoft.com/office/powerpoint/2010/main" val="34276197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1000">
              <a:schemeClr val="accent3">
                <a:lumMod val="75000"/>
              </a:schemeClr>
            </a:gs>
            <a:gs pos="100000">
              <a:schemeClr val="accent4">
                <a:lumMod val="80000"/>
                <a:lumOff val="20000"/>
              </a:schemeClr>
            </a:gs>
          </a:gsLst>
          <a:lin ang="10800000" scaled="1"/>
          <a:tileRect/>
        </a:gradFill>
        <a:effectLst/>
      </p:bgPr>
    </p:bg>
    <p:spTree>
      <p:nvGrpSpPr>
        <p:cNvPr id="1" name="Shape 9"/>
        <p:cNvGrpSpPr/>
        <p:nvPr/>
      </p:nvGrpSpPr>
      <p:grpSpPr>
        <a:xfrm>
          <a:off x="0" y="0"/>
          <a:ext cx="0" cy="0"/>
          <a:chOff x="0" y="0"/>
          <a:chExt cx="0" cy="0"/>
        </a:xfrm>
      </p:grpSpPr>
      <p:sp>
        <p:nvSpPr>
          <p:cNvPr id="10" name="Google Shape;10;p1"/>
          <p:cNvSpPr txBox="1"/>
          <p:nvPr/>
        </p:nvSpPr>
        <p:spPr>
          <a:xfrm>
            <a:off x="8739915" y="93259"/>
            <a:ext cx="445198" cy="2746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00"/>
              <a:buFont typeface="Helvetica Neue"/>
              <a:buNone/>
            </a:pPr>
            <a:fld id="{00000000-1234-1234-1234-123412341234}" type="slidenum">
              <a:rPr lang="en-US" sz="800" b="0" i="0" u="none" strike="noStrike" cap="none">
                <a:solidFill>
                  <a:srgbClr val="000000"/>
                </a:solidFill>
                <a:latin typeface="Helvetica Neue"/>
                <a:ea typeface="Helvetica Neue"/>
                <a:cs typeface="Helvetica Neue"/>
                <a:sym typeface="Helvetica Neue"/>
              </a:rPr>
              <a:t>‹#›</a:t>
            </a:fld>
            <a:endParaRPr sz="800" b="0" i="0" u="none" strike="noStrike" cap="none">
              <a:solidFill>
                <a:srgbClr val="000000"/>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49" r:id="rId1"/>
    <p:sldLayoutId id="2147483669" r:id="rId2"/>
    <p:sldLayoutId id="2147483671" r:id="rId3"/>
    <p:sldLayoutId id="2147483674" r:id="rId4"/>
    <p:sldLayoutId id="2147483675"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141"/>
        <p:cNvGrpSpPr/>
        <p:nvPr/>
      </p:nvGrpSpPr>
      <p:grpSpPr>
        <a:xfrm>
          <a:off x="0" y="0"/>
          <a:ext cx="0" cy="0"/>
          <a:chOff x="0" y="0"/>
          <a:chExt cx="0" cy="0"/>
        </a:xfrm>
      </p:grpSpPr>
      <p:sp>
        <p:nvSpPr>
          <p:cNvPr id="142" name="Google Shape;142;p22"/>
          <p:cNvSpPr txBox="1">
            <a:spLocks noGrp="1"/>
          </p:cNvSpPr>
          <p:nvPr>
            <p:ph type="body" idx="1"/>
          </p:nvPr>
        </p:nvSpPr>
        <p:spPr>
          <a:xfrm>
            <a:off x="1054100" y="2025015"/>
            <a:ext cx="7740650" cy="78974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n-GB" dirty="0">
                <a:solidFill>
                  <a:schemeClr val="bg1"/>
                </a:solidFill>
                <a:latin typeface="+mn-lt"/>
              </a:rPr>
              <a:t>ICS Music Metadata Micro Service</a:t>
            </a:r>
            <a:endParaRPr dirty="0">
              <a:solidFill>
                <a:schemeClr val="bg1"/>
              </a:solidFill>
              <a:latin typeface="+mn-lt"/>
            </a:endParaRPr>
          </a:p>
        </p:txBody>
      </p:sp>
      <p:sp>
        <p:nvSpPr>
          <p:cNvPr id="143" name="Google Shape;143;p22"/>
          <p:cNvSpPr txBox="1">
            <a:spLocks noGrp="1"/>
          </p:cNvSpPr>
          <p:nvPr>
            <p:ph type="body" idx="2"/>
          </p:nvPr>
        </p:nvSpPr>
        <p:spPr>
          <a:xfrm>
            <a:off x="1054100" y="3435927"/>
            <a:ext cx="7740600" cy="1095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600"/>
              </a:spcBef>
              <a:spcAft>
                <a:spcPts val="0"/>
              </a:spcAft>
              <a:buNone/>
            </a:pPr>
            <a:r>
              <a:rPr lang="en-US" sz="1400" dirty="0">
                <a:solidFill>
                  <a:schemeClr val="bg1">
                    <a:lumMod val="65000"/>
                  </a:schemeClr>
                </a:solidFill>
                <a:latin typeface="+mn-lt"/>
                <a:cs typeface="Arial" panose="020B0604020202020204" pitchFamily="34" charset="0"/>
              </a:rPr>
              <a:t>Mayank Patel</a:t>
            </a:r>
            <a:br>
              <a:rPr lang="en-US" sz="1400" dirty="0">
                <a:solidFill>
                  <a:schemeClr val="bg1">
                    <a:lumMod val="65000"/>
                  </a:schemeClr>
                </a:solidFill>
                <a:latin typeface="+mn-lt"/>
                <a:cs typeface="Arial" panose="020B0604020202020204" pitchFamily="34" charset="0"/>
              </a:rPr>
            </a:br>
            <a:r>
              <a:rPr lang="en-US" sz="1400" dirty="0">
                <a:solidFill>
                  <a:schemeClr val="bg1">
                    <a:lumMod val="65000"/>
                  </a:schemeClr>
                </a:solidFill>
                <a:latin typeface="+mn-lt"/>
                <a:cs typeface="Arial" panose="020B0604020202020204" pitchFamily="34" charset="0"/>
              </a:rPr>
              <a:t>May 2024</a:t>
            </a:r>
            <a:endParaRPr sz="1400" dirty="0">
              <a:solidFill>
                <a:schemeClr val="bg1">
                  <a:lumMod val="65000"/>
                </a:schemeClr>
              </a:solidFill>
              <a:latin typeface="+mn-lt"/>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3750" y="77833"/>
            <a:ext cx="6315812" cy="437426"/>
          </a:xfrm>
        </p:spPr>
        <p:txBody>
          <a:bodyPr/>
          <a:lstStyle/>
          <a:p>
            <a:r>
              <a:rPr lang="en-GB" sz="2800" b="1" dirty="0">
                <a:solidFill>
                  <a:schemeClr val="tx1">
                    <a:lumMod val="85000"/>
                    <a:lumOff val="15000"/>
                  </a:schemeClr>
                </a:solidFill>
                <a:latin typeface="+mn-lt"/>
                <a:ea typeface="Calibri" panose="020F0502020204030204" pitchFamily="34" charset="0"/>
              </a:rPr>
              <a:t>Scaling the System</a:t>
            </a:r>
            <a:endParaRPr lang="en-GB" sz="2800" b="1" dirty="0">
              <a:solidFill>
                <a:schemeClr val="tx1"/>
              </a:solidFill>
              <a:latin typeface="+mn-lt"/>
            </a:endParaRPr>
          </a:p>
        </p:txBody>
      </p:sp>
      <p:sp>
        <p:nvSpPr>
          <p:cNvPr id="3" name="Slide Number Placeholder 2"/>
          <p:cNvSpPr>
            <a:spLocks noGrp="1"/>
          </p:cNvSpPr>
          <p:nvPr>
            <p:ph type="sldNum" sz="quarter" idx="12"/>
          </p:nvPr>
        </p:nvSpPr>
        <p:spPr/>
        <p:txBody>
          <a:bodyPr/>
          <a:lstStyle/>
          <a:p>
            <a:pPr defTabSz="685074">
              <a:defRPr/>
            </a:pPr>
            <a:fld id="{B54E4116-425B-4E1B-86B0-7D2FE6F0A2F4}" type="slidenum">
              <a:rPr lang="en-GB" sz="1050">
                <a:solidFill>
                  <a:srgbClr val="001C39"/>
                </a:solidFill>
                <a:latin typeface="+mn-lt"/>
              </a:rPr>
              <a:pPr defTabSz="685074">
                <a:defRPr/>
              </a:pPr>
              <a:t>10</a:t>
            </a:fld>
            <a:endParaRPr lang="en-GB" sz="1050" dirty="0">
              <a:solidFill>
                <a:srgbClr val="001C39"/>
              </a:solidFill>
              <a:latin typeface="+mn-lt"/>
            </a:endParaRPr>
          </a:p>
        </p:txBody>
      </p:sp>
      <p:grpSp>
        <p:nvGrpSpPr>
          <p:cNvPr id="4" name="Group 3">
            <a:extLst>
              <a:ext uri="{FF2B5EF4-FFF2-40B4-BE49-F238E27FC236}">
                <a16:creationId xmlns:a16="http://schemas.microsoft.com/office/drawing/2014/main" id="{D4298C4F-3742-47CE-81B5-06A6876D337D}"/>
              </a:ext>
            </a:extLst>
          </p:cNvPr>
          <p:cNvGrpSpPr/>
          <p:nvPr/>
        </p:nvGrpSpPr>
        <p:grpSpPr>
          <a:xfrm>
            <a:off x="2228855" y="2572143"/>
            <a:ext cx="5725715" cy="648000"/>
            <a:chOff x="3027362" y="3546496"/>
            <a:chExt cx="7600950" cy="958850"/>
          </a:xfrm>
        </p:grpSpPr>
        <p:sp>
          <p:nvSpPr>
            <p:cNvPr id="5" name="Freeform 12">
              <a:extLst>
                <a:ext uri="{FF2B5EF4-FFF2-40B4-BE49-F238E27FC236}">
                  <a16:creationId xmlns:a16="http://schemas.microsoft.com/office/drawing/2014/main" id="{A9B5388D-249E-1552-880D-E2C6CFD5625F}"/>
                </a:ext>
              </a:extLst>
            </p:cNvPr>
            <p:cNvSpPr>
              <a:spLocks/>
            </p:cNvSpPr>
            <p:nvPr/>
          </p:nvSpPr>
          <p:spPr bwMode="auto">
            <a:xfrm>
              <a:off x="3433762" y="3546496"/>
              <a:ext cx="7194550" cy="958850"/>
            </a:xfrm>
            <a:custGeom>
              <a:avLst/>
              <a:gdLst>
                <a:gd name="T0" fmla="*/ 0 w 13597"/>
                <a:gd name="T1" fmla="*/ 0 h 1812"/>
                <a:gd name="T2" fmla="*/ 1495 w 13597"/>
                <a:gd name="T3" fmla="*/ 0 h 1812"/>
                <a:gd name="T4" fmla="*/ 11204 w 13597"/>
                <a:gd name="T5" fmla="*/ 0 h 1812"/>
                <a:gd name="T6" fmla="*/ 11698 w 13597"/>
                <a:gd name="T7" fmla="*/ 0 h 1812"/>
                <a:gd name="T8" fmla="*/ 13111 w 13597"/>
                <a:gd name="T9" fmla="*/ 0 h 1812"/>
                <a:gd name="T10" fmla="*/ 13597 w 13597"/>
                <a:gd name="T11" fmla="*/ 888 h 1812"/>
                <a:gd name="T12" fmla="*/ 13140 w 13597"/>
                <a:gd name="T13" fmla="*/ 1803 h 1812"/>
                <a:gd name="T14" fmla="*/ 11698 w 13597"/>
                <a:gd name="T15" fmla="*/ 1805 h 1812"/>
                <a:gd name="T16" fmla="*/ 11698 w 13597"/>
                <a:gd name="T17" fmla="*/ 1806 h 1812"/>
                <a:gd name="T18" fmla="*/ 1495 w 13597"/>
                <a:gd name="T19" fmla="*/ 1810 h 1812"/>
                <a:gd name="T20" fmla="*/ 0 w 13597"/>
                <a:gd name="T21" fmla="*/ 1812 h 1812"/>
                <a:gd name="T22" fmla="*/ 0 w 13597"/>
                <a:gd name="T23" fmla="*/ 0 h 1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597" h="1812">
                  <a:moveTo>
                    <a:pt x="0" y="0"/>
                  </a:moveTo>
                  <a:lnTo>
                    <a:pt x="1495" y="0"/>
                  </a:lnTo>
                  <a:lnTo>
                    <a:pt x="11204" y="0"/>
                  </a:lnTo>
                  <a:lnTo>
                    <a:pt x="11698" y="0"/>
                  </a:lnTo>
                  <a:lnTo>
                    <a:pt x="13111" y="0"/>
                  </a:lnTo>
                  <a:lnTo>
                    <a:pt x="13597" y="888"/>
                  </a:lnTo>
                  <a:lnTo>
                    <a:pt x="13140" y="1803"/>
                  </a:lnTo>
                  <a:lnTo>
                    <a:pt x="11698" y="1805"/>
                  </a:lnTo>
                  <a:lnTo>
                    <a:pt x="11698" y="1806"/>
                  </a:lnTo>
                  <a:lnTo>
                    <a:pt x="1495" y="1810"/>
                  </a:lnTo>
                  <a:lnTo>
                    <a:pt x="0" y="1812"/>
                  </a:lnTo>
                  <a:lnTo>
                    <a:pt x="0" y="0"/>
                  </a:lnTo>
                  <a:close/>
                </a:path>
              </a:pathLst>
            </a:custGeom>
            <a:gradFill>
              <a:gsLst>
                <a:gs pos="17700">
                  <a:srgbClr val="EEEEEE"/>
                </a:gs>
                <a:gs pos="0">
                  <a:schemeClr val="bg1">
                    <a:lumMod val="95000"/>
                    <a:alpha val="0"/>
                  </a:schemeClr>
                </a:gs>
                <a:gs pos="100000">
                  <a:schemeClr val="tx1">
                    <a:lumMod val="50000"/>
                    <a:lumOff val="50000"/>
                    <a:alpha val="2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sz="1050" dirty="0">
                <a:solidFill>
                  <a:srgbClr val="FFFFFF"/>
                </a:solidFill>
                <a:ea typeface="Apple Symbols" panose="02000000000000000000" pitchFamily="2" charset="-79"/>
                <a:cs typeface="Arial" panose="020B0604020202020204" pitchFamily="34" charset="0"/>
              </a:endParaRPr>
            </a:p>
          </p:txBody>
        </p:sp>
        <p:sp>
          <p:nvSpPr>
            <p:cNvPr id="6" name="Freeform 13">
              <a:extLst>
                <a:ext uri="{FF2B5EF4-FFF2-40B4-BE49-F238E27FC236}">
                  <a16:creationId xmlns:a16="http://schemas.microsoft.com/office/drawing/2014/main" id="{05C541A4-5081-FDAF-6112-D3C39DBB53A2}"/>
                </a:ext>
              </a:extLst>
            </p:cNvPr>
            <p:cNvSpPr>
              <a:spLocks/>
            </p:cNvSpPr>
            <p:nvPr/>
          </p:nvSpPr>
          <p:spPr bwMode="auto">
            <a:xfrm>
              <a:off x="3027362" y="3546496"/>
              <a:ext cx="406400" cy="958850"/>
            </a:xfrm>
            <a:custGeom>
              <a:avLst/>
              <a:gdLst>
                <a:gd name="T0" fmla="*/ 768 w 768"/>
                <a:gd name="T1" fmla="*/ 1812 h 1812"/>
                <a:gd name="T2" fmla="*/ 768 w 768"/>
                <a:gd name="T3" fmla="*/ 0 h 1812"/>
                <a:gd name="T4" fmla="*/ 0 w 768"/>
                <a:gd name="T5" fmla="*/ 12 h 1812"/>
                <a:gd name="T6" fmla="*/ 0 w 768"/>
                <a:gd name="T7" fmla="*/ 1509 h 1812"/>
                <a:gd name="T8" fmla="*/ 768 w 768"/>
                <a:gd name="T9" fmla="*/ 1812 h 1812"/>
              </a:gdLst>
              <a:ahLst/>
              <a:cxnLst>
                <a:cxn ang="0">
                  <a:pos x="T0" y="T1"/>
                </a:cxn>
                <a:cxn ang="0">
                  <a:pos x="T2" y="T3"/>
                </a:cxn>
                <a:cxn ang="0">
                  <a:pos x="T4" y="T5"/>
                </a:cxn>
                <a:cxn ang="0">
                  <a:pos x="T6" y="T7"/>
                </a:cxn>
                <a:cxn ang="0">
                  <a:pos x="T8" y="T9"/>
                </a:cxn>
              </a:cxnLst>
              <a:rect l="0" t="0" r="r" b="b"/>
              <a:pathLst>
                <a:path w="768" h="1812">
                  <a:moveTo>
                    <a:pt x="768" y="1812"/>
                  </a:moveTo>
                  <a:lnTo>
                    <a:pt x="768" y="0"/>
                  </a:lnTo>
                  <a:lnTo>
                    <a:pt x="0" y="12"/>
                  </a:lnTo>
                  <a:lnTo>
                    <a:pt x="0" y="1509"/>
                  </a:lnTo>
                  <a:lnTo>
                    <a:pt x="768" y="1812"/>
                  </a:lnTo>
                  <a:close/>
                </a:path>
              </a:pathLst>
            </a:custGeom>
            <a:gradFill>
              <a:gsLst>
                <a:gs pos="17700">
                  <a:srgbClr val="EEEEEE"/>
                </a:gs>
                <a:gs pos="0">
                  <a:schemeClr val="bg1">
                    <a:lumMod val="95000"/>
                    <a:alpha val="0"/>
                  </a:schemeClr>
                </a:gs>
                <a:gs pos="100000">
                  <a:schemeClr val="tx1">
                    <a:lumMod val="50000"/>
                    <a:lumOff val="50000"/>
                    <a:alpha val="2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sz="1050" dirty="0">
                <a:solidFill>
                  <a:srgbClr val="FFFFFF"/>
                </a:solidFill>
                <a:ea typeface="Apple Symbols" panose="02000000000000000000" pitchFamily="2" charset="-79"/>
                <a:cs typeface="Arial" panose="020B0604020202020204" pitchFamily="34" charset="0"/>
              </a:endParaRPr>
            </a:p>
          </p:txBody>
        </p:sp>
      </p:grpSp>
      <p:grpSp>
        <p:nvGrpSpPr>
          <p:cNvPr id="7" name="Group 6">
            <a:extLst>
              <a:ext uri="{FF2B5EF4-FFF2-40B4-BE49-F238E27FC236}">
                <a16:creationId xmlns:a16="http://schemas.microsoft.com/office/drawing/2014/main" id="{B7DC0B56-F7A0-DE99-7615-8EE9CB16F3FA}"/>
              </a:ext>
            </a:extLst>
          </p:cNvPr>
          <p:cNvGrpSpPr/>
          <p:nvPr/>
        </p:nvGrpSpPr>
        <p:grpSpPr>
          <a:xfrm>
            <a:off x="2228855" y="1725698"/>
            <a:ext cx="5725715" cy="648000"/>
            <a:chOff x="3027362" y="2521487"/>
            <a:chExt cx="7600950" cy="958850"/>
          </a:xfrm>
        </p:grpSpPr>
        <p:sp>
          <p:nvSpPr>
            <p:cNvPr id="8" name="Freeform 9">
              <a:extLst>
                <a:ext uri="{FF2B5EF4-FFF2-40B4-BE49-F238E27FC236}">
                  <a16:creationId xmlns:a16="http://schemas.microsoft.com/office/drawing/2014/main" id="{1A023832-5B98-C3AD-57F6-09D37B90EEEB}"/>
                </a:ext>
              </a:extLst>
            </p:cNvPr>
            <p:cNvSpPr>
              <a:spLocks/>
            </p:cNvSpPr>
            <p:nvPr/>
          </p:nvSpPr>
          <p:spPr bwMode="auto">
            <a:xfrm>
              <a:off x="3433762" y="2521487"/>
              <a:ext cx="7194550" cy="958850"/>
            </a:xfrm>
            <a:custGeom>
              <a:avLst/>
              <a:gdLst>
                <a:gd name="T0" fmla="*/ 0 w 13597"/>
                <a:gd name="T1" fmla="*/ 0 h 1812"/>
                <a:gd name="T2" fmla="*/ 1495 w 13597"/>
                <a:gd name="T3" fmla="*/ 0 h 1812"/>
                <a:gd name="T4" fmla="*/ 11204 w 13597"/>
                <a:gd name="T5" fmla="*/ 0 h 1812"/>
                <a:gd name="T6" fmla="*/ 11698 w 13597"/>
                <a:gd name="T7" fmla="*/ 0 h 1812"/>
                <a:gd name="T8" fmla="*/ 13111 w 13597"/>
                <a:gd name="T9" fmla="*/ 0 h 1812"/>
                <a:gd name="T10" fmla="*/ 13597 w 13597"/>
                <a:gd name="T11" fmla="*/ 888 h 1812"/>
                <a:gd name="T12" fmla="*/ 13140 w 13597"/>
                <a:gd name="T13" fmla="*/ 1802 h 1812"/>
                <a:gd name="T14" fmla="*/ 11698 w 13597"/>
                <a:gd name="T15" fmla="*/ 1804 h 1812"/>
                <a:gd name="T16" fmla="*/ 11698 w 13597"/>
                <a:gd name="T17" fmla="*/ 1805 h 1812"/>
                <a:gd name="T18" fmla="*/ 1495 w 13597"/>
                <a:gd name="T19" fmla="*/ 1810 h 1812"/>
                <a:gd name="T20" fmla="*/ 0 w 13597"/>
                <a:gd name="T21" fmla="*/ 1812 h 1812"/>
                <a:gd name="T22" fmla="*/ 0 w 13597"/>
                <a:gd name="T23" fmla="*/ 0 h 1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597" h="1812">
                  <a:moveTo>
                    <a:pt x="0" y="0"/>
                  </a:moveTo>
                  <a:lnTo>
                    <a:pt x="1495" y="0"/>
                  </a:lnTo>
                  <a:lnTo>
                    <a:pt x="11204" y="0"/>
                  </a:lnTo>
                  <a:lnTo>
                    <a:pt x="11698" y="0"/>
                  </a:lnTo>
                  <a:lnTo>
                    <a:pt x="13111" y="0"/>
                  </a:lnTo>
                  <a:lnTo>
                    <a:pt x="13597" y="888"/>
                  </a:lnTo>
                  <a:lnTo>
                    <a:pt x="13140" y="1802"/>
                  </a:lnTo>
                  <a:lnTo>
                    <a:pt x="11698" y="1804"/>
                  </a:lnTo>
                  <a:lnTo>
                    <a:pt x="11698" y="1805"/>
                  </a:lnTo>
                  <a:lnTo>
                    <a:pt x="1495" y="1810"/>
                  </a:lnTo>
                  <a:lnTo>
                    <a:pt x="0" y="1812"/>
                  </a:lnTo>
                  <a:lnTo>
                    <a:pt x="0" y="0"/>
                  </a:lnTo>
                  <a:close/>
                </a:path>
              </a:pathLst>
            </a:custGeom>
            <a:gradFill>
              <a:gsLst>
                <a:gs pos="17700">
                  <a:srgbClr val="EEEEEE"/>
                </a:gs>
                <a:gs pos="0">
                  <a:schemeClr val="bg1">
                    <a:lumMod val="95000"/>
                    <a:alpha val="0"/>
                  </a:schemeClr>
                </a:gs>
                <a:gs pos="100000">
                  <a:schemeClr val="tx1">
                    <a:lumMod val="50000"/>
                    <a:lumOff val="50000"/>
                    <a:alpha val="2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sz="1050" dirty="0">
                <a:solidFill>
                  <a:srgbClr val="FFFFFF"/>
                </a:solidFill>
                <a:ea typeface="Apple Symbols" panose="02000000000000000000" pitchFamily="2" charset="-79"/>
                <a:cs typeface="Arial" panose="020B0604020202020204" pitchFamily="34" charset="0"/>
              </a:endParaRPr>
            </a:p>
          </p:txBody>
        </p:sp>
        <p:sp>
          <p:nvSpPr>
            <p:cNvPr id="9" name="Freeform 10">
              <a:extLst>
                <a:ext uri="{FF2B5EF4-FFF2-40B4-BE49-F238E27FC236}">
                  <a16:creationId xmlns:a16="http://schemas.microsoft.com/office/drawing/2014/main" id="{F9A7B302-D55B-15D6-FF31-BB8CEE14C0DF}"/>
                </a:ext>
              </a:extLst>
            </p:cNvPr>
            <p:cNvSpPr>
              <a:spLocks/>
            </p:cNvSpPr>
            <p:nvPr/>
          </p:nvSpPr>
          <p:spPr bwMode="auto">
            <a:xfrm>
              <a:off x="3027362" y="2523074"/>
              <a:ext cx="406400" cy="957262"/>
            </a:xfrm>
            <a:custGeom>
              <a:avLst/>
              <a:gdLst>
                <a:gd name="T0" fmla="*/ 768 w 768"/>
                <a:gd name="T1" fmla="*/ 1807 h 1807"/>
                <a:gd name="T2" fmla="*/ 768 w 768"/>
                <a:gd name="T3" fmla="*/ 0 h 1807"/>
                <a:gd name="T4" fmla="*/ 0 w 768"/>
                <a:gd name="T5" fmla="*/ 309 h 1807"/>
                <a:gd name="T6" fmla="*/ 0 w 768"/>
                <a:gd name="T7" fmla="*/ 1806 h 1807"/>
                <a:gd name="T8" fmla="*/ 768 w 768"/>
                <a:gd name="T9" fmla="*/ 1807 h 1807"/>
              </a:gdLst>
              <a:ahLst/>
              <a:cxnLst>
                <a:cxn ang="0">
                  <a:pos x="T0" y="T1"/>
                </a:cxn>
                <a:cxn ang="0">
                  <a:pos x="T2" y="T3"/>
                </a:cxn>
                <a:cxn ang="0">
                  <a:pos x="T4" y="T5"/>
                </a:cxn>
                <a:cxn ang="0">
                  <a:pos x="T6" y="T7"/>
                </a:cxn>
                <a:cxn ang="0">
                  <a:pos x="T8" y="T9"/>
                </a:cxn>
              </a:cxnLst>
              <a:rect l="0" t="0" r="r" b="b"/>
              <a:pathLst>
                <a:path w="768" h="1807">
                  <a:moveTo>
                    <a:pt x="768" y="1807"/>
                  </a:moveTo>
                  <a:lnTo>
                    <a:pt x="768" y="0"/>
                  </a:lnTo>
                  <a:lnTo>
                    <a:pt x="0" y="309"/>
                  </a:lnTo>
                  <a:lnTo>
                    <a:pt x="0" y="1806"/>
                  </a:lnTo>
                  <a:lnTo>
                    <a:pt x="768" y="1807"/>
                  </a:lnTo>
                  <a:close/>
                </a:path>
              </a:pathLst>
            </a:custGeom>
            <a:gradFill>
              <a:gsLst>
                <a:gs pos="17700">
                  <a:srgbClr val="EEEEEE"/>
                </a:gs>
                <a:gs pos="0">
                  <a:schemeClr val="bg1">
                    <a:lumMod val="95000"/>
                    <a:alpha val="0"/>
                  </a:schemeClr>
                </a:gs>
                <a:gs pos="100000">
                  <a:schemeClr val="tx1">
                    <a:lumMod val="50000"/>
                    <a:lumOff val="50000"/>
                    <a:alpha val="2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sz="1050" dirty="0">
                <a:solidFill>
                  <a:srgbClr val="FFFFFF"/>
                </a:solidFill>
                <a:ea typeface="Apple Symbols" panose="02000000000000000000" pitchFamily="2" charset="-79"/>
                <a:cs typeface="Arial" panose="020B0604020202020204" pitchFamily="34" charset="0"/>
              </a:endParaRPr>
            </a:p>
          </p:txBody>
        </p:sp>
      </p:grpSp>
      <p:sp>
        <p:nvSpPr>
          <p:cNvPr id="10" name="Freeform 8">
            <a:extLst>
              <a:ext uri="{FF2B5EF4-FFF2-40B4-BE49-F238E27FC236}">
                <a16:creationId xmlns:a16="http://schemas.microsoft.com/office/drawing/2014/main" id="{09D64AC0-96E2-5E0D-350F-D3EA884FCF10}"/>
              </a:ext>
            </a:extLst>
          </p:cNvPr>
          <p:cNvSpPr>
            <a:spLocks/>
          </p:cNvSpPr>
          <p:nvPr/>
        </p:nvSpPr>
        <p:spPr bwMode="auto">
          <a:xfrm>
            <a:off x="1128719" y="1812045"/>
            <a:ext cx="1100141" cy="648000"/>
          </a:xfrm>
          <a:custGeom>
            <a:avLst/>
            <a:gdLst>
              <a:gd name="T0" fmla="*/ 2771 w 2771"/>
              <a:gd name="T1" fmla="*/ 0 h 1497"/>
              <a:gd name="T2" fmla="*/ 136 w 2771"/>
              <a:gd name="T3" fmla="*/ 0 h 1497"/>
              <a:gd name="T4" fmla="*/ 130 w 2771"/>
              <a:gd name="T5" fmla="*/ 0 h 1497"/>
              <a:gd name="T6" fmla="*/ 122 w 2771"/>
              <a:gd name="T7" fmla="*/ 1 h 1497"/>
              <a:gd name="T8" fmla="*/ 116 w 2771"/>
              <a:gd name="T9" fmla="*/ 1 h 1497"/>
              <a:gd name="T10" fmla="*/ 109 w 2771"/>
              <a:gd name="T11" fmla="*/ 2 h 1497"/>
              <a:gd name="T12" fmla="*/ 95 w 2771"/>
              <a:gd name="T13" fmla="*/ 6 h 1497"/>
              <a:gd name="T14" fmla="*/ 84 w 2771"/>
              <a:gd name="T15" fmla="*/ 10 h 1497"/>
              <a:gd name="T16" fmla="*/ 72 w 2771"/>
              <a:gd name="T17" fmla="*/ 16 h 1497"/>
              <a:gd name="T18" fmla="*/ 60 w 2771"/>
              <a:gd name="T19" fmla="*/ 23 h 1497"/>
              <a:gd name="T20" fmla="*/ 49 w 2771"/>
              <a:gd name="T21" fmla="*/ 31 h 1497"/>
              <a:gd name="T22" fmla="*/ 41 w 2771"/>
              <a:gd name="T23" fmla="*/ 40 h 1497"/>
              <a:gd name="T24" fmla="*/ 31 w 2771"/>
              <a:gd name="T25" fmla="*/ 49 h 1497"/>
              <a:gd name="T26" fmla="*/ 24 w 2771"/>
              <a:gd name="T27" fmla="*/ 60 h 1497"/>
              <a:gd name="T28" fmla="*/ 17 w 2771"/>
              <a:gd name="T29" fmla="*/ 71 h 1497"/>
              <a:gd name="T30" fmla="*/ 11 w 2771"/>
              <a:gd name="T31" fmla="*/ 82 h 1497"/>
              <a:gd name="T32" fmla="*/ 6 w 2771"/>
              <a:gd name="T33" fmla="*/ 95 h 1497"/>
              <a:gd name="T34" fmla="*/ 2 w 2771"/>
              <a:gd name="T35" fmla="*/ 108 h 1497"/>
              <a:gd name="T36" fmla="*/ 1 w 2771"/>
              <a:gd name="T37" fmla="*/ 114 h 1497"/>
              <a:gd name="T38" fmla="*/ 0 w 2771"/>
              <a:gd name="T39" fmla="*/ 122 h 1497"/>
              <a:gd name="T40" fmla="*/ 0 w 2771"/>
              <a:gd name="T41" fmla="*/ 128 h 1497"/>
              <a:gd name="T42" fmla="*/ 0 w 2771"/>
              <a:gd name="T43" fmla="*/ 136 h 1497"/>
              <a:gd name="T44" fmla="*/ 0 w 2771"/>
              <a:gd name="T45" fmla="*/ 1361 h 1497"/>
              <a:gd name="T46" fmla="*/ 0 w 2771"/>
              <a:gd name="T47" fmla="*/ 1367 h 1497"/>
              <a:gd name="T48" fmla="*/ 0 w 2771"/>
              <a:gd name="T49" fmla="*/ 1375 h 1497"/>
              <a:gd name="T50" fmla="*/ 1 w 2771"/>
              <a:gd name="T51" fmla="*/ 1381 h 1497"/>
              <a:gd name="T52" fmla="*/ 2 w 2771"/>
              <a:gd name="T53" fmla="*/ 1388 h 1497"/>
              <a:gd name="T54" fmla="*/ 6 w 2771"/>
              <a:gd name="T55" fmla="*/ 1401 h 1497"/>
              <a:gd name="T56" fmla="*/ 11 w 2771"/>
              <a:gd name="T57" fmla="*/ 1413 h 1497"/>
              <a:gd name="T58" fmla="*/ 17 w 2771"/>
              <a:gd name="T59" fmla="*/ 1425 h 1497"/>
              <a:gd name="T60" fmla="*/ 24 w 2771"/>
              <a:gd name="T61" fmla="*/ 1437 h 1497"/>
              <a:gd name="T62" fmla="*/ 31 w 2771"/>
              <a:gd name="T63" fmla="*/ 1448 h 1497"/>
              <a:gd name="T64" fmla="*/ 41 w 2771"/>
              <a:gd name="T65" fmla="*/ 1456 h 1497"/>
              <a:gd name="T66" fmla="*/ 49 w 2771"/>
              <a:gd name="T67" fmla="*/ 1466 h 1497"/>
              <a:gd name="T68" fmla="*/ 60 w 2771"/>
              <a:gd name="T69" fmla="*/ 1473 h 1497"/>
              <a:gd name="T70" fmla="*/ 72 w 2771"/>
              <a:gd name="T71" fmla="*/ 1480 h 1497"/>
              <a:gd name="T72" fmla="*/ 84 w 2771"/>
              <a:gd name="T73" fmla="*/ 1486 h 1497"/>
              <a:gd name="T74" fmla="*/ 95 w 2771"/>
              <a:gd name="T75" fmla="*/ 1490 h 1497"/>
              <a:gd name="T76" fmla="*/ 109 w 2771"/>
              <a:gd name="T77" fmla="*/ 1495 h 1497"/>
              <a:gd name="T78" fmla="*/ 116 w 2771"/>
              <a:gd name="T79" fmla="*/ 1496 h 1497"/>
              <a:gd name="T80" fmla="*/ 122 w 2771"/>
              <a:gd name="T81" fmla="*/ 1496 h 1497"/>
              <a:gd name="T82" fmla="*/ 130 w 2771"/>
              <a:gd name="T83" fmla="*/ 1497 h 1497"/>
              <a:gd name="T84" fmla="*/ 136 w 2771"/>
              <a:gd name="T85" fmla="*/ 1497 h 1497"/>
              <a:gd name="T86" fmla="*/ 2771 w 2771"/>
              <a:gd name="T87" fmla="*/ 1497 h 1497"/>
              <a:gd name="T88" fmla="*/ 2771 w 2771"/>
              <a:gd name="T89" fmla="*/ 0 h 1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771" h="1497">
                <a:moveTo>
                  <a:pt x="2771" y="0"/>
                </a:moveTo>
                <a:lnTo>
                  <a:pt x="136" y="0"/>
                </a:lnTo>
                <a:lnTo>
                  <a:pt x="130" y="0"/>
                </a:lnTo>
                <a:lnTo>
                  <a:pt x="122" y="1"/>
                </a:lnTo>
                <a:lnTo>
                  <a:pt x="116" y="1"/>
                </a:lnTo>
                <a:lnTo>
                  <a:pt x="109" y="2"/>
                </a:lnTo>
                <a:lnTo>
                  <a:pt x="95" y="6"/>
                </a:lnTo>
                <a:lnTo>
                  <a:pt x="84" y="10"/>
                </a:lnTo>
                <a:lnTo>
                  <a:pt x="72" y="16"/>
                </a:lnTo>
                <a:lnTo>
                  <a:pt x="60" y="23"/>
                </a:lnTo>
                <a:lnTo>
                  <a:pt x="49" y="31"/>
                </a:lnTo>
                <a:lnTo>
                  <a:pt x="41" y="40"/>
                </a:lnTo>
                <a:lnTo>
                  <a:pt x="31" y="49"/>
                </a:lnTo>
                <a:lnTo>
                  <a:pt x="24" y="60"/>
                </a:lnTo>
                <a:lnTo>
                  <a:pt x="17" y="71"/>
                </a:lnTo>
                <a:lnTo>
                  <a:pt x="11" y="82"/>
                </a:lnTo>
                <a:lnTo>
                  <a:pt x="6" y="95"/>
                </a:lnTo>
                <a:lnTo>
                  <a:pt x="2" y="108"/>
                </a:lnTo>
                <a:lnTo>
                  <a:pt x="1" y="114"/>
                </a:lnTo>
                <a:lnTo>
                  <a:pt x="0" y="122"/>
                </a:lnTo>
                <a:lnTo>
                  <a:pt x="0" y="128"/>
                </a:lnTo>
                <a:lnTo>
                  <a:pt x="0" y="136"/>
                </a:lnTo>
                <a:lnTo>
                  <a:pt x="0" y="1361"/>
                </a:lnTo>
                <a:lnTo>
                  <a:pt x="0" y="1367"/>
                </a:lnTo>
                <a:lnTo>
                  <a:pt x="0" y="1375"/>
                </a:lnTo>
                <a:lnTo>
                  <a:pt x="1" y="1381"/>
                </a:lnTo>
                <a:lnTo>
                  <a:pt x="2" y="1388"/>
                </a:lnTo>
                <a:lnTo>
                  <a:pt x="6" y="1401"/>
                </a:lnTo>
                <a:lnTo>
                  <a:pt x="11" y="1413"/>
                </a:lnTo>
                <a:lnTo>
                  <a:pt x="17" y="1425"/>
                </a:lnTo>
                <a:lnTo>
                  <a:pt x="24" y="1437"/>
                </a:lnTo>
                <a:lnTo>
                  <a:pt x="31" y="1448"/>
                </a:lnTo>
                <a:lnTo>
                  <a:pt x="41" y="1456"/>
                </a:lnTo>
                <a:lnTo>
                  <a:pt x="49" y="1466"/>
                </a:lnTo>
                <a:lnTo>
                  <a:pt x="60" y="1473"/>
                </a:lnTo>
                <a:lnTo>
                  <a:pt x="72" y="1480"/>
                </a:lnTo>
                <a:lnTo>
                  <a:pt x="84" y="1486"/>
                </a:lnTo>
                <a:lnTo>
                  <a:pt x="95" y="1490"/>
                </a:lnTo>
                <a:lnTo>
                  <a:pt x="109" y="1495"/>
                </a:lnTo>
                <a:lnTo>
                  <a:pt x="116" y="1496"/>
                </a:lnTo>
                <a:lnTo>
                  <a:pt x="122" y="1496"/>
                </a:lnTo>
                <a:lnTo>
                  <a:pt x="130" y="1497"/>
                </a:lnTo>
                <a:lnTo>
                  <a:pt x="136" y="1497"/>
                </a:lnTo>
                <a:lnTo>
                  <a:pt x="2771" y="1497"/>
                </a:lnTo>
                <a:lnTo>
                  <a:pt x="2771" y="0"/>
                </a:lnTo>
                <a:close/>
              </a:path>
            </a:pathLst>
          </a:custGeom>
          <a:solidFill>
            <a:schemeClr val="bg1"/>
          </a:solidFill>
          <a:ln>
            <a:noFill/>
          </a:ln>
          <a:effectLst>
            <a:outerShdw blurRad="50800" dist="38100" dir="8100000" algn="tr" rotWithShape="0">
              <a:prstClr val="black">
                <a:alpha val="40000"/>
              </a:prstClr>
            </a:outerShdw>
          </a:effectLst>
        </p:spPr>
        <p:txBody>
          <a:bodyPr vert="horz" wrap="square" lIns="68580" tIns="34290" rIns="68580" bIns="34290" numCol="1" anchor="t" anchorCtr="0" compatLnSpc="1">
            <a:prstTxWarp prst="textNoShape">
              <a:avLst/>
            </a:prstTxWarp>
          </a:bodyPr>
          <a:lstStyle/>
          <a:p>
            <a:pPr defTabSz="914378"/>
            <a:endParaRPr lang="en-US" sz="1050" dirty="0">
              <a:latin typeface="+mn-lt"/>
              <a:ea typeface="Apple Symbols" panose="02000000000000000000" pitchFamily="2" charset="-79"/>
              <a:cs typeface="Arial" panose="020B0604020202020204" pitchFamily="34" charset="0"/>
            </a:endParaRPr>
          </a:p>
        </p:txBody>
      </p:sp>
      <p:sp>
        <p:nvSpPr>
          <p:cNvPr id="11" name="Freeform 9">
            <a:extLst>
              <a:ext uri="{FF2B5EF4-FFF2-40B4-BE49-F238E27FC236}">
                <a16:creationId xmlns:a16="http://schemas.microsoft.com/office/drawing/2014/main" id="{FC0CF5DB-C3E0-C43D-A9F4-0179D144D13B}"/>
              </a:ext>
            </a:extLst>
          </p:cNvPr>
          <p:cNvSpPr>
            <a:spLocks/>
          </p:cNvSpPr>
          <p:nvPr/>
        </p:nvSpPr>
        <p:spPr bwMode="auto">
          <a:xfrm>
            <a:off x="2533653" y="1688216"/>
            <a:ext cx="5395913" cy="648000"/>
          </a:xfrm>
          <a:custGeom>
            <a:avLst/>
            <a:gdLst>
              <a:gd name="T0" fmla="*/ 0 w 13597"/>
              <a:gd name="T1" fmla="*/ 0 h 1812"/>
              <a:gd name="T2" fmla="*/ 1495 w 13597"/>
              <a:gd name="T3" fmla="*/ 0 h 1812"/>
              <a:gd name="T4" fmla="*/ 11204 w 13597"/>
              <a:gd name="T5" fmla="*/ 0 h 1812"/>
              <a:gd name="T6" fmla="*/ 11698 w 13597"/>
              <a:gd name="T7" fmla="*/ 0 h 1812"/>
              <a:gd name="T8" fmla="*/ 13111 w 13597"/>
              <a:gd name="T9" fmla="*/ 0 h 1812"/>
              <a:gd name="T10" fmla="*/ 13597 w 13597"/>
              <a:gd name="T11" fmla="*/ 888 h 1812"/>
              <a:gd name="T12" fmla="*/ 13140 w 13597"/>
              <a:gd name="T13" fmla="*/ 1802 h 1812"/>
              <a:gd name="T14" fmla="*/ 11698 w 13597"/>
              <a:gd name="T15" fmla="*/ 1804 h 1812"/>
              <a:gd name="T16" fmla="*/ 11698 w 13597"/>
              <a:gd name="T17" fmla="*/ 1805 h 1812"/>
              <a:gd name="T18" fmla="*/ 1495 w 13597"/>
              <a:gd name="T19" fmla="*/ 1810 h 1812"/>
              <a:gd name="T20" fmla="*/ 0 w 13597"/>
              <a:gd name="T21" fmla="*/ 1812 h 1812"/>
              <a:gd name="T22" fmla="*/ 0 w 13597"/>
              <a:gd name="T23" fmla="*/ 0 h 1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597" h="1812">
                <a:moveTo>
                  <a:pt x="0" y="0"/>
                </a:moveTo>
                <a:lnTo>
                  <a:pt x="1495" y="0"/>
                </a:lnTo>
                <a:lnTo>
                  <a:pt x="11204" y="0"/>
                </a:lnTo>
                <a:lnTo>
                  <a:pt x="11698" y="0"/>
                </a:lnTo>
                <a:lnTo>
                  <a:pt x="13111" y="0"/>
                </a:lnTo>
                <a:lnTo>
                  <a:pt x="13597" y="888"/>
                </a:lnTo>
                <a:lnTo>
                  <a:pt x="13140" y="1802"/>
                </a:lnTo>
                <a:lnTo>
                  <a:pt x="11698" y="1804"/>
                </a:lnTo>
                <a:lnTo>
                  <a:pt x="11698" y="1805"/>
                </a:lnTo>
                <a:lnTo>
                  <a:pt x="1495" y="1810"/>
                </a:lnTo>
                <a:lnTo>
                  <a:pt x="0" y="1812"/>
                </a:lnTo>
                <a:lnTo>
                  <a:pt x="0" y="0"/>
                </a:lnTo>
                <a:close/>
              </a:path>
            </a:pathLst>
          </a:custGeom>
          <a:gradFill>
            <a:gsLst>
              <a:gs pos="51000">
                <a:schemeClr val="accent2"/>
              </a:gs>
              <a:gs pos="100000">
                <a:schemeClr val="accent2">
                  <a:lumMod val="60000"/>
                  <a:lumOff val="40000"/>
                </a:schemeClr>
              </a:gs>
            </a:gsLst>
            <a:lin ang="10800000" scaled="1"/>
          </a:gradFill>
          <a:ln>
            <a:noFill/>
          </a:ln>
        </p:spPr>
        <p:txBody>
          <a:bodyPr vert="horz" wrap="square" lIns="68580" tIns="34290" rIns="68580" bIns="34290" numCol="1" anchor="t" anchorCtr="0" compatLnSpc="1">
            <a:prstTxWarp prst="textNoShape">
              <a:avLst/>
            </a:prstTxWarp>
          </a:bodyPr>
          <a:lstStyle/>
          <a:p>
            <a:pPr defTabSz="914378"/>
            <a:endParaRPr lang="en-US" sz="1050" dirty="0">
              <a:latin typeface="+mn-lt"/>
              <a:ea typeface="Apple Symbols" panose="02000000000000000000" pitchFamily="2" charset="-79"/>
              <a:cs typeface="Arial" panose="020B0604020202020204" pitchFamily="34" charset="0"/>
            </a:endParaRPr>
          </a:p>
        </p:txBody>
      </p:sp>
      <p:sp>
        <p:nvSpPr>
          <p:cNvPr id="12" name="Freeform 10">
            <a:extLst>
              <a:ext uri="{FF2B5EF4-FFF2-40B4-BE49-F238E27FC236}">
                <a16:creationId xmlns:a16="http://schemas.microsoft.com/office/drawing/2014/main" id="{55DCB984-5BC4-1679-CAD0-563E0FBA01B7}"/>
              </a:ext>
            </a:extLst>
          </p:cNvPr>
          <p:cNvSpPr>
            <a:spLocks/>
          </p:cNvSpPr>
          <p:nvPr/>
        </p:nvSpPr>
        <p:spPr bwMode="auto">
          <a:xfrm>
            <a:off x="2228852" y="1689403"/>
            <a:ext cx="304800" cy="648000"/>
          </a:xfrm>
          <a:custGeom>
            <a:avLst/>
            <a:gdLst>
              <a:gd name="T0" fmla="*/ 768 w 768"/>
              <a:gd name="T1" fmla="*/ 1807 h 1807"/>
              <a:gd name="T2" fmla="*/ 768 w 768"/>
              <a:gd name="T3" fmla="*/ 0 h 1807"/>
              <a:gd name="T4" fmla="*/ 0 w 768"/>
              <a:gd name="T5" fmla="*/ 309 h 1807"/>
              <a:gd name="T6" fmla="*/ 0 w 768"/>
              <a:gd name="T7" fmla="*/ 1806 h 1807"/>
              <a:gd name="T8" fmla="*/ 768 w 768"/>
              <a:gd name="T9" fmla="*/ 1807 h 1807"/>
            </a:gdLst>
            <a:ahLst/>
            <a:cxnLst>
              <a:cxn ang="0">
                <a:pos x="T0" y="T1"/>
              </a:cxn>
              <a:cxn ang="0">
                <a:pos x="T2" y="T3"/>
              </a:cxn>
              <a:cxn ang="0">
                <a:pos x="T4" y="T5"/>
              </a:cxn>
              <a:cxn ang="0">
                <a:pos x="T6" y="T7"/>
              </a:cxn>
              <a:cxn ang="0">
                <a:pos x="T8" y="T9"/>
              </a:cxn>
            </a:cxnLst>
            <a:rect l="0" t="0" r="r" b="b"/>
            <a:pathLst>
              <a:path w="768" h="1807">
                <a:moveTo>
                  <a:pt x="768" y="1807"/>
                </a:moveTo>
                <a:lnTo>
                  <a:pt x="768" y="0"/>
                </a:lnTo>
                <a:lnTo>
                  <a:pt x="0" y="309"/>
                </a:lnTo>
                <a:lnTo>
                  <a:pt x="0" y="1806"/>
                </a:lnTo>
                <a:lnTo>
                  <a:pt x="768" y="1807"/>
                </a:lnTo>
                <a:close/>
              </a:path>
            </a:pathLst>
          </a:custGeom>
          <a:gradFill>
            <a:gsLst>
              <a:gs pos="0">
                <a:schemeClr val="accent2">
                  <a:lumMod val="75000"/>
                </a:schemeClr>
              </a:gs>
              <a:gs pos="100000">
                <a:schemeClr val="accent2">
                  <a:lumMod val="75000"/>
                  <a:lumOff val="25000"/>
                </a:schemeClr>
              </a:gs>
            </a:gsLst>
            <a:lin ang="10800000" scaled="1"/>
          </a:gradFill>
          <a:ln>
            <a:noFill/>
          </a:ln>
        </p:spPr>
        <p:txBody>
          <a:bodyPr vert="horz" wrap="square" lIns="68580" tIns="34290" rIns="68580" bIns="34290" numCol="1" anchor="t" anchorCtr="0" compatLnSpc="1">
            <a:prstTxWarp prst="textNoShape">
              <a:avLst/>
            </a:prstTxWarp>
          </a:bodyPr>
          <a:lstStyle/>
          <a:p>
            <a:pPr defTabSz="914378"/>
            <a:endParaRPr lang="en-US" sz="1050" dirty="0">
              <a:latin typeface="+mn-lt"/>
              <a:ea typeface="Apple Symbols" panose="02000000000000000000" pitchFamily="2" charset="-79"/>
              <a:cs typeface="Arial" panose="020B0604020202020204" pitchFamily="34" charset="0"/>
            </a:endParaRPr>
          </a:p>
        </p:txBody>
      </p:sp>
      <p:sp>
        <p:nvSpPr>
          <p:cNvPr id="13" name="Freeform 11">
            <a:extLst>
              <a:ext uri="{FF2B5EF4-FFF2-40B4-BE49-F238E27FC236}">
                <a16:creationId xmlns:a16="http://schemas.microsoft.com/office/drawing/2014/main" id="{B6072F3C-BC7E-0450-6932-76F1577CF3B0}"/>
              </a:ext>
            </a:extLst>
          </p:cNvPr>
          <p:cNvSpPr>
            <a:spLocks/>
          </p:cNvSpPr>
          <p:nvPr/>
        </p:nvSpPr>
        <p:spPr bwMode="auto">
          <a:xfrm>
            <a:off x="1120718" y="2510251"/>
            <a:ext cx="1100141" cy="648000"/>
          </a:xfrm>
          <a:custGeom>
            <a:avLst/>
            <a:gdLst>
              <a:gd name="T0" fmla="*/ 2771 w 2771"/>
              <a:gd name="T1" fmla="*/ 0 h 1497"/>
              <a:gd name="T2" fmla="*/ 136 w 2771"/>
              <a:gd name="T3" fmla="*/ 0 h 1497"/>
              <a:gd name="T4" fmla="*/ 130 w 2771"/>
              <a:gd name="T5" fmla="*/ 0 h 1497"/>
              <a:gd name="T6" fmla="*/ 122 w 2771"/>
              <a:gd name="T7" fmla="*/ 1 h 1497"/>
              <a:gd name="T8" fmla="*/ 116 w 2771"/>
              <a:gd name="T9" fmla="*/ 1 h 1497"/>
              <a:gd name="T10" fmla="*/ 109 w 2771"/>
              <a:gd name="T11" fmla="*/ 2 h 1497"/>
              <a:gd name="T12" fmla="*/ 95 w 2771"/>
              <a:gd name="T13" fmla="*/ 6 h 1497"/>
              <a:gd name="T14" fmla="*/ 84 w 2771"/>
              <a:gd name="T15" fmla="*/ 11 h 1497"/>
              <a:gd name="T16" fmla="*/ 72 w 2771"/>
              <a:gd name="T17" fmla="*/ 16 h 1497"/>
              <a:gd name="T18" fmla="*/ 60 w 2771"/>
              <a:gd name="T19" fmla="*/ 24 h 1497"/>
              <a:gd name="T20" fmla="*/ 49 w 2771"/>
              <a:gd name="T21" fmla="*/ 31 h 1497"/>
              <a:gd name="T22" fmla="*/ 41 w 2771"/>
              <a:gd name="T23" fmla="*/ 41 h 1497"/>
              <a:gd name="T24" fmla="*/ 31 w 2771"/>
              <a:gd name="T25" fmla="*/ 49 h 1497"/>
              <a:gd name="T26" fmla="*/ 24 w 2771"/>
              <a:gd name="T27" fmla="*/ 60 h 1497"/>
              <a:gd name="T28" fmla="*/ 17 w 2771"/>
              <a:gd name="T29" fmla="*/ 72 h 1497"/>
              <a:gd name="T30" fmla="*/ 11 w 2771"/>
              <a:gd name="T31" fmla="*/ 83 h 1497"/>
              <a:gd name="T32" fmla="*/ 6 w 2771"/>
              <a:gd name="T33" fmla="*/ 95 h 1497"/>
              <a:gd name="T34" fmla="*/ 2 w 2771"/>
              <a:gd name="T35" fmla="*/ 108 h 1497"/>
              <a:gd name="T36" fmla="*/ 1 w 2771"/>
              <a:gd name="T37" fmla="*/ 115 h 1497"/>
              <a:gd name="T38" fmla="*/ 0 w 2771"/>
              <a:gd name="T39" fmla="*/ 122 h 1497"/>
              <a:gd name="T40" fmla="*/ 0 w 2771"/>
              <a:gd name="T41" fmla="*/ 130 h 1497"/>
              <a:gd name="T42" fmla="*/ 0 w 2771"/>
              <a:gd name="T43" fmla="*/ 136 h 1497"/>
              <a:gd name="T44" fmla="*/ 0 w 2771"/>
              <a:gd name="T45" fmla="*/ 1361 h 1497"/>
              <a:gd name="T46" fmla="*/ 0 w 2771"/>
              <a:gd name="T47" fmla="*/ 1369 h 1497"/>
              <a:gd name="T48" fmla="*/ 0 w 2771"/>
              <a:gd name="T49" fmla="*/ 1375 h 1497"/>
              <a:gd name="T50" fmla="*/ 1 w 2771"/>
              <a:gd name="T51" fmla="*/ 1382 h 1497"/>
              <a:gd name="T52" fmla="*/ 2 w 2771"/>
              <a:gd name="T53" fmla="*/ 1388 h 1497"/>
              <a:gd name="T54" fmla="*/ 6 w 2771"/>
              <a:gd name="T55" fmla="*/ 1402 h 1497"/>
              <a:gd name="T56" fmla="*/ 11 w 2771"/>
              <a:gd name="T57" fmla="*/ 1414 h 1497"/>
              <a:gd name="T58" fmla="*/ 17 w 2771"/>
              <a:gd name="T59" fmla="*/ 1425 h 1497"/>
              <a:gd name="T60" fmla="*/ 24 w 2771"/>
              <a:gd name="T61" fmla="*/ 1437 h 1497"/>
              <a:gd name="T62" fmla="*/ 31 w 2771"/>
              <a:gd name="T63" fmla="*/ 1448 h 1497"/>
              <a:gd name="T64" fmla="*/ 41 w 2771"/>
              <a:gd name="T65" fmla="*/ 1457 h 1497"/>
              <a:gd name="T66" fmla="*/ 49 w 2771"/>
              <a:gd name="T67" fmla="*/ 1466 h 1497"/>
              <a:gd name="T68" fmla="*/ 60 w 2771"/>
              <a:gd name="T69" fmla="*/ 1474 h 1497"/>
              <a:gd name="T70" fmla="*/ 72 w 2771"/>
              <a:gd name="T71" fmla="*/ 1480 h 1497"/>
              <a:gd name="T72" fmla="*/ 84 w 2771"/>
              <a:gd name="T73" fmla="*/ 1487 h 1497"/>
              <a:gd name="T74" fmla="*/ 95 w 2771"/>
              <a:gd name="T75" fmla="*/ 1491 h 1497"/>
              <a:gd name="T76" fmla="*/ 109 w 2771"/>
              <a:gd name="T77" fmla="*/ 1495 h 1497"/>
              <a:gd name="T78" fmla="*/ 116 w 2771"/>
              <a:gd name="T79" fmla="*/ 1496 h 1497"/>
              <a:gd name="T80" fmla="*/ 122 w 2771"/>
              <a:gd name="T81" fmla="*/ 1496 h 1497"/>
              <a:gd name="T82" fmla="*/ 130 w 2771"/>
              <a:gd name="T83" fmla="*/ 1497 h 1497"/>
              <a:gd name="T84" fmla="*/ 136 w 2771"/>
              <a:gd name="T85" fmla="*/ 1497 h 1497"/>
              <a:gd name="T86" fmla="*/ 2771 w 2771"/>
              <a:gd name="T87" fmla="*/ 1497 h 1497"/>
              <a:gd name="T88" fmla="*/ 2771 w 2771"/>
              <a:gd name="T89" fmla="*/ 0 h 1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771" h="1497">
                <a:moveTo>
                  <a:pt x="2771" y="0"/>
                </a:moveTo>
                <a:lnTo>
                  <a:pt x="136" y="0"/>
                </a:lnTo>
                <a:lnTo>
                  <a:pt x="130" y="0"/>
                </a:lnTo>
                <a:lnTo>
                  <a:pt x="122" y="1"/>
                </a:lnTo>
                <a:lnTo>
                  <a:pt x="116" y="1"/>
                </a:lnTo>
                <a:lnTo>
                  <a:pt x="109" y="2"/>
                </a:lnTo>
                <a:lnTo>
                  <a:pt x="95" y="6"/>
                </a:lnTo>
                <a:lnTo>
                  <a:pt x="84" y="11"/>
                </a:lnTo>
                <a:lnTo>
                  <a:pt x="72" y="16"/>
                </a:lnTo>
                <a:lnTo>
                  <a:pt x="60" y="24"/>
                </a:lnTo>
                <a:lnTo>
                  <a:pt x="49" y="31"/>
                </a:lnTo>
                <a:lnTo>
                  <a:pt x="41" y="41"/>
                </a:lnTo>
                <a:lnTo>
                  <a:pt x="31" y="49"/>
                </a:lnTo>
                <a:lnTo>
                  <a:pt x="24" y="60"/>
                </a:lnTo>
                <a:lnTo>
                  <a:pt x="17" y="72"/>
                </a:lnTo>
                <a:lnTo>
                  <a:pt x="11" y="83"/>
                </a:lnTo>
                <a:lnTo>
                  <a:pt x="6" y="95"/>
                </a:lnTo>
                <a:lnTo>
                  <a:pt x="2" y="108"/>
                </a:lnTo>
                <a:lnTo>
                  <a:pt x="1" y="115"/>
                </a:lnTo>
                <a:lnTo>
                  <a:pt x="0" y="122"/>
                </a:lnTo>
                <a:lnTo>
                  <a:pt x="0" y="130"/>
                </a:lnTo>
                <a:lnTo>
                  <a:pt x="0" y="136"/>
                </a:lnTo>
                <a:lnTo>
                  <a:pt x="0" y="1361"/>
                </a:lnTo>
                <a:lnTo>
                  <a:pt x="0" y="1369"/>
                </a:lnTo>
                <a:lnTo>
                  <a:pt x="0" y="1375"/>
                </a:lnTo>
                <a:lnTo>
                  <a:pt x="1" y="1382"/>
                </a:lnTo>
                <a:lnTo>
                  <a:pt x="2" y="1388"/>
                </a:lnTo>
                <a:lnTo>
                  <a:pt x="6" y="1402"/>
                </a:lnTo>
                <a:lnTo>
                  <a:pt x="11" y="1414"/>
                </a:lnTo>
                <a:lnTo>
                  <a:pt x="17" y="1425"/>
                </a:lnTo>
                <a:lnTo>
                  <a:pt x="24" y="1437"/>
                </a:lnTo>
                <a:lnTo>
                  <a:pt x="31" y="1448"/>
                </a:lnTo>
                <a:lnTo>
                  <a:pt x="41" y="1457"/>
                </a:lnTo>
                <a:lnTo>
                  <a:pt x="49" y="1466"/>
                </a:lnTo>
                <a:lnTo>
                  <a:pt x="60" y="1474"/>
                </a:lnTo>
                <a:lnTo>
                  <a:pt x="72" y="1480"/>
                </a:lnTo>
                <a:lnTo>
                  <a:pt x="84" y="1487"/>
                </a:lnTo>
                <a:lnTo>
                  <a:pt x="95" y="1491"/>
                </a:lnTo>
                <a:lnTo>
                  <a:pt x="109" y="1495"/>
                </a:lnTo>
                <a:lnTo>
                  <a:pt x="116" y="1496"/>
                </a:lnTo>
                <a:lnTo>
                  <a:pt x="122" y="1496"/>
                </a:lnTo>
                <a:lnTo>
                  <a:pt x="130" y="1497"/>
                </a:lnTo>
                <a:lnTo>
                  <a:pt x="136" y="1497"/>
                </a:lnTo>
                <a:lnTo>
                  <a:pt x="2771" y="1497"/>
                </a:lnTo>
                <a:lnTo>
                  <a:pt x="2771" y="0"/>
                </a:lnTo>
                <a:close/>
              </a:path>
            </a:pathLst>
          </a:custGeom>
          <a:solidFill>
            <a:schemeClr val="bg1"/>
          </a:solidFill>
          <a:ln>
            <a:noFill/>
          </a:ln>
          <a:effectLst>
            <a:outerShdw blurRad="50800" dist="38100" dir="8100000" algn="tr" rotWithShape="0">
              <a:prstClr val="black">
                <a:alpha val="40000"/>
              </a:prstClr>
            </a:outerShdw>
          </a:effectLst>
        </p:spPr>
        <p:txBody>
          <a:bodyPr vert="horz" wrap="square" lIns="68580" tIns="34290" rIns="68580" bIns="34290" numCol="1" anchor="t" anchorCtr="0" compatLnSpc="1">
            <a:prstTxWarp prst="textNoShape">
              <a:avLst/>
            </a:prstTxWarp>
          </a:bodyPr>
          <a:lstStyle/>
          <a:p>
            <a:pPr defTabSz="914378"/>
            <a:endParaRPr lang="en-US" sz="1050" dirty="0">
              <a:latin typeface="+mn-lt"/>
              <a:ea typeface="Apple Symbols" panose="02000000000000000000" pitchFamily="2" charset="-79"/>
              <a:cs typeface="Arial" panose="020B0604020202020204" pitchFamily="34" charset="0"/>
            </a:endParaRPr>
          </a:p>
        </p:txBody>
      </p:sp>
      <p:sp>
        <p:nvSpPr>
          <p:cNvPr id="14" name="Freeform 12">
            <a:extLst>
              <a:ext uri="{FF2B5EF4-FFF2-40B4-BE49-F238E27FC236}">
                <a16:creationId xmlns:a16="http://schemas.microsoft.com/office/drawing/2014/main" id="{C214BDD0-A960-F1BB-0D53-6CD7493C34F6}"/>
              </a:ext>
            </a:extLst>
          </p:cNvPr>
          <p:cNvSpPr>
            <a:spLocks/>
          </p:cNvSpPr>
          <p:nvPr/>
        </p:nvSpPr>
        <p:spPr bwMode="auto">
          <a:xfrm>
            <a:off x="2533653" y="2534750"/>
            <a:ext cx="5395913" cy="648000"/>
          </a:xfrm>
          <a:custGeom>
            <a:avLst/>
            <a:gdLst>
              <a:gd name="T0" fmla="*/ 0 w 13597"/>
              <a:gd name="T1" fmla="*/ 0 h 1812"/>
              <a:gd name="T2" fmla="*/ 1495 w 13597"/>
              <a:gd name="T3" fmla="*/ 0 h 1812"/>
              <a:gd name="T4" fmla="*/ 11204 w 13597"/>
              <a:gd name="T5" fmla="*/ 0 h 1812"/>
              <a:gd name="T6" fmla="*/ 11698 w 13597"/>
              <a:gd name="T7" fmla="*/ 0 h 1812"/>
              <a:gd name="T8" fmla="*/ 13111 w 13597"/>
              <a:gd name="T9" fmla="*/ 0 h 1812"/>
              <a:gd name="T10" fmla="*/ 13597 w 13597"/>
              <a:gd name="T11" fmla="*/ 888 h 1812"/>
              <a:gd name="T12" fmla="*/ 13140 w 13597"/>
              <a:gd name="T13" fmla="*/ 1803 h 1812"/>
              <a:gd name="T14" fmla="*/ 11698 w 13597"/>
              <a:gd name="T15" fmla="*/ 1805 h 1812"/>
              <a:gd name="T16" fmla="*/ 11698 w 13597"/>
              <a:gd name="T17" fmla="*/ 1806 h 1812"/>
              <a:gd name="T18" fmla="*/ 1495 w 13597"/>
              <a:gd name="T19" fmla="*/ 1810 h 1812"/>
              <a:gd name="T20" fmla="*/ 0 w 13597"/>
              <a:gd name="T21" fmla="*/ 1812 h 1812"/>
              <a:gd name="T22" fmla="*/ 0 w 13597"/>
              <a:gd name="T23" fmla="*/ 0 h 1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597" h="1812">
                <a:moveTo>
                  <a:pt x="0" y="0"/>
                </a:moveTo>
                <a:lnTo>
                  <a:pt x="1495" y="0"/>
                </a:lnTo>
                <a:lnTo>
                  <a:pt x="11204" y="0"/>
                </a:lnTo>
                <a:lnTo>
                  <a:pt x="11698" y="0"/>
                </a:lnTo>
                <a:lnTo>
                  <a:pt x="13111" y="0"/>
                </a:lnTo>
                <a:lnTo>
                  <a:pt x="13597" y="888"/>
                </a:lnTo>
                <a:lnTo>
                  <a:pt x="13140" y="1803"/>
                </a:lnTo>
                <a:lnTo>
                  <a:pt x="11698" y="1805"/>
                </a:lnTo>
                <a:lnTo>
                  <a:pt x="11698" y="1806"/>
                </a:lnTo>
                <a:lnTo>
                  <a:pt x="1495" y="1810"/>
                </a:lnTo>
                <a:lnTo>
                  <a:pt x="0" y="1812"/>
                </a:lnTo>
                <a:lnTo>
                  <a:pt x="0" y="0"/>
                </a:lnTo>
                <a:close/>
              </a:path>
            </a:pathLst>
          </a:custGeom>
          <a:gradFill>
            <a:gsLst>
              <a:gs pos="41000">
                <a:schemeClr val="accent3"/>
              </a:gs>
              <a:gs pos="100000">
                <a:schemeClr val="accent3">
                  <a:lumMod val="75000"/>
                  <a:alpha val="82000"/>
                </a:schemeClr>
              </a:gs>
            </a:gsLst>
            <a:lin ang="10800000" scaled="1"/>
          </a:gradFill>
          <a:ln>
            <a:noFill/>
          </a:ln>
        </p:spPr>
        <p:txBody>
          <a:bodyPr vert="horz" wrap="square" lIns="68580" tIns="34290" rIns="68580" bIns="34290" numCol="1" anchor="t" anchorCtr="0" compatLnSpc="1">
            <a:prstTxWarp prst="textNoShape">
              <a:avLst/>
            </a:prstTxWarp>
          </a:bodyPr>
          <a:lstStyle/>
          <a:p>
            <a:br>
              <a:rPr lang="en-GB" dirty="0">
                <a:latin typeface="+mn-lt"/>
              </a:rPr>
            </a:br>
            <a:r>
              <a:rPr lang="en-GB" dirty="0">
                <a:latin typeface="+mn-lt"/>
              </a:rPr>
              <a:t>Improving Response Times</a:t>
            </a:r>
          </a:p>
        </p:txBody>
      </p:sp>
      <p:sp>
        <p:nvSpPr>
          <p:cNvPr id="15" name="Freeform 13">
            <a:extLst>
              <a:ext uri="{FF2B5EF4-FFF2-40B4-BE49-F238E27FC236}">
                <a16:creationId xmlns:a16="http://schemas.microsoft.com/office/drawing/2014/main" id="{9CA466C9-74F1-11D2-944F-8C861C08AE09}"/>
              </a:ext>
            </a:extLst>
          </p:cNvPr>
          <p:cNvSpPr>
            <a:spLocks/>
          </p:cNvSpPr>
          <p:nvPr/>
        </p:nvSpPr>
        <p:spPr bwMode="auto">
          <a:xfrm>
            <a:off x="2228852" y="2534750"/>
            <a:ext cx="304800" cy="648000"/>
          </a:xfrm>
          <a:custGeom>
            <a:avLst/>
            <a:gdLst>
              <a:gd name="T0" fmla="*/ 768 w 768"/>
              <a:gd name="T1" fmla="*/ 1812 h 1812"/>
              <a:gd name="T2" fmla="*/ 768 w 768"/>
              <a:gd name="T3" fmla="*/ 0 h 1812"/>
              <a:gd name="T4" fmla="*/ 0 w 768"/>
              <a:gd name="T5" fmla="*/ 12 h 1812"/>
              <a:gd name="T6" fmla="*/ 0 w 768"/>
              <a:gd name="T7" fmla="*/ 1509 h 1812"/>
              <a:gd name="T8" fmla="*/ 768 w 768"/>
              <a:gd name="T9" fmla="*/ 1812 h 1812"/>
            </a:gdLst>
            <a:ahLst/>
            <a:cxnLst>
              <a:cxn ang="0">
                <a:pos x="T0" y="T1"/>
              </a:cxn>
              <a:cxn ang="0">
                <a:pos x="T2" y="T3"/>
              </a:cxn>
              <a:cxn ang="0">
                <a:pos x="T4" y="T5"/>
              </a:cxn>
              <a:cxn ang="0">
                <a:pos x="T6" y="T7"/>
              </a:cxn>
              <a:cxn ang="0">
                <a:pos x="T8" y="T9"/>
              </a:cxn>
            </a:cxnLst>
            <a:rect l="0" t="0" r="r" b="b"/>
            <a:pathLst>
              <a:path w="768" h="1812">
                <a:moveTo>
                  <a:pt x="768" y="1812"/>
                </a:moveTo>
                <a:lnTo>
                  <a:pt x="768" y="0"/>
                </a:lnTo>
                <a:lnTo>
                  <a:pt x="0" y="12"/>
                </a:lnTo>
                <a:lnTo>
                  <a:pt x="0" y="1509"/>
                </a:lnTo>
                <a:lnTo>
                  <a:pt x="768" y="1812"/>
                </a:lnTo>
                <a:close/>
              </a:path>
            </a:pathLst>
          </a:custGeom>
          <a:gradFill>
            <a:gsLst>
              <a:gs pos="0">
                <a:schemeClr val="accent3"/>
              </a:gs>
              <a:gs pos="100000">
                <a:schemeClr val="accent3">
                  <a:lumMod val="75000"/>
                </a:schemeClr>
              </a:gs>
            </a:gsLst>
            <a:lin ang="10800000" scaled="1"/>
          </a:gradFill>
          <a:ln>
            <a:noFill/>
          </a:ln>
        </p:spPr>
        <p:txBody>
          <a:bodyPr vert="horz" wrap="square" lIns="68580" tIns="34290" rIns="68580" bIns="34290" numCol="1" anchor="t" anchorCtr="0" compatLnSpc="1">
            <a:prstTxWarp prst="textNoShape">
              <a:avLst/>
            </a:prstTxWarp>
          </a:bodyPr>
          <a:lstStyle/>
          <a:p>
            <a:pPr defTabSz="914378"/>
            <a:endParaRPr lang="en-US" sz="1050" dirty="0">
              <a:latin typeface="+mn-lt"/>
              <a:ea typeface="Apple Symbols" panose="02000000000000000000" pitchFamily="2" charset="-79"/>
              <a:cs typeface="Arial" panose="020B0604020202020204" pitchFamily="34" charset="0"/>
            </a:endParaRPr>
          </a:p>
        </p:txBody>
      </p:sp>
      <p:sp>
        <p:nvSpPr>
          <p:cNvPr id="16" name="TextBox 15">
            <a:extLst>
              <a:ext uri="{FF2B5EF4-FFF2-40B4-BE49-F238E27FC236}">
                <a16:creationId xmlns:a16="http://schemas.microsoft.com/office/drawing/2014/main" id="{B4562553-A96D-8BE5-24C2-C5574D370595}"/>
              </a:ext>
            </a:extLst>
          </p:cNvPr>
          <p:cNvSpPr txBox="1"/>
          <p:nvPr/>
        </p:nvSpPr>
        <p:spPr>
          <a:xfrm>
            <a:off x="2644380" y="1789691"/>
            <a:ext cx="5033742" cy="430887"/>
          </a:xfrm>
          <a:prstGeom prst="rect">
            <a:avLst/>
          </a:prstGeom>
          <a:noFill/>
        </p:spPr>
        <p:txBody>
          <a:bodyPr wrap="square" lIns="0" tIns="0" rIns="0" bIns="0" rtlCol="0">
            <a:spAutoFit/>
          </a:bodyPr>
          <a:lstStyle/>
          <a:p>
            <a:br>
              <a:rPr lang="en-GB" dirty="0">
                <a:latin typeface="+mn-lt"/>
              </a:rPr>
            </a:br>
            <a:r>
              <a:rPr lang="en-GB" dirty="0">
                <a:latin typeface="+mn-lt"/>
              </a:rPr>
              <a:t>Handling Growing Data</a:t>
            </a:r>
          </a:p>
        </p:txBody>
      </p:sp>
      <p:grpSp>
        <p:nvGrpSpPr>
          <p:cNvPr id="17" name="Group 16">
            <a:extLst>
              <a:ext uri="{FF2B5EF4-FFF2-40B4-BE49-F238E27FC236}">
                <a16:creationId xmlns:a16="http://schemas.microsoft.com/office/drawing/2014/main" id="{9CDB8DEA-70F5-AA12-0AF2-37F3B87D689D}"/>
              </a:ext>
            </a:extLst>
          </p:cNvPr>
          <p:cNvGrpSpPr/>
          <p:nvPr/>
        </p:nvGrpSpPr>
        <p:grpSpPr>
          <a:xfrm>
            <a:off x="1403654" y="2498996"/>
            <a:ext cx="550263" cy="648000"/>
            <a:chOff x="989130" y="3600760"/>
            <a:chExt cx="733688" cy="442927"/>
          </a:xfrm>
          <a:solidFill>
            <a:schemeClr val="accent3"/>
          </a:solidFill>
        </p:grpSpPr>
        <p:sp>
          <p:nvSpPr>
            <p:cNvPr id="18" name="Freeform: Shape 31">
              <a:extLst>
                <a:ext uri="{FF2B5EF4-FFF2-40B4-BE49-F238E27FC236}">
                  <a16:creationId xmlns:a16="http://schemas.microsoft.com/office/drawing/2014/main" id="{93132311-2302-A499-9CDE-74686C641753}"/>
                </a:ext>
              </a:extLst>
            </p:cNvPr>
            <p:cNvSpPr/>
            <p:nvPr/>
          </p:nvSpPr>
          <p:spPr>
            <a:xfrm>
              <a:off x="1307802" y="3952025"/>
              <a:ext cx="75214" cy="75214"/>
            </a:xfrm>
            <a:custGeom>
              <a:avLst/>
              <a:gdLst>
                <a:gd name="connsiteX0" fmla="*/ 23604 w 75213"/>
                <a:gd name="connsiteY0" fmla="*/ 76253 h 75213"/>
                <a:gd name="connsiteX1" fmla="*/ 11068 w 75213"/>
                <a:gd name="connsiteY1" fmla="*/ 72075 h 75213"/>
                <a:gd name="connsiteX2" fmla="*/ 9396 w 75213"/>
                <a:gd name="connsiteY2" fmla="*/ 48675 h 75213"/>
                <a:gd name="connsiteX3" fmla="*/ 41989 w 75213"/>
                <a:gd name="connsiteY3" fmla="*/ 11068 h 75213"/>
                <a:gd name="connsiteX4" fmla="*/ 65389 w 75213"/>
                <a:gd name="connsiteY4" fmla="*/ 9396 h 75213"/>
                <a:gd name="connsiteX5" fmla="*/ 67060 w 75213"/>
                <a:gd name="connsiteY5" fmla="*/ 32796 h 75213"/>
                <a:gd name="connsiteX6" fmla="*/ 34468 w 75213"/>
                <a:gd name="connsiteY6" fmla="*/ 70403 h 75213"/>
                <a:gd name="connsiteX7" fmla="*/ 23604 w 75213"/>
                <a:gd name="connsiteY7" fmla="*/ 76253 h 75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213" h="75213">
                  <a:moveTo>
                    <a:pt x="23604" y="76253"/>
                  </a:moveTo>
                  <a:cubicBezTo>
                    <a:pt x="19425" y="76253"/>
                    <a:pt x="14411" y="75418"/>
                    <a:pt x="11068" y="72075"/>
                  </a:cubicBezTo>
                  <a:cubicBezTo>
                    <a:pt x="4382" y="66225"/>
                    <a:pt x="3546" y="55361"/>
                    <a:pt x="9396" y="48675"/>
                  </a:cubicBezTo>
                  <a:lnTo>
                    <a:pt x="41989" y="11068"/>
                  </a:lnTo>
                  <a:cubicBezTo>
                    <a:pt x="47839" y="4382"/>
                    <a:pt x="58703" y="3546"/>
                    <a:pt x="65389" y="9396"/>
                  </a:cubicBezTo>
                  <a:cubicBezTo>
                    <a:pt x="72075" y="15246"/>
                    <a:pt x="72910" y="26111"/>
                    <a:pt x="67060" y="32796"/>
                  </a:cubicBezTo>
                  <a:lnTo>
                    <a:pt x="34468" y="70403"/>
                  </a:lnTo>
                  <a:cubicBezTo>
                    <a:pt x="31961" y="73746"/>
                    <a:pt x="27782" y="75418"/>
                    <a:pt x="23604" y="76253"/>
                  </a:cubicBezTo>
                  <a:close/>
                </a:path>
              </a:pathLst>
            </a:cu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defTabSz="914378"/>
              <a:endParaRPr lang="en-IN" sz="1050" dirty="0">
                <a:solidFill>
                  <a:srgbClr val="000000"/>
                </a:solidFill>
                <a:ea typeface="Apple Symbols" panose="02000000000000000000" pitchFamily="2" charset="-79"/>
                <a:cs typeface="Arial" panose="020B0604020202020204" pitchFamily="34" charset="0"/>
              </a:endParaRPr>
            </a:p>
          </p:txBody>
        </p:sp>
        <p:sp>
          <p:nvSpPr>
            <p:cNvPr id="19" name="Freeform: Shape 32">
              <a:extLst>
                <a:ext uri="{FF2B5EF4-FFF2-40B4-BE49-F238E27FC236}">
                  <a16:creationId xmlns:a16="http://schemas.microsoft.com/office/drawing/2014/main" id="{D085A35E-436A-39B8-B0FE-7660B089C3C8}"/>
                </a:ext>
              </a:extLst>
            </p:cNvPr>
            <p:cNvSpPr/>
            <p:nvPr/>
          </p:nvSpPr>
          <p:spPr>
            <a:xfrm>
              <a:off x="1252238" y="3918189"/>
              <a:ext cx="83571" cy="91928"/>
            </a:xfrm>
            <a:custGeom>
              <a:avLst/>
              <a:gdLst>
                <a:gd name="connsiteX0" fmla="*/ 28190 w 83571"/>
                <a:gd name="connsiteY0" fmla="*/ 90868 h 91928"/>
                <a:gd name="connsiteX1" fmla="*/ 12312 w 83571"/>
                <a:gd name="connsiteY1" fmla="*/ 85854 h 91928"/>
                <a:gd name="connsiteX2" fmla="*/ 10640 w 83571"/>
                <a:gd name="connsiteY2" fmla="*/ 56604 h 91928"/>
                <a:gd name="connsiteX3" fmla="*/ 49083 w 83571"/>
                <a:gd name="connsiteY3" fmla="*/ 12312 h 91928"/>
                <a:gd name="connsiteX4" fmla="*/ 78333 w 83571"/>
                <a:gd name="connsiteY4" fmla="*/ 10640 h 91928"/>
                <a:gd name="connsiteX5" fmla="*/ 80004 w 83571"/>
                <a:gd name="connsiteY5" fmla="*/ 39890 h 91928"/>
                <a:gd name="connsiteX6" fmla="*/ 41561 w 83571"/>
                <a:gd name="connsiteY6" fmla="*/ 84183 h 91928"/>
                <a:gd name="connsiteX7" fmla="*/ 28190 w 83571"/>
                <a:gd name="connsiteY7" fmla="*/ 90868 h 91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571" h="91928">
                  <a:moveTo>
                    <a:pt x="28190" y="90868"/>
                  </a:moveTo>
                  <a:cubicBezTo>
                    <a:pt x="22340" y="91704"/>
                    <a:pt x="17326" y="90033"/>
                    <a:pt x="12312" y="85854"/>
                  </a:cubicBezTo>
                  <a:cubicBezTo>
                    <a:pt x="3954" y="78333"/>
                    <a:pt x="3119" y="64961"/>
                    <a:pt x="10640" y="56604"/>
                  </a:cubicBezTo>
                  <a:lnTo>
                    <a:pt x="49083" y="12312"/>
                  </a:lnTo>
                  <a:cubicBezTo>
                    <a:pt x="56604" y="3954"/>
                    <a:pt x="69976" y="3119"/>
                    <a:pt x="78333" y="10640"/>
                  </a:cubicBezTo>
                  <a:cubicBezTo>
                    <a:pt x="86690" y="18162"/>
                    <a:pt x="87526" y="31533"/>
                    <a:pt x="80004" y="39890"/>
                  </a:cubicBezTo>
                  <a:lnTo>
                    <a:pt x="41561" y="84183"/>
                  </a:lnTo>
                  <a:cubicBezTo>
                    <a:pt x="38219" y="88361"/>
                    <a:pt x="33204" y="90868"/>
                    <a:pt x="28190" y="90868"/>
                  </a:cubicBezTo>
                  <a:close/>
                </a:path>
              </a:pathLst>
            </a:cu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defTabSz="914378"/>
              <a:endParaRPr lang="en-IN" sz="1050" dirty="0">
                <a:solidFill>
                  <a:srgbClr val="000000"/>
                </a:solidFill>
                <a:ea typeface="Apple Symbols" panose="02000000000000000000" pitchFamily="2" charset="-79"/>
                <a:cs typeface="Arial" panose="020B0604020202020204" pitchFamily="34" charset="0"/>
              </a:endParaRPr>
            </a:p>
          </p:txBody>
        </p:sp>
        <p:sp>
          <p:nvSpPr>
            <p:cNvPr id="20" name="Freeform: Shape 33">
              <a:extLst>
                <a:ext uri="{FF2B5EF4-FFF2-40B4-BE49-F238E27FC236}">
                  <a16:creationId xmlns:a16="http://schemas.microsoft.com/office/drawing/2014/main" id="{C9BBB6BD-1DB8-BF38-499E-D848B925864B}"/>
                </a:ext>
              </a:extLst>
            </p:cNvPr>
            <p:cNvSpPr/>
            <p:nvPr/>
          </p:nvSpPr>
          <p:spPr>
            <a:xfrm>
              <a:off x="1195362" y="3878863"/>
              <a:ext cx="91928" cy="100285"/>
            </a:xfrm>
            <a:custGeom>
              <a:avLst/>
              <a:gdLst>
                <a:gd name="connsiteX0" fmla="*/ 32416 w 91928"/>
                <a:gd name="connsiteY0" fmla="*/ 99273 h 100285"/>
                <a:gd name="connsiteX1" fmla="*/ 14031 w 91928"/>
                <a:gd name="connsiteY1" fmla="*/ 93423 h 100285"/>
                <a:gd name="connsiteX2" fmla="*/ 11524 w 91928"/>
                <a:gd name="connsiteY2" fmla="*/ 58323 h 100285"/>
                <a:gd name="connsiteX3" fmla="*/ 49966 w 91928"/>
                <a:gd name="connsiteY3" fmla="*/ 14031 h 100285"/>
                <a:gd name="connsiteX4" fmla="*/ 85066 w 91928"/>
                <a:gd name="connsiteY4" fmla="*/ 11524 h 100285"/>
                <a:gd name="connsiteX5" fmla="*/ 87573 w 91928"/>
                <a:gd name="connsiteY5" fmla="*/ 46623 h 100285"/>
                <a:gd name="connsiteX6" fmla="*/ 49131 w 91928"/>
                <a:gd name="connsiteY6" fmla="*/ 90916 h 100285"/>
                <a:gd name="connsiteX7" fmla="*/ 32416 w 91928"/>
                <a:gd name="connsiteY7" fmla="*/ 99273 h 100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928" h="100285">
                  <a:moveTo>
                    <a:pt x="32416" y="99273"/>
                  </a:moveTo>
                  <a:cubicBezTo>
                    <a:pt x="25731" y="100109"/>
                    <a:pt x="19045" y="97602"/>
                    <a:pt x="14031" y="93423"/>
                  </a:cubicBezTo>
                  <a:cubicBezTo>
                    <a:pt x="4002" y="84230"/>
                    <a:pt x="2331" y="68352"/>
                    <a:pt x="11524" y="58323"/>
                  </a:cubicBezTo>
                  <a:lnTo>
                    <a:pt x="49966" y="14031"/>
                  </a:lnTo>
                  <a:cubicBezTo>
                    <a:pt x="59159" y="4002"/>
                    <a:pt x="75038" y="2331"/>
                    <a:pt x="85066" y="11524"/>
                  </a:cubicBezTo>
                  <a:cubicBezTo>
                    <a:pt x="95095" y="20716"/>
                    <a:pt x="96766" y="36595"/>
                    <a:pt x="87573" y="46623"/>
                  </a:cubicBezTo>
                  <a:lnTo>
                    <a:pt x="49131" y="90916"/>
                  </a:lnTo>
                  <a:cubicBezTo>
                    <a:pt x="44952" y="95930"/>
                    <a:pt x="38266" y="99273"/>
                    <a:pt x="32416" y="99273"/>
                  </a:cubicBezTo>
                  <a:close/>
                </a:path>
              </a:pathLst>
            </a:cu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defTabSz="914378"/>
              <a:endParaRPr lang="en-IN" sz="1050" dirty="0">
                <a:solidFill>
                  <a:srgbClr val="000000"/>
                </a:solidFill>
                <a:ea typeface="Apple Symbols" panose="02000000000000000000" pitchFamily="2" charset="-79"/>
                <a:cs typeface="Arial" panose="020B0604020202020204" pitchFamily="34" charset="0"/>
              </a:endParaRPr>
            </a:p>
          </p:txBody>
        </p:sp>
        <p:sp>
          <p:nvSpPr>
            <p:cNvPr id="21" name="Freeform: Shape 34">
              <a:extLst>
                <a:ext uri="{FF2B5EF4-FFF2-40B4-BE49-F238E27FC236}">
                  <a16:creationId xmlns:a16="http://schemas.microsoft.com/office/drawing/2014/main" id="{6080E1DB-8922-333F-2C6D-857384E75495}"/>
                </a:ext>
              </a:extLst>
            </p:cNvPr>
            <p:cNvSpPr/>
            <p:nvPr/>
          </p:nvSpPr>
          <p:spPr>
            <a:xfrm>
              <a:off x="1134355" y="3842091"/>
              <a:ext cx="100285" cy="108642"/>
            </a:xfrm>
            <a:custGeom>
              <a:avLst/>
              <a:gdLst>
                <a:gd name="connsiteX0" fmla="*/ 32416 w 100285"/>
                <a:gd name="connsiteY0" fmla="*/ 105123 h 108642"/>
                <a:gd name="connsiteX1" fmla="*/ 14031 w 100285"/>
                <a:gd name="connsiteY1" fmla="*/ 99273 h 108642"/>
                <a:gd name="connsiteX2" fmla="*/ 11524 w 100285"/>
                <a:gd name="connsiteY2" fmla="*/ 64173 h 108642"/>
                <a:gd name="connsiteX3" fmla="*/ 55816 w 100285"/>
                <a:gd name="connsiteY3" fmla="*/ 14031 h 108642"/>
                <a:gd name="connsiteX4" fmla="*/ 90916 w 100285"/>
                <a:gd name="connsiteY4" fmla="*/ 11524 h 108642"/>
                <a:gd name="connsiteX5" fmla="*/ 93423 w 100285"/>
                <a:gd name="connsiteY5" fmla="*/ 46623 h 108642"/>
                <a:gd name="connsiteX6" fmla="*/ 49131 w 100285"/>
                <a:gd name="connsiteY6" fmla="*/ 96766 h 108642"/>
                <a:gd name="connsiteX7" fmla="*/ 32416 w 100285"/>
                <a:gd name="connsiteY7" fmla="*/ 105123 h 10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285" h="108642">
                  <a:moveTo>
                    <a:pt x="32416" y="105123"/>
                  </a:moveTo>
                  <a:cubicBezTo>
                    <a:pt x="25731" y="105959"/>
                    <a:pt x="19045" y="103452"/>
                    <a:pt x="14031" y="99273"/>
                  </a:cubicBezTo>
                  <a:cubicBezTo>
                    <a:pt x="4002" y="90080"/>
                    <a:pt x="2331" y="74202"/>
                    <a:pt x="11524" y="64173"/>
                  </a:cubicBezTo>
                  <a:lnTo>
                    <a:pt x="55816" y="14031"/>
                  </a:lnTo>
                  <a:cubicBezTo>
                    <a:pt x="65009" y="4002"/>
                    <a:pt x="80888" y="2331"/>
                    <a:pt x="90916" y="11524"/>
                  </a:cubicBezTo>
                  <a:cubicBezTo>
                    <a:pt x="100945" y="20716"/>
                    <a:pt x="102616" y="36595"/>
                    <a:pt x="93423" y="46623"/>
                  </a:cubicBezTo>
                  <a:lnTo>
                    <a:pt x="49131" y="96766"/>
                  </a:lnTo>
                  <a:cubicBezTo>
                    <a:pt x="44116" y="101780"/>
                    <a:pt x="38266" y="104287"/>
                    <a:pt x="32416" y="105123"/>
                  </a:cubicBezTo>
                  <a:close/>
                </a:path>
              </a:pathLst>
            </a:cu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defTabSz="914378"/>
              <a:endParaRPr lang="en-IN" sz="1050" dirty="0">
                <a:solidFill>
                  <a:srgbClr val="000000"/>
                </a:solidFill>
                <a:ea typeface="Apple Symbols" panose="02000000000000000000" pitchFamily="2" charset="-79"/>
                <a:cs typeface="Arial" panose="020B0604020202020204" pitchFamily="34" charset="0"/>
              </a:endParaRPr>
            </a:p>
          </p:txBody>
        </p:sp>
        <p:sp>
          <p:nvSpPr>
            <p:cNvPr id="22" name="Freeform: Shape 35">
              <a:extLst>
                <a:ext uri="{FF2B5EF4-FFF2-40B4-BE49-F238E27FC236}">
                  <a16:creationId xmlns:a16="http://schemas.microsoft.com/office/drawing/2014/main" id="{ECB32BAE-491D-9516-8D77-6D8E8B38E629}"/>
                </a:ext>
              </a:extLst>
            </p:cNvPr>
            <p:cNvSpPr/>
            <p:nvPr/>
          </p:nvSpPr>
          <p:spPr>
            <a:xfrm>
              <a:off x="989130" y="3600760"/>
              <a:ext cx="175499" cy="208928"/>
            </a:xfrm>
            <a:custGeom>
              <a:avLst/>
              <a:gdLst>
                <a:gd name="connsiteX0" fmla="*/ 5484 w 175499"/>
                <a:gd name="connsiteY0" fmla="*/ 162598 h 208927"/>
                <a:gd name="connsiteX1" fmla="*/ 69834 w 175499"/>
                <a:gd name="connsiteY1" fmla="*/ 201876 h 208927"/>
                <a:gd name="connsiteX2" fmla="*/ 92398 w 175499"/>
                <a:gd name="connsiteY2" fmla="*/ 196026 h 208927"/>
                <a:gd name="connsiteX3" fmla="*/ 170119 w 175499"/>
                <a:gd name="connsiteY3" fmla="*/ 67327 h 208927"/>
                <a:gd name="connsiteX4" fmla="*/ 164269 w 175499"/>
                <a:gd name="connsiteY4" fmla="*/ 44763 h 208927"/>
                <a:gd name="connsiteX5" fmla="*/ 100755 w 175499"/>
                <a:gd name="connsiteY5" fmla="*/ 5484 h 208927"/>
                <a:gd name="connsiteX6" fmla="*/ 5484 w 175499"/>
                <a:gd name="connsiteY6" fmla="*/ 162598 h 208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499" h="208927">
                  <a:moveTo>
                    <a:pt x="5484" y="162598"/>
                  </a:moveTo>
                  <a:lnTo>
                    <a:pt x="69834" y="201876"/>
                  </a:lnTo>
                  <a:cubicBezTo>
                    <a:pt x="77355" y="206891"/>
                    <a:pt x="88220" y="204383"/>
                    <a:pt x="92398" y="196026"/>
                  </a:cubicBezTo>
                  <a:lnTo>
                    <a:pt x="170119" y="67327"/>
                  </a:lnTo>
                  <a:cubicBezTo>
                    <a:pt x="175134" y="59806"/>
                    <a:pt x="172626" y="48941"/>
                    <a:pt x="164269" y="44763"/>
                  </a:cubicBezTo>
                  <a:lnTo>
                    <a:pt x="100755" y="5484"/>
                  </a:lnTo>
                  <a:lnTo>
                    <a:pt x="5484" y="162598"/>
                  </a:lnTo>
                  <a:close/>
                </a:path>
              </a:pathLst>
            </a:cu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defTabSz="914378"/>
              <a:endParaRPr lang="en-IN" sz="1050" dirty="0">
                <a:solidFill>
                  <a:srgbClr val="000000"/>
                </a:solidFill>
                <a:ea typeface="Apple Symbols" panose="02000000000000000000" pitchFamily="2" charset="-79"/>
                <a:cs typeface="Arial" panose="020B0604020202020204" pitchFamily="34" charset="0"/>
              </a:endParaRPr>
            </a:p>
          </p:txBody>
        </p:sp>
        <p:sp>
          <p:nvSpPr>
            <p:cNvPr id="23" name="Freeform: Shape 37">
              <a:extLst>
                <a:ext uri="{FF2B5EF4-FFF2-40B4-BE49-F238E27FC236}">
                  <a16:creationId xmlns:a16="http://schemas.microsoft.com/office/drawing/2014/main" id="{8C32B98E-22A5-A1B4-1B97-0080BD9B2447}"/>
                </a:ext>
              </a:extLst>
            </p:cNvPr>
            <p:cNvSpPr/>
            <p:nvPr/>
          </p:nvSpPr>
          <p:spPr>
            <a:xfrm>
              <a:off x="1091923" y="3675974"/>
              <a:ext cx="451284" cy="367713"/>
            </a:xfrm>
            <a:custGeom>
              <a:avLst/>
              <a:gdLst>
                <a:gd name="connsiteX0" fmla="*/ 444232 w 451283"/>
                <a:gd name="connsiteY0" fmla="*/ 196862 h 367712"/>
                <a:gd name="connsiteX1" fmla="*/ 309683 w 451283"/>
                <a:gd name="connsiteY1" fmla="*/ 81534 h 367712"/>
                <a:gd name="connsiteX2" fmla="*/ 300490 w 451283"/>
                <a:gd name="connsiteY2" fmla="*/ 73177 h 367712"/>
                <a:gd name="connsiteX3" fmla="*/ 242826 w 451283"/>
                <a:gd name="connsiteY3" fmla="*/ 139198 h 367712"/>
                <a:gd name="connsiteX4" fmla="*/ 209398 w 451283"/>
                <a:gd name="connsiteY4" fmla="*/ 155912 h 367712"/>
                <a:gd name="connsiteX5" fmla="*/ 205219 w 451283"/>
                <a:gd name="connsiteY5" fmla="*/ 155912 h 367712"/>
                <a:gd name="connsiteX6" fmla="*/ 172626 w 451283"/>
                <a:gd name="connsiteY6" fmla="*/ 143377 h 367712"/>
                <a:gd name="connsiteX7" fmla="*/ 167612 w 451283"/>
                <a:gd name="connsiteY7" fmla="*/ 72341 h 367712"/>
                <a:gd name="connsiteX8" fmla="*/ 216919 w 451283"/>
                <a:gd name="connsiteY8" fmla="*/ 15513 h 367712"/>
                <a:gd name="connsiteX9" fmla="*/ 78191 w 451283"/>
                <a:gd name="connsiteY9" fmla="*/ 5484 h 367712"/>
                <a:gd name="connsiteX10" fmla="*/ 5484 w 451283"/>
                <a:gd name="connsiteY10" fmla="*/ 125827 h 367712"/>
                <a:gd name="connsiteX11" fmla="*/ 62313 w 451283"/>
                <a:gd name="connsiteY11" fmla="*/ 191848 h 367712"/>
                <a:gd name="connsiteX12" fmla="*/ 84041 w 451283"/>
                <a:gd name="connsiteY12" fmla="*/ 166776 h 367712"/>
                <a:gd name="connsiteX13" fmla="*/ 115798 w 451283"/>
                <a:gd name="connsiteY13" fmla="*/ 152569 h 367712"/>
                <a:gd name="connsiteX14" fmla="*/ 115798 w 451283"/>
                <a:gd name="connsiteY14" fmla="*/ 152569 h 367712"/>
                <a:gd name="connsiteX15" fmla="*/ 143377 w 451283"/>
                <a:gd name="connsiteY15" fmla="*/ 162598 h 367712"/>
                <a:gd name="connsiteX16" fmla="*/ 157584 w 451283"/>
                <a:gd name="connsiteY16" fmla="*/ 192683 h 367712"/>
                <a:gd name="connsiteX17" fmla="*/ 171791 w 451283"/>
                <a:gd name="connsiteY17" fmla="*/ 190176 h 367712"/>
                <a:gd name="connsiteX18" fmla="*/ 199369 w 451283"/>
                <a:gd name="connsiteY18" fmla="*/ 200205 h 367712"/>
                <a:gd name="connsiteX19" fmla="*/ 213576 w 451283"/>
                <a:gd name="connsiteY19" fmla="*/ 231126 h 367712"/>
                <a:gd name="connsiteX20" fmla="*/ 224440 w 451283"/>
                <a:gd name="connsiteY20" fmla="*/ 229455 h 367712"/>
                <a:gd name="connsiteX21" fmla="*/ 224440 w 451283"/>
                <a:gd name="connsiteY21" fmla="*/ 229455 h 367712"/>
                <a:gd name="connsiteX22" fmla="*/ 249512 w 451283"/>
                <a:gd name="connsiteY22" fmla="*/ 238648 h 367712"/>
                <a:gd name="connsiteX23" fmla="*/ 262047 w 451283"/>
                <a:gd name="connsiteY23" fmla="*/ 264555 h 367712"/>
                <a:gd name="connsiteX24" fmla="*/ 271240 w 451283"/>
                <a:gd name="connsiteY24" fmla="*/ 262883 h 367712"/>
                <a:gd name="connsiteX25" fmla="*/ 271240 w 451283"/>
                <a:gd name="connsiteY25" fmla="*/ 262883 h 367712"/>
                <a:gd name="connsiteX26" fmla="*/ 292969 w 451283"/>
                <a:gd name="connsiteY26" fmla="*/ 271240 h 367712"/>
                <a:gd name="connsiteX27" fmla="*/ 304669 w 451283"/>
                <a:gd name="connsiteY27" fmla="*/ 293804 h 367712"/>
                <a:gd name="connsiteX28" fmla="*/ 296312 w 451283"/>
                <a:gd name="connsiteY28" fmla="*/ 318040 h 367712"/>
                <a:gd name="connsiteX29" fmla="*/ 267897 w 451283"/>
                <a:gd name="connsiteY29" fmla="*/ 350633 h 367712"/>
                <a:gd name="connsiteX30" fmla="*/ 279597 w 451283"/>
                <a:gd name="connsiteY30" fmla="*/ 359826 h 367712"/>
                <a:gd name="connsiteX31" fmla="*/ 299654 w 451283"/>
                <a:gd name="connsiteY31" fmla="*/ 364840 h 367712"/>
                <a:gd name="connsiteX32" fmla="*/ 329740 w 451283"/>
                <a:gd name="connsiteY32" fmla="*/ 328904 h 367712"/>
                <a:gd name="connsiteX33" fmla="*/ 329740 w 451283"/>
                <a:gd name="connsiteY33" fmla="*/ 328069 h 367712"/>
                <a:gd name="connsiteX34" fmla="*/ 338097 w 451283"/>
                <a:gd name="connsiteY34" fmla="*/ 328904 h 367712"/>
                <a:gd name="connsiteX35" fmla="*/ 368183 w 451283"/>
                <a:gd name="connsiteY35" fmla="*/ 292969 h 367712"/>
                <a:gd name="connsiteX36" fmla="*/ 368183 w 451283"/>
                <a:gd name="connsiteY36" fmla="*/ 292133 h 367712"/>
                <a:gd name="connsiteX37" fmla="*/ 376540 w 451283"/>
                <a:gd name="connsiteY37" fmla="*/ 292969 h 367712"/>
                <a:gd name="connsiteX38" fmla="*/ 406625 w 451283"/>
                <a:gd name="connsiteY38" fmla="*/ 257033 h 367712"/>
                <a:gd name="connsiteX39" fmla="*/ 405790 w 451283"/>
                <a:gd name="connsiteY39" fmla="*/ 252019 h 367712"/>
                <a:gd name="connsiteX40" fmla="*/ 423340 w 451283"/>
                <a:gd name="connsiteY40" fmla="*/ 255362 h 367712"/>
                <a:gd name="connsiteX41" fmla="*/ 453425 w 451283"/>
                <a:gd name="connsiteY41" fmla="*/ 219426 h 367712"/>
                <a:gd name="connsiteX42" fmla="*/ 444232 w 451283"/>
                <a:gd name="connsiteY42" fmla="*/ 196862 h 36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451283" h="367712">
                  <a:moveTo>
                    <a:pt x="444232" y="196862"/>
                  </a:moveTo>
                  <a:lnTo>
                    <a:pt x="309683" y="81534"/>
                  </a:lnTo>
                  <a:lnTo>
                    <a:pt x="300490" y="73177"/>
                  </a:lnTo>
                  <a:lnTo>
                    <a:pt x="242826" y="139198"/>
                  </a:lnTo>
                  <a:cubicBezTo>
                    <a:pt x="234469" y="149227"/>
                    <a:pt x="222769" y="155077"/>
                    <a:pt x="209398" y="155912"/>
                  </a:cubicBezTo>
                  <a:cubicBezTo>
                    <a:pt x="207726" y="155912"/>
                    <a:pt x="206055" y="155912"/>
                    <a:pt x="205219" y="155912"/>
                  </a:cubicBezTo>
                  <a:cubicBezTo>
                    <a:pt x="192683" y="155912"/>
                    <a:pt x="180984" y="151734"/>
                    <a:pt x="172626" y="143377"/>
                  </a:cubicBezTo>
                  <a:cubicBezTo>
                    <a:pt x="151734" y="124991"/>
                    <a:pt x="150062" y="93234"/>
                    <a:pt x="167612" y="72341"/>
                  </a:cubicBezTo>
                  <a:lnTo>
                    <a:pt x="216919" y="15513"/>
                  </a:lnTo>
                  <a:cubicBezTo>
                    <a:pt x="178476" y="10499"/>
                    <a:pt x="129170" y="30556"/>
                    <a:pt x="78191" y="5484"/>
                  </a:cubicBezTo>
                  <a:lnTo>
                    <a:pt x="5484" y="125827"/>
                  </a:lnTo>
                  <a:lnTo>
                    <a:pt x="62313" y="191848"/>
                  </a:lnTo>
                  <a:lnTo>
                    <a:pt x="84041" y="166776"/>
                  </a:lnTo>
                  <a:cubicBezTo>
                    <a:pt x="91563" y="157584"/>
                    <a:pt x="103262" y="152569"/>
                    <a:pt x="115798" y="152569"/>
                  </a:cubicBezTo>
                  <a:lnTo>
                    <a:pt x="115798" y="152569"/>
                  </a:lnTo>
                  <a:cubicBezTo>
                    <a:pt x="125827" y="152569"/>
                    <a:pt x="135855" y="155912"/>
                    <a:pt x="143377" y="162598"/>
                  </a:cubicBezTo>
                  <a:cubicBezTo>
                    <a:pt x="152569" y="170119"/>
                    <a:pt x="156748" y="180984"/>
                    <a:pt x="157584" y="192683"/>
                  </a:cubicBezTo>
                  <a:cubicBezTo>
                    <a:pt x="161762" y="191012"/>
                    <a:pt x="166776" y="190176"/>
                    <a:pt x="171791" y="190176"/>
                  </a:cubicBezTo>
                  <a:cubicBezTo>
                    <a:pt x="181819" y="190176"/>
                    <a:pt x="191848" y="193519"/>
                    <a:pt x="199369" y="200205"/>
                  </a:cubicBezTo>
                  <a:cubicBezTo>
                    <a:pt x="208562" y="208562"/>
                    <a:pt x="213576" y="219426"/>
                    <a:pt x="213576" y="231126"/>
                  </a:cubicBezTo>
                  <a:cubicBezTo>
                    <a:pt x="216919" y="230290"/>
                    <a:pt x="221098" y="229455"/>
                    <a:pt x="224440" y="229455"/>
                  </a:cubicBezTo>
                  <a:lnTo>
                    <a:pt x="224440" y="229455"/>
                  </a:lnTo>
                  <a:cubicBezTo>
                    <a:pt x="233633" y="229455"/>
                    <a:pt x="241990" y="232798"/>
                    <a:pt x="249512" y="238648"/>
                  </a:cubicBezTo>
                  <a:cubicBezTo>
                    <a:pt x="257033" y="245333"/>
                    <a:pt x="261212" y="254526"/>
                    <a:pt x="262047" y="264555"/>
                  </a:cubicBezTo>
                  <a:cubicBezTo>
                    <a:pt x="264555" y="263719"/>
                    <a:pt x="267897" y="262883"/>
                    <a:pt x="271240" y="262883"/>
                  </a:cubicBezTo>
                  <a:lnTo>
                    <a:pt x="271240" y="262883"/>
                  </a:lnTo>
                  <a:cubicBezTo>
                    <a:pt x="279597" y="262883"/>
                    <a:pt x="287119" y="265390"/>
                    <a:pt x="292969" y="271240"/>
                  </a:cubicBezTo>
                  <a:cubicBezTo>
                    <a:pt x="299654" y="277090"/>
                    <a:pt x="303833" y="285447"/>
                    <a:pt x="304669" y="293804"/>
                  </a:cubicBezTo>
                  <a:cubicBezTo>
                    <a:pt x="305504" y="302997"/>
                    <a:pt x="302162" y="311354"/>
                    <a:pt x="296312" y="318040"/>
                  </a:cubicBezTo>
                  <a:lnTo>
                    <a:pt x="267897" y="350633"/>
                  </a:lnTo>
                  <a:lnTo>
                    <a:pt x="279597" y="359826"/>
                  </a:lnTo>
                  <a:cubicBezTo>
                    <a:pt x="285447" y="363168"/>
                    <a:pt x="292133" y="365676"/>
                    <a:pt x="299654" y="364840"/>
                  </a:cubicBezTo>
                  <a:cubicBezTo>
                    <a:pt x="318040" y="363168"/>
                    <a:pt x="331411" y="347290"/>
                    <a:pt x="329740" y="328904"/>
                  </a:cubicBezTo>
                  <a:cubicBezTo>
                    <a:pt x="329740" y="328904"/>
                    <a:pt x="329740" y="328069"/>
                    <a:pt x="329740" y="328069"/>
                  </a:cubicBezTo>
                  <a:cubicBezTo>
                    <a:pt x="332247" y="328904"/>
                    <a:pt x="335590" y="328904"/>
                    <a:pt x="338097" y="328904"/>
                  </a:cubicBezTo>
                  <a:cubicBezTo>
                    <a:pt x="356483" y="327233"/>
                    <a:pt x="369854" y="311354"/>
                    <a:pt x="368183" y="292969"/>
                  </a:cubicBezTo>
                  <a:cubicBezTo>
                    <a:pt x="368183" y="292969"/>
                    <a:pt x="368183" y="292133"/>
                    <a:pt x="368183" y="292133"/>
                  </a:cubicBezTo>
                  <a:cubicBezTo>
                    <a:pt x="370690" y="292969"/>
                    <a:pt x="374033" y="292969"/>
                    <a:pt x="376540" y="292969"/>
                  </a:cubicBezTo>
                  <a:cubicBezTo>
                    <a:pt x="394925" y="291297"/>
                    <a:pt x="408297" y="275419"/>
                    <a:pt x="406625" y="257033"/>
                  </a:cubicBezTo>
                  <a:cubicBezTo>
                    <a:pt x="406625" y="255362"/>
                    <a:pt x="405790" y="253690"/>
                    <a:pt x="405790" y="252019"/>
                  </a:cubicBezTo>
                  <a:cubicBezTo>
                    <a:pt x="410804" y="254526"/>
                    <a:pt x="416654" y="256197"/>
                    <a:pt x="423340" y="255362"/>
                  </a:cubicBezTo>
                  <a:cubicBezTo>
                    <a:pt x="441725" y="253690"/>
                    <a:pt x="455097" y="237812"/>
                    <a:pt x="453425" y="219426"/>
                  </a:cubicBezTo>
                  <a:cubicBezTo>
                    <a:pt x="454261" y="210233"/>
                    <a:pt x="450082" y="202712"/>
                    <a:pt x="444232" y="196862"/>
                  </a:cubicBezTo>
                  <a:close/>
                </a:path>
              </a:pathLst>
            </a:cu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defTabSz="914378"/>
              <a:endParaRPr lang="en-IN" sz="1050" dirty="0">
                <a:solidFill>
                  <a:srgbClr val="000000"/>
                </a:solidFill>
                <a:ea typeface="Apple Symbols" panose="02000000000000000000" pitchFamily="2" charset="-79"/>
                <a:cs typeface="Arial" panose="020B0604020202020204" pitchFamily="34" charset="0"/>
              </a:endParaRPr>
            </a:p>
          </p:txBody>
        </p:sp>
        <p:sp>
          <p:nvSpPr>
            <p:cNvPr id="24" name="Freeform: Shape 38">
              <a:extLst>
                <a:ext uri="{FF2B5EF4-FFF2-40B4-BE49-F238E27FC236}">
                  <a16:creationId xmlns:a16="http://schemas.microsoft.com/office/drawing/2014/main" id="{40E750E4-235D-4327-8E85-8F9E2E8C7638}"/>
                </a:ext>
              </a:extLst>
            </p:cNvPr>
            <p:cNvSpPr/>
            <p:nvPr/>
          </p:nvSpPr>
          <p:spPr>
            <a:xfrm>
              <a:off x="1547319" y="3600760"/>
              <a:ext cx="175499" cy="208928"/>
            </a:xfrm>
            <a:custGeom>
              <a:avLst/>
              <a:gdLst>
                <a:gd name="connsiteX0" fmla="*/ 172692 w 175499"/>
                <a:gd name="connsiteY0" fmla="*/ 162598 h 208927"/>
                <a:gd name="connsiteX1" fmla="*/ 108342 w 175499"/>
                <a:gd name="connsiteY1" fmla="*/ 201876 h 208927"/>
                <a:gd name="connsiteX2" fmla="*/ 85778 w 175499"/>
                <a:gd name="connsiteY2" fmla="*/ 196026 h 208927"/>
                <a:gd name="connsiteX3" fmla="*/ 8057 w 175499"/>
                <a:gd name="connsiteY3" fmla="*/ 67327 h 208927"/>
                <a:gd name="connsiteX4" fmla="*/ 13907 w 175499"/>
                <a:gd name="connsiteY4" fmla="*/ 44763 h 208927"/>
                <a:gd name="connsiteX5" fmla="*/ 78257 w 175499"/>
                <a:gd name="connsiteY5" fmla="*/ 5484 h 208927"/>
                <a:gd name="connsiteX6" fmla="*/ 172692 w 175499"/>
                <a:gd name="connsiteY6" fmla="*/ 162598 h 208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499" h="208927">
                  <a:moveTo>
                    <a:pt x="172692" y="162598"/>
                  </a:moveTo>
                  <a:lnTo>
                    <a:pt x="108342" y="201876"/>
                  </a:lnTo>
                  <a:cubicBezTo>
                    <a:pt x="100821" y="206891"/>
                    <a:pt x="89957" y="204383"/>
                    <a:pt x="85778" y="196026"/>
                  </a:cubicBezTo>
                  <a:lnTo>
                    <a:pt x="8057" y="67327"/>
                  </a:lnTo>
                  <a:cubicBezTo>
                    <a:pt x="3043" y="59806"/>
                    <a:pt x="5550" y="48941"/>
                    <a:pt x="13907" y="44763"/>
                  </a:cubicBezTo>
                  <a:lnTo>
                    <a:pt x="78257" y="5484"/>
                  </a:lnTo>
                  <a:lnTo>
                    <a:pt x="172692" y="162598"/>
                  </a:lnTo>
                  <a:close/>
                </a:path>
              </a:pathLst>
            </a:cu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defTabSz="914378"/>
              <a:endParaRPr lang="en-IN" sz="1050" dirty="0">
                <a:solidFill>
                  <a:srgbClr val="000000"/>
                </a:solidFill>
                <a:ea typeface="Apple Symbols" panose="02000000000000000000" pitchFamily="2" charset="-79"/>
                <a:cs typeface="Arial" panose="020B0604020202020204" pitchFamily="34" charset="0"/>
              </a:endParaRPr>
            </a:p>
          </p:txBody>
        </p:sp>
        <p:sp>
          <p:nvSpPr>
            <p:cNvPr id="25" name="Freeform: Shape 39">
              <a:extLst>
                <a:ext uri="{FF2B5EF4-FFF2-40B4-BE49-F238E27FC236}">
                  <a16:creationId xmlns:a16="http://schemas.microsoft.com/office/drawing/2014/main" id="{120AE977-5451-E04D-54DD-E5C1129C63D4}"/>
                </a:ext>
              </a:extLst>
            </p:cNvPr>
            <p:cNvSpPr/>
            <p:nvPr/>
          </p:nvSpPr>
          <p:spPr>
            <a:xfrm>
              <a:off x="1257305" y="3668328"/>
              <a:ext cx="359355" cy="200571"/>
            </a:xfrm>
            <a:custGeom>
              <a:avLst/>
              <a:gdLst>
                <a:gd name="connsiteX0" fmla="*/ 288042 w 359355"/>
                <a:gd name="connsiteY0" fmla="*/ 16473 h 200570"/>
                <a:gd name="connsiteX1" fmla="*/ 112543 w 359355"/>
                <a:gd name="connsiteY1" fmla="*/ 6445 h 200570"/>
                <a:gd name="connsiteX2" fmla="*/ 108365 w 359355"/>
                <a:gd name="connsiteY2" fmla="*/ 5609 h 200570"/>
                <a:gd name="connsiteX3" fmla="*/ 79951 w 359355"/>
                <a:gd name="connsiteY3" fmla="*/ 16473 h 200570"/>
                <a:gd name="connsiteX4" fmla="*/ 13929 w 359355"/>
                <a:gd name="connsiteY4" fmla="*/ 91687 h 200570"/>
                <a:gd name="connsiteX5" fmla="*/ 17272 w 359355"/>
                <a:gd name="connsiteY5" fmla="*/ 138487 h 200570"/>
                <a:gd name="connsiteX6" fmla="*/ 42344 w 359355"/>
                <a:gd name="connsiteY6" fmla="*/ 146844 h 200570"/>
                <a:gd name="connsiteX7" fmla="*/ 64908 w 359355"/>
                <a:gd name="connsiteY7" fmla="*/ 135144 h 200570"/>
                <a:gd name="connsiteX8" fmla="*/ 133436 w 359355"/>
                <a:gd name="connsiteY8" fmla="*/ 56587 h 200570"/>
                <a:gd name="connsiteX9" fmla="*/ 289714 w 359355"/>
                <a:gd name="connsiteY9" fmla="*/ 191137 h 200570"/>
                <a:gd name="connsiteX10" fmla="*/ 289714 w 359355"/>
                <a:gd name="connsiteY10" fmla="*/ 191137 h 200570"/>
                <a:gd name="connsiteX11" fmla="*/ 289714 w 359355"/>
                <a:gd name="connsiteY11" fmla="*/ 191137 h 200570"/>
                <a:gd name="connsiteX12" fmla="*/ 298907 w 359355"/>
                <a:gd name="connsiteY12" fmla="*/ 202001 h 200570"/>
                <a:gd name="connsiteX13" fmla="*/ 359078 w 359355"/>
                <a:gd name="connsiteY13" fmla="*/ 132637 h 200570"/>
                <a:gd name="connsiteX14" fmla="*/ 288042 w 359355"/>
                <a:gd name="connsiteY14" fmla="*/ 16473 h 200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9355" h="200570">
                  <a:moveTo>
                    <a:pt x="288042" y="16473"/>
                  </a:moveTo>
                  <a:cubicBezTo>
                    <a:pt x="218678" y="41544"/>
                    <a:pt x="168536" y="17309"/>
                    <a:pt x="112543" y="6445"/>
                  </a:cubicBezTo>
                  <a:cubicBezTo>
                    <a:pt x="111708" y="6445"/>
                    <a:pt x="108365" y="5609"/>
                    <a:pt x="108365" y="5609"/>
                  </a:cubicBezTo>
                  <a:cubicBezTo>
                    <a:pt x="98336" y="4773"/>
                    <a:pt x="87472" y="8116"/>
                    <a:pt x="79951" y="16473"/>
                  </a:cubicBezTo>
                  <a:lnTo>
                    <a:pt x="13929" y="91687"/>
                  </a:lnTo>
                  <a:cubicBezTo>
                    <a:pt x="1394" y="105894"/>
                    <a:pt x="3065" y="126787"/>
                    <a:pt x="17272" y="138487"/>
                  </a:cubicBezTo>
                  <a:cubicBezTo>
                    <a:pt x="24794" y="144337"/>
                    <a:pt x="33151" y="147680"/>
                    <a:pt x="42344" y="146844"/>
                  </a:cubicBezTo>
                  <a:cubicBezTo>
                    <a:pt x="50701" y="146008"/>
                    <a:pt x="59058" y="142665"/>
                    <a:pt x="64908" y="135144"/>
                  </a:cubicBezTo>
                  <a:cubicBezTo>
                    <a:pt x="64908" y="135144"/>
                    <a:pt x="133436" y="56587"/>
                    <a:pt x="133436" y="56587"/>
                  </a:cubicBezTo>
                  <a:lnTo>
                    <a:pt x="289714" y="191137"/>
                  </a:lnTo>
                  <a:lnTo>
                    <a:pt x="289714" y="191137"/>
                  </a:lnTo>
                  <a:lnTo>
                    <a:pt x="289714" y="191137"/>
                  </a:lnTo>
                  <a:cubicBezTo>
                    <a:pt x="293892" y="195315"/>
                    <a:pt x="295564" y="196987"/>
                    <a:pt x="298907" y="202001"/>
                  </a:cubicBezTo>
                  <a:lnTo>
                    <a:pt x="359078" y="132637"/>
                  </a:lnTo>
                  <a:lnTo>
                    <a:pt x="288042" y="16473"/>
                  </a:lnTo>
                  <a:close/>
                </a:path>
              </a:pathLst>
            </a:cu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defTabSz="914378"/>
              <a:endParaRPr lang="en-IN" sz="1050" dirty="0">
                <a:solidFill>
                  <a:srgbClr val="000000"/>
                </a:solidFill>
                <a:ea typeface="Apple Symbols" panose="02000000000000000000" pitchFamily="2" charset="-79"/>
                <a:cs typeface="Arial" panose="020B0604020202020204" pitchFamily="34" charset="0"/>
              </a:endParaRPr>
            </a:p>
          </p:txBody>
        </p:sp>
      </p:grpSp>
      <p:grpSp>
        <p:nvGrpSpPr>
          <p:cNvPr id="26" name="Group 25">
            <a:extLst>
              <a:ext uri="{FF2B5EF4-FFF2-40B4-BE49-F238E27FC236}">
                <a16:creationId xmlns:a16="http://schemas.microsoft.com/office/drawing/2014/main" id="{B8594B2A-33DE-F2C2-159B-E88E4E294CD1}"/>
              </a:ext>
            </a:extLst>
          </p:cNvPr>
          <p:cNvGrpSpPr/>
          <p:nvPr/>
        </p:nvGrpSpPr>
        <p:grpSpPr>
          <a:xfrm>
            <a:off x="1465879" y="1783865"/>
            <a:ext cx="425813" cy="648000"/>
            <a:chOff x="239991" y="2173631"/>
            <a:chExt cx="676925" cy="743782"/>
          </a:xfrm>
          <a:solidFill>
            <a:schemeClr val="accent2"/>
          </a:solidFill>
        </p:grpSpPr>
        <p:sp>
          <p:nvSpPr>
            <p:cNvPr id="27" name="Freeform: Shape 56">
              <a:extLst>
                <a:ext uri="{FF2B5EF4-FFF2-40B4-BE49-F238E27FC236}">
                  <a16:creationId xmlns:a16="http://schemas.microsoft.com/office/drawing/2014/main" id="{D5C1C250-4C82-40EC-B920-02DD95D34072}"/>
                </a:ext>
              </a:extLst>
            </p:cNvPr>
            <p:cNvSpPr/>
            <p:nvPr/>
          </p:nvSpPr>
          <p:spPr>
            <a:xfrm>
              <a:off x="456440" y="2357487"/>
              <a:ext cx="225642" cy="41786"/>
            </a:xfrm>
            <a:custGeom>
              <a:avLst/>
              <a:gdLst>
                <a:gd name="connsiteX0" fmla="*/ 5484 w 225641"/>
                <a:gd name="connsiteY0" fmla="*/ 5484 h 41785"/>
                <a:gd name="connsiteX1" fmla="*/ 222769 w 225641"/>
                <a:gd name="connsiteY1" fmla="*/ 5484 h 41785"/>
                <a:gd name="connsiteX2" fmla="*/ 222769 w 225641"/>
                <a:gd name="connsiteY2" fmla="*/ 38913 h 41785"/>
                <a:gd name="connsiteX3" fmla="*/ 5484 w 225641"/>
                <a:gd name="connsiteY3" fmla="*/ 38913 h 41785"/>
              </a:gdLst>
              <a:ahLst/>
              <a:cxnLst>
                <a:cxn ang="0">
                  <a:pos x="connsiteX0" y="connsiteY0"/>
                </a:cxn>
                <a:cxn ang="0">
                  <a:pos x="connsiteX1" y="connsiteY1"/>
                </a:cxn>
                <a:cxn ang="0">
                  <a:pos x="connsiteX2" y="connsiteY2"/>
                </a:cxn>
                <a:cxn ang="0">
                  <a:pos x="connsiteX3" y="connsiteY3"/>
                </a:cxn>
              </a:cxnLst>
              <a:rect l="l" t="t" r="r" b="b"/>
              <a:pathLst>
                <a:path w="225641" h="41785">
                  <a:moveTo>
                    <a:pt x="5484" y="5484"/>
                  </a:moveTo>
                  <a:lnTo>
                    <a:pt x="222769" y="5484"/>
                  </a:lnTo>
                  <a:lnTo>
                    <a:pt x="222769" y="38913"/>
                  </a:lnTo>
                  <a:lnTo>
                    <a:pt x="5484" y="38913"/>
                  </a:lnTo>
                  <a:close/>
                </a:path>
              </a:pathLst>
            </a:custGeom>
            <a:grpFill/>
            <a:ln w="8334" cap="flat">
              <a:noFill/>
              <a:prstDash val="solid"/>
              <a:miter/>
            </a:ln>
          </p:spPr>
          <p:txBody>
            <a:bodyPr rtlCol="0" anchor="ctr"/>
            <a:lstStyle/>
            <a:p>
              <a:pPr defTabSz="914378"/>
              <a:endParaRPr lang="en-IN" sz="1050" dirty="0">
                <a:latin typeface="+mn-lt"/>
                <a:ea typeface="Apple Symbols" panose="02000000000000000000" pitchFamily="2" charset="-79"/>
                <a:cs typeface="Arial" panose="020B0604020202020204" pitchFamily="34" charset="0"/>
              </a:endParaRPr>
            </a:p>
          </p:txBody>
        </p:sp>
        <p:sp>
          <p:nvSpPr>
            <p:cNvPr id="28" name="Freeform: Shape 57">
              <a:extLst>
                <a:ext uri="{FF2B5EF4-FFF2-40B4-BE49-F238E27FC236}">
                  <a16:creationId xmlns:a16="http://schemas.microsoft.com/office/drawing/2014/main" id="{5191FE25-6DC8-0330-71F2-9A31B9720158}"/>
                </a:ext>
              </a:extLst>
            </p:cNvPr>
            <p:cNvSpPr/>
            <p:nvPr/>
          </p:nvSpPr>
          <p:spPr>
            <a:xfrm>
              <a:off x="456440" y="2424344"/>
              <a:ext cx="225642" cy="41786"/>
            </a:xfrm>
            <a:custGeom>
              <a:avLst/>
              <a:gdLst>
                <a:gd name="connsiteX0" fmla="*/ 5484 w 225641"/>
                <a:gd name="connsiteY0" fmla="*/ 5484 h 41785"/>
                <a:gd name="connsiteX1" fmla="*/ 222769 w 225641"/>
                <a:gd name="connsiteY1" fmla="*/ 5484 h 41785"/>
                <a:gd name="connsiteX2" fmla="*/ 222769 w 225641"/>
                <a:gd name="connsiteY2" fmla="*/ 38913 h 41785"/>
                <a:gd name="connsiteX3" fmla="*/ 5484 w 225641"/>
                <a:gd name="connsiteY3" fmla="*/ 38913 h 41785"/>
              </a:gdLst>
              <a:ahLst/>
              <a:cxnLst>
                <a:cxn ang="0">
                  <a:pos x="connsiteX0" y="connsiteY0"/>
                </a:cxn>
                <a:cxn ang="0">
                  <a:pos x="connsiteX1" y="connsiteY1"/>
                </a:cxn>
                <a:cxn ang="0">
                  <a:pos x="connsiteX2" y="connsiteY2"/>
                </a:cxn>
                <a:cxn ang="0">
                  <a:pos x="connsiteX3" y="connsiteY3"/>
                </a:cxn>
              </a:cxnLst>
              <a:rect l="l" t="t" r="r" b="b"/>
              <a:pathLst>
                <a:path w="225641" h="41785">
                  <a:moveTo>
                    <a:pt x="5484" y="5484"/>
                  </a:moveTo>
                  <a:lnTo>
                    <a:pt x="222769" y="5484"/>
                  </a:lnTo>
                  <a:lnTo>
                    <a:pt x="222769" y="38913"/>
                  </a:lnTo>
                  <a:lnTo>
                    <a:pt x="5484" y="38913"/>
                  </a:lnTo>
                  <a:close/>
                </a:path>
              </a:pathLst>
            </a:custGeom>
            <a:grpFill/>
            <a:ln w="8334" cap="flat">
              <a:noFill/>
              <a:prstDash val="solid"/>
              <a:miter/>
            </a:ln>
          </p:spPr>
          <p:txBody>
            <a:bodyPr rtlCol="0" anchor="ctr"/>
            <a:lstStyle/>
            <a:p>
              <a:pPr defTabSz="914378"/>
              <a:endParaRPr lang="en-IN" sz="1050" dirty="0">
                <a:latin typeface="+mn-lt"/>
                <a:ea typeface="Apple Symbols" panose="02000000000000000000" pitchFamily="2" charset="-79"/>
                <a:cs typeface="Arial" panose="020B0604020202020204" pitchFamily="34" charset="0"/>
              </a:endParaRPr>
            </a:p>
          </p:txBody>
        </p:sp>
        <p:sp>
          <p:nvSpPr>
            <p:cNvPr id="29" name="Freeform: Shape 58">
              <a:extLst>
                <a:ext uri="{FF2B5EF4-FFF2-40B4-BE49-F238E27FC236}">
                  <a16:creationId xmlns:a16="http://schemas.microsoft.com/office/drawing/2014/main" id="{8BF4C449-D89C-4770-BEA5-1F2E239B5BB6}"/>
                </a:ext>
              </a:extLst>
            </p:cNvPr>
            <p:cNvSpPr/>
            <p:nvPr/>
          </p:nvSpPr>
          <p:spPr>
            <a:xfrm>
              <a:off x="456440" y="2491201"/>
              <a:ext cx="225642" cy="41786"/>
            </a:xfrm>
            <a:custGeom>
              <a:avLst/>
              <a:gdLst>
                <a:gd name="connsiteX0" fmla="*/ 5484 w 225641"/>
                <a:gd name="connsiteY0" fmla="*/ 5484 h 41785"/>
                <a:gd name="connsiteX1" fmla="*/ 222769 w 225641"/>
                <a:gd name="connsiteY1" fmla="*/ 5484 h 41785"/>
                <a:gd name="connsiteX2" fmla="*/ 222769 w 225641"/>
                <a:gd name="connsiteY2" fmla="*/ 38913 h 41785"/>
                <a:gd name="connsiteX3" fmla="*/ 5484 w 225641"/>
                <a:gd name="connsiteY3" fmla="*/ 38913 h 41785"/>
              </a:gdLst>
              <a:ahLst/>
              <a:cxnLst>
                <a:cxn ang="0">
                  <a:pos x="connsiteX0" y="connsiteY0"/>
                </a:cxn>
                <a:cxn ang="0">
                  <a:pos x="connsiteX1" y="connsiteY1"/>
                </a:cxn>
                <a:cxn ang="0">
                  <a:pos x="connsiteX2" y="connsiteY2"/>
                </a:cxn>
                <a:cxn ang="0">
                  <a:pos x="connsiteX3" y="connsiteY3"/>
                </a:cxn>
              </a:cxnLst>
              <a:rect l="l" t="t" r="r" b="b"/>
              <a:pathLst>
                <a:path w="225641" h="41785">
                  <a:moveTo>
                    <a:pt x="5484" y="5484"/>
                  </a:moveTo>
                  <a:lnTo>
                    <a:pt x="222769" y="5484"/>
                  </a:lnTo>
                  <a:lnTo>
                    <a:pt x="222769" y="38913"/>
                  </a:lnTo>
                  <a:lnTo>
                    <a:pt x="5484" y="38913"/>
                  </a:lnTo>
                  <a:close/>
                </a:path>
              </a:pathLst>
            </a:custGeom>
            <a:grpFill/>
            <a:ln w="8334" cap="flat">
              <a:noFill/>
              <a:prstDash val="solid"/>
              <a:miter/>
            </a:ln>
          </p:spPr>
          <p:txBody>
            <a:bodyPr rtlCol="0" anchor="ctr"/>
            <a:lstStyle/>
            <a:p>
              <a:pPr defTabSz="914378"/>
              <a:endParaRPr lang="en-IN" sz="1050" dirty="0">
                <a:latin typeface="+mn-lt"/>
                <a:ea typeface="Apple Symbols" panose="02000000000000000000" pitchFamily="2" charset="-79"/>
                <a:cs typeface="Arial" panose="020B0604020202020204" pitchFamily="34" charset="0"/>
              </a:endParaRPr>
            </a:p>
          </p:txBody>
        </p:sp>
        <p:sp>
          <p:nvSpPr>
            <p:cNvPr id="30" name="Freeform: Shape 59">
              <a:extLst>
                <a:ext uri="{FF2B5EF4-FFF2-40B4-BE49-F238E27FC236}">
                  <a16:creationId xmlns:a16="http://schemas.microsoft.com/office/drawing/2014/main" id="{42914802-5649-6A6D-9CD2-41143173BF04}"/>
                </a:ext>
              </a:extLst>
            </p:cNvPr>
            <p:cNvSpPr/>
            <p:nvPr/>
          </p:nvSpPr>
          <p:spPr>
            <a:xfrm>
              <a:off x="239991" y="2173631"/>
              <a:ext cx="676925" cy="743782"/>
            </a:xfrm>
            <a:custGeom>
              <a:avLst/>
              <a:gdLst>
                <a:gd name="connsiteX0" fmla="*/ 623910 w 676925"/>
                <a:gd name="connsiteY0" fmla="*/ 670710 h 743782"/>
                <a:gd name="connsiteX1" fmla="*/ 456768 w 676925"/>
                <a:gd name="connsiteY1" fmla="*/ 511925 h 743782"/>
                <a:gd name="connsiteX2" fmla="*/ 623910 w 676925"/>
                <a:gd name="connsiteY2" fmla="*/ 353140 h 743782"/>
                <a:gd name="connsiteX3" fmla="*/ 623910 w 676925"/>
                <a:gd name="connsiteY3" fmla="*/ 670710 h 743782"/>
                <a:gd name="connsiteX4" fmla="*/ 82370 w 676925"/>
                <a:gd name="connsiteY4" fmla="*/ 690767 h 743782"/>
                <a:gd name="connsiteX5" fmla="*/ 247840 w 676925"/>
                <a:gd name="connsiteY5" fmla="*/ 534489 h 743782"/>
                <a:gd name="connsiteX6" fmla="*/ 259540 w 676925"/>
                <a:gd name="connsiteY6" fmla="*/ 523625 h 743782"/>
                <a:gd name="connsiteX7" fmla="*/ 420832 w 676925"/>
                <a:gd name="connsiteY7" fmla="*/ 523625 h 743782"/>
                <a:gd name="connsiteX8" fmla="*/ 432532 w 676925"/>
                <a:gd name="connsiteY8" fmla="*/ 534489 h 743782"/>
                <a:gd name="connsiteX9" fmla="*/ 597167 w 676925"/>
                <a:gd name="connsiteY9" fmla="*/ 690767 h 743782"/>
                <a:gd name="connsiteX10" fmla="*/ 82370 w 676925"/>
                <a:gd name="connsiteY10" fmla="*/ 690767 h 743782"/>
                <a:gd name="connsiteX11" fmla="*/ 55627 w 676925"/>
                <a:gd name="connsiteY11" fmla="*/ 352304 h 743782"/>
                <a:gd name="connsiteX12" fmla="*/ 222769 w 676925"/>
                <a:gd name="connsiteY12" fmla="*/ 511089 h 743782"/>
                <a:gd name="connsiteX13" fmla="*/ 55627 w 676925"/>
                <a:gd name="connsiteY13" fmla="*/ 669874 h 743782"/>
                <a:gd name="connsiteX14" fmla="*/ 55627 w 676925"/>
                <a:gd name="connsiteY14" fmla="*/ 352304 h 743782"/>
                <a:gd name="connsiteX15" fmla="*/ 172626 w 676925"/>
                <a:gd name="connsiteY15" fmla="*/ 139198 h 743782"/>
                <a:gd name="connsiteX16" fmla="*/ 506911 w 676925"/>
                <a:gd name="connsiteY16" fmla="*/ 139198 h 743782"/>
                <a:gd name="connsiteX17" fmla="*/ 506911 w 676925"/>
                <a:gd name="connsiteY17" fmla="*/ 417490 h 743782"/>
                <a:gd name="connsiteX18" fmla="*/ 431697 w 676925"/>
                <a:gd name="connsiteY18" fmla="*/ 489361 h 743782"/>
                <a:gd name="connsiteX19" fmla="*/ 247840 w 676925"/>
                <a:gd name="connsiteY19" fmla="*/ 489361 h 743782"/>
                <a:gd name="connsiteX20" fmla="*/ 172626 w 676925"/>
                <a:gd name="connsiteY20" fmla="*/ 417490 h 743782"/>
                <a:gd name="connsiteX21" fmla="*/ 172626 w 676925"/>
                <a:gd name="connsiteY21" fmla="*/ 139198 h 743782"/>
                <a:gd name="connsiteX22" fmla="*/ 557053 w 676925"/>
                <a:gd name="connsiteY22" fmla="*/ 161762 h 743782"/>
                <a:gd name="connsiteX23" fmla="*/ 557053 w 676925"/>
                <a:gd name="connsiteY23" fmla="*/ 89055 h 743782"/>
                <a:gd name="connsiteX24" fmla="*/ 440054 w 676925"/>
                <a:gd name="connsiteY24" fmla="*/ 89055 h 743782"/>
                <a:gd name="connsiteX25" fmla="*/ 339769 w 676925"/>
                <a:gd name="connsiteY25" fmla="*/ 5484 h 743782"/>
                <a:gd name="connsiteX26" fmla="*/ 239483 w 676925"/>
                <a:gd name="connsiteY26" fmla="*/ 89055 h 743782"/>
                <a:gd name="connsiteX27" fmla="*/ 122484 w 676925"/>
                <a:gd name="connsiteY27" fmla="*/ 89055 h 743782"/>
                <a:gd name="connsiteX28" fmla="*/ 122484 w 676925"/>
                <a:gd name="connsiteY28" fmla="*/ 162598 h 743782"/>
                <a:gd name="connsiteX29" fmla="*/ 5484 w 676925"/>
                <a:gd name="connsiteY29" fmla="*/ 273747 h 743782"/>
                <a:gd name="connsiteX30" fmla="*/ 5484 w 676925"/>
                <a:gd name="connsiteY30" fmla="*/ 740910 h 743782"/>
                <a:gd name="connsiteX31" fmla="*/ 674053 w 676925"/>
                <a:gd name="connsiteY31" fmla="*/ 740910 h 743782"/>
                <a:gd name="connsiteX32" fmla="*/ 674053 w 676925"/>
                <a:gd name="connsiteY32" fmla="*/ 273747 h 743782"/>
                <a:gd name="connsiteX33" fmla="*/ 557053 w 676925"/>
                <a:gd name="connsiteY33" fmla="*/ 161762 h 743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76925" h="743782">
                  <a:moveTo>
                    <a:pt x="623910" y="670710"/>
                  </a:moveTo>
                  <a:lnTo>
                    <a:pt x="456768" y="511925"/>
                  </a:lnTo>
                  <a:lnTo>
                    <a:pt x="623910" y="353140"/>
                  </a:lnTo>
                  <a:lnTo>
                    <a:pt x="623910" y="670710"/>
                  </a:lnTo>
                  <a:close/>
                  <a:moveTo>
                    <a:pt x="82370" y="690767"/>
                  </a:moveTo>
                  <a:lnTo>
                    <a:pt x="247840" y="534489"/>
                  </a:lnTo>
                  <a:lnTo>
                    <a:pt x="259540" y="523625"/>
                  </a:lnTo>
                  <a:cubicBezTo>
                    <a:pt x="304669" y="481004"/>
                    <a:pt x="375704" y="481004"/>
                    <a:pt x="420832" y="523625"/>
                  </a:cubicBezTo>
                  <a:lnTo>
                    <a:pt x="432532" y="534489"/>
                  </a:lnTo>
                  <a:lnTo>
                    <a:pt x="597167" y="690767"/>
                  </a:lnTo>
                  <a:lnTo>
                    <a:pt x="82370" y="690767"/>
                  </a:lnTo>
                  <a:close/>
                  <a:moveTo>
                    <a:pt x="55627" y="352304"/>
                  </a:moveTo>
                  <a:lnTo>
                    <a:pt x="222769" y="511089"/>
                  </a:lnTo>
                  <a:lnTo>
                    <a:pt x="55627" y="669874"/>
                  </a:lnTo>
                  <a:lnTo>
                    <a:pt x="55627" y="352304"/>
                  </a:lnTo>
                  <a:close/>
                  <a:moveTo>
                    <a:pt x="172626" y="139198"/>
                  </a:moveTo>
                  <a:lnTo>
                    <a:pt x="506911" y="139198"/>
                  </a:lnTo>
                  <a:lnTo>
                    <a:pt x="506911" y="417490"/>
                  </a:lnTo>
                  <a:lnTo>
                    <a:pt x="431697" y="489361"/>
                  </a:lnTo>
                  <a:cubicBezTo>
                    <a:pt x="377376" y="447575"/>
                    <a:pt x="302162" y="447575"/>
                    <a:pt x="247840" y="489361"/>
                  </a:cubicBezTo>
                  <a:lnTo>
                    <a:pt x="172626" y="417490"/>
                  </a:lnTo>
                  <a:lnTo>
                    <a:pt x="172626" y="139198"/>
                  </a:lnTo>
                  <a:close/>
                  <a:moveTo>
                    <a:pt x="557053" y="161762"/>
                  </a:moveTo>
                  <a:lnTo>
                    <a:pt x="557053" y="89055"/>
                  </a:lnTo>
                  <a:lnTo>
                    <a:pt x="440054" y="89055"/>
                  </a:lnTo>
                  <a:lnTo>
                    <a:pt x="339769" y="5484"/>
                  </a:lnTo>
                  <a:lnTo>
                    <a:pt x="239483" y="89055"/>
                  </a:lnTo>
                  <a:lnTo>
                    <a:pt x="122484" y="89055"/>
                  </a:lnTo>
                  <a:lnTo>
                    <a:pt x="122484" y="162598"/>
                  </a:lnTo>
                  <a:lnTo>
                    <a:pt x="5484" y="273747"/>
                  </a:lnTo>
                  <a:lnTo>
                    <a:pt x="5484" y="740910"/>
                  </a:lnTo>
                  <a:lnTo>
                    <a:pt x="674053" y="740910"/>
                  </a:lnTo>
                  <a:lnTo>
                    <a:pt x="674053" y="273747"/>
                  </a:lnTo>
                  <a:lnTo>
                    <a:pt x="557053" y="161762"/>
                  </a:lnTo>
                  <a:close/>
                </a:path>
              </a:pathLst>
            </a:custGeom>
            <a:grpFill/>
            <a:ln w="8334" cap="flat">
              <a:noFill/>
              <a:prstDash val="solid"/>
              <a:miter/>
            </a:ln>
          </p:spPr>
          <p:txBody>
            <a:bodyPr rtlCol="0" anchor="ctr"/>
            <a:lstStyle/>
            <a:p>
              <a:pPr defTabSz="914378"/>
              <a:endParaRPr lang="en-IN" sz="1050" dirty="0">
                <a:latin typeface="+mn-lt"/>
                <a:ea typeface="Apple Symbols" panose="02000000000000000000" pitchFamily="2" charset="-79"/>
                <a:cs typeface="Arial" panose="020B0604020202020204" pitchFamily="34" charset="0"/>
              </a:endParaRPr>
            </a:p>
          </p:txBody>
        </p:sp>
      </p:grpSp>
      <p:grpSp>
        <p:nvGrpSpPr>
          <p:cNvPr id="31" name="Group 30">
            <a:extLst>
              <a:ext uri="{FF2B5EF4-FFF2-40B4-BE49-F238E27FC236}">
                <a16:creationId xmlns:a16="http://schemas.microsoft.com/office/drawing/2014/main" id="{F037C8BF-1419-21C0-30BE-CDC3F46A2591}"/>
              </a:ext>
            </a:extLst>
          </p:cNvPr>
          <p:cNvGrpSpPr/>
          <p:nvPr/>
        </p:nvGrpSpPr>
        <p:grpSpPr>
          <a:xfrm>
            <a:off x="2227663" y="4057244"/>
            <a:ext cx="5726906" cy="648000"/>
            <a:chOff x="3025775" y="5437594"/>
            <a:chExt cx="7602537" cy="1327150"/>
          </a:xfrm>
        </p:grpSpPr>
        <p:sp>
          <p:nvSpPr>
            <p:cNvPr id="32" name="Freeform 18">
              <a:extLst>
                <a:ext uri="{FF2B5EF4-FFF2-40B4-BE49-F238E27FC236}">
                  <a16:creationId xmlns:a16="http://schemas.microsoft.com/office/drawing/2014/main" id="{6797FAFC-E6CA-B97F-8E5C-40DAB82A323C}"/>
                </a:ext>
              </a:extLst>
            </p:cNvPr>
            <p:cNvSpPr>
              <a:spLocks/>
            </p:cNvSpPr>
            <p:nvPr/>
          </p:nvSpPr>
          <p:spPr bwMode="auto">
            <a:xfrm>
              <a:off x="3433762" y="5805894"/>
              <a:ext cx="7194550" cy="958850"/>
            </a:xfrm>
            <a:custGeom>
              <a:avLst/>
              <a:gdLst>
                <a:gd name="T0" fmla="*/ 0 w 13597"/>
                <a:gd name="T1" fmla="*/ 0 h 1812"/>
                <a:gd name="T2" fmla="*/ 1495 w 13597"/>
                <a:gd name="T3" fmla="*/ 0 h 1812"/>
                <a:gd name="T4" fmla="*/ 11204 w 13597"/>
                <a:gd name="T5" fmla="*/ 0 h 1812"/>
                <a:gd name="T6" fmla="*/ 11698 w 13597"/>
                <a:gd name="T7" fmla="*/ 0 h 1812"/>
                <a:gd name="T8" fmla="*/ 13111 w 13597"/>
                <a:gd name="T9" fmla="*/ 0 h 1812"/>
                <a:gd name="T10" fmla="*/ 13597 w 13597"/>
                <a:gd name="T11" fmla="*/ 888 h 1812"/>
                <a:gd name="T12" fmla="*/ 13140 w 13597"/>
                <a:gd name="T13" fmla="*/ 1802 h 1812"/>
                <a:gd name="T14" fmla="*/ 11698 w 13597"/>
                <a:gd name="T15" fmla="*/ 1805 h 1812"/>
                <a:gd name="T16" fmla="*/ 11698 w 13597"/>
                <a:gd name="T17" fmla="*/ 1806 h 1812"/>
                <a:gd name="T18" fmla="*/ 1495 w 13597"/>
                <a:gd name="T19" fmla="*/ 1810 h 1812"/>
                <a:gd name="T20" fmla="*/ 0 w 13597"/>
                <a:gd name="T21" fmla="*/ 1812 h 1812"/>
                <a:gd name="T22" fmla="*/ 0 w 13597"/>
                <a:gd name="T23" fmla="*/ 0 h 1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597" h="1812">
                  <a:moveTo>
                    <a:pt x="0" y="0"/>
                  </a:moveTo>
                  <a:lnTo>
                    <a:pt x="1495" y="0"/>
                  </a:lnTo>
                  <a:lnTo>
                    <a:pt x="11204" y="0"/>
                  </a:lnTo>
                  <a:lnTo>
                    <a:pt x="11698" y="0"/>
                  </a:lnTo>
                  <a:lnTo>
                    <a:pt x="13111" y="0"/>
                  </a:lnTo>
                  <a:lnTo>
                    <a:pt x="13597" y="888"/>
                  </a:lnTo>
                  <a:lnTo>
                    <a:pt x="13140" y="1802"/>
                  </a:lnTo>
                  <a:lnTo>
                    <a:pt x="11698" y="1805"/>
                  </a:lnTo>
                  <a:lnTo>
                    <a:pt x="11698" y="1806"/>
                  </a:lnTo>
                  <a:lnTo>
                    <a:pt x="1495" y="1810"/>
                  </a:lnTo>
                  <a:lnTo>
                    <a:pt x="0" y="1812"/>
                  </a:lnTo>
                  <a:lnTo>
                    <a:pt x="0" y="0"/>
                  </a:lnTo>
                  <a:close/>
                </a:path>
              </a:pathLst>
            </a:custGeom>
            <a:gradFill>
              <a:gsLst>
                <a:gs pos="17700">
                  <a:srgbClr val="EEEEEE"/>
                </a:gs>
                <a:gs pos="0">
                  <a:schemeClr val="bg1">
                    <a:lumMod val="95000"/>
                    <a:alpha val="0"/>
                  </a:schemeClr>
                </a:gs>
                <a:gs pos="100000">
                  <a:schemeClr val="tx1">
                    <a:lumMod val="50000"/>
                    <a:lumOff val="50000"/>
                    <a:alpha val="2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sz="1050" dirty="0">
                <a:solidFill>
                  <a:srgbClr val="FFFFFF"/>
                </a:solidFill>
                <a:ea typeface="Apple Symbols" panose="02000000000000000000" pitchFamily="2" charset="-79"/>
                <a:cs typeface="Arial" panose="020B0604020202020204" pitchFamily="34" charset="0"/>
              </a:endParaRPr>
            </a:p>
          </p:txBody>
        </p:sp>
        <p:sp>
          <p:nvSpPr>
            <p:cNvPr id="33" name="Freeform 19">
              <a:extLst>
                <a:ext uri="{FF2B5EF4-FFF2-40B4-BE49-F238E27FC236}">
                  <a16:creationId xmlns:a16="http://schemas.microsoft.com/office/drawing/2014/main" id="{C38796BD-5F74-D842-B96B-4EB2983514C0}"/>
                </a:ext>
              </a:extLst>
            </p:cNvPr>
            <p:cNvSpPr>
              <a:spLocks/>
            </p:cNvSpPr>
            <p:nvPr/>
          </p:nvSpPr>
          <p:spPr bwMode="auto">
            <a:xfrm>
              <a:off x="3025775" y="5437594"/>
              <a:ext cx="407988" cy="1327150"/>
            </a:xfrm>
            <a:custGeom>
              <a:avLst/>
              <a:gdLst>
                <a:gd name="T0" fmla="*/ 769 w 769"/>
                <a:gd name="T1" fmla="*/ 2508 h 2508"/>
                <a:gd name="T2" fmla="*/ 769 w 769"/>
                <a:gd name="T3" fmla="*/ 696 h 2508"/>
                <a:gd name="T4" fmla="*/ 1 w 769"/>
                <a:gd name="T5" fmla="*/ 0 h 2508"/>
                <a:gd name="T6" fmla="*/ 1 w 769"/>
                <a:gd name="T7" fmla="*/ 1496 h 2508"/>
                <a:gd name="T8" fmla="*/ 0 w 769"/>
                <a:gd name="T9" fmla="*/ 1496 h 2508"/>
                <a:gd name="T10" fmla="*/ 769 w 769"/>
                <a:gd name="T11" fmla="*/ 2508 h 2508"/>
              </a:gdLst>
              <a:ahLst/>
              <a:cxnLst>
                <a:cxn ang="0">
                  <a:pos x="T0" y="T1"/>
                </a:cxn>
                <a:cxn ang="0">
                  <a:pos x="T2" y="T3"/>
                </a:cxn>
                <a:cxn ang="0">
                  <a:pos x="T4" y="T5"/>
                </a:cxn>
                <a:cxn ang="0">
                  <a:pos x="T6" y="T7"/>
                </a:cxn>
                <a:cxn ang="0">
                  <a:pos x="T8" y="T9"/>
                </a:cxn>
                <a:cxn ang="0">
                  <a:pos x="T10" y="T11"/>
                </a:cxn>
              </a:cxnLst>
              <a:rect l="0" t="0" r="r" b="b"/>
              <a:pathLst>
                <a:path w="769" h="2508">
                  <a:moveTo>
                    <a:pt x="769" y="2508"/>
                  </a:moveTo>
                  <a:lnTo>
                    <a:pt x="769" y="696"/>
                  </a:lnTo>
                  <a:lnTo>
                    <a:pt x="1" y="0"/>
                  </a:lnTo>
                  <a:lnTo>
                    <a:pt x="1" y="1496"/>
                  </a:lnTo>
                  <a:lnTo>
                    <a:pt x="0" y="1496"/>
                  </a:lnTo>
                  <a:lnTo>
                    <a:pt x="769" y="2508"/>
                  </a:lnTo>
                  <a:close/>
                </a:path>
              </a:pathLst>
            </a:custGeom>
            <a:gradFill>
              <a:gsLst>
                <a:gs pos="17700">
                  <a:srgbClr val="EEEEEE"/>
                </a:gs>
                <a:gs pos="0">
                  <a:schemeClr val="bg1">
                    <a:lumMod val="95000"/>
                    <a:alpha val="0"/>
                  </a:schemeClr>
                </a:gs>
                <a:gs pos="100000">
                  <a:schemeClr val="tx1">
                    <a:lumMod val="50000"/>
                    <a:lumOff val="50000"/>
                    <a:alpha val="2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sz="1050" dirty="0">
                <a:solidFill>
                  <a:srgbClr val="FFFFFF"/>
                </a:solidFill>
                <a:ea typeface="Apple Symbols" panose="02000000000000000000" pitchFamily="2" charset="-79"/>
                <a:cs typeface="Arial" panose="020B0604020202020204" pitchFamily="34" charset="0"/>
              </a:endParaRPr>
            </a:p>
          </p:txBody>
        </p:sp>
      </p:grpSp>
      <p:grpSp>
        <p:nvGrpSpPr>
          <p:cNvPr id="34" name="Group 33">
            <a:extLst>
              <a:ext uri="{FF2B5EF4-FFF2-40B4-BE49-F238E27FC236}">
                <a16:creationId xmlns:a16="http://schemas.microsoft.com/office/drawing/2014/main" id="{8672FA3D-5E2F-6258-E70E-CEF8DCFDF0CD}"/>
              </a:ext>
            </a:extLst>
          </p:cNvPr>
          <p:cNvGrpSpPr/>
          <p:nvPr/>
        </p:nvGrpSpPr>
        <p:grpSpPr>
          <a:xfrm>
            <a:off x="2227663" y="3285956"/>
            <a:ext cx="5726906" cy="648000"/>
            <a:chOff x="3025775" y="4731931"/>
            <a:chExt cx="7602537" cy="1158875"/>
          </a:xfrm>
        </p:grpSpPr>
        <p:sp>
          <p:nvSpPr>
            <p:cNvPr id="35" name="Freeform 15">
              <a:extLst>
                <a:ext uri="{FF2B5EF4-FFF2-40B4-BE49-F238E27FC236}">
                  <a16:creationId xmlns:a16="http://schemas.microsoft.com/office/drawing/2014/main" id="{B436D10E-F9E6-AC45-EE1D-2C8DF1A133F5}"/>
                </a:ext>
              </a:extLst>
            </p:cNvPr>
            <p:cNvSpPr>
              <a:spLocks/>
            </p:cNvSpPr>
            <p:nvPr/>
          </p:nvSpPr>
          <p:spPr bwMode="auto">
            <a:xfrm>
              <a:off x="3433762" y="4931956"/>
              <a:ext cx="7194550" cy="958850"/>
            </a:xfrm>
            <a:custGeom>
              <a:avLst/>
              <a:gdLst>
                <a:gd name="T0" fmla="*/ 0 w 13597"/>
                <a:gd name="T1" fmla="*/ 0 h 1812"/>
                <a:gd name="T2" fmla="*/ 1495 w 13597"/>
                <a:gd name="T3" fmla="*/ 0 h 1812"/>
                <a:gd name="T4" fmla="*/ 11204 w 13597"/>
                <a:gd name="T5" fmla="*/ 0 h 1812"/>
                <a:gd name="T6" fmla="*/ 11698 w 13597"/>
                <a:gd name="T7" fmla="*/ 0 h 1812"/>
                <a:gd name="T8" fmla="*/ 13111 w 13597"/>
                <a:gd name="T9" fmla="*/ 0 h 1812"/>
                <a:gd name="T10" fmla="*/ 13597 w 13597"/>
                <a:gd name="T11" fmla="*/ 888 h 1812"/>
                <a:gd name="T12" fmla="*/ 13140 w 13597"/>
                <a:gd name="T13" fmla="*/ 1802 h 1812"/>
                <a:gd name="T14" fmla="*/ 11698 w 13597"/>
                <a:gd name="T15" fmla="*/ 1804 h 1812"/>
                <a:gd name="T16" fmla="*/ 11698 w 13597"/>
                <a:gd name="T17" fmla="*/ 1805 h 1812"/>
                <a:gd name="T18" fmla="*/ 1495 w 13597"/>
                <a:gd name="T19" fmla="*/ 1810 h 1812"/>
                <a:gd name="T20" fmla="*/ 0 w 13597"/>
                <a:gd name="T21" fmla="*/ 1812 h 1812"/>
                <a:gd name="T22" fmla="*/ 0 w 13597"/>
                <a:gd name="T23" fmla="*/ 0 h 1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597" h="1812">
                  <a:moveTo>
                    <a:pt x="0" y="0"/>
                  </a:moveTo>
                  <a:lnTo>
                    <a:pt x="1495" y="0"/>
                  </a:lnTo>
                  <a:lnTo>
                    <a:pt x="11204" y="0"/>
                  </a:lnTo>
                  <a:lnTo>
                    <a:pt x="11698" y="0"/>
                  </a:lnTo>
                  <a:lnTo>
                    <a:pt x="13111" y="0"/>
                  </a:lnTo>
                  <a:lnTo>
                    <a:pt x="13597" y="888"/>
                  </a:lnTo>
                  <a:lnTo>
                    <a:pt x="13140" y="1802"/>
                  </a:lnTo>
                  <a:lnTo>
                    <a:pt x="11698" y="1804"/>
                  </a:lnTo>
                  <a:lnTo>
                    <a:pt x="11698" y="1805"/>
                  </a:lnTo>
                  <a:lnTo>
                    <a:pt x="1495" y="1810"/>
                  </a:lnTo>
                  <a:lnTo>
                    <a:pt x="0" y="1812"/>
                  </a:lnTo>
                  <a:lnTo>
                    <a:pt x="0" y="0"/>
                  </a:lnTo>
                  <a:close/>
                </a:path>
              </a:pathLst>
            </a:custGeom>
            <a:gradFill>
              <a:gsLst>
                <a:gs pos="17700">
                  <a:srgbClr val="EEEEEE"/>
                </a:gs>
                <a:gs pos="0">
                  <a:schemeClr val="bg1">
                    <a:lumMod val="95000"/>
                    <a:alpha val="0"/>
                  </a:schemeClr>
                </a:gs>
                <a:gs pos="100000">
                  <a:schemeClr val="tx1">
                    <a:lumMod val="50000"/>
                    <a:lumOff val="50000"/>
                    <a:alpha val="2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sz="1050" dirty="0">
                <a:solidFill>
                  <a:srgbClr val="FFFFFF"/>
                </a:solidFill>
                <a:ea typeface="Apple Symbols" panose="02000000000000000000" pitchFamily="2" charset="-79"/>
                <a:cs typeface="Arial" panose="020B0604020202020204" pitchFamily="34" charset="0"/>
              </a:endParaRPr>
            </a:p>
          </p:txBody>
        </p:sp>
        <p:sp>
          <p:nvSpPr>
            <p:cNvPr id="36" name="Freeform 16">
              <a:extLst>
                <a:ext uri="{FF2B5EF4-FFF2-40B4-BE49-F238E27FC236}">
                  <a16:creationId xmlns:a16="http://schemas.microsoft.com/office/drawing/2014/main" id="{BCD49611-0BF4-D27A-41BA-86E92E9391CB}"/>
                </a:ext>
              </a:extLst>
            </p:cNvPr>
            <p:cNvSpPr>
              <a:spLocks/>
            </p:cNvSpPr>
            <p:nvPr/>
          </p:nvSpPr>
          <p:spPr bwMode="auto">
            <a:xfrm>
              <a:off x="3025775" y="4731931"/>
              <a:ext cx="407988" cy="1155700"/>
            </a:xfrm>
            <a:custGeom>
              <a:avLst/>
              <a:gdLst>
                <a:gd name="T0" fmla="*/ 769 w 769"/>
                <a:gd name="T1" fmla="*/ 2183 h 2183"/>
                <a:gd name="T2" fmla="*/ 769 w 769"/>
                <a:gd name="T3" fmla="*/ 376 h 2183"/>
                <a:gd name="T4" fmla="*/ 1 w 769"/>
                <a:gd name="T5" fmla="*/ 0 h 2183"/>
                <a:gd name="T6" fmla="*/ 1 w 769"/>
                <a:gd name="T7" fmla="*/ 1496 h 2183"/>
                <a:gd name="T8" fmla="*/ 0 w 769"/>
                <a:gd name="T9" fmla="*/ 1496 h 2183"/>
                <a:gd name="T10" fmla="*/ 769 w 769"/>
                <a:gd name="T11" fmla="*/ 2183 h 2183"/>
              </a:gdLst>
              <a:ahLst/>
              <a:cxnLst>
                <a:cxn ang="0">
                  <a:pos x="T0" y="T1"/>
                </a:cxn>
                <a:cxn ang="0">
                  <a:pos x="T2" y="T3"/>
                </a:cxn>
                <a:cxn ang="0">
                  <a:pos x="T4" y="T5"/>
                </a:cxn>
                <a:cxn ang="0">
                  <a:pos x="T6" y="T7"/>
                </a:cxn>
                <a:cxn ang="0">
                  <a:pos x="T8" y="T9"/>
                </a:cxn>
                <a:cxn ang="0">
                  <a:pos x="T10" y="T11"/>
                </a:cxn>
              </a:cxnLst>
              <a:rect l="0" t="0" r="r" b="b"/>
              <a:pathLst>
                <a:path w="769" h="2183">
                  <a:moveTo>
                    <a:pt x="769" y="2183"/>
                  </a:moveTo>
                  <a:lnTo>
                    <a:pt x="769" y="376"/>
                  </a:lnTo>
                  <a:lnTo>
                    <a:pt x="1" y="0"/>
                  </a:lnTo>
                  <a:lnTo>
                    <a:pt x="1" y="1496"/>
                  </a:lnTo>
                  <a:lnTo>
                    <a:pt x="0" y="1496"/>
                  </a:lnTo>
                  <a:lnTo>
                    <a:pt x="769" y="2183"/>
                  </a:lnTo>
                  <a:close/>
                </a:path>
              </a:pathLst>
            </a:custGeom>
            <a:gradFill>
              <a:gsLst>
                <a:gs pos="17700">
                  <a:srgbClr val="EEEEEE"/>
                </a:gs>
                <a:gs pos="0">
                  <a:schemeClr val="bg1">
                    <a:lumMod val="95000"/>
                    <a:alpha val="0"/>
                  </a:schemeClr>
                </a:gs>
                <a:gs pos="100000">
                  <a:schemeClr val="tx1">
                    <a:lumMod val="50000"/>
                    <a:lumOff val="50000"/>
                    <a:alpha val="2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sz="1050" dirty="0">
                <a:solidFill>
                  <a:srgbClr val="FFFFFF"/>
                </a:solidFill>
                <a:ea typeface="Apple Symbols" panose="02000000000000000000" pitchFamily="2" charset="-79"/>
                <a:cs typeface="Arial" panose="020B0604020202020204" pitchFamily="34" charset="0"/>
              </a:endParaRPr>
            </a:p>
          </p:txBody>
        </p:sp>
      </p:grpSp>
      <p:sp>
        <p:nvSpPr>
          <p:cNvPr id="37" name="Freeform 14">
            <a:extLst>
              <a:ext uri="{FF2B5EF4-FFF2-40B4-BE49-F238E27FC236}">
                <a16:creationId xmlns:a16="http://schemas.microsoft.com/office/drawing/2014/main" id="{2DE475E3-B714-482A-0E10-ADA7FF3F8223}"/>
              </a:ext>
            </a:extLst>
          </p:cNvPr>
          <p:cNvSpPr>
            <a:spLocks/>
          </p:cNvSpPr>
          <p:nvPr/>
        </p:nvSpPr>
        <p:spPr bwMode="auto">
          <a:xfrm>
            <a:off x="1134712" y="3230581"/>
            <a:ext cx="1100141" cy="648000"/>
          </a:xfrm>
          <a:custGeom>
            <a:avLst/>
            <a:gdLst>
              <a:gd name="T0" fmla="*/ 2771 w 2771"/>
              <a:gd name="T1" fmla="*/ 0 h 1496"/>
              <a:gd name="T2" fmla="*/ 136 w 2771"/>
              <a:gd name="T3" fmla="*/ 0 h 1496"/>
              <a:gd name="T4" fmla="*/ 130 w 2771"/>
              <a:gd name="T5" fmla="*/ 0 h 1496"/>
              <a:gd name="T6" fmla="*/ 122 w 2771"/>
              <a:gd name="T7" fmla="*/ 0 h 1496"/>
              <a:gd name="T8" fmla="*/ 116 w 2771"/>
              <a:gd name="T9" fmla="*/ 1 h 1496"/>
              <a:gd name="T10" fmla="*/ 109 w 2771"/>
              <a:gd name="T11" fmla="*/ 2 h 1496"/>
              <a:gd name="T12" fmla="*/ 95 w 2771"/>
              <a:gd name="T13" fmla="*/ 5 h 1496"/>
              <a:gd name="T14" fmla="*/ 84 w 2771"/>
              <a:gd name="T15" fmla="*/ 11 h 1496"/>
              <a:gd name="T16" fmla="*/ 72 w 2771"/>
              <a:gd name="T17" fmla="*/ 16 h 1496"/>
              <a:gd name="T18" fmla="*/ 60 w 2771"/>
              <a:gd name="T19" fmla="*/ 22 h 1496"/>
              <a:gd name="T20" fmla="*/ 49 w 2771"/>
              <a:gd name="T21" fmla="*/ 30 h 1496"/>
              <a:gd name="T22" fmla="*/ 41 w 2771"/>
              <a:gd name="T23" fmla="*/ 40 h 1496"/>
              <a:gd name="T24" fmla="*/ 31 w 2771"/>
              <a:gd name="T25" fmla="*/ 48 h 1496"/>
              <a:gd name="T26" fmla="*/ 24 w 2771"/>
              <a:gd name="T27" fmla="*/ 60 h 1496"/>
              <a:gd name="T28" fmla="*/ 17 w 2771"/>
              <a:gd name="T29" fmla="*/ 71 h 1496"/>
              <a:gd name="T30" fmla="*/ 11 w 2771"/>
              <a:gd name="T31" fmla="*/ 82 h 1496"/>
              <a:gd name="T32" fmla="*/ 6 w 2771"/>
              <a:gd name="T33" fmla="*/ 94 h 1496"/>
              <a:gd name="T34" fmla="*/ 2 w 2771"/>
              <a:gd name="T35" fmla="*/ 107 h 1496"/>
              <a:gd name="T36" fmla="*/ 1 w 2771"/>
              <a:gd name="T37" fmla="*/ 113 h 1496"/>
              <a:gd name="T38" fmla="*/ 0 w 2771"/>
              <a:gd name="T39" fmla="*/ 122 h 1496"/>
              <a:gd name="T40" fmla="*/ 0 w 2771"/>
              <a:gd name="T41" fmla="*/ 128 h 1496"/>
              <a:gd name="T42" fmla="*/ 0 w 2771"/>
              <a:gd name="T43" fmla="*/ 135 h 1496"/>
              <a:gd name="T44" fmla="*/ 0 w 2771"/>
              <a:gd name="T45" fmla="*/ 1360 h 1496"/>
              <a:gd name="T46" fmla="*/ 0 w 2771"/>
              <a:gd name="T47" fmla="*/ 1368 h 1496"/>
              <a:gd name="T48" fmla="*/ 0 w 2771"/>
              <a:gd name="T49" fmla="*/ 1374 h 1496"/>
              <a:gd name="T50" fmla="*/ 1 w 2771"/>
              <a:gd name="T51" fmla="*/ 1380 h 1496"/>
              <a:gd name="T52" fmla="*/ 2 w 2771"/>
              <a:gd name="T53" fmla="*/ 1387 h 1496"/>
              <a:gd name="T54" fmla="*/ 6 w 2771"/>
              <a:gd name="T55" fmla="*/ 1401 h 1496"/>
              <a:gd name="T56" fmla="*/ 11 w 2771"/>
              <a:gd name="T57" fmla="*/ 1412 h 1496"/>
              <a:gd name="T58" fmla="*/ 17 w 2771"/>
              <a:gd name="T59" fmla="*/ 1425 h 1496"/>
              <a:gd name="T60" fmla="*/ 24 w 2771"/>
              <a:gd name="T61" fmla="*/ 1436 h 1496"/>
              <a:gd name="T62" fmla="*/ 31 w 2771"/>
              <a:gd name="T63" fmla="*/ 1447 h 1496"/>
              <a:gd name="T64" fmla="*/ 41 w 2771"/>
              <a:gd name="T65" fmla="*/ 1456 h 1496"/>
              <a:gd name="T66" fmla="*/ 49 w 2771"/>
              <a:gd name="T67" fmla="*/ 1465 h 1496"/>
              <a:gd name="T68" fmla="*/ 60 w 2771"/>
              <a:gd name="T69" fmla="*/ 1472 h 1496"/>
              <a:gd name="T70" fmla="*/ 72 w 2771"/>
              <a:gd name="T71" fmla="*/ 1480 h 1496"/>
              <a:gd name="T72" fmla="*/ 84 w 2771"/>
              <a:gd name="T73" fmla="*/ 1485 h 1496"/>
              <a:gd name="T74" fmla="*/ 95 w 2771"/>
              <a:gd name="T75" fmla="*/ 1491 h 1496"/>
              <a:gd name="T76" fmla="*/ 109 w 2771"/>
              <a:gd name="T77" fmla="*/ 1494 h 1496"/>
              <a:gd name="T78" fmla="*/ 116 w 2771"/>
              <a:gd name="T79" fmla="*/ 1495 h 1496"/>
              <a:gd name="T80" fmla="*/ 122 w 2771"/>
              <a:gd name="T81" fmla="*/ 1496 h 1496"/>
              <a:gd name="T82" fmla="*/ 130 w 2771"/>
              <a:gd name="T83" fmla="*/ 1496 h 1496"/>
              <a:gd name="T84" fmla="*/ 136 w 2771"/>
              <a:gd name="T85" fmla="*/ 1496 h 1496"/>
              <a:gd name="T86" fmla="*/ 2771 w 2771"/>
              <a:gd name="T87" fmla="*/ 1496 h 1496"/>
              <a:gd name="T88" fmla="*/ 2771 w 2771"/>
              <a:gd name="T89" fmla="*/ 0 h 1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771" h="1496">
                <a:moveTo>
                  <a:pt x="2771" y="0"/>
                </a:moveTo>
                <a:lnTo>
                  <a:pt x="136" y="0"/>
                </a:lnTo>
                <a:lnTo>
                  <a:pt x="130" y="0"/>
                </a:lnTo>
                <a:lnTo>
                  <a:pt x="122" y="0"/>
                </a:lnTo>
                <a:lnTo>
                  <a:pt x="116" y="1"/>
                </a:lnTo>
                <a:lnTo>
                  <a:pt x="109" y="2"/>
                </a:lnTo>
                <a:lnTo>
                  <a:pt x="95" y="5"/>
                </a:lnTo>
                <a:lnTo>
                  <a:pt x="84" y="11"/>
                </a:lnTo>
                <a:lnTo>
                  <a:pt x="72" y="16"/>
                </a:lnTo>
                <a:lnTo>
                  <a:pt x="60" y="22"/>
                </a:lnTo>
                <a:lnTo>
                  <a:pt x="49" y="30"/>
                </a:lnTo>
                <a:lnTo>
                  <a:pt x="41" y="40"/>
                </a:lnTo>
                <a:lnTo>
                  <a:pt x="31" y="48"/>
                </a:lnTo>
                <a:lnTo>
                  <a:pt x="24" y="60"/>
                </a:lnTo>
                <a:lnTo>
                  <a:pt x="17" y="71"/>
                </a:lnTo>
                <a:lnTo>
                  <a:pt x="11" y="82"/>
                </a:lnTo>
                <a:lnTo>
                  <a:pt x="6" y="94"/>
                </a:lnTo>
                <a:lnTo>
                  <a:pt x="2" y="107"/>
                </a:lnTo>
                <a:lnTo>
                  <a:pt x="1" y="113"/>
                </a:lnTo>
                <a:lnTo>
                  <a:pt x="0" y="122"/>
                </a:lnTo>
                <a:lnTo>
                  <a:pt x="0" y="128"/>
                </a:lnTo>
                <a:lnTo>
                  <a:pt x="0" y="135"/>
                </a:lnTo>
                <a:lnTo>
                  <a:pt x="0" y="1360"/>
                </a:lnTo>
                <a:lnTo>
                  <a:pt x="0" y="1368"/>
                </a:lnTo>
                <a:lnTo>
                  <a:pt x="0" y="1374"/>
                </a:lnTo>
                <a:lnTo>
                  <a:pt x="1" y="1380"/>
                </a:lnTo>
                <a:lnTo>
                  <a:pt x="2" y="1387"/>
                </a:lnTo>
                <a:lnTo>
                  <a:pt x="6" y="1401"/>
                </a:lnTo>
                <a:lnTo>
                  <a:pt x="11" y="1412"/>
                </a:lnTo>
                <a:lnTo>
                  <a:pt x="17" y="1425"/>
                </a:lnTo>
                <a:lnTo>
                  <a:pt x="24" y="1436"/>
                </a:lnTo>
                <a:lnTo>
                  <a:pt x="31" y="1447"/>
                </a:lnTo>
                <a:lnTo>
                  <a:pt x="41" y="1456"/>
                </a:lnTo>
                <a:lnTo>
                  <a:pt x="49" y="1465"/>
                </a:lnTo>
                <a:lnTo>
                  <a:pt x="60" y="1472"/>
                </a:lnTo>
                <a:lnTo>
                  <a:pt x="72" y="1480"/>
                </a:lnTo>
                <a:lnTo>
                  <a:pt x="84" y="1485"/>
                </a:lnTo>
                <a:lnTo>
                  <a:pt x="95" y="1491"/>
                </a:lnTo>
                <a:lnTo>
                  <a:pt x="109" y="1494"/>
                </a:lnTo>
                <a:lnTo>
                  <a:pt x="116" y="1495"/>
                </a:lnTo>
                <a:lnTo>
                  <a:pt x="122" y="1496"/>
                </a:lnTo>
                <a:lnTo>
                  <a:pt x="130" y="1496"/>
                </a:lnTo>
                <a:lnTo>
                  <a:pt x="136" y="1496"/>
                </a:lnTo>
                <a:lnTo>
                  <a:pt x="2771" y="1496"/>
                </a:lnTo>
                <a:lnTo>
                  <a:pt x="2771" y="0"/>
                </a:lnTo>
                <a:close/>
              </a:path>
            </a:pathLst>
          </a:custGeom>
          <a:solidFill>
            <a:schemeClr val="bg1"/>
          </a:solidFill>
          <a:ln>
            <a:noFill/>
          </a:ln>
          <a:effectLst>
            <a:outerShdw blurRad="50800" dist="38100" dir="8100000" algn="tr" rotWithShape="0">
              <a:prstClr val="black">
                <a:alpha val="40000"/>
              </a:prstClr>
            </a:outerShdw>
          </a:effectLst>
        </p:spPr>
        <p:txBody>
          <a:bodyPr vert="horz" wrap="square" lIns="68580" tIns="34290" rIns="68580" bIns="34290" numCol="1" anchor="t" anchorCtr="0" compatLnSpc="1">
            <a:prstTxWarp prst="textNoShape">
              <a:avLst/>
            </a:prstTxWarp>
          </a:bodyPr>
          <a:lstStyle/>
          <a:p>
            <a:pPr defTabSz="914378"/>
            <a:endParaRPr lang="en-US" sz="1050" dirty="0">
              <a:latin typeface="+mn-lt"/>
              <a:ea typeface="Apple Symbols" panose="02000000000000000000" pitchFamily="2" charset="-79"/>
              <a:cs typeface="Arial" panose="020B0604020202020204" pitchFamily="34" charset="0"/>
            </a:endParaRPr>
          </a:p>
        </p:txBody>
      </p:sp>
      <p:sp>
        <p:nvSpPr>
          <p:cNvPr id="38" name="Freeform 15">
            <a:extLst>
              <a:ext uri="{FF2B5EF4-FFF2-40B4-BE49-F238E27FC236}">
                <a16:creationId xmlns:a16="http://schemas.microsoft.com/office/drawing/2014/main" id="{02340ADB-748F-F167-F7E9-584BE114188D}"/>
              </a:ext>
            </a:extLst>
          </p:cNvPr>
          <p:cNvSpPr>
            <a:spLocks/>
          </p:cNvSpPr>
          <p:nvPr/>
        </p:nvSpPr>
        <p:spPr bwMode="auto">
          <a:xfrm>
            <a:off x="2507019" y="3430447"/>
            <a:ext cx="5419574" cy="613178"/>
          </a:xfrm>
          <a:custGeom>
            <a:avLst/>
            <a:gdLst>
              <a:gd name="T0" fmla="*/ 0 w 13597"/>
              <a:gd name="T1" fmla="*/ 0 h 1812"/>
              <a:gd name="T2" fmla="*/ 1495 w 13597"/>
              <a:gd name="T3" fmla="*/ 0 h 1812"/>
              <a:gd name="T4" fmla="*/ 11204 w 13597"/>
              <a:gd name="T5" fmla="*/ 0 h 1812"/>
              <a:gd name="T6" fmla="*/ 11698 w 13597"/>
              <a:gd name="T7" fmla="*/ 0 h 1812"/>
              <a:gd name="T8" fmla="*/ 13111 w 13597"/>
              <a:gd name="T9" fmla="*/ 0 h 1812"/>
              <a:gd name="T10" fmla="*/ 13597 w 13597"/>
              <a:gd name="T11" fmla="*/ 888 h 1812"/>
              <a:gd name="T12" fmla="*/ 13140 w 13597"/>
              <a:gd name="T13" fmla="*/ 1802 h 1812"/>
              <a:gd name="T14" fmla="*/ 11698 w 13597"/>
              <a:gd name="T15" fmla="*/ 1804 h 1812"/>
              <a:gd name="T16" fmla="*/ 11698 w 13597"/>
              <a:gd name="T17" fmla="*/ 1805 h 1812"/>
              <a:gd name="T18" fmla="*/ 1495 w 13597"/>
              <a:gd name="T19" fmla="*/ 1810 h 1812"/>
              <a:gd name="T20" fmla="*/ 0 w 13597"/>
              <a:gd name="T21" fmla="*/ 1812 h 1812"/>
              <a:gd name="T22" fmla="*/ 0 w 13597"/>
              <a:gd name="T23" fmla="*/ 0 h 1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597" h="1812">
                <a:moveTo>
                  <a:pt x="0" y="0"/>
                </a:moveTo>
                <a:lnTo>
                  <a:pt x="1495" y="0"/>
                </a:lnTo>
                <a:lnTo>
                  <a:pt x="11204" y="0"/>
                </a:lnTo>
                <a:lnTo>
                  <a:pt x="11698" y="0"/>
                </a:lnTo>
                <a:lnTo>
                  <a:pt x="13111" y="0"/>
                </a:lnTo>
                <a:lnTo>
                  <a:pt x="13597" y="888"/>
                </a:lnTo>
                <a:lnTo>
                  <a:pt x="13140" y="1802"/>
                </a:lnTo>
                <a:lnTo>
                  <a:pt x="11698" y="1804"/>
                </a:lnTo>
                <a:lnTo>
                  <a:pt x="11698" y="1805"/>
                </a:lnTo>
                <a:lnTo>
                  <a:pt x="1495" y="1810"/>
                </a:lnTo>
                <a:lnTo>
                  <a:pt x="0" y="1812"/>
                </a:lnTo>
                <a:lnTo>
                  <a:pt x="0" y="0"/>
                </a:lnTo>
                <a:close/>
              </a:path>
            </a:pathLst>
          </a:custGeom>
          <a:gradFill>
            <a:gsLst>
              <a:gs pos="19000">
                <a:schemeClr val="accent3">
                  <a:lumMod val="80000"/>
                </a:schemeClr>
              </a:gs>
              <a:gs pos="100000">
                <a:schemeClr val="accent4">
                  <a:lumMod val="80000"/>
                  <a:lumOff val="20000"/>
                </a:schemeClr>
              </a:gs>
            </a:gsLst>
            <a:lin ang="10800000" scaled="1"/>
          </a:gradFill>
          <a:ln>
            <a:noFill/>
          </a:ln>
        </p:spPr>
        <p:txBody>
          <a:bodyPr vert="horz" wrap="square" lIns="68580" tIns="34290" rIns="68580" bIns="34290" numCol="1" anchor="t" anchorCtr="0" compatLnSpc="1">
            <a:prstTxWarp prst="textNoShape">
              <a:avLst/>
            </a:prstTxWarp>
          </a:bodyPr>
          <a:lstStyle/>
          <a:p>
            <a:br>
              <a:rPr lang="en-GB" dirty="0">
                <a:latin typeface="+mn-lt"/>
              </a:rPr>
            </a:br>
            <a:r>
              <a:rPr lang="en-GB" dirty="0">
                <a:latin typeface="+mn-lt"/>
              </a:rPr>
              <a:t>Modular Architecture</a:t>
            </a:r>
          </a:p>
        </p:txBody>
      </p:sp>
      <p:sp>
        <p:nvSpPr>
          <p:cNvPr id="39" name="Freeform 16">
            <a:extLst>
              <a:ext uri="{FF2B5EF4-FFF2-40B4-BE49-F238E27FC236}">
                <a16:creationId xmlns:a16="http://schemas.microsoft.com/office/drawing/2014/main" id="{160D6211-69C2-12F5-2776-C2A667B96CE9}"/>
              </a:ext>
            </a:extLst>
          </p:cNvPr>
          <p:cNvSpPr>
            <a:spLocks/>
          </p:cNvSpPr>
          <p:nvPr/>
        </p:nvSpPr>
        <p:spPr bwMode="auto">
          <a:xfrm>
            <a:off x="2227661" y="3292615"/>
            <a:ext cx="305989" cy="762854"/>
          </a:xfrm>
          <a:custGeom>
            <a:avLst/>
            <a:gdLst>
              <a:gd name="T0" fmla="*/ 769 w 769"/>
              <a:gd name="T1" fmla="*/ 2183 h 2183"/>
              <a:gd name="T2" fmla="*/ 769 w 769"/>
              <a:gd name="T3" fmla="*/ 376 h 2183"/>
              <a:gd name="T4" fmla="*/ 1 w 769"/>
              <a:gd name="T5" fmla="*/ 0 h 2183"/>
              <a:gd name="T6" fmla="*/ 1 w 769"/>
              <a:gd name="T7" fmla="*/ 1496 h 2183"/>
              <a:gd name="T8" fmla="*/ 0 w 769"/>
              <a:gd name="T9" fmla="*/ 1496 h 2183"/>
              <a:gd name="T10" fmla="*/ 769 w 769"/>
              <a:gd name="T11" fmla="*/ 2183 h 2183"/>
            </a:gdLst>
            <a:ahLst/>
            <a:cxnLst>
              <a:cxn ang="0">
                <a:pos x="T0" y="T1"/>
              </a:cxn>
              <a:cxn ang="0">
                <a:pos x="T2" y="T3"/>
              </a:cxn>
              <a:cxn ang="0">
                <a:pos x="T4" y="T5"/>
              </a:cxn>
              <a:cxn ang="0">
                <a:pos x="T6" y="T7"/>
              </a:cxn>
              <a:cxn ang="0">
                <a:pos x="T8" y="T9"/>
              </a:cxn>
              <a:cxn ang="0">
                <a:pos x="T10" y="T11"/>
              </a:cxn>
            </a:cxnLst>
            <a:rect l="0" t="0" r="r" b="b"/>
            <a:pathLst>
              <a:path w="769" h="2183">
                <a:moveTo>
                  <a:pt x="769" y="2183"/>
                </a:moveTo>
                <a:lnTo>
                  <a:pt x="769" y="376"/>
                </a:lnTo>
                <a:lnTo>
                  <a:pt x="1" y="0"/>
                </a:lnTo>
                <a:lnTo>
                  <a:pt x="1" y="1496"/>
                </a:lnTo>
                <a:lnTo>
                  <a:pt x="0" y="1496"/>
                </a:lnTo>
                <a:lnTo>
                  <a:pt x="769" y="2183"/>
                </a:lnTo>
                <a:close/>
              </a:path>
            </a:pathLst>
          </a:custGeom>
          <a:gradFill>
            <a:gsLst>
              <a:gs pos="0">
                <a:schemeClr val="accent4">
                  <a:lumMod val="50000"/>
                </a:schemeClr>
              </a:gs>
              <a:gs pos="100000">
                <a:schemeClr val="accent4">
                  <a:lumMod val="90000"/>
                  <a:lumOff val="10000"/>
                </a:schemeClr>
              </a:gs>
            </a:gsLst>
            <a:lin ang="10800000" scaled="1"/>
          </a:gradFill>
          <a:ln>
            <a:noFill/>
          </a:ln>
        </p:spPr>
        <p:txBody>
          <a:bodyPr vert="horz" wrap="square" lIns="68580" tIns="34290" rIns="68580" bIns="34290" numCol="1" anchor="t" anchorCtr="0" compatLnSpc="1">
            <a:prstTxWarp prst="textNoShape">
              <a:avLst/>
            </a:prstTxWarp>
          </a:bodyPr>
          <a:lstStyle/>
          <a:p>
            <a:pPr defTabSz="914378"/>
            <a:endParaRPr lang="en-US" sz="1050" dirty="0">
              <a:latin typeface="+mn-lt"/>
              <a:ea typeface="Apple Symbols" panose="02000000000000000000" pitchFamily="2" charset="-79"/>
              <a:cs typeface="Arial" panose="020B0604020202020204" pitchFamily="34" charset="0"/>
            </a:endParaRPr>
          </a:p>
        </p:txBody>
      </p:sp>
      <p:sp>
        <p:nvSpPr>
          <p:cNvPr id="40" name="Freeform 17">
            <a:extLst>
              <a:ext uri="{FF2B5EF4-FFF2-40B4-BE49-F238E27FC236}">
                <a16:creationId xmlns:a16="http://schemas.microsoft.com/office/drawing/2014/main" id="{46593AD8-C3E4-80EF-43C1-74F55C9A886E}"/>
              </a:ext>
            </a:extLst>
          </p:cNvPr>
          <p:cNvSpPr>
            <a:spLocks/>
          </p:cNvSpPr>
          <p:nvPr/>
        </p:nvSpPr>
        <p:spPr bwMode="auto">
          <a:xfrm>
            <a:off x="1128719" y="4018272"/>
            <a:ext cx="1100141" cy="648000"/>
          </a:xfrm>
          <a:custGeom>
            <a:avLst/>
            <a:gdLst>
              <a:gd name="T0" fmla="*/ 2771 w 2771"/>
              <a:gd name="T1" fmla="*/ 0 h 1496"/>
              <a:gd name="T2" fmla="*/ 136 w 2771"/>
              <a:gd name="T3" fmla="*/ 0 h 1496"/>
              <a:gd name="T4" fmla="*/ 130 w 2771"/>
              <a:gd name="T5" fmla="*/ 0 h 1496"/>
              <a:gd name="T6" fmla="*/ 122 w 2771"/>
              <a:gd name="T7" fmla="*/ 0 h 1496"/>
              <a:gd name="T8" fmla="*/ 116 w 2771"/>
              <a:gd name="T9" fmla="*/ 1 h 1496"/>
              <a:gd name="T10" fmla="*/ 109 w 2771"/>
              <a:gd name="T11" fmla="*/ 2 h 1496"/>
              <a:gd name="T12" fmla="*/ 95 w 2771"/>
              <a:gd name="T13" fmla="*/ 5 h 1496"/>
              <a:gd name="T14" fmla="*/ 84 w 2771"/>
              <a:gd name="T15" fmla="*/ 11 h 1496"/>
              <a:gd name="T16" fmla="*/ 72 w 2771"/>
              <a:gd name="T17" fmla="*/ 16 h 1496"/>
              <a:gd name="T18" fmla="*/ 60 w 2771"/>
              <a:gd name="T19" fmla="*/ 22 h 1496"/>
              <a:gd name="T20" fmla="*/ 49 w 2771"/>
              <a:gd name="T21" fmla="*/ 30 h 1496"/>
              <a:gd name="T22" fmla="*/ 41 w 2771"/>
              <a:gd name="T23" fmla="*/ 39 h 1496"/>
              <a:gd name="T24" fmla="*/ 31 w 2771"/>
              <a:gd name="T25" fmla="*/ 48 h 1496"/>
              <a:gd name="T26" fmla="*/ 24 w 2771"/>
              <a:gd name="T27" fmla="*/ 60 h 1496"/>
              <a:gd name="T28" fmla="*/ 17 w 2771"/>
              <a:gd name="T29" fmla="*/ 71 h 1496"/>
              <a:gd name="T30" fmla="*/ 11 w 2771"/>
              <a:gd name="T31" fmla="*/ 82 h 1496"/>
              <a:gd name="T32" fmla="*/ 6 w 2771"/>
              <a:gd name="T33" fmla="*/ 94 h 1496"/>
              <a:gd name="T34" fmla="*/ 2 w 2771"/>
              <a:gd name="T35" fmla="*/ 107 h 1496"/>
              <a:gd name="T36" fmla="*/ 1 w 2771"/>
              <a:gd name="T37" fmla="*/ 113 h 1496"/>
              <a:gd name="T38" fmla="*/ 0 w 2771"/>
              <a:gd name="T39" fmla="*/ 122 h 1496"/>
              <a:gd name="T40" fmla="*/ 0 w 2771"/>
              <a:gd name="T41" fmla="*/ 128 h 1496"/>
              <a:gd name="T42" fmla="*/ 0 w 2771"/>
              <a:gd name="T43" fmla="*/ 135 h 1496"/>
              <a:gd name="T44" fmla="*/ 0 w 2771"/>
              <a:gd name="T45" fmla="*/ 1360 h 1496"/>
              <a:gd name="T46" fmla="*/ 0 w 2771"/>
              <a:gd name="T47" fmla="*/ 1367 h 1496"/>
              <a:gd name="T48" fmla="*/ 0 w 2771"/>
              <a:gd name="T49" fmla="*/ 1374 h 1496"/>
              <a:gd name="T50" fmla="*/ 1 w 2771"/>
              <a:gd name="T51" fmla="*/ 1380 h 1496"/>
              <a:gd name="T52" fmla="*/ 2 w 2771"/>
              <a:gd name="T53" fmla="*/ 1387 h 1496"/>
              <a:gd name="T54" fmla="*/ 6 w 2771"/>
              <a:gd name="T55" fmla="*/ 1401 h 1496"/>
              <a:gd name="T56" fmla="*/ 11 w 2771"/>
              <a:gd name="T57" fmla="*/ 1412 h 1496"/>
              <a:gd name="T58" fmla="*/ 17 w 2771"/>
              <a:gd name="T59" fmla="*/ 1425 h 1496"/>
              <a:gd name="T60" fmla="*/ 24 w 2771"/>
              <a:gd name="T61" fmla="*/ 1436 h 1496"/>
              <a:gd name="T62" fmla="*/ 31 w 2771"/>
              <a:gd name="T63" fmla="*/ 1447 h 1496"/>
              <a:gd name="T64" fmla="*/ 41 w 2771"/>
              <a:gd name="T65" fmla="*/ 1456 h 1496"/>
              <a:gd name="T66" fmla="*/ 49 w 2771"/>
              <a:gd name="T67" fmla="*/ 1465 h 1496"/>
              <a:gd name="T68" fmla="*/ 60 w 2771"/>
              <a:gd name="T69" fmla="*/ 1472 h 1496"/>
              <a:gd name="T70" fmla="*/ 72 w 2771"/>
              <a:gd name="T71" fmla="*/ 1480 h 1496"/>
              <a:gd name="T72" fmla="*/ 84 w 2771"/>
              <a:gd name="T73" fmla="*/ 1485 h 1496"/>
              <a:gd name="T74" fmla="*/ 95 w 2771"/>
              <a:gd name="T75" fmla="*/ 1491 h 1496"/>
              <a:gd name="T76" fmla="*/ 109 w 2771"/>
              <a:gd name="T77" fmla="*/ 1494 h 1496"/>
              <a:gd name="T78" fmla="*/ 116 w 2771"/>
              <a:gd name="T79" fmla="*/ 1495 h 1496"/>
              <a:gd name="T80" fmla="*/ 122 w 2771"/>
              <a:gd name="T81" fmla="*/ 1496 h 1496"/>
              <a:gd name="T82" fmla="*/ 130 w 2771"/>
              <a:gd name="T83" fmla="*/ 1496 h 1496"/>
              <a:gd name="T84" fmla="*/ 136 w 2771"/>
              <a:gd name="T85" fmla="*/ 1496 h 1496"/>
              <a:gd name="T86" fmla="*/ 2771 w 2771"/>
              <a:gd name="T87" fmla="*/ 1496 h 1496"/>
              <a:gd name="T88" fmla="*/ 2771 w 2771"/>
              <a:gd name="T89" fmla="*/ 0 h 1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771" h="1496">
                <a:moveTo>
                  <a:pt x="2771" y="0"/>
                </a:moveTo>
                <a:lnTo>
                  <a:pt x="136" y="0"/>
                </a:lnTo>
                <a:lnTo>
                  <a:pt x="130" y="0"/>
                </a:lnTo>
                <a:lnTo>
                  <a:pt x="122" y="0"/>
                </a:lnTo>
                <a:lnTo>
                  <a:pt x="116" y="1"/>
                </a:lnTo>
                <a:lnTo>
                  <a:pt x="109" y="2"/>
                </a:lnTo>
                <a:lnTo>
                  <a:pt x="95" y="5"/>
                </a:lnTo>
                <a:lnTo>
                  <a:pt x="84" y="11"/>
                </a:lnTo>
                <a:lnTo>
                  <a:pt x="72" y="16"/>
                </a:lnTo>
                <a:lnTo>
                  <a:pt x="60" y="22"/>
                </a:lnTo>
                <a:lnTo>
                  <a:pt x="49" y="30"/>
                </a:lnTo>
                <a:lnTo>
                  <a:pt x="41" y="39"/>
                </a:lnTo>
                <a:lnTo>
                  <a:pt x="31" y="48"/>
                </a:lnTo>
                <a:lnTo>
                  <a:pt x="24" y="60"/>
                </a:lnTo>
                <a:lnTo>
                  <a:pt x="17" y="71"/>
                </a:lnTo>
                <a:lnTo>
                  <a:pt x="11" y="82"/>
                </a:lnTo>
                <a:lnTo>
                  <a:pt x="6" y="94"/>
                </a:lnTo>
                <a:lnTo>
                  <a:pt x="2" y="107"/>
                </a:lnTo>
                <a:lnTo>
                  <a:pt x="1" y="113"/>
                </a:lnTo>
                <a:lnTo>
                  <a:pt x="0" y="122"/>
                </a:lnTo>
                <a:lnTo>
                  <a:pt x="0" y="128"/>
                </a:lnTo>
                <a:lnTo>
                  <a:pt x="0" y="135"/>
                </a:lnTo>
                <a:lnTo>
                  <a:pt x="0" y="1360"/>
                </a:lnTo>
                <a:lnTo>
                  <a:pt x="0" y="1367"/>
                </a:lnTo>
                <a:lnTo>
                  <a:pt x="0" y="1374"/>
                </a:lnTo>
                <a:lnTo>
                  <a:pt x="1" y="1380"/>
                </a:lnTo>
                <a:lnTo>
                  <a:pt x="2" y="1387"/>
                </a:lnTo>
                <a:lnTo>
                  <a:pt x="6" y="1401"/>
                </a:lnTo>
                <a:lnTo>
                  <a:pt x="11" y="1412"/>
                </a:lnTo>
                <a:lnTo>
                  <a:pt x="17" y="1425"/>
                </a:lnTo>
                <a:lnTo>
                  <a:pt x="24" y="1436"/>
                </a:lnTo>
                <a:lnTo>
                  <a:pt x="31" y="1447"/>
                </a:lnTo>
                <a:lnTo>
                  <a:pt x="41" y="1456"/>
                </a:lnTo>
                <a:lnTo>
                  <a:pt x="49" y="1465"/>
                </a:lnTo>
                <a:lnTo>
                  <a:pt x="60" y="1472"/>
                </a:lnTo>
                <a:lnTo>
                  <a:pt x="72" y="1480"/>
                </a:lnTo>
                <a:lnTo>
                  <a:pt x="84" y="1485"/>
                </a:lnTo>
                <a:lnTo>
                  <a:pt x="95" y="1491"/>
                </a:lnTo>
                <a:lnTo>
                  <a:pt x="109" y="1494"/>
                </a:lnTo>
                <a:lnTo>
                  <a:pt x="116" y="1495"/>
                </a:lnTo>
                <a:lnTo>
                  <a:pt x="122" y="1496"/>
                </a:lnTo>
                <a:lnTo>
                  <a:pt x="130" y="1496"/>
                </a:lnTo>
                <a:lnTo>
                  <a:pt x="136" y="1496"/>
                </a:lnTo>
                <a:lnTo>
                  <a:pt x="2771" y="1496"/>
                </a:lnTo>
                <a:lnTo>
                  <a:pt x="2771" y="0"/>
                </a:lnTo>
                <a:close/>
              </a:path>
            </a:pathLst>
          </a:custGeom>
          <a:solidFill>
            <a:schemeClr val="bg1"/>
          </a:solidFill>
          <a:ln>
            <a:noFill/>
          </a:ln>
          <a:effectLst>
            <a:outerShdw blurRad="50800" dist="38100" dir="8100000" algn="tr" rotWithShape="0">
              <a:prstClr val="black">
                <a:alpha val="40000"/>
              </a:prstClr>
            </a:outerShdw>
          </a:effectLst>
        </p:spPr>
        <p:txBody>
          <a:bodyPr vert="horz" wrap="square" lIns="68580" tIns="34290" rIns="68580" bIns="34290" numCol="1" anchor="t" anchorCtr="0" compatLnSpc="1">
            <a:prstTxWarp prst="textNoShape">
              <a:avLst/>
            </a:prstTxWarp>
          </a:bodyPr>
          <a:lstStyle/>
          <a:p>
            <a:pPr defTabSz="914378"/>
            <a:endParaRPr lang="en-US" sz="1050" dirty="0">
              <a:latin typeface="+mn-lt"/>
              <a:ea typeface="Apple Symbols" panose="02000000000000000000" pitchFamily="2" charset="-79"/>
              <a:cs typeface="Arial" panose="020B0604020202020204" pitchFamily="34" charset="0"/>
            </a:endParaRPr>
          </a:p>
        </p:txBody>
      </p:sp>
      <p:sp>
        <p:nvSpPr>
          <p:cNvPr id="41" name="Freeform 18">
            <a:extLst>
              <a:ext uri="{FF2B5EF4-FFF2-40B4-BE49-F238E27FC236}">
                <a16:creationId xmlns:a16="http://schemas.microsoft.com/office/drawing/2014/main" id="{EB5B0F59-0581-44C7-5ED9-9D16B26B61E7}"/>
              </a:ext>
            </a:extLst>
          </p:cNvPr>
          <p:cNvSpPr>
            <a:spLocks/>
          </p:cNvSpPr>
          <p:nvPr/>
        </p:nvSpPr>
        <p:spPr bwMode="auto">
          <a:xfrm>
            <a:off x="2533653" y="4294493"/>
            <a:ext cx="5395913" cy="648000"/>
          </a:xfrm>
          <a:custGeom>
            <a:avLst/>
            <a:gdLst>
              <a:gd name="T0" fmla="*/ 0 w 13597"/>
              <a:gd name="T1" fmla="*/ 0 h 1812"/>
              <a:gd name="T2" fmla="*/ 1495 w 13597"/>
              <a:gd name="T3" fmla="*/ 0 h 1812"/>
              <a:gd name="T4" fmla="*/ 11204 w 13597"/>
              <a:gd name="T5" fmla="*/ 0 h 1812"/>
              <a:gd name="T6" fmla="*/ 11698 w 13597"/>
              <a:gd name="T7" fmla="*/ 0 h 1812"/>
              <a:gd name="T8" fmla="*/ 13111 w 13597"/>
              <a:gd name="T9" fmla="*/ 0 h 1812"/>
              <a:gd name="T10" fmla="*/ 13597 w 13597"/>
              <a:gd name="T11" fmla="*/ 888 h 1812"/>
              <a:gd name="T12" fmla="*/ 13140 w 13597"/>
              <a:gd name="T13" fmla="*/ 1802 h 1812"/>
              <a:gd name="T14" fmla="*/ 11698 w 13597"/>
              <a:gd name="T15" fmla="*/ 1805 h 1812"/>
              <a:gd name="T16" fmla="*/ 11698 w 13597"/>
              <a:gd name="T17" fmla="*/ 1806 h 1812"/>
              <a:gd name="T18" fmla="*/ 1495 w 13597"/>
              <a:gd name="T19" fmla="*/ 1810 h 1812"/>
              <a:gd name="T20" fmla="*/ 0 w 13597"/>
              <a:gd name="T21" fmla="*/ 1812 h 1812"/>
              <a:gd name="T22" fmla="*/ 0 w 13597"/>
              <a:gd name="T23" fmla="*/ 0 h 1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597" h="1812">
                <a:moveTo>
                  <a:pt x="0" y="0"/>
                </a:moveTo>
                <a:lnTo>
                  <a:pt x="1495" y="0"/>
                </a:lnTo>
                <a:lnTo>
                  <a:pt x="11204" y="0"/>
                </a:lnTo>
                <a:lnTo>
                  <a:pt x="11698" y="0"/>
                </a:lnTo>
                <a:lnTo>
                  <a:pt x="13111" y="0"/>
                </a:lnTo>
                <a:lnTo>
                  <a:pt x="13597" y="888"/>
                </a:lnTo>
                <a:lnTo>
                  <a:pt x="13140" y="1802"/>
                </a:lnTo>
                <a:lnTo>
                  <a:pt x="11698" y="1805"/>
                </a:lnTo>
                <a:lnTo>
                  <a:pt x="11698" y="1806"/>
                </a:lnTo>
                <a:lnTo>
                  <a:pt x="1495" y="1810"/>
                </a:lnTo>
                <a:lnTo>
                  <a:pt x="0" y="1812"/>
                </a:lnTo>
                <a:lnTo>
                  <a:pt x="0" y="0"/>
                </a:lnTo>
                <a:close/>
              </a:path>
            </a:pathLst>
          </a:custGeom>
          <a:gradFill>
            <a:gsLst>
              <a:gs pos="0">
                <a:schemeClr val="accent5">
                  <a:lumMod val="75000"/>
                </a:schemeClr>
              </a:gs>
              <a:gs pos="100000">
                <a:schemeClr val="accent5"/>
              </a:gs>
            </a:gsLst>
            <a:lin ang="10800000" scaled="1"/>
          </a:gradFill>
          <a:ln>
            <a:noFill/>
          </a:ln>
        </p:spPr>
        <p:txBody>
          <a:bodyPr vert="horz" wrap="square" lIns="68580" tIns="34290" rIns="68580" bIns="34290" numCol="1" anchor="t" anchorCtr="0" compatLnSpc="1">
            <a:prstTxWarp prst="textNoShape">
              <a:avLst/>
            </a:prstTxWarp>
          </a:bodyPr>
          <a:lstStyle/>
          <a:p>
            <a:br>
              <a:rPr lang="en-GB" dirty="0">
                <a:latin typeface="+mn-lt"/>
              </a:rPr>
            </a:br>
            <a:r>
              <a:rPr lang="en-GB" dirty="0">
                <a:latin typeface="+mn-lt"/>
              </a:rPr>
              <a:t>Elasticity and Flexibility</a:t>
            </a:r>
          </a:p>
        </p:txBody>
      </p:sp>
      <p:sp>
        <p:nvSpPr>
          <p:cNvPr id="42" name="Freeform 19">
            <a:extLst>
              <a:ext uri="{FF2B5EF4-FFF2-40B4-BE49-F238E27FC236}">
                <a16:creationId xmlns:a16="http://schemas.microsoft.com/office/drawing/2014/main" id="{CB3B3EAB-202F-130C-3DAC-F69EA09B54C7}"/>
              </a:ext>
            </a:extLst>
          </p:cNvPr>
          <p:cNvSpPr>
            <a:spLocks/>
          </p:cNvSpPr>
          <p:nvPr/>
        </p:nvSpPr>
        <p:spPr bwMode="auto">
          <a:xfrm>
            <a:off x="2227661" y="4068976"/>
            <a:ext cx="305989" cy="847922"/>
          </a:xfrm>
          <a:custGeom>
            <a:avLst/>
            <a:gdLst>
              <a:gd name="T0" fmla="*/ 769 w 769"/>
              <a:gd name="T1" fmla="*/ 2508 h 2508"/>
              <a:gd name="T2" fmla="*/ 769 w 769"/>
              <a:gd name="T3" fmla="*/ 696 h 2508"/>
              <a:gd name="T4" fmla="*/ 1 w 769"/>
              <a:gd name="T5" fmla="*/ 0 h 2508"/>
              <a:gd name="T6" fmla="*/ 1 w 769"/>
              <a:gd name="T7" fmla="*/ 1496 h 2508"/>
              <a:gd name="T8" fmla="*/ 0 w 769"/>
              <a:gd name="T9" fmla="*/ 1496 h 2508"/>
              <a:gd name="T10" fmla="*/ 769 w 769"/>
              <a:gd name="T11" fmla="*/ 2508 h 2508"/>
            </a:gdLst>
            <a:ahLst/>
            <a:cxnLst>
              <a:cxn ang="0">
                <a:pos x="T0" y="T1"/>
              </a:cxn>
              <a:cxn ang="0">
                <a:pos x="T2" y="T3"/>
              </a:cxn>
              <a:cxn ang="0">
                <a:pos x="T4" y="T5"/>
              </a:cxn>
              <a:cxn ang="0">
                <a:pos x="T6" y="T7"/>
              </a:cxn>
              <a:cxn ang="0">
                <a:pos x="T8" y="T9"/>
              </a:cxn>
              <a:cxn ang="0">
                <a:pos x="T10" y="T11"/>
              </a:cxn>
            </a:cxnLst>
            <a:rect l="0" t="0" r="r" b="b"/>
            <a:pathLst>
              <a:path w="769" h="2508">
                <a:moveTo>
                  <a:pt x="769" y="2508"/>
                </a:moveTo>
                <a:lnTo>
                  <a:pt x="769" y="696"/>
                </a:lnTo>
                <a:lnTo>
                  <a:pt x="1" y="0"/>
                </a:lnTo>
                <a:lnTo>
                  <a:pt x="1" y="1496"/>
                </a:lnTo>
                <a:lnTo>
                  <a:pt x="0" y="1496"/>
                </a:lnTo>
                <a:lnTo>
                  <a:pt x="769" y="2508"/>
                </a:lnTo>
                <a:close/>
              </a:path>
            </a:pathLst>
          </a:custGeom>
          <a:gradFill>
            <a:gsLst>
              <a:gs pos="0">
                <a:schemeClr val="accent5">
                  <a:lumMod val="50000"/>
                </a:schemeClr>
              </a:gs>
              <a:gs pos="100000">
                <a:schemeClr val="accent5"/>
              </a:gs>
            </a:gsLst>
            <a:lin ang="10800000" scaled="1"/>
          </a:gradFill>
          <a:ln>
            <a:noFill/>
          </a:ln>
        </p:spPr>
        <p:txBody>
          <a:bodyPr vert="horz" wrap="square" lIns="68580" tIns="34290" rIns="68580" bIns="34290" numCol="1" anchor="t" anchorCtr="0" compatLnSpc="1">
            <a:prstTxWarp prst="textNoShape">
              <a:avLst/>
            </a:prstTxWarp>
          </a:bodyPr>
          <a:lstStyle/>
          <a:p>
            <a:pPr defTabSz="914378"/>
            <a:endParaRPr lang="en-US" sz="1050" dirty="0">
              <a:latin typeface="+mn-lt"/>
              <a:ea typeface="Apple Symbols" panose="02000000000000000000" pitchFamily="2" charset="-79"/>
              <a:cs typeface="Arial" panose="020B0604020202020204" pitchFamily="34" charset="0"/>
            </a:endParaRPr>
          </a:p>
        </p:txBody>
      </p:sp>
      <p:sp>
        <p:nvSpPr>
          <p:cNvPr id="43" name="Graphic 26" descr="Single gear">
            <a:extLst>
              <a:ext uri="{FF2B5EF4-FFF2-40B4-BE49-F238E27FC236}">
                <a16:creationId xmlns:a16="http://schemas.microsoft.com/office/drawing/2014/main" id="{37C9C6B7-C91C-72CB-6537-2E38FABD4882}"/>
              </a:ext>
            </a:extLst>
          </p:cNvPr>
          <p:cNvSpPr/>
          <p:nvPr/>
        </p:nvSpPr>
        <p:spPr>
          <a:xfrm>
            <a:off x="1441821" y="3211851"/>
            <a:ext cx="432478" cy="648000"/>
          </a:xfrm>
          <a:custGeom>
            <a:avLst/>
            <a:gdLst>
              <a:gd name="connsiteX0" fmla="*/ 290409 w 576640"/>
              <a:gd name="connsiteY0" fmla="*/ 390695 h 576640"/>
              <a:gd name="connsiteX1" fmla="*/ 190124 w 576640"/>
              <a:gd name="connsiteY1" fmla="*/ 290409 h 576640"/>
              <a:gd name="connsiteX2" fmla="*/ 290409 w 576640"/>
              <a:gd name="connsiteY2" fmla="*/ 190124 h 576640"/>
              <a:gd name="connsiteX3" fmla="*/ 390695 w 576640"/>
              <a:gd name="connsiteY3" fmla="*/ 290409 h 576640"/>
              <a:gd name="connsiteX4" fmla="*/ 290409 w 576640"/>
              <a:gd name="connsiteY4" fmla="*/ 390695 h 576640"/>
              <a:gd name="connsiteX5" fmla="*/ 516051 w 576640"/>
              <a:gd name="connsiteY5" fmla="*/ 227731 h 576640"/>
              <a:gd name="connsiteX6" fmla="*/ 494323 w 576640"/>
              <a:gd name="connsiteY6" fmla="*/ 175917 h 576640"/>
              <a:gd name="connsiteX7" fmla="*/ 515216 w 576640"/>
              <a:gd name="connsiteY7" fmla="*/ 113239 h 576640"/>
              <a:gd name="connsiteX8" fmla="*/ 467580 w 576640"/>
              <a:gd name="connsiteY8" fmla="*/ 65603 h 576640"/>
              <a:gd name="connsiteX9" fmla="*/ 404902 w 576640"/>
              <a:gd name="connsiteY9" fmla="*/ 86496 h 576640"/>
              <a:gd name="connsiteX10" fmla="*/ 352252 w 576640"/>
              <a:gd name="connsiteY10" fmla="*/ 64768 h 576640"/>
              <a:gd name="connsiteX11" fmla="*/ 323838 w 576640"/>
              <a:gd name="connsiteY11" fmla="*/ 6268 h 576640"/>
              <a:gd name="connsiteX12" fmla="*/ 256981 w 576640"/>
              <a:gd name="connsiteY12" fmla="*/ 6268 h 576640"/>
              <a:gd name="connsiteX13" fmla="*/ 227731 w 576640"/>
              <a:gd name="connsiteY13" fmla="*/ 64768 h 576640"/>
              <a:gd name="connsiteX14" fmla="*/ 175917 w 576640"/>
              <a:gd name="connsiteY14" fmla="*/ 86496 h 576640"/>
              <a:gd name="connsiteX15" fmla="*/ 113239 w 576640"/>
              <a:gd name="connsiteY15" fmla="*/ 65603 h 576640"/>
              <a:gd name="connsiteX16" fmla="*/ 65603 w 576640"/>
              <a:gd name="connsiteY16" fmla="*/ 113239 h 576640"/>
              <a:gd name="connsiteX17" fmla="*/ 86496 w 576640"/>
              <a:gd name="connsiteY17" fmla="*/ 175917 h 576640"/>
              <a:gd name="connsiteX18" fmla="*/ 64768 w 576640"/>
              <a:gd name="connsiteY18" fmla="*/ 228567 h 576640"/>
              <a:gd name="connsiteX19" fmla="*/ 6268 w 576640"/>
              <a:gd name="connsiteY19" fmla="*/ 256981 h 576640"/>
              <a:gd name="connsiteX20" fmla="*/ 6268 w 576640"/>
              <a:gd name="connsiteY20" fmla="*/ 323838 h 576640"/>
              <a:gd name="connsiteX21" fmla="*/ 64768 w 576640"/>
              <a:gd name="connsiteY21" fmla="*/ 353088 h 576640"/>
              <a:gd name="connsiteX22" fmla="*/ 86496 w 576640"/>
              <a:gd name="connsiteY22" fmla="*/ 404902 h 576640"/>
              <a:gd name="connsiteX23" fmla="*/ 65603 w 576640"/>
              <a:gd name="connsiteY23" fmla="*/ 467580 h 576640"/>
              <a:gd name="connsiteX24" fmla="*/ 113239 w 576640"/>
              <a:gd name="connsiteY24" fmla="*/ 515216 h 576640"/>
              <a:gd name="connsiteX25" fmla="*/ 175917 w 576640"/>
              <a:gd name="connsiteY25" fmla="*/ 494323 h 576640"/>
              <a:gd name="connsiteX26" fmla="*/ 228567 w 576640"/>
              <a:gd name="connsiteY26" fmla="*/ 516051 h 576640"/>
              <a:gd name="connsiteX27" fmla="*/ 257817 w 576640"/>
              <a:gd name="connsiteY27" fmla="*/ 574551 h 576640"/>
              <a:gd name="connsiteX28" fmla="*/ 324673 w 576640"/>
              <a:gd name="connsiteY28" fmla="*/ 574551 h 576640"/>
              <a:gd name="connsiteX29" fmla="*/ 353923 w 576640"/>
              <a:gd name="connsiteY29" fmla="*/ 516051 h 576640"/>
              <a:gd name="connsiteX30" fmla="*/ 405737 w 576640"/>
              <a:gd name="connsiteY30" fmla="*/ 494323 h 576640"/>
              <a:gd name="connsiteX31" fmla="*/ 468416 w 576640"/>
              <a:gd name="connsiteY31" fmla="*/ 515216 h 576640"/>
              <a:gd name="connsiteX32" fmla="*/ 516051 w 576640"/>
              <a:gd name="connsiteY32" fmla="*/ 467580 h 576640"/>
              <a:gd name="connsiteX33" fmla="*/ 495158 w 576640"/>
              <a:gd name="connsiteY33" fmla="*/ 404902 h 576640"/>
              <a:gd name="connsiteX34" fmla="*/ 516887 w 576640"/>
              <a:gd name="connsiteY34" fmla="*/ 352252 h 576640"/>
              <a:gd name="connsiteX35" fmla="*/ 575387 w 576640"/>
              <a:gd name="connsiteY35" fmla="*/ 323002 h 576640"/>
              <a:gd name="connsiteX36" fmla="*/ 575387 w 576640"/>
              <a:gd name="connsiteY36" fmla="*/ 256145 h 576640"/>
              <a:gd name="connsiteX37" fmla="*/ 516051 w 576640"/>
              <a:gd name="connsiteY37" fmla="*/ 227731 h 576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76640" h="576640">
                <a:moveTo>
                  <a:pt x="290409" y="390695"/>
                </a:moveTo>
                <a:cubicBezTo>
                  <a:pt x="235253" y="390695"/>
                  <a:pt x="190124" y="345566"/>
                  <a:pt x="190124" y="290409"/>
                </a:cubicBezTo>
                <a:cubicBezTo>
                  <a:pt x="190124" y="235253"/>
                  <a:pt x="235253" y="190124"/>
                  <a:pt x="290409" y="190124"/>
                </a:cubicBezTo>
                <a:cubicBezTo>
                  <a:pt x="345566" y="190124"/>
                  <a:pt x="390695" y="235253"/>
                  <a:pt x="390695" y="290409"/>
                </a:cubicBezTo>
                <a:cubicBezTo>
                  <a:pt x="390695" y="345566"/>
                  <a:pt x="345566" y="390695"/>
                  <a:pt x="290409" y="390695"/>
                </a:cubicBezTo>
                <a:close/>
                <a:moveTo>
                  <a:pt x="516051" y="227731"/>
                </a:moveTo>
                <a:cubicBezTo>
                  <a:pt x="511037" y="209345"/>
                  <a:pt x="503516" y="191796"/>
                  <a:pt x="494323" y="175917"/>
                </a:cubicBezTo>
                <a:lnTo>
                  <a:pt x="515216" y="113239"/>
                </a:lnTo>
                <a:lnTo>
                  <a:pt x="467580" y="65603"/>
                </a:lnTo>
                <a:lnTo>
                  <a:pt x="404902" y="86496"/>
                </a:lnTo>
                <a:cubicBezTo>
                  <a:pt x="388188" y="77303"/>
                  <a:pt x="370638" y="69782"/>
                  <a:pt x="352252" y="64768"/>
                </a:cubicBezTo>
                <a:lnTo>
                  <a:pt x="323838" y="6268"/>
                </a:lnTo>
                <a:lnTo>
                  <a:pt x="256981" y="6268"/>
                </a:lnTo>
                <a:lnTo>
                  <a:pt x="227731" y="64768"/>
                </a:lnTo>
                <a:cubicBezTo>
                  <a:pt x="209345" y="69782"/>
                  <a:pt x="191796" y="77303"/>
                  <a:pt x="175917" y="86496"/>
                </a:cubicBezTo>
                <a:lnTo>
                  <a:pt x="113239" y="65603"/>
                </a:lnTo>
                <a:lnTo>
                  <a:pt x="65603" y="113239"/>
                </a:lnTo>
                <a:lnTo>
                  <a:pt x="86496" y="175917"/>
                </a:lnTo>
                <a:cubicBezTo>
                  <a:pt x="77303" y="192631"/>
                  <a:pt x="69782" y="210181"/>
                  <a:pt x="64768" y="228567"/>
                </a:cubicBezTo>
                <a:lnTo>
                  <a:pt x="6268" y="256981"/>
                </a:lnTo>
                <a:lnTo>
                  <a:pt x="6268" y="323838"/>
                </a:lnTo>
                <a:lnTo>
                  <a:pt x="64768" y="353088"/>
                </a:lnTo>
                <a:cubicBezTo>
                  <a:pt x="69782" y="371473"/>
                  <a:pt x="77303" y="389023"/>
                  <a:pt x="86496" y="404902"/>
                </a:cubicBezTo>
                <a:lnTo>
                  <a:pt x="65603" y="467580"/>
                </a:lnTo>
                <a:lnTo>
                  <a:pt x="113239" y="515216"/>
                </a:lnTo>
                <a:lnTo>
                  <a:pt x="175917" y="494323"/>
                </a:lnTo>
                <a:cubicBezTo>
                  <a:pt x="192631" y="503516"/>
                  <a:pt x="210181" y="511037"/>
                  <a:pt x="228567" y="516051"/>
                </a:cubicBezTo>
                <a:lnTo>
                  <a:pt x="257817" y="574551"/>
                </a:lnTo>
                <a:lnTo>
                  <a:pt x="324673" y="574551"/>
                </a:lnTo>
                <a:lnTo>
                  <a:pt x="353923" y="516051"/>
                </a:lnTo>
                <a:cubicBezTo>
                  <a:pt x="372309" y="511037"/>
                  <a:pt x="389859" y="503516"/>
                  <a:pt x="405737" y="494323"/>
                </a:cubicBezTo>
                <a:lnTo>
                  <a:pt x="468416" y="515216"/>
                </a:lnTo>
                <a:lnTo>
                  <a:pt x="516051" y="467580"/>
                </a:lnTo>
                <a:lnTo>
                  <a:pt x="495158" y="404902"/>
                </a:lnTo>
                <a:cubicBezTo>
                  <a:pt x="504351" y="388188"/>
                  <a:pt x="511873" y="370638"/>
                  <a:pt x="516887" y="352252"/>
                </a:cubicBezTo>
                <a:lnTo>
                  <a:pt x="575387" y="323002"/>
                </a:lnTo>
                <a:lnTo>
                  <a:pt x="575387" y="256145"/>
                </a:lnTo>
                <a:lnTo>
                  <a:pt x="516051" y="227731"/>
                </a:lnTo>
                <a:close/>
              </a:path>
            </a:pathLst>
          </a:custGeom>
          <a:solidFill>
            <a:schemeClr val="accent4"/>
          </a:solidFill>
          <a:ln w="9525" cap="flat">
            <a:noFill/>
            <a:prstDash val="solid"/>
            <a:miter/>
          </a:ln>
        </p:spPr>
        <p:txBody>
          <a:bodyPr rtlCol="0" anchor="ctr"/>
          <a:lstStyle/>
          <a:p>
            <a:pPr defTabSz="914378"/>
            <a:endParaRPr lang="en-IN" sz="1050" dirty="0">
              <a:latin typeface="+mn-lt"/>
              <a:ea typeface="Apple Symbols" panose="02000000000000000000" pitchFamily="2" charset="-79"/>
              <a:cs typeface="Arial" panose="020B0604020202020204" pitchFamily="34" charset="0"/>
            </a:endParaRPr>
          </a:p>
        </p:txBody>
      </p:sp>
      <p:grpSp>
        <p:nvGrpSpPr>
          <p:cNvPr id="44" name="Group 43">
            <a:extLst>
              <a:ext uri="{FF2B5EF4-FFF2-40B4-BE49-F238E27FC236}">
                <a16:creationId xmlns:a16="http://schemas.microsoft.com/office/drawing/2014/main" id="{B92288A5-3CA2-BC88-57CB-CD2827039146}"/>
              </a:ext>
            </a:extLst>
          </p:cNvPr>
          <p:cNvGrpSpPr/>
          <p:nvPr/>
        </p:nvGrpSpPr>
        <p:grpSpPr>
          <a:xfrm>
            <a:off x="1500153" y="4012681"/>
            <a:ext cx="357266" cy="648000"/>
            <a:chOff x="752062" y="4857266"/>
            <a:chExt cx="476355" cy="643498"/>
          </a:xfrm>
          <a:solidFill>
            <a:schemeClr val="accent5"/>
          </a:solidFill>
        </p:grpSpPr>
        <p:sp>
          <p:nvSpPr>
            <p:cNvPr id="45" name="Freeform: Shape 48">
              <a:extLst>
                <a:ext uri="{FF2B5EF4-FFF2-40B4-BE49-F238E27FC236}">
                  <a16:creationId xmlns:a16="http://schemas.microsoft.com/office/drawing/2014/main" id="{25E34394-78CB-46FD-4D65-422C6823BF27}"/>
                </a:ext>
              </a:extLst>
            </p:cNvPr>
            <p:cNvSpPr/>
            <p:nvPr/>
          </p:nvSpPr>
          <p:spPr>
            <a:xfrm>
              <a:off x="752062" y="4857266"/>
              <a:ext cx="476355" cy="142071"/>
            </a:xfrm>
            <a:custGeom>
              <a:avLst/>
              <a:gdLst>
                <a:gd name="connsiteX0" fmla="*/ 474266 w 476354"/>
                <a:gd name="connsiteY0" fmla="*/ 73125 h 142070"/>
                <a:gd name="connsiteX1" fmla="*/ 240267 w 476354"/>
                <a:gd name="connsiteY1" fmla="*/ 139982 h 142070"/>
                <a:gd name="connsiteX2" fmla="*/ 6268 w 476354"/>
                <a:gd name="connsiteY2" fmla="*/ 73125 h 142070"/>
                <a:gd name="connsiteX3" fmla="*/ 240267 w 476354"/>
                <a:gd name="connsiteY3" fmla="*/ 6268 h 142070"/>
                <a:gd name="connsiteX4" fmla="*/ 474266 w 476354"/>
                <a:gd name="connsiteY4" fmla="*/ 73125 h 1420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354" h="142070">
                  <a:moveTo>
                    <a:pt x="474266" y="73125"/>
                  </a:moveTo>
                  <a:cubicBezTo>
                    <a:pt x="474266" y="110049"/>
                    <a:pt x="369501" y="139982"/>
                    <a:pt x="240267" y="139982"/>
                  </a:cubicBezTo>
                  <a:cubicBezTo>
                    <a:pt x="111033" y="139982"/>
                    <a:pt x="6268" y="110049"/>
                    <a:pt x="6268" y="73125"/>
                  </a:cubicBezTo>
                  <a:cubicBezTo>
                    <a:pt x="6268" y="36201"/>
                    <a:pt x="111033" y="6268"/>
                    <a:pt x="240267" y="6268"/>
                  </a:cubicBezTo>
                  <a:cubicBezTo>
                    <a:pt x="369501" y="6268"/>
                    <a:pt x="474266" y="36201"/>
                    <a:pt x="474266" y="73125"/>
                  </a:cubicBezTo>
                  <a:close/>
                </a:path>
              </a:pathLst>
            </a:cu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defTabSz="914378"/>
              <a:endParaRPr lang="en-IN" sz="1050" dirty="0">
                <a:solidFill>
                  <a:srgbClr val="000000"/>
                </a:solidFill>
                <a:ea typeface="Apple Symbols" panose="02000000000000000000" pitchFamily="2" charset="-79"/>
                <a:cs typeface="Arial" panose="020B0604020202020204" pitchFamily="34" charset="0"/>
              </a:endParaRPr>
            </a:p>
          </p:txBody>
        </p:sp>
        <p:sp>
          <p:nvSpPr>
            <p:cNvPr id="46" name="Freeform: Shape 52">
              <a:extLst>
                <a:ext uri="{FF2B5EF4-FFF2-40B4-BE49-F238E27FC236}">
                  <a16:creationId xmlns:a16="http://schemas.microsoft.com/office/drawing/2014/main" id="{AE539065-E923-D337-C9BB-075F071D1D5D}"/>
                </a:ext>
              </a:extLst>
            </p:cNvPr>
            <p:cNvSpPr/>
            <p:nvPr/>
          </p:nvSpPr>
          <p:spPr>
            <a:xfrm>
              <a:off x="752062" y="4957551"/>
              <a:ext cx="476355" cy="208928"/>
            </a:xfrm>
            <a:custGeom>
              <a:avLst/>
              <a:gdLst>
                <a:gd name="connsiteX0" fmla="*/ 407409 w 476354"/>
                <a:gd name="connsiteY0" fmla="*/ 139982 h 208927"/>
                <a:gd name="connsiteX1" fmla="*/ 390695 w 476354"/>
                <a:gd name="connsiteY1" fmla="*/ 123267 h 208927"/>
                <a:gd name="connsiteX2" fmla="*/ 407409 w 476354"/>
                <a:gd name="connsiteY2" fmla="*/ 106553 h 208927"/>
                <a:gd name="connsiteX3" fmla="*/ 424123 w 476354"/>
                <a:gd name="connsiteY3" fmla="*/ 123267 h 208927"/>
                <a:gd name="connsiteX4" fmla="*/ 407409 w 476354"/>
                <a:gd name="connsiteY4" fmla="*/ 139982 h 208927"/>
                <a:gd name="connsiteX5" fmla="*/ 240267 w 476354"/>
                <a:gd name="connsiteY5" fmla="*/ 73125 h 208927"/>
                <a:gd name="connsiteX6" fmla="*/ 6268 w 476354"/>
                <a:gd name="connsiteY6" fmla="*/ 6268 h 208927"/>
                <a:gd name="connsiteX7" fmla="*/ 6268 w 476354"/>
                <a:gd name="connsiteY7" fmla="*/ 139982 h 208927"/>
                <a:gd name="connsiteX8" fmla="*/ 240267 w 476354"/>
                <a:gd name="connsiteY8" fmla="*/ 206838 h 208927"/>
                <a:gd name="connsiteX9" fmla="*/ 474266 w 476354"/>
                <a:gd name="connsiteY9" fmla="*/ 139982 h 208927"/>
                <a:gd name="connsiteX10" fmla="*/ 474266 w 476354"/>
                <a:gd name="connsiteY10" fmla="*/ 6268 h 208927"/>
                <a:gd name="connsiteX11" fmla="*/ 240267 w 476354"/>
                <a:gd name="connsiteY11" fmla="*/ 73125 h 208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6354" h="208927">
                  <a:moveTo>
                    <a:pt x="407409" y="139982"/>
                  </a:moveTo>
                  <a:cubicBezTo>
                    <a:pt x="397380" y="139982"/>
                    <a:pt x="390695" y="133296"/>
                    <a:pt x="390695" y="123267"/>
                  </a:cubicBezTo>
                  <a:cubicBezTo>
                    <a:pt x="390695" y="113239"/>
                    <a:pt x="397380" y="106553"/>
                    <a:pt x="407409" y="106553"/>
                  </a:cubicBezTo>
                  <a:cubicBezTo>
                    <a:pt x="417437" y="106553"/>
                    <a:pt x="424123" y="113239"/>
                    <a:pt x="424123" y="123267"/>
                  </a:cubicBezTo>
                  <a:cubicBezTo>
                    <a:pt x="424123" y="133296"/>
                    <a:pt x="417437" y="139982"/>
                    <a:pt x="407409" y="139982"/>
                  </a:cubicBezTo>
                  <a:close/>
                  <a:moveTo>
                    <a:pt x="240267" y="73125"/>
                  </a:moveTo>
                  <a:cubicBezTo>
                    <a:pt x="111567" y="73125"/>
                    <a:pt x="6268" y="43039"/>
                    <a:pt x="6268" y="6268"/>
                  </a:cubicBezTo>
                  <a:lnTo>
                    <a:pt x="6268" y="139982"/>
                  </a:lnTo>
                  <a:cubicBezTo>
                    <a:pt x="6268" y="176753"/>
                    <a:pt x="111567" y="206838"/>
                    <a:pt x="240267" y="206838"/>
                  </a:cubicBezTo>
                  <a:cubicBezTo>
                    <a:pt x="368966" y="206838"/>
                    <a:pt x="474266" y="176753"/>
                    <a:pt x="474266" y="139982"/>
                  </a:cubicBezTo>
                  <a:lnTo>
                    <a:pt x="474266" y="6268"/>
                  </a:lnTo>
                  <a:cubicBezTo>
                    <a:pt x="474266" y="43039"/>
                    <a:pt x="368966" y="73125"/>
                    <a:pt x="240267" y="73125"/>
                  </a:cubicBezTo>
                  <a:close/>
                </a:path>
              </a:pathLst>
            </a:cu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defTabSz="914378"/>
              <a:endParaRPr lang="en-IN" sz="1050" dirty="0">
                <a:solidFill>
                  <a:srgbClr val="000000"/>
                </a:solidFill>
                <a:ea typeface="Apple Symbols" panose="02000000000000000000" pitchFamily="2" charset="-79"/>
                <a:cs typeface="Arial" panose="020B0604020202020204" pitchFamily="34" charset="0"/>
              </a:endParaRPr>
            </a:p>
          </p:txBody>
        </p:sp>
        <p:sp>
          <p:nvSpPr>
            <p:cNvPr id="47" name="Freeform: Shape 53">
              <a:extLst>
                <a:ext uri="{FF2B5EF4-FFF2-40B4-BE49-F238E27FC236}">
                  <a16:creationId xmlns:a16="http://schemas.microsoft.com/office/drawing/2014/main" id="{5E1C4C34-74B8-5094-9823-7C94928D30D2}"/>
                </a:ext>
              </a:extLst>
            </p:cNvPr>
            <p:cNvSpPr/>
            <p:nvPr/>
          </p:nvSpPr>
          <p:spPr>
            <a:xfrm>
              <a:off x="752062" y="5124694"/>
              <a:ext cx="476355" cy="208928"/>
            </a:xfrm>
            <a:custGeom>
              <a:avLst/>
              <a:gdLst>
                <a:gd name="connsiteX0" fmla="*/ 407409 w 476354"/>
                <a:gd name="connsiteY0" fmla="*/ 139982 h 208927"/>
                <a:gd name="connsiteX1" fmla="*/ 390695 w 476354"/>
                <a:gd name="connsiteY1" fmla="*/ 123267 h 208927"/>
                <a:gd name="connsiteX2" fmla="*/ 407409 w 476354"/>
                <a:gd name="connsiteY2" fmla="*/ 106553 h 208927"/>
                <a:gd name="connsiteX3" fmla="*/ 424123 w 476354"/>
                <a:gd name="connsiteY3" fmla="*/ 123267 h 208927"/>
                <a:gd name="connsiteX4" fmla="*/ 407409 w 476354"/>
                <a:gd name="connsiteY4" fmla="*/ 139982 h 208927"/>
                <a:gd name="connsiteX5" fmla="*/ 240267 w 476354"/>
                <a:gd name="connsiteY5" fmla="*/ 73125 h 208927"/>
                <a:gd name="connsiteX6" fmla="*/ 6268 w 476354"/>
                <a:gd name="connsiteY6" fmla="*/ 6268 h 208927"/>
                <a:gd name="connsiteX7" fmla="*/ 6268 w 476354"/>
                <a:gd name="connsiteY7" fmla="*/ 139982 h 208927"/>
                <a:gd name="connsiteX8" fmla="*/ 240267 w 476354"/>
                <a:gd name="connsiteY8" fmla="*/ 206838 h 208927"/>
                <a:gd name="connsiteX9" fmla="*/ 474266 w 476354"/>
                <a:gd name="connsiteY9" fmla="*/ 139982 h 208927"/>
                <a:gd name="connsiteX10" fmla="*/ 474266 w 476354"/>
                <a:gd name="connsiteY10" fmla="*/ 6268 h 208927"/>
                <a:gd name="connsiteX11" fmla="*/ 240267 w 476354"/>
                <a:gd name="connsiteY11" fmla="*/ 73125 h 208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6354" h="208927">
                  <a:moveTo>
                    <a:pt x="407409" y="139982"/>
                  </a:moveTo>
                  <a:cubicBezTo>
                    <a:pt x="397380" y="139982"/>
                    <a:pt x="390695" y="133296"/>
                    <a:pt x="390695" y="123267"/>
                  </a:cubicBezTo>
                  <a:cubicBezTo>
                    <a:pt x="390695" y="113239"/>
                    <a:pt x="397380" y="106553"/>
                    <a:pt x="407409" y="106553"/>
                  </a:cubicBezTo>
                  <a:cubicBezTo>
                    <a:pt x="417437" y="106553"/>
                    <a:pt x="424123" y="113239"/>
                    <a:pt x="424123" y="123267"/>
                  </a:cubicBezTo>
                  <a:cubicBezTo>
                    <a:pt x="424123" y="133296"/>
                    <a:pt x="417437" y="139982"/>
                    <a:pt x="407409" y="139982"/>
                  </a:cubicBezTo>
                  <a:close/>
                  <a:moveTo>
                    <a:pt x="240267" y="73125"/>
                  </a:moveTo>
                  <a:cubicBezTo>
                    <a:pt x="111567" y="73125"/>
                    <a:pt x="6268" y="43039"/>
                    <a:pt x="6268" y="6268"/>
                  </a:cubicBezTo>
                  <a:lnTo>
                    <a:pt x="6268" y="139982"/>
                  </a:lnTo>
                  <a:cubicBezTo>
                    <a:pt x="6268" y="176753"/>
                    <a:pt x="111567" y="206838"/>
                    <a:pt x="240267" y="206838"/>
                  </a:cubicBezTo>
                  <a:cubicBezTo>
                    <a:pt x="368966" y="206838"/>
                    <a:pt x="474266" y="176753"/>
                    <a:pt x="474266" y="139982"/>
                  </a:cubicBezTo>
                  <a:lnTo>
                    <a:pt x="474266" y="6268"/>
                  </a:lnTo>
                  <a:cubicBezTo>
                    <a:pt x="474266" y="43039"/>
                    <a:pt x="368966" y="73125"/>
                    <a:pt x="240267" y="73125"/>
                  </a:cubicBezTo>
                  <a:close/>
                </a:path>
              </a:pathLst>
            </a:cu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defTabSz="914378"/>
              <a:endParaRPr lang="en-IN" sz="1050" dirty="0">
                <a:solidFill>
                  <a:srgbClr val="000000"/>
                </a:solidFill>
                <a:ea typeface="Apple Symbols" panose="02000000000000000000" pitchFamily="2" charset="-79"/>
                <a:cs typeface="Arial" panose="020B0604020202020204" pitchFamily="34" charset="0"/>
              </a:endParaRPr>
            </a:p>
          </p:txBody>
        </p:sp>
        <p:sp>
          <p:nvSpPr>
            <p:cNvPr id="48" name="Freeform: Shape 54">
              <a:extLst>
                <a:ext uri="{FF2B5EF4-FFF2-40B4-BE49-F238E27FC236}">
                  <a16:creationId xmlns:a16="http://schemas.microsoft.com/office/drawing/2014/main" id="{28AE68CF-ACCA-57CD-863E-CD1FEC3E29A2}"/>
                </a:ext>
              </a:extLst>
            </p:cNvPr>
            <p:cNvSpPr/>
            <p:nvPr/>
          </p:nvSpPr>
          <p:spPr>
            <a:xfrm>
              <a:off x="752062" y="5291836"/>
              <a:ext cx="476355" cy="208928"/>
            </a:xfrm>
            <a:custGeom>
              <a:avLst/>
              <a:gdLst>
                <a:gd name="connsiteX0" fmla="*/ 407409 w 476354"/>
                <a:gd name="connsiteY0" fmla="*/ 139982 h 208927"/>
                <a:gd name="connsiteX1" fmla="*/ 390695 w 476354"/>
                <a:gd name="connsiteY1" fmla="*/ 123267 h 208927"/>
                <a:gd name="connsiteX2" fmla="*/ 407409 w 476354"/>
                <a:gd name="connsiteY2" fmla="*/ 106553 h 208927"/>
                <a:gd name="connsiteX3" fmla="*/ 424123 w 476354"/>
                <a:gd name="connsiteY3" fmla="*/ 123267 h 208927"/>
                <a:gd name="connsiteX4" fmla="*/ 407409 w 476354"/>
                <a:gd name="connsiteY4" fmla="*/ 139982 h 208927"/>
                <a:gd name="connsiteX5" fmla="*/ 240267 w 476354"/>
                <a:gd name="connsiteY5" fmla="*/ 73125 h 208927"/>
                <a:gd name="connsiteX6" fmla="*/ 6268 w 476354"/>
                <a:gd name="connsiteY6" fmla="*/ 6268 h 208927"/>
                <a:gd name="connsiteX7" fmla="*/ 6268 w 476354"/>
                <a:gd name="connsiteY7" fmla="*/ 139982 h 208927"/>
                <a:gd name="connsiteX8" fmla="*/ 240267 w 476354"/>
                <a:gd name="connsiteY8" fmla="*/ 206838 h 208927"/>
                <a:gd name="connsiteX9" fmla="*/ 474266 w 476354"/>
                <a:gd name="connsiteY9" fmla="*/ 139982 h 208927"/>
                <a:gd name="connsiteX10" fmla="*/ 474266 w 476354"/>
                <a:gd name="connsiteY10" fmla="*/ 6268 h 208927"/>
                <a:gd name="connsiteX11" fmla="*/ 240267 w 476354"/>
                <a:gd name="connsiteY11" fmla="*/ 73125 h 208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6354" h="208927">
                  <a:moveTo>
                    <a:pt x="407409" y="139982"/>
                  </a:moveTo>
                  <a:cubicBezTo>
                    <a:pt x="397380" y="139982"/>
                    <a:pt x="390695" y="133296"/>
                    <a:pt x="390695" y="123267"/>
                  </a:cubicBezTo>
                  <a:cubicBezTo>
                    <a:pt x="390695" y="113239"/>
                    <a:pt x="397380" y="106553"/>
                    <a:pt x="407409" y="106553"/>
                  </a:cubicBezTo>
                  <a:cubicBezTo>
                    <a:pt x="417437" y="106553"/>
                    <a:pt x="424123" y="113239"/>
                    <a:pt x="424123" y="123267"/>
                  </a:cubicBezTo>
                  <a:cubicBezTo>
                    <a:pt x="424123" y="133296"/>
                    <a:pt x="417437" y="139982"/>
                    <a:pt x="407409" y="139982"/>
                  </a:cubicBezTo>
                  <a:close/>
                  <a:moveTo>
                    <a:pt x="240267" y="73125"/>
                  </a:moveTo>
                  <a:cubicBezTo>
                    <a:pt x="111567" y="73125"/>
                    <a:pt x="6268" y="43039"/>
                    <a:pt x="6268" y="6268"/>
                  </a:cubicBezTo>
                  <a:lnTo>
                    <a:pt x="6268" y="139982"/>
                  </a:lnTo>
                  <a:cubicBezTo>
                    <a:pt x="6268" y="176753"/>
                    <a:pt x="111567" y="206838"/>
                    <a:pt x="240267" y="206838"/>
                  </a:cubicBezTo>
                  <a:cubicBezTo>
                    <a:pt x="368966" y="206838"/>
                    <a:pt x="474266" y="176753"/>
                    <a:pt x="474266" y="139982"/>
                  </a:cubicBezTo>
                  <a:lnTo>
                    <a:pt x="474266" y="6268"/>
                  </a:lnTo>
                  <a:cubicBezTo>
                    <a:pt x="474266" y="43039"/>
                    <a:pt x="368966" y="73125"/>
                    <a:pt x="240267" y="73125"/>
                  </a:cubicBezTo>
                  <a:close/>
                </a:path>
              </a:pathLst>
            </a:cu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defTabSz="914378"/>
              <a:endParaRPr lang="en-IN" sz="1050" dirty="0">
                <a:solidFill>
                  <a:srgbClr val="000000"/>
                </a:solidFill>
                <a:ea typeface="Apple Symbols" panose="02000000000000000000" pitchFamily="2" charset="-79"/>
                <a:cs typeface="Arial" panose="020B0604020202020204" pitchFamily="34" charset="0"/>
              </a:endParaRPr>
            </a:p>
          </p:txBody>
        </p:sp>
      </p:grpSp>
      <p:grpSp>
        <p:nvGrpSpPr>
          <p:cNvPr id="49" name="Group 48">
            <a:extLst>
              <a:ext uri="{FF2B5EF4-FFF2-40B4-BE49-F238E27FC236}">
                <a16:creationId xmlns:a16="http://schemas.microsoft.com/office/drawing/2014/main" id="{6DA53A90-1559-C1DB-41DB-5770662D2F41}"/>
              </a:ext>
            </a:extLst>
          </p:cNvPr>
          <p:cNvGrpSpPr/>
          <p:nvPr/>
        </p:nvGrpSpPr>
        <p:grpSpPr>
          <a:xfrm>
            <a:off x="2228854" y="935716"/>
            <a:ext cx="5725716" cy="648000"/>
            <a:chOff x="3027362" y="1253332"/>
            <a:chExt cx="7600950" cy="1147762"/>
          </a:xfrm>
        </p:grpSpPr>
        <p:sp>
          <p:nvSpPr>
            <p:cNvPr id="50" name="Freeform 5">
              <a:extLst>
                <a:ext uri="{FF2B5EF4-FFF2-40B4-BE49-F238E27FC236}">
                  <a16:creationId xmlns:a16="http://schemas.microsoft.com/office/drawing/2014/main" id="{3F31A674-8A57-0B1B-A7E1-37ADA9157FA5}"/>
                </a:ext>
              </a:extLst>
            </p:cNvPr>
            <p:cNvSpPr>
              <a:spLocks/>
            </p:cNvSpPr>
            <p:nvPr/>
          </p:nvSpPr>
          <p:spPr bwMode="auto">
            <a:xfrm>
              <a:off x="3027362" y="1253332"/>
              <a:ext cx="406399" cy="1147762"/>
            </a:xfrm>
            <a:custGeom>
              <a:avLst/>
              <a:gdLst>
                <a:gd name="T0" fmla="*/ 768 w 768"/>
                <a:gd name="T1" fmla="*/ 1811 h 2169"/>
                <a:gd name="T2" fmla="*/ 768 w 768"/>
                <a:gd name="T3" fmla="*/ 0 h 2169"/>
                <a:gd name="T4" fmla="*/ 0 w 768"/>
                <a:gd name="T5" fmla="*/ 672 h 2169"/>
                <a:gd name="T6" fmla="*/ 0 w 768"/>
                <a:gd name="T7" fmla="*/ 2169 h 2169"/>
                <a:gd name="T8" fmla="*/ 768 w 768"/>
                <a:gd name="T9" fmla="*/ 1811 h 2169"/>
              </a:gdLst>
              <a:ahLst/>
              <a:cxnLst>
                <a:cxn ang="0">
                  <a:pos x="T0" y="T1"/>
                </a:cxn>
                <a:cxn ang="0">
                  <a:pos x="T2" y="T3"/>
                </a:cxn>
                <a:cxn ang="0">
                  <a:pos x="T4" y="T5"/>
                </a:cxn>
                <a:cxn ang="0">
                  <a:pos x="T6" y="T7"/>
                </a:cxn>
                <a:cxn ang="0">
                  <a:pos x="T8" y="T9"/>
                </a:cxn>
              </a:cxnLst>
              <a:rect l="0" t="0" r="r" b="b"/>
              <a:pathLst>
                <a:path w="768" h="2169">
                  <a:moveTo>
                    <a:pt x="768" y="1811"/>
                  </a:moveTo>
                  <a:lnTo>
                    <a:pt x="768" y="0"/>
                  </a:lnTo>
                  <a:lnTo>
                    <a:pt x="0" y="672"/>
                  </a:lnTo>
                  <a:lnTo>
                    <a:pt x="0" y="2169"/>
                  </a:lnTo>
                  <a:lnTo>
                    <a:pt x="768" y="1811"/>
                  </a:lnTo>
                  <a:close/>
                </a:path>
              </a:pathLst>
            </a:custGeom>
            <a:gradFill>
              <a:gsLst>
                <a:gs pos="17700">
                  <a:srgbClr val="EEEEEE"/>
                </a:gs>
                <a:gs pos="0">
                  <a:schemeClr val="bg1">
                    <a:lumMod val="95000"/>
                    <a:alpha val="0"/>
                  </a:schemeClr>
                </a:gs>
                <a:gs pos="100000">
                  <a:schemeClr val="tx1">
                    <a:lumMod val="50000"/>
                    <a:lumOff val="50000"/>
                    <a:alpha val="2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sz="1050" dirty="0">
                <a:solidFill>
                  <a:srgbClr val="FFFFFF"/>
                </a:solidFill>
                <a:ea typeface="Apple Symbols" panose="02000000000000000000" pitchFamily="2" charset="-79"/>
                <a:cs typeface="Arial" panose="020B0604020202020204" pitchFamily="34" charset="0"/>
              </a:endParaRPr>
            </a:p>
          </p:txBody>
        </p:sp>
        <p:sp>
          <p:nvSpPr>
            <p:cNvPr id="51" name="Freeform 7">
              <a:extLst>
                <a:ext uri="{FF2B5EF4-FFF2-40B4-BE49-F238E27FC236}">
                  <a16:creationId xmlns:a16="http://schemas.microsoft.com/office/drawing/2014/main" id="{E8EE29CE-19A9-F5BD-15AB-5577E281231C}"/>
                </a:ext>
              </a:extLst>
            </p:cNvPr>
            <p:cNvSpPr>
              <a:spLocks/>
            </p:cNvSpPr>
            <p:nvPr/>
          </p:nvSpPr>
          <p:spPr bwMode="auto">
            <a:xfrm>
              <a:off x="3433762" y="1253332"/>
              <a:ext cx="7194550" cy="958850"/>
            </a:xfrm>
            <a:custGeom>
              <a:avLst/>
              <a:gdLst>
                <a:gd name="T0" fmla="*/ 0 w 13597"/>
                <a:gd name="T1" fmla="*/ 0 h 1812"/>
                <a:gd name="T2" fmla="*/ 1495 w 13597"/>
                <a:gd name="T3" fmla="*/ 0 h 1812"/>
                <a:gd name="T4" fmla="*/ 11204 w 13597"/>
                <a:gd name="T5" fmla="*/ 0 h 1812"/>
                <a:gd name="T6" fmla="*/ 11698 w 13597"/>
                <a:gd name="T7" fmla="*/ 0 h 1812"/>
                <a:gd name="T8" fmla="*/ 13111 w 13597"/>
                <a:gd name="T9" fmla="*/ 0 h 1812"/>
                <a:gd name="T10" fmla="*/ 13597 w 13597"/>
                <a:gd name="T11" fmla="*/ 888 h 1812"/>
                <a:gd name="T12" fmla="*/ 13140 w 13597"/>
                <a:gd name="T13" fmla="*/ 1802 h 1812"/>
                <a:gd name="T14" fmla="*/ 11698 w 13597"/>
                <a:gd name="T15" fmla="*/ 1805 h 1812"/>
                <a:gd name="T16" fmla="*/ 11698 w 13597"/>
                <a:gd name="T17" fmla="*/ 1806 h 1812"/>
                <a:gd name="T18" fmla="*/ 1495 w 13597"/>
                <a:gd name="T19" fmla="*/ 1810 h 1812"/>
                <a:gd name="T20" fmla="*/ 0 w 13597"/>
                <a:gd name="T21" fmla="*/ 1812 h 1812"/>
                <a:gd name="T22" fmla="*/ 0 w 13597"/>
                <a:gd name="T23" fmla="*/ 0 h 1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597" h="1812">
                  <a:moveTo>
                    <a:pt x="0" y="0"/>
                  </a:moveTo>
                  <a:lnTo>
                    <a:pt x="1495" y="0"/>
                  </a:lnTo>
                  <a:lnTo>
                    <a:pt x="11204" y="0"/>
                  </a:lnTo>
                  <a:lnTo>
                    <a:pt x="11698" y="0"/>
                  </a:lnTo>
                  <a:lnTo>
                    <a:pt x="13111" y="0"/>
                  </a:lnTo>
                  <a:lnTo>
                    <a:pt x="13597" y="888"/>
                  </a:lnTo>
                  <a:lnTo>
                    <a:pt x="13140" y="1802"/>
                  </a:lnTo>
                  <a:lnTo>
                    <a:pt x="11698" y="1805"/>
                  </a:lnTo>
                  <a:lnTo>
                    <a:pt x="11698" y="1806"/>
                  </a:lnTo>
                  <a:lnTo>
                    <a:pt x="1495" y="1810"/>
                  </a:lnTo>
                  <a:lnTo>
                    <a:pt x="0" y="1812"/>
                  </a:lnTo>
                  <a:lnTo>
                    <a:pt x="0" y="0"/>
                  </a:lnTo>
                  <a:close/>
                </a:path>
              </a:pathLst>
            </a:custGeom>
            <a:gradFill>
              <a:gsLst>
                <a:gs pos="17700">
                  <a:srgbClr val="EEEEEE"/>
                </a:gs>
                <a:gs pos="0">
                  <a:schemeClr val="bg1">
                    <a:lumMod val="95000"/>
                    <a:alpha val="0"/>
                  </a:schemeClr>
                </a:gs>
                <a:gs pos="100000">
                  <a:schemeClr val="tx1">
                    <a:lumMod val="50000"/>
                    <a:lumOff val="50000"/>
                    <a:alpha val="2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sz="1050" dirty="0">
                <a:solidFill>
                  <a:srgbClr val="FFFFFF"/>
                </a:solidFill>
                <a:ea typeface="Apple Symbols" panose="02000000000000000000" pitchFamily="2" charset="-79"/>
                <a:cs typeface="Arial" panose="020B0604020202020204" pitchFamily="34" charset="0"/>
              </a:endParaRPr>
            </a:p>
          </p:txBody>
        </p:sp>
      </p:grpSp>
      <p:sp>
        <p:nvSpPr>
          <p:cNvPr id="52" name="Freeform 6">
            <a:extLst>
              <a:ext uri="{FF2B5EF4-FFF2-40B4-BE49-F238E27FC236}">
                <a16:creationId xmlns:a16="http://schemas.microsoft.com/office/drawing/2014/main" id="{2695ABC7-9052-CABF-D72F-F4623B0AE04F}"/>
              </a:ext>
            </a:extLst>
          </p:cNvPr>
          <p:cNvSpPr>
            <a:spLocks/>
          </p:cNvSpPr>
          <p:nvPr/>
        </p:nvSpPr>
        <p:spPr bwMode="auto">
          <a:xfrm>
            <a:off x="1128719" y="1085196"/>
            <a:ext cx="1100141" cy="648000"/>
          </a:xfrm>
          <a:custGeom>
            <a:avLst/>
            <a:gdLst>
              <a:gd name="T0" fmla="*/ 2771 w 2771"/>
              <a:gd name="T1" fmla="*/ 0 h 1497"/>
              <a:gd name="T2" fmla="*/ 136 w 2771"/>
              <a:gd name="T3" fmla="*/ 0 h 1497"/>
              <a:gd name="T4" fmla="*/ 130 w 2771"/>
              <a:gd name="T5" fmla="*/ 0 h 1497"/>
              <a:gd name="T6" fmla="*/ 122 w 2771"/>
              <a:gd name="T7" fmla="*/ 0 h 1497"/>
              <a:gd name="T8" fmla="*/ 116 w 2771"/>
              <a:gd name="T9" fmla="*/ 1 h 1497"/>
              <a:gd name="T10" fmla="*/ 109 w 2771"/>
              <a:gd name="T11" fmla="*/ 2 h 1497"/>
              <a:gd name="T12" fmla="*/ 95 w 2771"/>
              <a:gd name="T13" fmla="*/ 5 h 1497"/>
              <a:gd name="T14" fmla="*/ 84 w 2771"/>
              <a:gd name="T15" fmla="*/ 10 h 1497"/>
              <a:gd name="T16" fmla="*/ 72 w 2771"/>
              <a:gd name="T17" fmla="*/ 16 h 1497"/>
              <a:gd name="T18" fmla="*/ 60 w 2771"/>
              <a:gd name="T19" fmla="*/ 22 h 1497"/>
              <a:gd name="T20" fmla="*/ 49 w 2771"/>
              <a:gd name="T21" fmla="*/ 30 h 1497"/>
              <a:gd name="T22" fmla="*/ 41 w 2771"/>
              <a:gd name="T23" fmla="*/ 39 h 1497"/>
              <a:gd name="T24" fmla="*/ 31 w 2771"/>
              <a:gd name="T25" fmla="*/ 49 h 1497"/>
              <a:gd name="T26" fmla="*/ 24 w 2771"/>
              <a:gd name="T27" fmla="*/ 60 h 1497"/>
              <a:gd name="T28" fmla="*/ 17 w 2771"/>
              <a:gd name="T29" fmla="*/ 70 h 1497"/>
              <a:gd name="T30" fmla="*/ 11 w 2771"/>
              <a:gd name="T31" fmla="*/ 82 h 1497"/>
              <a:gd name="T32" fmla="*/ 6 w 2771"/>
              <a:gd name="T33" fmla="*/ 95 h 1497"/>
              <a:gd name="T34" fmla="*/ 2 w 2771"/>
              <a:gd name="T35" fmla="*/ 107 h 1497"/>
              <a:gd name="T36" fmla="*/ 1 w 2771"/>
              <a:gd name="T37" fmla="*/ 114 h 1497"/>
              <a:gd name="T38" fmla="*/ 0 w 2771"/>
              <a:gd name="T39" fmla="*/ 122 h 1497"/>
              <a:gd name="T40" fmla="*/ 0 w 2771"/>
              <a:gd name="T41" fmla="*/ 128 h 1497"/>
              <a:gd name="T42" fmla="*/ 0 w 2771"/>
              <a:gd name="T43" fmla="*/ 134 h 1497"/>
              <a:gd name="T44" fmla="*/ 0 w 2771"/>
              <a:gd name="T45" fmla="*/ 1360 h 1497"/>
              <a:gd name="T46" fmla="*/ 0 w 2771"/>
              <a:gd name="T47" fmla="*/ 1367 h 1497"/>
              <a:gd name="T48" fmla="*/ 0 w 2771"/>
              <a:gd name="T49" fmla="*/ 1374 h 1497"/>
              <a:gd name="T50" fmla="*/ 1 w 2771"/>
              <a:gd name="T51" fmla="*/ 1380 h 1497"/>
              <a:gd name="T52" fmla="*/ 2 w 2771"/>
              <a:gd name="T53" fmla="*/ 1388 h 1497"/>
              <a:gd name="T54" fmla="*/ 6 w 2771"/>
              <a:gd name="T55" fmla="*/ 1400 h 1497"/>
              <a:gd name="T56" fmla="*/ 11 w 2771"/>
              <a:gd name="T57" fmla="*/ 1413 h 1497"/>
              <a:gd name="T58" fmla="*/ 17 w 2771"/>
              <a:gd name="T59" fmla="*/ 1425 h 1497"/>
              <a:gd name="T60" fmla="*/ 24 w 2771"/>
              <a:gd name="T61" fmla="*/ 1437 h 1497"/>
              <a:gd name="T62" fmla="*/ 31 w 2771"/>
              <a:gd name="T63" fmla="*/ 1447 h 1497"/>
              <a:gd name="T64" fmla="*/ 41 w 2771"/>
              <a:gd name="T65" fmla="*/ 1456 h 1497"/>
              <a:gd name="T66" fmla="*/ 49 w 2771"/>
              <a:gd name="T67" fmla="*/ 1465 h 1497"/>
              <a:gd name="T68" fmla="*/ 60 w 2771"/>
              <a:gd name="T69" fmla="*/ 1473 h 1497"/>
              <a:gd name="T70" fmla="*/ 72 w 2771"/>
              <a:gd name="T71" fmla="*/ 1480 h 1497"/>
              <a:gd name="T72" fmla="*/ 84 w 2771"/>
              <a:gd name="T73" fmla="*/ 1485 h 1497"/>
              <a:gd name="T74" fmla="*/ 95 w 2771"/>
              <a:gd name="T75" fmla="*/ 1490 h 1497"/>
              <a:gd name="T76" fmla="*/ 109 w 2771"/>
              <a:gd name="T77" fmla="*/ 1494 h 1497"/>
              <a:gd name="T78" fmla="*/ 116 w 2771"/>
              <a:gd name="T79" fmla="*/ 1495 h 1497"/>
              <a:gd name="T80" fmla="*/ 122 w 2771"/>
              <a:gd name="T81" fmla="*/ 1496 h 1497"/>
              <a:gd name="T82" fmla="*/ 130 w 2771"/>
              <a:gd name="T83" fmla="*/ 1497 h 1497"/>
              <a:gd name="T84" fmla="*/ 136 w 2771"/>
              <a:gd name="T85" fmla="*/ 1497 h 1497"/>
              <a:gd name="T86" fmla="*/ 2771 w 2771"/>
              <a:gd name="T87" fmla="*/ 1497 h 1497"/>
              <a:gd name="T88" fmla="*/ 2771 w 2771"/>
              <a:gd name="T89" fmla="*/ 0 h 1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771" h="1497">
                <a:moveTo>
                  <a:pt x="2771" y="0"/>
                </a:moveTo>
                <a:lnTo>
                  <a:pt x="136" y="0"/>
                </a:lnTo>
                <a:lnTo>
                  <a:pt x="130" y="0"/>
                </a:lnTo>
                <a:lnTo>
                  <a:pt x="122" y="0"/>
                </a:lnTo>
                <a:lnTo>
                  <a:pt x="116" y="1"/>
                </a:lnTo>
                <a:lnTo>
                  <a:pt x="109" y="2"/>
                </a:lnTo>
                <a:lnTo>
                  <a:pt x="95" y="5"/>
                </a:lnTo>
                <a:lnTo>
                  <a:pt x="84" y="10"/>
                </a:lnTo>
                <a:lnTo>
                  <a:pt x="72" y="16"/>
                </a:lnTo>
                <a:lnTo>
                  <a:pt x="60" y="22"/>
                </a:lnTo>
                <a:lnTo>
                  <a:pt x="49" y="30"/>
                </a:lnTo>
                <a:lnTo>
                  <a:pt x="41" y="39"/>
                </a:lnTo>
                <a:lnTo>
                  <a:pt x="31" y="49"/>
                </a:lnTo>
                <a:lnTo>
                  <a:pt x="24" y="60"/>
                </a:lnTo>
                <a:lnTo>
                  <a:pt x="17" y="70"/>
                </a:lnTo>
                <a:lnTo>
                  <a:pt x="11" y="82"/>
                </a:lnTo>
                <a:lnTo>
                  <a:pt x="6" y="95"/>
                </a:lnTo>
                <a:lnTo>
                  <a:pt x="2" y="107"/>
                </a:lnTo>
                <a:lnTo>
                  <a:pt x="1" y="114"/>
                </a:lnTo>
                <a:lnTo>
                  <a:pt x="0" y="122"/>
                </a:lnTo>
                <a:lnTo>
                  <a:pt x="0" y="128"/>
                </a:lnTo>
                <a:lnTo>
                  <a:pt x="0" y="134"/>
                </a:lnTo>
                <a:lnTo>
                  <a:pt x="0" y="1360"/>
                </a:lnTo>
                <a:lnTo>
                  <a:pt x="0" y="1367"/>
                </a:lnTo>
                <a:lnTo>
                  <a:pt x="0" y="1374"/>
                </a:lnTo>
                <a:lnTo>
                  <a:pt x="1" y="1380"/>
                </a:lnTo>
                <a:lnTo>
                  <a:pt x="2" y="1388"/>
                </a:lnTo>
                <a:lnTo>
                  <a:pt x="6" y="1400"/>
                </a:lnTo>
                <a:lnTo>
                  <a:pt x="11" y="1413"/>
                </a:lnTo>
                <a:lnTo>
                  <a:pt x="17" y="1425"/>
                </a:lnTo>
                <a:lnTo>
                  <a:pt x="24" y="1437"/>
                </a:lnTo>
                <a:lnTo>
                  <a:pt x="31" y="1447"/>
                </a:lnTo>
                <a:lnTo>
                  <a:pt x="41" y="1456"/>
                </a:lnTo>
                <a:lnTo>
                  <a:pt x="49" y="1465"/>
                </a:lnTo>
                <a:lnTo>
                  <a:pt x="60" y="1473"/>
                </a:lnTo>
                <a:lnTo>
                  <a:pt x="72" y="1480"/>
                </a:lnTo>
                <a:lnTo>
                  <a:pt x="84" y="1485"/>
                </a:lnTo>
                <a:lnTo>
                  <a:pt x="95" y="1490"/>
                </a:lnTo>
                <a:lnTo>
                  <a:pt x="109" y="1494"/>
                </a:lnTo>
                <a:lnTo>
                  <a:pt x="116" y="1495"/>
                </a:lnTo>
                <a:lnTo>
                  <a:pt x="122" y="1496"/>
                </a:lnTo>
                <a:lnTo>
                  <a:pt x="130" y="1497"/>
                </a:lnTo>
                <a:lnTo>
                  <a:pt x="136" y="1497"/>
                </a:lnTo>
                <a:lnTo>
                  <a:pt x="2771" y="1497"/>
                </a:lnTo>
                <a:lnTo>
                  <a:pt x="2771" y="0"/>
                </a:lnTo>
                <a:close/>
              </a:path>
            </a:pathLst>
          </a:custGeom>
          <a:solidFill>
            <a:schemeClr val="bg1"/>
          </a:solidFill>
          <a:ln>
            <a:noFill/>
          </a:ln>
          <a:effectLst>
            <a:outerShdw blurRad="50800" dist="38100" dir="8100000" algn="tr" rotWithShape="0">
              <a:prstClr val="black">
                <a:alpha val="40000"/>
              </a:prstClr>
            </a:outerShdw>
          </a:effectLst>
        </p:spPr>
        <p:txBody>
          <a:bodyPr vert="horz" wrap="square" lIns="68580" tIns="34290" rIns="68580" bIns="34290" numCol="1" anchor="t" anchorCtr="0" compatLnSpc="1">
            <a:prstTxWarp prst="textNoShape">
              <a:avLst/>
            </a:prstTxWarp>
          </a:bodyPr>
          <a:lstStyle/>
          <a:p>
            <a:pPr defTabSz="914378"/>
            <a:endParaRPr lang="en-US" sz="1050" dirty="0">
              <a:latin typeface="+mn-lt"/>
              <a:ea typeface="Apple Symbols" panose="02000000000000000000" pitchFamily="2" charset="-79"/>
              <a:cs typeface="Arial" panose="020B0604020202020204" pitchFamily="34" charset="0"/>
            </a:endParaRPr>
          </a:p>
        </p:txBody>
      </p:sp>
      <p:sp>
        <p:nvSpPr>
          <p:cNvPr id="53" name="Freeform 5">
            <a:extLst>
              <a:ext uri="{FF2B5EF4-FFF2-40B4-BE49-F238E27FC236}">
                <a16:creationId xmlns:a16="http://schemas.microsoft.com/office/drawing/2014/main" id="{5DB652DA-D3C7-472F-5F06-E7F327406AD0}"/>
              </a:ext>
            </a:extLst>
          </p:cNvPr>
          <p:cNvSpPr>
            <a:spLocks/>
          </p:cNvSpPr>
          <p:nvPr/>
        </p:nvSpPr>
        <p:spPr bwMode="auto">
          <a:xfrm>
            <a:off x="2228852" y="899172"/>
            <a:ext cx="304800" cy="786095"/>
          </a:xfrm>
          <a:custGeom>
            <a:avLst/>
            <a:gdLst>
              <a:gd name="T0" fmla="*/ 768 w 768"/>
              <a:gd name="T1" fmla="*/ 1811 h 2169"/>
              <a:gd name="T2" fmla="*/ 768 w 768"/>
              <a:gd name="T3" fmla="*/ 0 h 2169"/>
              <a:gd name="T4" fmla="*/ 0 w 768"/>
              <a:gd name="T5" fmla="*/ 672 h 2169"/>
              <a:gd name="T6" fmla="*/ 0 w 768"/>
              <a:gd name="T7" fmla="*/ 2169 h 2169"/>
              <a:gd name="T8" fmla="*/ 768 w 768"/>
              <a:gd name="T9" fmla="*/ 1811 h 2169"/>
            </a:gdLst>
            <a:ahLst/>
            <a:cxnLst>
              <a:cxn ang="0">
                <a:pos x="T0" y="T1"/>
              </a:cxn>
              <a:cxn ang="0">
                <a:pos x="T2" y="T3"/>
              </a:cxn>
              <a:cxn ang="0">
                <a:pos x="T4" y="T5"/>
              </a:cxn>
              <a:cxn ang="0">
                <a:pos x="T6" y="T7"/>
              </a:cxn>
              <a:cxn ang="0">
                <a:pos x="T8" y="T9"/>
              </a:cxn>
            </a:cxnLst>
            <a:rect l="0" t="0" r="r" b="b"/>
            <a:pathLst>
              <a:path w="768" h="2169">
                <a:moveTo>
                  <a:pt x="768" y="1811"/>
                </a:moveTo>
                <a:lnTo>
                  <a:pt x="768" y="0"/>
                </a:lnTo>
                <a:lnTo>
                  <a:pt x="0" y="672"/>
                </a:lnTo>
                <a:lnTo>
                  <a:pt x="0" y="2169"/>
                </a:lnTo>
                <a:lnTo>
                  <a:pt x="768" y="1811"/>
                </a:lnTo>
                <a:close/>
              </a:path>
            </a:pathLst>
          </a:custGeom>
          <a:gradFill>
            <a:gsLst>
              <a:gs pos="0">
                <a:schemeClr val="accent2">
                  <a:lumMod val="50000"/>
                </a:schemeClr>
              </a:gs>
              <a:gs pos="100000">
                <a:schemeClr val="accent2"/>
              </a:gs>
            </a:gsLst>
            <a:lin ang="10800000" scaled="1"/>
          </a:gradFill>
          <a:ln>
            <a:noFill/>
          </a:ln>
        </p:spPr>
        <p:txBody>
          <a:bodyPr vert="horz" wrap="square" lIns="68580" tIns="34290" rIns="68580" bIns="34290" numCol="1" anchor="t" anchorCtr="0" compatLnSpc="1">
            <a:prstTxWarp prst="textNoShape">
              <a:avLst/>
            </a:prstTxWarp>
          </a:bodyPr>
          <a:lstStyle/>
          <a:p>
            <a:pPr defTabSz="914378"/>
            <a:endParaRPr lang="en-US" sz="1050" dirty="0">
              <a:latin typeface="+mn-lt"/>
              <a:ea typeface="Apple Symbols" panose="02000000000000000000" pitchFamily="2" charset="-79"/>
              <a:cs typeface="Arial" panose="020B0604020202020204" pitchFamily="34" charset="0"/>
            </a:endParaRPr>
          </a:p>
        </p:txBody>
      </p:sp>
      <p:sp>
        <p:nvSpPr>
          <p:cNvPr id="54" name="Freeform 7">
            <a:extLst>
              <a:ext uri="{FF2B5EF4-FFF2-40B4-BE49-F238E27FC236}">
                <a16:creationId xmlns:a16="http://schemas.microsoft.com/office/drawing/2014/main" id="{C0D4BA69-FCAB-883A-092D-D1B2E7C830F3}"/>
              </a:ext>
            </a:extLst>
          </p:cNvPr>
          <p:cNvSpPr>
            <a:spLocks/>
          </p:cNvSpPr>
          <p:nvPr/>
        </p:nvSpPr>
        <p:spPr bwMode="auto">
          <a:xfrm>
            <a:off x="2533653" y="899173"/>
            <a:ext cx="5395913" cy="648000"/>
          </a:xfrm>
          <a:custGeom>
            <a:avLst/>
            <a:gdLst>
              <a:gd name="T0" fmla="*/ 0 w 13597"/>
              <a:gd name="T1" fmla="*/ 0 h 1812"/>
              <a:gd name="T2" fmla="*/ 1495 w 13597"/>
              <a:gd name="T3" fmla="*/ 0 h 1812"/>
              <a:gd name="T4" fmla="*/ 11204 w 13597"/>
              <a:gd name="T5" fmla="*/ 0 h 1812"/>
              <a:gd name="T6" fmla="*/ 11698 w 13597"/>
              <a:gd name="T7" fmla="*/ 0 h 1812"/>
              <a:gd name="T8" fmla="*/ 13111 w 13597"/>
              <a:gd name="T9" fmla="*/ 0 h 1812"/>
              <a:gd name="T10" fmla="*/ 13597 w 13597"/>
              <a:gd name="T11" fmla="*/ 888 h 1812"/>
              <a:gd name="T12" fmla="*/ 13140 w 13597"/>
              <a:gd name="T13" fmla="*/ 1802 h 1812"/>
              <a:gd name="T14" fmla="*/ 11698 w 13597"/>
              <a:gd name="T15" fmla="*/ 1805 h 1812"/>
              <a:gd name="T16" fmla="*/ 11698 w 13597"/>
              <a:gd name="T17" fmla="*/ 1806 h 1812"/>
              <a:gd name="T18" fmla="*/ 1495 w 13597"/>
              <a:gd name="T19" fmla="*/ 1810 h 1812"/>
              <a:gd name="T20" fmla="*/ 0 w 13597"/>
              <a:gd name="T21" fmla="*/ 1812 h 1812"/>
              <a:gd name="T22" fmla="*/ 0 w 13597"/>
              <a:gd name="T23" fmla="*/ 0 h 1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597" h="1812">
                <a:moveTo>
                  <a:pt x="0" y="0"/>
                </a:moveTo>
                <a:lnTo>
                  <a:pt x="1495" y="0"/>
                </a:lnTo>
                <a:lnTo>
                  <a:pt x="11204" y="0"/>
                </a:lnTo>
                <a:lnTo>
                  <a:pt x="11698" y="0"/>
                </a:lnTo>
                <a:lnTo>
                  <a:pt x="13111" y="0"/>
                </a:lnTo>
                <a:lnTo>
                  <a:pt x="13597" y="888"/>
                </a:lnTo>
                <a:lnTo>
                  <a:pt x="13140" y="1802"/>
                </a:lnTo>
                <a:lnTo>
                  <a:pt x="11698" y="1805"/>
                </a:lnTo>
                <a:lnTo>
                  <a:pt x="11698" y="1806"/>
                </a:lnTo>
                <a:lnTo>
                  <a:pt x="1495" y="1810"/>
                </a:lnTo>
                <a:lnTo>
                  <a:pt x="0" y="1812"/>
                </a:lnTo>
                <a:lnTo>
                  <a:pt x="0" y="0"/>
                </a:lnTo>
                <a:close/>
              </a:path>
            </a:pathLst>
          </a:custGeom>
          <a:gradFill flip="none" rotWithShape="1">
            <a:gsLst>
              <a:gs pos="47000">
                <a:schemeClr val="accent1"/>
              </a:gs>
              <a:gs pos="100000">
                <a:schemeClr val="accent2">
                  <a:lumMod val="60000"/>
                  <a:lumOff val="40000"/>
                </a:schemeClr>
              </a:gs>
            </a:gsLst>
            <a:lin ang="10800000" scaled="1"/>
            <a:tileRect/>
          </a:gradFill>
          <a:ln>
            <a:noFill/>
          </a:ln>
        </p:spPr>
        <p:txBody>
          <a:bodyPr vert="horz" wrap="square" lIns="68580" tIns="34290" rIns="68580" bIns="34290" numCol="1" anchor="t" anchorCtr="0" compatLnSpc="1">
            <a:prstTxWarp prst="textNoShape">
              <a:avLst/>
            </a:prstTxWarp>
          </a:bodyPr>
          <a:lstStyle/>
          <a:p>
            <a:pPr defTabSz="914378"/>
            <a:endParaRPr lang="en-US" sz="1050" dirty="0">
              <a:latin typeface="+mn-lt"/>
              <a:ea typeface="Apple Symbols" panose="02000000000000000000" pitchFamily="2" charset="-79"/>
              <a:cs typeface="Arial" panose="020B0604020202020204" pitchFamily="34" charset="0"/>
            </a:endParaRPr>
          </a:p>
        </p:txBody>
      </p:sp>
      <p:sp>
        <p:nvSpPr>
          <p:cNvPr id="55" name="TextBox 54">
            <a:extLst>
              <a:ext uri="{FF2B5EF4-FFF2-40B4-BE49-F238E27FC236}">
                <a16:creationId xmlns:a16="http://schemas.microsoft.com/office/drawing/2014/main" id="{62E9392C-B33F-AF59-C33F-DF89201AF902}"/>
              </a:ext>
            </a:extLst>
          </p:cNvPr>
          <p:cNvSpPr txBox="1"/>
          <p:nvPr/>
        </p:nvSpPr>
        <p:spPr>
          <a:xfrm>
            <a:off x="2644381" y="1038558"/>
            <a:ext cx="4422321" cy="430887"/>
          </a:xfrm>
          <a:prstGeom prst="rect">
            <a:avLst/>
          </a:prstGeom>
          <a:noFill/>
        </p:spPr>
        <p:txBody>
          <a:bodyPr wrap="square" lIns="0" tIns="0" rIns="0" bIns="0" rtlCol="0">
            <a:spAutoFit/>
          </a:bodyPr>
          <a:lstStyle/>
          <a:p>
            <a:br>
              <a:rPr lang="en-GB" dirty="0">
                <a:latin typeface="+mn-lt"/>
              </a:rPr>
            </a:br>
            <a:r>
              <a:rPr lang="en-GB" dirty="0">
                <a:latin typeface="+mn-lt"/>
              </a:rPr>
              <a:t>Adding More Resources</a:t>
            </a:r>
          </a:p>
        </p:txBody>
      </p:sp>
      <p:grpSp>
        <p:nvGrpSpPr>
          <p:cNvPr id="56" name="Group 55">
            <a:extLst>
              <a:ext uri="{FF2B5EF4-FFF2-40B4-BE49-F238E27FC236}">
                <a16:creationId xmlns:a16="http://schemas.microsoft.com/office/drawing/2014/main" id="{96C26B9B-8C9D-17BD-5551-448439729E8A}"/>
              </a:ext>
            </a:extLst>
          </p:cNvPr>
          <p:cNvGrpSpPr/>
          <p:nvPr/>
        </p:nvGrpSpPr>
        <p:grpSpPr>
          <a:xfrm>
            <a:off x="1430936" y="1056867"/>
            <a:ext cx="507693" cy="648000"/>
            <a:chOff x="1970884" y="1403868"/>
            <a:chExt cx="676925" cy="589175"/>
          </a:xfrm>
          <a:solidFill>
            <a:schemeClr val="accent6"/>
          </a:solidFill>
        </p:grpSpPr>
        <p:sp>
          <p:nvSpPr>
            <p:cNvPr id="57" name="Freeform: Shape 61">
              <a:extLst>
                <a:ext uri="{FF2B5EF4-FFF2-40B4-BE49-F238E27FC236}">
                  <a16:creationId xmlns:a16="http://schemas.microsoft.com/office/drawing/2014/main" id="{088C4D63-AD1B-B501-3F2F-5EE942B17ABF}"/>
                </a:ext>
              </a:extLst>
            </p:cNvPr>
            <p:cNvSpPr/>
            <p:nvPr/>
          </p:nvSpPr>
          <p:spPr>
            <a:xfrm>
              <a:off x="1970884" y="1717259"/>
              <a:ext cx="676925" cy="275784"/>
            </a:xfrm>
            <a:custGeom>
              <a:avLst/>
              <a:gdLst>
                <a:gd name="connsiteX0" fmla="*/ 389911 w 676925"/>
                <a:gd name="connsiteY0" fmla="*/ 22199 h 275784"/>
                <a:gd name="connsiteX1" fmla="*/ 356483 w 676925"/>
                <a:gd name="connsiteY1" fmla="*/ 55627 h 275784"/>
                <a:gd name="connsiteX2" fmla="*/ 323054 w 676925"/>
                <a:gd name="connsiteY2" fmla="*/ 55627 h 275784"/>
                <a:gd name="connsiteX3" fmla="*/ 289626 w 676925"/>
                <a:gd name="connsiteY3" fmla="*/ 22199 h 275784"/>
                <a:gd name="connsiteX4" fmla="*/ 289626 w 676925"/>
                <a:gd name="connsiteY4" fmla="*/ 5484 h 275784"/>
                <a:gd name="connsiteX5" fmla="*/ 5484 w 676925"/>
                <a:gd name="connsiteY5" fmla="*/ 5484 h 275784"/>
                <a:gd name="connsiteX6" fmla="*/ 5484 w 676925"/>
                <a:gd name="connsiteY6" fmla="*/ 239483 h 275784"/>
                <a:gd name="connsiteX7" fmla="*/ 38913 w 676925"/>
                <a:gd name="connsiteY7" fmla="*/ 272912 h 275784"/>
                <a:gd name="connsiteX8" fmla="*/ 640624 w 676925"/>
                <a:gd name="connsiteY8" fmla="*/ 272912 h 275784"/>
                <a:gd name="connsiteX9" fmla="*/ 674053 w 676925"/>
                <a:gd name="connsiteY9" fmla="*/ 239483 h 275784"/>
                <a:gd name="connsiteX10" fmla="*/ 674053 w 676925"/>
                <a:gd name="connsiteY10" fmla="*/ 5484 h 275784"/>
                <a:gd name="connsiteX11" fmla="*/ 389911 w 676925"/>
                <a:gd name="connsiteY11" fmla="*/ 5484 h 275784"/>
                <a:gd name="connsiteX12" fmla="*/ 389911 w 676925"/>
                <a:gd name="connsiteY12" fmla="*/ 22199 h 275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6925" h="275784">
                  <a:moveTo>
                    <a:pt x="389911" y="22199"/>
                  </a:moveTo>
                  <a:cubicBezTo>
                    <a:pt x="389911" y="40584"/>
                    <a:pt x="374868" y="55627"/>
                    <a:pt x="356483" y="55627"/>
                  </a:cubicBezTo>
                  <a:lnTo>
                    <a:pt x="323054" y="55627"/>
                  </a:lnTo>
                  <a:cubicBezTo>
                    <a:pt x="304669" y="55627"/>
                    <a:pt x="289626" y="40584"/>
                    <a:pt x="289626" y="22199"/>
                  </a:cubicBezTo>
                  <a:lnTo>
                    <a:pt x="289626" y="5484"/>
                  </a:lnTo>
                  <a:lnTo>
                    <a:pt x="5484" y="5484"/>
                  </a:lnTo>
                  <a:lnTo>
                    <a:pt x="5484" y="239483"/>
                  </a:lnTo>
                  <a:cubicBezTo>
                    <a:pt x="5484" y="257869"/>
                    <a:pt x="20527" y="272912"/>
                    <a:pt x="38913" y="272912"/>
                  </a:cubicBezTo>
                  <a:lnTo>
                    <a:pt x="640624" y="272912"/>
                  </a:lnTo>
                  <a:cubicBezTo>
                    <a:pt x="659010" y="272912"/>
                    <a:pt x="674053" y="257869"/>
                    <a:pt x="674053" y="239483"/>
                  </a:cubicBezTo>
                  <a:lnTo>
                    <a:pt x="674053" y="5484"/>
                  </a:lnTo>
                  <a:lnTo>
                    <a:pt x="389911" y="5484"/>
                  </a:lnTo>
                  <a:lnTo>
                    <a:pt x="389911" y="22199"/>
                  </a:lnTo>
                  <a:close/>
                </a:path>
              </a:pathLst>
            </a:custGeom>
            <a:grpFill/>
            <a:ln w="8334" cap="flat">
              <a:noFill/>
              <a:prstDash val="solid"/>
              <a:miter/>
            </a:ln>
          </p:spPr>
          <p:txBody>
            <a:bodyPr rtlCol="0" anchor="ctr"/>
            <a:lstStyle/>
            <a:p>
              <a:pPr defTabSz="914378"/>
              <a:endParaRPr lang="en-IN" sz="1050" dirty="0">
                <a:latin typeface="+mn-lt"/>
                <a:ea typeface="Apple Symbols" panose="02000000000000000000" pitchFamily="2" charset="-79"/>
                <a:cs typeface="Arial" panose="020B0604020202020204" pitchFamily="34" charset="0"/>
              </a:endParaRPr>
            </a:p>
          </p:txBody>
        </p:sp>
        <p:sp>
          <p:nvSpPr>
            <p:cNvPr id="58" name="Freeform: Shape 62">
              <a:extLst>
                <a:ext uri="{FF2B5EF4-FFF2-40B4-BE49-F238E27FC236}">
                  <a16:creationId xmlns:a16="http://schemas.microsoft.com/office/drawing/2014/main" id="{8972C1F9-BE71-A86B-FC17-270354A930DF}"/>
                </a:ext>
              </a:extLst>
            </p:cNvPr>
            <p:cNvSpPr/>
            <p:nvPr/>
          </p:nvSpPr>
          <p:spPr>
            <a:xfrm>
              <a:off x="1970884" y="1403868"/>
              <a:ext cx="676925" cy="284142"/>
            </a:xfrm>
            <a:custGeom>
              <a:avLst/>
              <a:gdLst>
                <a:gd name="connsiteX0" fmla="*/ 640624 w 676925"/>
                <a:gd name="connsiteY0" fmla="*/ 118305 h 284141"/>
                <a:gd name="connsiteX1" fmla="*/ 473482 w 676925"/>
                <a:gd name="connsiteY1" fmla="*/ 118305 h 284141"/>
                <a:gd name="connsiteX2" fmla="*/ 473482 w 676925"/>
                <a:gd name="connsiteY2" fmla="*/ 63984 h 284141"/>
                <a:gd name="connsiteX3" fmla="*/ 414982 w 676925"/>
                <a:gd name="connsiteY3" fmla="*/ 5484 h 284141"/>
                <a:gd name="connsiteX4" fmla="*/ 264555 w 676925"/>
                <a:gd name="connsiteY4" fmla="*/ 5484 h 284141"/>
                <a:gd name="connsiteX5" fmla="*/ 206055 w 676925"/>
                <a:gd name="connsiteY5" fmla="*/ 63984 h 284141"/>
                <a:gd name="connsiteX6" fmla="*/ 206055 w 676925"/>
                <a:gd name="connsiteY6" fmla="*/ 118305 h 284141"/>
                <a:gd name="connsiteX7" fmla="*/ 38913 w 676925"/>
                <a:gd name="connsiteY7" fmla="*/ 118305 h 284141"/>
                <a:gd name="connsiteX8" fmla="*/ 5484 w 676925"/>
                <a:gd name="connsiteY8" fmla="*/ 151734 h 284141"/>
                <a:gd name="connsiteX9" fmla="*/ 5484 w 676925"/>
                <a:gd name="connsiteY9" fmla="*/ 285447 h 284141"/>
                <a:gd name="connsiteX10" fmla="*/ 289626 w 676925"/>
                <a:gd name="connsiteY10" fmla="*/ 285447 h 284141"/>
                <a:gd name="connsiteX11" fmla="*/ 289626 w 676925"/>
                <a:gd name="connsiteY11" fmla="*/ 268733 h 284141"/>
                <a:gd name="connsiteX12" fmla="*/ 389911 w 676925"/>
                <a:gd name="connsiteY12" fmla="*/ 268733 h 284141"/>
                <a:gd name="connsiteX13" fmla="*/ 389911 w 676925"/>
                <a:gd name="connsiteY13" fmla="*/ 285447 h 284141"/>
                <a:gd name="connsiteX14" fmla="*/ 674053 w 676925"/>
                <a:gd name="connsiteY14" fmla="*/ 285447 h 284141"/>
                <a:gd name="connsiteX15" fmla="*/ 674053 w 676925"/>
                <a:gd name="connsiteY15" fmla="*/ 151734 h 284141"/>
                <a:gd name="connsiteX16" fmla="*/ 640624 w 676925"/>
                <a:gd name="connsiteY16" fmla="*/ 118305 h 284141"/>
                <a:gd name="connsiteX17" fmla="*/ 256197 w 676925"/>
                <a:gd name="connsiteY17" fmla="*/ 118305 h 284141"/>
                <a:gd name="connsiteX18" fmla="*/ 256197 w 676925"/>
                <a:gd name="connsiteY18" fmla="*/ 63984 h 284141"/>
                <a:gd name="connsiteX19" fmla="*/ 264555 w 676925"/>
                <a:gd name="connsiteY19" fmla="*/ 55627 h 284141"/>
                <a:gd name="connsiteX20" fmla="*/ 414982 w 676925"/>
                <a:gd name="connsiteY20" fmla="*/ 55627 h 284141"/>
                <a:gd name="connsiteX21" fmla="*/ 423340 w 676925"/>
                <a:gd name="connsiteY21" fmla="*/ 63984 h 284141"/>
                <a:gd name="connsiteX22" fmla="*/ 423340 w 676925"/>
                <a:gd name="connsiteY22" fmla="*/ 118305 h 284141"/>
                <a:gd name="connsiteX23" fmla="*/ 256197 w 676925"/>
                <a:gd name="connsiteY23" fmla="*/ 118305 h 284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76925" h="284141">
                  <a:moveTo>
                    <a:pt x="640624" y="118305"/>
                  </a:moveTo>
                  <a:lnTo>
                    <a:pt x="473482" y="118305"/>
                  </a:lnTo>
                  <a:lnTo>
                    <a:pt x="473482" y="63984"/>
                  </a:lnTo>
                  <a:cubicBezTo>
                    <a:pt x="473482" y="31391"/>
                    <a:pt x="447575" y="5484"/>
                    <a:pt x="414982" y="5484"/>
                  </a:cubicBezTo>
                  <a:lnTo>
                    <a:pt x="264555" y="5484"/>
                  </a:lnTo>
                  <a:cubicBezTo>
                    <a:pt x="231962" y="5484"/>
                    <a:pt x="206055" y="31391"/>
                    <a:pt x="206055" y="63984"/>
                  </a:cubicBezTo>
                  <a:lnTo>
                    <a:pt x="206055" y="118305"/>
                  </a:lnTo>
                  <a:lnTo>
                    <a:pt x="38913" y="118305"/>
                  </a:lnTo>
                  <a:cubicBezTo>
                    <a:pt x="20527" y="118305"/>
                    <a:pt x="5484" y="133348"/>
                    <a:pt x="5484" y="151734"/>
                  </a:cubicBezTo>
                  <a:lnTo>
                    <a:pt x="5484" y="285447"/>
                  </a:lnTo>
                  <a:lnTo>
                    <a:pt x="289626" y="285447"/>
                  </a:lnTo>
                  <a:lnTo>
                    <a:pt x="289626" y="268733"/>
                  </a:lnTo>
                  <a:lnTo>
                    <a:pt x="389911" y="268733"/>
                  </a:lnTo>
                  <a:lnTo>
                    <a:pt x="389911" y="285447"/>
                  </a:lnTo>
                  <a:lnTo>
                    <a:pt x="674053" y="285447"/>
                  </a:lnTo>
                  <a:lnTo>
                    <a:pt x="674053" y="151734"/>
                  </a:lnTo>
                  <a:cubicBezTo>
                    <a:pt x="674053" y="133348"/>
                    <a:pt x="659010" y="118305"/>
                    <a:pt x="640624" y="118305"/>
                  </a:cubicBezTo>
                  <a:moveTo>
                    <a:pt x="256197" y="118305"/>
                  </a:moveTo>
                  <a:lnTo>
                    <a:pt x="256197" y="63984"/>
                  </a:lnTo>
                  <a:cubicBezTo>
                    <a:pt x="256197" y="58970"/>
                    <a:pt x="259540" y="55627"/>
                    <a:pt x="264555" y="55627"/>
                  </a:cubicBezTo>
                  <a:lnTo>
                    <a:pt x="414982" y="55627"/>
                  </a:lnTo>
                  <a:cubicBezTo>
                    <a:pt x="419997" y="55627"/>
                    <a:pt x="423340" y="58970"/>
                    <a:pt x="423340" y="63984"/>
                  </a:cubicBezTo>
                  <a:lnTo>
                    <a:pt x="423340" y="118305"/>
                  </a:lnTo>
                  <a:lnTo>
                    <a:pt x="256197" y="118305"/>
                  </a:lnTo>
                  <a:close/>
                </a:path>
              </a:pathLst>
            </a:custGeom>
            <a:grpFill/>
            <a:ln w="8334" cap="flat">
              <a:noFill/>
              <a:prstDash val="solid"/>
              <a:miter/>
            </a:ln>
          </p:spPr>
          <p:txBody>
            <a:bodyPr rtlCol="0" anchor="ctr"/>
            <a:lstStyle/>
            <a:p>
              <a:pPr defTabSz="914378"/>
              <a:endParaRPr lang="en-IN" sz="1050" dirty="0">
                <a:latin typeface="+mn-lt"/>
                <a:ea typeface="Apple Symbols" panose="02000000000000000000" pitchFamily="2" charset="-79"/>
                <a:cs typeface="Arial" panose="020B0604020202020204" pitchFamily="34" charset="0"/>
              </a:endParaRPr>
            </a:p>
          </p:txBody>
        </p:sp>
      </p:grpSp>
    </p:spTree>
    <p:extLst>
      <p:ext uri="{BB962C8B-B14F-4D97-AF65-F5344CB8AC3E}">
        <p14:creationId xmlns:p14="http://schemas.microsoft.com/office/powerpoint/2010/main" val="1883698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ppt_x"/>
                                          </p:val>
                                        </p:tav>
                                        <p:tav tm="100000">
                                          <p:val>
                                            <p:strVal val="#ppt_x"/>
                                          </p:val>
                                        </p:tav>
                                      </p:tavLst>
                                    </p:anim>
                                    <p:anim calcmode="lin" valueType="num">
                                      <p:cBhvr additive="base">
                                        <p:cTn id="8" dur="500" fill="hold"/>
                                        <p:tgtEl>
                                          <p:spTgt spid="4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2"/>
                                        </p:tgtEl>
                                        <p:attrNameLst>
                                          <p:attrName>style.visibility</p:attrName>
                                        </p:attrNameLst>
                                      </p:cBhvr>
                                      <p:to>
                                        <p:strVal val="visible"/>
                                      </p:to>
                                    </p:set>
                                    <p:anim calcmode="lin" valueType="num">
                                      <p:cBhvr additive="base">
                                        <p:cTn id="11" dur="500" fill="hold"/>
                                        <p:tgtEl>
                                          <p:spTgt spid="52"/>
                                        </p:tgtEl>
                                        <p:attrNameLst>
                                          <p:attrName>ppt_x</p:attrName>
                                        </p:attrNameLst>
                                      </p:cBhvr>
                                      <p:tavLst>
                                        <p:tav tm="0">
                                          <p:val>
                                            <p:strVal val="#ppt_x"/>
                                          </p:val>
                                        </p:tav>
                                        <p:tav tm="100000">
                                          <p:val>
                                            <p:strVal val="#ppt_x"/>
                                          </p:val>
                                        </p:tav>
                                      </p:tavLst>
                                    </p:anim>
                                    <p:anim calcmode="lin" valueType="num">
                                      <p:cBhvr additive="base">
                                        <p:cTn id="12" dur="500" fill="hold"/>
                                        <p:tgtEl>
                                          <p:spTgt spid="5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3"/>
                                        </p:tgtEl>
                                        <p:attrNameLst>
                                          <p:attrName>style.visibility</p:attrName>
                                        </p:attrNameLst>
                                      </p:cBhvr>
                                      <p:to>
                                        <p:strVal val="visible"/>
                                      </p:to>
                                    </p:set>
                                    <p:anim calcmode="lin" valueType="num">
                                      <p:cBhvr additive="base">
                                        <p:cTn id="15" dur="500" fill="hold"/>
                                        <p:tgtEl>
                                          <p:spTgt spid="53"/>
                                        </p:tgtEl>
                                        <p:attrNameLst>
                                          <p:attrName>ppt_x</p:attrName>
                                        </p:attrNameLst>
                                      </p:cBhvr>
                                      <p:tavLst>
                                        <p:tav tm="0">
                                          <p:val>
                                            <p:strVal val="#ppt_x"/>
                                          </p:val>
                                        </p:tav>
                                        <p:tav tm="100000">
                                          <p:val>
                                            <p:strVal val="#ppt_x"/>
                                          </p:val>
                                        </p:tav>
                                      </p:tavLst>
                                    </p:anim>
                                    <p:anim calcmode="lin" valueType="num">
                                      <p:cBhvr additive="base">
                                        <p:cTn id="16" dur="500" fill="hold"/>
                                        <p:tgtEl>
                                          <p:spTgt spid="5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anim calcmode="lin" valueType="num">
                                      <p:cBhvr additive="base">
                                        <p:cTn id="19" dur="500" fill="hold"/>
                                        <p:tgtEl>
                                          <p:spTgt spid="54"/>
                                        </p:tgtEl>
                                        <p:attrNameLst>
                                          <p:attrName>ppt_x</p:attrName>
                                        </p:attrNameLst>
                                      </p:cBhvr>
                                      <p:tavLst>
                                        <p:tav tm="0">
                                          <p:val>
                                            <p:strVal val="#ppt_x"/>
                                          </p:val>
                                        </p:tav>
                                        <p:tav tm="100000">
                                          <p:val>
                                            <p:strVal val="#ppt_x"/>
                                          </p:val>
                                        </p:tav>
                                      </p:tavLst>
                                    </p:anim>
                                    <p:anim calcmode="lin" valueType="num">
                                      <p:cBhvr additive="base">
                                        <p:cTn id="20" dur="500" fill="hold"/>
                                        <p:tgtEl>
                                          <p:spTgt spid="5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5"/>
                                        </p:tgtEl>
                                        <p:attrNameLst>
                                          <p:attrName>style.visibility</p:attrName>
                                        </p:attrNameLst>
                                      </p:cBhvr>
                                      <p:to>
                                        <p:strVal val="visible"/>
                                      </p:to>
                                    </p:set>
                                    <p:anim calcmode="lin" valueType="num">
                                      <p:cBhvr additive="base">
                                        <p:cTn id="23" dur="500" fill="hold"/>
                                        <p:tgtEl>
                                          <p:spTgt spid="55"/>
                                        </p:tgtEl>
                                        <p:attrNameLst>
                                          <p:attrName>ppt_x</p:attrName>
                                        </p:attrNameLst>
                                      </p:cBhvr>
                                      <p:tavLst>
                                        <p:tav tm="0">
                                          <p:val>
                                            <p:strVal val="#ppt_x"/>
                                          </p:val>
                                        </p:tav>
                                        <p:tav tm="100000">
                                          <p:val>
                                            <p:strVal val="#ppt_x"/>
                                          </p:val>
                                        </p:tav>
                                      </p:tavLst>
                                    </p:anim>
                                    <p:anim calcmode="lin" valueType="num">
                                      <p:cBhvr additive="base">
                                        <p:cTn id="24" dur="500" fill="hold"/>
                                        <p:tgtEl>
                                          <p:spTgt spid="55"/>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6"/>
                                        </p:tgtEl>
                                        <p:attrNameLst>
                                          <p:attrName>style.visibility</p:attrName>
                                        </p:attrNameLst>
                                      </p:cBhvr>
                                      <p:to>
                                        <p:strVal val="visible"/>
                                      </p:to>
                                    </p:set>
                                    <p:anim calcmode="lin" valueType="num">
                                      <p:cBhvr additive="base">
                                        <p:cTn id="27" dur="500" fill="hold"/>
                                        <p:tgtEl>
                                          <p:spTgt spid="56"/>
                                        </p:tgtEl>
                                        <p:attrNameLst>
                                          <p:attrName>ppt_x</p:attrName>
                                        </p:attrNameLst>
                                      </p:cBhvr>
                                      <p:tavLst>
                                        <p:tav tm="0">
                                          <p:val>
                                            <p:strVal val="#ppt_x"/>
                                          </p:val>
                                        </p:tav>
                                        <p:tav tm="100000">
                                          <p:val>
                                            <p:strVal val="#ppt_x"/>
                                          </p:val>
                                        </p:tav>
                                      </p:tavLst>
                                    </p:anim>
                                    <p:anim calcmode="lin" valueType="num">
                                      <p:cBhvr additive="base">
                                        <p:cTn id="28"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ppt_x"/>
                                          </p:val>
                                        </p:tav>
                                        <p:tav tm="100000">
                                          <p:val>
                                            <p:strVal val="#ppt_x"/>
                                          </p:val>
                                        </p:tav>
                                      </p:tavLst>
                                    </p:anim>
                                    <p:anim calcmode="lin" valueType="num">
                                      <p:cBhvr additive="base">
                                        <p:cTn id="42" dur="500" fill="hold"/>
                                        <p:tgtEl>
                                          <p:spTgt spid="11"/>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ppt_x"/>
                                          </p:val>
                                        </p:tav>
                                        <p:tav tm="100000">
                                          <p:val>
                                            <p:strVal val="#ppt_x"/>
                                          </p:val>
                                        </p:tav>
                                      </p:tavLst>
                                    </p:anim>
                                    <p:anim calcmode="lin" valueType="num">
                                      <p:cBhvr additive="base">
                                        <p:cTn id="46" dur="500" fill="hold"/>
                                        <p:tgtEl>
                                          <p:spTgt spid="12"/>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26"/>
                                        </p:tgtEl>
                                        <p:attrNameLst>
                                          <p:attrName>style.visibility</p:attrName>
                                        </p:attrNameLst>
                                      </p:cBhvr>
                                      <p:to>
                                        <p:strVal val="visible"/>
                                      </p:to>
                                    </p:set>
                                    <p:anim calcmode="lin" valueType="num">
                                      <p:cBhvr additive="base">
                                        <p:cTn id="53" dur="500" fill="hold"/>
                                        <p:tgtEl>
                                          <p:spTgt spid="26"/>
                                        </p:tgtEl>
                                        <p:attrNameLst>
                                          <p:attrName>ppt_x</p:attrName>
                                        </p:attrNameLst>
                                      </p:cBhvr>
                                      <p:tavLst>
                                        <p:tav tm="0">
                                          <p:val>
                                            <p:strVal val="#ppt_x"/>
                                          </p:val>
                                        </p:tav>
                                        <p:tav tm="100000">
                                          <p:val>
                                            <p:strVal val="#ppt_x"/>
                                          </p:val>
                                        </p:tav>
                                      </p:tavLst>
                                    </p:anim>
                                    <p:anim calcmode="lin" valueType="num">
                                      <p:cBhvr additive="base">
                                        <p:cTn id="5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4"/>
                                        </p:tgtEl>
                                        <p:attrNameLst>
                                          <p:attrName>style.visibility</p:attrName>
                                        </p:attrNameLst>
                                      </p:cBhvr>
                                      <p:to>
                                        <p:strVal val="visible"/>
                                      </p:to>
                                    </p:set>
                                    <p:anim calcmode="lin" valueType="num">
                                      <p:cBhvr additive="base">
                                        <p:cTn id="59" dur="500" fill="hold"/>
                                        <p:tgtEl>
                                          <p:spTgt spid="4"/>
                                        </p:tgtEl>
                                        <p:attrNameLst>
                                          <p:attrName>ppt_x</p:attrName>
                                        </p:attrNameLst>
                                      </p:cBhvr>
                                      <p:tavLst>
                                        <p:tav tm="0">
                                          <p:val>
                                            <p:strVal val="#ppt_x"/>
                                          </p:val>
                                        </p:tav>
                                        <p:tav tm="100000">
                                          <p:val>
                                            <p:strVal val="#ppt_x"/>
                                          </p:val>
                                        </p:tav>
                                      </p:tavLst>
                                    </p:anim>
                                    <p:anim calcmode="lin" valueType="num">
                                      <p:cBhvr additive="base">
                                        <p:cTn id="60" dur="500" fill="hold"/>
                                        <p:tgtEl>
                                          <p:spTgt spid="4"/>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3"/>
                                        </p:tgtEl>
                                        <p:attrNameLst>
                                          <p:attrName>style.visibility</p:attrName>
                                        </p:attrNameLst>
                                      </p:cBhvr>
                                      <p:to>
                                        <p:strVal val="visible"/>
                                      </p:to>
                                    </p:set>
                                    <p:anim calcmode="lin" valueType="num">
                                      <p:cBhvr additive="base">
                                        <p:cTn id="63" dur="500" fill="hold"/>
                                        <p:tgtEl>
                                          <p:spTgt spid="13"/>
                                        </p:tgtEl>
                                        <p:attrNameLst>
                                          <p:attrName>ppt_x</p:attrName>
                                        </p:attrNameLst>
                                      </p:cBhvr>
                                      <p:tavLst>
                                        <p:tav tm="0">
                                          <p:val>
                                            <p:strVal val="#ppt_x"/>
                                          </p:val>
                                        </p:tav>
                                        <p:tav tm="100000">
                                          <p:val>
                                            <p:strVal val="#ppt_x"/>
                                          </p:val>
                                        </p:tav>
                                      </p:tavLst>
                                    </p:anim>
                                    <p:anim calcmode="lin" valueType="num">
                                      <p:cBhvr additive="base">
                                        <p:cTn id="64" dur="500" fill="hold"/>
                                        <p:tgtEl>
                                          <p:spTgt spid="13"/>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additive="base">
                                        <p:cTn id="67" dur="500" fill="hold"/>
                                        <p:tgtEl>
                                          <p:spTgt spid="14"/>
                                        </p:tgtEl>
                                        <p:attrNameLst>
                                          <p:attrName>ppt_x</p:attrName>
                                        </p:attrNameLst>
                                      </p:cBhvr>
                                      <p:tavLst>
                                        <p:tav tm="0">
                                          <p:val>
                                            <p:strVal val="#ppt_x"/>
                                          </p:val>
                                        </p:tav>
                                        <p:tav tm="100000">
                                          <p:val>
                                            <p:strVal val="#ppt_x"/>
                                          </p:val>
                                        </p:tav>
                                      </p:tavLst>
                                    </p:anim>
                                    <p:anim calcmode="lin" valueType="num">
                                      <p:cBhvr additive="base">
                                        <p:cTn id="68" dur="500" fill="hold"/>
                                        <p:tgtEl>
                                          <p:spTgt spid="14"/>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5"/>
                                        </p:tgtEl>
                                        <p:attrNameLst>
                                          <p:attrName>style.visibility</p:attrName>
                                        </p:attrNameLst>
                                      </p:cBhvr>
                                      <p:to>
                                        <p:strVal val="visible"/>
                                      </p:to>
                                    </p:set>
                                    <p:anim calcmode="lin" valueType="num">
                                      <p:cBhvr additive="base">
                                        <p:cTn id="71" dur="500" fill="hold"/>
                                        <p:tgtEl>
                                          <p:spTgt spid="15"/>
                                        </p:tgtEl>
                                        <p:attrNameLst>
                                          <p:attrName>ppt_x</p:attrName>
                                        </p:attrNameLst>
                                      </p:cBhvr>
                                      <p:tavLst>
                                        <p:tav tm="0">
                                          <p:val>
                                            <p:strVal val="#ppt_x"/>
                                          </p:val>
                                        </p:tav>
                                        <p:tav tm="100000">
                                          <p:val>
                                            <p:strVal val="#ppt_x"/>
                                          </p:val>
                                        </p:tav>
                                      </p:tavLst>
                                    </p:anim>
                                    <p:anim calcmode="lin" valueType="num">
                                      <p:cBhvr additive="base">
                                        <p:cTn id="72" dur="500" fill="hold"/>
                                        <p:tgtEl>
                                          <p:spTgt spid="15"/>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17"/>
                                        </p:tgtEl>
                                        <p:attrNameLst>
                                          <p:attrName>style.visibility</p:attrName>
                                        </p:attrNameLst>
                                      </p:cBhvr>
                                      <p:to>
                                        <p:strVal val="visible"/>
                                      </p:to>
                                    </p:set>
                                    <p:anim calcmode="lin" valueType="num">
                                      <p:cBhvr additive="base">
                                        <p:cTn id="75" dur="500" fill="hold"/>
                                        <p:tgtEl>
                                          <p:spTgt spid="17"/>
                                        </p:tgtEl>
                                        <p:attrNameLst>
                                          <p:attrName>ppt_x</p:attrName>
                                        </p:attrNameLst>
                                      </p:cBhvr>
                                      <p:tavLst>
                                        <p:tav tm="0">
                                          <p:val>
                                            <p:strVal val="#ppt_x"/>
                                          </p:val>
                                        </p:tav>
                                        <p:tav tm="100000">
                                          <p:val>
                                            <p:strVal val="#ppt_x"/>
                                          </p:val>
                                        </p:tav>
                                      </p:tavLst>
                                    </p:anim>
                                    <p:anim calcmode="lin" valueType="num">
                                      <p:cBhvr additive="base">
                                        <p:cTn id="7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34"/>
                                        </p:tgtEl>
                                        <p:attrNameLst>
                                          <p:attrName>style.visibility</p:attrName>
                                        </p:attrNameLst>
                                      </p:cBhvr>
                                      <p:to>
                                        <p:strVal val="visible"/>
                                      </p:to>
                                    </p:set>
                                    <p:anim calcmode="lin" valueType="num">
                                      <p:cBhvr additive="base">
                                        <p:cTn id="81" dur="500" fill="hold"/>
                                        <p:tgtEl>
                                          <p:spTgt spid="34"/>
                                        </p:tgtEl>
                                        <p:attrNameLst>
                                          <p:attrName>ppt_x</p:attrName>
                                        </p:attrNameLst>
                                      </p:cBhvr>
                                      <p:tavLst>
                                        <p:tav tm="0">
                                          <p:val>
                                            <p:strVal val="#ppt_x"/>
                                          </p:val>
                                        </p:tav>
                                        <p:tav tm="100000">
                                          <p:val>
                                            <p:strVal val="#ppt_x"/>
                                          </p:val>
                                        </p:tav>
                                      </p:tavLst>
                                    </p:anim>
                                    <p:anim calcmode="lin" valueType="num">
                                      <p:cBhvr additive="base">
                                        <p:cTn id="82" dur="500" fill="hold"/>
                                        <p:tgtEl>
                                          <p:spTgt spid="34"/>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37"/>
                                        </p:tgtEl>
                                        <p:attrNameLst>
                                          <p:attrName>style.visibility</p:attrName>
                                        </p:attrNameLst>
                                      </p:cBhvr>
                                      <p:to>
                                        <p:strVal val="visible"/>
                                      </p:to>
                                    </p:set>
                                    <p:anim calcmode="lin" valueType="num">
                                      <p:cBhvr additive="base">
                                        <p:cTn id="85" dur="500" fill="hold"/>
                                        <p:tgtEl>
                                          <p:spTgt spid="37"/>
                                        </p:tgtEl>
                                        <p:attrNameLst>
                                          <p:attrName>ppt_x</p:attrName>
                                        </p:attrNameLst>
                                      </p:cBhvr>
                                      <p:tavLst>
                                        <p:tav tm="0">
                                          <p:val>
                                            <p:strVal val="#ppt_x"/>
                                          </p:val>
                                        </p:tav>
                                        <p:tav tm="100000">
                                          <p:val>
                                            <p:strVal val="#ppt_x"/>
                                          </p:val>
                                        </p:tav>
                                      </p:tavLst>
                                    </p:anim>
                                    <p:anim calcmode="lin" valueType="num">
                                      <p:cBhvr additive="base">
                                        <p:cTn id="86" dur="500" fill="hold"/>
                                        <p:tgtEl>
                                          <p:spTgt spid="37"/>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38"/>
                                        </p:tgtEl>
                                        <p:attrNameLst>
                                          <p:attrName>style.visibility</p:attrName>
                                        </p:attrNameLst>
                                      </p:cBhvr>
                                      <p:to>
                                        <p:strVal val="visible"/>
                                      </p:to>
                                    </p:set>
                                    <p:anim calcmode="lin" valueType="num">
                                      <p:cBhvr additive="base">
                                        <p:cTn id="89" dur="500" fill="hold"/>
                                        <p:tgtEl>
                                          <p:spTgt spid="38"/>
                                        </p:tgtEl>
                                        <p:attrNameLst>
                                          <p:attrName>ppt_x</p:attrName>
                                        </p:attrNameLst>
                                      </p:cBhvr>
                                      <p:tavLst>
                                        <p:tav tm="0">
                                          <p:val>
                                            <p:strVal val="#ppt_x"/>
                                          </p:val>
                                        </p:tav>
                                        <p:tav tm="100000">
                                          <p:val>
                                            <p:strVal val="#ppt_x"/>
                                          </p:val>
                                        </p:tav>
                                      </p:tavLst>
                                    </p:anim>
                                    <p:anim calcmode="lin" valueType="num">
                                      <p:cBhvr additive="base">
                                        <p:cTn id="90" dur="500" fill="hold"/>
                                        <p:tgtEl>
                                          <p:spTgt spid="38"/>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39"/>
                                        </p:tgtEl>
                                        <p:attrNameLst>
                                          <p:attrName>style.visibility</p:attrName>
                                        </p:attrNameLst>
                                      </p:cBhvr>
                                      <p:to>
                                        <p:strVal val="visible"/>
                                      </p:to>
                                    </p:set>
                                    <p:anim calcmode="lin" valueType="num">
                                      <p:cBhvr additive="base">
                                        <p:cTn id="93" dur="500" fill="hold"/>
                                        <p:tgtEl>
                                          <p:spTgt spid="39"/>
                                        </p:tgtEl>
                                        <p:attrNameLst>
                                          <p:attrName>ppt_x</p:attrName>
                                        </p:attrNameLst>
                                      </p:cBhvr>
                                      <p:tavLst>
                                        <p:tav tm="0">
                                          <p:val>
                                            <p:strVal val="#ppt_x"/>
                                          </p:val>
                                        </p:tav>
                                        <p:tav tm="100000">
                                          <p:val>
                                            <p:strVal val="#ppt_x"/>
                                          </p:val>
                                        </p:tav>
                                      </p:tavLst>
                                    </p:anim>
                                    <p:anim calcmode="lin" valueType="num">
                                      <p:cBhvr additive="base">
                                        <p:cTn id="94" dur="500" fill="hold"/>
                                        <p:tgtEl>
                                          <p:spTgt spid="39"/>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43"/>
                                        </p:tgtEl>
                                        <p:attrNameLst>
                                          <p:attrName>style.visibility</p:attrName>
                                        </p:attrNameLst>
                                      </p:cBhvr>
                                      <p:to>
                                        <p:strVal val="visible"/>
                                      </p:to>
                                    </p:set>
                                    <p:anim calcmode="lin" valueType="num">
                                      <p:cBhvr additive="base">
                                        <p:cTn id="97" dur="500" fill="hold"/>
                                        <p:tgtEl>
                                          <p:spTgt spid="43"/>
                                        </p:tgtEl>
                                        <p:attrNameLst>
                                          <p:attrName>ppt_x</p:attrName>
                                        </p:attrNameLst>
                                      </p:cBhvr>
                                      <p:tavLst>
                                        <p:tav tm="0">
                                          <p:val>
                                            <p:strVal val="#ppt_x"/>
                                          </p:val>
                                        </p:tav>
                                        <p:tav tm="100000">
                                          <p:val>
                                            <p:strVal val="#ppt_x"/>
                                          </p:val>
                                        </p:tav>
                                      </p:tavLst>
                                    </p:anim>
                                    <p:anim calcmode="lin" valueType="num">
                                      <p:cBhvr additive="base">
                                        <p:cTn id="98"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31"/>
                                        </p:tgtEl>
                                        <p:attrNameLst>
                                          <p:attrName>style.visibility</p:attrName>
                                        </p:attrNameLst>
                                      </p:cBhvr>
                                      <p:to>
                                        <p:strVal val="visible"/>
                                      </p:to>
                                    </p:set>
                                    <p:anim calcmode="lin" valueType="num">
                                      <p:cBhvr additive="base">
                                        <p:cTn id="103" dur="500" fill="hold"/>
                                        <p:tgtEl>
                                          <p:spTgt spid="31"/>
                                        </p:tgtEl>
                                        <p:attrNameLst>
                                          <p:attrName>ppt_x</p:attrName>
                                        </p:attrNameLst>
                                      </p:cBhvr>
                                      <p:tavLst>
                                        <p:tav tm="0">
                                          <p:val>
                                            <p:strVal val="#ppt_x"/>
                                          </p:val>
                                        </p:tav>
                                        <p:tav tm="100000">
                                          <p:val>
                                            <p:strVal val="#ppt_x"/>
                                          </p:val>
                                        </p:tav>
                                      </p:tavLst>
                                    </p:anim>
                                    <p:anim calcmode="lin" valueType="num">
                                      <p:cBhvr additive="base">
                                        <p:cTn id="104" dur="500" fill="hold"/>
                                        <p:tgtEl>
                                          <p:spTgt spid="31"/>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40"/>
                                        </p:tgtEl>
                                        <p:attrNameLst>
                                          <p:attrName>style.visibility</p:attrName>
                                        </p:attrNameLst>
                                      </p:cBhvr>
                                      <p:to>
                                        <p:strVal val="visible"/>
                                      </p:to>
                                    </p:set>
                                    <p:anim calcmode="lin" valueType="num">
                                      <p:cBhvr additive="base">
                                        <p:cTn id="107" dur="500" fill="hold"/>
                                        <p:tgtEl>
                                          <p:spTgt spid="40"/>
                                        </p:tgtEl>
                                        <p:attrNameLst>
                                          <p:attrName>ppt_x</p:attrName>
                                        </p:attrNameLst>
                                      </p:cBhvr>
                                      <p:tavLst>
                                        <p:tav tm="0">
                                          <p:val>
                                            <p:strVal val="#ppt_x"/>
                                          </p:val>
                                        </p:tav>
                                        <p:tav tm="100000">
                                          <p:val>
                                            <p:strVal val="#ppt_x"/>
                                          </p:val>
                                        </p:tav>
                                      </p:tavLst>
                                    </p:anim>
                                    <p:anim calcmode="lin" valueType="num">
                                      <p:cBhvr additive="base">
                                        <p:cTn id="108" dur="500" fill="hold"/>
                                        <p:tgtEl>
                                          <p:spTgt spid="40"/>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41"/>
                                        </p:tgtEl>
                                        <p:attrNameLst>
                                          <p:attrName>style.visibility</p:attrName>
                                        </p:attrNameLst>
                                      </p:cBhvr>
                                      <p:to>
                                        <p:strVal val="visible"/>
                                      </p:to>
                                    </p:set>
                                    <p:anim calcmode="lin" valueType="num">
                                      <p:cBhvr additive="base">
                                        <p:cTn id="111" dur="500" fill="hold"/>
                                        <p:tgtEl>
                                          <p:spTgt spid="41"/>
                                        </p:tgtEl>
                                        <p:attrNameLst>
                                          <p:attrName>ppt_x</p:attrName>
                                        </p:attrNameLst>
                                      </p:cBhvr>
                                      <p:tavLst>
                                        <p:tav tm="0">
                                          <p:val>
                                            <p:strVal val="#ppt_x"/>
                                          </p:val>
                                        </p:tav>
                                        <p:tav tm="100000">
                                          <p:val>
                                            <p:strVal val="#ppt_x"/>
                                          </p:val>
                                        </p:tav>
                                      </p:tavLst>
                                    </p:anim>
                                    <p:anim calcmode="lin" valueType="num">
                                      <p:cBhvr additive="base">
                                        <p:cTn id="112" dur="500" fill="hold"/>
                                        <p:tgtEl>
                                          <p:spTgt spid="41"/>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42"/>
                                        </p:tgtEl>
                                        <p:attrNameLst>
                                          <p:attrName>style.visibility</p:attrName>
                                        </p:attrNameLst>
                                      </p:cBhvr>
                                      <p:to>
                                        <p:strVal val="visible"/>
                                      </p:to>
                                    </p:set>
                                    <p:anim calcmode="lin" valueType="num">
                                      <p:cBhvr additive="base">
                                        <p:cTn id="115" dur="500" fill="hold"/>
                                        <p:tgtEl>
                                          <p:spTgt spid="42"/>
                                        </p:tgtEl>
                                        <p:attrNameLst>
                                          <p:attrName>ppt_x</p:attrName>
                                        </p:attrNameLst>
                                      </p:cBhvr>
                                      <p:tavLst>
                                        <p:tav tm="0">
                                          <p:val>
                                            <p:strVal val="#ppt_x"/>
                                          </p:val>
                                        </p:tav>
                                        <p:tav tm="100000">
                                          <p:val>
                                            <p:strVal val="#ppt_x"/>
                                          </p:val>
                                        </p:tav>
                                      </p:tavLst>
                                    </p:anim>
                                    <p:anim calcmode="lin" valueType="num">
                                      <p:cBhvr additive="base">
                                        <p:cTn id="116" dur="500" fill="hold"/>
                                        <p:tgtEl>
                                          <p:spTgt spid="42"/>
                                        </p:tgtEl>
                                        <p:attrNameLst>
                                          <p:attrName>ppt_y</p:attrName>
                                        </p:attrNameLst>
                                      </p:cBhvr>
                                      <p:tavLst>
                                        <p:tav tm="0">
                                          <p:val>
                                            <p:strVal val="1+#ppt_h/2"/>
                                          </p:val>
                                        </p:tav>
                                        <p:tav tm="100000">
                                          <p:val>
                                            <p:strVal val="#ppt_y"/>
                                          </p:val>
                                        </p:tav>
                                      </p:tavLst>
                                    </p:anim>
                                  </p:childTnLst>
                                </p:cTn>
                              </p:par>
                              <p:par>
                                <p:cTn id="117" presetID="2" presetClass="entr" presetSubtype="4" fill="hold" nodeType="withEffect">
                                  <p:stCondLst>
                                    <p:cond delay="0"/>
                                  </p:stCondLst>
                                  <p:childTnLst>
                                    <p:set>
                                      <p:cBhvr>
                                        <p:cTn id="118" dur="1" fill="hold">
                                          <p:stCondLst>
                                            <p:cond delay="0"/>
                                          </p:stCondLst>
                                        </p:cTn>
                                        <p:tgtEl>
                                          <p:spTgt spid="44"/>
                                        </p:tgtEl>
                                        <p:attrNameLst>
                                          <p:attrName>style.visibility</p:attrName>
                                        </p:attrNameLst>
                                      </p:cBhvr>
                                      <p:to>
                                        <p:strVal val="visible"/>
                                      </p:to>
                                    </p:set>
                                    <p:anim calcmode="lin" valueType="num">
                                      <p:cBhvr additive="base">
                                        <p:cTn id="119" dur="500" fill="hold"/>
                                        <p:tgtEl>
                                          <p:spTgt spid="44"/>
                                        </p:tgtEl>
                                        <p:attrNameLst>
                                          <p:attrName>ppt_x</p:attrName>
                                        </p:attrNameLst>
                                      </p:cBhvr>
                                      <p:tavLst>
                                        <p:tav tm="0">
                                          <p:val>
                                            <p:strVal val="#ppt_x"/>
                                          </p:val>
                                        </p:tav>
                                        <p:tav tm="100000">
                                          <p:val>
                                            <p:strVal val="#ppt_x"/>
                                          </p:val>
                                        </p:tav>
                                      </p:tavLst>
                                    </p:anim>
                                    <p:anim calcmode="lin" valueType="num">
                                      <p:cBhvr additive="base">
                                        <p:cTn id="120"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p:bldP spid="37" grpId="0" animBg="1"/>
      <p:bldP spid="38" grpId="0" animBg="1"/>
      <p:bldP spid="39" grpId="0" animBg="1"/>
      <p:bldP spid="40" grpId="0" animBg="1"/>
      <p:bldP spid="41" grpId="0" animBg="1"/>
      <p:bldP spid="42" grpId="0" animBg="1"/>
      <p:bldP spid="43" grpId="0" animBg="1"/>
      <p:bldP spid="52" grpId="0" animBg="1"/>
      <p:bldP spid="53" grpId="0" animBg="1"/>
      <p:bldP spid="54" grpId="0" animBg="1"/>
      <p:bldP spid="5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D7573-FEE4-4D82-827B-829C4F6ECBF9}"/>
              </a:ext>
            </a:extLst>
          </p:cNvPr>
          <p:cNvSpPr>
            <a:spLocks noGrp="1"/>
          </p:cNvSpPr>
          <p:nvPr>
            <p:ph type="title"/>
          </p:nvPr>
        </p:nvSpPr>
        <p:spPr>
          <a:xfrm>
            <a:off x="458272" y="205980"/>
            <a:ext cx="8384904" cy="533311"/>
          </a:xfrm>
        </p:spPr>
        <p:txBody>
          <a:bodyPr/>
          <a:lstStyle/>
          <a:p>
            <a:r>
              <a:rPr lang="en-GB" sz="2800" b="0" i="0" dirty="0">
                <a:solidFill>
                  <a:schemeClr val="tx1">
                    <a:lumMod val="85000"/>
                    <a:lumOff val="15000"/>
                  </a:schemeClr>
                </a:solidFill>
                <a:effectLst/>
                <a:latin typeface="+mn-lt"/>
              </a:rPr>
              <a:t>Improving Project Efficiency: Tools and Techniques</a:t>
            </a:r>
            <a:endParaRPr lang="en-GB" dirty="0">
              <a:solidFill>
                <a:schemeClr val="tx1">
                  <a:lumMod val="85000"/>
                  <a:lumOff val="15000"/>
                </a:schemeClr>
              </a:solidFill>
              <a:latin typeface="+mn-lt"/>
            </a:endParaRPr>
          </a:p>
        </p:txBody>
      </p:sp>
      <p:sp>
        <p:nvSpPr>
          <p:cNvPr id="39" name="TextBox 38">
            <a:extLst>
              <a:ext uri="{FF2B5EF4-FFF2-40B4-BE49-F238E27FC236}">
                <a16:creationId xmlns:a16="http://schemas.microsoft.com/office/drawing/2014/main" id="{6998CAB8-1285-4FF9-A706-C8AEDD254775}"/>
              </a:ext>
            </a:extLst>
          </p:cNvPr>
          <p:cNvSpPr txBox="1"/>
          <p:nvPr/>
        </p:nvSpPr>
        <p:spPr>
          <a:xfrm rot="17903673">
            <a:off x="-777836" y="2163781"/>
            <a:ext cx="3646898" cy="369332"/>
          </a:xfrm>
          <a:prstGeom prst="rect">
            <a:avLst/>
          </a:prstGeom>
          <a:noFill/>
        </p:spPr>
        <p:txBody>
          <a:bodyPr wrap="square" lIns="0" tIns="0" rIns="0" bIns="0" rtlCol="0">
            <a:spAutoFit/>
          </a:bodyPr>
          <a:lstStyle/>
          <a:p>
            <a:r>
              <a:rPr lang="en-US" sz="2000" b="1" dirty="0">
                <a:solidFill>
                  <a:schemeClr val="tx1">
                    <a:lumMod val="75000"/>
                    <a:lumOff val="25000"/>
                  </a:schemeClr>
                </a:solidFill>
                <a:latin typeface="+mn-lt"/>
                <a:cs typeface="Arial" pitchFamily="34" charset="0"/>
              </a:rPr>
              <a:t>Key  </a:t>
            </a:r>
            <a:r>
              <a:rPr lang="en-US" sz="2400" b="1" dirty="0">
                <a:solidFill>
                  <a:schemeClr val="tx1">
                    <a:lumMod val="75000"/>
                    <a:lumOff val="25000"/>
                  </a:schemeClr>
                </a:solidFill>
                <a:latin typeface="+mn-lt"/>
                <a:cs typeface="Arial" pitchFamily="34" charset="0"/>
              </a:rPr>
              <a:t>Recommendations</a:t>
            </a:r>
          </a:p>
        </p:txBody>
      </p:sp>
      <p:sp>
        <p:nvSpPr>
          <p:cNvPr id="84" name="Rectangle 83">
            <a:extLst>
              <a:ext uri="{FF2B5EF4-FFF2-40B4-BE49-F238E27FC236}">
                <a16:creationId xmlns:a16="http://schemas.microsoft.com/office/drawing/2014/main" id="{0D69918F-412A-4904-BE3A-C800092211AE}"/>
              </a:ext>
            </a:extLst>
          </p:cNvPr>
          <p:cNvSpPr/>
          <p:nvPr/>
        </p:nvSpPr>
        <p:spPr>
          <a:xfrm>
            <a:off x="2277700" y="1017384"/>
            <a:ext cx="5717260" cy="534119"/>
          </a:xfrm>
          <a:prstGeom prst="rect">
            <a:avLst/>
          </a:prstGeom>
          <a:gradFill flip="none" rotWithShape="1">
            <a:gsLst>
              <a:gs pos="0">
                <a:schemeClr val="accent5">
                  <a:lumMod val="50000"/>
                </a:schemeClr>
              </a:gs>
              <a:gs pos="40000">
                <a:schemeClr val="accent6">
                  <a:shade val="67500"/>
                  <a:satMod val="115000"/>
                </a:schemeClr>
              </a:gs>
              <a:gs pos="100000">
                <a:schemeClr val="accent6">
                  <a:shade val="100000"/>
                  <a:satMod val="115000"/>
                </a:scheme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solidFill>
                <a:schemeClr val="tx1">
                  <a:lumMod val="75000"/>
                  <a:lumOff val="25000"/>
                </a:schemeClr>
              </a:solidFill>
            </a:endParaRPr>
          </a:p>
        </p:txBody>
      </p:sp>
      <p:sp>
        <p:nvSpPr>
          <p:cNvPr id="85" name="Rectangle 84">
            <a:extLst>
              <a:ext uri="{FF2B5EF4-FFF2-40B4-BE49-F238E27FC236}">
                <a16:creationId xmlns:a16="http://schemas.microsoft.com/office/drawing/2014/main" id="{4B07284A-AAB3-42CD-BD01-C8E2E40EE428}"/>
              </a:ext>
            </a:extLst>
          </p:cNvPr>
          <p:cNvSpPr/>
          <p:nvPr/>
        </p:nvSpPr>
        <p:spPr>
          <a:xfrm>
            <a:off x="2277700" y="1550290"/>
            <a:ext cx="5717260" cy="541805"/>
          </a:xfrm>
          <a:prstGeom prst="rect">
            <a:avLst/>
          </a:prstGeom>
          <a:gradFill flip="none" rotWithShape="1">
            <a:gsLst>
              <a:gs pos="0">
                <a:schemeClr val="accent5">
                  <a:lumMod val="50000"/>
                </a:schemeClr>
              </a:gs>
              <a:gs pos="45000">
                <a:schemeClr val="accent5">
                  <a:shade val="67500"/>
                  <a:satMod val="115000"/>
                </a:schemeClr>
              </a:gs>
              <a:gs pos="100000">
                <a:schemeClr val="accent5">
                  <a:shade val="100000"/>
                  <a:satMod val="115000"/>
                </a:scheme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solidFill>
                <a:schemeClr val="tx1">
                  <a:lumMod val="75000"/>
                  <a:lumOff val="25000"/>
                </a:schemeClr>
              </a:solidFill>
            </a:endParaRPr>
          </a:p>
        </p:txBody>
      </p:sp>
      <p:sp>
        <p:nvSpPr>
          <p:cNvPr id="86" name="Rectangle 85">
            <a:extLst>
              <a:ext uri="{FF2B5EF4-FFF2-40B4-BE49-F238E27FC236}">
                <a16:creationId xmlns:a16="http://schemas.microsoft.com/office/drawing/2014/main" id="{11DD00F3-2899-4076-98C3-D3D0EB54208F}"/>
              </a:ext>
            </a:extLst>
          </p:cNvPr>
          <p:cNvSpPr/>
          <p:nvPr/>
        </p:nvSpPr>
        <p:spPr>
          <a:xfrm>
            <a:off x="2277700" y="2087167"/>
            <a:ext cx="5717260" cy="522563"/>
          </a:xfrm>
          <a:prstGeom prst="rect">
            <a:avLst/>
          </a:prstGeom>
          <a:gradFill flip="none" rotWithShape="1">
            <a:gsLst>
              <a:gs pos="0">
                <a:schemeClr val="accent4">
                  <a:lumMod val="50000"/>
                </a:schemeClr>
              </a:gs>
              <a:gs pos="48000">
                <a:schemeClr val="accent4">
                  <a:shade val="67500"/>
                  <a:satMod val="115000"/>
                </a:schemeClr>
              </a:gs>
              <a:gs pos="100000">
                <a:schemeClr val="accent4">
                  <a:shade val="100000"/>
                  <a:satMod val="115000"/>
                </a:scheme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solidFill>
                <a:schemeClr val="tx1">
                  <a:lumMod val="75000"/>
                  <a:lumOff val="25000"/>
                </a:schemeClr>
              </a:solidFill>
            </a:endParaRPr>
          </a:p>
        </p:txBody>
      </p:sp>
      <p:sp>
        <p:nvSpPr>
          <p:cNvPr id="87" name="Rectangle 86">
            <a:extLst>
              <a:ext uri="{FF2B5EF4-FFF2-40B4-BE49-F238E27FC236}">
                <a16:creationId xmlns:a16="http://schemas.microsoft.com/office/drawing/2014/main" id="{1A45D554-A6E5-4CDD-BD4C-8CDF64C38485}"/>
              </a:ext>
            </a:extLst>
          </p:cNvPr>
          <p:cNvSpPr/>
          <p:nvPr/>
        </p:nvSpPr>
        <p:spPr>
          <a:xfrm>
            <a:off x="2277700" y="2605020"/>
            <a:ext cx="5717260" cy="549554"/>
          </a:xfrm>
          <a:prstGeom prst="rect">
            <a:avLst/>
          </a:prstGeom>
          <a:gradFill flip="none" rotWithShape="1">
            <a:gsLst>
              <a:gs pos="0">
                <a:schemeClr val="accent3">
                  <a:lumMod val="50000"/>
                </a:schemeClr>
              </a:gs>
              <a:gs pos="50000">
                <a:schemeClr val="accent3">
                  <a:shade val="67500"/>
                  <a:satMod val="115000"/>
                </a:schemeClr>
              </a:gs>
              <a:gs pos="100000">
                <a:schemeClr val="accent3">
                  <a:shade val="100000"/>
                  <a:satMod val="115000"/>
                </a:scheme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solidFill>
                <a:schemeClr val="tx1">
                  <a:lumMod val="75000"/>
                  <a:lumOff val="25000"/>
                </a:schemeClr>
              </a:solidFill>
            </a:endParaRPr>
          </a:p>
        </p:txBody>
      </p:sp>
      <p:sp>
        <p:nvSpPr>
          <p:cNvPr id="88" name="Rectangle 87">
            <a:extLst>
              <a:ext uri="{FF2B5EF4-FFF2-40B4-BE49-F238E27FC236}">
                <a16:creationId xmlns:a16="http://schemas.microsoft.com/office/drawing/2014/main" id="{46006040-852C-4C61-9E00-77FFD8A7992E}"/>
              </a:ext>
            </a:extLst>
          </p:cNvPr>
          <p:cNvSpPr/>
          <p:nvPr/>
        </p:nvSpPr>
        <p:spPr>
          <a:xfrm>
            <a:off x="2277700" y="3154578"/>
            <a:ext cx="5717260" cy="526306"/>
          </a:xfrm>
          <a:prstGeom prst="rect">
            <a:avLst/>
          </a:prstGeom>
          <a:solidFill>
            <a:schemeClr val="bg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solidFill>
                <a:schemeClr val="tx1">
                  <a:lumMod val="75000"/>
                  <a:lumOff val="25000"/>
                </a:schemeClr>
              </a:solidFill>
            </a:endParaRPr>
          </a:p>
        </p:txBody>
      </p:sp>
      <p:sp>
        <p:nvSpPr>
          <p:cNvPr id="89" name="Rectangle 88">
            <a:extLst>
              <a:ext uri="{FF2B5EF4-FFF2-40B4-BE49-F238E27FC236}">
                <a16:creationId xmlns:a16="http://schemas.microsoft.com/office/drawing/2014/main" id="{86333D0F-BB07-4017-B6A3-6733971C05B8}"/>
              </a:ext>
            </a:extLst>
          </p:cNvPr>
          <p:cNvSpPr/>
          <p:nvPr/>
        </p:nvSpPr>
        <p:spPr>
          <a:xfrm>
            <a:off x="2277700" y="3680886"/>
            <a:ext cx="5717260" cy="552155"/>
          </a:xfrm>
          <a:prstGeom prst="rect">
            <a:avLst/>
          </a:prstGeom>
          <a:gradFill flip="none" rotWithShape="1">
            <a:gsLst>
              <a:gs pos="0">
                <a:schemeClr val="accent1">
                  <a:lumMod val="50000"/>
                </a:schemeClr>
              </a:gs>
              <a:gs pos="58000">
                <a:schemeClr val="accent1">
                  <a:shade val="67500"/>
                  <a:satMod val="115000"/>
                </a:schemeClr>
              </a:gs>
              <a:gs pos="100000">
                <a:schemeClr val="accent1">
                  <a:shade val="100000"/>
                  <a:satMod val="115000"/>
                </a:scheme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solidFill>
                <a:schemeClr val="tx1">
                  <a:lumMod val="75000"/>
                  <a:lumOff val="25000"/>
                </a:schemeClr>
              </a:solidFill>
            </a:endParaRPr>
          </a:p>
        </p:txBody>
      </p:sp>
      <p:sp>
        <p:nvSpPr>
          <p:cNvPr id="90" name="Rectangle 89">
            <a:extLst>
              <a:ext uri="{FF2B5EF4-FFF2-40B4-BE49-F238E27FC236}">
                <a16:creationId xmlns:a16="http://schemas.microsoft.com/office/drawing/2014/main" id="{9B777B9E-D3EF-4F6D-9CC6-643CFE214E11}"/>
              </a:ext>
            </a:extLst>
          </p:cNvPr>
          <p:cNvSpPr/>
          <p:nvPr/>
        </p:nvSpPr>
        <p:spPr>
          <a:xfrm>
            <a:off x="2277700" y="4228332"/>
            <a:ext cx="5717260" cy="522563"/>
          </a:xfrm>
          <a:prstGeom prst="rect">
            <a:avLst/>
          </a:prstGeom>
          <a:gradFill flip="none" rotWithShape="1">
            <a:gsLst>
              <a:gs pos="0">
                <a:schemeClr val="tx2">
                  <a:lumMod val="90000"/>
                  <a:lumOff val="10000"/>
                </a:schemeClr>
              </a:gs>
              <a:gs pos="60000">
                <a:schemeClr val="tx2"/>
              </a:gs>
              <a:gs pos="100000">
                <a:schemeClr val="tx2"/>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solidFill>
                <a:schemeClr val="tx1">
                  <a:lumMod val="75000"/>
                  <a:lumOff val="25000"/>
                </a:schemeClr>
              </a:solidFill>
            </a:endParaRPr>
          </a:p>
        </p:txBody>
      </p:sp>
      <p:sp>
        <p:nvSpPr>
          <p:cNvPr id="30" name="Rectangle 29">
            <a:extLst>
              <a:ext uri="{FF2B5EF4-FFF2-40B4-BE49-F238E27FC236}">
                <a16:creationId xmlns:a16="http://schemas.microsoft.com/office/drawing/2014/main" id="{4FA746F2-BA3C-4443-BA5B-FBA7C2201A0B}"/>
              </a:ext>
            </a:extLst>
          </p:cNvPr>
          <p:cNvSpPr/>
          <p:nvPr/>
        </p:nvSpPr>
        <p:spPr>
          <a:xfrm>
            <a:off x="8090695" y="1017384"/>
            <a:ext cx="752481" cy="5341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lumMod val="75000"/>
                    <a:lumOff val="25000"/>
                  </a:schemeClr>
                </a:solidFill>
              </a:rPr>
              <a:t>07</a:t>
            </a:r>
          </a:p>
        </p:txBody>
      </p:sp>
      <p:sp>
        <p:nvSpPr>
          <p:cNvPr id="31" name="Rectangle 30">
            <a:extLst>
              <a:ext uri="{FF2B5EF4-FFF2-40B4-BE49-F238E27FC236}">
                <a16:creationId xmlns:a16="http://schemas.microsoft.com/office/drawing/2014/main" id="{A0A02E68-3ADE-4843-AC3E-0148FB5D47AE}"/>
              </a:ext>
            </a:extLst>
          </p:cNvPr>
          <p:cNvSpPr/>
          <p:nvPr/>
        </p:nvSpPr>
        <p:spPr>
          <a:xfrm>
            <a:off x="8090695" y="1550290"/>
            <a:ext cx="752481" cy="54180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lumMod val="75000"/>
                    <a:lumOff val="25000"/>
                  </a:schemeClr>
                </a:solidFill>
              </a:rPr>
              <a:t>06</a:t>
            </a:r>
          </a:p>
        </p:txBody>
      </p:sp>
      <p:sp>
        <p:nvSpPr>
          <p:cNvPr id="32" name="Rectangle 31">
            <a:extLst>
              <a:ext uri="{FF2B5EF4-FFF2-40B4-BE49-F238E27FC236}">
                <a16:creationId xmlns:a16="http://schemas.microsoft.com/office/drawing/2014/main" id="{1B800D2D-37C8-4318-B68E-48552D09584D}"/>
              </a:ext>
            </a:extLst>
          </p:cNvPr>
          <p:cNvSpPr/>
          <p:nvPr/>
        </p:nvSpPr>
        <p:spPr>
          <a:xfrm>
            <a:off x="8090695" y="2087167"/>
            <a:ext cx="752481" cy="5225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lumMod val="75000"/>
                    <a:lumOff val="25000"/>
                  </a:schemeClr>
                </a:solidFill>
              </a:rPr>
              <a:t>05</a:t>
            </a:r>
          </a:p>
        </p:txBody>
      </p:sp>
      <p:sp>
        <p:nvSpPr>
          <p:cNvPr id="33" name="Rectangle 32">
            <a:extLst>
              <a:ext uri="{FF2B5EF4-FFF2-40B4-BE49-F238E27FC236}">
                <a16:creationId xmlns:a16="http://schemas.microsoft.com/office/drawing/2014/main" id="{C68D01ED-FF15-4E49-8993-85657F8A7CC8}"/>
              </a:ext>
            </a:extLst>
          </p:cNvPr>
          <p:cNvSpPr/>
          <p:nvPr/>
        </p:nvSpPr>
        <p:spPr>
          <a:xfrm>
            <a:off x="8090695" y="2605020"/>
            <a:ext cx="752481" cy="549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lumMod val="75000"/>
                    <a:lumOff val="25000"/>
                  </a:schemeClr>
                </a:solidFill>
              </a:rPr>
              <a:t>04</a:t>
            </a:r>
          </a:p>
        </p:txBody>
      </p:sp>
      <p:sp>
        <p:nvSpPr>
          <p:cNvPr id="34" name="Rectangle 33">
            <a:extLst>
              <a:ext uri="{FF2B5EF4-FFF2-40B4-BE49-F238E27FC236}">
                <a16:creationId xmlns:a16="http://schemas.microsoft.com/office/drawing/2014/main" id="{B01A2236-39A9-4AC1-88B9-EF2673CB8AE7}"/>
              </a:ext>
            </a:extLst>
          </p:cNvPr>
          <p:cNvSpPr/>
          <p:nvPr/>
        </p:nvSpPr>
        <p:spPr>
          <a:xfrm>
            <a:off x="8090695" y="3154578"/>
            <a:ext cx="752481" cy="526306"/>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lumMod val="75000"/>
                    <a:lumOff val="25000"/>
                  </a:schemeClr>
                </a:solidFill>
              </a:rPr>
              <a:t>03</a:t>
            </a:r>
          </a:p>
        </p:txBody>
      </p:sp>
      <p:sp>
        <p:nvSpPr>
          <p:cNvPr id="35" name="Rectangle 34">
            <a:extLst>
              <a:ext uri="{FF2B5EF4-FFF2-40B4-BE49-F238E27FC236}">
                <a16:creationId xmlns:a16="http://schemas.microsoft.com/office/drawing/2014/main" id="{97CD3D68-2C87-46CB-AC45-93AC0EF952F2}"/>
              </a:ext>
            </a:extLst>
          </p:cNvPr>
          <p:cNvSpPr/>
          <p:nvPr/>
        </p:nvSpPr>
        <p:spPr>
          <a:xfrm>
            <a:off x="8090695" y="3680886"/>
            <a:ext cx="752481" cy="5521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lumMod val="75000"/>
                    <a:lumOff val="25000"/>
                  </a:schemeClr>
                </a:solidFill>
              </a:rPr>
              <a:t>02</a:t>
            </a:r>
          </a:p>
        </p:txBody>
      </p:sp>
      <p:sp>
        <p:nvSpPr>
          <p:cNvPr id="36" name="Rectangle 35">
            <a:extLst>
              <a:ext uri="{FF2B5EF4-FFF2-40B4-BE49-F238E27FC236}">
                <a16:creationId xmlns:a16="http://schemas.microsoft.com/office/drawing/2014/main" id="{A853F6F2-A8D8-42B1-9111-C73A08C00804}"/>
              </a:ext>
            </a:extLst>
          </p:cNvPr>
          <p:cNvSpPr/>
          <p:nvPr/>
        </p:nvSpPr>
        <p:spPr>
          <a:xfrm>
            <a:off x="8090695" y="4228332"/>
            <a:ext cx="752481" cy="5225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lumMod val="75000"/>
                    <a:lumOff val="25000"/>
                  </a:schemeClr>
                </a:solidFill>
              </a:rPr>
              <a:t>01</a:t>
            </a:r>
          </a:p>
        </p:txBody>
      </p:sp>
      <p:grpSp>
        <p:nvGrpSpPr>
          <p:cNvPr id="5" name="Group 4">
            <a:extLst>
              <a:ext uri="{FF2B5EF4-FFF2-40B4-BE49-F238E27FC236}">
                <a16:creationId xmlns:a16="http://schemas.microsoft.com/office/drawing/2014/main" id="{A0E85F28-EF1A-40D0-8ED6-2371B6272363}"/>
              </a:ext>
            </a:extLst>
          </p:cNvPr>
          <p:cNvGrpSpPr/>
          <p:nvPr/>
        </p:nvGrpSpPr>
        <p:grpSpPr>
          <a:xfrm>
            <a:off x="378713" y="1017385"/>
            <a:ext cx="3791572" cy="3733518"/>
            <a:chOff x="1904457" y="1816891"/>
            <a:chExt cx="4206121" cy="3625966"/>
          </a:xfrm>
        </p:grpSpPr>
        <p:sp>
          <p:nvSpPr>
            <p:cNvPr id="13" name="Isosceles Triangle 12">
              <a:extLst>
                <a:ext uri="{FF2B5EF4-FFF2-40B4-BE49-F238E27FC236}">
                  <a16:creationId xmlns:a16="http://schemas.microsoft.com/office/drawing/2014/main" id="{313F3A7A-7521-4C30-879F-0DF95FB316DB}"/>
                </a:ext>
              </a:extLst>
            </p:cNvPr>
            <p:cNvSpPr/>
            <p:nvPr/>
          </p:nvSpPr>
          <p:spPr>
            <a:xfrm>
              <a:off x="1904457" y="1816891"/>
              <a:ext cx="4206121" cy="362596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75000"/>
                    <a:lumOff val="25000"/>
                  </a:schemeClr>
                </a:solidFill>
              </a:endParaRPr>
            </a:p>
          </p:txBody>
        </p:sp>
        <p:sp>
          <p:nvSpPr>
            <p:cNvPr id="12" name="Isosceles Triangle 11">
              <a:extLst>
                <a:ext uri="{FF2B5EF4-FFF2-40B4-BE49-F238E27FC236}">
                  <a16:creationId xmlns:a16="http://schemas.microsoft.com/office/drawing/2014/main" id="{14F17C5E-C3D1-441C-9DD3-0EC4D3091CAB}"/>
                </a:ext>
              </a:extLst>
            </p:cNvPr>
            <p:cNvSpPr/>
            <p:nvPr/>
          </p:nvSpPr>
          <p:spPr>
            <a:xfrm>
              <a:off x="1904457" y="2334444"/>
              <a:ext cx="3605758" cy="3108406"/>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75000"/>
                    <a:lumOff val="25000"/>
                  </a:schemeClr>
                </a:solidFill>
              </a:endParaRPr>
            </a:p>
          </p:txBody>
        </p:sp>
        <p:sp>
          <p:nvSpPr>
            <p:cNvPr id="11" name="Isosceles Triangle 10">
              <a:extLst>
                <a:ext uri="{FF2B5EF4-FFF2-40B4-BE49-F238E27FC236}">
                  <a16:creationId xmlns:a16="http://schemas.microsoft.com/office/drawing/2014/main" id="{90B6F15C-8775-4737-B6BC-B0E23D9DEF5D}"/>
                </a:ext>
              </a:extLst>
            </p:cNvPr>
            <p:cNvSpPr/>
            <p:nvPr/>
          </p:nvSpPr>
          <p:spPr>
            <a:xfrm>
              <a:off x="1904457" y="2855857"/>
              <a:ext cx="3000919" cy="2586995"/>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75000"/>
                    <a:lumOff val="25000"/>
                  </a:schemeClr>
                </a:solidFill>
              </a:endParaRPr>
            </a:p>
          </p:txBody>
        </p:sp>
        <p:sp>
          <p:nvSpPr>
            <p:cNvPr id="10" name="Isosceles Triangle 9">
              <a:extLst>
                <a:ext uri="{FF2B5EF4-FFF2-40B4-BE49-F238E27FC236}">
                  <a16:creationId xmlns:a16="http://schemas.microsoft.com/office/drawing/2014/main" id="{3AB454BA-C106-403C-8749-ED94E9F23513}"/>
                </a:ext>
              </a:extLst>
            </p:cNvPr>
            <p:cNvSpPr/>
            <p:nvPr/>
          </p:nvSpPr>
          <p:spPr>
            <a:xfrm>
              <a:off x="1904457" y="3358792"/>
              <a:ext cx="2417513" cy="2084059"/>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75000"/>
                    <a:lumOff val="25000"/>
                  </a:schemeClr>
                </a:solidFill>
              </a:endParaRPr>
            </a:p>
          </p:txBody>
        </p:sp>
        <p:sp>
          <p:nvSpPr>
            <p:cNvPr id="9" name="Isosceles Triangle 8">
              <a:extLst>
                <a:ext uri="{FF2B5EF4-FFF2-40B4-BE49-F238E27FC236}">
                  <a16:creationId xmlns:a16="http://schemas.microsoft.com/office/drawing/2014/main" id="{AD443008-4B86-47C2-8898-054020C9382A}"/>
                </a:ext>
              </a:extLst>
            </p:cNvPr>
            <p:cNvSpPr/>
            <p:nvPr/>
          </p:nvSpPr>
          <p:spPr>
            <a:xfrm>
              <a:off x="1904457" y="3892519"/>
              <a:ext cx="1798387" cy="155033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75000"/>
                    <a:lumOff val="25000"/>
                  </a:schemeClr>
                </a:solidFill>
              </a:endParaRPr>
            </a:p>
          </p:txBody>
        </p:sp>
        <p:sp>
          <p:nvSpPr>
            <p:cNvPr id="6" name="Isosceles Triangle 5">
              <a:extLst>
                <a:ext uri="{FF2B5EF4-FFF2-40B4-BE49-F238E27FC236}">
                  <a16:creationId xmlns:a16="http://schemas.microsoft.com/office/drawing/2014/main" id="{F76C1D7C-CADE-4F9B-B8BD-322DAD65BCFF}"/>
                </a:ext>
              </a:extLst>
            </p:cNvPr>
            <p:cNvSpPr/>
            <p:nvPr/>
          </p:nvSpPr>
          <p:spPr>
            <a:xfrm>
              <a:off x="1904457" y="4403668"/>
              <a:ext cx="1205456" cy="103918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75000"/>
                    <a:lumOff val="25000"/>
                  </a:schemeClr>
                </a:solidFill>
              </a:endParaRPr>
            </a:p>
          </p:txBody>
        </p:sp>
        <p:sp>
          <p:nvSpPr>
            <p:cNvPr id="4" name="Isosceles Triangle 3">
              <a:extLst>
                <a:ext uri="{FF2B5EF4-FFF2-40B4-BE49-F238E27FC236}">
                  <a16:creationId xmlns:a16="http://schemas.microsoft.com/office/drawing/2014/main" id="{FF9D4C6F-B35A-4CF1-8DA2-8AF3CCBF32FE}"/>
                </a:ext>
              </a:extLst>
            </p:cNvPr>
            <p:cNvSpPr/>
            <p:nvPr/>
          </p:nvSpPr>
          <p:spPr>
            <a:xfrm>
              <a:off x="1904457" y="4935347"/>
              <a:ext cx="588712" cy="507510"/>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75000"/>
                    <a:lumOff val="25000"/>
                  </a:schemeClr>
                </a:solidFill>
              </a:endParaRPr>
            </a:p>
          </p:txBody>
        </p:sp>
      </p:grpSp>
      <p:sp>
        <p:nvSpPr>
          <p:cNvPr id="15" name="Arrow: Right 14">
            <a:extLst>
              <a:ext uri="{FF2B5EF4-FFF2-40B4-BE49-F238E27FC236}">
                <a16:creationId xmlns:a16="http://schemas.microsoft.com/office/drawing/2014/main" id="{403381EA-D6A6-4C4A-B179-09204B7BC839}"/>
              </a:ext>
            </a:extLst>
          </p:cNvPr>
          <p:cNvSpPr/>
          <p:nvPr/>
        </p:nvSpPr>
        <p:spPr>
          <a:xfrm rot="17861369">
            <a:off x="-981552" y="2695183"/>
            <a:ext cx="4277462" cy="222559"/>
          </a:xfrm>
          <a:prstGeom prst="rightArrow">
            <a:avLst/>
          </a:prstGeom>
          <a:gradFill flip="none" rotWithShape="1">
            <a:gsLst>
              <a:gs pos="100000">
                <a:schemeClr val="bg1">
                  <a:lumMod val="50000"/>
                </a:schemeClr>
              </a:gs>
              <a:gs pos="22000">
                <a:schemeClr val="accent1">
                  <a:lumMod val="5000"/>
                  <a:lumOff val="9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TextBox 39">
            <a:extLst>
              <a:ext uri="{FF2B5EF4-FFF2-40B4-BE49-F238E27FC236}">
                <a16:creationId xmlns:a16="http://schemas.microsoft.com/office/drawing/2014/main" id="{062417C1-C12D-4ED7-A002-2CD047ED23AE}"/>
              </a:ext>
            </a:extLst>
          </p:cNvPr>
          <p:cNvSpPr txBox="1"/>
          <p:nvPr/>
        </p:nvSpPr>
        <p:spPr>
          <a:xfrm>
            <a:off x="3672838" y="1225210"/>
            <a:ext cx="2531142" cy="215444"/>
          </a:xfrm>
          <a:prstGeom prst="rect">
            <a:avLst/>
          </a:prstGeom>
          <a:noFill/>
        </p:spPr>
        <p:txBody>
          <a:bodyPr wrap="none" lIns="0" tIns="0" rIns="0" bIns="0" rtlCol="0" anchor="ctr">
            <a:spAutoFit/>
          </a:bodyPr>
          <a:lstStyle/>
          <a:p>
            <a:pPr marL="457200" lvl="1"/>
            <a:r>
              <a:rPr lang="en-GB" dirty="0">
                <a:solidFill>
                  <a:schemeClr val="tx1">
                    <a:lumMod val="75000"/>
                    <a:lumOff val="25000"/>
                  </a:schemeClr>
                </a:solidFill>
                <a:latin typeface="+mn-lt"/>
                <a:ea typeface="Calibri" panose="020F0502020204030204" pitchFamily="34" charset="0"/>
                <a:cs typeface="Times New Roman" panose="02020603050405020304" pitchFamily="18" charset="0"/>
              </a:rPr>
              <a:t>Performance Optimization</a:t>
            </a:r>
            <a:endParaRPr lang="en-GB" dirty="0">
              <a:solidFill>
                <a:schemeClr val="tx1">
                  <a:lumMod val="75000"/>
                  <a:lumOff val="25000"/>
                </a:schemeClr>
              </a:solidFill>
              <a:effectLst/>
              <a:latin typeface="+mn-lt"/>
              <a:ea typeface="Calibri" panose="020F0502020204030204" pitchFamily="34" charset="0"/>
              <a:cs typeface="Times New Roman" panose="02020603050405020304" pitchFamily="18" charset="0"/>
            </a:endParaRPr>
          </a:p>
        </p:txBody>
      </p:sp>
      <p:sp>
        <p:nvSpPr>
          <p:cNvPr id="41" name="TextBox 40">
            <a:extLst>
              <a:ext uri="{FF2B5EF4-FFF2-40B4-BE49-F238E27FC236}">
                <a16:creationId xmlns:a16="http://schemas.microsoft.com/office/drawing/2014/main" id="{37111A49-77DE-4151-AB15-1B072289E4C2}"/>
              </a:ext>
            </a:extLst>
          </p:cNvPr>
          <p:cNvSpPr txBox="1"/>
          <p:nvPr/>
        </p:nvSpPr>
        <p:spPr>
          <a:xfrm>
            <a:off x="3672838" y="1761958"/>
            <a:ext cx="4272003" cy="215444"/>
          </a:xfrm>
          <a:prstGeom prst="rect">
            <a:avLst/>
          </a:prstGeom>
          <a:noFill/>
        </p:spPr>
        <p:txBody>
          <a:bodyPr wrap="none" lIns="0" tIns="0" rIns="0" bIns="0" rtlCol="0" anchor="ctr">
            <a:spAutoFit/>
          </a:bodyPr>
          <a:lstStyle/>
          <a:p>
            <a:pPr marL="457200" lvl="1"/>
            <a:r>
              <a:rPr lang="en-GB" dirty="0">
                <a:solidFill>
                  <a:schemeClr val="tx1">
                    <a:lumMod val="75000"/>
                    <a:lumOff val="25000"/>
                  </a:schemeClr>
                </a:solidFill>
                <a:latin typeface="+mn-lt"/>
                <a:ea typeface="Calibri" panose="020F0502020204030204" pitchFamily="34" charset="0"/>
                <a:cs typeface="Times New Roman" panose="02020603050405020304" pitchFamily="18" charset="0"/>
              </a:rPr>
              <a:t>Continuous Integration and Deployment (CI/CD)</a:t>
            </a:r>
            <a:endParaRPr lang="en-GB" dirty="0">
              <a:solidFill>
                <a:schemeClr val="tx1">
                  <a:lumMod val="75000"/>
                  <a:lumOff val="25000"/>
                </a:schemeClr>
              </a:solidFill>
              <a:effectLst/>
              <a:latin typeface="+mn-lt"/>
              <a:ea typeface="Calibri" panose="020F0502020204030204" pitchFamily="34" charset="0"/>
              <a:cs typeface="Times New Roman" panose="02020603050405020304" pitchFamily="18" charset="0"/>
            </a:endParaRPr>
          </a:p>
        </p:txBody>
      </p:sp>
      <p:sp>
        <p:nvSpPr>
          <p:cNvPr id="42" name="TextBox 41">
            <a:extLst>
              <a:ext uri="{FF2B5EF4-FFF2-40B4-BE49-F238E27FC236}">
                <a16:creationId xmlns:a16="http://schemas.microsoft.com/office/drawing/2014/main" id="{ABEFC3A1-71E1-4821-99A6-C5ABF9621D30}"/>
              </a:ext>
            </a:extLst>
          </p:cNvPr>
          <p:cNvSpPr txBox="1"/>
          <p:nvPr/>
        </p:nvSpPr>
        <p:spPr>
          <a:xfrm>
            <a:off x="3672838" y="2289215"/>
            <a:ext cx="2375650" cy="215444"/>
          </a:xfrm>
          <a:prstGeom prst="rect">
            <a:avLst/>
          </a:prstGeom>
          <a:noFill/>
        </p:spPr>
        <p:txBody>
          <a:bodyPr wrap="none" lIns="0" tIns="0" rIns="0" bIns="0" rtlCol="0" anchor="ctr">
            <a:spAutoFit/>
          </a:bodyPr>
          <a:lstStyle/>
          <a:p>
            <a:pPr marL="457200" lvl="1"/>
            <a:r>
              <a:rPr lang="en-GB" dirty="0">
                <a:solidFill>
                  <a:schemeClr val="tx1">
                    <a:lumMod val="75000"/>
                    <a:lumOff val="25000"/>
                  </a:schemeClr>
                </a:solidFill>
                <a:latin typeface="+mn-lt"/>
                <a:ea typeface="Calibri" panose="020F0502020204030204" pitchFamily="34" charset="0"/>
                <a:cs typeface="Times New Roman" panose="02020603050405020304" pitchFamily="18" charset="0"/>
              </a:rPr>
              <a:t>Scalability and Elasticity</a:t>
            </a:r>
            <a:endParaRPr lang="en-GB" dirty="0">
              <a:solidFill>
                <a:schemeClr val="tx1">
                  <a:lumMod val="75000"/>
                  <a:lumOff val="25000"/>
                </a:schemeClr>
              </a:solidFill>
              <a:effectLst/>
              <a:latin typeface="+mn-lt"/>
              <a:ea typeface="Calibri" panose="020F0502020204030204" pitchFamily="34" charset="0"/>
              <a:cs typeface="Times New Roman" panose="02020603050405020304" pitchFamily="18" charset="0"/>
            </a:endParaRPr>
          </a:p>
        </p:txBody>
      </p:sp>
      <p:sp>
        <p:nvSpPr>
          <p:cNvPr id="43" name="TextBox 42">
            <a:extLst>
              <a:ext uri="{FF2B5EF4-FFF2-40B4-BE49-F238E27FC236}">
                <a16:creationId xmlns:a16="http://schemas.microsoft.com/office/drawing/2014/main" id="{2F453140-BD89-47BE-9177-6DE336B0AC96}"/>
              </a:ext>
            </a:extLst>
          </p:cNvPr>
          <p:cNvSpPr txBox="1"/>
          <p:nvPr/>
        </p:nvSpPr>
        <p:spPr>
          <a:xfrm>
            <a:off x="3672838" y="2820564"/>
            <a:ext cx="3177152" cy="215444"/>
          </a:xfrm>
          <a:prstGeom prst="rect">
            <a:avLst/>
          </a:prstGeom>
          <a:noFill/>
        </p:spPr>
        <p:txBody>
          <a:bodyPr wrap="none" lIns="0" tIns="0" rIns="0" bIns="0" rtlCol="0" anchor="ctr">
            <a:spAutoFit/>
          </a:bodyPr>
          <a:lstStyle/>
          <a:p>
            <a:pPr marL="457200" lvl="1"/>
            <a:r>
              <a:rPr lang="en-GB" dirty="0">
                <a:solidFill>
                  <a:schemeClr val="tx1">
                    <a:lumMod val="75000"/>
                    <a:lumOff val="25000"/>
                  </a:schemeClr>
                </a:solidFill>
                <a:latin typeface="+mn-lt"/>
                <a:ea typeface="Calibri" panose="020F0502020204030204" pitchFamily="34" charset="0"/>
              </a:rPr>
              <a:t>Advanced Logging and Monitoring</a:t>
            </a:r>
            <a:endParaRPr lang="en-GB" dirty="0">
              <a:solidFill>
                <a:schemeClr val="tx1">
                  <a:lumMod val="75000"/>
                  <a:lumOff val="25000"/>
                </a:schemeClr>
              </a:solidFill>
              <a:effectLst/>
              <a:latin typeface="+mn-lt"/>
              <a:ea typeface="Calibri" panose="020F0502020204030204" pitchFamily="34" charset="0"/>
              <a:cs typeface="Times New Roman" panose="02020603050405020304" pitchFamily="18" charset="0"/>
            </a:endParaRPr>
          </a:p>
        </p:txBody>
      </p:sp>
      <p:sp>
        <p:nvSpPr>
          <p:cNvPr id="44" name="TextBox 43">
            <a:extLst>
              <a:ext uri="{FF2B5EF4-FFF2-40B4-BE49-F238E27FC236}">
                <a16:creationId xmlns:a16="http://schemas.microsoft.com/office/drawing/2014/main" id="{7A76812F-4158-47CB-ADBA-3EC07F8881BB}"/>
              </a:ext>
            </a:extLst>
          </p:cNvPr>
          <p:cNvSpPr txBox="1"/>
          <p:nvPr/>
        </p:nvSpPr>
        <p:spPr>
          <a:xfrm>
            <a:off x="3672838" y="3358497"/>
            <a:ext cx="2173672" cy="215444"/>
          </a:xfrm>
          <a:prstGeom prst="rect">
            <a:avLst/>
          </a:prstGeom>
          <a:noFill/>
        </p:spPr>
        <p:txBody>
          <a:bodyPr wrap="none" lIns="0" tIns="0" rIns="0" bIns="0" rtlCol="0" anchor="ctr">
            <a:spAutoFit/>
          </a:bodyPr>
          <a:lstStyle/>
          <a:p>
            <a:pPr marL="457200" lvl="1"/>
            <a:r>
              <a:rPr lang="en-GB" dirty="0">
                <a:solidFill>
                  <a:schemeClr val="tx1">
                    <a:lumMod val="75000"/>
                    <a:lumOff val="25000"/>
                  </a:schemeClr>
                </a:solidFill>
                <a:latin typeface="+mn-lt"/>
                <a:ea typeface="Calibri" panose="020F0502020204030204" pitchFamily="34" charset="0"/>
                <a:cs typeface="Times New Roman" panose="02020603050405020304" pitchFamily="18" charset="0"/>
              </a:rPr>
              <a:t>Caching Mechanisms</a:t>
            </a:r>
            <a:endParaRPr lang="en-GB" dirty="0">
              <a:solidFill>
                <a:schemeClr val="tx1">
                  <a:lumMod val="75000"/>
                  <a:lumOff val="25000"/>
                </a:schemeClr>
              </a:solidFill>
              <a:effectLst/>
              <a:latin typeface="+mn-lt"/>
              <a:ea typeface="Calibri" panose="020F0502020204030204" pitchFamily="34" charset="0"/>
              <a:cs typeface="Times New Roman" panose="02020603050405020304" pitchFamily="18" charset="0"/>
            </a:endParaRPr>
          </a:p>
        </p:txBody>
      </p:sp>
      <p:sp>
        <p:nvSpPr>
          <p:cNvPr id="45" name="TextBox 44">
            <a:extLst>
              <a:ext uri="{FF2B5EF4-FFF2-40B4-BE49-F238E27FC236}">
                <a16:creationId xmlns:a16="http://schemas.microsoft.com/office/drawing/2014/main" id="{5DDD7227-DBD6-4CFC-98CE-D4523C34FFE5}"/>
              </a:ext>
            </a:extLst>
          </p:cNvPr>
          <p:cNvSpPr txBox="1"/>
          <p:nvPr/>
        </p:nvSpPr>
        <p:spPr>
          <a:xfrm>
            <a:off x="3672838" y="3863583"/>
            <a:ext cx="2800447" cy="215444"/>
          </a:xfrm>
          <a:prstGeom prst="rect">
            <a:avLst/>
          </a:prstGeom>
          <a:noFill/>
        </p:spPr>
        <p:txBody>
          <a:bodyPr wrap="none" lIns="0" tIns="0" rIns="0" bIns="0" rtlCol="0" anchor="ctr">
            <a:spAutoFit/>
          </a:bodyPr>
          <a:lstStyle/>
          <a:p>
            <a:pPr marL="457200" lvl="1"/>
            <a:r>
              <a:rPr lang="en-GB" dirty="0">
                <a:solidFill>
                  <a:schemeClr val="tx1">
                    <a:lumMod val="75000"/>
                    <a:lumOff val="25000"/>
                  </a:schemeClr>
                </a:solidFill>
                <a:latin typeface="+mn-lt"/>
                <a:ea typeface="Calibri" panose="020F0502020204030204" pitchFamily="34" charset="0"/>
                <a:cs typeface="Times New Roman" panose="02020603050405020304" pitchFamily="18" charset="0"/>
              </a:rPr>
              <a:t>Enhanced Security Measures</a:t>
            </a:r>
            <a:endParaRPr lang="en-GB" dirty="0">
              <a:solidFill>
                <a:schemeClr val="tx1">
                  <a:lumMod val="75000"/>
                  <a:lumOff val="25000"/>
                </a:schemeClr>
              </a:solidFill>
              <a:effectLst/>
              <a:latin typeface="+mn-lt"/>
              <a:ea typeface="Calibri" panose="020F0502020204030204" pitchFamily="34" charset="0"/>
              <a:cs typeface="Times New Roman" panose="02020603050405020304" pitchFamily="18" charset="0"/>
            </a:endParaRPr>
          </a:p>
        </p:txBody>
      </p:sp>
      <p:sp>
        <p:nvSpPr>
          <p:cNvPr id="46" name="TextBox 45">
            <a:extLst>
              <a:ext uri="{FF2B5EF4-FFF2-40B4-BE49-F238E27FC236}">
                <a16:creationId xmlns:a16="http://schemas.microsoft.com/office/drawing/2014/main" id="{99C219FF-6D6A-4B11-AC91-DBC4BF7E1584}"/>
              </a:ext>
            </a:extLst>
          </p:cNvPr>
          <p:cNvSpPr txBox="1"/>
          <p:nvPr/>
        </p:nvSpPr>
        <p:spPr>
          <a:xfrm>
            <a:off x="3672838" y="4396233"/>
            <a:ext cx="2013372" cy="215444"/>
          </a:xfrm>
          <a:prstGeom prst="rect">
            <a:avLst/>
          </a:prstGeom>
          <a:noFill/>
        </p:spPr>
        <p:txBody>
          <a:bodyPr wrap="none" lIns="0" tIns="0" rIns="0" bIns="0" rtlCol="0" anchor="ctr">
            <a:spAutoFit/>
          </a:bodyPr>
          <a:lstStyle/>
          <a:p>
            <a:pPr marL="457200" lvl="1"/>
            <a:r>
              <a:rPr lang="en-GB" dirty="0">
                <a:solidFill>
                  <a:schemeClr val="tx1">
                    <a:lumMod val="75000"/>
                    <a:lumOff val="25000"/>
                  </a:schemeClr>
                </a:solidFill>
                <a:latin typeface="+mn-lt"/>
                <a:ea typeface="Calibri" panose="020F0502020204030204" pitchFamily="34" charset="0"/>
                <a:cs typeface="Times New Roman" panose="02020603050405020304" pitchFamily="18" charset="0"/>
              </a:rPr>
              <a:t>Database Migration</a:t>
            </a:r>
          </a:p>
        </p:txBody>
      </p:sp>
      <p:grpSp>
        <p:nvGrpSpPr>
          <p:cNvPr id="47" name="Group 46">
            <a:extLst>
              <a:ext uri="{FF2B5EF4-FFF2-40B4-BE49-F238E27FC236}">
                <a16:creationId xmlns:a16="http://schemas.microsoft.com/office/drawing/2014/main" id="{0EA0170B-B27A-4578-8E7D-A83782A61251}"/>
              </a:ext>
            </a:extLst>
          </p:cNvPr>
          <p:cNvGrpSpPr/>
          <p:nvPr/>
        </p:nvGrpSpPr>
        <p:grpSpPr>
          <a:xfrm>
            <a:off x="980794" y="4426390"/>
            <a:ext cx="218746" cy="275057"/>
            <a:chOff x="2071556" y="1425834"/>
            <a:chExt cx="359302" cy="451795"/>
          </a:xfrm>
          <a:solidFill>
            <a:schemeClr val="bg1"/>
          </a:solidFill>
        </p:grpSpPr>
        <p:sp>
          <p:nvSpPr>
            <p:cNvPr id="48" name="Freeform 63">
              <a:extLst>
                <a:ext uri="{FF2B5EF4-FFF2-40B4-BE49-F238E27FC236}">
                  <a16:creationId xmlns:a16="http://schemas.microsoft.com/office/drawing/2014/main" id="{3A635864-1A1D-40FF-8471-14D7C292E2E2}"/>
                </a:ext>
              </a:extLst>
            </p:cNvPr>
            <p:cNvSpPr>
              <a:spLocks/>
            </p:cNvSpPr>
            <p:nvPr/>
          </p:nvSpPr>
          <p:spPr bwMode="auto">
            <a:xfrm>
              <a:off x="2135082" y="1493425"/>
              <a:ext cx="232250" cy="272906"/>
            </a:xfrm>
            <a:custGeom>
              <a:avLst/>
              <a:gdLst>
                <a:gd name="T0" fmla="*/ 97 w 193"/>
                <a:gd name="T1" fmla="*/ 0 h 227"/>
                <a:gd name="T2" fmla="*/ 0 w 193"/>
                <a:gd name="T3" fmla="*/ 96 h 227"/>
                <a:gd name="T4" fmla="*/ 18 w 193"/>
                <a:gd name="T5" fmla="*/ 152 h 227"/>
                <a:gd name="T6" fmla="*/ 49 w 193"/>
                <a:gd name="T7" fmla="*/ 223 h 227"/>
                <a:gd name="T8" fmla="*/ 49 w 193"/>
                <a:gd name="T9" fmla="*/ 224 h 227"/>
                <a:gd name="T10" fmla="*/ 52 w 193"/>
                <a:gd name="T11" fmla="*/ 227 h 227"/>
                <a:gd name="T12" fmla="*/ 141 w 193"/>
                <a:gd name="T13" fmla="*/ 227 h 227"/>
                <a:gd name="T14" fmla="*/ 145 w 193"/>
                <a:gd name="T15" fmla="*/ 224 h 227"/>
                <a:gd name="T16" fmla="*/ 145 w 193"/>
                <a:gd name="T17" fmla="*/ 223 h 227"/>
                <a:gd name="T18" fmla="*/ 176 w 193"/>
                <a:gd name="T19" fmla="*/ 150 h 227"/>
                <a:gd name="T20" fmla="*/ 193 w 193"/>
                <a:gd name="T21" fmla="*/ 96 h 227"/>
                <a:gd name="T22" fmla="*/ 97 w 193"/>
                <a:gd name="T23"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227">
                  <a:moveTo>
                    <a:pt x="97" y="0"/>
                  </a:moveTo>
                  <a:cubicBezTo>
                    <a:pt x="43" y="0"/>
                    <a:pt x="0" y="43"/>
                    <a:pt x="0" y="96"/>
                  </a:cubicBezTo>
                  <a:cubicBezTo>
                    <a:pt x="0" y="117"/>
                    <a:pt x="7" y="136"/>
                    <a:pt x="18" y="152"/>
                  </a:cubicBezTo>
                  <a:cubicBezTo>
                    <a:pt x="32" y="174"/>
                    <a:pt x="49" y="198"/>
                    <a:pt x="49" y="223"/>
                  </a:cubicBezTo>
                  <a:cubicBezTo>
                    <a:pt x="49" y="224"/>
                    <a:pt x="49" y="224"/>
                    <a:pt x="49" y="224"/>
                  </a:cubicBezTo>
                  <a:cubicBezTo>
                    <a:pt x="49" y="226"/>
                    <a:pt x="50" y="227"/>
                    <a:pt x="52" y="227"/>
                  </a:cubicBezTo>
                  <a:cubicBezTo>
                    <a:pt x="141" y="227"/>
                    <a:pt x="141" y="227"/>
                    <a:pt x="141" y="227"/>
                  </a:cubicBezTo>
                  <a:cubicBezTo>
                    <a:pt x="143" y="227"/>
                    <a:pt x="145" y="226"/>
                    <a:pt x="145" y="224"/>
                  </a:cubicBezTo>
                  <a:cubicBezTo>
                    <a:pt x="145" y="223"/>
                    <a:pt x="145" y="223"/>
                    <a:pt x="145" y="223"/>
                  </a:cubicBezTo>
                  <a:cubicBezTo>
                    <a:pt x="145" y="197"/>
                    <a:pt x="163" y="173"/>
                    <a:pt x="176" y="150"/>
                  </a:cubicBezTo>
                  <a:cubicBezTo>
                    <a:pt x="187" y="135"/>
                    <a:pt x="193" y="116"/>
                    <a:pt x="193" y="96"/>
                  </a:cubicBezTo>
                  <a:cubicBezTo>
                    <a:pt x="193" y="43"/>
                    <a:pt x="150" y="0"/>
                    <a:pt x="9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73" tIns="34987" rIns="69973" bIns="34987" numCol="1" anchor="t" anchorCtr="0" compatLnSpc="1">
              <a:prstTxWarp prst="textNoShape">
                <a:avLst/>
              </a:prstTxWarp>
            </a:bodyPr>
            <a:lstStyle/>
            <a:p>
              <a:endParaRPr lang="de-DE">
                <a:solidFill>
                  <a:schemeClr val="tx1">
                    <a:lumMod val="75000"/>
                    <a:lumOff val="25000"/>
                  </a:schemeClr>
                </a:solidFill>
                <a:latin typeface="+mn-lt"/>
              </a:endParaRPr>
            </a:p>
          </p:txBody>
        </p:sp>
        <p:sp>
          <p:nvSpPr>
            <p:cNvPr id="49" name="Freeform 64">
              <a:extLst>
                <a:ext uri="{FF2B5EF4-FFF2-40B4-BE49-F238E27FC236}">
                  <a16:creationId xmlns:a16="http://schemas.microsoft.com/office/drawing/2014/main" id="{583A22CC-D2E2-4BB0-8482-A0FBACD0FFCF}"/>
                </a:ext>
              </a:extLst>
            </p:cNvPr>
            <p:cNvSpPr>
              <a:spLocks/>
            </p:cNvSpPr>
            <p:nvPr/>
          </p:nvSpPr>
          <p:spPr bwMode="auto">
            <a:xfrm>
              <a:off x="2194034" y="1817660"/>
              <a:ext cx="115363" cy="22869"/>
            </a:xfrm>
            <a:custGeom>
              <a:avLst/>
              <a:gdLst>
                <a:gd name="T0" fmla="*/ 86 w 96"/>
                <a:gd name="T1" fmla="*/ 0 h 19"/>
                <a:gd name="T2" fmla="*/ 9 w 96"/>
                <a:gd name="T3" fmla="*/ 0 h 19"/>
                <a:gd name="T4" fmla="*/ 0 w 96"/>
                <a:gd name="T5" fmla="*/ 9 h 19"/>
                <a:gd name="T6" fmla="*/ 9 w 96"/>
                <a:gd name="T7" fmla="*/ 19 h 19"/>
                <a:gd name="T8" fmla="*/ 86 w 96"/>
                <a:gd name="T9" fmla="*/ 19 h 19"/>
                <a:gd name="T10" fmla="*/ 96 w 96"/>
                <a:gd name="T11" fmla="*/ 9 h 19"/>
                <a:gd name="T12" fmla="*/ 86 w 96"/>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96" h="19">
                  <a:moveTo>
                    <a:pt x="86" y="0"/>
                  </a:moveTo>
                  <a:cubicBezTo>
                    <a:pt x="9" y="0"/>
                    <a:pt x="9" y="0"/>
                    <a:pt x="9" y="0"/>
                  </a:cubicBezTo>
                  <a:cubicBezTo>
                    <a:pt x="4" y="0"/>
                    <a:pt x="0" y="4"/>
                    <a:pt x="0" y="9"/>
                  </a:cubicBezTo>
                  <a:cubicBezTo>
                    <a:pt x="0" y="14"/>
                    <a:pt x="4" y="19"/>
                    <a:pt x="9" y="19"/>
                  </a:cubicBezTo>
                  <a:cubicBezTo>
                    <a:pt x="86" y="19"/>
                    <a:pt x="86" y="19"/>
                    <a:pt x="86" y="19"/>
                  </a:cubicBezTo>
                  <a:cubicBezTo>
                    <a:pt x="91" y="19"/>
                    <a:pt x="96" y="14"/>
                    <a:pt x="96" y="9"/>
                  </a:cubicBezTo>
                  <a:cubicBezTo>
                    <a:pt x="96" y="4"/>
                    <a:pt x="91" y="0"/>
                    <a:pt x="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73" tIns="34987" rIns="69973" bIns="34987" numCol="1" anchor="t" anchorCtr="0" compatLnSpc="1">
              <a:prstTxWarp prst="textNoShape">
                <a:avLst/>
              </a:prstTxWarp>
            </a:bodyPr>
            <a:lstStyle/>
            <a:p>
              <a:endParaRPr lang="de-DE">
                <a:solidFill>
                  <a:schemeClr val="tx1">
                    <a:lumMod val="75000"/>
                    <a:lumOff val="25000"/>
                  </a:schemeClr>
                </a:solidFill>
                <a:latin typeface="+mn-lt"/>
              </a:endParaRPr>
            </a:p>
          </p:txBody>
        </p:sp>
        <p:sp>
          <p:nvSpPr>
            <p:cNvPr id="50" name="Freeform 65">
              <a:extLst>
                <a:ext uri="{FF2B5EF4-FFF2-40B4-BE49-F238E27FC236}">
                  <a16:creationId xmlns:a16="http://schemas.microsoft.com/office/drawing/2014/main" id="{B28D2CAC-E3D2-4AC3-A750-286C786E06E4}"/>
                </a:ext>
              </a:extLst>
            </p:cNvPr>
            <p:cNvSpPr>
              <a:spLocks/>
            </p:cNvSpPr>
            <p:nvPr/>
          </p:nvSpPr>
          <p:spPr bwMode="auto">
            <a:xfrm>
              <a:off x="2194034" y="1780561"/>
              <a:ext cx="115363" cy="22869"/>
            </a:xfrm>
            <a:custGeom>
              <a:avLst/>
              <a:gdLst>
                <a:gd name="T0" fmla="*/ 86 w 96"/>
                <a:gd name="T1" fmla="*/ 0 h 19"/>
                <a:gd name="T2" fmla="*/ 9 w 96"/>
                <a:gd name="T3" fmla="*/ 0 h 19"/>
                <a:gd name="T4" fmla="*/ 0 w 96"/>
                <a:gd name="T5" fmla="*/ 9 h 19"/>
                <a:gd name="T6" fmla="*/ 9 w 96"/>
                <a:gd name="T7" fmla="*/ 19 h 19"/>
                <a:gd name="T8" fmla="*/ 86 w 96"/>
                <a:gd name="T9" fmla="*/ 19 h 19"/>
                <a:gd name="T10" fmla="*/ 96 w 96"/>
                <a:gd name="T11" fmla="*/ 9 h 19"/>
                <a:gd name="T12" fmla="*/ 86 w 96"/>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96" h="19">
                  <a:moveTo>
                    <a:pt x="86" y="0"/>
                  </a:moveTo>
                  <a:cubicBezTo>
                    <a:pt x="9" y="0"/>
                    <a:pt x="9" y="0"/>
                    <a:pt x="9" y="0"/>
                  </a:cubicBezTo>
                  <a:cubicBezTo>
                    <a:pt x="4" y="0"/>
                    <a:pt x="0" y="4"/>
                    <a:pt x="0" y="9"/>
                  </a:cubicBezTo>
                  <a:cubicBezTo>
                    <a:pt x="0" y="15"/>
                    <a:pt x="4" y="19"/>
                    <a:pt x="9" y="19"/>
                  </a:cubicBezTo>
                  <a:cubicBezTo>
                    <a:pt x="86" y="19"/>
                    <a:pt x="86" y="19"/>
                    <a:pt x="86" y="19"/>
                  </a:cubicBezTo>
                  <a:cubicBezTo>
                    <a:pt x="91" y="19"/>
                    <a:pt x="96" y="15"/>
                    <a:pt x="96" y="9"/>
                  </a:cubicBezTo>
                  <a:cubicBezTo>
                    <a:pt x="96" y="4"/>
                    <a:pt x="91" y="0"/>
                    <a:pt x="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73" tIns="34987" rIns="69973" bIns="34987" numCol="1" anchor="t" anchorCtr="0" compatLnSpc="1">
              <a:prstTxWarp prst="textNoShape">
                <a:avLst/>
              </a:prstTxWarp>
            </a:bodyPr>
            <a:lstStyle/>
            <a:p>
              <a:endParaRPr lang="de-DE">
                <a:solidFill>
                  <a:schemeClr val="tx1">
                    <a:lumMod val="75000"/>
                    <a:lumOff val="25000"/>
                  </a:schemeClr>
                </a:solidFill>
                <a:latin typeface="+mn-lt"/>
              </a:endParaRPr>
            </a:p>
          </p:txBody>
        </p:sp>
        <p:sp>
          <p:nvSpPr>
            <p:cNvPr id="51" name="Freeform 66">
              <a:extLst>
                <a:ext uri="{FF2B5EF4-FFF2-40B4-BE49-F238E27FC236}">
                  <a16:creationId xmlns:a16="http://schemas.microsoft.com/office/drawing/2014/main" id="{31B641F5-A0C8-482B-941F-1B57BC4CD37C}"/>
                </a:ext>
              </a:extLst>
            </p:cNvPr>
            <p:cNvSpPr>
              <a:spLocks/>
            </p:cNvSpPr>
            <p:nvPr/>
          </p:nvSpPr>
          <p:spPr bwMode="auto">
            <a:xfrm>
              <a:off x="2214870" y="1853743"/>
              <a:ext cx="74198" cy="23886"/>
            </a:xfrm>
            <a:custGeom>
              <a:avLst/>
              <a:gdLst>
                <a:gd name="T0" fmla="*/ 2 w 62"/>
                <a:gd name="T1" fmla="*/ 0 h 20"/>
                <a:gd name="T2" fmla="*/ 1 w 62"/>
                <a:gd name="T3" fmla="*/ 3 h 20"/>
                <a:gd name="T4" fmla="*/ 16 w 62"/>
                <a:gd name="T5" fmla="*/ 17 h 20"/>
                <a:gd name="T6" fmla="*/ 21 w 62"/>
                <a:gd name="T7" fmla="*/ 20 h 20"/>
                <a:gd name="T8" fmla="*/ 40 w 62"/>
                <a:gd name="T9" fmla="*/ 20 h 20"/>
                <a:gd name="T10" fmla="*/ 46 w 62"/>
                <a:gd name="T11" fmla="*/ 17 h 20"/>
                <a:gd name="T12" fmla="*/ 60 w 62"/>
                <a:gd name="T13" fmla="*/ 3 h 20"/>
                <a:gd name="T14" fmla="*/ 59 w 62"/>
                <a:gd name="T15" fmla="*/ 0 h 20"/>
                <a:gd name="T16" fmla="*/ 2 w 62"/>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20">
                  <a:moveTo>
                    <a:pt x="2" y="0"/>
                  </a:moveTo>
                  <a:cubicBezTo>
                    <a:pt x="0" y="0"/>
                    <a:pt x="0" y="1"/>
                    <a:pt x="1" y="3"/>
                  </a:cubicBezTo>
                  <a:cubicBezTo>
                    <a:pt x="16" y="17"/>
                    <a:pt x="16" y="17"/>
                    <a:pt x="16" y="17"/>
                  </a:cubicBezTo>
                  <a:cubicBezTo>
                    <a:pt x="17" y="19"/>
                    <a:pt x="19" y="20"/>
                    <a:pt x="21" y="20"/>
                  </a:cubicBezTo>
                  <a:cubicBezTo>
                    <a:pt x="40" y="20"/>
                    <a:pt x="40" y="20"/>
                    <a:pt x="40" y="20"/>
                  </a:cubicBezTo>
                  <a:cubicBezTo>
                    <a:pt x="42" y="20"/>
                    <a:pt x="44" y="19"/>
                    <a:pt x="46" y="17"/>
                  </a:cubicBezTo>
                  <a:cubicBezTo>
                    <a:pt x="60" y="3"/>
                    <a:pt x="60" y="3"/>
                    <a:pt x="60" y="3"/>
                  </a:cubicBezTo>
                  <a:cubicBezTo>
                    <a:pt x="62" y="1"/>
                    <a:pt x="61" y="0"/>
                    <a:pt x="59"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73" tIns="34987" rIns="69973" bIns="34987" numCol="1" anchor="t" anchorCtr="0" compatLnSpc="1">
              <a:prstTxWarp prst="textNoShape">
                <a:avLst/>
              </a:prstTxWarp>
            </a:bodyPr>
            <a:lstStyle/>
            <a:p>
              <a:endParaRPr lang="de-DE">
                <a:solidFill>
                  <a:schemeClr val="tx1">
                    <a:lumMod val="75000"/>
                    <a:lumOff val="25000"/>
                  </a:schemeClr>
                </a:solidFill>
                <a:latin typeface="+mn-lt"/>
              </a:endParaRPr>
            </a:p>
          </p:txBody>
        </p:sp>
        <p:sp>
          <p:nvSpPr>
            <p:cNvPr id="52" name="Freeform 67">
              <a:extLst>
                <a:ext uri="{FF2B5EF4-FFF2-40B4-BE49-F238E27FC236}">
                  <a16:creationId xmlns:a16="http://schemas.microsoft.com/office/drawing/2014/main" id="{3EFDB86C-E63D-4373-ABB5-DF975661AC4F}"/>
                </a:ext>
              </a:extLst>
            </p:cNvPr>
            <p:cNvSpPr>
              <a:spLocks/>
            </p:cNvSpPr>
            <p:nvPr/>
          </p:nvSpPr>
          <p:spPr bwMode="auto">
            <a:xfrm>
              <a:off x="2362250" y="1692642"/>
              <a:ext cx="39640" cy="39640"/>
            </a:xfrm>
            <a:custGeom>
              <a:avLst/>
              <a:gdLst>
                <a:gd name="T0" fmla="*/ 0 w 33"/>
                <a:gd name="T1" fmla="*/ 17 h 33"/>
                <a:gd name="T2" fmla="*/ 17 w 33"/>
                <a:gd name="T3" fmla="*/ 33 h 33"/>
                <a:gd name="T4" fmla="*/ 33 w 33"/>
                <a:gd name="T5" fmla="*/ 13 h 33"/>
                <a:gd name="T6" fmla="*/ 14 w 33"/>
                <a:gd name="T7" fmla="*/ 0 h 33"/>
                <a:gd name="T8" fmla="*/ 0 w 33"/>
                <a:gd name="T9" fmla="*/ 17 h 33"/>
              </a:gdLst>
              <a:ahLst/>
              <a:cxnLst>
                <a:cxn ang="0">
                  <a:pos x="T0" y="T1"/>
                </a:cxn>
                <a:cxn ang="0">
                  <a:pos x="T2" y="T3"/>
                </a:cxn>
                <a:cxn ang="0">
                  <a:pos x="T4" y="T5"/>
                </a:cxn>
                <a:cxn ang="0">
                  <a:pos x="T6" y="T7"/>
                </a:cxn>
                <a:cxn ang="0">
                  <a:pos x="T8" y="T9"/>
                </a:cxn>
              </a:cxnLst>
              <a:rect l="0" t="0" r="r" b="b"/>
              <a:pathLst>
                <a:path w="33" h="33">
                  <a:moveTo>
                    <a:pt x="0" y="17"/>
                  </a:moveTo>
                  <a:cubicBezTo>
                    <a:pt x="17" y="33"/>
                    <a:pt x="17" y="33"/>
                    <a:pt x="17" y="33"/>
                  </a:cubicBezTo>
                  <a:cubicBezTo>
                    <a:pt x="23" y="27"/>
                    <a:pt x="28" y="20"/>
                    <a:pt x="33" y="13"/>
                  </a:cubicBezTo>
                  <a:cubicBezTo>
                    <a:pt x="14" y="0"/>
                    <a:pt x="14" y="0"/>
                    <a:pt x="14" y="0"/>
                  </a:cubicBezTo>
                  <a:cubicBezTo>
                    <a:pt x="10" y="6"/>
                    <a:pt x="5" y="12"/>
                    <a:pt x="0"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73" tIns="34987" rIns="69973" bIns="34987" numCol="1" anchor="t" anchorCtr="0" compatLnSpc="1">
              <a:prstTxWarp prst="textNoShape">
                <a:avLst/>
              </a:prstTxWarp>
            </a:bodyPr>
            <a:lstStyle/>
            <a:p>
              <a:endParaRPr lang="de-DE">
                <a:solidFill>
                  <a:schemeClr val="tx1">
                    <a:lumMod val="75000"/>
                    <a:lumOff val="25000"/>
                  </a:schemeClr>
                </a:solidFill>
                <a:latin typeface="+mn-lt"/>
              </a:endParaRPr>
            </a:p>
          </p:txBody>
        </p:sp>
        <p:sp>
          <p:nvSpPr>
            <p:cNvPr id="53" name="Freeform 68">
              <a:extLst>
                <a:ext uri="{FF2B5EF4-FFF2-40B4-BE49-F238E27FC236}">
                  <a16:creationId xmlns:a16="http://schemas.microsoft.com/office/drawing/2014/main" id="{8BA2C414-BCB3-4EFF-8AB3-AFA88271192C}"/>
                </a:ext>
              </a:extLst>
            </p:cNvPr>
            <p:cNvSpPr>
              <a:spLocks/>
            </p:cNvSpPr>
            <p:nvPr/>
          </p:nvSpPr>
          <p:spPr bwMode="auto">
            <a:xfrm>
              <a:off x="2397316" y="1629116"/>
              <a:ext cx="33542" cy="33542"/>
            </a:xfrm>
            <a:custGeom>
              <a:avLst/>
              <a:gdLst>
                <a:gd name="T0" fmla="*/ 5 w 28"/>
                <a:gd name="T1" fmla="*/ 0 h 28"/>
                <a:gd name="T2" fmla="*/ 0 w 28"/>
                <a:gd name="T3" fmla="*/ 21 h 28"/>
                <a:gd name="T4" fmla="*/ 22 w 28"/>
                <a:gd name="T5" fmla="*/ 28 h 28"/>
                <a:gd name="T6" fmla="*/ 28 w 28"/>
                <a:gd name="T7" fmla="*/ 3 h 28"/>
                <a:gd name="T8" fmla="*/ 5 w 28"/>
                <a:gd name="T9" fmla="*/ 0 h 28"/>
              </a:gdLst>
              <a:ahLst/>
              <a:cxnLst>
                <a:cxn ang="0">
                  <a:pos x="T0" y="T1"/>
                </a:cxn>
                <a:cxn ang="0">
                  <a:pos x="T2" y="T3"/>
                </a:cxn>
                <a:cxn ang="0">
                  <a:pos x="T4" y="T5"/>
                </a:cxn>
                <a:cxn ang="0">
                  <a:pos x="T6" y="T7"/>
                </a:cxn>
                <a:cxn ang="0">
                  <a:pos x="T8" y="T9"/>
                </a:cxn>
              </a:cxnLst>
              <a:rect l="0" t="0" r="r" b="b"/>
              <a:pathLst>
                <a:path w="28" h="28">
                  <a:moveTo>
                    <a:pt x="5" y="0"/>
                  </a:moveTo>
                  <a:cubicBezTo>
                    <a:pt x="4" y="7"/>
                    <a:pt x="3" y="14"/>
                    <a:pt x="0" y="21"/>
                  </a:cubicBezTo>
                  <a:cubicBezTo>
                    <a:pt x="22" y="28"/>
                    <a:pt x="22" y="28"/>
                    <a:pt x="22" y="28"/>
                  </a:cubicBezTo>
                  <a:cubicBezTo>
                    <a:pt x="25" y="20"/>
                    <a:pt x="27" y="12"/>
                    <a:pt x="28" y="3"/>
                  </a:cubicBez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73" tIns="34987" rIns="69973" bIns="34987" numCol="1" anchor="t" anchorCtr="0" compatLnSpc="1">
              <a:prstTxWarp prst="textNoShape">
                <a:avLst/>
              </a:prstTxWarp>
            </a:bodyPr>
            <a:lstStyle/>
            <a:p>
              <a:endParaRPr lang="de-DE">
                <a:solidFill>
                  <a:schemeClr val="tx1">
                    <a:lumMod val="75000"/>
                    <a:lumOff val="25000"/>
                  </a:schemeClr>
                </a:solidFill>
                <a:latin typeface="+mn-lt"/>
              </a:endParaRPr>
            </a:p>
          </p:txBody>
        </p:sp>
        <p:sp>
          <p:nvSpPr>
            <p:cNvPr id="54" name="Freeform 69">
              <a:extLst>
                <a:ext uri="{FF2B5EF4-FFF2-40B4-BE49-F238E27FC236}">
                  <a16:creationId xmlns:a16="http://schemas.microsoft.com/office/drawing/2014/main" id="{6A97A74D-84E4-42D0-9172-22C7B9BCD795}"/>
                </a:ext>
              </a:extLst>
            </p:cNvPr>
            <p:cNvSpPr>
              <a:spLocks/>
            </p:cNvSpPr>
            <p:nvPr/>
          </p:nvSpPr>
          <p:spPr bwMode="auto">
            <a:xfrm>
              <a:off x="2397316" y="1551869"/>
              <a:ext cx="33542" cy="34050"/>
            </a:xfrm>
            <a:custGeom>
              <a:avLst/>
              <a:gdLst>
                <a:gd name="T0" fmla="*/ 5 w 28"/>
                <a:gd name="T1" fmla="*/ 28 h 28"/>
                <a:gd name="T2" fmla="*/ 28 w 28"/>
                <a:gd name="T3" fmla="*/ 25 h 28"/>
                <a:gd name="T4" fmla="*/ 22 w 28"/>
                <a:gd name="T5" fmla="*/ 0 h 28"/>
                <a:gd name="T6" fmla="*/ 0 w 28"/>
                <a:gd name="T7" fmla="*/ 7 h 28"/>
                <a:gd name="T8" fmla="*/ 5 w 28"/>
                <a:gd name="T9" fmla="*/ 28 h 28"/>
              </a:gdLst>
              <a:ahLst/>
              <a:cxnLst>
                <a:cxn ang="0">
                  <a:pos x="T0" y="T1"/>
                </a:cxn>
                <a:cxn ang="0">
                  <a:pos x="T2" y="T3"/>
                </a:cxn>
                <a:cxn ang="0">
                  <a:pos x="T4" y="T5"/>
                </a:cxn>
                <a:cxn ang="0">
                  <a:pos x="T6" y="T7"/>
                </a:cxn>
                <a:cxn ang="0">
                  <a:pos x="T8" y="T9"/>
                </a:cxn>
              </a:cxnLst>
              <a:rect l="0" t="0" r="r" b="b"/>
              <a:pathLst>
                <a:path w="28" h="28">
                  <a:moveTo>
                    <a:pt x="5" y="28"/>
                  </a:moveTo>
                  <a:cubicBezTo>
                    <a:pt x="28" y="25"/>
                    <a:pt x="28" y="25"/>
                    <a:pt x="28" y="25"/>
                  </a:cubicBezTo>
                  <a:cubicBezTo>
                    <a:pt x="27" y="16"/>
                    <a:pt x="25" y="8"/>
                    <a:pt x="22" y="0"/>
                  </a:cubicBezTo>
                  <a:cubicBezTo>
                    <a:pt x="0" y="7"/>
                    <a:pt x="0" y="7"/>
                    <a:pt x="0" y="7"/>
                  </a:cubicBezTo>
                  <a:cubicBezTo>
                    <a:pt x="3" y="14"/>
                    <a:pt x="4" y="21"/>
                    <a:pt x="5"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73" tIns="34987" rIns="69973" bIns="34987" numCol="1" anchor="t" anchorCtr="0" compatLnSpc="1">
              <a:prstTxWarp prst="textNoShape">
                <a:avLst/>
              </a:prstTxWarp>
            </a:bodyPr>
            <a:lstStyle/>
            <a:p>
              <a:endParaRPr lang="de-DE">
                <a:solidFill>
                  <a:schemeClr val="tx1">
                    <a:lumMod val="75000"/>
                    <a:lumOff val="25000"/>
                  </a:schemeClr>
                </a:solidFill>
                <a:latin typeface="+mn-lt"/>
              </a:endParaRPr>
            </a:p>
          </p:txBody>
        </p:sp>
        <p:sp>
          <p:nvSpPr>
            <p:cNvPr id="55" name="Freeform 70">
              <a:extLst>
                <a:ext uri="{FF2B5EF4-FFF2-40B4-BE49-F238E27FC236}">
                  <a16:creationId xmlns:a16="http://schemas.microsoft.com/office/drawing/2014/main" id="{9E28F2CA-233E-4BD4-9B99-47C6EED4ABDA}"/>
                </a:ext>
              </a:extLst>
            </p:cNvPr>
            <p:cNvSpPr>
              <a:spLocks/>
            </p:cNvSpPr>
            <p:nvPr/>
          </p:nvSpPr>
          <p:spPr bwMode="auto">
            <a:xfrm>
              <a:off x="2362250" y="1482245"/>
              <a:ext cx="39640" cy="39640"/>
            </a:xfrm>
            <a:custGeom>
              <a:avLst/>
              <a:gdLst>
                <a:gd name="T0" fmla="*/ 33 w 33"/>
                <a:gd name="T1" fmla="*/ 20 h 33"/>
                <a:gd name="T2" fmla="*/ 17 w 33"/>
                <a:gd name="T3" fmla="*/ 0 h 33"/>
                <a:gd name="T4" fmla="*/ 0 w 33"/>
                <a:gd name="T5" fmla="*/ 16 h 33"/>
                <a:gd name="T6" fmla="*/ 14 w 33"/>
                <a:gd name="T7" fmla="*/ 33 h 33"/>
                <a:gd name="T8" fmla="*/ 33 w 33"/>
                <a:gd name="T9" fmla="*/ 20 h 33"/>
              </a:gdLst>
              <a:ahLst/>
              <a:cxnLst>
                <a:cxn ang="0">
                  <a:pos x="T0" y="T1"/>
                </a:cxn>
                <a:cxn ang="0">
                  <a:pos x="T2" y="T3"/>
                </a:cxn>
                <a:cxn ang="0">
                  <a:pos x="T4" y="T5"/>
                </a:cxn>
                <a:cxn ang="0">
                  <a:pos x="T6" y="T7"/>
                </a:cxn>
                <a:cxn ang="0">
                  <a:pos x="T8" y="T9"/>
                </a:cxn>
              </a:cxnLst>
              <a:rect l="0" t="0" r="r" b="b"/>
              <a:pathLst>
                <a:path w="33" h="33">
                  <a:moveTo>
                    <a:pt x="33" y="20"/>
                  </a:moveTo>
                  <a:cubicBezTo>
                    <a:pt x="28" y="13"/>
                    <a:pt x="23" y="7"/>
                    <a:pt x="17" y="0"/>
                  </a:cubicBezTo>
                  <a:cubicBezTo>
                    <a:pt x="0" y="16"/>
                    <a:pt x="0" y="16"/>
                    <a:pt x="0" y="16"/>
                  </a:cubicBezTo>
                  <a:cubicBezTo>
                    <a:pt x="5" y="21"/>
                    <a:pt x="10" y="27"/>
                    <a:pt x="14" y="33"/>
                  </a:cubicBezTo>
                  <a:lnTo>
                    <a:pt x="33"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73" tIns="34987" rIns="69973" bIns="34987" numCol="1" anchor="t" anchorCtr="0" compatLnSpc="1">
              <a:prstTxWarp prst="textNoShape">
                <a:avLst/>
              </a:prstTxWarp>
            </a:bodyPr>
            <a:lstStyle/>
            <a:p>
              <a:endParaRPr lang="de-DE">
                <a:solidFill>
                  <a:schemeClr val="tx1">
                    <a:lumMod val="75000"/>
                    <a:lumOff val="25000"/>
                  </a:schemeClr>
                </a:solidFill>
                <a:latin typeface="+mn-lt"/>
              </a:endParaRPr>
            </a:p>
          </p:txBody>
        </p:sp>
        <p:sp>
          <p:nvSpPr>
            <p:cNvPr id="56" name="Freeform 71">
              <a:extLst>
                <a:ext uri="{FF2B5EF4-FFF2-40B4-BE49-F238E27FC236}">
                  <a16:creationId xmlns:a16="http://schemas.microsoft.com/office/drawing/2014/main" id="{089B6ED0-2008-4239-8BC9-574B510E196F}"/>
                </a:ext>
              </a:extLst>
            </p:cNvPr>
            <p:cNvSpPr>
              <a:spLocks/>
            </p:cNvSpPr>
            <p:nvPr/>
          </p:nvSpPr>
          <p:spPr bwMode="auto">
            <a:xfrm>
              <a:off x="2305839" y="1438031"/>
              <a:ext cx="37607" cy="37099"/>
            </a:xfrm>
            <a:custGeom>
              <a:avLst/>
              <a:gdLst>
                <a:gd name="T0" fmla="*/ 31 w 31"/>
                <a:gd name="T1" fmla="*/ 11 h 31"/>
                <a:gd name="T2" fmla="*/ 8 w 31"/>
                <a:gd name="T3" fmla="*/ 0 h 31"/>
                <a:gd name="T4" fmla="*/ 0 w 31"/>
                <a:gd name="T5" fmla="*/ 22 h 31"/>
                <a:gd name="T6" fmla="*/ 19 w 31"/>
                <a:gd name="T7" fmla="*/ 31 h 31"/>
                <a:gd name="T8" fmla="*/ 31 w 31"/>
                <a:gd name="T9" fmla="*/ 11 h 31"/>
              </a:gdLst>
              <a:ahLst/>
              <a:cxnLst>
                <a:cxn ang="0">
                  <a:pos x="T0" y="T1"/>
                </a:cxn>
                <a:cxn ang="0">
                  <a:pos x="T2" y="T3"/>
                </a:cxn>
                <a:cxn ang="0">
                  <a:pos x="T4" y="T5"/>
                </a:cxn>
                <a:cxn ang="0">
                  <a:pos x="T6" y="T7"/>
                </a:cxn>
                <a:cxn ang="0">
                  <a:pos x="T8" y="T9"/>
                </a:cxn>
              </a:cxnLst>
              <a:rect l="0" t="0" r="r" b="b"/>
              <a:pathLst>
                <a:path w="31" h="31">
                  <a:moveTo>
                    <a:pt x="31" y="11"/>
                  </a:moveTo>
                  <a:cubicBezTo>
                    <a:pt x="24" y="7"/>
                    <a:pt x="16" y="3"/>
                    <a:pt x="8" y="0"/>
                  </a:cubicBezTo>
                  <a:cubicBezTo>
                    <a:pt x="0" y="22"/>
                    <a:pt x="0" y="22"/>
                    <a:pt x="0" y="22"/>
                  </a:cubicBezTo>
                  <a:cubicBezTo>
                    <a:pt x="7" y="24"/>
                    <a:pt x="13" y="27"/>
                    <a:pt x="19" y="31"/>
                  </a:cubicBezTo>
                  <a:lnTo>
                    <a:pt x="31"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73" tIns="34987" rIns="69973" bIns="34987" numCol="1" anchor="t" anchorCtr="0" compatLnSpc="1">
              <a:prstTxWarp prst="textNoShape">
                <a:avLst/>
              </a:prstTxWarp>
            </a:bodyPr>
            <a:lstStyle/>
            <a:p>
              <a:endParaRPr lang="de-DE">
                <a:solidFill>
                  <a:schemeClr val="tx1">
                    <a:lumMod val="75000"/>
                    <a:lumOff val="25000"/>
                  </a:schemeClr>
                </a:solidFill>
                <a:latin typeface="+mn-lt"/>
              </a:endParaRPr>
            </a:p>
          </p:txBody>
        </p:sp>
        <p:sp>
          <p:nvSpPr>
            <p:cNvPr id="57" name="Freeform 72">
              <a:extLst>
                <a:ext uri="{FF2B5EF4-FFF2-40B4-BE49-F238E27FC236}">
                  <a16:creationId xmlns:a16="http://schemas.microsoft.com/office/drawing/2014/main" id="{6E55A81C-3061-443E-B3B0-47E74DEBF011}"/>
                </a:ext>
              </a:extLst>
            </p:cNvPr>
            <p:cNvSpPr>
              <a:spLocks/>
            </p:cNvSpPr>
            <p:nvPr/>
          </p:nvSpPr>
          <p:spPr bwMode="auto">
            <a:xfrm>
              <a:off x="2236215" y="1425834"/>
              <a:ext cx="29984" cy="28968"/>
            </a:xfrm>
            <a:custGeom>
              <a:avLst/>
              <a:gdLst>
                <a:gd name="T0" fmla="*/ 13 w 25"/>
                <a:gd name="T1" fmla="*/ 23 h 24"/>
                <a:gd name="T2" fmla="*/ 23 w 25"/>
                <a:gd name="T3" fmla="*/ 24 h 24"/>
                <a:gd name="T4" fmla="*/ 25 w 25"/>
                <a:gd name="T5" fmla="*/ 1 h 24"/>
                <a:gd name="T6" fmla="*/ 13 w 25"/>
                <a:gd name="T7" fmla="*/ 0 h 24"/>
                <a:gd name="T8" fmla="*/ 0 w 25"/>
                <a:gd name="T9" fmla="*/ 1 h 24"/>
                <a:gd name="T10" fmla="*/ 2 w 25"/>
                <a:gd name="T11" fmla="*/ 24 h 24"/>
                <a:gd name="T12" fmla="*/ 13 w 25"/>
                <a:gd name="T13" fmla="*/ 23 h 24"/>
              </a:gdLst>
              <a:ahLst/>
              <a:cxnLst>
                <a:cxn ang="0">
                  <a:pos x="T0" y="T1"/>
                </a:cxn>
                <a:cxn ang="0">
                  <a:pos x="T2" y="T3"/>
                </a:cxn>
                <a:cxn ang="0">
                  <a:pos x="T4" y="T5"/>
                </a:cxn>
                <a:cxn ang="0">
                  <a:pos x="T6" y="T7"/>
                </a:cxn>
                <a:cxn ang="0">
                  <a:pos x="T8" y="T9"/>
                </a:cxn>
                <a:cxn ang="0">
                  <a:pos x="T10" y="T11"/>
                </a:cxn>
                <a:cxn ang="0">
                  <a:pos x="T12" y="T13"/>
                </a:cxn>
              </a:cxnLst>
              <a:rect l="0" t="0" r="r" b="b"/>
              <a:pathLst>
                <a:path w="25" h="24">
                  <a:moveTo>
                    <a:pt x="13" y="23"/>
                  </a:moveTo>
                  <a:cubicBezTo>
                    <a:pt x="16" y="23"/>
                    <a:pt x="20" y="23"/>
                    <a:pt x="23" y="24"/>
                  </a:cubicBezTo>
                  <a:cubicBezTo>
                    <a:pt x="25" y="1"/>
                    <a:pt x="25" y="1"/>
                    <a:pt x="25" y="1"/>
                  </a:cubicBezTo>
                  <a:cubicBezTo>
                    <a:pt x="21" y="0"/>
                    <a:pt x="17" y="0"/>
                    <a:pt x="13" y="0"/>
                  </a:cubicBezTo>
                  <a:cubicBezTo>
                    <a:pt x="8" y="0"/>
                    <a:pt x="4" y="0"/>
                    <a:pt x="0" y="1"/>
                  </a:cubicBezTo>
                  <a:cubicBezTo>
                    <a:pt x="2" y="24"/>
                    <a:pt x="2" y="24"/>
                    <a:pt x="2" y="24"/>
                  </a:cubicBezTo>
                  <a:cubicBezTo>
                    <a:pt x="5" y="23"/>
                    <a:pt x="9" y="23"/>
                    <a:pt x="1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73" tIns="34987" rIns="69973" bIns="34987" numCol="1" anchor="t" anchorCtr="0" compatLnSpc="1">
              <a:prstTxWarp prst="textNoShape">
                <a:avLst/>
              </a:prstTxWarp>
            </a:bodyPr>
            <a:lstStyle/>
            <a:p>
              <a:endParaRPr lang="de-DE">
                <a:solidFill>
                  <a:schemeClr val="tx1">
                    <a:lumMod val="75000"/>
                    <a:lumOff val="25000"/>
                  </a:schemeClr>
                </a:solidFill>
                <a:latin typeface="+mn-lt"/>
              </a:endParaRPr>
            </a:p>
          </p:txBody>
        </p:sp>
        <p:sp>
          <p:nvSpPr>
            <p:cNvPr id="58" name="Freeform 73">
              <a:extLst>
                <a:ext uri="{FF2B5EF4-FFF2-40B4-BE49-F238E27FC236}">
                  <a16:creationId xmlns:a16="http://schemas.microsoft.com/office/drawing/2014/main" id="{E1C358D1-DBF9-4D16-915F-C55BA108A33B}"/>
                </a:ext>
              </a:extLst>
            </p:cNvPr>
            <p:cNvSpPr>
              <a:spLocks/>
            </p:cNvSpPr>
            <p:nvPr/>
          </p:nvSpPr>
          <p:spPr bwMode="auto">
            <a:xfrm>
              <a:off x="2159476" y="1438031"/>
              <a:ext cx="37099" cy="37099"/>
            </a:xfrm>
            <a:custGeom>
              <a:avLst/>
              <a:gdLst>
                <a:gd name="T0" fmla="*/ 31 w 31"/>
                <a:gd name="T1" fmla="*/ 22 h 31"/>
                <a:gd name="T2" fmla="*/ 23 w 31"/>
                <a:gd name="T3" fmla="*/ 0 h 31"/>
                <a:gd name="T4" fmla="*/ 0 w 31"/>
                <a:gd name="T5" fmla="*/ 11 h 31"/>
                <a:gd name="T6" fmla="*/ 12 w 31"/>
                <a:gd name="T7" fmla="*/ 31 h 31"/>
                <a:gd name="T8" fmla="*/ 31 w 31"/>
                <a:gd name="T9" fmla="*/ 22 h 31"/>
              </a:gdLst>
              <a:ahLst/>
              <a:cxnLst>
                <a:cxn ang="0">
                  <a:pos x="T0" y="T1"/>
                </a:cxn>
                <a:cxn ang="0">
                  <a:pos x="T2" y="T3"/>
                </a:cxn>
                <a:cxn ang="0">
                  <a:pos x="T4" y="T5"/>
                </a:cxn>
                <a:cxn ang="0">
                  <a:pos x="T6" y="T7"/>
                </a:cxn>
                <a:cxn ang="0">
                  <a:pos x="T8" y="T9"/>
                </a:cxn>
              </a:cxnLst>
              <a:rect l="0" t="0" r="r" b="b"/>
              <a:pathLst>
                <a:path w="31" h="31">
                  <a:moveTo>
                    <a:pt x="31" y="22"/>
                  </a:moveTo>
                  <a:cubicBezTo>
                    <a:pt x="23" y="0"/>
                    <a:pt x="23" y="0"/>
                    <a:pt x="23" y="0"/>
                  </a:cubicBezTo>
                  <a:cubicBezTo>
                    <a:pt x="15" y="3"/>
                    <a:pt x="7" y="7"/>
                    <a:pt x="0" y="11"/>
                  </a:cubicBezTo>
                  <a:cubicBezTo>
                    <a:pt x="12" y="31"/>
                    <a:pt x="12" y="31"/>
                    <a:pt x="12" y="31"/>
                  </a:cubicBezTo>
                  <a:cubicBezTo>
                    <a:pt x="18" y="27"/>
                    <a:pt x="24" y="24"/>
                    <a:pt x="31"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73" tIns="34987" rIns="69973" bIns="34987" numCol="1" anchor="t" anchorCtr="0" compatLnSpc="1">
              <a:prstTxWarp prst="textNoShape">
                <a:avLst/>
              </a:prstTxWarp>
            </a:bodyPr>
            <a:lstStyle/>
            <a:p>
              <a:endParaRPr lang="de-DE">
                <a:solidFill>
                  <a:schemeClr val="tx1">
                    <a:lumMod val="75000"/>
                    <a:lumOff val="25000"/>
                  </a:schemeClr>
                </a:solidFill>
                <a:latin typeface="+mn-lt"/>
              </a:endParaRPr>
            </a:p>
          </p:txBody>
        </p:sp>
        <p:sp>
          <p:nvSpPr>
            <p:cNvPr id="59" name="Freeform 74">
              <a:extLst>
                <a:ext uri="{FF2B5EF4-FFF2-40B4-BE49-F238E27FC236}">
                  <a16:creationId xmlns:a16="http://schemas.microsoft.com/office/drawing/2014/main" id="{DB398162-E186-4569-AA7F-07C36E2FEB31}"/>
                </a:ext>
              </a:extLst>
            </p:cNvPr>
            <p:cNvSpPr>
              <a:spLocks/>
            </p:cNvSpPr>
            <p:nvPr/>
          </p:nvSpPr>
          <p:spPr bwMode="auto">
            <a:xfrm>
              <a:off x="2100524" y="1483769"/>
              <a:ext cx="39640" cy="38115"/>
            </a:xfrm>
            <a:custGeom>
              <a:avLst/>
              <a:gdLst>
                <a:gd name="T0" fmla="*/ 33 w 33"/>
                <a:gd name="T1" fmla="*/ 15 h 32"/>
                <a:gd name="T2" fmla="*/ 16 w 33"/>
                <a:gd name="T3" fmla="*/ 0 h 32"/>
                <a:gd name="T4" fmla="*/ 0 w 33"/>
                <a:gd name="T5" fmla="*/ 19 h 32"/>
                <a:gd name="T6" fmla="*/ 19 w 33"/>
                <a:gd name="T7" fmla="*/ 32 h 32"/>
                <a:gd name="T8" fmla="*/ 33 w 33"/>
                <a:gd name="T9" fmla="*/ 15 h 32"/>
              </a:gdLst>
              <a:ahLst/>
              <a:cxnLst>
                <a:cxn ang="0">
                  <a:pos x="T0" y="T1"/>
                </a:cxn>
                <a:cxn ang="0">
                  <a:pos x="T2" y="T3"/>
                </a:cxn>
                <a:cxn ang="0">
                  <a:pos x="T4" y="T5"/>
                </a:cxn>
                <a:cxn ang="0">
                  <a:pos x="T6" y="T7"/>
                </a:cxn>
                <a:cxn ang="0">
                  <a:pos x="T8" y="T9"/>
                </a:cxn>
              </a:cxnLst>
              <a:rect l="0" t="0" r="r" b="b"/>
              <a:pathLst>
                <a:path w="33" h="32">
                  <a:moveTo>
                    <a:pt x="33" y="15"/>
                  </a:moveTo>
                  <a:cubicBezTo>
                    <a:pt x="16" y="0"/>
                    <a:pt x="16" y="0"/>
                    <a:pt x="16" y="0"/>
                  </a:cubicBezTo>
                  <a:cubicBezTo>
                    <a:pt x="10" y="6"/>
                    <a:pt x="5" y="12"/>
                    <a:pt x="0" y="19"/>
                  </a:cubicBezTo>
                  <a:cubicBezTo>
                    <a:pt x="19" y="32"/>
                    <a:pt x="19" y="32"/>
                    <a:pt x="19" y="32"/>
                  </a:cubicBezTo>
                  <a:cubicBezTo>
                    <a:pt x="23" y="26"/>
                    <a:pt x="28" y="21"/>
                    <a:pt x="33"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73" tIns="34987" rIns="69973" bIns="34987" numCol="1" anchor="t" anchorCtr="0" compatLnSpc="1">
              <a:prstTxWarp prst="textNoShape">
                <a:avLst/>
              </a:prstTxWarp>
            </a:bodyPr>
            <a:lstStyle/>
            <a:p>
              <a:endParaRPr lang="de-DE">
                <a:solidFill>
                  <a:schemeClr val="tx1">
                    <a:lumMod val="75000"/>
                    <a:lumOff val="25000"/>
                  </a:schemeClr>
                </a:solidFill>
                <a:latin typeface="+mn-lt"/>
              </a:endParaRPr>
            </a:p>
          </p:txBody>
        </p:sp>
        <p:sp>
          <p:nvSpPr>
            <p:cNvPr id="60" name="Freeform 75">
              <a:extLst>
                <a:ext uri="{FF2B5EF4-FFF2-40B4-BE49-F238E27FC236}">
                  <a16:creationId xmlns:a16="http://schemas.microsoft.com/office/drawing/2014/main" id="{B332C373-BDD9-4917-9338-9B07B7ACD48B}"/>
                </a:ext>
              </a:extLst>
            </p:cNvPr>
            <p:cNvSpPr>
              <a:spLocks/>
            </p:cNvSpPr>
            <p:nvPr/>
          </p:nvSpPr>
          <p:spPr bwMode="auto">
            <a:xfrm>
              <a:off x="2071556" y="1551869"/>
              <a:ext cx="33542" cy="34050"/>
            </a:xfrm>
            <a:custGeom>
              <a:avLst/>
              <a:gdLst>
                <a:gd name="T0" fmla="*/ 23 w 28"/>
                <a:gd name="T1" fmla="*/ 28 h 28"/>
                <a:gd name="T2" fmla="*/ 28 w 28"/>
                <a:gd name="T3" fmla="*/ 7 h 28"/>
                <a:gd name="T4" fmla="*/ 6 w 28"/>
                <a:gd name="T5" fmla="*/ 0 h 28"/>
                <a:gd name="T6" fmla="*/ 0 w 28"/>
                <a:gd name="T7" fmla="*/ 25 h 28"/>
                <a:gd name="T8" fmla="*/ 20 w 28"/>
                <a:gd name="T9" fmla="*/ 28 h 28"/>
                <a:gd name="T10" fmla="*/ 23 w 28"/>
                <a:gd name="T11" fmla="*/ 28 h 28"/>
              </a:gdLst>
              <a:ahLst/>
              <a:cxnLst>
                <a:cxn ang="0">
                  <a:pos x="T0" y="T1"/>
                </a:cxn>
                <a:cxn ang="0">
                  <a:pos x="T2" y="T3"/>
                </a:cxn>
                <a:cxn ang="0">
                  <a:pos x="T4" y="T5"/>
                </a:cxn>
                <a:cxn ang="0">
                  <a:pos x="T6" y="T7"/>
                </a:cxn>
                <a:cxn ang="0">
                  <a:pos x="T8" y="T9"/>
                </a:cxn>
                <a:cxn ang="0">
                  <a:pos x="T10" y="T11"/>
                </a:cxn>
              </a:cxnLst>
              <a:rect l="0" t="0" r="r" b="b"/>
              <a:pathLst>
                <a:path w="28" h="28">
                  <a:moveTo>
                    <a:pt x="23" y="28"/>
                  </a:moveTo>
                  <a:cubicBezTo>
                    <a:pt x="24" y="21"/>
                    <a:pt x="26" y="14"/>
                    <a:pt x="28" y="7"/>
                  </a:cubicBezTo>
                  <a:cubicBezTo>
                    <a:pt x="6" y="0"/>
                    <a:pt x="6" y="0"/>
                    <a:pt x="6" y="0"/>
                  </a:cubicBezTo>
                  <a:cubicBezTo>
                    <a:pt x="3" y="8"/>
                    <a:pt x="1" y="17"/>
                    <a:pt x="0" y="25"/>
                  </a:cubicBezTo>
                  <a:cubicBezTo>
                    <a:pt x="20" y="28"/>
                    <a:pt x="20" y="28"/>
                    <a:pt x="20" y="28"/>
                  </a:cubicBezTo>
                  <a:lnTo>
                    <a:pt x="23"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73" tIns="34987" rIns="69973" bIns="34987" numCol="1" anchor="t" anchorCtr="0" compatLnSpc="1">
              <a:prstTxWarp prst="textNoShape">
                <a:avLst/>
              </a:prstTxWarp>
            </a:bodyPr>
            <a:lstStyle/>
            <a:p>
              <a:endParaRPr lang="de-DE">
                <a:solidFill>
                  <a:schemeClr val="tx1">
                    <a:lumMod val="75000"/>
                    <a:lumOff val="25000"/>
                  </a:schemeClr>
                </a:solidFill>
                <a:latin typeface="+mn-lt"/>
              </a:endParaRPr>
            </a:p>
          </p:txBody>
        </p:sp>
        <p:sp>
          <p:nvSpPr>
            <p:cNvPr id="61" name="Freeform 76">
              <a:extLst>
                <a:ext uri="{FF2B5EF4-FFF2-40B4-BE49-F238E27FC236}">
                  <a16:creationId xmlns:a16="http://schemas.microsoft.com/office/drawing/2014/main" id="{76DCCBB5-6518-4ACE-9189-1F6FECF1F51A}"/>
                </a:ext>
              </a:extLst>
            </p:cNvPr>
            <p:cNvSpPr>
              <a:spLocks/>
            </p:cNvSpPr>
            <p:nvPr/>
          </p:nvSpPr>
          <p:spPr bwMode="auto">
            <a:xfrm>
              <a:off x="2071556" y="1629116"/>
              <a:ext cx="33542" cy="33542"/>
            </a:xfrm>
            <a:custGeom>
              <a:avLst/>
              <a:gdLst>
                <a:gd name="T0" fmla="*/ 23 w 28"/>
                <a:gd name="T1" fmla="*/ 0 h 28"/>
                <a:gd name="T2" fmla="*/ 0 w 28"/>
                <a:gd name="T3" fmla="*/ 3 h 28"/>
                <a:gd name="T4" fmla="*/ 6 w 28"/>
                <a:gd name="T5" fmla="*/ 28 h 28"/>
                <a:gd name="T6" fmla="*/ 28 w 28"/>
                <a:gd name="T7" fmla="*/ 21 h 28"/>
                <a:gd name="T8" fmla="*/ 23 w 28"/>
                <a:gd name="T9" fmla="*/ 0 h 28"/>
              </a:gdLst>
              <a:ahLst/>
              <a:cxnLst>
                <a:cxn ang="0">
                  <a:pos x="T0" y="T1"/>
                </a:cxn>
                <a:cxn ang="0">
                  <a:pos x="T2" y="T3"/>
                </a:cxn>
                <a:cxn ang="0">
                  <a:pos x="T4" y="T5"/>
                </a:cxn>
                <a:cxn ang="0">
                  <a:pos x="T6" y="T7"/>
                </a:cxn>
                <a:cxn ang="0">
                  <a:pos x="T8" y="T9"/>
                </a:cxn>
              </a:cxnLst>
              <a:rect l="0" t="0" r="r" b="b"/>
              <a:pathLst>
                <a:path w="28" h="28">
                  <a:moveTo>
                    <a:pt x="23" y="0"/>
                  </a:moveTo>
                  <a:cubicBezTo>
                    <a:pt x="0" y="3"/>
                    <a:pt x="0" y="3"/>
                    <a:pt x="0" y="3"/>
                  </a:cubicBezTo>
                  <a:cubicBezTo>
                    <a:pt x="1" y="12"/>
                    <a:pt x="3" y="20"/>
                    <a:pt x="6" y="28"/>
                  </a:cubicBezTo>
                  <a:cubicBezTo>
                    <a:pt x="28" y="21"/>
                    <a:pt x="28" y="21"/>
                    <a:pt x="28" y="21"/>
                  </a:cubicBezTo>
                  <a:cubicBezTo>
                    <a:pt x="26" y="14"/>
                    <a:pt x="24" y="7"/>
                    <a:pt x="2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73" tIns="34987" rIns="69973" bIns="34987" numCol="1" anchor="t" anchorCtr="0" compatLnSpc="1">
              <a:prstTxWarp prst="textNoShape">
                <a:avLst/>
              </a:prstTxWarp>
            </a:bodyPr>
            <a:lstStyle/>
            <a:p>
              <a:endParaRPr lang="de-DE">
                <a:solidFill>
                  <a:schemeClr val="tx1">
                    <a:lumMod val="75000"/>
                    <a:lumOff val="25000"/>
                  </a:schemeClr>
                </a:solidFill>
                <a:latin typeface="+mn-lt"/>
              </a:endParaRPr>
            </a:p>
          </p:txBody>
        </p:sp>
        <p:sp>
          <p:nvSpPr>
            <p:cNvPr id="62" name="Freeform 77">
              <a:extLst>
                <a:ext uri="{FF2B5EF4-FFF2-40B4-BE49-F238E27FC236}">
                  <a16:creationId xmlns:a16="http://schemas.microsoft.com/office/drawing/2014/main" id="{5B9C2084-60D6-4AE3-A438-0948C7F7D8FC}"/>
                </a:ext>
              </a:extLst>
            </p:cNvPr>
            <p:cNvSpPr>
              <a:spLocks/>
            </p:cNvSpPr>
            <p:nvPr/>
          </p:nvSpPr>
          <p:spPr bwMode="auto">
            <a:xfrm>
              <a:off x="2100524" y="1692642"/>
              <a:ext cx="39640" cy="39640"/>
            </a:xfrm>
            <a:custGeom>
              <a:avLst/>
              <a:gdLst>
                <a:gd name="T0" fmla="*/ 0 w 33"/>
                <a:gd name="T1" fmla="*/ 13 h 33"/>
                <a:gd name="T2" fmla="*/ 16 w 33"/>
                <a:gd name="T3" fmla="*/ 33 h 33"/>
                <a:gd name="T4" fmla="*/ 33 w 33"/>
                <a:gd name="T5" fmla="*/ 17 h 33"/>
                <a:gd name="T6" fmla="*/ 19 w 33"/>
                <a:gd name="T7" fmla="*/ 0 h 33"/>
                <a:gd name="T8" fmla="*/ 0 w 33"/>
                <a:gd name="T9" fmla="*/ 13 h 33"/>
              </a:gdLst>
              <a:ahLst/>
              <a:cxnLst>
                <a:cxn ang="0">
                  <a:pos x="T0" y="T1"/>
                </a:cxn>
                <a:cxn ang="0">
                  <a:pos x="T2" y="T3"/>
                </a:cxn>
                <a:cxn ang="0">
                  <a:pos x="T4" y="T5"/>
                </a:cxn>
                <a:cxn ang="0">
                  <a:pos x="T6" y="T7"/>
                </a:cxn>
                <a:cxn ang="0">
                  <a:pos x="T8" y="T9"/>
                </a:cxn>
              </a:cxnLst>
              <a:rect l="0" t="0" r="r" b="b"/>
              <a:pathLst>
                <a:path w="33" h="33">
                  <a:moveTo>
                    <a:pt x="0" y="13"/>
                  </a:moveTo>
                  <a:cubicBezTo>
                    <a:pt x="5" y="20"/>
                    <a:pt x="10" y="27"/>
                    <a:pt x="16" y="33"/>
                  </a:cubicBezTo>
                  <a:cubicBezTo>
                    <a:pt x="33" y="17"/>
                    <a:pt x="33" y="17"/>
                    <a:pt x="33" y="17"/>
                  </a:cubicBezTo>
                  <a:cubicBezTo>
                    <a:pt x="28" y="12"/>
                    <a:pt x="23" y="6"/>
                    <a:pt x="19" y="0"/>
                  </a:cubicBezTo>
                  <a:lnTo>
                    <a:pt x="0"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73" tIns="34987" rIns="69973" bIns="34987" numCol="1" anchor="t" anchorCtr="0" compatLnSpc="1">
              <a:prstTxWarp prst="textNoShape">
                <a:avLst/>
              </a:prstTxWarp>
            </a:bodyPr>
            <a:lstStyle/>
            <a:p>
              <a:endParaRPr lang="de-DE">
                <a:solidFill>
                  <a:schemeClr val="tx1">
                    <a:lumMod val="75000"/>
                    <a:lumOff val="25000"/>
                  </a:schemeClr>
                </a:solidFill>
                <a:latin typeface="+mn-lt"/>
              </a:endParaRPr>
            </a:p>
          </p:txBody>
        </p:sp>
      </p:grpSp>
      <p:sp>
        <p:nvSpPr>
          <p:cNvPr id="63" name="Freeform 266">
            <a:extLst>
              <a:ext uri="{FF2B5EF4-FFF2-40B4-BE49-F238E27FC236}">
                <a16:creationId xmlns:a16="http://schemas.microsoft.com/office/drawing/2014/main" id="{07BF66C9-7739-4639-ADCD-94E115D9AFA3}"/>
              </a:ext>
            </a:extLst>
          </p:cNvPr>
          <p:cNvSpPr/>
          <p:nvPr/>
        </p:nvSpPr>
        <p:spPr>
          <a:xfrm>
            <a:off x="1533352" y="4462059"/>
            <a:ext cx="225452" cy="203722"/>
          </a:xfrm>
          <a:custGeom>
            <a:avLst/>
            <a:gdLst>
              <a:gd name="connsiteX0" fmla="*/ 3289021 w 4939743"/>
              <a:gd name="connsiteY0" fmla="*/ 2726377 h 4463615"/>
              <a:gd name="connsiteX1" fmla="*/ 3600171 w 4939743"/>
              <a:gd name="connsiteY1" fmla="*/ 2726377 h 4463615"/>
              <a:gd name="connsiteX2" fmla="*/ 3600171 w 4939743"/>
              <a:gd name="connsiteY2" fmla="*/ 3330651 h 4463615"/>
              <a:gd name="connsiteX3" fmla="*/ 3289021 w 4939743"/>
              <a:gd name="connsiteY3" fmla="*/ 3330651 h 4463615"/>
              <a:gd name="connsiteX4" fmla="*/ 1339571 w 4939743"/>
              <a:gd name="connsiteY4" fmla="*/ 2726377 h 4463615"/>
              <a:gd name="connsiteX5" fmla="*/ 1650721 w 4939743"/>
              <a:gd name="connsiteY5" fmla="*/ 2726377 h 4463615"/>
              <a:gd name="connsiteX6" fmla="*/ 1650721 w 4939743"/>
              <a:gd name="connsiteY6" fmla="*/ 3330651 h 4463615"/>
              <a:gd name="connsiteX7" fmla="*/ 1339571 w 4939743"/>
              <a:gd name="connsiteY7" fmla="*/ 3330651 h 4463615"/>
              <a:gd name="connsiteX8" fmla="*/ 0 w 4939743"/>
              <a:gd name="connsiteY8" fmla="*/ 2164914 h 4463615"/>
              <a:gd name="connsiteX9" fmla="*/ 21347 w 4939743"/>
              <a:gd name="connsiteY9" fmla="*/ 2164914 h 4463615"/>
              <a:gd name="connsiteX10" fmla="*/ 28309 w 4939743"/>
              <a:gd name="connsiteY10" fmla="*/ 2199857 h 4463615"/>
              <a:gd name="connsiteX11" fmla="*/ 1065581 w 4939743"/>
              <a:gd name="connsiteY11" fmla="*/ 3116035 h 4463615"/>
              <a:gd name="connsiteX12" fmla="*/ 1199871 w 4939743"/>
              <a:gd name="connsiteY12" fmla="*/ 3116035 h 4463615"/>
              <a:gd name="connsiteX13" fmla="*/ 1199871 w 4939743"/>
              <a:gd name="connsiteY13" fmla="*/ 3504764 h 4463615"/>
              <a:gd name="connsiteX14" fmla="*/ 1790421 w 4939743"/>
              <a:gd name="connsiteY14" fmla="*/ 3504764 h 4463615"/>
              <a:gd name="connsiteX15" fmla="*/ 1790421 w 4939743"/>
              <a:gd name="connsiteY15" fmla="*/ 3116035 h 4463615"/>
              <a:gd name="connsiteX16" fmla="*/ 2456842 w 4939743"/>
              <a:gd name="connsiteY16" fmla="*/ 3116035 h 4463615"/>
              <a:gd name="connsiteX17" fmla="*/ 2482901 w 4939743"/>
              <a:gd name="connsiteY17" fmla="*/ 3116035 h 4463615"/>
              <a:gd name="connsiteX18" fmla="*/ 3149321 w 4939743"/>
              <a:gd name="connsiteY18" fmla="*/ 3116035 h 4463615"/>
              <a:gd name="connsiteX19" fmla="*/ 3149321 w 4939743"/>
              <a:gd name="connsiteY19" fmla="*/ 3504764 h 4463615"/>
              <a:gd name="connsiteX20" fmla="*/ 3739871 w 4939743"/>
              <a:gd name="connsiteY20" fmla="*/ 3504764 h 4463615"/>
              <a:gd name="connsiteX21" fmla="*/ 3739871 w 4939743"/>
              <a:gd name="connsiteY21" fmla="*/ 3116035 h 4463615"/>
              <a:gd name="connsiteX22" fmla="*/ 3874162 w 4939743"/>
              <a:gd name="connsiteY22" fmla="*/ 3116035 h 4463615"/>
              <a:gd name="connsiteX23" fmla="*/ 4911434 w 4939743"/>
              <a:gd name="connsiteY23" fmla="*/ 2199857 h 4463615"/>
              <a:gd name="connsiteX24" fmla="*/ 4918396 w 4939743"/>
              <a:gd name="connsiteY24" fmla="*/ 2164914 h 4463615"/>
              <a:gd name="connsiteX25" fmla="*/ 4939743 w 4939743"/>
              <a:gd name="connsiteY25" fmla="*/ 2164914 h 4463615"/>
              <a:gd name="connsiteX26" fmla="*/ 4939743 w 4939743"/>
              <a:gd name="connsiteY26" fmla="*/ 4256181 h 4463615"/>
              <a:gd name="connsiteX27" fmla="*/ 4686776 w 4939743"/>
              <a:gd name="connsiteY27" fmla="*/ 4463615 h 4463615"/>
              <a:gd name="connsiteX28" fmla="*/ 252967 w 4939743"/>
              <a:gd name="connsiteY28" fmla="*/ 4463615 h 4463615"/>
              <a:gd name="connsiteX29" fmla="*/ 0 w 4939743"/>
              <a:gd name="connsiteY29" fmla="*/ 4256181 h 4463615"/>
              <a:gd name="connsiteX30" fmla="*/ 166421 w 4939743"/>
              <a:gd name="connsiteY30" fmla="*/ 884754 h 4463615"/>
              <a:gd name="connsiteX31" fmla="*/ 2456842 w 4939743"/>
              <a:gd name="connsiteY31" fmla="*/ 884754 h 4463615"/>
              <a:gd name="connsiteX32" fmla="*/ 2482901 w 4939743"/>
              <a:gd name="connsiteY32" fmla="*/ 884754 h 4463615"/>
              <a:gd name="connsiteX33" fmla="*/ 4773322 w 4939743"/>
              <a:gd name="connsiteY33" fmla="*/ 884754 h 4463615"/>
              <a:gd name="connsiteX34" fmla="*/ 4928580 w 4939743"/>
              <a:gd name="connsiteY34" fmla="*/ 1042869 h 4463615"/>
              <a:gd name="connsiteX35" fmla="*/ 4911434 w 4939743"/>
              <a:gd name="connsiteY35" fmla="*/ 1702951 h 4463615"/>
              <a:gd name="connsiteX36" fmla="*/ 3874162 w 4939743"/>
              <a:gd name="connsiteY36" fmla="*/ 2820234 h 4463615"/>
              <a:gd name="connsiteX37" fmla="*/ 3739871 w 4939743"/>
              <a:gd name="connsiteY37" fmla="*/ 2820234 h 4463615"/>
              <a:gd name="connsiteX38" fmla="*/ 3739871 w 4939743"/>
              <a:gd name="connsiteY38" fmla="*/ 2552264 h 4463615"/>
              <a:gd name="connsiteX39" fmla="*/ 3149321 w 4939743"/>
              <a:gd name="connsiteY39" fmla="*/ 2552264 h 4463615"/>
              <a:gd name="connsiteX40" fmla="*/ 3149321 w 4939743"/>
              <a:gd name="connsiteY40" fmla="*/ 2820234 h 4463615"/>
              <a:gd name="connsiteX41" fmla="*/ 2482901 w 4939743"/>
              <a:gd name="connsiteY41" fmla="*/ 2820234 h 4463615"/>
              <a:gd name="connsiteX42" fmla="*/ 2456842 w 4939743"/>
              <a:gd name="connsiteY42" fmla="*/ 2820234 h 4463615"/>
              <a:gd name="connsiteX43" fmla="*/ 1790421 w 4939743"/>
              <a:gd name="connsiteY43" fmla="*/ 2820234 h 4463615"/>
              <a:gd name="connsiteX44" fmla="*/ 1790421 w 4939743"/>
              <a:gd name="connsiteY44" fmla="*/ 2552264 h 4463615"/>
              <a:gd name="connsiteX45" fmla="*/ 1199871 w 4939743"/>
              <a:gd name="connsiteY45" fmla="*/ 2552264 h 4463615"/>
              <a:gd name="connsiteX46" fmla="*/ 1199871 w 4939743"/>
              <a:gd name="connsiteY46" fmla="*/ 2820234 h 4463615"/>
              <a:gd name="connsiteX47" fmla="*/ 1065581 w 4939743"/>
              <a:gd name="connsiteY47" fmla="*/ 2820234 h 4463615"/>
              <a:gd name="connsiteX48" fmla="*/ 28309 w 4939743"/>
              <a:gd name="connsiteY48" fmla="*/ 1702951 h 4463615"/>
              <a:gd name="connsiteX49" fmla="*/ 11163 w 4939743"/>
              <a:gd name="connsiteY49" fmla="*/ 1042869 h 4463615"/>
              <a:gd name="connsiteX50" fmla="*/ 166421 w 4939743"/>
              <a:gd name="connsiteY50" fmla="*/ 884754 h 4463615"/>
              <a:gd name="connsiteX51" fmla="*/ 1655483 w 4939743"/>
              <a:gd name="connsiteY51" fmla="*/ 0 h 4463615"/>
              <a:gd name="connsiteX52" fmla="*/ 3284260 w 4939743"/>
              <a:gd name="connsiteY52" fmla="*/ 0 h 4463615"/>
              <a:gd name="connsiteX53" fmla="*/ 3455240 w 4939743"/>
              <a:gd name="connsiteY53" fmla="*/ 170981 h 4463615"/>
              <a:gd name="connsiteX54" fmla="*/ 3455240 w 4939743"/>
              <a:gd name="connsiteY54" fmla="*/ 795854 h 4463615"/>
              <a:gd name="connsiteX55" fmla="*/ 3185276 w 4939743"/>
              <a:gd name="connsiteY55" fmla="*/ 795854 h 4463615"/>
              <a:gd name="connsiteX56" fmla="*/ 3185276 w 4939743"/>
              <a:gd name="connsiteY56" fmla="*/ 226770 h 4463615"/>
              <a:gd name="connsiteX57" fmla="*/ 1754467 w 4939743"/>
              <a:gd name="connsiteY57" fmla="*/ 226770 h 4463615"/>
              <a:gd name="connsiteX58" fmla="*/ 1754467 w 4939743"/>
              <a:gd name="connsiteY58" fmla="*/ 795854 h 4463615"/>
              <a:gd name="connsiteX59" fmla="*/ 1484503 w 4939743"/>
              <a:gd name="connsiteY59" fmla="*/ 795854 h 4463615"/>
              <a:gd name="connsiteX60" fmla="*/ 1484503 w 4939743"/>
              <a:gd name="connsiteY60" fmla="*/ 170981 h 4463615"/>
              <a:gd name="connsiteX61" fmla="*/ 1655483 w 4939743"/>
              <a:gd name="connsiteY61" fmla="*/ 0 h 4463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4939743" h="4463615">
                <a:moveTo>
                  <a:pt x="3289021" y="2726377"/>
                </a:moveTo>
                <a:lnTo>
                  <a:pt x="3600171" y="2726377"/>
                </a:lnTo>
                <a:lnTo>
                  <a:pt x="3600171" y="3330651"/>
                </a:lnTo>
                <a:lnTo>
                  <a:pt x="3289021" y="3330651"/>
                </a:lnTo>
                <a:close/>
                <a:moveTo>
                  <a:pt x="1339571" y="2726377"/>
                </a:moveTo>
                <a:lnTo>
                  <a:pt x="1650721" y="2726377"/>
                </a:lnTo>
                <a:lnTo>
                  <a:pt x="1650721" y="3330651"/>
                </a:lnTo>
                <a:lnTo>
                  <a:pt x="1339571" y="3330651"/>
                </a:lnTo>
                <a:close/>
                <a:moveTo>
                  <a:pt x="0" y="2164914"/>
                </a:moveTo>
                <a:lnTo>
                  <a:pt x="21347" y="2164914"/>
                </a:lnTo>
                <a:lnTo>
                  <a:pt x="28309" y="2199857"/>
                </a:lnTo>
                <a:cubicBezTo>
                  <a:pt x="202616" y="2813766"/>
                  <a:pt x="676961" y="3084012"/>
                  <a:pt x="1065581" y="3116035"/>
                </a:cubicBezTo>
                <a:lnTo>
                  <a:pt x="1199871" y="3116035"/>
                </a:lnTo>
                <a:lnTo>
                  <a:pt x="1199871" y="3504764"/>
                </a:lnTo>
                <a:lnTo>
                  <a:pt x="1790421" y="3504764"/>
                </a:lnTo>
                <a:lnTo>
                  <a:pt x="1790421" y="3116035"/>
                </a:lnTo>
                <a:lnTo>
                  <a:pt x="2456842" y="3116035"/>
                </a:lnTo>
                <a:lnTo>
                  <a:pt x="2482901" y="3116035"/>
                </a:lnTo>
                <a:lnTo>
                  <a:pt x="3149321" y="3116035"/>
                </a:lnTo>
                <a:lnTo>
                  <a:pt x="3149321" y="3504764"/>
                </a:lnTo>
                <a:lnTo>
                  <a:pt x="3739871" y="3504764"/>
                </a:lnTo>
                <a:lnTo>
                  <a:pt x="3739871" y="3116035"/>
                </a:lnTo>
                <a:lnTo>
                  <a:pt x="3874162" y="3116035"/>
                </a:lnTo>
                <a:cubicBezTo>
                  <a:pt x="4262782" y="3084012"/>
                  <a:pt x="4737127" y="2813766"/>
                  <a:pt x="4911434" y="2199857"/>
                </a:cubicBezTo>
                <a:lnTo>
                  <a:pt x="4918396" y="2164914"/>
                </a:lnTo>
                <a:lnTo>
                  <a:pt x="4939743" y="2164914"/>
                </a:lnTo>
                <a:lnTo>
                  <a:pt x="4939743" y="4256181"/>
                </a:lnTo>
                <a:cubicBezTo>
                  <a:pt x="4939743" y="4370744"/>
                  <a:pt x="4826486" y="4463615"/>
                  <a:pt x="4686776" y="4463615"/>
                </a:cubicBezTo>
                <a:lnTo>
                  <a:pt x="252967" y="4463615"/>
                </a:lnTo>
                <a:cubicBezTo>
                  <a:pt x="113257" y="4463615"/>
                  <a:pt x="0" y="4370744"/>
                  <a:pt x="0" y="4256181"/>
                </a:cubicBezTo>
                <a:close/>
                <a:moveTo>
                  <a:pt x="166421" y="884754"/>
                </a:moveTo>
                <a:lnTo>
                  <a:pt x="2456842" y="884754"/>
                </a:lnTo>
                <a:lnTo>
                  <a:pt x="2482901" y="884754"/>
                </a:lnTo>
                <a:lnTo>
                  <a:pt x="4773322" y="884754"/>
                </a:lnTo>
                <a:cubicBezTo>
                  <a:pt x="4875874" y="902534"/>
                  <a:pt x="4906990" y="972701"/>
                  <a:pt x="4928580" y="1042869"/>
                </a:cubicBezTo>
                <a:cubicBezTo>
                  <a:pt x="4933977" y="1321634"/>
                  <a:pt x="4958424" y="1481336"/>
                  <a:pt x="4911434" y="1702951"/>
                </a:cubicBezTo>
                <a:cubicBezTo>
                  <a:pt x="4737127" y="2451616"/>
                  <a:pt x="4262782" y="2781181"/>
                  <a:pt x="3874162" y="2820234"/>
                </a:cubicBezTo>
                <a:lnTo>
                  <a:pt x="3739871" y="2820234"/>
                </a:lnTo>
                <a:lnTo>
                  <a:pt x="3739871" y="2552264"/>
                </a:lnTo>
                <a:lnTo>
                  <a:pt x="3149321" y="2552264"/>
                </a:lnTo>
                <a:lnTo>
                  <a:pt x="3149321" y="2820234"/>
                </a:lnTo>
                <a:lnTo>
                  <a:pt x="2482901" y="2820234"/>
                </a:lnTo>
                <a:lnTo>
                  <a:pt x="2456842" y="2820234"/>
                </a:lnTo>
                <a:lnTo>
                  <a:pt x="1790421" y="2820234"/>
                </a:lnTo>
                <a:lnTo>
                  <a:pt x="1790421" y="2552264"/>
                </a:lnTo>
                <a:lnTo>
                  <a:pt x="1199871" y="2552264"/>
                </a:lnTo>
                <a:lnTo>
                  <a:pt x="1199871" y="2820234"/>
                </a:lnTo>
                <a:lnTo>
                  <a:pt x="1065581" y="2820234"/>
                </a:lnTo>
                <a:cubicBezTo>
                  <a:pt x="676961" y="2781181"/>
                  <a:pt x="202616" y="2451616"/>
                  <a:pt x="28309" y="1702951"/>
                </a:cubicBezTo>
                <a:cubicBezTo>
                  <a:pt x="-18681" y="1481336"/>
                  <a:pt x="5766" y="1321634"/>
                  <a:pt x="11163" y="1042869"/>
                </a:cubicBezTo>
                <a:cubicBezTo>
                  <a:pt x="32753" y="972701"/>
                  <a:pt x="63869" y="902534"/>
                  <a:pt x="166421" y="884754"/>
                </a:cubicBezTo>
                <a:close/>
                <a:moveTo>
                  <a:pt x="1655483" y="0"/>
                </a:moveTo>
                <a:lnTo>
                  <a:pt x="3284260" y="0"/>
                </a:lnTo>
                <a:cubicBezTo>
                  <a:pt x="3378689" y="0"/>
                  <a:pt x="3455240" y="76551"/>
                  <a:pt x="3455240" y="170981"/>
                </a:cubicBezTo>
                <a:lnTo>
                  <a:pt x="3455240" y="795854"/>
                </a:lnTo>
                <a:lnTo>
                  <a:pt x="3185276" y="795854"/>
                </a:lnTo>
                <a:lnTo>
                  <a:pt x="3185276" y="226770"/>
                </a:lnTo>
                <a:lnTo>
                  <a:pt x="1754467" y="226770"/>
                </a:lnTo>
                <a:lnTo>
                  <a:pt x="1754467" y="795854"/>
                </a:lnTo>
                <a:lnTo>
                  <a:pt x="1484503" y="795854"/>
                </a:lnTo>
                <a:lnTo>
                  <a:pt x="1484503" y="170981"/>
                </a:lnTo>
                <a:cubicBezTo>
                  <a:pt x="1484503" y="76551"/>
                  <a:pt x="1561054" y="0"/>
                  <a:pt x="1655483" y="0"/>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err="1">
              <a:solidFill>
                <a:schemeClr val="tx1">
                  <a:lumMod val="75000"/>
                  <a:lumOff val="25000"/>
                </a:schemeClr>
              </a:solidFill>
            </a:endParaRPr>
          </a:p>
        </p:txBody>
      </p:sp>
      <p:sp>
        <p:nvSpPr>
          <p:cNvPr id="64" name="Freeform 7">
            <a:extLst>
              <a:ext uri="{FF2B5EF4-FFF2-40B4-BE49-F238E27FC236}">
                <a16:creationId xmlns:a16="http://schemas.microsoft.com/office/drawing/2014/main" id="{03AB41BC-8273-4BE2-BE2A-A7E6E7D9A8E3}"/>
              </a:ext>
            </a:extLst>
          </p:cNvPr>
          <p:cNvSpPr>
            <a:spLocks noEditPoints="1"/>
          </p:cNvSpPr>
          <p:nvPr/>
        </p:nvSpPr>
        <p:spPr bwMode="auto">
          <a:xfrm flipH="1">
            <a:off x="2076959" y="4451867"/>
            <a:ext cx="236825" cy="224105"/>
          </a:xfrm>
          <a:custGeom>
            <a:avLst/>
            <a:gdLst>
              <a:gd name="T0" fmla="*/ 164 w 186"/>
              <a:gd name="T1" fmla="*/ 112 h 176"/>
              <a:gd name="T2" fmla="*/ 65 w 186"/>
              <a:gd name="T3" fmla="*/ 116 h 176"/>
              <a:gd name="T4" fmla="*/ 151 w 186"/>
              <a:gd name="T5" fmla="*/ 133 h 176"/>
              <a:gd name="T6" fmla="*/ 151 w 186"/>
              <a:gd name="T7" fmla="*/ 144 h 176"/>
              <a:gd name="T8" fmla="*/ 47 w 186"/>
              <a:gd name="T9" fmla="*/ 137 h 176"/>
              <a:gd name="T10" fmla="*/ 28 w 186"/>
              <a:gd name="T11" fmla="*/ 12 h 176"/>
              <a:gd name="T12" fmla="*/ 0 w 186"/>
              <a:gd name="T13" fmla="*/ 6 h 176"/>
              <a:gd name="T14" fmla="*/ 32 w 186"/>
              <a:gd name="T15" fmla="*/ 0 h 176"/>
              <a:gd name="T16" fmla="*/ 44 w 186"/>
              <a:gd name="T17" fmla="*/ 27 h 176"/>
              <a:gd name="T18" fmla="*/ 185 w 186"/>
              <a:gd name="T19" fmla="*/ 34 h 176"/>
              <a:gd name="T20" fmla="*/ 57 w 186"/>
              <a:gd name="T21" fmla="*/ 164 h 176"/>
              <a:gd name="T22" fmla="*/ 34 w 186"/>
              <a:gd name="T23" fmla="*/ 164 h 176"/>
              <a:gd name="T24" fmla="*/ 144 w 186"/>
              <a:gd name="T25" fmla="*/ 153 h 176"/>
              <a:gd name="T26" fmla="*/ 144 w 186"/>
              <a:gd name="T27" fmla="*/ 176 h 176"/>
              <a:gd name="T28" fmla="*/ 144 w 186"/>
              <a:gd name="T29" fmla="*/ 153 h 176"/>
              <a:gd name="T30" fmla="*/ 133 w 186"/>
              <a:gd name="T31" fmla="*/ 89 h 176"/>
              <a:gd name="T32" fmla="*/ 114 w 186"/>
              <a:gd name="T33" fmla="*/ 105 h 176"/>
              <a:gd name="T34" fmla="*/ 134 w 186"/>
              <a:gd name="T35" fmla="*/ 80 h 176"/>
              <a:gd name="T36" fmla="*/ 114 w 186"/>
              <a:gd name="T37" fmla="*/ 63 h 176"/>
              <a:gd name="T38" fmla="*/ 134 w 186"/>
              <a:gd name="T39" fmla="*/ 80 h 176"/>
              <a:gd name="T40" fmla="*/ 139 w 186"/>
              <a:gd name="T41" fmla="*/ 38 h 176"/>
              <a:gd name="T42" fmla="*/ 114 w 186"/>
              <a:gd name="T43" fmla="*/ 54 h 176"/>
              <a:gd name="T44" fmla="*/ 148 w 186"/>
              <a:gd name="T45" fmla="*/ 38 h 176"/>
              <a:gd name="T46" fmla="*/ 168 w 186"/>
              <a:gd name="T47" fmla="*/ 54 h 176"/>
              <a:gd name="T48" fmla="*/ 148 w 186"/>
              <a:gd name="T49" fmla="*/ 38 h 176"/>
              <a:gd name="T50" fmla="*/ 142 w 186"/>
              <a:gd name="T51" fmla="*/ 80 h 176"/>
              <a:gd name="T52" fmla="*/ 165 w 186"/>
              <a:gd name="T53" fmla="*/ 63 h 176"/>
              <a:gd name="T54" fmla="*/ 141 w 186"/>
              <a:gd name="T55" fmla="*/ 89 h 176"/>
              <a:gd name="T56" fmla="*/ 154 w 186"/>
              <a:gd name="T57" fmla="*/ 105 h 176"/>
              <a:gd name="T58" fmla="*/ 141 w 186"/>
              <a:gd name="T59" fmla="*/ 89 h 176"/>
              <a:gd name="T60" fmla="*/ 105 w 186"/>
              <a:gd name="T61" fmla="*/ 89 h 176"/>
              <a:gd name="T62" fmla="*/ 88 w 186"/>
              <a:gd name="T63" fmla="*/ 105 h 176"/>
              <a:gd name="T64" fmla="*/ 105 w 186"/>
              <a:gd name="T65" fmla="*/ 80 h 176"/>
              <a:gd name="T66" fmla="*/ 83 w 186"/>
              <a:gd name="T67" fmla="*/ 63 h 176"/>
              <a:gd name="T68" fmla="*/ 105 w 186"/>
              <a:gd name="T69" fmla="*/ 80 h 176"/>
              <a:gd name="T70" fmla="*/ 105 w 186"/>
              <a:gd name="T71" fmla="*/ 38 h 176"/>
              <a:gd name="T72" fmla="*/ 82 w 186"/>
              <a:gd name="T73" fmla="*/ 54 h 176"/>
              <a:gd name="T74" fmla="*/ 80 w 186"/>
              <a:gd name="T75" fmla="*/ 105 h 176"/>
              <a:gd name="T76" fmla="*/ 60 w 186"/>
              <a:gd name="T77" fmla="*/ 89 h 176"/>
              <a:gd name="T78" fmla="*/ 80 w 186"/>
              <a:gd name="T79" fmla="*/ 105 h 176"/>
              <a:gd name="T80" fmla="*/ 74 w 186"/>
              <a:gd name="T81" fmla="*/ 63 h 176"/>
              <a:gd name="T82" fmla="*/ 58 w 186"/>
              <a:gd name="T83" fmla="*/ 80 h 176"/>
              <a:gd name="T84" fmla="*/ 73 w 186"/>
              <a:gd name="T85" fmla="*/ 54 h 176"/>
              <a:gd name="T86" fmla="*/ 47 w 186"/>
              <a:gd name="T87" fmla="*/ 38 h 176"/>
              <a:gd name="T88" fmla="*/ 73 w 186"/>
              <a:gd name="T89" fmla="*/ 5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86" h="176">
                <a:moveTo>
                  <a:pt x="185" y="34"/>
                </a:moveTo>
                <a:cubicBezTo>
                  <a:pt x="164" y="112"/>
                  <a:pt x="164" y="112"/>
                  <a:pt x="164" y="112"/>
                </a:cubicBezTo>
                <a:cubicBezTo>
                  <a:pt x="163" y="114"/>
                  <a:pt x="161" y="116"/>
                  <a:pt x="158" y="116"/>
                </a:cubicBezTo>
                <a:cubicBezTo>
                  <a:pt x="65" y="116"/>
                  <a:pt x="65" y="116"/>
                  <a:pt x="65" y="116"/>
                </a:cubicBezTo>
                <a:cubicBezTo>
                  <a:pt x="60" y="133"/>
                  <a:pt x="60" y="133"/>
                  <a:pt x="60" y="133"/>
                </a:cubicBezTo>
                <a:cubicBezTo>
                  <a:pt x="151" y="133"/>
                  <a:pt x="151" y="133"/>
                  <a:pt x="151" y="133"/>
                </a:cubicBezTo>
                <a:cubicBezTo>
                  <a:pt x="154" y="133"/>
                  <a:pt x="157" y="135"/>
                  <a:pt x="157" y="139"/>
                </a:cubicBezTo>
                <a:cubicBezTo>
                  <a:pt x="157" y="142"/>
                  <a:pt x="154" y="144"/>
                  <a:pt x="151" y="144"/>
                </a:cubicBezTo>
                <a:cubicBezTo>
                  <a:pt x="53" y="144"/>
                  <a:pt x="53" y="144"/>
                  <a:pt x="53" y="144"/>
                </a:cubicBezTo>
                <a:cubicBezTo>
                  <a:pt x="49" y="144"/>
                  <a:pt x="46" y="141"/>
                  <a:pt x="47" y="137"/>
                </a:cubicBezTo>
                <a:cubicBezTo>
                  <a:pt x="55" y="110"/>
                  <a:pt x="55" y="110"/>
                  <a:pt x="55" y="110"/>
                </a:cubicBezTo>
                <a:cubicBezTo>
                  <a:pt x="46" y="77"/>
                  <a:pt x="37" y="44"/>
                  <a:pt x="28" y="12"/>
                </a:cubicBezTo>
                <a:cubicBezTo>
                  <a:pt x="5" y="12"/>
                  <a:pt x="5" y="12"/>
                  <a:pt x="5" y="12"/>
                </a:cubicBezTo>
                <a:cubicBezTo>
                  <a:pt x="2" y="12"/>
                  <a:pt x="0" y="9"/>
                  <a:pt x="0" y="6"/>
                </a:cubicBezTo>
                <a:cubicBezTo>
                  <a:pt x="0" y="3"/>
                  <a:pt x="2" y="0"/>
                  <a:pt x="5" y="0"/>
                </a:cubicBezTo>
                <a:cubicBezTo>
                  <a:pt x="32" y="0"/>
                  <a:pt x="32" y="0"/>
                  <a:pt x="32" y="0"/>
                </a:cubicBezTo>
                <a:cubicBezTo>
                  <a:pt x="35" y="0"/>
                  <a:pt x="37" y="2"/>
                  <a:pt x="38" y="4"/>
                </a:cubicBezTo>
                <a:cubicBezTo>
                  <a:pt x="44" y="27"/>
                  <a:pt x="44" y="27"/>
                  <a:pt x="44" y="27"/>
                </a:cubicBezTo>
                <a:cubicBezTo>
                  <a:pt x="179" y="27"/>
                  <a:pt x="179" y="27"/>
                  <a:pt x="179" y="27"/>
                </a:cubicBezTo>
                <a:cubicBezTo>
                  <a:pt x="183" y="27"/>
                  <a:pt x="186" y="30"/>
                  <a:pt x="185" y="34"/>
                </a:cubicBezTo>
                <a:close/>
                <a:moveTo>
                  <a:pt x="46" y="153"/>
                </a:moveTo>
                <a:cubicBezTo>
                  <a:pt x="52" y="153"/>
                  <a:pt x="57" y="158"/>
                  <a:pt x="57" y="164"/>
                </a:cubicBezTo>
                <a:cubicBezTo>
                  <a:pt x="57" y="171"/>
                  <a:pt x="52" y="176"/>
                  <a:pt x="46" y="176"/>
                </a:cubicBezTo>
                <a:cubicBezTo>
                  <a:pt x="40" y="176"/>
                  <a:pt x="34" y="171"/>
                  <a:pt x="34" y="164"/>
                </a:cubicBezTo>
                <a:cubicBezTo>
                  <a:pt x="34" y="158"/>
                  <a:pt x="40" y="153"/>
                  <a:pt x="46" y="153"/>
                </a:cubicBezTo>
                <a:close/>
                <a:moveTo>
                  <a:pt x="144" y="153"/>
                </a:moveTo>
                <a:cubicBezTo>
                  <a:pt x="150" y="153"/>
                  <a:pt x="155" y="158"/>
                  <a:pt x="155" y="164"/>
                </a:cubicBezTo>
                <a:cubicBezTo>
                  <a:pt x="155" y="171"/>
                  <a:pt x="150" y="176"/>
                  <a:pt x="144" y="176"/>
                </a:cubicBezTo>
                <a:cubicBezTo>
                  <a:pt x="138" y="176"/>
                  <a:pt x="132" y="171"/>
                  <a:pt x="132" y="164"/>
                </a:cubicBezTo>
                <a:cubicBezTo>
                  <a:pt x="132" y="158"/>
                  <a:pt x="138" y="153"/>
                  <a:pt x="144" y="153"/>
                </a:cubicBezTo>
                <a:close/>
                <a:moveTo>
                  <a:pt x="130" y="105"/>
                </a:moveTo>
                <a:cubicBezTo>
                  <a:pt x="133" y="89"/>
                  <a:pt x="133" y="89"/>
                  <a:pt x="133" y="89"/>
                </a:cubicBezTo>
                <a:cubicBezTo>
                  <a:pt x="114" y="89"/>
                  <a:pt x="114" y="89"/>
                  <a:pt x="114" y="89"/>
                </a:cubicBezTo>
                <a:cubicBezTo>
                  <a:pt x="114" y="105"/>
                  <a:pt x="114" y="105"/>
                  <a:pt x="114" y="105"/>
                </a:cubicBezTo>
                <a:cubicBezTo>
                  <a:pt x="130" y="105"/>
                  <a:pt x="130" y="105"/>
                  <a:pt x="130" y="105"/>
                </a:cubicBezTo>
                <a:close/>
                <a:moveTo>
                  <a:pt x="134" y="80"/>
                </a:moveTo>
                <a:cubicBezTo>
                  <a:pt x="136" y="63"/>
                  <a:pt x="136" y="63"/>
                  <a:pt x="136" y="63"/>
                </a:cubicBezTo>
                <a:cubicBezTo>
                  <a:pt x="114" y="63"/>
                  <a:pt x="114" y="63"/>
                  <a:pt x="114" y="63"/>
                </a:cubicBezTo>
                <a:cubicBezTo>
                  <a:pt x="114" y="80"/>
                  <a:pt x="114" y="80"/>
                  <a:pt x="114" y="80"/>
                </a:cubicBezTo>
                <a:cubicBezTo>
                  <a:pt x="134" y="80"/>
                  <a:pt x="134" y="80"/>
                  <a:pt x="134" y="80"/>
                </a:cubicBezTo>
                <a:close/>
                <a:moveTo>
                  <a:pt x="137" y="54"/>
                </a:moveTo>
                <a:cubicBezTo>
                  <a:pt x="139" y="38"/>
                  <a:pt x="139" y="38"/>
                  <a:pt x="139" y="38"/>
                </a:cubicBezTo>
                <a:cubicBezTo>
                  <a:pt x="114" y="38"/>
                  <a:pt x="114" y="38"/>
                  <a:pt x="114" y="38"/>
                </a:cubicBezTo>
                <a:cubicBezTo>
                  <a:pt x="114" y="54"/>
                  <a:pt x="114" y="54"/>
                  <a:pt x="114" y="54"/>
                </a:cubicBezTo>
                <a:cubicBezTo>
                  <a:pt x="137" y="54"/>
                  <a:pt x="137" y="54"/>
                  <a:pt x="137" y="54"/>
                </a:cubicBezTo>
                <a:close/>
                <a:moveTo>
                  <a:pt x="148" y="38"/>
                </a:moveTo>
                <a:cubicBezTo>
                  <a:pt x="146" y="54"/>
                  <a:pt x="146" y="54"/>
                  <a:pt x="146" y="54"/>
                </a:cubicBezTo>
                <a:cubicBezTo>
                  <a:pt x="168" y="54"/>
                  <a:pt x="168" y="54"/>
                  <a:pt x="168" y="54"/>
                </a:cubicBezTo>
                <a:cubicBezTo>
                  <a:pt x="172" y="38"/>
                  <a:pt x="172" y="38"/>
                  <a:pt x="172" y="38"/>
                </a:cubicBezTo>
                <a:cubicBezTo>
                  <a:pt x="148" y="38"/>
                  <a:pt x="148" y="38"/>
                  <a:pt x="148" y="38"/>
                </a:cubicBezTo>
                <a:close/>
                <a:moveTo>
                  <a:pt x="145" y="63"/>
                </a:moveTo>
                <a:cubicBezTo>
                  <a:pt x="142" y="80"/>
                  <a:pt x="142" y="80"/>
                  <a:pt x="142" y="80"/>
                </a:cubicBezTo>
                <a:cubicBezTo>
                  <a:pt x="161" y="80"/>
                  <a:pt x="161" y="80"/>
                  <a:pt x="161" y="80"/>
                </a:cubicBezTo>
                <a:cubicBezTo>
                  <a:pt x="165" y="63"/>
                  <a:pt x="165" y="63"/>
                  <a:pt x="165" y="63"/>
                </a:cubicBezTo>
                <a:cubicBezTo>
                  <a:pt x="145" y="63"/>
                  <a:pt x="145" y="63"/>
                  <a:pt x="145" y="63"/>
                </a:cubicBezTo>
                <a:close/>
                <a:moveTo>
                  <a:pt x="141" y="89"/>
                </a:moveTo>
                <a:cubicBezTo>
                  <a:pt x="139" y="105"/>
                  <a:pt x="139" y="105"/>
                  <a:pt x="139" y="105"/>
                </a:cubicBezTo>
                <a:cubicBezTo>
                  <a:pt x="154" y="105"/>
                  <a:pt x="154" y="105"/>
                  <a:pt x="154" y="105"/>
                </a:cubicBezTo>
                <a:cubicBezTo>
                  <a:pt x="158" y="89"/>
                  <a:pt x="158" y="89"/>
                  <a:pt x="158" y="89"/>
                </a:cubicBezTo>
                <a:cubicBezTo>
                  <a:pt x="141" y="89"/>
                  <a:pt x="141" y="89"/>
                  <a:pt x="141" y="89"/>
                </a:cubicBezTo>
                <a:close/>
                <a:moveTo>
                  <a:pt x="105" y="105"/>
                </a:moveTo>
                <a:cubicBezTo>
                  <a:pt x="105" y="89"/>
                  <a:pt x="105" y="89"/>
                  <a:pt x="105" y="89"/>
                </a:cubicBezTo>
                <a:cubicBezTo>
                  <a:pt x="86" y="89"/>
                  <a:pt x="86" y="89"/>
                  <a:pt x="86" y="89"/>
                </a:cubicBezTo>
                <a:cubicBezTo>
                  <a:pt x="88" y="105"/>
                  <a:pt x="88" y="105"/>
                  <a:pt x="88" y="105"/>
                </a:cubicBezTo>
                <a:cubicBezTo>
                  <a:pt x="105" y="105"/>
                  <a:pt x="105" y="105"/>
                  <a:pt x="105" y="105"/>
                </a:cubicBezTo>
                <a:close/>
                <a:moveTo>
                  <a:pt x="105" y="80"/>
                </a:moveTo>
                <a:cubicBezTo>
                  <a:pt x="105" y="63"/>
                  <a:pt x="105" y="63"/>
                  <a:pt x="105" y="63"/>
                </a:cubicBezTo>
                <a:cubicBezTo>
                  <a:pt x="83" y="63"/>
                  <a:pt x="83" y="63"/>
                  <a:pt x="83" y="63"/>
                </a:cubicBezTo>
                <a:cubicBezTo>
                  <a:pt x="85" y="80"/>
                  <a:pt x="85" y="80"/>
                  <a:pt x="85" y="80"/>
                </a:cubicBezTo>
                <a:cubicBezTo>
                  <a:pt x="105" y="80"/>
                  <a:pt x="105" y="80"/>
                  <a:pt x="105" y="80"/>
                </a:cubicBezTo>
                <a:close/>
                <a:moveTo>
                  <a:pt x="105" y="54"/>
                </a:moveTo>
                <a:cubicBezTo>
                  <a:pt x="105" y="38"/>
                  <a:pt x="105" y="38"/>
                  <a:pt x="105" y="38"/>
                </a:cubicBezTo>
                <a:cubicBezTo>
                  <a:pt x="79" y="38"/>
                  <a:pt x="79" y="38"/>
                  <a:pt x="79" y="38"/>
                </a:cubicBezTo>
                <a:cubicBezTo>
                  <a:pt x="82" y="54"/>
                  <a:pt x="82" y="54"/>
                  <a:pt x="82" y="54"/>
                </a:cubicBezTo>
                <a:cubicBezTo>
                  <a:pt x="105" y="54"/>
                  <a:pt x="105" y="54"/>
                  <a:pt x="105" y="54"/>
                </a:cubicBezTo>
                <a:close/>
                <a:moveTo>
                  <a:pt x="80" y="105"/>
                </a:moveTo>
                <a:cubicBezTo>
                  <a:pt x="78" y="89"/>
                  <a:pt x="78" y="89"/>
                  <a:pt x="78" y="89"/>
                </a:cubicBezTo>
                <a:cubicBezTo>
                  <a:pt x="60" y="89"/>
                  <a:pt x="60" y="89"/>
                  <a:pt x="60" y="89"/>
                </a:cubicBezTo>
                <a:cubicBezTo>
                  <a:pt x="65" y="105"/>
                  <a:pt x="65" y="105"/>
                  <a:pt x="65" y="105"/>
                </a:cubicBezTo>
                <a:cubicBezTo>
                  <a:pt x="80" y="105"/>
                  <a:pt x="80" y="105"/>
                  <a:pt x="80" y="105"/>
                </a:cubicBezTo>
                <a:close/>
                <a:moveTo>
                  <a:pt x="77" y="80"/>
                </a:moveTo>
                <a:cubicBezTo>
                  <a:pt x="74" y="63"/>
                  <a:pt x="74" y="63"/>
                  <a:pt x="74" y="63"/>
                </a:cubicBezTo>
                <a:cubicBezTo>
                  <a:pt x="53" y="63"/>
                  <a:pt x="53" y="63"/>
                  <a:pt x="53" y="63"/>
                </a:cubicBezTo>
                <a:cubicBezTo>
                  <a:pt x="58" y="80"/>
                  <a:pt x="58" y="80"/>
                  <a:pt x="58" y="80"/>
                </a:cubicBezTo>
                <a:cubicBezTo>
                  <a:pt x="77" y="80"/>
                  <a:pt x="77" y="80"/>
                  <a:pt x="77" y="80"/>
                </a:cubicBezTo>
                <a:close/>
                <a:moveTo>
                  <a:pt x="73" y="54"/>
                </a:moveTo>
                <a:cubicBezTo>
                  <a:pt x="71" y="38"/>
                  <a:pt x="71" y="38"/>
                  <a:pt x="71" y="38"/>
                </a:cubicBezTo>
                <a:cubicBezTo>
                  <a:pt x="47" y="38"/>
                  <a:pt x="47" y="38"/>
                  <a:pt x="47" y="38"/>
                </a:cubicBezTo>
                <a:cubicBezTo>
                  <a:pt x="51" y="54"/>
                  <a:pt x="51" y="54"/>
                  <a:pt x="51" y="54"/>
                </a:cubicBezTo>
                <a:cubicBezTo>
                  <a:pt x="73" y="54"/>
                  <a:pt x="73" y="54"/>
                  <a:pt x="73" y="54"/>
                </a:cubicBezTo>
                <a:close/>
              </a:path>
            </a:pathLst>
          </a:custGeom>
          <a:solidFill>
            <a:schemeClr val="bg1"/>
          </a:solidFill>
          <a:ln>
            <a:noFill/>
          </a:ln>
        </p:spPr>
        <p:txBody>
          <a:bodyPr vert="horz" wrap="square" lIns="69973" tIns="34987" rIns="69973" bIns="34987" numCol="1" anchor="t" anchorCtr="0" compatLnSpc="1">
            <a:prstTxWarp prst="textNoShape">
              <a:avLst/>
            </a:prstTxWarp>
          </a:bodyPr>
          <a:lstStyle/>
          <a:p>
            <a:endParaRPr lang="de-DE">
              <a:solidFill>
                <a:schemeClr val="tx1">
                  <a:lumMod val="75000"/>
                  <a:lumOff val="25000"/>
                </a:schemeClr>
              </a:solidFill>
              <a:latin typeface="+mn-lt"/>
            </a:endParaRPr>
          </a:p>
        </p:txBody>
      </p:sp>
      <p:sp>
        <p:nvSpPr>
          <p:cNvPr id="70" name="Freeform 173">
            <a:extLst>
              <a:ext uri="{FF2B5EF4-FFF2-40B4-BE49-F238E27FC236}">
                <a16:creationId xmlns:a16="http://schemas.microsoft.com/office/drawing/2014/main" id="{361889E4-B976-428C-9BA7-4305ABC3FB57}"/>
              </a:ext>
            </a:extLst>
          </p:cNvPr>
          <p:cNvSpPr>
            <a:spLocks noEditPoints="1"/>
          </p:cNvSpPr>
          <p:nvPr/>
        </p:nvSpPr>
        <p:spPr bwMode="auto">
          <a:xfrm>
            <a:off x="3159771" y="4433193"/>
            <a:ext cx="269936" cy="261452"/>
          </a:xfrm>
          <a:custGeom>
            <a:avLst/>
            <a:gdLst>
              <a:gd name="T0" fmla="*/ 279 w 603"/>
              <a:gd name="T1" fmla="*/ 487 h 585"/>
              <a:gd name="T2" fmla="*/ 332 w 603"/>
              <a:gd name="T3" fmla="*/ 487 h 585"/>
              <a:gd name="T4" fmla="*/ 365 w 603"/>
              <a:gd name="T5" fmla="*/ 454 h 585"/>
              <a:gd name="T6" fmla="*/ 365 w 603"/>
              <a:gd name="T7" fmla="*/ 265 h 585"/>
              <a:gd name="T8" fmla="*/ 332 w 603"/>
              <a:gd name="T9" fmla="*/ 231 h 585"/>
              <a:gd name="T10" fmla="*/ 279 w 603"/>
              <a:gd name="T11" fmla="*/ 231 h 585"/>
              <a:gd name="T12" fmla="*/ 245 w 603"/>
              <a:gd name="T13" fmla="*/ 265 h 585"/>
              <a:gd name="T14" fmla="*/ 245 w 603"/>
              <a:gd name="T15" fmla="*/ 454 h 585"/>
              <a:gd name="T16" fmla="*/ 279 w 603"/>
              <a:gd name="T17" fmla="*/ 487 h 585"/>
              <a:gd name="T18" fmla="*/ 121 w 603"/>
              <a:gd name="T19" fmla="*/ 487 h 585"/>
              <a:gd name="T20" fmla="*/ 174 w 603"/>
              <a:gd name="T21" fmla="*/ 487 h 585"/>
              <a:gd name="T22" fmla="*/ 207 w 603"/>
              <a:gd name="T23" fmla="*/ 454 h 585"/>
              <a:gd name="T24" fmla="*/ 207 w 603"/>
              <a:gd name="T25" fmla="*/ 363 h 585"/>
              <a:gd name="T26" fmla="*/ 174 w 603"/>
              <a:gd name="T27" fmla="*/ 330 h 585"/>
              <a:gd name="T28" fmla="*/ 121 w 603"/>
              <a:gd name="T29" fmla="*/ 330 h 585"/>
              <a:gd name="T30" fmla="*/ 88 w 603"/>
              <a:gd name="T31" fmla="*/ 363 h 585"/>
              <a:gd name="T32" fmla="*/ 88 w 603"/>
              <a:gd name="T33" fmla="*/ 454 h 585"/>
              <a:gd name="T34" fmla="*/ 121 w 603"/>
              <a:gd name="T35" fmla="*/ 487 h 585"/>
              <a:gd name="T36" fmla="*/ 403 w 603"/>
              <a:gd name="T37" fmla="*/ 454 h 585"/>
              <a:gd name="T38" fmla="*/ 437 w 603"/>
              <a:gd name="T39" fmla="*/ 487 h 585"/>
              <a:gd name="T40" fmla="*/ 490 w 603"/>
              <a:gd name="T41" fmla="*/ 487 h 585"/>
              <a:gd name="T42" fmla="*/ 523 w 603"/>
              <a:gd name="T43" fmla="*/ 454 h 585"/>
              <a:gd name="T44" fmla="*/ 523 w 603"/>
              <a:gd name="T45" fmla="*/ 124 h 585"/>
              <a:gd name="T46" fmla="*/ 587 w 603"/>
              <a:gd name="T47" fmla="*/ 124 h 585"/>
              <a:gd name="T48" fmla="*/ 464 w 603"/>
              <a:gd name="T49" fmla="*/ 0 h 585"/>
              <a:gd name="T50" fmla="*/ 339 w 603"/>
              <a:gd name="T51" fmla="*/ 124 h 585"/>
              <a:gd name="T52" fmla="*/ 403 w 603"/>
              <a:gd name="T53" fmla="*/ 124 h 585"/>
              <a:gd name="T54" fmla="*/ 403 w 603"/>
              <a:gd name="T55" fmla="*/ 454 h 585"/>
              <a:gd name="T56" fmla="*/ 570 w 603"/>
              <a:gd name="T57" fmla="*/ 516 h 585"/>
              <a:gd name="T58" fmla="*/ 34 w 603"/>
              <a:gd name="T59" fmla="*/ 516 h 585"/>
              <a:gd name="T60" fmla="*/ 0 w 603"/>
              <a:gd name="T61" fmla="*/ 549 h 585"/>
              <a:gd name="T62" fmla="*/ 0 w 603"/>
              <a:gd name="T63" fmla="*/ 552 h 585"/>
              <a:gd name="T64" fmla="*/ 34 w 603"/>
              <a:gd name="T65" fmla="*/ 585 h 585"/>
              <a:gd name="T66" fmla="*/ 570 w 603"/>
              <a:gd name="T67" fmla="*/ 585 h 585"/>
              <a:gd name="T68" fmla="*/ 603 w 603"/>
              <a:gd name="T69" fmla="*/ 552 h 585"/>
              <a:gd name="T70" fmla="*/ 603 w 603"/>
              <a:gd name="T71" fmla="*/ 549 h 585"/>
              <a:gd name="T72" fmla="*/ 570 w 603"/>
              <a:gd name="T73" fmla="*/ 516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3" h="585">
                <a:moveTo>
                  <a:pt x="279" y="487"/>
                </a:moveTo>
                <a:cubicBezTo>
                  <a:pt x="332" y="487"/>
                  <a:pt x="332" y="487"/>
                  <a:pt x="332" y="487"/>
                </a:cubicBezTo>
                <a:cubicBezTo>
                  <a:pt x="350" y="487"/>
                  <a:pt x="365" y="472"/>
                  <a:pt x="365" y="454"/>
                </a:cubicBezTo>
                <a:cubicBezTo>
                  <a:pt x="365" y="265"/>
                  <a:pt x="365" y="265"/>
                  <a:pt x="365" y="265"/>
                </a:cubicBezTo>
                <a:cubicBezTo>
                  <a:pt x="365" y="246"/>
                  <a:pt x="350" y="231"/>
                  <a:pt x="332" y="231"/>
                </a:cubicBezTo>
                <a:cubicBezTo>
                  <a:pt x="279" y="231"/>
                  <a:pt x="279" y="231"/>
                  <a:pt x="279" y="231"/>
                </a:cubicBezTo>
                <a:cubicBezTo>
                  <a:pt x="260" y="231"/>
                  <a:pt x="245" y="246"/>
                  <a:pt x="245" y="265"/>
                </a:cubicBezTo>
                <a:cubicBezTo>
                  <a:pt x="245" y="454"/>
                  <a:pt x="245" y="454"/>
                  <a:pt x="245" y="454"/>
                </a:cubicBezTo>
                <a:cubicBezTo>
                  <a:pt x="245" y="472"/>
                  <a:pt x="260" y="487"/>
                  <a:pt x="279" y="487"/>
                </a:cubicBezTo>
                <a:close/>
                <a:moveTo>
                  <a:pt x="121" y="487"/>
                </a:moveTo>
                <a:cubicBezTo>
                  <a:pt x="174" y="487"/>
                  <a:pt x="174" y="487"/>
                  <a:pt x="174" y="487"/>
                </a:cubicBezTo>
                <a:cubicBezTo>
                  <a:pt x="192" y="487"/>
                  <a:pt x="207" y="472"/>
                  <a:pt x="207" y="454"/>
                </a:cubicBezTo>
                <a:cubicBezTo>
                  <a:pt x="207" y="363"/>
                  <a:pt x="207" y="363"/>
                  <a:pt x="207" y="363"/>
                </a:cubicBezTo>
                <a:cubicBezTo>
                  <a:pt x="207" y="345"/>
                  <a:pt x="192" y="330"/>
                  <a:pt x="174" y="330"/>
                </a:cubicBezTo>
                <a:cubicBezTo>
                  <a:pt x="121" y="330"/>
                  <a:pt x="121" y="330"/>
                  <a:pt x="121" y="330"/>
                </a:cubicBezTo>
                <a:cubicBezTo>
                  <a:pt x="102" y="330"/>
                  <a:pt x="88" y="345"/>
                  <a:pt x="88" y="363"/>
                </a:cubicBezTo>
                <a:cubicBezTo>
                  <a:pt x="88" y="454"/>
                  <a:pt x="88" y="454"/>
                  <a:pt x="88" y="454"/>
                </a:cubicBezTo>
                <a:cubicBezTo>
                  <a:pt x="88" y="472"/>
                  <a:pt x="102" y="487"/>
                  <a:pt x="121" y="487"/>
                </a:cubicBezTo>
                <a:close/>
                <a:moveTo>
                  <a:pt x="403" y="454"/>
                </a:moveTo>
                <a:cubicBezTo>
                  <a:pt x="403" y="472"/>
                  <a:pt x="418" y="487"/>
                  <a:pt x="437" y="487"/>
                </a:cubicBezTo>
                <a:cubicBezTo>
                  <a:pt x="490" y="487"/>
                  <a:pt x="490" y="487"/>
                  <a:pt x="490" y="487"/>
                </a:cubicBezTo>
                <a:cubicBezTo>
                  <a:pt x="508" y="487"/>
                  <a:pt x="523" y="472"/>
                  <a:pt x="523" y="454"/>
                </a:cubicBezTo>
                <a:cubicBezTo>
                  <a:pt x="523" y="124"/>
                  <a:pt x="523" y="124"/>
                  <a:pt x="523" y="124"/>
                </a:cubicBezTo>
                <a:cubicBezTo>
                  <a:pt x="587" y="124"/>
                  <a:pt x="587" y="124"/>
                  <a:pt x="587" y="124"/>
                </a:cubicBezTo>
                <a:cubicBezTo>
                  <a:pt x="464" y="0"/>
                  <a:pt x="464" y="0"/>
                  <a:pt x="464" y="0"/>
                </a:cubicBezTo>
                <a:cubicBezTo>
                  <a:pt x="339" y="124"/>
                  <a:pt x="339" y="124"/>
                  <a:pt x="339" y="124"/>
                </a:cubicBezTo>
                <a:cubicBezTo>
                  <a:pt x="403" y="124"/>
                  <a:pt x="403" y="124"/>
                  <a:pt x="403" y="124"/>
                </a:cubicBezTo>
                <a:lnTo>
                  <a:pt x="403" y="454"/>
                </a:lnTo>
                <a:close/>
                <a:moveTo>
                  <a:pt x="570" y="516"/>
                </a:moveTo>
                <a:cubicBezTo>
                  <a:pt x="34" y="516"/>
                  <a:pt x="34" y="516"/>
                  <a:pt x="34" y="516"/>
                </a:cubicBezTo>
                <a:cubicBezTo>
                  <a:pt x="15" y="516"/>
                  <a:pt x="0" y="531"/>
                  <a:pt x="0" y="549"/>
                </a:cubicBezTo>
                <a:cubicBezTo>
                  <a:pt x="0" y="552"/>
                  <a:pt x="0" y="552"/>
                  <a:pt x="0" y="552"/>
                </a:cubicBezTo>
                <a:cubicBezTo>
                  <a:pt x="0" y="570"/>
                  <a:pt x="15" y="585"/>
                  <a:pt x="34" y="585"/>
                </a:cubicBezTo>
                <a:cubicBezTo>
                  <a:pt x="570" y="585"/>
                  <a:pt x="570" y="585"/>
                  <a:pt x="570" y="585"/>
                </a:cubicBezTo>
                <a:cubicBezTo>
                  <a:pt x="588" y="585"/>
                  <a:pt x="603" y="570"/>
                  <a:pt x="603" y="552"/>
                </a:cubicBezTo>
                <a:cubicBezTo>
                  <a:pt x="603" y="549"/>
                  <a:pt x="603" y="549"/>
                  <a:pt x="603" y="549"/>
                </a:cubicBezTo>
                <a:cubicBezTo>
                  <a:pt x="603" y="531"/>
                  <a:pt x="588" y="516"/>
                  <a:pt x="570" y="516"/>
                </a:cubicBezTo>
                <a:close/>
              </a:path>
            </a:pathLst>
          </a:custGeom>
          <a:solidFill>
            <a:schemeClr val="bg1"/>
          </a:solidFill>
          <a:ln>
            <a:noFill/>
          </a:ln>
        </p:spPr>
        <p:txBody>
          <a:bodyPr vert="horz" wrap="square" lIns="69973" tIns="34987" rIns="69973" bIns="34987" numCol="1" anchor="t" anchorCtr="0" compatLnSpc="1">
            <a:prstTxWarp prst="textNoShape">
              <a:avLst/>
            </a:prstTxWarp>
          </a:bodyPr>
          <a:lstStyle/>
          <a:p>
            <a:endParaRPr lang="de-DE">
              <a:solidFill>
                <a:schemeClr val="tx1">
                  <a:lumMod val="75000"/>
                  <a:lumOff val="25000"/>
                </a:schemeClr>
              </a:solidFill>
              <a:latin typeface="+mn-lt"/>
            </a:endParaRPr>
          </a:p>
        </p:txBody>
      </p:sp>
      <p:grpSp>
        <p:nvGrpSpPr>
          <p:cNvPr id="71" name="Group 70">
            <a:extLst>
              <a:ext uri="{FF2B5EF4-FFF2-40B4-BE49-F238E27FC236}">
                <a16:creationId xmlns:a16="http://schemas.microsoft.com/office/drawing/2014/main" id="{4AAEDF58-5928-487A-8EA4-BA5AC491A32C}"/>
              </a:ext>
            </a:extLst>
          </p:cNvPr>
          <p:cNvGrpSpPr/>
          <p:nvPr/>
        </p:nvGrpSpPr>
        <p:grpSpPr>
          <a:xfrm>
            <a:off x="539194" y="4493289"/>
            <a:ext cx="199211" cy="198410"/>
            <a:chOff x="726565" y="2786910"/>
            <a:chExt cx="519255" cy="517167"/>
          </a:xfrm>
          <a:solidFill>
            <a:schemeClr val="bg1"/>
          </a:solidFill>
        </p:grpSpPr>
        <p:sp>
          <p:nvSpPr>
            <p:cNvPr id="72" name="Freeform 17">
              <a:extLst>
                <a:ext uri="{FF2B5EF4-FFF2-40B4-BE49-F238E27FC236}">
                  <a16:creationId xmlns:a16="http://schemas.microsoft.com/office/drawing/2014/main" id="{34C09999-3F11-4AFF-8802-BD65C440DA32}"/>
                </a:ext>
              </a:extLst>
            </p:cNvPr>
            <p:cNvSpPr>
              <a:spLocks/>
            </p:cNvSpPr>
            <p:nvPr/>
          </p:nvSpPr>
          <p:spPr bwMode="auto">
            <a:xfrm>
              <a:off x="1109999" y="2841238"/>
              <a:ext cx="135821" cy="284180"/>
            </a:xfrm>
            <a:custGeom>
              <a:avLst/>
              <a:gdLst>
                <a:gd name="T0" fmla="*/ 15 w 55"/>
                <a:gd name="T1" fmla="*/ 0 h 115"/>
                <a:gd name="T2" fmla="*/ 0 w 55"/>
                <a:gd name="T3" fmla="*/ 22 h 115"/>
                <a:gd name="T4" fmla="*/ 28 w 55"/>
                <a:gd name="T5" fmla="*/ 82 h 115"/>
                <a:gd name="T6" fmla="*/ 25 w 55"/>
                <a:gd name="T7" fmla="*/ 105 h 115"/>
                <a:gd name="T8" fmla="*/ 50 w 55"/>
                <a:gd name="T9" fmla="*/ 115 h 115"/>
                <a:gd name="T10" fmla="*/ 55 w 55"/>
                <a:gd name="T11" fmla="*/ 82 h 115"/>
                <a:gd name="T12" fmla="*/ 15 w 55"/>
                <a:gd name="T13" fmla="*/ 0 h 115"/>
              </a:gdLst>
              <a:ahLst/>
              <a:cxnLst>
                <a:cxn ang="0">
                  <a:pos x="T0" y="T1"/>
                </a:cxn>
                <a:cxn ang="0">
                  <a:pos x="T2" y="T3"/>
                </a:cxn>
                <a:cxn ang="0">
                  <a:pos x="T4" y="T5"/>
                </a:cxn>
                <a:cxn ang="0">
                  <a:pos x="T6" y="T7"/>
                </a:cxn>
                <a:cxn ang="0">
                  <a:pos x="T8" y="T9"/>
                </a:cxn>
                <a:cxn ang="0">
                  <a:pos x="T10" y="T11"/>
                </a:cxn>
                <a:cxn ang="0">
                  <a:pos x="T12" y="T13"/>
                </a:cxn>
              </a:cxnLst>
              <a:rect l="0" t="0" r="r" b="b"/>
              <a:pathLst>
                <a:path w="55" h="115">
                  <a:moveTo>
                    <a:pt x="15" y="0"/>
                  </a:moveTo>
                  <a:cubicBezTo>
                    <a:pt x="0" y="22"/>
                    <a:pt x="0" y="22"/>
                    <a:pt x="0" y="22"/>
                  </a:cubicBezTo>
                  <a:cubicBezTo>
                    <a:pt x="17" y="36"/>
                    <a:pt x="28" y="58"/>
                    <a:pt x="28" y="82"/>
                  </a:cubicBezTo>
                  <a:cubicBezTo>
                    <a:pt x="28" y="90"/>
                    <a:pt x="27" y="98"/>
                    <a:pt x="25" y="105"/>
                  </a:cubicBezTo>
                  <a:cubicBezTo>
                    <a:pt x="50" y="115"/>
                    <a:pt x="50" y="115"/>
                    <a:pt x="50" y="115"/>
                  </a:cubicBezTo>
                  <a:cubicBezTo>
                    <a:pt x="53" y="105"/>
                    <a:pt x="55" y="94"/>
                    <a:pt x="55" y="82"/>
                  </a:cubicBezTo>
                  <a:cubicBezTo>
                    <a:pt x="55" y="49"/>
                    <a:pt x="39" y="19"/>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73" tIns="34987" rIns="69973" bIns="34987" numCol="1" anchor="t" anchorCtr="0" compatLnSpc="1">
              <a:prstTxWarp prst="textNoShape">
                <a:avLst/>
              </a:prstTxWarp>
            </a:bodyPr>
            <a:lstStyle/>
            <a:p>
              <a:endParaRPr lang="en-US">
                <a:solidFill>
                  <a:schemeClr val="tx1">
                    <a:lumMod val="75000"/>
                    <a:lumOff val="25000"/>
                  </a:schemeClr>
                </a:solidFill>
                <a:latin typeface="+mn-lt"/>
              </a:endParaRPr>
            </a:p>
          </p:txBody>
        </p:sp>
        <p:sp>
          <p:nvSpPr>
            <p:cNvPr id="73" name="Freeform 18">
              <a:extLst>
                <a:ext uri="{FF2B5EF4-FFF2-40B4-BE49-F238E27FC236}">
                  <a16:creationId xmlns:a16="http://schemas.microsoft.com/office/drawing/2014/main" id="{ACBE2275-C781-4889-BB97-42557A5174A4}"/>
                </a:ext>
              </a:extLst>
            </p:cNvPr>
            <p:cNvSpPr>
              <a:spLocks/>
            </p:cNvSpPr>
            <p:nvPr/>
          </p:nvSpPr>
          <p:spPr bwMode="auto">
            <a:xfrm>
              <a:off x="726565" y="2786910"/>
              <a:ext cx="494181" cy="517167"/>
            </a:xfrm>
            <a:custGeom>
              <a:avLst/>
              <a:gdLst>
                <a:gd name="T0" fmla="*/ 176 w 200"/>
                <a:gd name="T1" fmla="*/ 138 h 209"/>
                <a:gd name="T2" fmla="*/ 105 w 200"/>
                <a:gd name="T3" fmla="*/ 183 h 209"/>
                <a:gd name="T4" fmla="*/ 27 w 200"/>
                <a:gd name="T5" fmla="*/ 104 h 209"/>
                <a:gd name="T6" fmla="*/ 99 w 200"/>
                <a:gd name="T7" fmla="*/ 26 h 209"/>
                <a:gd name="T8" fmla="*/ 99 w 200"/>
                <a:gd name="T9" fmla="*/ 0 h 209"/>
                <a:gd name="T10" fmla="*/ 0 w 200"/>
                <a:gd name="T11" fmla="*/ 104 h 209"/>
                <a:gd name="T12" fmla="*/ 105 w 200"/>
                <a:gd name="T13" fmla="*/ 209 h 209"/>
                <a:gd name="T14" fmla="*/ 200 w 200"/>
                <a:gd name="T15" fmla="*/ 148 h 209"/>
                <a:gd name="T16" fmla="*/ 176 w 200"/>
                <a:gd name="T17" fmla="*/ 138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0" h="209">
                  <a:moveTo>
                    <a:pt x="176" y="138"/>
                  </a:moveTo>
                  <a:cubicBezTo>
                    <a:pt x="163" y="165"/>
                    <a:pt x="136" y="183"/>
                    <a:pt x="105" y="183"/>
                  </a:cubicBezTo>
                  <a:cubicBezTo>
                    <a:pt x="62" y="183"/>
                    <a:pt x="27" y="148"/>
                    <a:pt x="27" y="104"/>
                  </a:cubicBezTo>
                  <a:cubicBezTo>
                    <a:pt x="27" y="63"/>
                    <a:pt x="59" y="29"/>
                    <a:pt x="99" y="26"/>
                  </a:cubicBezTo>
                  <a:cubicBezTo>
                    <a:pt x="99" y="0"/>
                    <a:pt x="99" y="0"/>
                    <a:pt x="99" y="0"/>
                  </a:cubicBezTo>
                  <a:cubicBezTo>
                    <a:pt x="44" y="3"/>
                    <a:pt x="0" y="48"/>
                    <a:pt x="0" y="104"/>
                  </a:cubicBezTo>
                  <a:cubicBezTo>
                    <a:pt x="0" y="162"/>
                    <a:pt x="47" y="209"/>
                    <a:pt x="105" y="209"/>
                  </a:cubicBezTo>
                  <a:cubicBezTo>
                    <a:pt x="147" y="209"/>
                    <a:pt x="184" y="184"/>
                    <a:pt x="200" y="148"/>
                  </a:cubicBezTo>
                  <a:lnTo>
                    <a:pt x="176" y="1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73" tIns="34987" rIns="69973" bIns="34987" numCol="1" anchor="t" anchorCtr="0" compatLnSpc="1">
              <a:prstTxWarp prst="textNoShape">
                <a:avLst/>
              </a:prstTxWarp>
            </a:bodyPr>
            <a:lstStyle/>
            <a:p>
              <a:endParaRPr lang="en-US">
                <a:solidFill>
                  <a:schemeClr val="tx1">
                    <a:lumMod val="75000"/>
                    <a:lumOff val="25000"/>
                  </a:schemeClr>
                </a:solidFill>
                <a:latin typeface="+mn-lt"/>
              </a:endParaRPr>
            </a:p>
          </p:txBody>
        </p:sp>
        <p:sp>
          <p:nvSpPr>
            <p:cNvPr id="74" name="Freeform 19">
              <a:extLst>
                <a:ext uri="{FF2B5EF4-FFF2-40B4-BE49-F238E27FC236}">
                  <a16:creationId xmlns:a16="http://schemas.microsoft.com/office/drawing/2014/main" id="{1B82575F-2902-4DD5-A73A-A6035CF1204E}"/>
                </a:ext>
              </a:extLst>
            </p:cNvPr>
            <p:cNvSpPr>
              <a:spLocks/>
            </p:cNvSpPr>
            <p:nvPr/>
          </p:nvSpPr>
          <p:spPr bwMode="auto">
            <a:xfrm>
              <a:off x="1000297" y="2786910"/>
              <a:ext cx="121195" cy="90896"/>
            </a:xfrm>
            <a:custGeom>
              <a:avLst/>
              <a:gdLst>
                <a:gd name="T0" fmla="*/ 0 w 49"/>
                <a:gd name="T1" fmla="*/ 0 h 37"/>
                <a:gd name="T2" fmla="*/ 0 w 49"/>
                <a:gd name="T3" fmla="*/ 26 h 37"/>
                <a:gd name="T4" fmla="*/ 34 w 49"/>
                <a:gd name="T5" fmla="*/ 37 h 37"/>
                <a:gd name="T6" fmla="*/ 49 w 49"/>
                <a:gd name="T7" fmla="*/ 15 h 37"/>
                <a:gd name="T8" fmla="*/ 0 w 49"/>
                <a:gd name="T9" fmla="*/ 0 h 37"/>
              </a:gdLst>
              <a:ahLst/>
              <a:cxnLst>
                <a:cxn ang="0">
                  <a:pos x="T0" y="T1"/>
                </a:cxn>
                <a:cxn ang="0">
                  <a:pos x="T2" y="T3"/>
                </a:cxn>
                <a:cxn ang="0">
                  <a:pos x="T4" y="T5"/>
                </a:cxn>
                <a:cxn ang="0">
                  <a:pos x="T6" y="T7"/>
                </a:cxn>
                <a:cxn ang="0">
                  <a:pos x="T8" y="T9"/>
                </a:cxn>
              </a:cxnLst>
              <a:rect l="0" t="0" r="r" b="b"/>
              <a:pathLst>
                <a:path w="49" h="37">
                  <a:moveTo>
                    <a:pt x="0" y="0"/>
                  </a:moveTo>
                  <a:cubicBezTo>
                    <a:pt x="0" y="26"/>
                    <a:pt x="0" y="26"/>
                    <a:pt x="0" y="26"/>
                  </a:cubicBezTo>
                  <a:cubicBezTo>
                    <a:pt x="12" y="27"/>
                    <a:pt x="24" y="31"/>
                    <a:pt x="34" y="37"/>
                  </a:cubicBezTo>
                  <a:cubicBezTo>
                    <a:pt x="49" y="15"/>
                    <a:pt x="49" y="15"/>
                    <a:pt x="49" y="15"/>
                  </a:cubicBezTo>
                  <a:cubicBezTo>
                    <a:pt x="35" y="6"/>
                    <a:pt x="18"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73" tIns="34987" rIns="69973" bIns="34987" numCol="1" anchor="t" anchorCtr="0" compatLnSpc="1">
              <a:prstTxWarp prst="textNoShape">
                <a:avLst/>
              </a:prstTxWarp>
            </a:bodyPr>
            <a:lstStyle/>
            <a:p>
              <a:endParaRPr lang="en-US">
                <a:solidFill>
                  <a:schemeClr val="tx1">
                    <a:lumMod val="75000"/>
                    <a:lumOff val="25000"/>
                  </a:schemeClr>
                </a:solidFill>
                <a:latin typeface="+mn-lt"/>
              </a:endParaRPr>
            </a:p>
          </p:txBody>
        </p:sp>
        <p:sp>
          <p:nvSpPr>
            <p:cNvPr id="75" name="Freeform 20">
              <a:extLst>
                <a:ext uri="{FF2B5EF4-FFF2-40B4-BE49-F238E27FC236}">
                  <a16:creationId xmlns:a16="http://schemas.microsoft.com/office/drawing/2014/main" id="{6188896E-56DA-497B-9E0C-07C49B1B6A05}"/>
                </a:ext>
              </a:extLst>
            </p:cNvPr>
            <p:cNvSpPr>
              <a:spLocks/>
            </p:cNvSpPr>
            <p:nvPr/>
          </p:nvSpPr>
          <p:spPr bwMode="auto">
            <a:xfrm>
              <a:off x="1032685" y="2930044"/>
              <a:ext cx="57463" cy="235076"/>
            </a:xfrm>
            <a:custGeom>
              <a:avLst/>
              <a:gdLst>
                <a:gd name="T0" fmla="*/ 23 w 23"/>
                <a:gd name="T1" fmla="*/ 91 h 95"/>
                <a:gd name="T2" fmla="*/ 18 w 23"/>
                <a:gd name="T3" fmla="*/ 95 h 95"/>
                <a:gd name="T4" fmla="*/ 5 w 23"/>
                <a:gd name="T5" fmla="*/ 95 h 95"/>
                <a:gd name="T6" fmla="*/ 0 w 23"/>
                <a:gd name="T7" fmla="*/ 91 h 95"/>
                <a:gd name="T8" fmla="*/ 0 w 23"/>
                <a:gd name="T9" fmla="*/ 5 h 95"/>
                <a:gd name="T10" fmla="*/ 5 w 23"/>
                <a:gd name="T11" fmla="*/ 0 h 95"/>
                <a:gd name="T12" fmla="*/ 18 w 23"/>
                <a:gd name="T13" fmla="*/ 0 h 95"/>
                <a:gd name="T14" fmla="*/ 23 w 23"/>
                <a:gd name="T15" fmla="*/ 5 h 95"/>
                <a:gd name="T16" fmla="*/ 23 w 23"/>
                <a:gd name="T17" fmla="*/ 9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95">
                  <a:moveTo>
                    <a:pt x="23" y="91"/>
                  </a:moveTo>
                  <a:cubicBezTo>
                    <a:pt x="23" y="93"/>
                    <a:pt x="21" y="95"/>
                    <a:pt x="18" y="95"/>
                  </a:cubicBezTo>
                  <a:cubicBezTo>
                    <a:pt x="5" y="95"/>
                    <a:pt x="5" y="95"/>
                    <a:pt x="5" y="95"/>
                  </a:cubicBezTo>
                  <a:cubicBezTo>
                    <a:pt x="2" y="95"/>
                    <a:pt x="0" y="93"/>
                    <a:pt x="0" y="91"/>
                  </a:cubicBezTo>
                  <a:cubicBezTo>
                    <a:pt x="0" y="5"/>
                    <a:pt x="0" y="5"/>
                    <a:pt x="0" y="5"/>
                  </a:cubicBezTo>
                  <a:cubicBezTo>
                    <a:pt x="0" y="2"/>
                    <a:pt x="2" y="0"/>
                    <a:pt x="5" y="0"/>
                  </a:cubicBezTo>
                  <a:cubicBezTo>
                    <a:pt x="18" y="0"/>
                    <a:pt x="18" y="0"/>
                    <a:pt x="18" y="0"/>
                  </a:cubicBezTo>
                  <a:cubicBezTo>
                    <a:pt x="21" y="0"/>
                    <a:pt x="23" y="2"/>
                    <a:pt x="23" y="5"/>
                  </a:cubicBezTo>
                  <a:lnTo>
                    <a:pt x="23"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73" tIns="34987" rIns="69973" bIns="34987" numCol="1" anchor="t" anchorCtr="0" compatLnSpc="1">
              <a:prstTxWarp prst="textNoShape">
                <a:avLst/>
              </a:prstTxWarp>
            </a:bodyPr>
            <a:lstStyle/>
            <a:p>
              <a:endParaRPr lang="en-US">
                <a:solidFill>
                  <a:schemeClr val="tx1">
                    <a:lumMod val="75000"/>
                    <a:lumOff val="25000"/>
                  </a:schemeClr>
                </a:solidFill>
                <a:latin typeface="+mn-lt"/>
              </a:endParaRPr>
            </a:p>
          </p:txBody>
        </p:sp>
        <p:sp>
          <p:nvSpPr>
            <p:cNvPr id="76" name="Freeform 21">
              <a:extLst>
                <a:ext uri="{FF2B5EF4-FFF2-40B4-BE49-F238E27FC236}">
                  <a16:creationId xmlns:a16="http://schemas.microsoft.com/office/drawing/2014/main" id="{0B95D1C6-A0B0-4C46-9E07-D9754A0E761A}"/>
                </a:ext>
              </a:extLst>
            </p:cNvPr>
            <p:cNvSpPr>
              <a:spLocks/>
            </p:cNvSpPr>
            <p:nvPr/>
          </p:nvSpPr>
          <p:spPr bwMode="auto">
            <a:xfrm>
              <a:off x="958506" y="2991687"/>
              <a:ext cx="54329" cy="173434"/>
            </a:xfrm>
            <a:custGeom>
              <a:avLst/>
              <a:gdLst>
                <a:gd name="T0" fmla="*/ 22 w 22"/>
                <a:gd name="T1" fmla="*/ 66 h 70"/>
                <a:gd name="T2" fmla="*/ 18 w 22"/>
                <a:gd name="T3" fmla="*/ 70 h 70"/>
                <a:gd name="T4" fmla="*/ 4 w 22"/>
                <a:gd name="T5" fmla="*/ 70 h 70"/>
                <a:gd name="T6" fmla="*/ 0 w 22"/>
                <a:gd name="T7" fmla="*/ 66 h 70"/>
                <a:gd name="T8" fmla="*/ 0 w 22"/>
                <a:gd name="T9" fmla="*/ 5 h 70"/>
                <a:gd name="T10" fmla="*/ 4 w 22"/>
                <a:gd name="T11" fmla="*/ 0 h 70"/>
                <a:gd name="T12" fmla="*/ 18 w 22"/>
                <a:gd name="T13" fmla="*/ 0 h 70"/>
                <a:gd name="T14" fmla="*/ 22 w 22"/>
                <a:gd name="T15" fmla="*/ 5 h 70"/>
                <a:gd name="T16" fmla="*/ 22 w 22"/>
                <a:gd name="T17" fmla="*/ 6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70">
                  <a:moveTo>
                    <a:pt x="22" y="66"/>
                  </a:moveTo>
                  <a:cubicBezTo>
                    <a:pt x="22" y="68"/>
                    <a:pt x="20" y="70"/>
                    <a:pt x="18" y="70"/>
                  </a:cubicBezTo>
                  <a:cubicBezTo>
                    <a:pt x="4" y="70"/>
                    <a:pt x="4" y="70"/>
                    <a:pt x="4" y="70"/>
                  </a:cubicBezTo>
                  <a:cubicBezTo>
                    <a:pt x="2" y="70"/>
                    <a:pt x="0" y="68"/>
                    <a:pt x="0" y="66"/>
                  </a:cubicBezTo>
                  <a:cubicBezTo>
                    <a:pt x="0" y="5"/>
                    <a:pt x="0" y="5"/>
                    <a:pt x="0" y="5"/>
                  </a:cubicBezTo>
                  <a:cubicBezTo>
                    <a:pt x="0" y="2"/>
                    <a:pt x="2" y="0"/>
                    <a:pt x="4" y="0"/>
                  </a:cubicBezTo>
                  <a:cubicBezTo>
                    <a:pt x="18" y="0"/>
                    <a:pt x="18" y="0"/>
                    <a:pt x="18" y="0"/>
                  </a:cubicBezTo>
                  <a:cubicBezTo>
                    <a:pt x="20" y="0"/>
                    <a:pt x="22" y="2"/>
                    <a:pt x="22" y="5"/>
                  </a:cubicBezTo>
                  <a:lnTo>
                    <a:pt x="22"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73" tIns="34987" rIns="69973" bIns="34987" numCol="1" anchor="t" anchorCtr="0" compatLnSpc="1">
              <a:prstTxWarp prst="textNoShape">
                <a:avLst/>
              </a:prstTxWarp>
            </a:bodyPr>
            <a:lstStyle/>
            <a:p>
              <a:endParaRPr lang="en-US">
                <a:solidFill>
                  <a:schemeClr val="tx1">
                    <a:lumMod val="75000"/>
                    <a:lumOff val="25000"/>
                  </a:schemeClr>
                </a:solidFill>
                <a:latin typeface="+mn-lt"/>
              </a:endParaRPr>
            </a:p>
          </p:txBody>
        </p:sp>
        <p:sp>
          <p:nvSpPr>
            <p:cNvPr id="77" name="Freeform 22">
              <a:extLst>
                <a:ext uri="{FF2B5EF4-FFF2-40B4-BE49-F238E27FC236}">
                  <a16:creationId xmlns:a16="http://schemas.microsoft.com/office/drawing/2014/main" id="{26FFD61C-9173-4FF7-991C-86B417525CEE}"/>
                </a:ext>
              </a:extLst>
            </p:cNvPr>
            <p:cNvSpPr>
              <a:spLocks/>
            </p:cNvSpPr>
            <p:nvPr/>
          </p:nvSpPr>
          <p:spPr bwMode="auto">
            <a:xfrm>
              <a:off x="882237" y="3056462"/>
              <a:ext cx="56418" cy="108657"/>
            </a:xfrm>
            <a:custGeom>
              <a:avLst/>
              <a:gdLst>
                <a:gd name="T0" fmla="*/ 23 w 23"/>
                <a:gd name="T1" fmla="*/ 40 h 44"/>
                <a:gd name="T2" fmla="*/ 18 w 23"/>
                <a:gd name="T3" fmla="*/ 44 h 44"/>
                <a:gd name="T4" fmla="*/ 5 w 23"/>
                <a:gd name="T5" fmla="*/ 44 h 44"/>
                <a:gd name="T6" fmla="*/ 0 w 23"/>
                <a:gd name="T7" fmla="*/ 40 h 44"/>
                <a:gd name="T8" fmla="*/ 0 w 23"/>
                <a:gd name="T9" fmla="*/ 4 h 44"/>
                <a:gd name="T10" fmla="*/ 5 w 23"/>
                <a:gd name="T11" fmla="*/ 0 h 44"/>
                <a:gd name="T12" fmla="*/ 18 w 23"/>
                <a:gd name="T13" fmla="*/ 0 h 44"/>
                <a:gd name="T14" fmla="*/ 23 w 23"/>
                <a:gd name="T15" fmla="*/ 4 h 44"/>
                <a:gd name="T16" fmla="*/ 23 w 23"/>
                <a:gd name="T17" fmla="*/ 4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44">
                  <a:moveTo>
                    <a:pt x="23" y="40"/>
                  </a:moveTo>
                  <a:cubicBezTo>
                    <a:pt x="23" y="42"/>
                    <a:pt x="21" y="44"/>
                    <a:pt x="18" y="44"/>
                  </a:cubicBezTo>
                  <a:cubicBezTo>
                    <a:pt x="5" y="44"/>
                    <a:pt x="5" y="44"/>
                    <a:pt x="5" y="44"/>
                  </a:cubicBezTo>
                  <a:cubicBezTo>
                    <a:pt x="2" y="44"/>
                    <a:pt x="0" y="42"/>
                    <a:pt x="0" y="40"/>
                  </a:cubicBezTo>
                  <a:cubicBezTo>
                    <a:pt x="0" y="4"/>
                    <a:pt x="0" y="4"/>
                    <a:pt x="0" y="4"/>
                  </a:cubicBezTo>
                  <a:cubicBezTo>
                    <a:pt x="0" y="2"/>
                    <a:pt x="2" y="0"/>
                    <a:pt x="5" y="0"/>
                  </a:cubicBezTo>
                  <a:cubicBezTo>
                    <a:pt x="18" y="0"/>
                    <a:pt x="18" y="0"/>
                    <a:pt x="18" y="0"/>
                  </a:cubicBezTo>
                  <a:cubicBezTo>
                    <a:pt x="21" y="0"/>
                    <a:pt x="23" y="2"/>
                    <a:pt x="23" y="4"/>
                  </a:cubicBezTo>
                  <a:lnTo>
                    <a:pt x="23"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73" tIns="34987" rIns="69973" bIns="34987" numCol="1" anchor="t" anchorCtr="0" compatLnSpc="1">
              <a:prstTxWarp prst="textNoShape">
                <a:avLst/>
              </a:prstTxWarp>
            </a:bodyPr>
            <a:lstStyle/>
            <a:p>
              <a:endParaRPr lang="en-US">
                <a:solidFill>
                  <a:schemeClr val="tx1">
                    <a:lumMod val="75000"/>
                    <a:lumOff val="25000"/>
                  </a:schemeClr>
                </a:solidFill>
                <a:latin typeface="+mn-lt"/>
              </a:endParaRPr>
            </a:p>
          </p:txBody>
        </p:sp>
      </p:grpSp>
      <p:sp>
        <p:nvSpPr>
          <p:cNvPr id="78" name="Freeform 16">
            <a:extLst>
              <a:ext uri="{FF2B5EF4-FFF2-40B4-BE49-F238E27FC236}">
                <a16:creationId xmlns:a16="http://schemas.microsoft.com/office/drawing/2014/main" id="{65CC3409-7BA7-4904-801B-B3CD3B7BCAAC}"/>
              </a:ext>
            </a:extLst>
          </p:cNvPr>
          <p:cNvSpPr>
            <a:spLocks noEditPoints="1"/>
          </p:cNvSpPr>
          <p:nvPr/>
        </p:nvSpPr>
        <p:spPr bwMode="auto">
          <a:xfrm>
            <a:off x="3665045" y="4440346"/>
            <a:ext cx="247146" cy="247146"/>
          </a:xfrm>
          <a:custGeom>
            <a:avLst/>
            <a:gdLst>
              <a:gd name="T0" fmla="*/ 302 w 603"/>
              <a:gd name="T1" fmla="*/ 604 h 604"/>
              <a:gd name="T2" fmla="*/ 376 w 603"/>
              <a:gd name="T3" fmla="*/ 576 h 604"/>
              <a:gd name="T4" fmla="*/ 401 w 603"/>
              <a:gd name="T5" fmla="*/ 572 h 604"/>
              <a:gd name="T6" fmla="*/ 407 w 603"/>
              <a:gd name="T7" fmla="*/ 569 h 604"/>
              <a:gd name="T8" fmla="*/ 350 w 603"/>
              <a:gd name="T9" fmla="*/ 462 h 604"/>
              <a:gd name="T10" fmla="*/ 493 w 603"/>
              <a:gd name="T11" fmla="*/ 512 h 604"/>
              <a:gd name="T12" fmla="*/ 509 w 603"/>
              <a:gd name="T13" fmla="*/ 501 h 604"/>
              <a:gd name="T14" fmla="*/ 494 w 603"/>
              <a:gd name="T15" fmla="*/ 268 h 604"/>
              <a:gd name="T16" fmla="*/ 574 w 603"/>
              <a:gd name="T17" fmla="*/ 390 h 604"/>
              <a:gd name="T18" fmla="*/ 512 w 603"/>
              <a:gd name="T19" fmla="*/ 231 h 604"/>
              <a:gd name="T20" fmla="*/ 585 w 603"/>
              <a:gd name="T21" fmla="*/ 270 h 604"/>
              <a:gd name="T22" fmla="*/ 531 w 603"/>
              <a:gd name="T23" fmla="*/ 212 h 604"/>
              <a:gd name="T24" fmla="*/ 546 w 603"/>
              <a:gd name="T25" fmla="*/ 157 h 604"/>
              <a:gd name="T26" fmla="*/ 512 w 603"/>
              <a:gd name="T27" fmla="*/ 193 h 604"/>
              <a:gd name="T28" fmla="*/ 438 w 603"/>
              <a:gd name="T29" fmla="*/ 154 h 604"/>
              <a:gd name="T30" fmla="*/ 485 w 603"/>
              <a:gd name="T31" fmla="*/ 85 h 604"/>
              <a:gd name="T32" fmla="*/ 411 w 603"/>
              <a:gd name="T33" fmla="*/ 107 h 604"/>
              <a:gd name="T34" fmla="*/ 305 w 603"/>
              <a:gd name="T35" fmla="*/ 20 h 604"/>
              <a:gd name="T36" fmla="*/ 263 w 603"/>
              <a:gd name="T37" fmla="*/ 21 h 604"/>
              <a:gd name="T38" fmla="*/ 188 w 603"/>
              <a:gd name="T39" fmla="*/ 77 h 604"/>
              <a:gd name="T40" fmla="*/ 168 w 603"/>
              <a:gd name="T41" fmla="*/ 50 h 604"/>
              <a:gd name="T42" fmla="*/ 118 w 603"/>
              <a:gd name="T43" fmla="*/ 83 h 604"/>
              <a:gd name="T44" fmla="*/ 163 w 603"/>
              <a:gd name="T45" fmla="*/ 99 h 604"/>
              <a:gd name="T46" fmla="*/ 75 w 603"/>
              <a:gd name="T47" fmla="*/ 211 h 604"/>
              <a:gd name="T48" fmla="*/ 68 w 603"/>
              <a:gd name="T49" fmla="*/ 150 h 604"/>
              <a:gd name="T50" fmla="*/ 50 w 603"/>
              <a:gd name="T51" fmla="*/ 165 h 604"/>
              <a:gd name="T52" fmla="*/ 35 w 603"/>
              <a:gd name="T53" fmla="*/ 196 h 604"/>
              <a:gd name="T54" fmla="*/ 38 w 603"/>
              <a:gd name="T55" fmla="*/ 305 h 604"/>
              <a:gd name="T56" fmla="*/ 27 w 603"/>
              <a:gd name="T57" fmla="*/ 387 h 604"/>
              <a:gd name="T58" fmla="*/ 53 w 603"/>
              <a:gd name="T59" fmla="*/ 405 h 604"/>
              <a:gd name="T60" fmla="*/ 46 w 603"/>
              <a:gd name="T61" fmla="*/ 435 h 604"/>
              <a:gd name="T62" fmla="*/ 91 w 603"/>
              <a:gd name="T63" fmla="*/ 499 h 604"/>
              <a:gd name="T64" fmla="*/ 107 w 603"/>
              <a:gd name="T65" fmla="*/ 505 h 604"/>
              <a:gd name="T66" fmla="*/ 86 w 603"/>
              <a:gd name="T67" fmla="*/ 393 h 604"/>
              <a:gd name="T68" fmla="*/ 290 w 603"/>
              <a:gd name="T69" fmla="*/ 402 h 604"/>
              <a:gd name="T70" fmla="*/ 244 w 603"/>
              <a:gd name="T71" fmla="*/ 571 h 604"/>
              <a:gd name="T72" fmla="*/ 336 w 603"/>
              <a:gd name="T73" fmla="*/ 450 h 604"/>
              <a:gd name="T74" fmla="*/ 336 w 603"/>
              <a:gd name="T75" fmla="*/ 450 h 604"/>
              <a:gd name="T76" fmla="*/ 260 w 603"/>
              <a:gd name="T77" fmla="*/ 236 h 604"/>
              <a:gd name="T78" fmla="*/ 420 w 603"/>
              <a:gd name="T79" fmla="*/ 172 h 604"/>
              <a:gd name="T80" fmla="*/ 477 w 603"/>
              <a:gd name="T81" fmla="*/ 255 h 604"/>
              <a:gd name="T82" fmla="*/ 71 w 603"/>
              <a:gd name="T83" fmla="*/ 378 h 604"/>
              <a:gd name="T84" fmla="*/ 79 w 603"/>
              <a:gd name="T85" fmla="*/ 257 h 604"/>
              <a:gd name="T86" fmla="*/ 75 w 603"/>
              <a:gd name="T87" fmla="*/ 380 h 604"/>
              <a:gd name="T88" fmla="*/ 221 w 603"/>
              <a:gd name="T89" fmla="*/ 267 h 604"/>
              <a:gd name="T90" fmla="*/ 97 w 603"/>
              <a:gd name="T91" fmla="*/ 218 h 604"/>
              <a:gd name="T92" fmla="*/ 175 w 603"/>
              <a:gd name="T93" fmla="*/ 280 h 604"/>
              <a:gd name="T94" fmla="*/ 57 w 603"/>
              <a:gd name="T95" fmla="*/ 217 h 604"/>
              <a:gd name="T96" fmla="*/ 492 w 603"/>
              <a:gd name="T97" fmla="*/ 230 h 604"/>
              <a:gd name="T98" fmla="*/ 499 w 603"/>
              <a:gd name="T99" fmla="*/ 218 h 604"/>
              <a:gd name="T100" fmla="*/ 201 w 603"/>
              <a:gd name="T101" fmla="*/ 122 h 604"/>
              <a:gd name="T102" fmla="*/ 409 w 603"/>
              <a:gd name="T103" fmla="*/ 148 h 604"/>
              <a:gd name="T104" fmla="*/ 409 w 603"/>
              <a:gd name="T105" fmla="*/ 148 h 604"/>
              <a:gd name="T106" fmla="*/ 281 w 603"/>
              <a:gd name="T107" fmla="*/ 44 h 604"/>
              <a:gd name="T108" fmla="*/ 383 w 603"/>
              <a:gd name="T109" fmla="*/ 125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03" h="604">
                <a:moveTo>
                  <a:pt x="302" y="604"/>
                </a:moveTo>
                <a:cubicBezTo>
                  <a:pt x="135" y="604"/>
                  <a:pt x="0" y="469"/>
                  <a:pt x="0" y="302"/>
                </a:cubicBezTo>
                <a:cubicBezTo>
                  <a:pt x="0" y="136"/>
                  <a:pt x="135" y="0"/>
                  <a:pt x="302" y="0"/>
                </a:cubicBezTo>
                <a:cubicBezTo>
                  <a:pt x="468" y="0"/>
                  <a:pt x="603" y="136"/>
                  <a:pt x="603" y="302"/>
                </a:cubicBezTo>
                <a:cubicBezTo>
                  <a:pt x="603" y="469"/>
                  <a:pt x="468" y="604"/>
                  <a:pt x="302" y="604"/>
                </a:cubicBezTo>
                <a:close/>
                <a:moveTo>
                  <a:pt x="220" y="571"/>
                </a:moveTo>
                <a:cubicBezTo>
                  <a:pt x="219" y="571"/>
                  <a:pt x="218" y="573"/>
                  <a:pt x="218" y="574"/>
                </a:cubicBezTo>
                <a:cubicBezTo>
                  <a:pt x="218" y="581"/>
                  <a:pt x="228" y="584"/>
                  <a:pt x="250" y="585"/>
                </a:cubicBezTo>
                <a:cubicBezTo>
                  <a:pt x="257" y="586"/>
                  <a:pt x="265" y="586"/>
                  <a:pt x="273" y="586"/>
                </a:cubicBezTo>
                <a:cubicBezTo>
                  <a:pt x="305" y="586"/>
                  <a:pt x="340" y="583"/>
                  <a:pt x="376" y="576"/>
                </a:cubicBezTo>
                <a:cubicBezTo>
                  <a:pt x="376" y="576"/>
                  <a:pt x="377" y="577"/>
                  <a:pt x="377" y="577"/>
                </a:cubicBezTo>
                <a:cubicBezTo>
                  <a:pt x="379" y="579"/>
                  <a:pt x="379" y="579"/>
                  <a:pt x="379" y="579"/>
                </a:cubicBezTo>
                <a:cubicBezTo>
                  <a:pt x="381" y="578"/>
                  <a:pt x="381" y="578"/>
                  <a:pt x="381" y="578"/>
                </a:cubicBezTo>
                <a:cubicBezTo>
                  <a:pt x="386" y="577"/>
                  <a:pt x="391" y="575"/>
                  <a:pt x="396" y="574"/>
                </a:cubicBezTo>
                <a:cubicBezTo>
                  <a:pt x="398" y="573"/>
                  <a:pt x="399" y="573"/>
                  <a:pt x="401" y="572"/>
                </a:cubicBezTo>
                <a:cubicBezTo>
                  <a:pt x="403" y="571"/>
                  <a:pt x="403" y="571"/>
                  <a:pt x="403" y="571"/>
                </a:cubicBezTo>
                <a:cubicBezTo>
                  <a:pt x="404" y="571"/>
                  <a:pt x="404" y="571"/>
                  <a:pt x="404" y="571"/>
                </a:cubicBezTo>
                <a:cubicBezTo>
                  <a:pt x="406" y="570"/>
                  <a:pt x="406" y="570"/>
                  <a:pt x="406" y="570"/>
                </a:cubicBezTo>
                <a:cubicBezTo>
                  <a:pt x="406" y="569"/>
                  <a:pt x="406" y="569"/>
                  <a:pt x="406" y="569"/>
                </a:cubicBezTo>
                <a:cubicBezTo>
                  <a:pt x="407" y="569"/>
                  <a:pt x="407" y="569"/>
                  <a:pt x="407" y="569"/>
                </a:cubicBezTo>
                <a:cubicBezTo>
                  <a:pt x="406" y="567"/>
                  <a:pt x="406" y="567"/>
                  <a:pt x="406" y="567"/>
                </a:cubicBezTo>
                <a:cubicBezTo>
                  <a:pt x="406" y="566"/>
                  <a:pt x="406" y="566"/>
                  <a:pt x="406" y="566"/>
                </a:cubicBezTo>
                <a:cubicBezTo>
                  <a:pt x="405" y="563"/>
                  <a:pt x="398" y="558"/>
                  <a:pt x="392" y="558"/>
                </a:cubicBezTo>
                <a:cubicBezTo>
                  <a:pt x="384" y="546"/>
                  <a:pt x="370" y="523"/>
                  <a:pt x="349" y="481"/>
                </a:cubicBezTo>
                <a:cubicBezTo>
                  <a:pt x="353" y="475"/>
                  <a:pt x="353" y="468"/>
                  <a:pt x="350" y="462"/>
                </a:cubicBezTo>
                <a:cubicBezTo>
                  <a:pt x="354" y="457"/>
                  <a:pt x="354" y="457"/>
                  <a:pt x="354" y="457"/>
                </a:cubicBezTo>
                <a:cubicBezTo>
                  <a:pt x="357" y="459"/>
                  <a:pt x="361" y="460"/>
                  <a:pt x="365" y="460"/>
                </a:cubicBezTo>
                <a:cubicBezTo>
                  <a:pt x="369" y="460"/>
                  <a:pt x="374" y="458"/>
                  <a:pt x="377" y="456"/>
                </a:cubicBezTo>
                <a:cubicBezTo>
                  <a:pt x="377" y="456"/>
                  <a:pt x="377" y="456"/>
                  <a:pt x="378" y="456"/>
                </a:cubicBezTo>
                <a:cubicBezTo>
                  <a:pt x="432" y="486"/>
                  <a:pt x="471" y="503"/>
                  <a:pt x="493" y="512"/>
                </a:cubicBezTo>
                <a:cubicBezTo>
                  <a:pt x="494" y="512"/>
                  <a:pt x="494" y="512"/>
                  <a:pt x="494" y="512"/>
                </a:cubicBezTo>
                <a:cubicBezTo>
                  <a:pt x="496" y="513"/>
                  <a:pt x="496" y="513"/>
                  <a:pt x="496" y="513"/>
                </a:cubicBezTo>
                <a:cubicBezTo>
                  <a:pt x="497" y="512"/>
                  <a:pt x="497" y="512"/>
                  <a:pt x="497" y="512"/>
                </a:cubicBezTo>
                <a:cubicBezTo>
                  <a:pt x="500" y="510"/>
                  <a:pt x="502" y="507"/>
                  <a:pt x="504" y="505"/>
                </a:cubicBezTo>
                <a:cubicBezTo>
                  <a:pt x="509" y="501"/>
                  <a:pt x="509" y="501"/>
                  <a:pt x="509" y="501"/>
                </a:cubicBezTo>
                <a:cubicBezTo>
                  <a:pt x="503" y="498"/>
                  <a:pt x="503" y="498"/>
                  <a:pt x="503" y="498"/>
                </a:cubicBezTo>
                <a:cubicBezTo>
                  <a:pt x="480" y="489"/>
                  <a:pt x="441" y="471"/>
                  <a:pt x="386" y="439"/>
                </a:cubicBezTo>
                <a:cubicBezTo>
                  <a:pt x="386" y="433"/>
                  <a:pt x="385" y="428"/>
                  <a:pt x="382" y="424"/>
                </a:cubicBezTo>
                <a:cubicBezTo>
                  <a:pt x="421" y="375"/>
                  <a:pt x="462" y="317"/>
                  <a:pt x="491" y="268"/>
                </a:cubicBezTo>
                <a:cubicBezTo>
                  <a:pt x="492" y="268"/>
                  <a:pt x="493" y="268"/>
                  <a:pt x="494" y="268"/>
                </a:cubicBezTo>
                <a:cubicBezTo>
                  <a:pt x="522" y="315"/>
                  <a:pt x="546" y="363"/>
                  <a:pt x="561" y="404"/>
                </a:cubicBezTo>
                <a:cubicBezTo>
                  <a:pt x="565" y="414"/>
                  <a:pt x="565" y="414"/>
                  <a:pt x="565" y="414"/>
                </a:cubicBezTo>
                <a:cubicBezTo>
                  <a:pt x="569" y="404"/>
                  <a:pt x="569" y="404"/>
                  <a:pt x="569" y="404"/>
                </a:cubicBezTo>
                <a:cubicBezTo>
                  <a:pt x="570" y="400"/>
                  <a:pt x="572" y="396"/>
                  <a:pt x="573" y="392"/>
                </a:cubicBezTo>
                <a:cubicBezTo>
                  <a:pt x="574" y="390"/>
                  <a:pt x="574" y="390"/>
                  <a:pt x="574" y="390"/>
                </a:cubicBezTo>
                <a:cubicBezTo>
                  <a:pt x="573" y="389"/>
                  <a:pt x="573" y="389"/>
                  <a:pt x="573" y="389"/>
                </a:cubicBezTo>
                <a:cubicBezTo>
                  <a:pt x="562" y="361"/>
                  <a:pt x="543" y="316"/>
                  <a:pt x="509" y="259"/>
                </a:cubicBezTo>
                <a:cubicBezTo>
                  <a:pt x="511" y="254"/>
                  <a:pt x="511" y="248"/>
                  <a:pt x="508" y="242"/>
                </a:cubicBezTo>
                <a:cubicBezTo>
                  <a:pt x="508" y="242"/>
                  <a:pt x="507" y="241"/>
                  <a:pt x="507" y="241"/>
                </a:cubicBezTo>
                <a:cubicBezTo>
                  <a:pt x="509" y="237"/>
                  <a:pt x="511" y="234"/>
                  <a:pt x="512" y="231"/>
                </a:cubicBezTo>
                <a:cubicBezTo>
                  <a:pt x="514" y="231"/>
                  <a:pt x="515" y="231"/>
                  <a:pt x="516" y="231"/>
                </a:cubicBezTo>
                <a:cubicBezTo>
                  <a:pt x="518" y="231"/>
                  <a:pt x="520" y="231"/>
                  <a:pt x="522" y="230"/>
                </a:cubicBezTo>
                <a:cubicBezTo>
                  <a:pt x="523" y="230"/>
                  <a:pt x="524" y="229"/>
                  <a:pt x="525" y="228"/>
                </a:cubicBezTo>
                <a:cubicBezTo>
                  <a:pt x="544" y="240"/>
                  <a:pt x="561" y="252"/>
                  <a:pt x="577" y="264"/>
                </a:cubicBezTo>
                <a:cubicBezTo>
                  <a:pt x="585" y="270"/>
                  <a:pt x="585" y="270"/>
                  <a:pt x="585" y="270"/>
                </a:cubicBezTo>
                <a:cubicBezTo>
                  <a:pt x="584" y="260"/>
                  <a:pt x="584" y="260"/>
                  <a:pt x="584" y="260"/>
                </a:cubicBezTo>
                <a:cubicBezTo>
                  <a:pt x="583" y="256"/>
                  <a:pt x="582" y="253"/>
                  <a:pt x="582" y="249"/>
                </a:cubicBezTo>
                <a:cubicBezTo>
                  <a:pt x="581" y="248"/>
                  <a:pt x="581" y="248"/>
                  <a:pt x="581" y="248"/>
                </a:cubicBezTo>
                <a:cubicBezTo>
                  <a:pt x="580" y="247"/>
                  <a:pt x="580" y="247"/>
                  <a:pt x="580" y="247"/>
                </a:cubicBezTo>
                <a:cubicBezTo>
                  <a:pt x="565" y="235"/>
                  <a:pt x="549" y="223"/>
                  <a:pt x="531" y="212"/>
                </a:cubicBezTo>
                <a:cubicBezTo>
                  <a:pt x="531" y="210"/>
                  <a:pt x="530" y="207"/>
                  <a:pt x="529" y="205"/>
                </a:cubicBezTo>
                <a:cubicBezTo>
                  <a:pt x="529" y="204"/>
                  <a:pt x="528" y="203"/>
                  <a:pt x="527" y="202"/>
                </a:cubicBezTo>
                <a:cubicBezTo>
                  <a:pt x="535" y="187"/>
                  <a:pt x="541" y="173"/>
                  <a:pt x="547" y="160"/>
                </a:cubicBezTo>
                <a:cubicBezTo>
                  <a:pt x="547" y="158"/>
                  <a:pt x="547" y="158"/>
                  <a:pt x="547" y="158"/>
                </a:cubicBezTo>
                <a:cubicBezTo>
                  <a:pt x="546" y="157"/>
                  <a:pt x="546" y="157"/>
                  <a:pt x="546" y="157"/>
                </a:cubicBezTo>
                <a:cubicBezTo>
                  <a:pt x="545" y="154"/>
                  <a:pt x="543" y="151"/>
                  <a:pt x="541" y="149"/>
                </a:cubicBezTo>
                <a:cubicBezTo>
                  <a:pt x="537" y="141"/>
                  <a:pt x="537" y="141"/>
                  <a:pt x="537" y="141"/>
                </a:cubicBezTo>
                <a:cubicBezTo>
                  <a:pt x="534" y="149"/>
                  <a:pt x="534" y="149"/>
                  <a:pt x="534" y="149"/>
                </a:cubicBezTo>
                <a:cubicBezTo>
                  <a:pt x="528" y="162"/>
                  <a:pt x="520" y="177"/>
                  <a:pt x="512" y="193"/>
                </a:cubicBezTo>
                <a:cubicBezTo>
                  <a:pt x="512" y="193"/>
                  <a:pt x="512" y="193"/>
                  <a:pt x="512" y="193"/>
                </a:cubicBezTo>
                <a:cubicBezTo>
                  <a:pt x="510" y="193"/>
                  <a:pt x="508" y="193"/>
                  <a:pt x="506" y="194"/>
                </a:cubicBezTo>
                <a:cubicBezTo>
                  <a:pt x="505" y="194"/>
                  <a:pt x="504" y="195"/>
                  <a:pt x="504" y="195"/>
                </a:cubicBezTo>
                <a:cubicBezTo>
                  <a:pt x="489" y="187"/>
                  <a:pt x="474" y="178"/>
                  <a:pt x="458" y="171"/>
                </a:cubicBezTo>
                <a:cubicBezTo>
                  <a:pt x="458" y="167"/>
                  <a:pt x="456" y="163"/>
                  <a:pt x="453" y="160"/>
                </a:cubicBezTo>
                <a:cubicBezTo>
                  <a:pt x="449" y="156"/>
                  <a:pt x="444" y="154"/>
                  <a:pt x="438" y="154"/>
                </a:cubicBezTo>
                <a:cubicBezTo>
                  <a:pt x="438" y="154"/>
                  <a:pt x="437" y="154"/>
                  <a:pt x="437" y="154"/>
                </a:cubicBezTo>
                <a:cubicBezTo>
                  <a:pt x="432" y="147"/>
                  <a:pt x="426" y="141"/>
                  <a:pt x="421" y="135"/>
                </a:cubicBezTo>
                <a:cubicBezTo>
                  <a:pt x="424" y="131"/>
                  <a:pt x="424" y="126"/>
                  <a:pt x="423" y="121"/>
                </a:cubicBezTo>
                <a:cubicBezTo>
                  <a:pt x="444" y="108"/>
                  <a:pt x="463" y="97"/>
                  <a:pt x="480" y="88"/>
                </a:cubicBezTo>
                <a:cubicBezTo>
                  <a:pt x="485" y="85"/>
                  <a:pt x="485" y="85"/>
                  <a:pt x="485" y="85"/>
                </a:cubicBezTo>
                <a:cubicBezTo>
                  <a:pt x="481" y="81"/>
                  <a:pt x="481" y="81"/>
                  <a:pt x="481" y="81"/>
                </a:cubicBezTo>
                <a:cubicBezTo>
                  <a:pt x="478" y="79"/>
                  <a:pt x="475" y="77"/>
                  <a:pt x="473" y="75"/>
                </a:cubicBezTo>
                <a:cubicBezTo>
                  <a:pt x="471" y="73"/>
                  <a:pt x="471" y="73"/>
                  <a:pt x="471" y="73"/>
                </a:cubicBezTo>
                <a:cubicBezTo>
                  <a:pt x="468" y="75"/>
                  <a:pt x="468" y="75"/>
                  <a:pt x="468" y="75"/>
                </a:cubicBezTo>
                <a:cubicBezTo>
                  <a:pt x="451" y="84"/>
                  <a:pt x="432" y="94"/>
                  <a:pt x="411" y="107"/>
                </a:cubicBezTo>
                <a:cubicBezTo>
                  <a:pt x="409" y="106"/>
                  <a:pt x="406" y="105"/>
                  <a:pt x="403" y="105"/>
                </a:cubicBezTo>
                <a:cubicBezTo>
                  <a:pt x="401" y="105"/>
                  <a:pt x="399" y="106"/>
                  <a:pt x="397" y="106"/>
                </a:cubicBezTo>
                <a:cubicBezTo>
                  <a:pt x="365" y="73"/>
                  <a:pt x="333" y="45"/>
                  <a:pt x="306" y="29"/>
                </a:cubicBezTo>
                <a:cubicBezTo>
                  <a:pt x="307" y="27"/>
                  <a:pt x="307" y="24"/>
                  <a:pt x="306" y="22"/>
                </a:cubicBezTo>
                <a:cubicBezTo>
                  <a:pt x="306" y="21"/>
                  <a:pt x="306" y="21"/>
                  <a:pt x="305" y="20"/>
                </a:cubicBezTo>
                <a:cubicBezTo>
                  <a:pt x="304" y="17"/>
                  <a:pt x="304" y="17"/>
                  <a:pt x="304" y="17"/>
                </a:cubicBezTo>
                <a:cubicBezTo>
                  <a:pt x="301" y="17"/>
                  <a:pt x="301" y="17"/>
                  <a:pt x="301" y="17"/>
                </a:cubicBezTo>
                <a:cubicBezTo>
                  <a:pt x="289" y="17"/>
                  <a:pt x="278" y="18"/>
                  <a:pt x="266" y="19"/>
                </a:cubicBezTo>
                <a:cubicBezTo>
                  <a:pt x="264" y="20"/>
                  <a:pt x="264" y="20"/>
                  <a:pt x="264" y="20"/>
                </a:cubicBezTo>
                <a:cubicBezTo>
                  <a:pt x="263" y="21"/>
                  <a:pt x="263" y="21"/>
                  <a:pt x="263" y="21"/>
                </a:cubicBezTo>
                <a:cubicBezTo>
                  <a:pt x="261" y="25"/>
                  <a:pt x="260" y="28"/>
                  <a:pt x="261" y="32"/>
                </a:cubicBezTo>
                <a:cubicBezTo>
                  <a:pt x="261" y="32"/>
                  <a:pt x="261" y="32"/>
                  <a:pt x="261" y="33"/>
                </a:cubicBezTo>
                <a:cubicBezTo>
                  <a:pt x="240" y="47"/>
                  <a:pt x="220" y="63"/>
                  <a:pt x="201" y="79"/>
                </a:cubicBezTo>
                <a:cubicBezTo>
                  <a:pt x="198" y="78"/>
                  <a:pt x="194" y="77"/>
                  <a:pt x="190" y="77"/>
                </a:cubicBezTo>
                <a:cubicBezTo>
                  <a:pt x="189" y="77"/>
                  <a:pt x="189" y="77"/>
                  <a:pt x="188" y="77"/>
                </a:cubicBezTo>
                <a:cubicBezTo>
                  <a:pt x="185" y="65"/>
                  <a:pt x="183" y="55"/>
                  <a:pt x="183" y="49"/>
                </a:cubicBezTo>
                <a:cubicBezTo>
                  <a:pt x="183" y="43"/>
                  <a:pt x="183" y="43"/>
                  <a:pt x="183" y="43"/>
                </a:cubicBezTo>
                <a:cubicBezTo>
                  <a:pt x="177" y="46"/>
                  <a:pt x="177" y="46"/>
                  <a:pt x="177" y="46"/>
                </a:cubicBezTo>
                <a:cubicBezTo>
                  <a:pt x="175" y="46"/>
                  <a:pt x="173" y="48"/>
                  <a:pt x="171" y="49"/>
                </a:cubicBezTo>
                <a:cubicBezTo>
                  <a:pt x="168" y="50"/>
                  <a:pt x="168" y="50"/>
                  <a:pt x="168" y="50"/>
                </a:cubicBezTo>
                <a:cubicBezTo>
                  <a:pt x="168" y="53"/>
                  <a:pt x="168" y="53"/>
                  <a:pt x="168" y="53"/>
                </a:cubicBezTo>
                <a:cubicBezTo>
                  <a:pt x="168" y="60"/>
                  <a:pt x="169" y="70"/>
                  <a:pt x="172" y="84"/>
                </a:cubicBezTo>
                <a:cubicBezTo>
                  <a:pt x="171" y="84"/>
                  <a:pt x="171" y="85"/>
                  <a:pt x="171" y="85"/>
                </a:cubicBezTo>
                <a:cubicBezTo>
                  <a:pt x="154" y="83"/>
                  <a:pt x="138" y="83"/>
                  <a:pt x="123" y="83"/>
                </a:cubicBezTo>
                <a:cubicBezTo>
                  <a:pt x="118" y="83"/>
                  <a:pt x="118" y="83"/>
                  <a:pt x="118" y="83"/>
                </a:cubicBezTo>
                <a:cubicBezTo>
                  <a:pt x="117" y="84"/>
                  <a:pt x="117" y="84"/>
                  <a:pt x="117" y="84"/>
                </a:cubicBezTo>
                <a:cubicBezTo>
                  <a:pt x="116" y="85"/>
                  <a:pt x="114" y="87"/>
                  <a:pt x="112" y="88"/>
                </a:cubicBezTo>
                <a:cubicBezTo>
                  <a:pt x="103" y="96"/>
                  <a:pt x="103" y="96"/>
                  <a:pt x="103" y="96"/>
                </a:cubicBezTo>
                <a:cubicBezTo>
                  <a:pt x="114" y="96"/>
                  <a:pt x="114" y="96"/>
                  <a:pt x="114" y="96"/>
                </a:cubicBezTo>
                <a:cubicBezTo>
                  <a:pt x="129" y="96"/>
                  <a:pt x="146" y="97"/>
                  <a:pt x="163" y="99"/>
                </a:cubicBezTo>
                <a:cubicBezTo>
                  <a:pt x="162" y="104"/>
                  <a:pt x="163" y="108"/>
                  <a:pt x="165" y="113"/>
                </a:cubicBezTo>
                <a:cubicBezTo>
                  <a:pt x="134" y="143"/>
                  <a:pt x="106" y="177"/>
                  <a:pt x="85" y="210"/>
                </a:cubicBezTo>
                <a:cubicBezTo>
                  <a:pt x="84" y="210"/>
                  <a:pt x="84" y="210"/>
                  <a:pt x="83" y="209"/>
                </a:cubicBezTo>
                <a:cubicBezTo>
                  <a:pt x="82" y="209"/>
                  <a:pt x="82" y="209"/>
                  <a:pt x="82" y="209"/>
                </a:cubicBezTo>
                <a:cubicBezTo>
                  <a:pt x="79" y="209"/>
                  <a:pt x="77" y="210"/>
                  <a:pt x="75" y="211"/>
                </a:cubicBezTo>
                <a:cubicBezTo>
                  <a:pt x="71" y="207"/>
                  <a:pt x="68" y="204"/>
                  <a:pt x="64" y="200"/>
                </a:cubicBezTo>
                <a:cubicBezTo>
                  <a:pt x="65" y="195"/>
                  <a:pt x="63" y="191"/>
                  <a:pt x="60" y="189"/>
                </a:cubicBezTo>
                <a:cubicBezTo>
                  <a:pt x="60" y="189"/>
                  <a:pt x="60" y="189"/>
                  <a:pt x="60" y="189"/>
                </a:cubicBezTo>
                <a:cubicBezTo>
                  <a:pt x="62" y="176"/>
                  <a:pt x="64" y="163"/>
                  <a:pt x="68" y="152"/>
                </a:cubicBezTo>
                <a:cubicBezTo>
                  <a:pt x="68" y="150"/>
                  <a:pt x="68" y="150"/>
                  <a:pt x="68" y="150"/>
                </a:cubicBezTo>
                <a:cubicBezTo>
                  <a:pt x="61" y="147"/>
                  <a:pt x="61" y="147"/>
                  <a:pt x="61" y="147"/>
                </a:cubicBezTo>
                <a:cubicBezTo>
                  <a:pt x="60" y="149"/>
                  <a:pt x="60" y="149"/>
                  <a:pt x="60" y="149"/>
                </a:cubicBezTo>
                <a:cubicBezTo>
                  <a:pt x="57" y="154"/>
                  <a:pt x="54" y="159"/>
                  <a:pt x="51" y="164"/>
                </a:cubicBezTo>
                <a:cubicBezTo>
                  <a:pt x="50" y="164"/>
                  <a:pt x="50" y="164"/>
                  <a:pt x="50" y="164"/>
                </a:cubicBezTo>
                <a:cubicBezTo>
                  <a:pt x="50" y="165"/>
                  <a:pt x="50" y="165"/>
                  <a:pt x="50" y="165"/>
                </a:cubicBezTo>
                <a:cubicBezTo>
                  <a:pt x="49" y="171"/>
                  <a:pt x="48" y="177"/>
                  <a:pt x="47" y="183"/>
                </a:cubicBezTo>
                <a:cubicBezTo>
                  <a:pt x="43" y="179"/>
                  <a:pt x="43" y="179"/>
                  <a:pt x="43" y="179"/>
                </a:cubicBezTo>
                <a:cubicBezTo>
                  <a:pt x="40" y="186"/>
                  <a:pt x="40" y="186"/>
                  <a:pt x="40" y="186"/>
                </a:cubicBezTo>
                <a:cubicBezTo>
                  <a:pt x="39" y="188"/>
                  <a:pt x="37" y="191"/>
                  <a:pt x="36" y="193"/>
                </a:cubicBezTo>
                <a:cubicBezTo>
                  <a:pt x="35" y="196"/>
                  <a:pt x="35" y="196"/>
                  <a:pt x="35" y="196"/>
                </a:cubicBezTo>
                <a:cubicBezTo>
                  <a:pt x="41" y="202"/>
                  <a:pt x="41" y="202"/>
                  <a:pt x="41" y="202"/>
                </a:cubicBezTo>
                <a:cubicBezTo>
                  <a:pt x="41" y="205"/>
                  <a:pt x="42" y="208"/>
                  <a:pt x="43" y="210"/>
                </a:cubicBezTo>
                <a:cubicBezTo>
                  <a:pt x="42" y="229"/>
                  <a:pt x="41" y="251"/>
                  <a:pt x="43" y="273"/>
                </a:cubicBezTo>
                <a:cubicBezTo>
                  <a:pt x="38" y="276"/>
                  <a:pt x="35" y="283"/>
                  <a:pt x="34" y="290"/>
                </a:cubicBezTo>
                <a:cubicBezTo>
                  <a:pt x="34" y="295"/>
                  <a:pt x="35" y="301"/>
                  <a:pt x="38" y="305"/>
                </a:cubicBezTo>
                <a:cubicBezTo>
                  <a:pt x="30" y="328"/>
                  <a:pt x="25" y="351"/>
                  <a:pt x="23" y="373"/>
                </a:cubicBezTo>
                <a:cubicBezTo>
                  <a:pt x="23" y="373"/>
                  <a:pt x="23" y="373"/>
                  <a:pt x="23" y="373"/>
                </a:cubicBezTo>
                <a:cubicBezTo>
                  <a:pt x="23" y="374"/>
                  <a:pt x="23" y="374"/>
                  <a:pt x="23" y="374"/>
                </a:cubicBezTo>
                <a:cubicBezTo>
                  <a:pt x="24" y="378"/>
                  <a:pt x="25" y="381"/>
                  <a:pt x="26" y="385"/>
                </a:cubicBezTo>
                <a:cubicBezTo>
                  <a:pt x="27" y="387"/>
                  <a:pt x="27" y="387"/>
                  <a:pt x="27" y="387"/>
                </a:cubicBezTo>
                <a:cubicBezTo>
                  <a:pt x="34" y="386"/>
                  <a:pt x="34" y="386"/>
                  <a:pt x="34" y="386"/>
                </a:cubicBezTo>
                <a:cubicBezTo>
                  <a:pt x="34" y="384"/>
                  <a:pt x="34" y="384"/>
                  <a:pt x="34" y="384"/>
                </a:cubicBezTo>
                <a:cubicBezTo>
                  <a:pt x="36" y="364"/>
                  <a:pt x="40" y="343"/>
                  <a:pt x="47" y="321"/>
                </a:cubicBezTo>
                <a:cubicBezTo>
                  <a:pt x="50" y="341"/>
                  <a:pt x="53" y="361"/>
                  <a:pt x="58" y="382"/>
                </a:cubicBezTo>
                <a:cubicBezTo>
                  <a:pt x="52" y="387"/>
                  <a:pt x="51" y="396"/>
                  <a:pt x="53" y="405"/>
                </a:cubicBezTo>
                <a:cubicBezTo>
                  <a:pt x="53" y="405"/>
                  <a:pt x="54" y="406"/>
                  <a:pt x="54" y="406"/>
                </a:cubicBezTo>
                <a:cubicBezTo>
                  <a:pt x="49" y="413"/>
                  <a:pt x="46" y="419"/>
                  <a:pt x="43" y="424"/>
                </a:cubicBezTo>
                <a:cubicBezTo>
                  <a:pt x="42" y="426"/>
                  <a:pt x="42" y="426"/>
                  <a:pt x="42" y="426"/>
                </a:cubicBezTo>
                <a:cubicBezTo>
                  <a:pt x="43" y="428"/>
                  <a:pt x="43" y="428"/>
                  <a:pt x="43" y="428"/>
                </a:cubicBezTo>
                <a:cubicBezTo>
                  <a:pt x="44" y="430"/>
                  <a:pt x="45" y="433"/>
                  <a:pt x="46" y="435"/>
                </a:cubicBezTo>
                <a:cubicBezTo>
                  <a:pt x="50" y="442"/>
                  <a:pt x="50" y="442"/>
                  <a:pt x="50" y="442"/>
                </a:cubicBezTo>
                <a:cubicBezTo>
                  <a:pt x="54" y="435"/>
                  <a:pt x="54" y="435"/>
                  <a:pt x="54" y="435"/>
                </a:cubicBezTo>
                <a:cubicBezTo>
                  <a:pt x="56" y="430"/>
                  <a:pt x="60" y="425"/>
                  <a:pt x="65" y="419"/>
                </a:cubicBezTo>
                <a:cubicBezTo>
                  <a:pt x="65" y="419"/>
                  <a:pt x="66" y="420"/>
                  <a:pt x="67" y="420"/>
                </a:cubicBezTo>
                <a:cubicBezTo>
                  <a:pt x="74" y="447"/>
                  <a:pt x="82" y="474"/>
                  <a:pt x="91" y="499"/>
                </a:cubicBezTo>
                <a:cubicBezTo>
                  <a:pt x="92" y="499"/>
                  <a:pt x="92" y="499"/>
                  <a:pt x="92" y="499"/>
                </a:cubicBezTo>
                <a:cubicBezTo>
                  <a:pt x="92" y="500"/>
                  <a:pt x="92" y="500"/>
                  <a:pt x="92" y="500"/>
                </a:cubicBezTo>
                <a:cubicBezTo>
                  <a:pt x="95" y="503"/>
                  <a:pt x="97" y="505"/>
                  <a:pt x="99" y="508"/>
                </a:cubicBezTo>
                <a:cubicBezTo>
                  <a:pt x="101" y="509"/>
                  <a:pt x="101" y="509"/>
                  <a:pt x="101" y="509"/>
                </a:cubicBezTo>
                <a:cubicBezTo>
                  <a:pt x="107" y="505"/>
                  <a:pt x="107" y="505"/>
                  <a:pt x="107" y="505"/>
                </a:cubicBezTo>
                <a:cubicBezTo>
                  <a:pt x="106" y="503"/>
                  <a:pt x="106" y="503"/>
                  <a:pt x="106" y="503"/>
                </a:cubicBezTo>
                <a:cubicBezTo>
                  <a:pt x="96" y="476"/>
                  <a:pt x="88" y="448"/>
                  <a:pt x="80" y="418"/>
                </a:cubicBezTo>
                <a:cubicBezTo>
                  <a:pt x="83" y="417"/>
                  <a:pt x="85" y="414"/>
                  <a:pt x="87" y="410"/>
                </a:cubicBezTo>
                <a:cubicBezTo>
                  <a:pt x="88" y="405"/>
                  <a:pt x="88" y="400"/>
                  <a:pt x="87" y="394"/>
                </a:cubicBezTo>
                <a:cubicBezTo>
                  <a:pt x="86" y="394"/>
                  <a:pt x="86" y="393"/>
                  <a:pt x="86" y="393"/>
                </a:cubicBezTo>
                <a:cubicBezTo>
                  <a:pt x="104" y="372"/>
                  <a:pt x="128" y="348"/>
                  <a:pt x="156" y="324"/>
                </a:cubicBezTo>
                <a:cubicBezTo>
                  <a:pt x="159" y="326"/>
                  <a:pt x="164" y="327"/>
                  <a:pt x="168" y="327"/>
                </a:cubicBezTo>
                <a:cubicBezTo>
                  <a:pt x="170" y="327"/>
                  <a:pt x="172" y="327"/>
                  <a:pt x="173" y="327"/>
                </a:cubicBezTo>
                <a:cubicBezTo>
                  <a:pt x="176" y="326"/>
                  <a:pt x="178" y="325"/>
                  <a:pt x="180" y="324"/>
                </a:cubicBezTo>
                <a:cubicBezTo>
                  <a:pt x="215" y="351"/>
                  <a:pt x="253" y="378"/>
                  <a:pt x="290" y="402"/>
                </a:cubicBezTo>
                <a:cubicBezTo>
                  <a:pt x="298" y="421"/>
                  <a:pt x="307" y="440"/>
                  <a:pt x="316" y="457"/>
                </a:cubicBezTo>
                <a:cubicBezTo>
                  <a:pt x="312" y="462"/>
                  <a:pt x="311" y="469"/>
                  <a:pt x="313" y="476"/>
                </a:cubicBezTo>
                <a:cubicBezTo>
                  <a:pt x="281" y="512"/>
                  <a:pt x="251" y="543"/>
                  <a:pt x="220" y="571"/>
                </a:cubicBezTo>
                <a:close/>
                <a:moveTo>
                  <a:pt x="282" y="573"/>
                </a:moveTo>
                <a:cubicBezTo>
                  <a:pt x="264" y="573"/>
                  <a:pt x="251" y="572"/>
                  <a:pt x="244" y="571"/>
                </a:cubicBezTo>
                <a:cubicBezTo>
                  <a:pt x="271" y="547"/>
                  <a:pt x="298" y="520"/>
                  <a:pt x="326" y="489"/>
                </a:cubicBezTo>
                <a:cubicBezTo>
                  <a:pt x="328" y="490"/>
                  <a:pt x="331" y="490"/>
                  <a:pt x="333" y="490"/>
                </a:cubicBezTo>
                <a:cubicBezTo>
                  <a:pt x="354" y="530"/>
                  <a:pt x="368" y="552"/>
                  <a:pt x="377" y="564"/>
                </a:cubicBezTo>
                <a:cubicBezTo>
                  <a:pt x="345" y="570"/>
                  <a:pt x="313" y="573"/>
                  <a:pt x="282" y="573"/>
                </a:cubicBezTo>
                <a:close/>
                <a:moveTo>
                  <a:pt x="336" y="450"/>
                </a:moveTo>
                <a:cubicBezTo>
                  <a:pt x="335" y="450"/>
                  <a:pt x="335" y="450"/>
                  <a:pt x="334" y="450"/>
                </a:cubicBezTo>
                <a:cubicBezTo>
                  <a:pt x="330" y="441"/>
                  <a:pt x="325" y="431"/>
                  <a:pt x="321" y="422"/>
                </a:cubicBezTo>
                <a:cubicBezTo>
                  <a:pt x="327" y="426"/>
                  <a:pt x="334" y="430"/>
                  <a:pt x="340" y="434"/>
                </a:cubicBezTo>
                <a:cubicBezTo>
                  <a:pt x="340" y="437"/>
                  <a:pt x="341" y="440"/>
                  <a:pt x="342" y="443"/>
                </a:cubicBezTo>
                <a:cubicBezTo>
                  <a:pt x="340" y="445"/>
                  <a:pt x="338" y="448"/>
                  <a:pt x="336" y="450"/>
                </a:cubicBezTo>
                <a:close/>
                <a:moveTo>
                  <a:pt x="350" y="417"/>
                </a:moveTo>
                <a:cubicBezTo>
                  <a:pt x="335" y="408"/>
                  <a:pt x="320" y="398"/>
                  <a:pt x="306" y="389"/>
                </a:cubicBezTo>
                <a:cubicBezTo>
                  <a:pt x="288" y="350"/>
                  <a:pt x="270" y="307"/>
                  <a:pt x="254" y="266"/>
                </a:cubicBezTo>
                <a:cubicBezTo>
                  <a:pt x="261" y="260"/>
                  <a:pt x="263" y="249"/>
                  <a:pt x="261" y="239"/>
                </a:cubicBezTo>
                <a:cubicBezTo>
                  <a:pt x="261" y="238"/>
                  <a:pt x="260" y="237"/>
                  <a:pt x="260" y="236"/>
                </a:cubicBezTo>
                <a:cubicBezTo>
                  <a:pt x="293" y="210"/>
                  <a:pt x="328" y="184"/>
                  <a:pt x="362" y="161"/>
                </a:cubicBezTo>
                <a:cubicBezTo>
                  <a:pt x="366" y="164"/>
                  <a:pt x="371" y="166"/>
                  <a:pt x="376" y="166"/>
                </a:cubicBezTo>
                <a:cubicBezTo>
                  <a:pt x="381" y="166"/>
                  <a:pt x="386" y="164"/>
                  <a:pt x="390" y="161"/>
                </a:cubicBezTo>
                <a:cubicBezTo>
                  <a:pt x="390" y="160"/>
                  <a:pt x="391" y="160"/>
                  <a:pt x="391" y="159"/>
                </a:cubicBezTo>
                <a:cubicBezTo>
                  <a:pt x="400" y="163"/>
                  <a:pt x="410" y="168"/>
                  <a:pt x="420" y="172"/>
                </a:cubicBezTo>
                <a:cubicBezTo>
                  <a:pt x="420" y="177"/>
                  <a:pt x="422" y="182"/>
                  <a:pt x="426" y="186"/>
                </a:cubicBezTo>
                <a:cubicBezTo>
                  <a:pt x="430" y="190"/>
                  <a:pt x="435" y="192"/>
                  <a:pt x="441" y="192"/>
                </a:cubicBezTo>
                <a:cubicBezTo>
                  <a:pt x="442" y="192"/>
                  <a:pt x="442" y="192"/>
                  <a:pt x="443" y="192"/>
                </a:cubicBezTo>
                <a:cubicBezTo>
                  <a:pt x="455" y="208"/>
                  <a:pt x="466" y="224"/>
                  <a:pt x="476" y="241"/>
                </a:cubicBezTo>
                <a:cubicBezTo>
                  <a:pt x="475" y="245"/>
                  <a:pt x="475" y="250"/>
                  <a:pt x="477" y="255"/>
                </a:cubicBezTo>
                <a:cubicBezTo>
                  <a:pt x="447" y="305"/>
                  <a:pt x="406" y="364"/>
                  <a:pt x="366" y="414"/>
                </a:cubicBezTo>
                <a:cubicBezTo>
                  <a:pt x="364" y="413"/>
                  <a:pt x="363" y="413"/>
                  <a:pt x="362" y="413"/>
                </a:cubicBezTo>
                <a:cubicBezTo>
                  <a:pt x="357" y="413"/>
                  <a:pt x="353" y="414"/>
                  <a:pt x="350" y="417"/>
                </a:cubicBezTo>
                <a:close/>
                <a:moveTo>
                  <a:pt x="75" y="380"/>
                </a:moveTo>
                <a:cubicBezTo>
                  <a:pt x="73" y="379"/>
                  <a:pt x="72" y="379"/>
                  <a:pt x="71" y="378"/>
                </a:cubicBezTo>
                <a:cubicBezTo>
                  <a:pt x="66" y="355"/>
                  <a:pt x="62" y="332"/>
                  <a:pt x="60" y="310"/>
                </a:cubicBezTo>
                <a:cubicBezTo>
                  <a:pt x="65" y="306"/>
                  <a:pt x="68" y="300"/>
                  <a:pt x="69" y="292"/>
                </a:cubicBezTo>
                <a:cubicBezTo>
                  <a:pt x="69" y="287"/>
                  <a:pt x="68" y="281"/>
                  <a:pt x="65" y="276"/>
                </a:cubicBezTo>
                <a:cubicBezTo>
                  <a:pt x="68" y="270"/>
                  <a:pt x="71" y="263"/>
                  <a:pt x="75" y="256"/>
                </a:cubicBezTo>
                <a:cubicBezTo>
                  <a:pt x="76" y="256"/>
                  <a:pt x="78" y="257"/>
                  <a:pt x="79" y="257"/>
                </a:cubicBezTo>
                <a:cubicBezTo>
                  <a:pt x="80" y="257"/>
                  <a:pt x="80" y="257"/>
                  <a:pt x="81" y="257"/>
                </a:cubicBezTo>
                <a:cubicBezTo>
                  <a:pt x="85" y="257"/>
                  <a:pt x="90" y="255"/>
                  <a:pt x="93" y="252"/>
                </a:cubicBezTo>
                <a:cubicBezTo>
                  <a:pt x="110" y="266"/>
                  <a:pt x="127" y="281"/>
                  <a:pt x="145" y="296"/>
                </a:cubicBezTo>
                <a:cubicBezTo>
                  <a:pt x="144" y="300"/>
                  <a:pt x="144" y="304"/>
                  <a:pt x="145" y="308"/>
                </a:cubicBezTo>
                <a:cubicBezTo>
                  <a:pt x="117" y="333"/>
                  <a:pt x="93" y="358"/>
                  <a:pt x="75" y="380"/>
                </a:cubicBezTo>
                <a:close/>
                <a:moveTo>
                  <a:pt x="274" y="368"/>
                </a:moveTo>
                <a:cubicBezTo>
                  <a:pt x="246" y="348"/>
                  <a:pt x="217" y="328"/>
                  <a:pt x="190" y="307"/>
                </a:cubicBezTo>
                <a:cubicBezTo>
                  <a:pt x="191" y="304"/>
                  <a:pt x="191" y="301"/>
                  <a:pt x="190" y="298"/>
                </a:cubicBezTo>
                <a:cubicBezTo>
                  <a:pt x="190" y="296"/>
                  <a:pt x="189" y="295"/>
                  <a:pt x="189" y="294"/>
                </a:cubicBezTo>
                <a:cubicBezTo>
                  <a:pt x="199" y="285"/>
                  <a:pt x="210" y="276"/>
                  <a:pt x="221" y="267"/>
                </a:cubicBezTo>
                <a:cubicBezTo>
                  <a:pt x="225" y="270"/>
                  <a:pt x="230" y="272"/>
                  <a:pt x="235" y="273"/>
                </a:cubicBezTo>
                <a:cubicBezTo>
                  <a:pt x="247" y="304"/>
                  <a:pt x="261" y="337"/>
                  <a:pt x="274" y="368"/>
                </a:cubicBezTo>
                <a:close/>
                <a:moveTo>
                  <a:pt x="157" y="281"/>
                </a:moveTo>
                <a:cubicBezTo>
                  <a:pt x="138" y="265"/>
                  <a:pt x="119" y="250"/>
                  <a:pt x="101" y="234"/>
                </a:cubicBezTo>
                <a:cubicBezTo>
                  <a:pt x="102" y="228"/>
                  <a:pt x="100" y="223"/>
                  <a:pt x="97" y="218"/>
                </a:cubicBezTo>
                <a:cubicBezTo>
                  <a:pt x="118" y="187"/>
                  <a:pt x="145" y="153"/>
                  <a:pt x="175" y="124"/>
                </a:cubicBezTo>
                <a:cubicBezTo>
                  <a:pt x="177" y="125"/>
                  <a:pt x="180" y="126"/>
                  <a:pt x="183" y="126"/>
                </a:cubicBezTo>
                <a:cubicBezTo>
                  <a:pt x="191" y="155"/>
                  <a:pt x="203" y="189"/>
                  <a:pt x="217" y="226"/>
                </a:cubicBezTo>
                <a:cubicBezTo>
                  <a:pt x="211" y="233"/>
                  <a:pt x="209" y="242"/>
                  <a:pt x="211" y="250"/>
                </a:cubicBezTo>
                <a:cubicBezTo>
                  <a:pt x="198" y="261"/>
                  <a:pt x="187" y="271"/>
                  <a:pt x="175" y="280"/>
                </a:cubicBezTo>
                <a:cubicBezTo>
                  <a:pt x="173" y="279"/>
                  <a:pt x="170" y="279"/>
                  <a:pt x="167" y="279"/>
                </a:cubicBezTo>
                <a:cubicBezTo>
                  <a:pt x="165" y="279"/>
                  <a:pt x="163" y="279"/>
                  <a:pt x="162" y="279"/>
                </a:cubicBezTo>
                <a:cubicBezTo>
                  <a:pt x="160" y="280"/>
                  <a:pt x="159" y="280"/>
                  <a:pt x="157" y="281"/>
                </a:cubicBezTo>
                <a:close/>
                <a:moveTo>
                  <a:pt x="56" y="260"/>
                </a:moveTo>
                <a:cubicBezTo>
                  <a:pt x="56" y="245"/>
                  <a:pt x="56" y="231"/>
                  <a:pt x="57" y="217"/>
                </a:cubicBezTo>
                <a:cubicBezTo>
                  <a:pt x="59" y="219"/>
                  <a:pt x="61" y="221"/>
                  <a:pt x="63" y="223"/>
                </a:cubicBezTo>
                <a:cubicBezTo>
                  <a:pt x="62" y="226"/>
                  <a:pt x="61" y="229"/>
                  <a:pt x="61" y="231"/>
                </a:cubicBezTo>
                <a:cubicBezTo>
                  <a:pt x="60" y="236"/>
                  <a:pt x="61" y="241"/>
                  <a:pt x="63" y="246"/>
                </a:cubicBezTo>
                <a:cubicBezTo>
                  <a:pt x="61" y="250"/>
                  <a:pt x="58" y="255"/>
                  <a:pt x="56" y="260"/>
                </a:cubicBezTo>
                <a:close/>
                <a:moveTo>
                  <a:pt x="492" y="230"/>
                </a:moveTo>
                <a:cubicBezTo>
                  <a:pt x="492" y="230"/>
                  <a:pt x="491" y="230"/>
                  <a:pt x="491" y="230"/>
                </a:cubicBezTo>
                <a:cubicBezTo>
                  <a:pt x="491" y="230"/>
                  <a:pt x="490" y="230"/>
                  <a:pt x="490" y="230"/>
                </a:cubicBezTo>
                <a:cubicBezTo>
                  <a:pt x="483" y="218"/>
                  <a:pt x="475" y="206"/>
                  <a:pt x="467" y="195"/>
                </a:cubicBezTo>
                <a:cubicBezTo>
                  <a:pt x="477" y="200"/>
                  <a:pt x="487" y="206"/>
                  <a:pt x="497" y="211"/>
                </a:cubicBezTo>
                <a:cubicBezTo>
                  <a:pt x="497" y="214"/>
                  <a:pt x="498" y="216"/>
                  <a:pt x="499" y="218"/>
                </a:cubicBezTo>
                <a:cubicBezTo>
                  <a:pt x="497" y="222"/>
                  <a:pt x="494" y="226"/>
                  <a:pt x="492" y="230"/>
                </a:cubicBezTo>
                <a:close/>
                <a:moveTo>
                  <a:pt x="247" y="221"/>
                </a:moveTo>
                <a:cubicBezTo>
                  <a:pt x="244" y="219"/>
                  <a:pt x="239" y="218"/>
                  <a:pt x="235" y="218"/>
                </a:cubicBezTo>
                <a:cubicBezTo>
                  <a:pt x="235" y="218"/>
                  <a:pt x="235" y="218"/>
                  <a:pt x="235" y="218"/>
                </a:cubicBezTo>
                <a:cubicBezTo>
                  <a:pt x="221" y="183"/>
                  <a:pt x="210" y="150"/>
                  <a:pt x="201" y="122"/>
                </a:cubicBezTo>
                <a:cubicBezTo>
                  <a:pt x="201" y="122"/>
                  <a:pt x="202" y="122"/>
                  <a:pt x="202" y="122"/>
                </a:cubicBezTo>
                <a:cubicBezTo>
                  <a:pt x="208" y="118"/>
                  <a:pt x="211" y="112"/>
                  <a:pt x="213" y="106"/>
                </a:cubicBezTo>
                <a:cubicBezTo>
                  <a:pt x="245" y="112"/>
                  <a:pt x="295" y="124"/>
                  <a:pt x="353" y="145"/>
                </a:cubicBezTo>
                <a:cubicBezTo>
                  <a:pt x="318" y="168"/>
                  <a:pt x="282" y="194"/>
                  <a:pt x="247" y="221"/>
                </a:cubicBezTo>
                <a:close/>
                <a:moveTo>
                  <a:pt x="409" y="148"/>
                </a:moveTo>
                <a:cubicBezTo>
                  <a:pt x="405" y="146"/>
                  <a:pt x="400" y="144"/>
                  <a:pt x="396" y="142"/>
                </a:cubicBezTo>
                <a:cubicBezTo>
                  <a:pt x="396" y="142"/>
                  <a:pt x="396" y="141"/>
                  <a:pt x="396" y="141"/>
                </a:cubicBezTo>
                <a:cubicBezTo>
                  <a:pt x="399" y="143"/>
                  <a:pt x="402" y="144"/>
                  <a:pt x="406" y="144"/>
                </a:cubicBezTo>
                <a:cubicBezTo>
                  <a:pt x="406" y="144"/>
                  <a:pt x="406" y="144"/>
                  <a:pt x="406" y="144"/>
                </a:cubicBezTo>
                <a:cubicBezTo>
                  <a:pt x="407" y="145"/>
                  <a:pt x="408" y="146"/>
                  <a:pt x="409" y="148"/>
                </a:cubicBezTo>
                <a:close/>
                <a:moveTo>
                  <a:pt x="359" y="128"/>
                </a:moveTo>
                <a:cubicBezTo>
                  <a:pt x="311" y="111"/>
                  <a:pt x="258" y="97"/>
                  <a:pt x="211" y="90"/>
                </a:cubicBezTo>
                <a:cubicBezTo>
                  <a:pt x="211" y="90"/>
                  <a:pt x="211" y="89"/>
                  <a:pt x="211" y="89"/>
                </a:cubicBezTo>
                <a:cubicBezTo>
                  <a:pt x="230" y="72"/>
                  <a:pt x="249" y="57"/>
                  <a:pt x="270" y="42"/>
                </a:cubicBezTo>
                <a:cubicBezTo>
                  <a:pt x="273" y="43"/>
                  <a:pt x="277" y="44"/>
                  <a:pt x="281" y="44"/>
                </a:cubicBezTo>
                <a:cubicBezTo>
                  <a:pt x="283" y="44"/>
                  <a:pt x="285" y="44"/>
                  <a:pt x="287" y="44"/>
                </a:cubicBezTo>
                <a:cubicBezTo>
                  <a:pt x="290" y="43"/>
                  <a:pt x="293" y="42"/>
                  <a:pt x="296" y="40"/>
                </a:cubicBezTo>
                <a:cubicBezTo>
                  <a:pt x="323" y="57"/>
                  <a:pt x="355" y="86"/>
                  <a:pt x="386" y="120"/>
                </a:cubicBezTo>
                <a:cubicBezTo>
                  <a:pt x="385" y="121"/>
                  <a:pt x="385" y="122"/>
                  <a:pt x="385" y="123"/>
                </a:cubicBezTo>
                <a:cubicBezTo>
                  <a:pt x="383" y="125"/>
                  <a:pt x="383" y="125"/>
                  <a:pt x="383" y="125"/>
                </a:cubicBezTo>
                <a:cubicBezTo>
                  <a:pt x="380" y="123"/>
                  <a:pt x="376" y="123"/>
                  <a:pt x="373" y="123"/>
                </a:cubicBezTo>
                <a:cubicBezTo>
                  <a:pt x="368" y="123"/>
                  <a:pt x="363" y="125"/>
                  <a:pt x="359" y="128"/>
                </a:cubicBezTo>
                <a:close/>
              </a:path>
            </a:pathLst>
          </a:custGeom>
          <a:solidFill>
            <a:schemeClr val="bg1"/>
          </a:solidFill>
          <a:ln>
            <a:noFill/>
          </a:ln>
        </p:spPr>
        <p:txBody>
          <a:bodyPr vert="horz" wrap="square" lIns="69973" tIns="34987" rIns="69973" bIns="34987" numCol="1" anchor="t" anchorCtr="0" compatLnSpc="1">
            <a:prstTxWarp prst="textNoShape">
              <a:avLst/>
            </a:prstTxWarp>
            <a:noAutofit/>
          </a:bodyPr>
          <a:lstStyle/>
          <a:p>
            <a:endParaRPr lang="de-DE">
              <a:solidFill>
                <a:schemeClr val="tx1">
                  <a:lumMod val="75000"/>
                  <a:lumOff val="25000"/>
                </a:schemeClr>
              </a:solidFill>
              <a:latin typeface="+mn-lt"/>
            </a:endParaRPr>
          </a:p>
        </p:txBody>
      </p:sp>
      <p:grpSp>
        <p:nvGrpSpPr>
          <p:cNvPr id="79" name="Group 78">
            <a:extLst>
              <a:ext uri="{FF2B5EF4-FFF2-40B4-BE49-F238E27FC236}">
                <a16:creationId xmlns:a16="http://schemas.microsoft.com/office/drawing/2014/main" id="{E6EB73A5-6A36-4316-8BC5-DA0F5B443476}"/>
              </a:ext>
            </a:extLst>
          </p:cNvPr>
          <p:cNvGrpSpPr/>
          <p:nvPr/>
        </p:nvGrpSpPr>
        <p:grpSpPr>
          <a:xfrm>
            <a:off x="2587562" y="4433193"/>
            <a:ext cx="260654" cy="261452"/>
            <a:chOff x="6333523" y="4093722"/>
            <a:chExt cx="537960" cy="539604"/>
          </a:xfrm>
          <a:solidFill>
            <a:schemeClr val="bg1"/>
          </a:solidFill>
        </p:grpSpPr>
        <p:sp>
          <p:nvSpPr>
            <p:cNvPr id="80" name="Freeform 136">
              <a:extLst>
                <a:ext uri="{FF2B5EF4-FFF2-40B4-BE49-F238E27FC236}">
                  <a16:creationId xmlns:a16="http://schemas.microsoft.com/office/drawing/2014/main" id="{1A51CA8E-FDA2-47CB-8EC9-A7FB8D43CB73}"/>
                </a:ext>
              </a:extLst>
            </p:cNvPr>
            <p:cNvSpPr>
              <a:spLocks/>
            </p:cNvSpPr>
            <p:nvPr/>
          </p:nvSpPr>
          <p:spPr bwMode="auto">
            <a:xfrm>
              <a:off x="6333523" y="4093722"/>
              <a:ext cx="245125" cy="245125"/>
            </a:xfrm>
            <a:custGeom>
              <a:avLst/>
              <a:gdLst>
                <a:gd name="T0" fmla="*/ 25 w 147"/>
                <a:gd name="T1" fmla="*/ 111 h 147"/>
                <a:gd name="T2" fmla="*/ 7 w 147"/>
                <a:gd name="T3" fmla="*/ 129 h 147"/>
                <a:gd name="T4" fmla="*/ 25 w 147"/>
                <a:gd name="T5" fmla="*/ 147 h 147"/>
                <a:gd name="T6" fmla="*/ 147 w 147"/>
                <a:gd name="T7" fmla="*/ 147 h 147"/>
                <a:gd name="T8" fmla="*/ 147 w 147"/>
                <a:gd name="T9" fmla="*/ 25 h 147"/>
                <a:gd name="T10" fmla="*/ 129 w 147"/>
                <a:gd name="T11" fmla="*/ 7 h 147"/>
                <a:gd name="T12" fmla="*/ 110 w 147"/>
                <a:gd name="T13" fmla="*/ 25 h 147"/>
                <a:gd name="T14" fmla="*/ 110 w 147"/>
                <a:gd name="T15" fmla="*/ 88 h 147"/>
                <a:gd name="T16" fmla="*/ 29 w 147"/>
                <a:gd name="T17" fmla="*/ 6 h 147"/>
                <a:gd name="T18" fmla="*/ 6 w 147"/>
                <a:gd name="T19" fmla="*/ 6 h 147"/>
                <a:gd name="T20" fmla="*/ 6 w 147"/>
                <a:gd name="T21" fmla="*/ 29 h 147"/>
                <a:gd name="T22" fmla="*/ 88 w 147"/>
                <a:gd name="T23" fmla="*/ 111 h 147"/>
                <a:gd name="T24" fmla="*/ 25 w 147"/>
                <a:gd name="T25" fmla="*/ 111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 h="147">
                  <a:moveTo>
                    <a:pt x="25" y="111"/>
                  </a:moveTo>
                  <a:cubicBezTo>
                    <a:pt x="15" y="111"/>
                    <a:pt x="7" y="119"/>
                    <a:pt x="7" y="129"/>
                  </a:cubicBezTo>
                  <a:cubicBezTo>
                    <a:pt x="7" y="139"/>
                    <a:pt x="15" y="147"/>
                    <a:pt x="25" y="147"/>
                  </a:cubicBezTo>
                  <a:cubicBezTo>
                    <a:pt x="147" y="147"/>
                    <a:pt x="147" y="147"/>
                    <a:pt x="147" y="147"/>
                  </a:cubicBezTo>
                  <a:cubicBezTo>
                    <a:pt x="147" y="25"/>
                    <a:pt x="147" y="25"/>
                    <a:pt x="147" y="25"/>
                  </a:cubicBezTo>
                  <a:cubicBezTo>
                    <a:pt x="147" y="15"/>
                    <a:pt x="139" y="7"/>
                    <a:pt x="129" y="7"/>
                  </a:cubicBezTo>
                  <a:cubicBezTo>
                    <a:pt x="119" y="7"/>
                    <a:pt x="110" y="15"/>
                    <a:pt x="110" y="25"/>
                  </a:cubicBezTo>
                  <a:cubicBezTo>
                    <a:pt x="110" y="25"/>
                    <a:pt x="110" y="61"/>
                    <a:pt x="110" y="88"/>
                  </a:cubicBezTo>
                  <a:cubicBezTo>
                    <a:pt x="29" y="6"/>
                    <a:pt x="29" y="6"/>
                    <a:pt x="29" y="6"/>
                  </a:cubicBezTo>
                  <a:cubicBezTo>
                    <a:pt x="22" y="0"/>
                    <a:pt x="12" y="0"/>
                    <a:pt x="6" y="6"/>
                  </a:cubicBezTo>
                  <a:cubicBezTo>
                    <a:pt x="0" y="13"/>
                    <a:pt x="0" y="23"/>
                    <a:pt x="6" y="29"/>
                  </a:cubicBezTo>
                  <a:cubicBezTo>
                    <a:pt x="88" y="111"/>
                    <a:pt x="88" y="111"/>
                    <a:pt x="88" y="111"/>
                  </a:cubicBezTo>
                  <a:cubicBezTo>
                    <a:pt x="60" y="111"/>
                    <a:pt x="25" y="111"/>
                    <a:pt x="25" y="111"/>
                  </a:cubicBezTo>
                  <a:close/>
                </a:path>
              </a:pathLst>
            </a:custGeom>
            <a:grpFill/>
            <a:ln>
              <a:noFill/>
            </a:ln>
          </p:spPr>
          <p:txBody>
            <a:bodyPr vert="horz" wrap="square" lIns="69973" tIns="34987" rIns="69973" bIns="34987" numCol="1" anchor="t" anchorCtr="0" compatLnSpc="1">
              <a:prstTxWarp prst="textNoShape">
                <a:avLst/>
              </a:prstTxWarp>
            </a:bodyPr>
            <a:lstStyle/>
            <a:p>
              <a:endParaRPr lang="de-DE">
                <a:solidFill>
                  <a:schemeClr val="tx1">
                    <a:lumMod val="75000"/>
                    <a:lumOff val="25000"/>
                  </a:schemeClr>
                </a:solidFill>
                <a:latin typeface="+mn-lt"/>
              </a:endParaRPr>
            </a:p>
          </p:txBody>
        </p:sp>
        <p:sp>
          <p:nvSpPr>
            <p:cNvPr id="81" name="Freeform 137">
              <a:extLst>
                <a:ext uri="{FF2B5EF4-FFF2-40B4-BE49-F238E27FC236}">
                  <a16:creationId xmlns:a16="http://schemas.microsoft.com/office/drawing/2014/main" id="{76A745EB-8F4C-4E12-BAB6-9FF3DC8A2F87}"/>
                </a:ext>
              </a:extLst>
            </p:cNvPr>
            <p:cNvSpPr>
              <a:spLocks/>
            </p:cNvSpPr>
            <p:nvPr/>
          </p:nvSpPr>
          <p:spPr bwMode="auto">
            <a:xfrm>
              <a:off x="6626358" y="4388201"/>
              <a:ext cx="245125" cy="245125"/>
            </a:xfrm>
            <a:custGeom>
              <a:avLst/>
              <a:gdLst>
                <a:gd name="T0" fmla="*/ 122 w 147"/>
                <a:gd name="T1" fmla="*/ 36 h 147"/>
                <a:gd name="T2" fmla="*/ 140 w 147"/>
                <a:gd name="T3" fmla="*/ 18 h 147"/>
                <a:gd name="T4" fmla="*/ 122 w 147"/>
                <a:gd name="T5" fmla="*/ 0 h 147"/>
                <a:gd name="T6" fmla="*/ 0 w 147"/>
                <a:gd name="T7" fmla="*/ 0 h 147"/>
                <a:gd name="T8" fmla="*/ 0 w 147"/>
                <a:gd name="T9" fmla="*/ 122 h 147"/>
                <a:gd name="T10" fmla="*/ 19 w 147"/>
                <a:gd name="T11" fmla="*/ 140 h 147"/>
                <a:gd name="T12" fmla="*/ 37 w 147"/>
                <a:gd name="T13" fmla="*/ 122 h 147"/>
                <a:gd name="T14" fmla="*/ 37 w 147"/>
                <a:gd name="T15" fmla="*/ 59 h 147"/>
                <a:gd name="T16" fmla="*/ 119 w 147"/>
                <a:gd name="T17" fmla="*/ 141 h 147"/>
                <a:gd name="T18" fmla="*/ 141 w 147"/>
                <a:gd name="T19" fmla="*/ 141 h 147"/>
                <a:gd name="T20" fmla="*/ 141 w 147"/>
                <a:gd name="T21" fmla="*/ 118 h 147"/>
                <a:gd name="T22" fmla="*/ 59 w 147"/>
                <a:gd name="T23" fmla="*/ 36 h 147"/>
                <a:gd name="T24" fmla="*/ 122 w 147"/>
                <a:gd name="T25" fmla="*/ 3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 h="147">
                  <a:moveTo>
                    <a:pt x="122" y="36"/>
                  </a:moveTo>
                  <a:cubicBezTo>
                    <a:pt x="132" y="36"/>
                    <a:pt x="140" y="28"/>
                    <a:pt x="140" y="18"/>
                  </a:cubicBezTo>
                  <a:cubicBezTo>
                    <a:pt x="140" y="8"/>
                    <a:pt x="132" y="0"/>
                    <a:pt x="122" y="0"/>
                  </a:cubicBezTo>
                  <a:cubicBezTo>
                    <a:pt x="0" y="0"/>
                    <a:pt x="0" y="0"/>
                    <a:pt x="0" y="0"/>
                  </a:cubicBezTo>
                  <a:cubicBezTo>
                    <a:pt x="0" y="122"/>
                    <a:pt x="0" y="122"/>
                    <a:pt x="0" y="122"/>
                  </a:cubicBezTo>
                  <a:cubicBezTo>
                    <a:pt x="0" y="132"/>
                    <a:pt x="9" y="140"/>
                    <a:pt x="19" y="140"/>
                  </a:cubicBezTo>
                  <a:cubicBezTo>
                    <a:pt x="29" y="140"/>
                    <a:pt x="37" y="132"/>
                    <a:pt x="37" y="122"/>
                  </a:cubicBezTo>
                  <a:cubicBezTo>
                    <a:pt x="37" y="122"/>
                    <a:pt x="37" y="86"/>
                    <a:pt x="37" y="59"/>
                  </a:cubicBezTo>
                  <a:cubicBezTo>
                    <a:pt x="119" y="141"/>
                    <a:pt x="119" y="141"/>
                    <a:pt x="119" y="141"/>
                  </a:cubicBezTo>
                  <a:cubicBezTo>
                    <a:pt x="125" y="147"/>
                    <a:pt x="135" y="147"/>
                    <a:pt x="141" y="141"/>
                  </a:cubicBezTo>
                  <a:cubicBezTo>
                    <a:pt x="147" y="134"/>
                    <a:pt x="147" y="124"/>
                    <a:pt x="141" y="118"/>
                  </a:cubicBezTo>
                  <a:cubicBezTo>
                    <a:pt x="59" y="36"/>
                    <a:pt x="59" y="36"/>
                    <a:pt x="59" y="36"/>
                  </a:cubicBezTo>
                  <a:cubicBezTo>
                    <a:pt x="87" y="36"/>
                    <a:pt x="122" y="36"/>
                    <a:pt x="122" y="36"/>
                  </a:cubicBezTo>
                  <a:close/>
                </a:path>
              </a:pathLst>
            </a:custGeom>
            <a:grpFill/>
            <a:ln>
              <a:noFill/>
            </a:ln>
          </p:spPr>
          <p:txBody>
            <a:bodyPr vert="horz" wrap="square" lIns="69973" tIns="34987" rIns="69973" bIns="34987" numCol="1" anchor="t" anchorCtr="0" compatLnSpc="1">
              <a:prstTxWarp prst="textNoShape">
                <a:avLst/>
              </a:prstTxWarp>
            </a:bodyPr>
            <a:lstStyle/>
            <a:p>
              <a:endParaRPr lang="de-DE">
                <a:solidFill>
                  <a:schemeClr val="tx1">
                    <a:lumMod val="75000"/>
                    <a:lumOff val="25000"/>
                  </a:schemeClr>
                </a:solidFill>
                <a:latin typeface="+mn-lt"/>
              </a:endParaRPr>
            </a:p>
          </p:txBody>
        </p:sp>
        <p:sp>
          <p:nvSpPr>
            <p:cNvPr id="82" name="Freeform 138">
              <a:extLst>
                <a:ext uri="{FF2B5EF4-FFF2-40B4-BE49-F238E27FC236}">
                  <a16:creationId xmlns:a16="http://schemas.microsoft.com/office/drawing/2014/main" id="{E405EAF5-4227-4837-B8DA-DB15865D9472}"/>
                </a:ext>
              </a:extLst>
            </p:cNvPr>
            <p:cNvSpPr>
              <a:spLocks/>
            </p:cNvSpPr>
            <p:nvPr/>
          </p:nvSpPr>
          <p:spPr bwMode="auto">
            <a:xfrm>
              <a:off x="6626358" y="4093722"/>
              <a:ext cx="245125" cy="245125"/>
            </a:xfrm>
            <a:custGeom>
              <a:avLst/>
              <a:gdLst>
                <a:gd name="T0" fmla="*/ 37 w 147"/>
                <a:gd name="T1" fmla="*/ 25 h 147"/>
                <a:gd name="T2" fmla="*/ 19 w 147"/>
                <a:gd name="T3" fmla="*/ 7 h 147"/>
                <a:gd name="T4" fmla="*/ 0 w 147"/>
                <a:gd name="T5" fmla="*/ 25 h 147"/>
                <a:gd name="T6" fmla="*/ 0 w 147"/>
                <a:gd name="T7" fmla="*/ 147 h 147"/>
                <a:gd name="T8" fmla="*/ 122 w 147"/>
                <a:gd name="T9" fmla="*/ 147 h 147"/>
                <a:gd name="T10" fmla="*/ 141 w 147"/>
                <a:gd name="T11" fmla="*/ 129 h 147"/>
                <a:gd name="T12" fmla="*/ 122 w 147"/>
                <a:gd name="T13" fmla="*/ 111 h 147"/>
                <a:gd name="T14" fmla="*/ 59 w 147"/>
                <a:gd name="T15" fmla="*/ 111 h 147"/>
                <a:gd name="T16" fmla="*/ 141 w 147"/>
                <a:gd name="T17" fmla="*/ 29 h 147"/>
                <a:gd name="T18" fmla="*/ 141 w 147"/>
                <a:gd name="T19" fmla="*/ 6 h 147"/>
                <a:gd name="T20" fmla="*/ 119 w 147"/>
                <a:gd name="T21" fmla="*/ 6 h 147"/>
                <a:gd name="T22" fmla="*/ 37 w 147"/>
                <a:gd name="T23" fmla="*/ 88 h 147"/>
                <a:gd name="T24" fmla="*/ 37 w 147"/>
                <a:gd name="T25" fmla="*/ 25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 h="147">
                  <a:moveTo>
                    <a:pt x="37" y="25"/>
                  </a:moveTo>
                  <a:cubicBezTo>
                    <a:pt x="37" y="15"/>
                    <a:pt x="29" y="7"/>
                    <a:pt x="19" y="7"/>
                  </a:cubicBezTo>
                  <a:cubicBezTo>
                    <a:pt x="9" y="7"/>
                    <a:pt x="0" y="15"/>
                    <a:pt x="0" y="25"/>
                  </a:cubicBezTo>
                  <a:cubicBezTo>
                    <a:pt x="0" y="147"/>
                    <a:pt x="0" y="147"/>
                    <a:pt x="0" y="147"/>
                  </a:cubicBezTo>
                  <a:cubicBezTo>
                    <a:pt x="122" y="147"/>
                    <a:pt x="122" y="147"/>
                    <a:pt x="122" y="147"/>
                  </a:cubicBezTo>
                  <a:cubicBezTo>
                    <a:pt x="132" y="147"/>
                    <a:pt x="141" y="139"/>
                    <a:pt x="141" y="129"/>
                  </a:cubicBezTo>
                  <a:cubicBezTo>
                    <a:pt x="141" y="119"/>
                    <a:pt x="132" y="111"/>
                    <a:pt x="122" y="111"/>
                  </a:cubicBezTo>
                  <a:cubicBezTo>
                    <a:pt x="122" y="111"/>
                    <a:pt x="87" y="111"/>
                    <a:pt x="59" y="111"/>
                  </a:cubicBezTo>
                  <a:cubicBezTo>
                    <a:pt x="141" y="29"/>
                    <a:pt x="141" y="29"/>
                    <a:pt x="141" y="29"/>
                  </a:cubicBezTo>
                  <a:cubicBezTo>
                    <a:pt x="147" y="23"/>
                    <a:pt x="147" y="13"/>
                    <a:pt x="141" y="6"/>
                  </a:cubicBezTo>
                  <a:cubicBezTo>
                    <a:pt x="135" y="0"/>
                    <a:pt x="125" y="0"/>
                    <a:pt x="119" y="6"/>
                  </a:cubicBezTo>
                  <a:cubicBezTo>
                    <a:pt x="37" y="88"/>
                    <a:pt x="37" y="88"/>
                    <a:pt x="37" y="88"/>
                  </a:cubicBezTo>
                  <a:cubicBezTo>
                    <a:pt x="37" y="61"/>
                    <a:pt x="37" y="25"/>
                    <a:pt x="37" y="25"/>
                  </a:cubicBezTo>
                  <a:close/>
                </a:path>
              </a:pathLst>
            </a:custGeom>
            <a:grpFill/>
            <a:ln>
              <a:noFill/>
            </a:ln>
          </p:spPr>
          <p:txBody>
            <a:bodyPr vert="horz" wrap="square" lIns="69973" tIns="34987" rIns="69973" bIns="34987" numCol="1" anchor="t" anchorCtr="0" compatLnSpc="1">
              <a:prstTxWarp prst="textNoShape">
                <a:avLst/>
              </a:prstTxWarp>
            </a:bodyPr>
            <a:lstStyle/>
            <a:p>
              <a:endParaRPr lang="de-DE">
                <a:solidFill>
                  <a:schemeClr val="tx1">
                    <a:lumMod val="75000"/>
                    <a:lumOff val="25000"/>
                  </a:schemeClr>
                </a:solidFill>
                <a:latin typeface="+mn-lt"/>
              </a:endParaRPr>
            </a:p>
          </p:txBody>
        </p:sp>
        <p:sp>
          <p:nvSpPr>
            <p:cNvPr id="83" name="Freeform 139">
              <a:extLst>
                <a:ext uri="{FF2B5EF4-FFF2-40B4-BE49-F238E27FC236}">
                  <a16:creationId xmlns:a16="http://schemas.microsoft.com/office/drawing/2014/main" id="{91EF438D-5BC5-45F4-B641-97BAF18B09F6}"/>
                </a:ext>
              </a:extLst>
            </p:cNvPr>
            <p:cNvSpPr>
              <a:spLocks/>
            </p:cNvSpPr>
            <p:nvPr/>
          </p:nvSpPr>
          <p:spPr bwMode="auto">
            <a:xfrm>
              <a:off x="6333523" y="4388201"/>
              <a:ext cx="245125" cy="245125"/>
            </a:xfrm>
            <a:custGeom>
              <a:avLst/>
              <a:gdLst>
                <a:gd name="T0" fmla="*/ 110 w 147"/>
                <a:gd name="T1" fmla="*/ 122 h 147"/>
                <a:gd name="T2" fmla="*/ 129 w 147"/>
                <a:gd name="T3" fmla="*/ 140 h 147"/>
                <a:gd name="T4" fmla="*/ 147 w 147"/>
                <a:gd name="T5" fmla="*/ 122 h 147"/>
                <a:gd name="T6" fmla="*/ 147 w 147"/>
                <a:gd name="T7" fmla="*/ 0 h 147"/>
                <a:gd name="T8" fmla="*/ 25 w 147"/>
                <a:gd name="T9" fmla="*/ 0 h 147"/>
                <a:gd name="T10" fmla="*/ 7 w 147"/>
                <a:gd name="T11" fmla="*/ 18 h 147"/>
                <a:gd name="T12" fmla="*/ 25 w 147"/>
                <a:gd name="T13" fmla="*/ 36 h 147"/>
                <a:gd name="T14" fmla="*/ 88 w 147"/>
                <a:gd name="T15" fmla="*/ 36 h 147"/>
                <a:gd name="T16" fmla="*/ 6 w 147"/>
                <a:gd name="T17" fmla="*/ 118 h 147"/>
                <a:gd name="T18" fmla="*/ 6 w 147"/>
                <a:gd name="T19" fmla="*/ 141 h 147"/>
                <a:gd name="T20" fmla="*/ 29 w 147"/>
                <a:gd name="T21" fmla="*/ 141 h 147"/>
                <a:gd name="T22" fmla="*/ 110 w 147"/>
                <a:gd name="T23" fmla="*/ 59 h 147"/>
                <a:gd name="T24" fmla="*/ 110 w 147"/>
                <a:gd name="T25" fmla="*/ 122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 h="147">
                  <a:moveTo>
                    <a:pt x="110" y="122"/>
                  </a:moveTo>
                  <a:cubicBezTo>
                    <a:pt x="110" y="132"/>
                    <a:pt x="119" y="140"/>
                    <a:pt x="129" y="140"/>
                  </a:cubicBezTo>
                  <a:cubicBezTo>
                    <a:pt x="139" y="140"/>
                    <a:pt x="147" y="132"/>
                    <a:pt x="147" y="122"/>
                  </a:cubicBezTo>
                  <a:cubicBezTo>
                    <a:pt x="147" y="0"/>
                    <a:pt x="147" y="0"/>
                    <a:pt x="147" y="0"/>
                  </a:cubicBezTo>
                  <a:cubicBezTo>
                    <a:pt x="25" y="0"/>
                    <a:pt x="25" y="0"/>
                    <a:pt x="25" y="0"/>
                  </a:cubicBezTo>
                  <a:cubicBezTo>
                    <a:pt x="15" y="0"/>
                    <a:pt x="7" y="8"/>
                    <a:pt x="7" y="18"/>
                  </a:cubicBezTo>
                  <a:cubicBezTo>
                    <a:pt x="7" y="28"/>
                    <a:pt x="15" y="36"/>
                    <a:pt x="25" y="36"/>
                  </a:cubicBezTo>
                  <a:cubicBezTo>
                    <a:pt x="25" y="36"/>
                    <a:pt x="60" y="36"/>
                    <a:pt x="88" y="36"/>
                  </a:cubicBezTo>
                  <a:cubicBezTo>
                    <a:pt x="6" y="118"/>
                    <a:pt x="6" y="118"/>
                    <a:pt x="6" y="118"/>
                  </a:cubicBezTo>
                  <a:cubicBezTo>
                    <a:pt x="0" y="124"/>
                    <a:pt x="0" y="134"/>
                    <a:pt x="6" y="141"/>
                  </a:cubicBezTo>
                  <a:cubicBezTo>
                    <a:pt x="12" y="147"/>
                    <a:pt x="22" y="147"/>
                    <a:pt x="29" y="141"/>
                  </a:cubicBezTo>
                  <a:cubicBezTo>
                    <a:pt x="110" y="59"/>
                    <a:pt x="110" y="59"/>
                    <a:pt x="110" y="59"/>
                  </a:cubicBezTo>
                  <a:cubicBezTo>
                    <a:pt x="110" y="86"/>
                    <a:pt x="110" y="122"/>
                    <a:pt x="110" y="122"/>
                  </a:cubicBezTo>
                  <a:close/>
                </a:path>
              </a:pathLst>
            </a:custGeom>
            <a:grpFill/>
            <a:ln>
              <a:noFill/>
            </a:ln>
          </p:spPr>
          <p:txBody>
            <a:bodyPr vert="horz" wrap="square" lIns="69973" tIns="34987" rIns="69973" bIns="34987" numCol="1" anchor="t" anchorCtr="0" compatLnSpc="1">
              <a:prstTxWarp prst="textNoShape">
                <a:avLst/>
              </a:prstTxWarp>
            </a:bodyPr>
            <a:lstStyle/>
            <a:p>
              <a:endParaRPr lang="de-DE">
                <a:solidFill>
                  <a:schemeClr val="tx1">
                    <a:lumMod val="75000"/>
                    <a:lumOff val="25000"/>
                  </a:schemeClr>
                </a:solidFill>
                <a:latin typeface="+mn-lt"/>
              </a:endParaRPr>
            </a:p>
          </p:txBody>
        </p:sp>
      </p:grpSp>
    </p:spTree>
    <p:extLst>
      <p:ext uri="{BB962C8B-B14F-4D97-AF65-F5344CB8AC3E}">
        <p14:creationId xmlns:p14="http://schemas.microsoft.com/office/powerpoint/2010/main" val="1878868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par>
                                <p:cTn id="8" presetID="22" presetClass="entr" presetSubtype="4" fill="hold"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wipe(down)">
                                      <p:cBhvr>
                                        <p:cTn id="10" dur="500"/>
                                        <p:tgtEl>
                                          <p:spTgt spid="47"/>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63"/>
                                        </p:tgtEl>
                                        <p:attrNameLst>
                                          <p:attrName>style.visibility</p:attrName>
                                        </p:attrNameLst>
                                      </p:cBhvr>
                                      <p:to>
                                        <p:strVal val="visible"/>
                                      </p:to>
                                    </p:set>
                                    <p:animEffect transition="in" filter="wipe(down)">
                                      <p:cBhvr>
                                        <p:cTn id="13" dur="500"/>
                                        <p:tgtEl>
                                          <p:spTgt spid="63"/>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64"/>
                                        </p:tgtEl>
                                        <p:attrNameLst>
                                          <p:attrName>style.visibility</p:attrName>
                                        </p:attrNameLst>
                                      </p:cBhvr>
                                      <p:to>
                                        <p:strVal val="visible"/>
                                      </p:to>
                                    </p:set>
                                    <p:animEffect transition="in" filter="wipe(down)">
                                      <p:cBhvr>
                                        <p:cTn id="16" dur="500"/>
                                        <p:tgtEl>
                                          <p:spTgt spid="64"/>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70"/>
                                        </p:tgtEl>
                                        <p:attrNameLst>
                                          <p:attrName>style.visibility</p:attrName>
                                        </p:attrNameLst>
                                      </p:cBhvr>
                                      <p:to>
                                        <p:strVal val="visible"/>
                                      </p:to>
                                    </p:set>
                                    <p:animEffect transition="in" filter="wipe(down)">
                                      <p:cBhvr>
                                        <p:cTn id="19" dur="500"/>
                                        <p:tgtEl>
                                          <p:spTgt spid="70"/>
                                        </p:tgtEl>
                                      </p:cBhvr>
                                    </p:animEffect>
                                  </p:childTnLst>
                                </p:cTn>
                              </p:par>
                              <p:par>
                                <p:cTn id="20" presetID="22" presetClass="entr" presetSubtype="4" fill="hold" nodeType="withEffect">
                                  <p:stCondLst>
                                    <p:cond delay="0"/>
                                  </p:stCondLst>
                                  <p:childTnLst>
                                    <p:set>
                                      <p:cBhvr>
                                        <p:cTn id="21" dur="1" fill="hold">
                                          <p:stCondLst>
                                            <p:cond delay="0"/>
                                          </p:stCondLst>
                                        </p:cTn>
                                        <p:tgtEl>
                                          <p:spTgt spid="71"/>
                                        </p:tgtEl>
                                        <p:attrNameLst>
                                          <p:attrName>style.visibility</p:attrName>
                                        </p:attrNameLst>
                                      </p:cBhvr>
                                      <p:to>
                                        <p:strVal val="visible"/>
                                      </p:to>
                                    </p:set>
                                    <p:animEffect transition="in" filter="wipe(down)">
                                      <p:cBhvr>
                                        <p:cTn id="22" dur="500"/>
                                        <p:tgtEl>
                                          <p:spTgt spid="71"/>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78"/>
                                        </p:tgtEl>
                                        <p:attrNameLst>
                                          <p:attrName>style.visibility</p:attrName>
                                        </p:attrNameLst>
                                      </p:cBhvr>
                                      <p:to>
                                        <p:strVal val="visible"/>
                                      </p:to>
                                    </p:set>
                                    <p:animEffect transition="in" filter="wipe(down)">
                                      <p:cBhvr>
                                        <p:cTn id="25" dur="500"/>
                                        <p:tgtEl>
                                          <p:spTgt spid="78"/>
                                        </p:tgtEl>
                                      </p:cBhvr>
                                    </p:animEffect>
                                  </p:childTnLst>
                                </p:cTn>
                              </p:par>
                              <p:par>
                                <p:cTn id="26" presetID="22" presetClass="entr" presetSubtype="4" fill="hold" nodeType="withEffect">
                                  <p:stCondLst>
                                    <p:cond delay="0"/>
                                  </p:stCondLst>
                                  <p:childTnLst>
                                    <p:set>
                                      <p:cBhvr>
                                        <p:cTn id="27" dur="1" fill="hold">
                                          <p:stCondLst>
                                            <p:cond delay="0"/>
                                          </p:stCondLst>
                                        </p:cTn>
                                        <p:tgtEl>
                                          <p:spTgt spid="79"/>
                                        </p:tgtEl>
                                        <p:attrNameLst>
                                          <p:attrName>style.visibility</p:attrName>
                                        </p:attrNameLst>
                                      </p:cBhvr>
                                      <p:to>
                                        <p:strVal val="visible"/>
                                      </p:to>
                                    </p:set>
                                    <p:animEffect transition="in" filter="wipe(down)">
                                      <p:cBhvr>
                                        <p:cTn id="28" dur="500"/>
                                        <p:tgtEl>
                                          <p:spTgt spid="79"/>
                                        </p:tgtEl>
                                      </p:cBhvr>
                                    </p:animEffect>
                                  </p:childTnLst>
                                </p:cTn>
                              </p:par>
                              <p:par>
                                <p:cTn id="29" presetID="22" presetClass="entr" presetSubtype="4"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down)">
                                      <p:cBhvr>
                                        <p:cTn id="31" dur="500"/>
                                        <p:tgtEl>
                                          <p:spTgt spid="5"/>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wipe(down)">
                                      <p:cBhvr>
                                        <p:cTn id="34" dur="500"/>
                                        <p:tgtEl>
                                          <p:spTgt spid="3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wipe(down)">
                                      <p:cBhvr>
                                        <p:cTn id="39" dur="500"/>
                                        <p:tgtEl>
                                          <p:spTgt spid="36"/>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90"/>
                                        </p:tgtEl>
                                        <p:attrNameLst>
                                          <p:attrName>style.visibility</p:attrName>
                                        </p:attrNameLst>
                                      </p:cBhvr>
                                      <p:to>
                                        <p:strVal val="visible"/>
                                      </p:to>
                                    </p:set>
                                    <p:animEffect transition="in" filter="wipe(down)">
                                      <p:cBhvr>
                                        <p:cTn id="42" dur="500"/>
                                        <p:tgtEl>
                                          <p:spTgt spid="90"/>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animEffect transition="in" filter="wipe(down)">
                                      <p:cBhvr>
                                        <p:cTn id="45" dur="500"/>
                                        <p:tgtEl>
                                          <p:spTgt spid="4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wipe(down)">
                                      <p:cBhvr>
                                        <p:cTn id="50" dur="500"/>
                                        <p:tgtEl>
                                          <p:spTgt spid="35"/>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89"/>
                                        </p:tgtEl>
                                        <p:attrNameLst>
                                          <p:attrName>style.visibility</p:attrName>
                                        </p:attrNameLst>
                                      </p:cBhvr>
                                      <p:to>
                                        <p:strVal val="visible"/>
                                      </p:to>
                                    </p:set>
                                    <p:animEffect transition="in" filter="wipe(down)">
                                      <p:cBhvr>
                                        <p:cTn id="53" dur="500"/>
                                        <p:tgtEl>
                                          <p:spTgt spid="89"/>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45"/>
                                        </p:tgtEl>
                                        <p:attrNameLst>
                                          <p:attrName>style.visibility</p:attrName>
                                        </p:attrNameLst>
                                      </p:cBhvr>
                                      <p:to>
                                        <p:strVal val="visible"/>
                                      </p:to>
                                    </p:set>
                                    <p:animEffect transition="in" filter="wipe(down)">
                                      <p:cBhvr>
                                        <p:cTn id="56" dur="500"/>
                                        <p:tgtEl>
                                          <p:spTgt spid="45"/>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wipe(down)">
                                      <p:cBhvr>
                                        <p:cTn id="61" dur="500"/>
                                        <p:tgtEl>
                                          <p:spTgt spid="34"/>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88"/>
                                        </p:tgtEl>
                                        <p:attrNameLst>
                                          <p:attrName>style.visibility</p:attrName>
                                        </p:attrNameLst>
                                      </p:cBhvr>
                                      <p:to>
                                        <p:strVal val="visible"/>
                                      </p:to>
                                    </p:set>
                                    <p:animEffect transition="in" filter="wipe(down)">
                                      <p:cBhvr>
                                        <p:cTn id="64" dur="500"/>
                                        <p:tgtEl>
                                          <p:spTgt spid="88"/>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44"/>
                                        </p:tgtEl>
                                        <p:attrNameLst>
                                          <p:attrName>style.visibility</p:attrName>
                                        </p:attrNameLst>
                                      </p:cBhvr>
                                      <p:to>
                                        <p:strVal val="visible"/>
                                      </p:to>
                                    </p:set>
                                    <p:animEffect transition="in" filter="wipe(down)">
                                      <p:cBhvr>
                                        <p:cTn id="67" dur="500"/>
                                        <p:tgtEl>
                                          <p:spTgt spid="44"/>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wipe(down)">
                                      <p:cBhvr>
                                        <p:cTn id="72" dur="500"/>
                                        <p:tgtEl>
                                          <p:spTgt spid="33"/>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43"/>
                                        </p:tgtEl>
                                        <p:attrNameLst>
                                          <p:attrName>style.visibility</p:attrName>
                                        </p:attrNameLst>
                                      </p:cBhvr>
                                      <p:to>
                                        <p:strVal val="visible"/>
                                      </p:to>
                                    </p:set>
                                    <p:animEffect transition="in" filter="wipe(down)">
                                      <p:cBhvr>
                                        <p:cTn id="75" dur="500"/>
                                        <p:tgtEl>
                                          <p:spTgt spid="43"/>
                                        </p:tgtEl>
                                      </p:cBhvr>
                                    </p:animEffect>
                                  </p:childTnLst>
                                </p:cTn>
                              </p:par>
                              <p:par>
                                <p:cTn id="76" presetID="22" presetClass="entr" presetSubtype="4" fill="hold" grpId="0" nodeType="withEffect">
                                  <p:stCondLst>
                                    <p:cond delay="0"/>
                                  </p:stCondLst>
                                  <p:childTnLst>
                                    <p:set>
                                      <p:cBhvr>
                                        <p:cTn id="77" dur="1" fill="hold">
                                          <p:stCondLst>
                                            <p:cond delay="0"/>
                                          </p:stCondLst>
                                        </p:cTn>
                                        <p:tgtEl>
                                          <p:spTgt spid="87"/>
                                        </p:tgtEl>
                                        <p:attrNameLst>
                                          <p:attrName>style.visibility</p:attrName>
                                        </p:attrNameLst>
                                      </p:cBhvr>
                                      <p:to>
                                        <p:strVal val="visible"/>
                                      </p:to>
                                    </p:set>
                                    <p:animEffect transition="in" filter="wipe(down)">
                                      <p:cBhvr>
                                        <p:cTn id="78" dur="500"/>
                                        <p:tgtEl>
                                          <p:spTgt spid="87"/>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32"/>
                                        </p:tgtEl>
                                        <p:attrNameLst>
                                          <p:attrName>style.visibility</p:attrName>
                                        </p:attrNameLst>
                                      </p:cBhvr>
                                      <p:to>
                                        <p:strVal val="visible"/>
                                      </p:to>
                                    </p:set>
                                    <p:animEffect transition="in" filter="wipe(down)">
                                      <p:cBhvr>
                                        <p:cTn id="83" dur="500"/>
                                        <p:tgtEl>
                                          <p:spTgt spid="32"/>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42"/>
                                        </p:tgtEl>
                                        <p:attrNameLst>
                                          <p:attrName>style.visibility</p:attrName>
                                        </p:attrNameLst>
                                      </p:cBhvr>
                                      <p:to>
                                        <p:strVal val="visible"/>
                                      </p:to>
                                    </p:set>
                                    <p:animEffect transition="in" filter="wipe(down)">
                                      <p:cBhvr>
                                        <p:cTn id="86" dur="500"/>
                                        <p:tgtEl>
                                          <p:spTgt spid="42"/>
                                        </p:tgtEl>
                                      </p:cBhvr>
                                    </p:animEffect>
                                  </p:childTnLst>
                                </p:cTn>
                              </p:par>
                              <p:par>
                                <p:cTn id="87" presetID="22" presetClass="entr" presetSubtype="4" fill="hold" grpId="0" nodeType="withEffect">
                                  <p:stCondLst>
                                    <p:cond delay="0"/>
                                  </p:stCondLst>
                                  <p:childTnLst>
                                    <p:set>
                                      <p:cBhvr>
                                        <p:cTn id="88" dur="1" fill="hold">
                                          <p:stCondLst>
                                            <p:cond delay="0"/>
                                          </p:stCondLst>
                                        </p:cTn>
                                        <p:tgtEl>
                                          <p:spTgt spid="86"/>
                                        </p:tgtEl>
                                        <p:attrNameLst>
                                          <p:attrName>style.visibility</p:attrName>
                                        </p:attrNameLst>
                                      </p:cBhvr>
                                      <p:to>
                                        <p:strVal val="visible"/>
                                      </p:to>
                                    </p:set>
                                    <p:animEffect transition="in" filter="wipe(down)">
                                      <p:cBhvr>
                                        <p:cTn id="89" dur="500"/>
                                        <p:tgtEl>
                                          <p:spTgt spid="86"/>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4" fill="hold" grpId="0" nodeType="clickEffect">
                                  <p:stCondLst>
                                    <p:cond delay="0"/>
                                  </p:stCondLst>
                                  <p:childTnLst>
                                    <p:set>
                                      <p:cBhvr>
                                        <p:cTn id="93" dur="1" fill="hold">
                                          <p:stCondLst>
                                            <p:cond delay="0"/>
                                          </p:stCondLst>
                                        </p:cTn>
                                        <p:tgtEl>
                                          <p:spTgt spid="85"/>
                                        </p:tgtEl>
                                        <p:attrNameLst>
                                          <p:attrName>style.visibility</p:attrName>
                                        </p:attrNameLst>
                                      </p:cBhvr>
                                      <p:to>
                                        <p:strVal val="visible"/>
                                      </p:to>
                                    </p:set>
                                    <p:animEffect transition="in" filter="wipe(down)">
                                      <p:cBhvr>
                                        <p:cTn id="94" dur="500"/>
                                        <p:tgtEl>
                                          <p:spTgt spid="85"/>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31"/>
                                        </p:tgtEl>
                                        <p:attrNameLst>
                                          <p:attrName>style.visibility</p:attrName>
                                        </p:attrNameLst>
                                      </p:cBhvr>
                                      <p:to>
                                        <p:strVal val="visible"/>
                                      </p:to>
                                    </p:set>
                                    <p:animEffect transition="in" filter="wipe(down)">
                                      <p:cBhvr>
                                        <p:cTn id="97" dur="500"/>
                                        <p:tgtEl>
                                          <p:spTgt spid="31"/>
                                        </p:tgtEl>
                                      </p:cBhvr>
                                    </p:animEffect>
                                  </p:childTnLst>
                                </p:cTn>
                              </p:par>
                              <p:par>
                                <p:cTn id="98" presetID="22" presetClass="entr" presetSubtype="4" fill="hold" grpId="0" nodeType="withEffect">
                                  <p:stCondLst>
                                    <p:cond delay="0"/>
                                  </p:stCondLst>
                                  <p:childTnLst>
                                    <p:set>
                                      <p:cBhvr>
                                        <p:cTn id="99" dur="1" fill="hold">
                                          <p:stCondLst>
                                            <p:cond delay="0"/>
                                          </p:stCondLst>
                                        </p:cTn>
                                        <p:tgtEl>
                                          <p:spTgt spid="41"/>
                                        </p:tgtEl>
                                        <p:attrNameLst>
                                          <p:attrName>style.visibility</p:attrName>
                                        </p:attrNameLst>
                                      </p:cBhvr>
                                      <p:to>
                                        <p:strVal val="visible"/>
                                      </p:to>
                                    </p:set>
                                    <p:animEffect transition="in" filter="wipe(down)">
                                      <p:cBhvr>
                                        <p:cTn id="100" dur="500"/>
                                        <p:tgtEl>
                                          <p:spTgt spid="41"/>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4" fill="hold" grpId="0" nodeType="clickEffect">
                                  <p:stCondLst>
                                    <p:cond delay="0"/>
                                  </p:stCondLst>
                                  <p:childTnLst>
                                    <p:set>
                                      <p:cBhvr>
                                        <p:cTn id="104" dur="1" fill="hold">
                                          <p:stCondLst>
                                            <p:cond delay="0"/>
                                          </p:stCondLst>
                                        </p:cTn>
                                        <p:tgtEl>
                                          <p:spTgt spid="40"/>
                                        </p:tgtEl>
                                        <p:attrNameLst>
                                          <p:attrName>style.visibility</p:attrName>
                                        </p:attrNameLst>
                                      </p:cBhvr>
                                      <p:to>
                                        <p:strVal val="visible"/>
                                      </p:to>
                                    </p:set>
                                    <p:animEffect transition="in" filter="wipe(down)">
                                      <p:cBhvr>
                                        <p:cTn id="105" dur="500"/>
                                        <p:tgtEl>
                                          <p:spTgt spid="40"/>
                                        </p:tgtEl>
                                      </p:cBhvr>
                                    </p:animEffect>
                                  </p:childTnLst>
                                </p:cTn>
                              </p:par>
                              <p:par>
                                <p:cTn id="106" presetID="22" presetClass="entr" presetSubtype="4" fill="hold" grpId="0" nodeType="withEffect">
                                  <p:stCondLst>
                                    <p:cond delay="0"/>
                                  </p:stCondLst>
                                  <p:childTnLst>
                                    <p:set>
                                      <p:cBhvr>
                                        <p:cTn id="107" dur="1" fill="hold">
                                          <p:stCondLst>
                                            <p:cond delay="0"/>
                                          </p:stCondLst>
                                        </p:cTn>
                                        <p:tgtEl>
                                          <p:spTgt spid="84"/>
                                        </p:tgtEl>
                                        <p:attrNameLst>
                                          <p:attrName>style.visibility</p:attrName>
                                        </p:attrNameLst>
                                      </p:cBhvr>
                                      <p:to>
                                        <p:strVal val="visible"/>
                                      </p:to>
                                    </p:set>
                                    <p:animEffect transition="in" filter="wipe(down)">
                                      <p:cBhvr>
                                        <p:cTn id="108" dur="500"/>
                                        <p:tgtEl>
                                          <p:spTgt spid="84"/>
                                        </p:tgtEl>
                                      </p:cBhvr>
                                    </p:animEffect>
                                  </p:childTnLst>
                                </p:cTn>
                              </p:par>
                              <p:par>
                                <p:cTn id="109" presetID="22" presetClass="entr" presetSubtype="4" fill="hold" grpId="0" nodeType="withEffect">
                                  <p:stCondLst>
                                    <p:cond delay="0"/>
                                  </p:stCondLst>
                                  <p:childTnLst>
                                    <p:set>
                                      <p:cBhvr>
                                        <p:cTn id="110" dur="1" fill="hold">
                                          <p:stCondLst>
                                            <p:cond delay="0"/>
                                          </p:stCondLst>
                                        </p:cTn>
                                        <p:tgtEl>
                                          <p:spTgt spid="30"/>
                                        </p:tgtEl>
                                        <p:attrNameLst>
                                          <p:attrName>style.visibility</p:attrName>
                                        </p:attrNameLst>
                                      </p:cBhvr>
                                      <p:to>
                                        <p:strVal val="visible"/>
                                      </p:to>
                                    </p:set>
                                    <p:animEffect transition="in" filter="wipe(down)">
                                      <p:cBhvr>
                                        <p:cTn id="11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84" grpId="0" animBg="1"/>
      <p:bldP spid="85" grpId="0" animBg="1"/>
      <p:bldP spid="86" grpId="0" animBg="1"/>
      <p:bldP spid="87" grpId="0" animBg="1"/>
      <p:bldP spid="88" grpId="0" animBg="1"/>
      <p:bldP spid="89" grpId="0" animBg="1"/>
      <p:bldP spid="90" grpId="0" animBg="1"/>
      <p:bldP spid="30" grpId="0" animBg="1"/>
      <p:bldP spid="31" grpId="0" animBg="1"/>
      <p:bldP spid="32" grpId="0" animBg="1"/>
      <p:bldP spid="33" grpId="0" animBg="1"/>
      <p:bldP spid="34" grpId="0" animBg="1"/>
      <p:bldP spid="35" grpId="0" animBg="1"/>
      <p:bldP spid="36" grpId="0" animBg="1"/>
      <p:bldP spid="15" grpId="0" animBg="1"/>
      <p:bldP spid="40" grpId="0"/>
      <p:bldP spid="41" grpId="0"/>
      <p:bldP spid="42" grpId="0"/>
      <p:bldP spid="43" grpId="0"/>
      <p:bldP spid="44" grpId="0"/>
      <p:bldP spid="45" grpId="0"/>
      <p:bldP spid="46" grpId="0"/>
      <p:bldP spid="63" grpId="0" animBg="1"/>
      <p:bldP spid="64" grpId="0" animBg="1"/>
      <p:bldP spid="70" grpId="0" animBg="1"/>
      <p:bldP spid="7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27CDECC0-2F17-4AEF-85E2-948B2CF2DD93}"/>
              </a:ext>
            </a:extLst>
          </p:cNvPr>
          <p:cNvSpPr/>
          <p:nvPr/>
        </p:nvSpPr>
        <p:spPr>
          <a:xfrm>
            <a:off x="2827000" y="3839001"/>
            <a:ext cx="5295392" cy="726948"/>
          </a:xfrm>
          <a:prstGeom prst="rect">
            <a:avLst/>
          </a:prstGeom>
          <a:solidFill>
            <a:srgbClr val="ECB448"/>
          </a:solidFill>
          <a:ln>
            <a:noFill/>
          </a:ln>
        </p:spPr>
        <p:txBody>
          <a:bodyPr vert="horz" wrap="square" lIns="68562" tIns="34281" rIns="68562" bIns="34281" numCol="1" anchor="t" anchorCtr="0" compatLnSpc="1">
            <a:prstTxWarp prst="textNoShape">
              <a:avLst/>
            </a:prstTxWarp>
          </a:bodyPr>
          <a:lstStyle/>
          <a:p>
            <a:pPr defTabSz="685800"/>
            <a:endParaRPr lang="en-US" sz="2699" dirty="0">
              <a:solidFill>
                <a:schemeClr val="tx1">
                  <a:lumMod val="75000"/>
                  <a:lumOff val="25000"/>
                </a:schemeClr>
              </a:solidFill>
              <a:latin typeface="+mn-lt"/>
            </a:endParaRPr>
          </a:p>
        </p:txBody>
      </p:sp>
      <p:sp>
        <p:nvSpPr>
          <p:cNvPr id="33" name="Rectangle 32">
            <a:extLst>
              <a:ext uri="{FF2B5EF4-FFF2-40B4-BE49-F238E27FC236}">
                <a16:creationId xmlns:a16="http://schemas.microsoft.com/office/drawing/2014/main" id="{8B02C3EE-29D3-4520-9F06-91A11C783927}"/>
              </a:ext>
            </a:extLst>
          </p:cNvPr>
          <p:cNvSpPr/>
          <p:nvPr/>
        </p:nvSpPr>
        <p:spPr>
          <a:xfrm>
            <a:off x="2827000" y="3016493"/>
            <a:ext cx="5295392" cy="726948"/>
          </a:xfrm>
          <a:prstGeom prst="rect">
            <a:avLst/>
          </a:prstGeom>
          <a:solidFill>
            <a:srgbClr val="8BB74C"/>
          </a:solidFill>
          <a:ln>
            <a:noFill/>
          </a:ln>
        </p:spPr>
        <p:txBody>
          <a:bodyPr vert="horz" wrap="square" lIns="68562" tIns="34281" rIns="68562" bIns="34281" numCol="1" anchor="t" anchorCtr="0" compatLnSpc="1">
            <a:prstTxWarp prst="textNoShape">
              <a:avLst/>
            </a:prstTxWarp>
          </a:bodyPr>
          <a:lstStyle/>
          <a:p>
            <a:pPr defTabSz="685800"/>
            <a:endParaRPr lang="en-US" sz="2699">
              <a:solidFill>
                <a:schemeClr val="tx1">
                  <a:lumMod val="75000"/>
                  <a:lumOff val="25000"/>
                </a:schemeClr>
              </a:solidFill>
              <a:latin typeface="+mn-lt"/>
            </a:endParaRPr>
          </a:p>
        </p:txBody>
      </p:sp>
      <p:sp>
        <p:nvSpPr>
          <p:cNvPr id="32" name="Rectangle 31">
            <a:extLst>
              <a:ext uri="{FF2B5EF4-FFF2-40B4-BE49-F238E27FC236}">
                <a16:creationId xmlns:a16="http://schemas.microsoft.com/office/drawing/2014/main" id="{3FFD0417-0F70-45F6-81B7-85BC3F185D50}"/>
              </a:ext>
            </a:extLst>
          </p:cNvPr>
          <p:cNvSpPr/>
          <p:nvPr/>
        </p:nvSpPr>
        <p:spPr>
          <a:xfrm>
            <a:off x="2827000" y="2194104"/>
            <a:ext cx="5295392" cy="726948"/>
          </a:xfrm>
          <a:prstGeom prst="rect">
            <a:avLst/>
          </a:prstGeom>
          <a:solidFill>
            <a:srgbClr val="5FB7A2"/>
          </a:solidFill>
          <a:ln>
            <a:noFill/>
          </a:ln>
        </p:spPr>
        <p:txBody>
          <a:bodyPr vert="horz" wrap="square" lIns="68562" tIns="34281" rIns="68562" bIns="34281" numCol="1" anchor="t" anchorCtr="0" compatLnSpc="1">
            <a:prstTxWarp prst="textNoShape">
              <a:avLst/>
            </a:prstTxWarp>
          </a:bodyPr>
          <a:lstStyle/>
          <a:p>
            <a:pPr defTabSz="685800"/>
            <a:endParaRPr lang="en-US" sz="2699">
              <a:solidFill>
                <a:schemeClr val="tx1">
                  <a:lumMod val="75000"/>
                  <a:lumOff val="25000"/>
                </a:schemeClr>
              </a:solidFill>
              <a:latin typeface="+mn-lt"/>
            </a:endParaRPr>
          </a:p>
        </p:txBody>
      </p:sp>
      <p:sp>
        <p:nvSpPr>
          <p:cNvPr id="31" name="Rectangle 30">
            <a:extLst>
              <a:ext uri="{FF2B5EF4-FFF2-40B4-BE49-F238E27FC236}">
                <a16:creationId xmlns:a16="http://schemas.microsoft.com/office/drawing/2014/main" id="{D1DFC712-004E-4826-B284-FEE4C2605CE8}"/>
              </a:ext>
            </a:extLst>
          </p:cNvPr>
          <p:cNvSpPr/>
          <p:nvPr/>
        </p:nvSpPr>
        <p:spPr>
          <a:xfrm>
            <a:off x="2827000" y="1257326"/>
            <a:ext cx="5295392" cy="822960"/>
          </a:xfrm>
          <a:prstGeom prst="rect">
            <a:avLst/>
          </a:prstGeom>
          <a:solidFill>
            <a:srgbClr val="3081AC"/>
          </a:solidFill>
          <a:ln>
            <a:noFill/>
          </a:ln>
        </p:spPr>
        <p:txBody>
          <a:bodyPr vert="horz" wrap="square" lIns="68562" tIns="34281" rIns="68562" bIns="34281" numCol="1" anchor="t" anchorCtr="0" compatLnSpc="1">
            <a:prstTxWarp prst="textNoShape">
              <a:avLst/>
            </a:prstTxWarp>
          </a:bodyPr>
          <a:lstStyle/>
          <a:p>
            <a:pPr defTabSz="685800"/>
            <a:endParaRPr lang="en-US" sz="2699">
              <a:solidFill>
                <a:schemeClr val="tx1">
                  <a:lumMod val="75000"/>
                  <a:lumOff val="25000"/>
                </a:schemeClr>
              </a:solidFill>
              <a:latin typeface="+mn-lt"/>
            </a:endParaRPr>
          </a:p>
        </p:txBody>
      </p:sp>
      <p:sp>
        <p:nvSpPr>
          <p:cNvPr id="3" name="Title 2">
            <a:extLst>
              <a:ext uri="{FF2B5EF4-FFF2-40B4-BE49-F238E27FC236}">
                <a16:creationId xmlns:a16="http://schemas.microsoft.com/office/drawing/2014/main" id="{F793DDE0-5E98-4EF9-B6CB-327B42EF35F8}"/>
              </a:ext>
            </a:extLst>
          </p:cNvPr>
          <p:cNvSpPr>
            <a:spLocks noGrp="1"/>
          </p:cNvSpPr>
          <p:nvPr>
            <p:ph type="title"/>
          </p:nvPr>
        </p:nvSpPr>
        <p:spPr>
          <a:xfrm>
            <a:off x="457200" y="281175"/>
            <a:ext cx="8077200" cy="533311"/>
          </a:xfrm>
        </p:spPr>
        <p:txBody>
          <a:bodyPr/>
          <a:lstStyle/>
          <a:p>
            <a:r>
              <a:rPr lang="en-US" dirty="0">
                <a:latin typeface="+mn-lt"/>
              </a:rPr>
              <a:t>Deploying Spring Boot with Docker: A Step-by-Step Guide</a:t>
            </a:r>
          </a:p>
        </p:txBody>
      </p:sp>
      <p:sp>
        <p:nvSpPr>
          <p:cNvPr id="90" name="Freeform 16">
            <a:extLst>
              <a:ext uri="{FF2B5EF4-FFF2-40B4-BE49-F238E27FC236}">
                <a16:creationId xmlns:a16="http://schemas.microsoft.com/office/drawing/2014/main" id="{E316BAD6-623D-4B05-97A8-9EEA2427D061}"/>
              </a:ext>
            </a:extLst>
          </p:cNvPr>
          <p:cNvSpPr>
            <a:spLocks/>
          </p:cNvSpPr>
          <p:nvPr/>
        </p:nvSpPr>
        <p:spPr bwMode="auto">
          <a:xfrm>
            <a:off x="1528366" y="3735562"/>
            <a:ext cx="2606790" cy="215447"/>
          </a:xfrm>
          <a:custGeom>
            <a:avLst/>
            <a:gdLst>
              <a:gd name="T0" fmla="*/ 114 w 2190"/>
              <a:gd name="T1" fmla="*/ 0 h 181"/>
              <a:gd name="T2" fmla="*/ 62 w 2190"/>
              <a:gd name="T3" fmla="*/ 121 h 181"/>
              <a:gd name="T4" fmla="*/ 2123 w 2190"/>
              <a:gd name="T5" fmla="*/ 121 h 181"/>
              <a:gd name="T6" fmla="*/ 2076 w 2190"/>
              <a:gd name="T7" fmla="*/ 0 h 181"/>
              <a:gd name="T8" fmla="*/ 2190 w 2190"/>
              <a:gd name="T9" fmla="*/ 92 h 181"/>
              <a:gd name="T10" fmla="*/ 2155 w 2190"/>
              <a:gd name="T11" fmla="*/ 181 h 181"/>
              <a:gd name="T12" fmla="*/ 25 w 2190"/>
              <a:gd name="T13" fmla="*/ 181 h 181"/>
              <a:gd name="T14" fmla="*/ 0 w 2190"/>
              <a:gd name="T15" fmla="*/ 92 h 181"/>
              <a:gd name="T16" fmla="*/ 114 w 2190"/>
              <a:gd name="T17"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0" h="181">
                <a:moveTo>
                  <a:pt x="114" y="0"/>
                </a:moveTo>
                <a:lnTo>
                  <a:pt x="62" y="121"/>
                </a:lnTo>
                <a:lnTo>
                  <a:pt x="2123" y="121"/>
                </a:lnTo>
                <a:lnTo>
                  <a:pt x="2076" y="0"/>
                </a:lnTo>
                <a:lnTo>
                  <a:pt x="2190" y="92"/>
                </a:lnTo>
                <a:lnTo>
                  <a:pt x="2155" y="181"/>
                </a:lnTo>
                <a:lnTo>
                  <a:pt x="25" y="181"/>
                </a:lnTo>
                <a:lnTo>
                  <a:pt x="0" y="92"/>
                </a:lnTo>
                <a:lnTo>
                  <a:pt x="114" y="0"/>
                </a:lnTo>
                <a:close/>
              </a:path>
            </a:pathLst>
          </a:custGeom>
          <a:solidFill>
            <a:srgbClr val="8BB74C">
              <a:lumMod val="50000"/>
            </a:srgbClr>
          </a:solidFill>
          <a:ln>
            <a:noFill/>
          </a:ln>
        </p:spPr>
        <p:txBody>
          <a:bodyPr vert="horz" wrap="square" lIns="68562" tIns="34281" rIns="68562" bIns="34281" numCol="1" anchor="t" anchorCtr="0" compatLnSpc="1">
            <a:prstTxWarp prst="textNoShape">
              <a:avLst/>
            </a:prstTxWarp>
          </a:bodyPr>
          <a:lstStyle/>
          <a:p>
            <a:pPr defTabSz="685800">
              <a:buClrTx/>
              <a:defRPr/>
            </a:pPr>
            <a:endParaRPr lang="en-US" sz="2699">
              <a:solidFill>
                <a:schemeClr val="tx1">
                  <a:lumMod val="75000"/>
                  <a:lumOff val="25000"/>
                </a:schemeClr>
              </a:solidFill>
              <a:latin typeface="+mn-lt"/>
            </a:endParaRPr>
          </a:p>
        </p:txBody>
      </p:sp>
      <p:sp>
        <p:nvSpPr>
          <p:cNvPr id="91" name="Freeform 17">
            <a:extLst>
              <a:ext uri="{FF2B5EF4-FFF2-40B4-BE49-F238E27FC236}">
                <a16:creationId xmlns:a16="http://schemas.microsoft.com/office/drawing/2014/main" id="{F4748325-0DAE-4130-923F-6E73505F61DF}"/>
              </a:ext>
            </a:extLst>
          </p:cNvPr>
          <p:cNvSpPr>
            <a:spLocks/>
          </p:cNvSpPr>
          <p:nvPr/>
        </p:nvSpPr>
        <p:spPr bwMode="auto">
          <a:xfrm>
            <a:off x="1964021" y="2924958"/>
            <a:ext cx="1728338" cy="155931"/>
          </a:xfrm>
          <a:custGeom>
            <a:avLst/>
            <a:gdLst>
              <a:gd name="T0" fmla="*/ 111 w 1452"/>
              <a:gd name="T1" fmla="*/ 0 h 131"/>
              <a:gd name="T2" fmla="*/ 72 w 1452"/>
              <a:gd name="T3" fmla="*/ 92 h 131"/>
              <a:gd name="T4" fmla="*/ 1391 w 1452"/>
              <a:gd name="T5" fmla="*/ 92 h 131"/>
              <a:gd name="T6" fmla="*/ 1356 w 1452"/>
              <a:gd name="T7" fmla="*/ 3 h 131"/>
              <a:gd name="T8" fmla="*/ 1452 w 1452"/>
              <a:gd name="T9" fmla="*/ 72 h 131"/>
              <a:gd name="T10" fmla="*/ 1410 w 1452"/>
              <a:gd name="T11" fmla="*/ 131 h 131"/>
              <a:gd name="T12" fmla="*/ 5 w 1452"/>
              <a:gd name="T13" fmla="*/ 131 h 131"/>
              <a:gd name="T14" fmla="*/ 0 w 1452"/>
              <a:gd name="T15" fmla="*/ 72 h 131"/>
              <a:gd name="T16" fmla="*/ 111 w 1452"/>
              <a:gd name="T1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52" h="131">
                <a:moveTo>
                  <a:pt x="111" y="0"/>
                </a:moveTo>
                <a:lnTo>
                  <a:pt x="72" y="92"/>
                </a:lnTo>
                <a:lnTo>
                  <a:pt x="1391" y="92"/>
                </a:lnTo>
                <a:lnTo>
                  <a:pt x="1356" y="3"/>
                </a:lnTo>
                <a:lnTo>
                  <a:pt x="1452" y="72"/>
                </a:lnTo>
                <a:lnTo>
                  <a:pt x="1410" y="131"/>
                </a:lnTo>
                <a:lnTo>
                  <a:pt x="5" y="131"/>
                </a:lnTo>
                <a:lnTo>
                  <a:pt x="0" y="72"/>
                </a:lnTo>
                <a:lnTo>
                  <a:pt x="111" y="0"/>
                </a:lnTo>
                <a:close/>
              </a:path>
            </a:pathLst>
          </a:custGeom>
          <a:solidFill>
            <a:srgbClr val="5FB7A2">
              <a:lumMod val="50000"/>
            </a:srgbClr>
          </a:solidFill>
          <a:ln>
            <a:noFill/>
          </a:ln>
        </p:spPr>
        <p:txBody>
          <a:bodyPr vert="horz" wrap="square" lIns="68562" tIns="34281" rIns="68562" bIns="34281" numCol="1" anchor="t" anchorCtr="0" compatLnSpc="1">
            <a:prstTxWarp prst="textNoShape">
              <a:avLst/>
            </a:prstTxWarp>
          </a:bodyPr>
          <a:lstStyle/>
          <a:p>
            <a:pPr defTabSz="685800">
              <a:buClrTx/>
              <a:defRPr/>
            </a:pPr>
            <a:endParaRPr lang="en-US" sz="2699">
              <a:solidFill>
                <a:schemeClr val="tx1">
                  <a:lumMod val="75000"/>
                  <a:lumOff val="25000"/>
                </a:schemeClr>
              </a:solidFill>
              <a:latin typeface="+mn-lt"/>
            </a:endParaRPr>
          </a:p>
        </p:txBody>
      </p:sp>
      <p:sp>
        <p:nvSpPr>
          <p:cNvPr id="92" name="Freeform 15">
            <a:extLst>
              <a:ext uri="{FF2B5EF4-FFF2-40B4-BE49-F238E27FC236}">
                <a16:creationId xmlns:a16="http://schemas.microsoft.com/office/drawing/2014/main" id="{4D96D49B-063A-411C-B1BA-B0AFC31EA6D4}"/>
              </a:ext>
            </a:extLst>
          </p:cNvPr>
          <p:cNvSpPr>
            <a:spLocks/>
          </p:cNvSpPr>
          <p:nvPr/>
        </p:nvSpPr>
        <p:spPr bwMode="auto">
          <a:xfrm>
            <a:off x="2399677" y="2082215"/>
            <a:ext cx="874882" cy="179738"/>
          </a:xfrm>
          <a:custGeom>
            <a:avLst/>
            <a:gdLst>
              <a:gd name="T0" fmla="*/ 0 w 735"/>
              <a:gd name="T1" fmla="*/ 94 h 151"/>
              <a:gd name="T2" fmla="*/ 112 w 735"/>
              <a:gd name="T3" fmla="*/ 0 h 151"/>
              <a:gd name="T4" fmla="*/ 72 w 735"/>
              <a:gd name="T5" fmla="*/ 119 h 151"/>
              <a:gd name="T6" fmla="*/ 653 w 735"/>
              <a:gd name="T7" fmla="*/ 119 h 151"/>
              <a:gd name="T8" fmla="*/ 611 w 735"/>
              <a:gd name="T9" fmla="*/ 0 h 151"/>
              <a:gd name="T10" fmla="*/ 735 w 735"/>
              <a:gd name="T11" fmla="*/ 94 h 151"/>
              <a:gd name="T12" fmla="*/ 700 w 735"/>
              <a:gd name="T13" fmla="*/ 151 h 151"/>
              <a:gd name="T14" fmla="*/ 42 w 735"/>
              <a:gd name="T15" fmla="*/ 151 h 151"/>
              <a:gd name="T16" fmla="*/ 0 w 735"/>
              <a:gd name="T17" fmla="*/ 94 h 151"/>
              <a:gd name="T18" fmla="*/ 0 w 735"/>
              <a:gd name="T19" fmla="*/ 94 h 151"/>
              <a:gd name="T20" fmla="*/ 0 w 735"/>
              <a:gd name="T21" fmla="*/ 9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5" h="151">
                <a:moveTo>
                  <a:pt x="0" y="94"/>
                </a:moveTo>
                <a:lnTo>
                  <a:pt x="112" y="0"/>
                </a:lnTo>
                <a:lnTo>
                  <a:pt x="72" y="119"/>
                </a:lnTo>
                <a:lnTo>
                  <a:pt x="653" y="119"/>
                </a:lnTo>
                <a:lnTo>
                  <a:pt x="611" y="0"/>
                </a:lnTo>
                <a:lnTo>
                  <a:pt x="735" y="94"/>
                </a:lnTo>
                <a:lnTo>
                  <a:pt x="700" y="151"/>
                </a:lnTo>
                <a:lnTo>
                  <a:pt x="42" y="151"/>
                </a:lnTo>
                <a:lnTo>
                  <a:pt x="0" y="94"/>
                </a:lnTo>
                <a:lnTo>
                  <a:pt x="0" y="94"/>
                </a:lnTo>
                <a:lnTo>
                  <a:pt x="0" y="94"/>
                </a:lnTo>
                <a:close/>
              </a:path>
            </a:pathLst>
          </a:custGeom>
          <a:solidFill>
            <a:srgbClr val="3081AC">
              <a:lumMod val="50000"/>
            </a:srgbClr>
          </a:solidFill>
          <a:ln>
            <a:noFill/>
          </a:ln>
        </p:spPr>
        <p:txBody>
          <a:bodyPr vert="horz" wrap="square" lIns="68562" tIns="34281" rIns="68562" bIns="34281" numCol="1" anchor="t" anchorCtr="0" compatLnSpc="1">
            <a:prstTxWarp prst="textNoShape">
              <a:avLst/>
            </a:prstTxWarp>
          </a:bodyPr>
          <a:lstStyle/>
          <a:p>
            <a:pPr defTabSz="685800">
              <a:buClrTx/>
              <a:defRPr/>
            </a:pPr>
            <a:endParaRPr lang="en-US" sz="2699">
              <a:solidFill>
                <a:schemeClr val="tx1">
                  <a:lumMod val="75000"/>
                  <a:lumOff val="25000"/>
                </a:schemeClr>
              </a:solidFill>
              <a:latin typeface="+mn-lt"/>
            </a:endParaRPr>
          </a:p>
        </p:txBody>
      </p:sp>
      <p:sp>
        <p:nvSpPr>
          <p:cNvPr id="93" name="Freeform 18">
            <a:extLst>
              <a:ext uri="{FF2B5EF4-FFF2-40B4-BE49-F238E27FC236}">
                <a16:creationId xmlns:a16="http://schemas.microsoft.com/office/drawing/2014/main" id="{C1DD1560-9D3A-483C-95B4-5675F6841C41}"/>
              </a:ext>
            </a:extLst>
          </p:cNvPr>
          <p:cNvSpPr>
            <a:spLocks/>
          </p:cNvSpPr>
          <p:nvPr/>
        </p:nvSpPr>
        <p:spPr bwMode="auto">
          <a:xfrm>
            <a:off x="2491331" y="1257328"/>
            <a:ext cx="677290" cy="939158"/>
          </a:xfrm>
          <a:custGeom>
            <a:avLst/>
            <a:gdLst>
              <a:gd name="T0" fmla="*/ 569 w 569"/>
              <a:gd name="T1" fmla="*/ 789 h 789"/>
              <a:gd name="T2" fmla="*/ 0 w 569"/>
              <a:gd name="T3" fmla="*/ 789 h 789"/>
              <a:gd name="T4" fmla="*/ 282 w 569"/>
              <a:gd name="T5" fmla="*/ 0 h 789"/>
              <a:gd name="T6" fmla="*/ 569 w 569"/>
              <a:gd name="T7" fmla="*/ 789 h 789"/>
              <a:gd name="T8" fmla="*/ 569 w 569"/>
              <a:gd name="T9" fmla="*/ 789 h 789"/>
              <a:gd name="T10" fmla="*/ 569 w 569"/>
              <a:gd name="T11" fmla="*/ 789 h 789"/>
            </a:gdLst>
            <a:ahLst/>
            <a:cxnLst>
              <a:cxn ang="0">
                <a:pos x="T0" y="T1"/>
              </a:cxn>
              <a:cxn ang="0">
                <a:pos x="T2" y="T3"/>
              </a:cxn>
              <a:cxn ang="0">
                <a:pos x="T4" y="T5"/>
              </a:cxn>
              <a:cxn ang="0">
                <a:pos x="T6" y="T7"/>
              </a:cxn>
              <a:cxn ang="0">
                <a:pos x="T8" y="T9"/>
              </a:cxn>
              <a:cxn ang="0">
                <a:pos x="T10" y="T11"/>
              </a:cxn>
            </a:cxnLst>
            <a:rect l="0" t="0" r="r" b="b"/>
            <a:pathLst>
              <a:path w="569" h="789">
                <a:moveTo>
                  <a:pt x="569" y="789"/>
                </a:moveTo>
                <a:lnTo>
                  <a:pt x="0" y="789"/>
                </a:lnTo>
                <a:lnTo>
                  <a:pt x="282" y="0"/>
                </a:lnTo>
                <a:lnTo>
                  <a:pt x="569" y="789"/>
                </a:lnTo>
                <a:lnTo>
                  <a:pt x="569" y="789"/>
                </a:lnTo>
                <a:lnTo>
                  <a:pt x="569" y="789"/>
                </a:lnTo>
                <a:close/>
              </a:path>
            </a:pathLst>
          </a:custGeom>
          <a:solidFill>
            <a:srgbClr val="3081AC">
              <a:lumMod val="75000"/>
            </a:srgbClr>
          </a:solidFill>
          <a:ln>
            <a:noFill/>
          </a:ln>
        </p:spPr>
        <p:txBody>
          <a:bodyPr vert="horz" wrap="square" lIns="68562" tIns="34281" rIns="68562" bIns="34281" numCol="1" anchor="t" anchorCtr="0" compatLnSpc="1">
            <a:prstTxWarp prst="textNoShape">
              <a:avLst/>
            </a:prstTxWarp>
          </a:bodyPr>
          <a:lstStyle/>
          <a:p>
            <a:pPr defTabSz="685800">
              <a:buClrTx/>
              <a:defRPr/>
            </a:pPr>
            <a:endParaRPr lang="en-US" sz="2699" dirty="0">
              <a:solidFill>
                <a:schemeClr val="tx1">
                  <a:lumMod val="75000"/>
                  <a:lumOff val="25000"/>
                </a:schemeClr>
              </a:solidFill>
              <a:latin typeface="+mn-lt"/>
            </a:endParaRPr>
          </a:p>
        </p:txBody>
      </p:sp>
      <p:sp>
        <p:nvSpPr>
          <p:cNvPr id="94" name="Freeform 19">
            <a:extLst>
              <a:ext uri="{FF2B5EF4-FFF2-40B4-BE49-F238E27FC236}">
                <a16:creationId xmlns:a16="http://schemas.microsoft.com/office/drawing/2014/main" id="{ED8915EB-4F51-484A-9767-020D12730186}"/>
              </a:ext>
            </a:extLst>
          </p:cNvPr>
          <p:cNvSpPr>
            <a:spLocks/>
          </p:cNvSpPr>
          <p:nvPr/>
        </p:nvSpPr>
        <p:spPr bwMode="auto">
          <a:xfrm>
            <a:off x="2052105" y="2196487"/>
            <a:ext cx="1573597" cy="834410"/>
          </a:xfrm>
          <a:custGeom>
            <a:avLst/>
            <a:gdLst>
              <a:gd name="T0" fmla="*/ 1322 w 1322"/>
              <a:gd name="T1" fmla="*/ 701 h 701"/>
              <a:gd name="T2" fmla="*/ 0 w 1322"/>
              <a:gd name="T3" fmla="*/ 701 h 701"/>
              <a:gd name="T4" fmla="*/ 290 w 1322"/>
              <a:gd name="T5" fmla="*/ 0 h 701"/>
              <a:gd name="T6" fmla="*/ 1030 w 1322"/>
              <a:gd name="T7" fmla="*/ 0 h 701"/>
              <a:gd name="T8" fmla="*/ 1322 w 1322"/>
              <a:gd name="T9" fmla="*/ 701 h 701"/>
              <a:gd name="T10" fmla="*/ 1322 w 1322"/>
              <a:gd name="T11" fmla="*/ 701 h 701"/>
              <a:gd name="T12" fmla="*/ 1322 w 1322"/>
              <a:gd name="T13" fmla="*/ 701 h 701"/>
            </a:gdLst>
            <a:ahLst/>
            <a:cxnLst>
              <a:cxn ang="0">
                <a:pos x="T0" y="T1"/>
              </a:cxn>
              <a:cxn ang="0">
                <a:pos x="T2" y="T3"/>
              </a:cxn>
              <a:cxn ang="0">
                <a:pos x="T4" y="T5"/>
              </a:cxn>
              <a:cxn ang="0">
                <a:pos x="T6" y="T7"/>
              </a:cxn>
              <a:cxn ang="0">
                <a:pos x="T8" y="T9"/>
              </a:cxn>
              <a:cxn ang="0">
                <a:pos x="T10" y="T11"/>
              </a:cxn>
              <a:cxn ang="0">
                <a:pos x="T12" y="T13"/>
              </a:cxn>
            </a:cxnLst>
            <a:rect l="0" t="0" r="r" b="b"/>
            <a:pathLst>
              <a:path w="1322" h="701">
                <a:moveTo>
                  <a:pt x="1322" y="701"/>
                </a:moveTo>
                <a:lnTo>
                  <a:pt x="0" y="701"/>
                </a:lnTo>
                <a:lnTo>
                  <a:pt x="290" y="0"/>
                </a:lnTo>
                <a:lnTo>
                  <a:pt x="1030" y="0"/>
                </a:lnTo>
                <a:lnTo>
                  <a:pt x="1322" y="701"/>
                </a:lnTo>
                <a:lnTo>
                  <a:pt x="1322" y="701"/>
                </a:lnTo>
                <a:lnTo>
                  <a:pt x="1322" y="701"/>
                </a:lnTo>
                <a:close/>
              </a:path>
            </a:pathLst>
          </a:custGeom>
          <a:solidFill>
            <a:srgbClr val="5FB7A2">
              <a:lumMod val="75000"/>
            </a:srgbClr>
          </a:solidFill>
          <a:ln>
            <a:noFill/>
          </a:ln>
        </p:spPr>
        <p:txBody>
          <a:bodyPr vert="horz" wrap="square" lIns="68562" tIns="34281" rIns="68562" bIns="34281" numCol="1" anchor="t" anchorCtr="0" compatLnSpc="1">
            <a:prstTxWarp prst="textNoShape">
              <a:avLst/>
            </a:prstTxWarp>
          </a:bodyPr>
          <a:lstStyle/>
          <a:p>
            <a:pPr defTabSz="685800">
              <a:buClrTx/>
              <a:defRPr/>
            </a:pPr>
            <a:endParaRPr lang="en-US" sz="2699">
              <a:solidFill>
                <a:schemeClr val="tx1">
                  <a:lumMod val="75000"/>
                  <a:lumOff val="25000"/>
                </a:schemeClr>
              </a:solidFill>
              <a:latin typeface="+mn-lt"/>
            </a:endParaRPr>
          </a:p>
        </p:txBody>
      </p:sp>
      <p:sp>
        <p:nvSpPr>
          <p:cNvPr id="95" name="Freeform 24">
            <a:extLst>
              <a:ext uri="{FF2B5EF4-FFF2-40B4-BE49-F238E27FC236}">
                <a16:creationId xmlns:a16="http://schemas.microsoft.com/office/drawing/2014/main" id="{2411DA60-04E0-4247-9811-2F56690BFFCB}"/>
              </a:ext>
            </a:extLst>
          </p:cNvPr>
          <p:cNvSpPr>
            <a:spLocks/>
          </p:cNvSpPr>
          <p:nvPr/>
        </p:nvSpPr>
        <p:spPr bwMode="auto">
          <a:xfrm>
            <a:off x="2052104" y="2196487"/>
            <a:ext cx="774896" cy="834410"/>
          </a:xfrm>
          <a:custGeom>
            <a:avLst/>
            <a:gdLst>
              <a:gd name="T0" fmla="*/ 651 w 651"/>
              <a:gd name="T1" fmla="*/ 0 h 701"/>
              <a:gd name="T2" fmla="*/ 290 w 651"/>
              <a:gd name="T3" fmla="*/ 0 h 701"/>
              <a:gd name="T4" fmla="*/ 0 w 651"/>
              <a:gd name="T5" fmla="*/ 701 h 701"/>
              <a:gd name="T6" fmla="*/ 651 w 651"/>
              <a:gd name="T7" fmla="*/ 701 h 701"/>
              <a:gd name="T8" fmla="*/ 651 w 651"/>
              <a:gd name="T9" fmla="*/ 0 h 701"/>
            </a:gdLst>
            <a:ahLst/>
            <a:cxnLst>
              <a:cxn ang="0">
                <a:pos x="T0" y="T1"/>
              </a:cxn>
              <a:cxn ang="0">
                <a:pos x="T2" y="T3"/>
              </a:cxn>
              <a:cxn ang="0">
                <a:pos x="T4" y="T5"/>
              </a:cxn>
              <a:cxn ang="0">
                <a:pos x="T6" y="T7"/>
              </a:cxn>
              <a:cxn ang="0">
                <a:pos x="T8" y="T9"/>
              </a:cxn>
            </a:cxnLst>
            <a:rect l="0" t="0" r="r" b="b"/>
            <a:pathLst>
              <a:path w="651" h="701">
                <a:moveTo>
                  <a:pt x="651" y="0"/>
                </a:moveTo>
                <a:lnTo>
                  <a:pt x="290" y="0"/>
                </a:lnTo>
                <a:lnTo>
                  <a:pt x="0" y="701"/>
                </a:lnTo>
                <a:lnTo>
                  <a:pt x="651" y="701"/>
                </a:lnTo>
                <a:lnTo>
                  <a:pt x="651" y="0"/>
                </a:lnTo>
                <a:close/>
              </a:path>
            </a:pathLst>
          </a:custGeom>
          <a:solidFill>
            <a:srgbClr val="5FB7A2"/>
          </a:solidFill>
          <a:ln>
            <a:noFill/>
          </a:ln>
        </p:spPr>
        <p:txBody>
          <a:bodyPr vert="horz" wrap="square" lIns="68562" tIns="34281" rIns="68562" bIns="34281" numCol="1" anchor="t" anchorCtr="0" compatLnSpc="1">
            <a:prstTxWarp prst="textNoShape">
              <a:avLst/>
            </a:prstTxWarp>
          </a:bodyPr>
          <a:lstStyle/>
          <a:p>
            <a:pPr defTabSz="685800">
              <a:buClrTx/>
              <a:defRPr/>
            </a:pPr>
            <a:endParaRPr lang="en-US" sz="2699">
              <a:solidFill>
                <a:schemeClr val="tx1">
                  <a:lumMod val="75000"/>
                  <a:lumOff val="25000"/>
                </a:schemeClr>
              </a:solidFill>
              <a:latin typeface="+mn-lt"/>
            </a:endParaRPr>
          </a:p>
        </p:txBody>
      </p:sp>
      <p:sp>
        <p:nvSpPr>
          <p:cNvPr id="96" name="Freeform 25">
            <a:extLst>
              <a:ext uri="{FF2B5EF4-FFF2-40B4-BE49-F238E27FC236}">
                <a16:creationId xmlns:a16="http://schemas.microsoft.com/office/drawing/2014/main" id="{ABE26262-0C3F-45EB-ADBD-10054FE52CB6}"/>
              </a:ext>
            </a:extLst>
          </p:cNvPr>
          <p:cNvSpPr>
            <a:spLocks/>
          </p:cNvSpPr>
          <p:nvPr/>
        </p:nvSpPr>
        <p:spPr bwMode="auto">
          <a:xfrm>
            <a:off x="2491332" y="1257328"/>
            <a:ext cx="335669" cy="939158"/>
          </a:xfrm>
          <a:custGeom>
            <a:avLst/>
            <a:gdLst>
              <a:gd name="T0" fmla="*/ 282 w 282"/>
              <a:gd name="T1" fmla="*/ 789 h 789"/>
              <a:gd name="T2" fmla="*/ 282 w 282"/>
              <a:gd name="T3" fmla="*/ 0 h 789"/>
              <a:gd name="T4" fmla="*/ 0 w 282"/>
              <a:gd name="T5" fmla="*/ 789 h 789"/>
              <a:gd name="T6" fmla="*/ 282 w 282"/>
              <a:gd name="T7" fmla="*/ 789 h 789"/>
            </a:gdLst>
            <a:ahLst/>
            <a:cxnLst>
              <a:cxn ang="0">
                <a:pos x="T0" y="T1"/>
              </a:cxn>
              <a:cxn ang="0">
                <a:pos x="T2" y="T3"/>
              </a:cxn>
              <a:cxn ang="0">
                <a:pos x="T4" y="T5"/>
              </a:cxn>
              <a:cxn ang="0">
                <a:pos x="T6" y="T7"/>
              </a:cxn>
            </a:cxnLst>
            <a:rect l="0" t="0" r="r" b="b"/>
            <a:pathLst>
              <a:path w="282" h="789">
                <a:moveTo>
                  <a:pt x="282" y="789"/>
                </a:moveTo>
                <a:lnTo>
                  <a:pt x="282" y="0"/>
                </a:lnTo>
                <a:lnTo>
                  <a:pt x="0" y="789"/>
                </a:lnTo>
                <a:lnTo>
                  <a:pt x="282" y="789"/>
                </a:lnTo>
                <a:close/>
              </a:path>
            </a:pathLst>
          </a:custGeom>
          <a:solidFill>
            <a:srgbClr val="3081AC"/>
          </a:solidFill>
          <a:ln>
            <a:noFill/>
          </a:ln>
        </p:spPr>
        <p:txBody>
          <a:bodyPr vert="horz" wrap="square" lIns="68562" tIns="34281" rIns="68562" bIns="34281" numCol="1" anchor="t" anchorCtr="0" compatLnSpc="1">
            <a:prstTxWarp prst="textNoShape">
              <a:avLst/>
            </a:prstTxWarp>
          </a:bodyPr>
          <a:lstStyle/>
          <a:p>
            <a:pPr defTabSz="685800">
              <a:buClrTx/>
              <a:defRPr/>
            </a:pPr>
            <a:endParaRPr lang="en-US" sz="2699">
              <a:solidFill>
                <a:schemeClr val="tx1">
                  <a:lumMod val="75000"/>
                  <a:lumOff val="25000"/>
                </a:schemeClr>
              </a:solidFill>
              <a:latin typeface="+mn-lt"/>
            </a:endParaRPr>
          </a:p>
        </p:txBody>
      </p:sp>
      <p:sp>
        <p:nvSpPr>
          <p:cNvPr id="97" name="Freeform 20">
            <a:extLst>
              <a:ext uri="{FF2B5EF4-FFF2-40B4-BE49-F238E27FC236}">
                <a16:creationId xmlns:a16="http://schemas.microsoft.com/office/drawing/2014/main" id="{32FF3C5B-D2E1-471A-9414-32E2AB3AB6D3}"/>
              </a:ext>
            </a:extLst>
          </p:cNvPr>
          <p:cNvSpPr>
            <a:spLocks/>
          </p:cNvSpPr>
          <p:nvPr/>
        </p:nvSpPr>
        <p:spPr bwMode="auto">
          <a:xfrm>
            <a:off x="1616449" y="3010662"/>
            <a:ext cx="2427053" cy="834410"/>
          </a:xfrm>
          <a:custGeom>
            <a:avLst/>
            <a:gdLst>
              <a:gd name="T0" fmla="*/ 2039 w 2039"/>
              <a:gd name="T1" fmla="*/ 701 h 701"/>
              <a:gd name="T2" fmla="*/ 0 w 2039"/>
              <a:gd name="T3" fmla="*/ 701 h 701"/>
              <a:gd name="T4" fmla="*/ 292 w 2039"/>
              <a:gd name="T5" fmla="*/ 0 h 701"/>
              <a:gd name="T6" fmla="*/ 1744 w 2039"/>
              <a:gd name="T7" fmla="*/ 0 h 701"/>
              <a:gd name="T8" fmla="*/ 2039 w 2039"/>
              <a:gd name="T9" fmla="*/ 701 h 701"/>
              <a:gd name="T10" fmla="*/ 2039 w 2039"/>
              <a:gd name="T11" fmla="*/ 701 h 701"/>
              <a:gd name="T12" fmla="*/ 2039 w 2039"/>
              <a:gd name="T13" fmla="*/ 701 h 701"/>
            </a:gdLst>
            <a:ahLst/>
            <a:cxnLst>
              <a:cxn ang="0">
                <a:pos x="T0" y="T1"/>
              </a:cxn>
              <a:cxn ang="0">
                <a:pos x="T2" y="T3"/>
              </a:cxn>
              <a:cxn ang="0">
                <a:pos x="T4" y="T5"/>
              </a:cxn>
              <a:cxn ang="0">
                <a:pos x="T6" y="T7"/>
              </a:cxn>
              <a:cxn ang="0">
                <a:pos x="T8" y="T9"/>
              </a:cxn>
              <a:cxn ang="0">
                <a:pos x="T10" y="T11"/>
              </a:cxn>
              <a:cxn ang="0">
                <a:pos x="T12" y="T13"/>
              </a:cxn>
            </a:cxnLst>
            <a:rect l="0" t="0" r="r" b="b"/>
            <a:pathLst>
              <a:path w="2039" h="701">
                <a:moveTo>
                  <a:pt x="2039" y="701"/>
                </a:moveTo>
                <a:lnTo>
                  <a:pt x="0" y="701"/>
                </a:lnTo>
                <a:lnTo>
                  <a:pt x="292" y="0"/>
                </a:lnTo>
                <a:lnTo>
                  <a:pt x="1744" y="0"/>
                </a:lnTo>
                <a:lnTo>
                  <a:pt x="2039" y="701"/>
                </a:lnTo>
                <a:lnTo>
                  <a:pt x="2039" y="701"/>
                </a:lnTo>
                <a:lnTo>
                  <a:pt x="2039" y="701"/>
                </a:lnTo>
                <a:close/>
              </a:path>
            </a:pathLst>
          </a:custGeom>
          <a:solidFill>
            <a:schemeClr val="accent3">
              <a:lumMod val="75000"/>
            </a:schemeClr>
          </a:solidFill>
          <a:ln>
            <a:noFill/>
          </a:ln>
        </p:spPr>
        <p:txBody>
          <a:bodyPr vert="horz" wrap="square" lIns="68562" tIns="34281" rIns="68562" bIns="34281" numCol="1" anchor="t" anchorCtr="0" compatLnSpc="1">
            <a:prstTxWarp prst="textNoShape">
              <a:avLst/>
            </a:prstTxWarp>
          </a:bodyPr>
          <a:lstStyle/>
          <a:p>
            <a:pPr defTabSz="685800">
              <a:buClrTx/>
              <a:defRPr/>
            </a:pPr>
            <a:endParaRPr lang="en-US" sz="2699">
              <a:solidFill>
                <a:schemeClr val="tx1">
                  <a:lumMod val="75000"/>
                  <a:lumOff val="25000"/>
                </a:schemeClr>
              </a:solidFill>
              <a:latin typeface="+mn-lt"/>
            </a:endParaRPr>
          </a:p>
        </p:txBody>
      </p:sp>
      <p:sp>
        <p:nvSpPr>
          <p:cNvPr id="98" name="Freeform 21">
            <a:extLst>
              <a:ext uri="{FF2B5EF4-FFF2-40B4-BE49-F238E27FC236}">
                <a16:creationId xmlns:a16="http://schemas.microsoft.com/office/drawing/2014/main" id="{BBB8188D-192A-45F4-8DD2-E1076F2A6B1B}"/>
              </a:ext>
            </a:extLst>
          </p:cNvPr>
          <p:cNvSpPr>
            <a:spLocks/>
          </p:cNvSpPr>
          <p:nvPr/>
        </p:nvSpPr>
        <p:spPr bwMode="auto">
          <a:xfrm>
            <a:off x="1183174" y="3845071"/>
            <a:ext cx="3301934" cy="833221"/>
          </a:xfrm>
          <a:custGeom>
            <a:avLst/>
            <a:gdLst>
              <a:gd name="T0" fmla="*/ 2774 w 2774"/>
              <a:gd name="T1" fmla="*/ 700 h 700"/>
              <a:gd name="T2" fmla="*/ 0 w 2774"/>
              <a:gd name="T3" fmla="*/ 700 h 700"/>
              <a:gd name="T4" fmla="*/ 290 w 2774"/>
              <a:gd name="T5" fmla="*/ 0 h 700"/>
              <a:gd name="T6" fmla="*/ 2480 w 2774"/>
              <a:gd name="T7" fmla="*/ 0 h 700"/>
              <a:gd name="T8" fmla="*/ 2774 w 2774"/>
              <a:gd name="T9" fmla="*/ 700 h 700"/>
              <a:gd name="T10" fmla="*/ 2774 w 2774"/>
              <a:gd name="T11" fmla="*/ 700 h 700"/>
              <a:gd name="T12" fmla="*/ 2774 w 2774"/>
              <a:gd name="T13" fmla="*/ 700 h 700"/>
            </a:gdLst>
            <a:ahLst/>
            <a:cxnLst>
              <a:cxn ang="0">
                <a:pos x="T0" y="T1"/>
              </a:cxn>
              <a:cxn ang="0">
                <a:pos x="T2" y="T3"/>
              </a:cxn>
              <a:cxn ang="0">
                <a:pos x="T4" y="T5"/>
              </a:cxn>
              <a:cxn ang="0">
                <a:pos x="T6" y="T7"/>
              </a:cxn>
              <a:cxn ang="0">
                <a:pos x="T8" y="T9"/>
              </a:cxn>
              <a:cxn ang="0">
                <a:pos x="T10" y="T11"/>
              </a:cxn>
              <a:cxn ang="0">
                <a:pos x="T12" y="T13"/>
              </a:cxn>
            </a:cxnLst>
            <a:rect l="0" t="0" r="r" b="b"/>
            <a:pathLst>
              <a:path w="2774" h="700">
                <a:moveTo>
                  <a:pt x="2774" y="700"/>
                </a:moveTo>
                <a:lnTo>
                  <a:pt x="0" y="700"/>
                </a:lnTo>
                <a:lnTo>
                  <a:pt x="290" y="0"/>
                </a:lnTo>
                <a:lnTo>
                  <a:pt x="2480" y="0"/>
                </a:lnTo>
                <a:lnTo>
                  <a:pt x="2774" y="700"/>
                </a:lnTo>
                <a:lnTo>
                  <a:pt x="2774" y="700"/>
                </a:lnTo>
                <a:lnTo>
                  <a:pt x="2774" y="700"/>
                </a:lnTo>
                <a:close/>
              </a:path>
            </a:pathLst>
          </a:custGeom>
          <a:solidFill>
            <a:srgbClr val="ECB448">
              <a:lumMod val="75000"/>
            </a:srgbClr>
          </a:solidFill>
          <a:ln>
            <a:noFill/>
          </a:ln>
        </p:spPr>
        <p:txBody>
          <a:bodyPr vert="horz" wrap="square" lIns="68562" tIns="34281" rIns="68562" bIns="34281" numCol="1" anchor="t" anchorCtr="0" compatLnSpc="1">
            <a:prstTxWarp prst="textNoShape">
              <a:avLst/>
            </a:prstTxWarp>
          </a:bodyPr>
          <a:lstStyle/>
          <a:p>
            <a:pPr defTabSz="685800">
              <a:buClrTx/>
              <a:defRPr/>
            </a:pPr>
            <a:endParaRPr lang="en-US" sz="2699">
              <a:solidFill>
                <a:schemeClr val="tx1">
                  <a:lumMod val="75000"/>
                  <a:lumOff val="25000"/>
                </a:schemeClr>
              </a:solidFill>
              <a:latin typeface="+mn-lt"/>
            </a:endParaRPr>
          </a:p>
        </p:txBody>
      </p:sp>
      <p:sp>
        <p:nvSpPr>
          <p:cNvPr id="99" name="Freeform 22">
            <a:extLst>
              <a:ext uri="{FF2B5EF4-FFF2-40B4-BE49-F238E27FC236}">
                <a16:creationId xmlns:a16="http://schemas.microsoft.com/office/drawing/2014/main" id="{667C09C6-215A-4548-9EA4-A3DFA4AE38EB}"/>
              </a:ext>
            </a:extLst>
          </p:cNvPr>
          <p:cNvSpPr>
            <a:spLocks/>
          </p:cNvSpPr>
          <p:nvPr/>
        </p:nvSpPr>
        <p:spPr bwMode="auto">
          <a:xfrm>
            <a:off x="1183175" y="3845071"/>
            <a:ext cx="1643825" cy="833221"/>
          </a:xfrm>
          <a:custGeom>
            <a:avLst/>
            <a:gdLst>
              <a:gd name="T0" fmla="*/ 1381 w 1381"/>
              <a:gd name="T1" fmla="*/ 0 h 700"/>
              <a:gd name="T2" fmla="*/ 290 w 1381"/>
              <a:gd name="T3" fmla="*/ 0 h 700"/>
              <a:gd name="T4" fmla="*/ 0 w 1381"/>
              <a:gd name="T5" fmla="*/ 700 h 700"/>
              <a:gd name="T6" fmla="*/ 1381 w 1381"/>
              <a:gd name="T7" fmla="*/ 700 h 700"/>
              <a:gd name="T8" fmla="*/ 1381 w 1381"/>
              <a:gd name="T9" fmla="*/ 0 h 700"/>
            </a:gdLst>
            <a:ahLst/>
            <a:cxnLst>
              <a:cxn ang="0">
                <a:pos x="T0" y="T1"/>
              </a:cxn>
              <a:cxn ang="0">
                <a:pos x="T2" y="T3"/>
              </a:cxn>
              <a:cxn ang="0">
                <a:pos x="T4" y="T5"/>
              </a:cxn>
              <a:cxn ang="0">
                <a:pos x="T6" y="T7"/>
              </a:cxn>
              <a:cxn ang="0">
                <a:pos x="T8" y="T9"/>
              </a:cxn>
            </a:cxnLst>
            <a:rect l="0" t="0" r="r" b="b"/>
            <a:pathLst>
              <a:path w="1381" h="700">
                <a:moveTo>
                  <a:pt x="1381" y="0"/>
                </a:moveTo>
                <a:lnTo>
                  <a:pt x="290" y="0"/>
                </a:lnTo>
                <a:lnTo>
                  <a:pt x="0" y="700"/>
                </a:lnTo>
                <a:lnTo>
                  <a:pt x="1381" y="700"/>
                </a:lnTo>
                <a:lnTo>
                  <a:pt x="1381" y="0"/>
                </a:lnTo>
                <a:close/>
              </a:path>
            </a:pathLst>
          </a:custGeom>
          <a:solidFill>
            <a:srgbClr val="ECB448"/>
          </a:solidFill>
          <a:ln>
            <a:noFill/>
          </a:ln>
        </p:spPr>
        <p:txBody>
          <a:bodyPr vert="horz" wrap="square" lIns="68562" tIns="34281" rIns="68562" bIns="34281" numCol="1" anchor="t" anchorCtr="0" compatLnSpc="1">
            <a:prstTxWarp prst="textNoShape">
              <a:avLst/>
            </a:prstTxWarp>
          </a:bodyPr>
          <a:lstStyle/>
          <a:p>
            <a:pPr defTabSz="685800">
              <a:buClrTx/>
              <a:defRPr/>
            </a:pPr>
            <a:endParaRPr lang="en-US" sz="2699">
              <a:solidFill>
                <a:schemeClr val="tx1">
                  <a:lumMod val="75000"/>
                  <a:lumOff val="25000"/>
                </a:schemeClr>
              </a:solidFill>
              <a:latin typeface="+mn-lt"/>
            </a:endParaRPr>
          </a:p>
        </p:txBody>
      </p:sp>
      <p:sp>
        <p:nvSpPr>
          <p:cNvPr id="100" name="Freeform 23">
            <a:extLst>
              <a:ext uri="{FF2B5EF4-FFF2-40B4-BE49-F238E27FC236}">
                <a16:creationId xmlns:a16="http://schemas.microsoft.com/office/drawing/2014/main" id="{9D0969A9-D70C-47A6-97A2-9CA7AAFCBC22}"/>
              </a:ext>
            </a:extLst>
          </p:cNvPr>
          <p:cNvSpPr>
            <a:spLocks/>
          </p:cNvSpPr>
          <p:nvPr/>
        </p:nvSpPr>
        <p:spPr bwMode="auto">
          <a:xfrm>
            <a:off x="1616449" y="3010662"/>
            <a:ext cx="1210551" cy="834410"/>
          </a:xfrm>
          <a:custGeom>
            <a:avLst/>
            <a:gdLst>
              <a:gd name="T0" fmla="*/ 1017 w 1017"/>
              <a:gd name="T1" fmla="*/ 0 h 701"/>
              <a:gd name="T2" fmla="*/ 292 w 1017"/>
              <a:gd name="T3" fmla="*/ 0 h 701"/>
              <a:gd name="T4" fmla="*/ 0 w 1017"/>
              <a:gd name="T5" fmla="*/ 701 h 701"/>
              <a:gd name="T6" fmla="*/ 1017 w 1017"/>
              <a:gd name="T7" fmla="*/ 701 h 701"/>
              <a:gd name="T8" fmla="*/ 1017 w 1017"/>
              <a:gd name="T9" fmla="*/ 0 h 701"/>
            </a:gdLst>
            <a:ahLst/>
            <a:cxnLst>
              <a:cxn ang="0">
                <a:pos x="T0" y="T1"/>
              </a:cxn>
              <a:cxn ang="0">
                <a:pos x="T2" y="T3"/>
              </a:cxn>
              <a:cxn ang="0">
                <a:pos x="T4" y="T5"/>
              </a:cxn>
              <a:cxn ang="0">
                <a:pos x="T6" y="T7"/>
              </a:cxn>
              <a:cxn ang="0">
                <a:pos x="T8" y="T9"/>
              </a:cxn>
            </a:cxnLst>
            <a:rect l="0" t="0" r="r" b="b"/>
            <a:pathLst>
              <a:path w="1017" h="701">
                <a:moveTo>
                  <a:pt x="1017" y="0"/>
                </a:moveTo>
                <a:lnTo>
                  <a:pt x="292" y="0"/>
                </a:lnTo>
                <a:lnTo>
                  <a:pt x="0" y="701"/>
                </a:lnTo>
                <a:lnTo>
                  <a:pt x="1017" y="701"/>
                </a:lnTo>
                <a:lnTo>
                  <a:pt x="1017" y="0"/>
                </a:lnTo>
                <a:close/>
              </a:path>
            </a:pathLst>
          </a:custGeom>
          <a:solidFill>
            <a:srgbClr val="8BB74C"/>
          </a:solidFill>
          <a:ln>
            <a:noFill/>
          </a:ln>
        </p:spPr>
        <p:txBody>
          <a:bodyPr vert="horz" wrap="square" lIns="68562" tIns="34281" rIns="68562" bIns="34281" numCol="1" anchor="t" anchorCtr="0" compatLnSpc="1">
            <a:prstTxWarp prst="textNoShape">
              <a:avLst/>
            </a:prstTxWarp>
          </a:bodyPr>
          <a:lstStyle/>
          <a:p>
            <a:pPr defTabSz="685800">
              <a:buClrTx/>
              <a:defRPr/>
            </a:pPr>
            <a:endParaRPr lang="en-US" sz="2699">
              <a:solidFill>
                <a:schemeClr val="tx1">
                  <a:lumMod val="75000"/>
                  <a:lumOff val="25000"/>
                </a:schemeClr>
              </a:solidFill>
              <a:latin typeface="+mn-lt"/>
            </a:endParaRPr>
          </a:p>
        </p:txBody>
      </p:sp>
      <p:sp>
        <p:nvSpPr>
          <p:cNvPr id="101" name="Subtitle 2">
            <a:extLst>
              <a:ext uri="{FF2B5EF4-FFF2-40B4-BE49-F238E27FC236}">
                <a16:creationId xmlns:a16="http://schemas.microsoft.com/office/drawing/2014/main" id="{16F6A4F6-FDEF-422E-8FDD-7FDDEF2208EA}"/>
              </a:ext>
            </a:extLst>
          </p:cNvPr>
          <p:cNvSpPr txBox="1">
            <a:spLocks/>
          </p:cNvSpPr>
          <p:nvPr/>
        </p:nvSpPr>
        <p:spPr>
          <a:xfrm>
            <a:off x="4295589" y="4080186"/>
            <a:ext cx="3156126" cy="402957"/>
          </a:xfrm>
          <a:prstGeom prst="rect">
            <a:avLst/>
          </a:prstGeom>
        </p:spPr>
        <p:txBody>
          <a:bodyPr vert="horz" wrap="square" lIns="81559" tIns="40780" rIns="81559" bIns="4078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900">
                <a:solidFill>
                  <a:schemeClr val="tx1">
                    <a:lumMod val="75000"/>
                    <a:lumOff val="25000"/>
                  </a:schemeClr>
                </a:solidFill>
                <a:latin typeface="+mn-lt"/>
              </a:rPr>
              <a:t>/music-metadata-service/Doc/PostManCollections /Music MetaData Service Collection.postman_collection.json</a:t>
            </a:r>
            <a:endParaRPr lang="en-US" sz="900" dirty="0">
              <a:solidFill>
                <a:schemeClr val="tx1">
                  <a:lumMod val="75000"/>
                  <a:lumOff val="25000"/>
                </a:schemeClr>
              </a:solidFill>
              <a:latin typeface="+mn-lt"/>
            </a:endParaRPr>
          </a:p>
        </p:txBody>
      </p:sp>
      <p:sp>
        <p:nvSpPr>
          <p:cNvPr id="102" name="TextBox 101">
            <a:extLst>
              <a:ext uri="{FF2B5EF4-FFF2-40B4-BE49-F238E27FC236}">
                <a16:creationId xmlns:a16="http://schemas.microsoft.com/office/drawing/2014/main" id="{68FDCF82-E339-41E2-8705-11A5F40921BF}"/>
              </a:ext>
            </a:extLst>
          </p:cNvPr>
          <p:cNvSpPr txBox="1"/>
          <p:nvPr/>
        </p:nvSpPr>
        <p:spPr>
          <a:xfrm>
            <a:off x="4566651" y="3863218"/>
            <a:ext cx="2111475" cy="276999"/>
          </a:xfrm>
          <a:prstGeom prst="rect">
            <a:avLst/>
          </a:prstGeom>
          <a:noFill/>
        </p:spPr>
        <p:txBody>
          <a:bodyPr wrap="none" rtlCol="0" anchor="ctr" anchorCtr="0">
            <a:spAutoFit/>
          </a:bodyPr>
          <a:lstStyle/>
          <a:p>
            <a:pPr defTabSz="685800"/>
            <a:r>
              <a:rPr lang="en-US" sz="1200" b="1">
                <a:solidFill>
                  <a:schemeClr val="tx1">
                    <a:lumMod val="75000"/>
                    <a:lumOff val="25000"/>
                  </a:schemeClr>
                </a:solidFill>
                <a:latin typeface="+mn-lt"/>
                <a:ea typeface="League Spartan" charset="0"/>
                <a:cs typeface="Poppins" pitchFamily="2" charset="77"/>
              </a:rPr>
              <a:t>Install Postman Collection</a:t>
            </a:r>
            <a:endParaRPr lang="en-US" sz="1200" b="1" dirty="0">
              <a:solidFill>
                <a:schemeClr val="tx1">
                  <a:lumMod val="75000"/>
                  <a:lumOff val="25000"/>
                </a:schemeClr>
              </a:solidFill>
              <a:latin typeface="+mn-lt"/>
              <a:ea typeface="League Spartan" charset="0"/>
              <a:cs typeface="Poppins" pitchFamily="2" charset="77"/>
            </a:endParaRPr>
          </a:p>
        </p:txBody>
      </p:sp>
      <p:sp>
        <p:nvSpPr>
          <p:cNvPr id="103" name="Subtitle 2">
            <a:extLst>
              <a:ext uri="{FF2B5EF4-FFF2-40B4-BE49-F238E27FC236}">
                <a16:creationId xmlns:a16="http://schemas.microsoft.com/office/drawing/2014/main" id="{8B5CE001-CD6C-45C9-AFAF-94E6CECE5E61}"/>
              </a:ext>
            </a:extLst>
          </p:cNvPr>
          <p:cNvSpPr txBox="1">
            <a:spLocks/>
          </p:cNvSpPr>
          <p:nvPr/>
        </p:nvSpPr>
        <p:spPr>
          <a:xfrm>
            <a:off x="4087543" y="3284604"/>
            <a:ext cx="2484005" cy="236758"/>
          </a:xfrm>
          <a:prstGeom prst="rect">
            <a:avLst/>
          </a:prstGeom>
        </p:spPr>
        <p:txBody>
          <a:bodyPr vert="horz" wrap="square" lIns="81559" tIns="40780" rIns="81559" bIns="4078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900">
                <a:solidFill>
                  <a:schemeClr val="tx1">
                    <a:lumMod val="75000"/>
                    <a:lumOff val="25000"/>
                  </a:schemeClr>
                </a:solidFill>
                <a:latin typeface="+mn-lt"/>
              </a:rPr>
              <a:t>http://localhost:8080/swagger-ui/index.html</a:t>
            </a:r>
            <a:endParaRPr lang="en-US" sz="900" dirty="0">
              <a:solidFill>
                <a:schemeClr val="tx1">
                  <a:lumMod val="75000"/>
                  <a:lumOff val="25000"/>
                </a:schemeClr>
              </a:solidFill>
              <a:latin typeface="+mn-lt"/>
            </a:endParaRPr>
          </a:p>
        </p:txBody>
      </p:sp>
      <p:sp>
        <p:nvSpPr>
          <p:cNvPr id="104" name="TextBox 103">
            <a:extLst>
              <a:ext uri="{FF2B5EF4-FFF2-40B4-BE49-F238E27FC236}">
                <a16:creationId xmlns:a16="http://schemas.microsoft.com/office/drawing/2014/main" id="{FA852E5D-CF98-4CDE-9B73-88CA2BB95CB1}"/>
              </a:ext>
            </a:extLst>
          </p:cNvPr>
          <p:cNvSpPr txBox="1"/>
          <p:nvPr/>
        </p:nvSpPr>
        <p:spPr>
          <a:xfrm>
            <a:off x="4143871" y="3045880"/>
            <a:ext cx="2568332" cy="276999"/>
          </a:xfrm>
          <a:prstGeom prst="rect">
            <a:avLst/>
          </a:prstGeom>
          <a:noFill/>
        </p:spPr>
        <p:txBody>
          <a:bodyPr wrap="none" rtlCol="0" anchor="ctr" anchorCtr="0">
            <a:spAutoFit/>
          </a:bodyPr>
          <a:lstStyle/>
          <a:p>
            <a:pPr defTabSz="685800"/>
            <a:r>
              <a:rPr lang="en-US" sz="1200" b="1">
                <a:solidFill>
                  <a:schemeClr val="tx1">
                    <a:lumMod val="75000"/>
                    <a:lumOff val="25000"/>
                  </a:schemeClr>
                </a:solidFill>
                <a:latin typeface="+mn-lt"/>
                <a:ea typeface="League Spartan" charset="0"/>
                <a:cs typeface="Poppins" pitchFamily="2" charset="77"/>
              </a:rPr>
              <a:t>Access Swagger Documentation</a:t>
            </a:r>
            <a:endParaRPr lang="en-US" sz="1200" b="1" dirty="0">
              <a:solidFill>
                <a:schemeClr val="tx1">
                  <a:lumMod val="75000"/>
                  <a:lumOff val="25000"/>
                </a:schemeClr>
              </a:solidFill>
              <a:latin typeface="+mn-lt"/>
              <a:ea typeface="League Spartan" charset="0"/>
              <a:cs typeface="Poppins" pitchFamily="2" charset="77"/>
            </a:endParaRPr>
          </a:p>
        </p:txBody>
      </p:sp>
      <p:sp>
        <p:nvSpPr>
          <p:cNvPr id="105" name="Subtitle 2">
            <a:extLst>
              <a:ext uri="{FF2B5EF4-FFF2-40B4-BE49-F238E27FC236}">
                <a16:creationId xmlns:a16="http://schemas.microsoft.com/office/drawing/2014/main" id="{71E614B4-7934-45AD-9E52-7E1DF07224CA}"/>
              </a:ext>
            </a:extLst>
          </p:cNvPr>
          <p:cNvSpPr txBox="1">
            <a:spLocks/>
          </p:cNvSpPr>
          <p:nvPr/>
        </p:nvSpPr>
        <p:spPr>
          <a:xfrm>
            <a:off x="3637484" y="2455664"/>
            <a:ext cx="3069372" cy="236758"/>
          </a:xfrm>
          <a:prstGeom prst="rect">
            <a:avLst/>
          </a:prstGeom>
        </p:spPr>
        <p:txBody>
          <a:bodyPr vert="horz" wrap="square" lIns="81559" tIns="40780" rIns="81559" bIns="4078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900">
                <a:solidFill>
                  <a:schemeClr val="tx1">
                    <a:lumMod val="75000"/>
                    <a:lumOff val="25000"/>
                  </a:schemeClr>
                </a:solidFill>
                <a:latin typeface="+mn-lt"/>
              </a:rPr>
              <a:t>docker run -p 8080:8080 music-metadata-service</a:t>
            </a:r>
            <a:endParaRPr lang="en-US" sz="900" dirty="0">
              <a:solidFill>
                <a:schemeClr val="tx1">
                  <a:lumMod val="75000"/>
                  <a:lumOff val="25000"/>
                </a:schemeClr>
              </a:solidFill>
              <a:latin typeface="+mn-lt"/>
            </a:endParaRPr>
          </a:p>
        </p:txBody>
      </p:sp>
      <p:sp>
        <p:nvSpPr>
          <p:cNvPr id="106" name="TextBox 105">
            <a:extLst>
              <a:ext uri="{FF2B5EF4-FFF2-40B4-BE49-F238E27FC236}">
                <a16:creationId xmlns:a16="http://schemas.microsoft.com/office/drawing/2014/main" id="{B0750374-911B-4A5D-B4E2-AB08A65DD507}"/>
              </a:ext>
            </a:extLst>
          </p:cNvPr>
          <p:cNvSpPr txBox="1"/>
          <p:nvPr/>
        </p:nvSpPr>
        <p:spPr>
          <a:xfrm>
            <a:off x="3693811" y="2216940"/>
            <a:ext cx="1808508" cy="276999"/>
          </a:xfrm>
          <a:prstGeom prst="rect">
            <a:avLst/>
          </a:prstGeom>
          <a:noFill/>
        </p:spPr>
        <p:txBody>
          <a:bodyPr wrap="none" rtlCol="0" anchor="ctr" anchorCtr="0">
            <a:spAutoFit/>
          </a:bodyPr>
          <a:lstStyle/>
          <a:p>
            <a:pPr defTabSz="685800"/>
            <a:r>
              <a:rPr lang="en-US" sz="1200" b="1">
                <a:solidFill>
                  <a:schemeClr val="tx1">
                    <a:lumMod val="75000"/>
                    <a:lumOff val="25000"/>
                  </a:schemeClr>
                </a:solidFill>
                <a:latin typeface="+mn-lt"/>
                <a:ea typeface="League Spartan" charset="0"/>
                <a:cs typeface="Poppins" pitchFamily="2" charset="77"/>
              </a:rPr>
              <a:t>Run Docker Container</a:t>
            </a:r>
            <a:endParaRPr lang="en-US" sz="1200" b="1" dirty="0">
              <a:solidFill>
                <a:schemeClr val="tx1">
                  <a:lumMod val="75000"/>
                  <a:lumOff val="25000"/>
                </a:schemeClr>
              </a:solidFill>
              <a:latin typeface="+mn-lt"/>
              <a:ea typeface="League Spartan" charset="0"/>
              <a:cs typeface="Poppins" pitchFamily="2" charset="77"/>
            </a:endParaRPr>
          </a:p>
        </p:txBody>
      </p:sp>
      <p:sp>
        <p:nvSpPr>
          <p:cNvPr id="107" name="Subtitle 2">
            <a:extLst>
              <a:ext uri="{FF2B5EF4-FFF2-40B4-BE49-F238E27FC236}">
                <a16:creationId xmlns:a16="http://schemas.microsoft.com/office/drawing/2014/main" id="{BFCB0B3A-14DB-4F98-A2CB-8C2EE7DF9113}"/>
              </a:ext>
            </a:extLst>
          </p:cNvPr>
          <p:cNvSpPr txBox="1">
            <a:spLocks/>
          </p:cNvSpPr>
          <p:nvPr/>
        </p:nvSpPr>
        <p:spPr>
          <a:xfrm>
            <a:off x="3223931" y="1578710"/>
            <a:ext cx="2484005" cy="236758"/>
          </a:xfrm>
          <a:prstGeom prst="rect">
            <a:avLst/>
          </a:prstGeom>
        </p:spPr>
        <p:txBody>
          <a:bodyPr vert="horz" wrap="square" lIns="81559" tIns="40780" rIns="81559" bIns="4078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900" dirty="0">
                <a:solidFill>
                  <a:schemeClr val="tx1">
                    <a:lumMod val="75000"/>
                    <a:lumOff val="25000"/>
                  </a:schemeClr>
                </a:solidFill>
                <a:latin typeface="+mn-lt"/>
              </a:rPr>
              <a:t>docker build -t music-metadata-service .</a:t>
            </a:r>
          </a:p>
        </p:txBody>
      </p:sp>
      <p:sp>
        <p:nvSpPr>
          <p:cNvPr id="108" name="TextBox 107">
            <a:extLst>
              <a:ext uri="{FF2B5EF4-FFF2-40B4-BE49-F238E27FC236}">
                <a16:creationId xmlns:a16="http://schemas.microsoft.com/office/drawing/2014/main" id="{A551A0F4-055D-43CA-A0F9-45A2EA411D3C}"/>
              </a:ext>
            </a:extLst>
          </p:cNvPr>
          <p:cNvSpPr txBox="1"/>
          <p:nvPr/>
        </p:nvSpPr>
        <p:spPr>
          <a:xfrm>
            <a:off x="3280259" y="1339986"/>
            <a:ext cx="1620957" cy="276999"/>
          </a:xfrm>
          <a:prstGeom prst="rect">
            <a:avLst/>
          </a:prstGeom>
          <a:noFill/>
        </p:spPr>
        <p:txBody>
          <a:bodyPr wrap="none" rtlCol="0" anchor="ctr" anchorCtr="0">
            <a:spAutoFit/>
          </a:bodyPr>
          <a:lstStyle/>
          <a:p>
            <a:pPr defTabSz="685800"/>
            <a:r>
              <a:rPr lang="en-US" sz="1200" b="1">
                <a:solidFill>
                  <a:schemeClr val="tx1">
                    <a:lumMod val="75000"/>
                    <a:lumOff val="25000"/>
                  </a:schemeClr>
                </a:solidFill>
                <a:latin typeface="+mn-lt"/>
                <a:ea typeface="League Spartan" charset="0"/>
                <a:cs typeface="Poppins" pitchFamily="2" charset="77"/>
              </a:rPr>
              <a:t>Build Docker Image</a:t>
            </a:r>
            <a:endParaRPr lang="en-US" sz="1200" b="1" dirty="0">
              <a:solidFill>
                <a:schemeClr val="tx1">
                  <a:lumMod val="75000"/>
                  <a:lumOff val="25000"/>
                </a:schemeClr>
              </a:solidFill>
              <a:latin typeface="+mn-lt"/>
              <a:ea typeface="League Spartan" charset="0"/>
              <a:cs typeface="Poppins" pitchFamily="2" charset="77"/>
            </a:endParaRPr>
          </a:p>
        </p:txBody>
      </p:sp>
      <p:sp>
        <p:nvSpPr>
          <p:cNvPr id="109" name="Rectangle 108">
            <a:extLst>
              <a:ext uri="{FF2B5EF4-FFF2-40B4-BE49-F238E27FC236}">
                <a16:creationId xmlns:a16="http://schemas.microsoft.com/office/drawing/2014/main" id="{35B392B8-C95B-4E37-97D1-DB9D15866D93}"/>
              </a:ext>
            </a:extLst>
          </p:cNvPr>
          <p:cNvSpPr/>
          <p:nvPr/>
        </p:nvSpPr>
        <p:spPr>
          <a:xfrm>
            <a:off x="2631203" y="4025078"/>
            <a:ext cx="360996" cy="473206"/>
          </a:xfrm>
          <a:prstGeom prst="rect">
            <a:avLst/>
          </a:prstGeom>
        </p:spPr>
        <p:txBody>
          <a:bodyPr wrap="none" anchor="ctr">
            <a:spAutoFit/>
          </a:bodyPr>
          <a:lstStyle/>
          <a:p>
            <a:pPr algn="ctr" defTabSz="685800"/>
            <a:r>
              <a:rPr lang="en-US" sz="2475" b="1">
                <a:solidFill>
                  <a:schemeClr val="tx1">
                    <a:lumMod val="75000"/>
                    <a:lumOff val="25000"/>
                  </a:schemeClr>
                </a:solidFill>
                <a:latin typeface="+mn-lt"/>
                <a:ea typeface="Roboto" panose="02000000000000000000" pitchFamily="2" charset="0"/>
              </a:rPr>
              <a:t>4</a:t>
            </a:r>
            <a:endParaRPr lang="en-US" sz="675" dirty="0">
              <a:solidFill>
                <a:schemeClr val="tx1">
                  <a:lumMod val="75000"/>
                  <a:lumOff val="25000"/>
                </a:schemeClr>
              </a:solidFill>
              <a:latin typeface="+mn-lt"/>
            </a:endParaRPr>
          </a:p>
        </p:txBody>
      </p:sp>
      <p:sp>
        <p:nvSpPr>
          <p:cNvPr id="110" name="Rectangle 109">
            <a:extLst>
              <a:ext uri="{FF2B5EF4-FFF2-40B4-BE49-F238E27FC236}">
                <a16:creationId xmlns:a16="http://schemas.microsoft.com/office/drawing/2014/main" id="{2FB93517-1AB3-40D9-8FBA-AF8A96D1AF5C}"/>
              </a:ext>
            </a:extLst>
          </p:cNvPr>
          <p:cNvSpPr/>
          <p:nvPr/>
        </p:nvSpPr>
        <p:spPr>
          <a:xfrm>
            <a:off x="2631204" y="3189935"/>
            <a:ext cx="360996" cy="473206"/>
          </a:xfrm>
          <a:prstGeom prst="rect">
            <a:avLst/>
          </a:prstGeom>
        </p:spPr>
        <p:txBody>
          <a:bodyPr wrap="none" anchor="ctr">
            <a:spAutoFit/>
          </a:bodyPr>
          <a:lstStyle/>
          <a:p>
            <a:pPr algn="ctr" defTabSz="685800"/>
            <a:r>
              <a:rPr lang="en-US" sz="2475" b="1">
                <a:solidFill>
                  <a:schemeClr val="tx1">
                    <a:lumMod val="75000"/>
                    <a:lumOff val="25000"/>
                  </a:schemeClr>
                </a:solidFill>
                <a:latin typeface="+mn-lt"/>
                <a:ea typeface="Roboto" panose="02000000000000000000" pitchFamily="2" charset="0"/>
              </a:rPr>
              <a:t>3</a:t>
            </a:r>
            <a:endParaRPr lang="en-US" sz="675" dirty="0">
              <a:solidFill>
                <a:schemeClr val="tx1">
                  <a:lumMod val="75000"/>
                  <a:lumOff val="25000"/>
                </a:schemeClr>
              </a:solidFill>
              <a:latin typeface="+mn-lt"/>
            </a:endParaRPr>
          </a:p>
        </p:txBody>
      </p:sp>
      <p:sp>
        <p:nvSpPr>
          <p:cNvPr id="111" name="Rectangle 110">
            <a:extLst>
              <a:ext uri="{FF2B5EF4-FFF2-40B4-BE49-F238E27FC236}">
                <a16:creationId xmlns:a16="http://schemas.microsoft.com/office/drawing/2014/main" id="{801A3E14-FEC6-40E3-A8B2-D89E13EFACED}"/>
              </a:ext>
            </a:extLst>
          </p:cNvPr>
          <p:cNvSpPr/>
          <p:nvPr/>
        </p:nvSpPr>
        <p:spPr>
          <a:xfrm>
            <a:off x="2631203" y="2378659"/>
            <a:ext cx="360996" cy="473206"/>
          </a:xfrm>
          <a:prstGeom prst="rect">
            <a:avLst/>
          </a:prstGeom>
        </p:spPr>
        <p:txBody>
          <a:bodyPr wrap="none" anchor="ctr">
            <a:spAutoFit/>
          </a:bodyPr>
          <a:lstStyle/>
          <a:p>
            <a:pPr algn="ctr" defTabSz="685800"/>
            <a:r>
              <a:rPr lang="en-US" sz="2475" b="1">
                <a:solidFill>
                  <a:schemeClr val="tx1">
                    <a:lumMod val="75000"/>
                    <a:lumOff val="25000"/>
                  </a:schemeClr>
                </a:solidFill>
                <a:latin typeface="+mn-lt"/>
                <a:ea typeface="Roboto" panose="02000000000000000000" pitchFamily="2" charset="0"/>
              </a:rPr>
              <a:t>2</a:t>
            </a:r>
            <a:endParaRPr lang="en-US" sz="675" dirty="0">
              <a:solidFill>
                <a:schemeClr val="tx1">
                  <a:lumMod val="75000"/>
                  <a:lumOff val="25000"/>
                </a:schemeClr>
              </a:solidFill>
              <a:latin typeface="+mn-lt"/>
            </a:endParaRPr>
          </a:p>
        </p:txBody>
      </p:sp>
      <p:sp>
        <p:nvSpPr>
          <p:cNvPr id="112" name="Rectangle 111">
            <a:extLst>
              <a:ext uri="{FF2B5EF4-FFF2-40B4-BE49-F238E27FC236}">
                <a16:creationId xmlns:a16="http://schemas.microsoft.com/office/drawing/2014/main" id="{03A2D7C8-9A34-401B-85E1-A9337E2E347F}"/>
              </a:ext>
            </a:extLst>
          </p:cNvPr>
          <p:cNvSpPr/>
          <p:nvPr/>
        </p:nvSpPr>
        <p:spPr>
          <a:xfrm>
            <a:off x="2631203" y="1587871"/>
            <a:ext cx="360996" cy="473206"/>
          </a:xfrm>
          <a:prstGeom prst="rect">
            <a:avLst/>
          </a:prstGeom>
        </p:spPr>
        <p:txBody>
          <a:bodyPr wrap="none" anchor="ctr">
            <a:spAutoFit/>
          </a:bodyPr>
          <a:lstStyle/>
          <a:p>
            <a:pPr algn="ctr" defTabSz="685800"/>
            <a:r>
              <a:rPr lang="en-US" sz="2475" b="1">
                <a:solidFill>
                  <a:schemeClr val="tx1">
                    <a:lumMod val="75000"/>
                    <a:lumOff val="25000"/>
                  </a:schemeClr>
                </a:solidFill>
                <a:latin typeface="+mn-lt"/>
                <a:ea typeface="Roboto" panose="02000000000000000000" pitchFamily="2" charset="0"/>
              </a:rPr>
              <a:t>1</a:t>
            </a:r>
            <a:endParaRPr lang="en-US" sz="675" dirty="0">
              <a:solidFill>
                <a:schemeClr val="tx1">
                  <a:lumMod val="75000"/>
                  <a:lumOff val="25000"/>
                </a:schemeClr>
              </a:solidFill>
              <a:latin typeface="+mn-lt"/>
            </a:endParaRPr>
          </a:p>
        </p:txBody>
      </p:sp>
      <p:grpSp>
        <p:nvGrpSpPr>
          <p:cNvPr id="12" name="Graphic 4" descr="User with solid fill">
            <a:extLst>
              <a:ext uri="{FF2B5EF4-FFF2-40B4-BE49-F238E27FC236}">
                <a16:creationId xmlns:a16="http://schemas.microsoft.com/office/drawing/2014/main" id="{3560539E-5AE5-4C82-900C-5A47E6312F70}"/>
              </a:ext>
            </a:extLst>
          </p:cNvPr>
          <p:cNvGrpSpPr/>
          <p:nvPr/>
        </p:nvGrpSpPr>
        <p:grpSpPr>
          <a:xfrm>
            <a:off x="7379876" y="1425919"/>
            <a:ext cx="457200" cy="485775"/>
            <a:chOff x="8762876" y="59298"/>
            <a:chExt cx="609600" cy="647700"/>
          </a:xfrm>
          <a:solidFill>
            <a:schemeClr val="bg1"/>
          </a:solidFill>
        </p:grpSpPr>
        <p:sp>
          <p:nvSpPr>
            <p:cNvPr id="13" name="Freeform: Shape 12">
              <a:extLst>
                <a:ext uri="{FF2B5EF4-FFF2-40B4-BE49-F238E27FC236}">
                  <a16:creationId xmlns:a16="http://schemas.microsoft.com/office/drawing/2014/main" id="{CF3548A0-5C1A-4C67-B202-F816EA38CC52}"/>
                </a:ext>
              </a:extLst>
            </p:cNvPr>
            <p:cNvSpPr/>
            <p:nvPr/>
          </p:nvSpPr>
          <p:spPr>
            <a:xfrm>
              <a:off x="8915276" y="59298"/>
              <a:ext cx="304800" cy="304800"/>
            </a:xfrm>
            <a:custGeom>
              <a:avLst/>
              <a:gdLst>
                <a:gd name="connsiteX0" fmla="*/ 304800 w 304800"/>
                <a:gd name="connsiteY0" fmla="*/ 152400 h 304800"/>
                <a:gd name="connsiteX1" fmla="*/ 152400 w 304800"/>
                <a:gd name="connsiteY1" fmla="*/ 304800 h 304800"/>
                <a:gd name="connsiteX2" fmla="*/ 0 w 304800"/>
                <a:gd name="connsiteY2" fmla="*/ 152400 h 304800"/>
                <a:gd name="connsiteX3" fmla="*/ 152400 w 304800"/>
                <a:gd name="connsiteY3" fmla="*/ 0 h 304800"/>
                <a:gd name="connsiteX4" fmla="*/ 304800 w 304800"/>
                <a:gd name="connsiteY4" fmla="*/ 152400 h 30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 h="304800">
                  <a:moveTo>
                    <a:pt x="304800" y="152400"/>
                  </a:moveTo>
                  <a:cubicBezTo>
                    <a:pt x="304800" y="236568"/>
                    <a:pt x="236568" y="304800"/>
                    <a:pt x="152400" y="304800"/>
                  </a:cubicBezTo>
                  <a:cubicBezTo>
                    <a:pt x="68232" y="304800"/>
                    <a:pt x="0" y="236568"/>
                    <a:pt x="0" y="152400"/>
                  </a:cubicBezTo>
                  <a:cubicBezTo>
                    <a:pt x="0" y="68232"/>
                    <a:pt x="68232" y="0"/>
                    <a:pt x="152400" y="0"/>
                  </a:cubicBezTo>
                  <a:cubicBezTo>
                    <a:pt x="236568" y="0"/>
                    <a:pt x="304800" y="68232"/>
                    <a:pt x="304800" y="152400"/>
                  </a:cubicBezTo>
                  <a:close/>
                </a:path>
              </a:pathLst>
            </a:custGeom>
            <a:grpFill/>
            <a:ln w="9525" cap="flat">
              <a:noFill/>
              <a:prstDash val="solid"/>
              <a:miter/>
            </a:ln>
          </p:spPr>
          <p:txBody>
            <a:bodyPr rtlCol="0" anchor="ctr"/>
            <a:lstStyle/>
            <a:p>
              <a:endParaRPr lang="en-US" sz="1050">
                <a:solidFill>
                  <a:schemeClr val="tx1">
                    <a:lumMod val="75000"/>
                    <a:lumOff val="25000"/>
                  </a:schemeClr>
                </a:solidFill>
                <a:latin typeface="+mn-lt"/>
              </a:endParaRPr>
            </a:p>
          </p:txBody>
        </p:sp>
        <p:sp>
          <p:nvSpPr>
            <p:cNvPr id="14" name="Freeform: Shape 13">
              <a:extLst>
                <a:ext uri="{FF2B5EF4-FFF2-40B4-BE49-F238E27FC236}">
                  <a16:creationId xmlns:a16="http://schemas.microsoft.com/office/drawing/2014/main" id="{892B0A55-EFBE-4448-9DB6-99D207100632}"/>
                </a:ext>
              </a:extLst>
            </p:cNvPr>
            <p:cNvSpPr/>
            <p:nvPr/>
          </p:nvSpPr>
          <p:spPr>
            <a:xfrm>
              <a:off x="8762876" y="402198"/>
              <a:ext cx="609600" cy="304800"/>
            </a:xfrm>
            <a:custGeom>
              <a:avLst/>
              <a:gdLst>
                <a:gd name="connsiteX0" fmla="*/ 609600 w 609600"/>
                <a:gd name="connsiteY0" fmla="*/ 304800 h 304800"/>
                <a:gd name="connsiteX1" fmla="*/ 609600 w 609600"/>
                <a:gd name="connsiteY1" fmla="*/ 152400 h 304800"/>
                <a:gd name="connsiteX2" fmla="*/ 579120 w 609600"/>
                <a:gd name="connsiteY2" fmla="*/ 91440 h 304800"/>
                <a:gd name="connsiteX3" fmla="*/ 430530 w 609600"/>
                <a:gd name="connsiteY3" fmla="*/ 19050 h 304800"/>
                <a:gd name="connsiteX4" fmla="*/ 304800 w 609600"/>
                <a:gd name="connsiteY4" fmla="*/ 0 h 304800"/>
                <a:gd name="connsiteX5" fmla="*/ 179070 w 609600"/>
                <a:gd name="connsiteY5" fmla="*/ 19050 h 304800"/>
                <a:gd name="connsiteX6" fmla="*/ 30480 w 609600"/>
                <a:gd name="connsiteY6" fmla="*/ 91440 h 304800"/>
                <a:gd name="connsiteX7" fmla="*/ 0 w 609600"/>
                <a:gd name="connsiteY7" fmla="*/ 152400 h 304800"/>
                <a:gd name="connsiteX8" fmla="*/ 0 w 609600"/>
                <a:gd name="connsiteY8" fmla="*/ 304800 h 304800"/>
                <a:gd name="connsiteX9" fmla="*/ 609600 w 609600"/>
                <a:gd name="connsiteY9"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9600" h="304800">
                  <a:moveTo>
                    <a:pt x="609600" y="304800"/>
                  </a:moveTo>
                  <a:lnTo>
                    <a:pt x="609600" y="152400"/>
                  </a:lnTo>
                  <a:cubicBezTo>
                    <a:pt x="609600" y="129540"/>
                    <a:pt x="598170" y="106680"/>
                    <a:pt x="579120" y="91440"/>
                  </a:cubicBezTo>
                  <a:cubicBezTo>
                    <a:pt x="537210" y="57150"/>
                    <a:pt x="483870" y="34290"/>
                    <a:pt x="430530" y="19050"/>
                  </a:cubicBezTo>
                  <a:cubicBezTo>
                    <a:pt x="392430" y="7620"/>
                    <a:pt x="350520" y="0"/>
                    <a:pt x="304800" y="0"/>
                  </a:cubicBezTo>
                  <a:cubicBezTo>
                    <a:pt x="262890" y="0"/>
                    <a:pt x="220980" y="7620"/>
                    <a:pt x="179070" y="19050"/>
                  </a:cubicBezTo>
                  <a:cubicBezTo>
                    <a:pt x="125730" y="34290"/>
                    <a:pt x="72390" y="60960"/>
                    <a:pt x="30480" y="91440"/>
                  </a:cubicBezTo>
                  <a:cubicBezTo>
                    <a:pt x="11430" y="106680"/>
                    <a:pt x="0" y="129540"/>
                    <a:pt x="0" y="152400"/>
                  </a:cubicBezTo>
                  <a:lnTo>
                    <a:pt x="0" y="304800"/>
                  </a:lnTo>
                  <a:lnTo>
                    <a:pt x="609600" y="304800"/>
                  </a:lnTo>
                  <a:close/>
                </a:path>
              </a:pathLst>
            </a:custGeom>
            <a:grpFill/>
            <a:ln w="9525" cap="flat">
              <a:noFill/>
              <a:prstDash val="solid"/>
              <a:miter/>
            </a:ln>
          </p:spPr>
          <p:txBody>
            <a:bodyPr rtlCol="0" anchor="ctr"/>
            <a:lstStyle/>
            <a:p>
              <a:endParaRPr lang="en-US" sz="1050">
                <a:solidFill>
                  <a:schemeClr val="tx1">
                    <a:lumMod val="75000"/>
                    <a:lumOff val="25000"/>
                  </a:schemeClr>
                </a:solidFill>
                <a:latin typeface="+mn-lt"/>
              </a:endParaRPr>
            </a:p>
          </p:txBody>
        </p:sp>
      </p:grpSp>
      <p:grpSp>
        <p:nvGrpSpPr>
          <p:cNvPr id="15" name="Graphic 6" descr="For Sale with solid fill">
            <a:extLst>
              <a:ext uri="{FF2B5EF4-FFF2-40B4-BE49-F238E27FC236}">
                <a16:creationId xmlns:a16="http://schemas.microsoft.com/office/drawing/2014/main" id="{A80BC80F-0458-4CB0-8A7A-076CCCE718D5}"/>
              </a:ext>
            </a:extLst>
          </p:cNvPr>
          <p:cNvGrpSpPr/>
          <p:nvPr/>
        </p:nvGrpSpPr>
        <p:grpSpPr>
          <a:xfrm>
            <a:off x="7265576" y="3881524"/>
            <a:ext cx="685800" cy="685800"/>
            <a:chOff x="8760476" y="75948"/>
            <a:chExt cx="914400" cy="914400"/>
          </a:xfrm>
          <a:solidFill>
            <a:schemeClr val="bg1"/>
          </a:solidFill>
        </p:grpSpPr>
        <p:sp>
          <p:nvSpPr>
            <p:cNvPr id="16" name="Freeform: Shape 15">
              <a:extLst>
                <a:ext uri="{FF2B5EF4-FFF2-40B4-BE49-F238E27FC236}">
                  <a16:creationId xmlns:a16="http://schemas.microsoft.com/office/drawing/2014/main" id="{061A60E0-0F2A-42EB-A75C-36B7DD63EA98}"/>
                </a:ext>
              </a:extLst>
            </p:cNvPr>
            <p:cNvSpPr/>
            <p:nvPr/>
          </p:nvSpPr>
          <p:spPr>
            <a:xfrm>
              <a:off x="8817626" y="190248"/>
              <a:ext cx="800080" cy="417509"/>
            </a:xfrm>
            <a:custGeom>
              <a:avLst/>
              <a:gdLst>
                <a:gd name="connsiteX0" fmla="*/ 400050 w 800080"/>
                <a:gd name="connsiteY0" fmla="*/ 0 h 417509"/>
                <a:gd name="connsiteX1" fmla="*/ 400031 w 800080"/>
                <a:gd name="connsiteY1" fmla="*/ 0 h 417509"/>
                <a:gd name="connsiteX2" fmla="*/ 0 w 800080"/>
                <a:gd name="connsiteY2" fmla="*/ 380552 h 417509"/>
                <a:gd name="connsiteX3" fmla="*/ 43244 w 800080"/>
                <a:gd name="connsiteY3" fmla="*/ 417509 h 417509"/>
                <a:gd name="connsiteX4" fmla="*/ 400031 w 800080"/>
                <a:gd name="connsiteY4" fmla="*/ 78581 h 417509"/>
                <a:gd name="connsiteX5" fmla="*/ 400050 w 800080"/>
                <a:gd name="connsiteY5" fmla="*/ 78581 h 417509"/>
                <a:gd name="connsiteX6" fmla="*/ 756837 w 800080"/>
                <a:gd name="connsiteY6" fmla="*/ 417509 h 417509"/>
                <a:gd name="connsiteX7" fmla="*/ 800081 w 800080"/>
                <a:gd name="connsiteY7" fmla="*/ 380552 h 417509"/>
                <a:gd name="connsiteX8" fmla="*/ 400050 w 800080"/>
                <a:gd name="connsiteY8" fmla="*/ 0 h 417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0080" h="417509">
                  <a:moveTo>
                    <a:pt x="400050" y="0"/>
                  </a:moveTo>
                  <a:lnTo>
                    <a:pt x="400031" y="0"/>
                  </a:lnTo>
                  <a:lnTo>
                    <a:pt x="0" y="380552"/>
                  </a:lnTo>
                  <a:lnTo>
                    <a:pt x="43244" y="417509"/>
                  </a:lnTo>
                  <a:lnTo>
                    <a:pt x="400031" y="78581"/>
                  </a:lnTo>
                  <a:lnTo>
                    <a:pt x="400050" y="78581"/>
                  </a:lnTo>
                  <a:lnTo>
                    <a:pt x="756837" y="417509"/>
                  </a:lnTo>
                  <a:lnTo>
                    <a:pt x="800081" y="380552"/>
                  </a:lnTo>
                  <a:lnTo>
                    <a:pt x="400050" y="0"/>
                  </a:lnTo>
                  <a:close/>
                </a:path>
              </a:pathLst>
            </a:custGeom>
            <a:grpFill/>
            <a:ln w="9525" cap="flat">
              <a:noFill/>
              <a:prstDash val="solid"/>
              <a:miter/>
            </a:ln>
          </p:spPr>
          <p:txBody>
            <a:bodyPr rtlCol="0" anchor="ctr"/>
            <a:lstStyle/>
            <a:p>
              <a:endParaRPr lang="en-US" sz="1050">
                <a:solidFill>
                  <a:schemeClr val="tx1">
                    <a:lumMod val="75000"/>
                    <a:lumOff val="25000"/>
                  </a:schemeClr>
                </a:solidFill>
                <a:latin typeface="+mn-lt"/>
              </a:endParaRPr>
            </a:p>
          </p:txBody>
        </p:sp>
        <p:sp>
          <p:nvSpPr>
            <p:cNvPr id="17" name="Freeform: Shape 16">
              <a:extLst>
                <a:ext uri="{FF2B5EF4-FFF2-40B4-BE49-F238E27FC236}">
                  <a16:creationId xmlns:a16="http://schemas.microsoft.com/office/drawing/2014/main" id="{CE869239-264B-446F-91EE-71FC249B059D}"/>
                </a:ext>
              </a:extLst>
            </p:cNvPr>
            <p:cNvSpPr/>
            <p:nvPr/>
          </p:nvSpPr>
          <p:spPr>
            <a:xfrm>
              <a:off x="8931926" y="321369"/>
              <a:ext cx="571500" cy="554678"/>
            </a:xfrm>
            <a:custGeom>
              <a:avLst/>
              <a:gdLst>
                <a:gd name="connsiteX0" fmla="*/ 285750 w 571500"/>
                <a:gd name="connsiteY0" fmla="*/ 0 h 554678"/>
                <a:gd name="connsiteX1" fmla="*/ 0 w 571500"/>
                <a:gd name="connsiteY1" fmla="*/ 271462 h 554678"/>
                <a:gd name="connsiteX2" fmla="*/ 0 w 571500"/>
                <a:gd name="connsiteY2" fmla="*/ 554679 h 554678"/>
                <a:gd name="connsiteX3" fmla="*/ 357188 w 571500"/>
                <a:gd name="connsiteY3" fmla="*/ 554679 h 554678"/>
                <a:gd name="connsiteX4" fmla="*/ 357188 w 571500"/>
                <a:gd name="connsiteY4" fmla="*/ 420376 h 554678"/>
                <a:gd name="connsiteX5" fmla="*/ 285750 w 571500"/>
                <a:gd name="connsiteY5" fmla="*/ 420376 h 554678"/>
                <a:gd name="connsiteX6" fmla="*/ 266700 w 571500"/>
                <a:gd name="connsiteY6" fmla="*/ 401326 h 554678"/>
                <a:gd name="connsiteX7" fmla="*/ 266700 w 571500"/>
                <a:gd name="connsiteY7" fmla="*/ 292741 h 554678"/>
                <a:gd name="connsiteX8" fmla="*/ 285750 w 571500"/>
                <a:gd name="connsiteY8" fmla="*/ 273691 h 554678"/>
                <a:gd name="connsiteX9" fmla="*/ 357188 w 571500"/>
                <a:gd name="connsiteY9" fmla="*/ 273691 h 554678"/>
                <a:gd name="connsiteX10" fmla="*/ 357188 w 571500"/>
                <a:gd name="connsiteY10" fmla="*/ 259404 h 554678"/>
                <a:gd name="connsiteX11" fmla="*/ 371475 w 571500"/>
                <a:gd name="connsiteY11" fmla="*/ 245116 h 554678"/>
                <a:gd name="connsiteX12" fmla="*/ 385763 w 571500"/>
                <a:gd name="connsiteY12" fmla="*/ 259404 h 554678"/>
                <a:gd name="connsiteX13" fmla="*/ 385763 w 571500"/>
                <a:gd name="connsiteY13" fmla="*/ 273691 h 554678"/>
                <a:gd name="connsiteX14" fmla="*/ 457200 w 571500"/>
                <a:gd name="connsiteY14" fmla="*/ 273691 h 554678"/>
                <a:gd name="connsiteX15" fmla="*/ 476250 w 571500"/>
                <a:gd name="connsiteY15" fmla="*/ 292741 h 554678"/>
                <a:gd name="connsiteX16" fmla="*/ 476250 w 571500"/>
                <a:gd name="connsiteY16" fmla="*/ 401326 h 554678"/>
                <a:gd name="connsiteX17" fmla="*/ 457200 w 571500"/>
                <a:gd name="connsiteY17" fmla="*/ 420376 h 554678"/>
                <a:gd name="connsiteX18" fmla="*/ 385763 w 571500"/>
                <a:gd name="connsiteY18" fmla="*/ 420376 h 554678"/>
                <a:gd name="connsiteX19" fmla="*/ 385763 w 571500"/>
                <a:gd name="connsiteY19" fmla="*/ 554679 h 554678"/>
                <a:gd name="connsiteX20" fmla="*/ 571500 w 571500"/>
                <a:gd name="connsiteY20" fmla="*/ 554679 h 554678"/>
                <a:gd name="connsiteX21" fmla="*/ 571500 w 571500"/>
                <a:gd name="connsiteY21" fmla="*/ 271443 h 554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1500" h="554678">
                  <a:moveTo>
                    <a:pt x="285750" y="0"/>
                  </a:moveTo>
                  <a:lnTo>
                    <a:pt x="0" y="271462"/>
                  </a:lnTo>
                  <a:lnTo>
                    <a:pt x="0" y="554679"/>
                  </a:lnTo>
                  <a:lnTo>
                    <a:pt x="357188" y="554679"/>
                  </a:lnTo>
                  <a:lnTo>
                    <a:pt x="357188" y="420376"/>
                  </a:lnTo>
                  <a:lnTo>
                    <a:pt x="285750" y="420376"/>
                  </a:lnTo>
                  <a:cubicBezTo>
                    <a:pt x="275229" y="420376"/>
                    <a:pt x="266700" y="411848"/>
                    <a:pt x="266700" y="401326"/>
                  </a:cubicBezTo>
                  <a:lnTo>
                    <a:pt x="266700" y="292741"/>
                  </a:lnTo>
                  <a:cubicBezTo>
                    <a:pt x="266700" y="282220"/>
                    <a:pt x="275229" y="273691"/>
                    <a:pt x="285750" y="273691"/>
                  </a:cubicBezTo>
                  <a:lnTo>
                    <a:pt x="357188" y="273691"/>
                  </a:lnTo>
                  <a:lnTo>
                    <a:pt x="357188" y="259404"/>
                  </a:lnTo>
                  <a:cubicBezTo>
                    <a:pt x="357188" y="251513"/>
                    <a:pt x="363585" y="245116"/>
                    <a:pt x="371475" y="245116"/>
                  </a:cubicBezTo>
                  <a:cubicBezTo>
                    <a:pt x="379366" y="245116"/>
                    <a:pt x="385763" y="251513"/>
                    <a:pt x="385763" y="259404"/>
                  </a:cubicBezTo>
                  <a:lnTo>
                    <a:pt x="385763" y="273691"/>
                  </a:lnTo>
                  <a:lnTo>
                    <a:pt x="457200" y="273691"/>
                  </a:lnTo>
                  <a:cubicBezTo>
                    <a:pt x="467721" y="273691"/>
                    <a:pt x="476250" y="282220"/>
                    <a:pt x="476250" y="292741"/>
                  </a:cubicBezTo>
                  <a:lnTo>
                    <a:pt x="476250" y="401326"/>
                  </a:lnTo>
                  <a:cubicBezTo>
                    <a:pt x="476250" y="411848"/>
                    <a:pt x="467721" y="420376"/>
                    <a:pt x="457200" y="420376"/>
                  </a:cubicBezTo>
                  <a:lnTo>
                    <a:pt x="385763" y="420376"/>
                  </a:lnTo>
                  <a:lnTo>
                    <a:pt x="385763" y="554679"/>
                  </a:lnTo>
                  <a:lnTo>
                    <a:pt x="571500" y="554679"/>
                  </a:lnTo>
                  <a:lnTo>
                    <a:pt x="571500" y="271443"/>
                  </a:lnTo>
                  <a:close/>
                </a:path>
              </a:pathLst>
            </a:custGeom>
            <a:grpFill/>
            <a:ln w="9525" cap="flat">
              <a:noFill/>
              <a:prstDash val="solid"/>
              <a:miter/>
            </a:ln>
          </p:spPr>
          <p:txBody>
            <a:bodyPr rtlCol="0" anchor="ctr"/>
            <a:lstStyle/>
            <a:p>
              <a:endParaRPr lang="en-US" sz="1050">
                <a:solidFill>
                  <a:schemeClr val="tx1">
                    <a:lumMod val="75000"/>
                    <a:lumOff val="25000"/>
                  </a:schemeClr>
                </a:solidFill>
                <a:latin typeface="+mn-lt"/>
              </a:endParaRPr>
            </a:p>
          </p:txBody>
        </p:sp>
      </p:grpSp>
      <p:grpSp>
        <p:nvGrpSpPr>
          <p:cNvPr id="18" name="Graphic 8" descr="Bank outline">
            <a:extLst>
              <a:ext uri="{FF2B5EF4-FFF2-40B4-BE49-F238E27FC236}">
                <a16:creationId xmlns:a16="http://schemas.microsoft.com/office/drawing/2014/main" id="{689FD9E5-6E99-47A2-8BD6-D3070A74F51F}"/>
              </a:ext>
            </a:extLst>
          </p:cNvPr>
          <p:cNvGrpSpPr/>
          <p:nvPr/>
        </p:nvGrpSpPr>
        <p:grpSpPr>
          <a:xfrm>
            <a:off x="7337013" y="3122792"/>
            <a:ext cx="542925" cy="514350"/>
            <a:chOff x="9005726" y="340248"/>
            <a:chExt cx="723900" cy="685800"/>
          </a:xfrm>
          <a:solidFill>
            <a:schemeClr val="bg1"/>
          </a:solidFill>
        </p:grpSpPr>
        <p:sp>
          <p:nvSpPr>
            <p:cNvPr id="19" name="Freeform: Shape 18">
              <a:extLst>
                <a:ext uri="{FF2B5EF4-FFF2-40B4-BE49-F238E27FC236}">
                  <a16:creationId xmlns:a16="http://schemas.microsoft.com/office/drawing/2014/main" id="{6783D830-489B-49F0-A527-E2B9906E390A}"/>
                </a:ext>
              </a:extLst>
            </p:cNvPr>
            <p:cNvSpPr/>
            <p:nvPr/>
          </p:nvSpPr>
          <p:spPr>
            <a:xfrm>
              <a:off x="9329576" y="426030"/>
              <a:ext cx="76200" cy="76200"/>
            </a:xfrm>
            <a:custGeom>
              <a:avLst/>
              <a:gdLst>
                <a:gd name="connsiteX0" fmla="*/ 38100 w 76200"/>
                <a:gd name="connsiteY0" fmla="*/ 0 h 76200"/>
                <a:gd name="connsiteX1" fmla="*/ 0 w 76200"/>
                <a:gd name="connsiteY1" fmla="*/ 38100 h 76200"/>
                <a:gd name="connsiteX2" fmla="*/ 38100 w 76200"/>
                <a:gd name="connsiteY2" fmla="*/ 76200 h 76200"/>
                <a:gd name="connsiteX3" fmla="*/ 76200 w 76200"/>
                <a:gd name="connsiteY3" fmla="*/ 38100 h 76200"/>
                <a:gd name="connsiteX4" fmla="*/ 38100 w 76200"/>
                <a:gd name="connsiteY4" fmla="*/ 0 h 76200"/>
                <a:gd name="connsiteX5" fmla="*/ 38100 w 76200"/>
                <a:gd name="connsiteY5" fmla="*/ 57150 h 76200"/>
                <a:gd name="connsiteX6" fmla="*/ 19050 w 76200"/>
                <a:gd name="connsiteY6" fmla="*/ 38100 h 76200"/>
                <a:gd name="connsiteX7" fmla="*/ 38100 w 76200"/>
                <a:gd name="connsiteY7" fmla="*/ 19050 h 76200"/>
                <a:gd name="connsiteX8" fmla="*/ 57150 w 76200"/>
                <a:gd name="connsiteY8" fmla="*/ 38100 h 76200"/>
                <a:gd name="connsiteX9" fmla="*/ 38119 w 76200"/>
                <a:gd name="connsiteY9" fmla="*/ 57169 h 76200"/>
                <a:gd name="connsiteX10" fmla="*/ 38100 w 76200"/>
                <a:gd name="connsiteY10" fmla="*/ 57169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200" h="76200">
                  <a:moveTo>
                    <a:pt x="38100" y="0"/>
                  </a:moveTo>
                  <a:cubicBezTo>
                    <a:pt x="17058" y="0"/>
                    <a:pt x="0" y="17058"/>
                    <a:pt x="0" y="38100"/>
                  </a:cubicBezTo>
                  <a:cubicBezTo>
                    <a:pt x="0" y="59142"/>
                    <a:pt x="17058" y="76200"/>
                    <a:pt x="38100" y="76200"/>
                  </a:cubicBezTo>
                  <a:cubicBezTo>
                    <a:pt x="59142" y="76200"/>
                    <a:pt x="76200" y="59142"/>
                    <a:pt x="76200" y="38100"/>
                  </a:cubicBezTo>
                  <a:cubicBezTo>
                    <a:pt x="76137" y="17084"/>
                    <a:pt x="59116" y="63"/>
                    <a:pt x="38100" y="0"/>
                  </a:cubicBezTo>
                  <a:close/>
                  <a:moveTo>
                    <a:pt x="38100" y="57150"/>
                  </a:moveTo>
                  <a:cubicBezTo>
                    <a:pt x="27579" y="57150"/>
                    <a:pt x="19050" y="48621"/>
                    <a:pt x="19050" y="38100"/>
                  </a:cubicBezTo>
                  <a:cubicBezTo>
                    <a:pt x="19050" y="27579"/>
                    <a:pt x="27579" y="19050"/>
                    <a:pt x="38100" y="19050"/>
                  </a:cubicBezTo>
                  <a:cubicBezTo>
                    <a:pt x="48621" y="19050"/>
                    <a:pt x="57150" y="27579"/>
                    <a:pt x="57150" y="38100"/>
                  </a:cubicBezTo>
                  <a:cubicBezTo>
                    <a:pt x="57160" y="48621"/>
                    <a:pt x="48640" y="57159"/>
                    <a:pt x="38119" y="57169"/>
                  </a:cubicBezTo>
                  <a:cubicBezTo>
                    <a:pt x="38112" y="57169"/>
                    <a:pt x="38107" y="57169"/>
                    <a:pt x="38100" y="57169"/>
                  </a:cubicBezTo>
                  <a:close/>
                </a:path>
              </a:pathLst>
            </a:custGeom>
            <a:grpFill/>
            <a:ln w="9525" cap="flat">
              <a:noFill/>
              <a:prstDash val="solid"/>
              <a:miter/>
            </a:ln>
          </p:spPr>
          <p:txBody>
            <a:bodyPr rtlCol="0" anchor="ctr"/>
            <a:lstStyle/>
            <a:p>
              <a:endParaRPr lang="en-US" sz="1050">
                <a:solidFill>
                  <a:schemeClr val="tx1">
                    <a:lumMod val="75000"/>
                    <a:lumOff val="25000"/>
                  </a:schemeClr>
                </a:solidFill>
                <a:latin typeface="+mn-lt"/>
              </a:endParaRPr>
            </a:p>
          </p:txBody>
        </p:sp>
        <p:sp>
          <p:nvSpPr>
            <p:cNvPr id="20" name="Freeform: Shape 19">
              <a:extLst>
                <a:ext uri="{FF2B5EF4-FFF2-40B4-BE49-F238E27FC236}">
                  <a16:creationId xmlns:a16="http://schemas.microsoft.com/office/drawing/2014/main" id="{F21C7A31-8F96-4494-9BB7-5C669E1A73FE}"/>
                </a:ext>
              </a:extLst>
            </p:cNvPr>
            <p:cNvSpPr/>
            <p:nvPr/>
          </p:nvSpPr>
          <p:spPr>
            <a:xfrm>
              <a:off x="9005726" y="340248"/>
              <a:ext cx="723900" cy="685800"/>
            </a:xfrm>
            <a:custGeom>
              <a:avLst/>
              <a:gdLst>
                <a:gd name="connsiteX0" fmla="*/ 657225 w 723900"/>
                <a:gd name="connsiteY0" fmla="*/ 600275 h 685800"/>
                <a:gd name="connsiteX1" fmla="*/ 657225 w 723900"/>
                <a:gd name="connsiteY1" fmla="*/ 571500 h 685800"/>
                <a:gd name="connsiteX2" fmla="*/ 619125 w 723900"/>
                <a:gd name="connsiteY2" fmla="*/ 571500 h 685800"/>
                <a:gd name="connsiteX3" fmla="*/ 619125 w 723900"/>
                <a:gd name="connsiteY3" fmla="*/ 276225 h 685800"/>
                <a:gd name="connsiteX4" fmla="*/ 657225 w 723900"/>
                <a:gd name="connsiteY4" fmla="*/ 276225 h 685800"/>
                <a:gd name="connsiteX5" fmla="*/ 657225 w 723900"/>
                <a:gd name="connsiteY5" fmla="*/ 228600 h 685800"/>
                <a:gd name="connsiteX6" fmla="*/ 704850 w 723900"/>
                <a:gd name="connsiteY6" fmla="*/ 228600 h 685800"/>
                <a:gd name="connsiteX7" fmla="*/ 704850 w 723900"/>
                <a:gd name="connsiteY7" fmla="*/ 209550 h 685800"/>
                <a:gd name="connsiteX8" fmla="*/ 361950 w 723900"/>
                <a:gd name="connsiteY8" fmla="*/ 0 h 685800"/>
                <a:gd name="connsiteX9" fmla="*/ 19050 w 723900"/>
                <a:gd name="connsiteY9" fmla="*/ 209550 h 685800"/>
                <a:gd name="connsiteX10" fmla="*/ 19050 w 723900"/>
                <a:gd name="connsiteY10" fmla="*/ 228600 h 685800"/>
                <a:gd name="connsiteX11" fmla="*/ 66675 w 723900"/>
                <a:gd name="connsiteY11" fmla="*/ 228600 h 685800"/>
                <a:gd name="connsiteX12" fmla="*/ 66675 w 723900"/>
                <a:gd name="connsiteY12" fmla="*/ 276225 h 685800"/>
                <a:gd name="connsiteX13" fmla="*/ 104775 w 723900"/>
                <a:gd name="connsiteY13" fmla="*/ 276225 h 685800"/>
                <a:gd name="connsiteX14" fmla="*/ 104775 w 723900"/>
                <a:gd name="connsiteY14" fmla="*/ 571500 h 685800"/>
                <a:gd name="connsiteX15" fmla="*/ 66675 w 723900"/>
                <a:gd name="connsiteY15" fmla="*/ 571500 h 685800"/>
                <a:gd name="connsiteX16" fmla="*/ 66675 w 723900"/>
                <a:gd name="connsiteY16" fmla="*/ 600275 h 685800"/>
                <a:gd name="connsiteX17" fmla="*/ 0 w 723900"/>
                <a:gd name="connsiteY17" fmla="*/ 647900 h 685800"/>
                <a:gd name="connsiteX18" fmla="*/ 0 w 723900"/>
                <a:gd name="connsiteY18" fmla="*/ 685800 h 685800"/>
                <a:gd name="connsiteX19" fmla="*/ 723900 w 723900"/>
                <a:gd name="connsiteY19" fmla="*/ 685800 h 685800"/>
                <a:gd name="connsiteX20" fmla="*/ 723900 w 723900"/>
                <a:gd name="connsiteY20" fmla="*/ 647910 h 685800"/>
                <a:gd name="connsiteX21" fmla="*/ 600075 w 723900"/>
                <a:gd name="connsiteY21" fmla="*/ 571500 h 685800"/>
                <a:gd name="connsiteX22" fmla="*/ 581025 w 723900"/>
                <a:gd name="connsiteY22" fmla="*/ 571500 h 685800"/>
                <a:gd name="connsiteX23" fmla="*/ 581025 w 723900"/>
                <a:gd name="connsiteY23" fmla="*/ 276225 h 685800"/>
                <a:gd name="connsiteX24" fmla="*/ 600075 w 723900"/>
                <a:gd name="connsiteY24" fmla="*/ 276225 h 685800"/>
                <a:gd name="connsiteX25" fmla="*/ 161925 w 723900"/>
                <a:gd name="connsiteY25" fmla="*/ 276225 h 685800"/>
                <a:gd name="connsiteX26" fmla="*/ 219075 w 723900"/>
                <a:gd name="connsiteY26" fmla="*/ 276225 h 685800"/>
                <a:gd name="connsiteX27" fmla="*/ 219075 w 723900"/>
                <a:gd name="connsiteY27" fmla="*/ 571500 h 685800"/>
                <a:gd name="connsiteX28" fmla="*/ 161925 w 723900"/>
                <a:gd name="connsiteY28" fmla="*/ 571500 h 685800"/>
                <a:gd name="connsiteX29" fmla="*/ 238125 w 723900"/>
                <a:gd name="connsiteY29" fmla="*/ 276225 h 685800"/>
                <a:gd name="connsiteX30" fmla="*/ 257175 w 723900"/>
                <a:gd name="connsiteY30" fmla="*/ 276225 h 685800"/>
                <a:gd name="connsiteX31" fmla="*/ 257175 w 723900"/>
                <a:gd name="connsiteY31" fmla="*/ 571500 h 685800"/>
                <a:gd name="connsiteX32" fmla="*/ 238125 w 723900"/>
                <a:gd name="connsiteY32" fmla="*/ 571500 h 685800"/>
                <a:gd name="connsiteX33" fmla="*/ 276225 w 723900"/>
                <a:gd name="connsiteY33" fmla="*/ 276225 h 685800"/>
                <a:gd name="connsiteX34" fmla="*/ 333375 w 723900"/>
                <a:gd name="connsiteY34" fmla="*/ 276225 h 685800"/>
                <a:gd name="connsiteX35" fmla="*/ 333375 w 723900"/>
                <a:gd name="connsiteY35" fmla="*/ 571500 h 685800"/>
                <a:gd name="connsiteX36" fmla="*/ 276225 w 723900"/>
                <a:gd name="connsiteY36" fmla="*/ 571500 h 685800"/>
                <a:gd name="connsiteX37" fmla="*/ 352425 w 723900"/>
                <a:gd name="connsiteY37" fmla="*/ 276225 h 685800"/>
                <a:gd name="connsiteX38" fmla="*/ 371475 w 723900"/>
                <a:gd name="connsiteY38" fmla="*/ 276225 h 685800"/>
                <a:gd name="connsiteX39" fmla="*/ 371475 w 723900"/>
                <a:gd name="connsiteY39" fmla="*/ 571500 h 685800"/>
                <a:gd name="connsiteX40" fmla="*/ 352425 w 723900"/>
                <a:gd name="connsiteY40" fmla="*/ 571500 h 685800"/>
                <a:gd name="connsiteX41" fmla="*/ 390525 w 723900"/>
                <a:gd name="connsiteY41" fmla="*/ 276225 h 685800"/>
                <a:gd name="connsiteX42" fmla="*/ 447675 w 723900"/>
                <a:gd name="connsiteY42" fmla="*/ 276225 h 685800"/>
                <a:gd name="connsiteX43" fmla="*/ 447675 w 723900"/>
                <a:gd name="connsiteY43" fmla="*/ 571500 h 685800"/>
                <a:gd name="connsiteX44" fmla="*/ 390525 w 723900"/>
                <a:gd name="connsiteY44" fmla="*/ 571500 h 685800"/>
                <a:gd name="connsiteX45" fmla="*/ 466725 w 723900"/>
                <a:gd name="connsiteY45" fmla="*/ 276225 h 685800"/>
                <a:gd name="connsiteX46" fmla="*/ 485775 w 723900"/>
                <a:gd name="connsiteY46" fmla="*/ 276225 h 685800"/>
                <a:gd name="connsiteX47" fmla="*/ 485775 w 723900"/>
                <a:gd name="connsiteY47" fmla="*/ 571500 h 685800"/>
                <a:gd name="connsiteX48" fmla="*/ 466725 w 723900"/>
                <a:gd name="connsiteY48" fmla="*/ 571500 h 685800"/>
                <a:gd name="connsiteX49" fmla="*/ 504825 w 723900"/>
                <a:gd name="connsiteY49" fmla="*/ 276225 h 685800"/>
                <a:gd name="connsiteX50" fmla="*/ 561975 w 723900"/>
                <a:gd name="connsiteY50" fmla="*/ 276225 h 685800"/>
                <a:gd name="connsiteX51" fmla="*/ 561975 w 723900"/>
                <a:gd name="connsiteY51" fmla="*/ 571500 h 685800"/>
                <a:gd name="connsiteX52" fmla="*/ 504825 w 723900"/>
                <a:gd name="connsiteY52" fmla="*/ 571500 h 685800"/>
                <a:gd name="connsiteX53" fmla="*/ 55874 w 723900"/>
                <a:gd name="connsiteY53" fmla="*/ 209369 h 685800"/>
                <a:gd name="connsiteX54" fmla="*/ 361950 w 723900"/>
                <a:gd name="connsiteY54" fmla="*/ 22355 h 685800"/>
                <a:gd name="connsiteX55" fmla="*/ 668026 w 723900"/>
                <a:gd name="connsiteY55" fmla="*/ 209369 h 685800"/>
                <a:gd name="connsiteX56" fmla="*/ 668087 w 723900"/>
                <a:gd name="connsiteY56" fmla="*/ 209489 h 685800"/>
                <a:gd name="connsiteX57" fmla="*/ 668026 w 723900"/>
                <a:gd name="connsiteY57" fmla="*/ 209550 h 685800"/>
                <a:gd name="connsiteX58" fmla="*/ 55931 w 723900"/>
                <a:gd name="connsiteY58" fmla="*/ 209550 h 685800"/>
                <a:gd name="connsiteX59" fmla="*/ 55840 w 723900"/>
                <a:gd name="connsiteY59" fmla="*/ 209432 h 685800"/>
                <a:gd name="connsiteX60" fmla="*/ 55874 w 723900"/>
                <a:gd name="connsiteY60" fmla="*/ 209369 h 685800"/>
                <a:gd name="connsiteX61" fmla="*/ 85725 w 723900"/>
                <a:gd name="connsiteY61" fmla="*/ 228600 h 685800"/>
                <a:gd name="connsiteX62" fmla="*/ 638175 w 723900"/>
                <a:gd name="connsiteY62" fmla="*/ 228600 h 685800"/>
                <a:gd name="connsiteX63" fmla="*/ 638175 w 723900"/>
                <a:gd name="connsiteY63" fmla="*/ 257175 h 685800"/>
                <a:gd name="connsiteX64" fmla="*/ 85725 w 723900"/>
                <a:gd name="connsiteY64" fmla="*/ 257175 h 685800"/>
                <a:gd name="connsiteX65" fmla="*/ 123825 w 723900"/>
                <a:gd name="connsiteY65" fmla="*/ 276225 h 685800"/>
                <a:gd name="connsiteX66" fmla="*/ 142875 w 723900"/>
                <a:gd name="connsiteY66" fmla="*/ 276225 h 685800"/>
                <a:gd name="connsiteX67" fmla="*/ 142875 w 723900"/>
                <a:gd name="connsiteY67" fmla="*/ 571500 h 685800"/>
                <a:gd name="connsiteX68" fmla="*/ 123825 w 723900"/>
                <a:gd name="connsiteY68" fmla="*/ 571500 h 685800"/>
                <a:gd name="connsiteX69" fmla="*/ 85725 w 723900"/>
                <a:gd name="connsiteY69" fmla="*/ 610076 h 685800"/>
                <a:gd name="connsiteX70" fmla="*/ 85725 w 723900"/>
                <a:gd name="connsiteY70" fmla="*/ 590550 h 685800"/>
                <a:gd name="connsiteX71" fmla="*/ 638175 w 723900"/>
                <a:gd name="connsiteY71" fmla="*/ 590550 h 685800"/>
                <a:gd name="connsiteX72" fmla="*/ 638175 w 723900"/>
                <a:gd name="connsiteY72" fmla="*/ 610076 h 685800"/>
                <a:gd name="connsiteX73" fmla="*/ 646147 w 723900"/>
                <a:gd name="connsiteY73" fmla="*/ 615791 h 685800"/>
                <a:gd name="connsiteX74" fmla="*/ 650834 w 723900"/>
                <a:gd name="connsiteY74" fmla="*/ 619144 h 685800"/>
                <a:gd name="connsiteX75" fmla="*/ 73066 w 723900"/>
                <a:gd name="connsiteY75" fmla="*/ 619144 h 685800"/>
                <a:gd name="connsiteX76" fmla="*/ 77762 w 723900"/>
                <a:gd name="connsiteY76" fmla="*/ 615791 h 685800"/>
                <a:gd name="connsiteX77" fmla="*/ 704850 w 723900"/>
                <a:gd name="connsiteY77" fmla="*/ 666750 h 685800"/>
                <a:gd name="connsiteX78" fmla="*/ 19050 w 723900"/>
                <a:gd name="connsiteY78" fmla="*/ 666750 h 685800"/>
                <a:gd name="connsiteX79" fmla="*/ 19050 w 723900"/>
                <a:gd name="connsiteY79" fmla="*/ 657720 h 685800"/>
                <a:gd name="connsiteX80" fmla="*/ 46396 w 723900"/>
                <a:gd name="connsiteY80" fmla="*/ 638175 h 685800"/>
                <a:gd name="connsiteX81" fmla="*/ 677551 w 723900"/>
                <a:gd name="connsiteY81" fmla="*/ 638175 h 685800"/>
                <a:gd name="connsiteX82" fmla="*/ 704850 w 723900"/>
                <a:gd name="connsiteY82" fmla="*/ 65772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723900" h="685800">
                  <a:moveTo>
                    <a:pt x="657225" y="600275"/>
                  </a:moveTo>
                  <a:lnTo>
                    <a:pt x="657225" y="571500"/>
                  </a:lnTo>
                  <a:lnTo>
                    <a:pt x="619125" y="571500"/>
                  </a:lnTo>
                  <a:lnTo>
                    <a:pt x="619125" y="276225"/>
                  </a:lnTo>
                  <a:lnTo>
                    <a:pt x="657225" y="276225"/>
                  </a:lnTo>
                  <a:lnTo>
                    <a:pt x="657225" y="228600"/>
                  </a:lnTo>
                  <a:lnTo>
                    <a:pt x="704850" y="228600"/>
                  </a:lnTo>
                  <a:lnTo>
                    <a:pt x="704850" y="209550"/>
                  </a:lnTo>
                  <a:lnTo>
                    <a:pt x="361950" y="0"/>
                  </a:lnTo>
                  <a:lnTo>
                    <a:pt x="19050" y="209550"/>
                  </a:lnTo>
                  <a:lnTo>
                    <a:pt x="19050" y="228600"/>
                  </a:lnTo>
                  <a:lnTo>
                    <a:pt x="66675" y="228600"/>
                  </a:lnTo>
                  <a:lnTo>
                    <a:pt x="66675" y="276225"/>
                  </a:lnTo>
                  <a:lnTo>
                    <a:pt x="104775" y="276225"/>
                  </a:lnTo>
                  <a:lnTo>
                    <a:pt x="104775" y="571500"/>
                  </a:lnTo>
                  <a:lnTo>
                    <a:pt x="66675" y="571500"/>
                  </a:lnTo>
                  <a:lnTo>
                    <a:pt x="66675" y="600275"/>
                  </a:lnTo>
                  <a:lnTo>
                    <a:pt x="0" y="647900"/>
                  </a:lnTo>
                  <a:lnTo>
                    <a:pt x="0" y="685800"/>
                  </a:lnTo>
                  <a:lnTo>
                    <a:pt x="723900" y="685800"/>
                  </a:lnTo>
                  <a:lnTo>
                    <a:pt x="723900" y="647910"/>
                  </a:lnTo>
                  <a:close/>
                  <a:moveTo>
                    <a:pt x="600075" y="571500"/>
                  </a:moveTo>
                  <a:lnTo>
                    <a:pt x="581025" y="571500"/>
                  </a:lnTo>
                  <a:lnTo>
                    <a:pt x="581025" y="276225"/>
                  </a:lnTo>
                  <a:lnTo>
                    <a:pt x="600075" y="276225"/>
                  </a:lnTo>
                  <a:close/>
                  <a:moveTo>
                    <a:pt x="161925" y="276225"/>
                  </a:moveTo>
                  <a:lnTo>
                    <a:pt x="219075" y="276225"/>
                  </a:lnTo>
                  <a:lnTo>
                    <a:pt x="219075" y="571500"/>
                  </a:lnTo>
                  <a:lnTo>
                    <a:pt x="161925" y="571500"/>
                  </a:lnTo>
                  <a:close/>
                  <a:moveTo>
                    <a:pt x="238125" y="276225"/>
                  </a:moveTo>
                  <a:lnTo>
                    <a:pt x="257175" y="276225"/>
                  </a:lnTo>
                  <a:lnTo>
                    <a:pt x="257175" y="571500"/>
                  </a:lnTo>
                  <a:lnTo>
                    <a:pt x="238125" y="571500"/>
                  </a:lnTo>
                  <a:close/>
                  <a:moveTo>
                    <a:pt x="276225" y="276225"/>
                  </a:moveTo>
                  <a:lnTo>
                    <a:pt x="333375" y="276225"/>
                  </a:lnTo>
                  <a:lnTo>
                    <a:pt x="333375" y="571500"/>
                  </a:lnTo>
                  <a:lnTo>
                    <a:pt x="276225" y="571500"/>
                  </a:lnTo>
                  <a:close/>
                  <a:moveTo>
                    <a:pt x="352425" y="276225"/>
                  </a:moveTo>
                  <a:lnTo>
                    <a:pt x="371475" y="276225"/>
                  </a:lnTo>
                  <a:lnTo>
                    <a:pt x="371475" y="571500"/>
                  </a:lnTo>
                  <a:lnTo>
                    <a:pt x="352425" y="571500"/>
                  </a:lnTo>
                  <a:close/>
                  <a:moveTo>
                    <a:pt x="390525" y="276225"/>
                  </a:moveTo>
                  <a:lnTo>
                    <a:pt x="447675" y="276225"/>
                  </a:lnTo>
                  <a:lnTo>
                    <a:pt x="447675" y="571500"/>
                  </a:lnTo>
                  <a:lnTo>
                    <a:pt x="390525" y="571500"/>
                  </a:lnTo>
                  <a:close/>
                  <a:moveTo>
                    <a:pt x="466725" y="276225"/>
                  </a:moveTo>
                  <a:lnTo>
                    <a:pt x="485775" y="276225"/>
                  </a:lnTo>
                  <a:lnTo>
                    <a:pt x="485775" y="571500"/>
                  </a:lnTo>
                  <a:lnTo>
                    <a:pt x="466725" y="571500"/>
                  </a:lnTo>
                  <a:close/>
                  <a:moveTo>
                    <a:pt x="504825" y="276225"/>
                  </a:moveTo>
                  <a:lnTo>
                    <a:pt x="561975" y="276225"/>
                  </a:lnTo>
                  <a:lnTo>
                    <a:pt x="561975" y="571500"/>
                  </a:lnTo>
                  <a:lnTo>
                    <a:pt x="504825" y="571500"/>
                  </a:lnTo>
                  <a:close/>
                  <a:moveTo>
                    <a:pt x="55874" y="209369"/>
                  </a:moveTo>
                  <a:lnTo>
                    <a:pt x="361950" y="22355"/>
                  </a:lnTo>
                  <a:lnTo>
                    <a:pt x="668026" y="209369"/>
                  </a:lnTo>
                  <a:cubicBezTo>
                    <a:pt x="668077" y="209385"/>
                    <a:pt x="668104" y="209440"/>
                    <a:pt x="668087" y="209489"/>
                  </a:cubicBezTo>
                  <a:cubicBezTo>
                    <a:pt x="668078" y="209518"/>
                    <a:pt x="668055" y="209540"/>
                    <a:pt x="668026" y="209550"/>
                  </a:cubicBezTo>
                  <a:lnTo>
                    <a:pt x="55931" y="209550"/>
                  </a:lnTo>
                  <a:cubicBezTo>
                    <a:pt x="55874" y="209542"/>
                    <a:pt x="55833" y="209490"/>
                    <a:pt x="55840" y="209432"/>
                  </a:cubicBezTo>
                  <a:cubicBezTo>
                    <a:pt x="55844" y="209408"/>
                    <a:pt x="55856" y="209385"/>
                    <a:pt x="55874" y="209369"/>
                  </a:cubicBezTo>
                  <a:close/>
                  <a:moveTo>
                    <a:pt x="85725" y="228600"/>
                  </a:moveTo>
                  <a:lnTo>
                    <a:pt x="638175" y="228600"/>
                  </a:lnTo>
                  <a:lnTo>
                    <a:pt x="638175" y="257175"/>
                  </a:lnTo>
                  <a:lnTo>
                    <a:pt x="85725" y="257175"/>
                  </a:lnTo>
                  <a:close/>
                  <a:moveTo>
                    <a:pt x="123825" y="276225"/>
                  </a:moveTo>
                  <a:lnTo>
                    <a:pt x="142875" y="276225"/>
                  </a:lnTo>
                  <a:lnTo>
                    <a:pt x="142875" y="571500"/>
                  </a:lnTo>
                  <a:lnTo>
                    <a:pt x="123825" y="571500"/>
                  </a:lnTo>
                  <a:close/>
                  <a:moveTo>
                    <a:pt x="85725" y="610076"/>
                  </a:moveTo>
                  <a:lnTo>
                    <a:pt x="85725" y="590550"/>
                  </a:lnTo>
                  <a:lnTo>
                    <a:pt x="638175" y="590550"/>
                  </a:lnTo>
                  <a:lnTo>
                    <a:pt x="638175" y="610076"/>
                  </a:lnTo>
                  <a:lnTo>
                    <a:pt x="646147" y="615791"/>
                  </a:lnTo>
                  <a:lnTo>
                    <a:pt x="650834" y="619144"/>
                  </a:lnTo>
                  <a:lnTo>
                    <a:pt x="73066" y="619144"/>
                  </a:lnTo>
                  <a:lnTo>
                    <a:pt x="77762" y="615791"/>
                  </a:lnTo>
                  <a:close/>
                  <a:moveTo>
                    <a:pt x="704850" y="666750"/>
                  </a:moveTo>
                  <a:lnTo>
                    <a:pt x="19050" y="666750"/>
                  </a:lnTo>
                  <a:lnTo>
                    <a:pt x="19050" y="657720"/>
                  </a:lnTo>
                  <a:lnTo>
                    <a:pt x="46396" y="638175"/>
                  </a:lnTo>
                  <a:lnTo>
                    <a:pt x="677551" y="638175"/>
                  </a:lnTo>
                  <a:lnTo>
                    <a:pt x="704850" y="657720"/>
                  </a:lnTo>
                  <a:close/>
                </a:path>
              </a:pathLst>
            </a:custGeom>
            <a:grpFill/>
            <a:ln w="9525" cap="flat">
              <a:noFill/>
              <a:prstDash val="solid"/>
              <a:miter/>
            </a:ln>
          </p:spPr>
          <p:txBody>
            <a:bodyPr rtlCol="0" anchor="ctr"/>
            <a:lstStyle/>
            <a:p>
              <a:endParaRPr lang="en-US" sz="1050">
                <a:solidFill>
                  <a:schemeClr val="tx1">
                    <a:lumMod val="75000"/>
                    <a:lumOff val="25000"/>
                  </a:schemeClr>
                </a:solidFill>
                <a:latin typeface="+mn-lt"/>
              </a:endParaRPr>
            </a:p>
          </p:txBody>
        </p:sp>
      </p:grpSp>
      <p:grpSp>
        <p:nvGrpSpPr>
          <p:cNvPr id="21" name="Graphic 10" descr="Register with solid fill">
            <a:extLst>
              <a:ext uri="{FF2B5EF4-FFF2-40B4-BE49-F238E27FC236}">
                <a16:creationId xmlns:a16="http://schemas.microsoft.com/office/drawing/2014/main" id="{95D0801E-F201-41B5-9569-119837C36E83}"/>
              </a:ext>
            </a:extLst>
          </p:cNvPr>
          <p:cNvGrpSpPr/>
          <p:nvPr/>
        </p:nvGrpSpPr>
        <p:grpSpPr>
          <a:xfrm>
            <a:off x="7265576" y="2225177"/>
            <a:ext cx="685800" cy="685800"/>
            <a:chOff x="9060476" y="375948"/>
            <a:chExt cx="914400" cy="914400"/>
          </a:xfrm>
          <a:solidFill>
            <a:schemeClr val="bg1"/>
          </a:solidFill>
        </p:grpSpPr>
        <p:sp>
          <p:nvSpPr>
            <p:cNvPr id="22" name="Freeform: Shape 21">
              <a:extLst>
                <a:ext uri="{FF2B5EF4-FFF2-40B4-BE49-F238E27FC236}">
                  <a16:creationId xmlns:a16="http://schemas.microsoft.com/office/drawing/2014/main" id="{C53DCA56-81CA-4815-8191-66E127F9AA34}"/>
                </a:ext>
              </a:extLst>
            </p:cNvPr>
            <p:cNvSpPr/>
            <p:nvPr/>
          </p:nvSpPr>
          <p:spPr>
            <a:xfrm>
              <a:off x="9136676" y="1023648"/>
              <a:ext cx="762000" cy="133350"/>
            </a:xfrm>
            <a:custGeom>
              <a:avLst/>
              <a:gdLst>
                <a:gd name="connsiteX0" fmla="*/ 381000 w 762000"/>
                <a:gd name="connsiteY0" fmla="*/ 38100 h 133350"/>
                <a:gd name="connsiteX1" fmla="*/ 409575 w 762000"/>
                <a:gd name="connsiteY1" fmla="*/ 66675 h 133350"/>
                <a:gd name="connsiteX2" fmla="*/ 381000 w 762000"/>
                <a:gd name="connsiteY2" fmla="*/ 95250 h 133350"/>
                <a:gd name="connsiteX3" fmla="*/ 352425 w 762000"/>
                <a:gd name="connsiteY3" fmla="*/ 66675 h 133350"/>
                <a:gd name="connsiteX4" fmla="*/ 381000 w 762000"/>
                <a:gd name="connsiteY4" fmla="*/ 38100 h 133350"/>
                <a:gd name="connsiteX5" fmla="*/ 0 w 762000"/>
                <a:gd name="connsiteY5" fmla="*/ 133350 h 133350"/>
                <a:gd name="connsiteX6" fmla="*/ 762000 w 762000"/>
                <a:gd name="connsiteY6" fmla="*/ 133350 h 133350"/>
                <a:gd name="connsiteX7" fmla="*/ 762000 w 762000"/>
                <a:gd name="connsiteY7" fmla="*/ 0 h 133350"/>
                <a:gd name="connsiteX8" fmla="*/ 0 w 762000"/>
                <a:gd name="connsiteY8" fmla="*/ 0 h 133350"/>
                <a:gd name="connsiteX9" fmla="*/ 0 w 762000"/>
                <a:gd name="connsiteY9" fmla="*/ 133350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133350">
                  <a:moveTo>
                    <a:pt x="381000" y="38100"/>
                  </a:moveTo>
                  <a:cubicBezTo>
                    <a:pt x="397193" y="38100"/>
                    <a:pt x="409575" y="50483"/>
                    <a:pt x="409575" y="66675"/>
                  </a:cubicBezTo>
                  <a:cubicBezTo>
                    <a:pt x="409575" y="82867"/>
                    <a:pt x="397193" y="95250"/>
                    <a:pt x="381000" y="95250"/>
                  </a:cubicBezTo>
                  <a:cubicBezTo>
                    <a:pt x="364808" y="95250"/>
                    <a:pt x="352425" y="82867"/>
                    <a:pt x="352425" y="66675"/>
                  </a:cubicBezTo>
                  <a:cubicBezTo>
                    <a:pt x="352425" y="50483"/>
                    <a:pt x="364808" y="38100"/>
                    <a:pt x="381000" y="38100"/>
                  </a:cubicBezTo>
                  <a:close/>
                  <a:moveTo>
                    <a:pt x="0" y="133350"/>
                  </a:moveTo>
                  <a:lnTo>
                    <a:pt x="762000" y="133350"/>
                  </a:lnTo>
                  <a:lnTo>
                    <a:pt x="762000" y="0"/>
                  </a:lnTo>
                  <a:lnTo>
                    <a:pt x="0" y="0"/>
                  </a:lnTo>
                  <a:lnTo>
                    <a:pt x="0" y="133350"/>
                  </a:lnTo>
                  <a:close/>
                </a:path>
              </a:pathLst>
            </a:custGeom>
            <a:grpFill/>
            <a:ln w="9525" cap="flat">
              <a:noFill/>
              <a:prstDash val="solid"/>
              <a:miter/>
            </a:ln>
          </p:spPr>
          <p:txBody>
            <a:bodyPr rtlCol="0" anchor="ctr"/>
            <a:lstStyle/>
            <a:p>
              <a:endParaRPr lang="en-US" sz="1050">
                <a:solidFill>
                  <a:schemeClr val="tx1">
                    <a:lumMod val="75000"/>
                    <a:lumOff val="25000"/>
                  </a:schemeClr>
                </a:solidFill>
                <a:latin typeface="+mn-lt"/>
              </a:endParaRPr>
            </a:p>
          </p:txBody>
        </p:sp>
        <p:sp>
          <p:nvSpPr>
            <p:cNvPr id="23" name="Freeform: Shape 22">
              <a:extLst>
                <a:ext uri="{FF2B5EF4-FFF2-40B4-BE49-F238E27FC236}">
                  <a16:creationId xmlns:a16="http://schemas.microsoft.com/office/drawing/2014/main" id="{04C8E79D-82A7-42E4-AAB7-03583CD5C503}"/>
                </a:ext>
              </a:extLst>
            </p:cNvPr>
            <p:cNvSpPr/>
            <p:nvPr/>
          </p:nvSpPr>
          <p:spPr>
            <a:xfrm>
              <a:off x="9327176" y="699798"/>
              <a:ext cx="95250" cy="38100"/>
            </a:xfrm>
            <a:custGeom>
              <a:avLst/>
              <a:gdLst>
                <a:gd name="connsiteX0" fmla="*/ 0 w 95250"/>
                <a:gd name="connsiteY0" fmla="*/ 0 h 38100"/>
                <a:gd name="connsiteX1" fmla="*/ 95250 w 95250"/>
                <a:gd name="connsiteY1" fmla="*/ 0 h 38100"/>
                <a:gd name="connsiteX2" fmla="*/ 95250 w 95250"/>
                <a:gd name="connsiteY2" fmla="*/ 38100 h 38100"/>
                <a:gd name="connsiteX3" fmla="*/ 0 w 9525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95250" h="38100">
                  <a:moveTo>
                    <a:pt x="0" y="0"/>
                  </a:moveTo>
                  <a:lnTo>
                    <a:pt x="95250" y="0"/>
                  </a:lnTo>
                  <a:lnTo>
                    <a:pt x="95250" y="38100"/>
                  </a:lnTo>
                  <a:lnTo>
                    <a:pt x="0" y="38100"/>
                  </a:lnTo>
                  <a:close/>
                </a:path>
              </a:pathLst>
            </a:custGeom>
            <a:grpFill/>
            <a:ln w="9525" cap="flat">
              <a:noFill/>
              <a:prstDash val="solid"/>
              <a:miter/>
            </a:ln>
          </p:spPr>
          <p:txBody>
            <a:bodyPr rtlCol="0" anchor="ctr"/>
            <a:lstStyle/>
            <a:p>
              <a:endParaRPr lang="en-US" sz="1050">
                <a:solidFill>
                  <a:schemeClr val="tx1">
                    <a:lumMod val="75000"/>
                    <a:lumOff val="25000"/>
                  </a:schemeClr>
                </a:solidFill>
                <a:latin typeface="+mn-lt"/>
              </a:endParaRPr>
            </a:p>
          </p:txBody>
        </p:sp>
        <p:sp>
          <p:nvSpPr>
            <p:cNvPr id="24" name="Freeform: Shape 23">
              <a:extLst>
                <a:ext uri="{FF2B5EF4-FFF2-40B4-BE49-F238E27FC236}">
                  <a16:creationId xmlns:a16="http://schemas.microsoft.com/office/drawing/2014/main" id="{A7415F3A-B2CD-4630-92FB-B9F1F0BBBBA1}"/>
                </a:ext>
              </a:extLst>
            </p:cNvPr>
            <p:cNvSpPr/>
            <p:nvPr/>
          </p:nvSpPr>
          <p:spPr>
            <a:xfrm>
              <a:off x="9327176" y="623598"/>
              <a:ext cx="95250" cy="38100"/>
            </a:xfrm>
            <a:custGeom>
              <a:avLst/>
              <a:gdLst>
                <a:gd name="connsiteX0" fmla="*/ 0 w 95250"/>
                <a:gd name="connsiteY0" fmla="*/ 0 h 38100"/>
                <a:gd name="connsiteX1" fmla="*/ 95250 w 95250"/>
                <a:gd name="connsiteY1" fmla="*/ 0 h 38100"/>
                <a:gd name="connsiteX2" fmla="*/ 95250 w 95250"/>
                <a:gd name="connsiteY2" fmla="*/ 38100 h 38100"/>
                <a:gd name="connsiteX3" fmla="*/ 0 w 9525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95250" h="38100">
                  <a:moveTo>
                    <a:pt x="0" y="0"/>
                  </a:moveTo>
                  <a:lnTo>
                    <a:pt x="95250" y="0"/>
                  </a:lnTo>
                  <a:lnTo>
                    <a:pt x="95250" y="38100"/>
                  </a:lnTo>
                  <a:lnTo>
                    <a:pt x="0" y="38100"/>
                  </a:lnTo>
                  <a:close/>
                </a:path>
              </a:pathLst>
            </a:custGeom>
            <a:grpFill/>
            <a:ln w="9525" cap="flat">
              <a:noFill/>
              <a:prstDash val="solid"/>
              <a:miter/>
            </a:ln>
          </p:spPr>
          <p:txBody>
            <a:bodyPr rtlCol="0" anchor="ctr"/>
            <a:lstStyle/>
            <a:p>
              <a:endParaRPr lang="en-US" sz="1050">
                <a:solidFill>
                  <a:schemeClr val="tx1">
                    <a:lumMod val="75000"/>
                    <a:lumOff val="25000"/>
                  </a:schemeClr>
                </a:solidFill>
                <a:latin typeface="+mn-lt"/>
              </a:endParaRPr>
            </a:p>
          </p:txBody>
        </p:sp>
        <p:sp>
          <p:nvSpPr>
            <p:cNvPr id="25" name="Freeform: Shape 24">
              <a:extLst>
                <a:ext uri="{FF2B5EF4-FFF2-40B4-BE49-F238E27FC236}">
                  <a16:creationId xmlns:a16="http://schemas.microsoft.com/office/drawing/2014/main" id="{3C86D95A-F5C6-49DC-A13F-606A71127204}"/>
                </a:ext>
              </a:extLst>
            </p:cNvPr>
            <p:cNvSpPr/>
            <p:nvPr/>
          </p:nvSpPr>
          <p:spPr>
            <a:xfrm>
              <a:off x="9327176" y="547398"/>
              <a:ext cx="95250" cy="38100"/>
            </a:xfrm>
            <a:custGeom>
              <a:avLst/>
              <a:gdLst>
                <a:gd name="connsiteX0" fmla="*/ 0 w 95250"/>
                <a:gd name="connsiteY0" fmla="*/ 0 h 38100"/>
                <a:gd name="connsiteX1" fmla="*/ 95250 w 95250"/>
                <a:gd name="connsiteY1" fmla="*/ 0 h 38100"/>
                <a:gd name="connsiteX2" fmla="*/ 95250 w 95250"/>
                <a:gd name="connsiteY2" fmla="*/ 38100 h 38100"/>
                <a:gd name="connsiteX3" fmla="*/ 0 w 9525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95250" h="38100">
                  <a:moveTo>
                    <a:pt x="0" y="0"/>
                  </a:moveTo>
                  <a:lnTo>
                    <a:pt x="95250" y="0"/>
                  </a:lnTo>
                  <a:lnTo>
                    <a:pt x="95250" y="38100"/>
                  </a:lnTo>
                  <a:lnTo>
                    <a:pt x="0" y="38100"/>
                  </a:lnTo>
                  <a:close/>
                </a:path>
              </a:pathLst>
            </a:custGeom>
            <a:grpFill/>
            <a:ln w="9525" cap="flat">
              <a:noFill/>
              <a:prstDash val="solid"/>
              <a:miter/>
            </a:ln>
          </p:spPr>
          <p:txBody>
            <a:bodyPr rtlCol="0" anchor="ctr"/>
            <a:lstStyle/>
            <a:p>
              <a:endParaRPr lang="en-US" sz="1050">
                <a:solidFill>
                  <a:schemeClr val="tx1">
                    <a:lumMod val="75000"/>
                    <a:lumOff val="25000"/>
                  </a:schemeClr>
                </a:solidFill>
                <a:latin typeface="+mn-lt"/>
              </a:endParaRPr>
            </a:p>
          </p:txBody>
        </p:sp>
        <p:sp>
          <p:nvSpPr>
            <p:cNvPr id="26" name="Freeform: Shape 25">
              <a:extLst>
                <a:ext uri="{FF2B5EF4-FFF2-40B4-BE49-F238E27FC236}">
                  <a16:creationId xmlns:a16="http://schemas.microsoft.com/office/drawing/2014/main" id="{FF843CFC-F59D-4612-90E7-B54B8D5D1940}"/>
                </a:ext>
              </a:extLst>
            </p:cNvPr>
            <p:cNvSpPr/>
            <p:nvPr/>
          </p:nvSpPr>
          <p:spPr>
            <a:xfrm>
              <a:off x="9136676" y="471198"/>
              <a:ext cx="762000" cy="514350"/>
            </a:xfrm>
            <a:custGeom>
              <a:avLst/>
              <a:gdLst>
                <a:gd name="connsiteX0" fmla="*/ 647700 w 762000"/>
                <a:gd name="connsiteY0" fmla="*/ 304800 h 514350"/>
                <a:gd name="connsiteX1" fmla="*/ 419100 w 762000"/>
                <a:gd name="connsiteY1" fmla="*/ 304800 h 514350"/>
                <a:gd name="connsiteX2" fmla="*/ 419100 w 762000"/>
                <a:gd name="connsiteY2" fmla="*/ 209550 h 514350"/>
                <a:gd name="connsiteX3" fmla="*/ 647700 w 762000"/>
                <a:gd name="connsiteY3" fmla="*/ 209550 h 514350"/>
                <a:gd name="connsiteX4" fmla="*/ 647700 w 762000"/>
                <a:gd name="connsiteY4" fmla="*/ 304800 h 514350"/>
                <a:gd name="connsiteX5" fmla="*/ 323850 w 762000"/>
                <a:gd name="connsiteY5" fmla="*/ 304800 h 514350"/>
                <a:gd name="connsiteX6" fmla="*/ 152400 w 762000"/>
                <a:gd name="connsiteY6" fmla="*/ 304800 h 514350"/>
                <a:gd name="connsiteX7" fmla="*/ 152400 w 762000"/>
                <a:gd name="connsiteY7" fmla="*/ 38100 h 514350"/>
                <a:gd name="connsiteX8" fmla="*/ 323850 w 762000"/>
                <a:gd name="connsiteY8" fmla="*/ 38100 h 514350"/>
                <a:gd name="connsiteX9" fmla="*/ 323850 w 762000"/>
                <a:gd name="connsiteY9" fmla="*/ 304800 h 514350"/>
                <a:gd name="connsiteX10" fmla="*/ 704850 w 762000"/>
                <a:gd name="connsiteY10" fmla="*/ 304800 h 514350"/>
                <a:gd name="connsiteX11" fmla="*/ 704850 w 762000"/>
                <a:gd name="connsiteY11" fmla="*/ 190500 h 514350"/>
                <a:gd name="connsiteX12" fmla="*/ 666750 w 762000"/>
                <a:gd name="connsiteY12" fmla="*/ 152400 h 514350"/>
                <a:gd name="connsiteX13" fmla="*/ 361950 w 762000"/>
                <a:gd name="connsiteY13" fmla="*/ 152400 h 514350"/>
                <a:gd name="connsiteX14" fmla="*/ 361950 w 762000"/>
                <a:gd name="connsiteY14" fmla="*/ 19050 h 514350"/>
                <a:gd name="connsiteX15" fmla="*/ 342900 w 762000"/>
                <a:gd name="connsiteY15" fmla="*/ 0 h 514350"/>
                <a:gd name="connsiteX16" fmla="*/ 133350 w 762000"/>
                <a:gd name="connsiteY16" fmla="*/ 0 h 514350"/>
                <a:gd name="connsiteX17" fmla="*/ 114300 w 762000"/>
                <a:gd name="connsiteY17" fmla="*/ 19050 h 514350"/>
                <a:gd name="connsiteX18" fmla="*/ 114300 w 762000"/>
                <a:gd name="connsiteY18" fmla="*/ 152400 h 514350"/>
                <a:gd name="connsiteX19" fmla="*/ 95250 w 762000"/>
                <a:gd name="connsiteY19" fmla="*/ 152400 h 514350"/>
                <a:gd name="connsiteX20" fmla="*/ 57150 w 762000"/>
                <a:gd name="connsiteY20" fmla="*/ 190500 h 514350"/>
                <a:gd name="connsiteX21" fmla="*/ 57150 w 762000"/>
                <a:gd name="connsiteY21" fmla="*/ 304800 h 514350"/>
                <a:gd name="connsiteX22" fmla="*/ 0 w 762000"/>
                <a:gd name="connsiteY22" fmla="*/ 438150 h 514350"/>
                <a:gd name="connsiteX23" fmla="*/ 0 w 762000"/>
                <a:gd name="connsiteY23" fmla="*/ 514350 h 514350"/>
                <a:gd name="connsiteX24" fmla="*/ 762000 w 762000"/>
                <a:gd name="connsiteY24" fmla="*/ 514350 h 514350"/>
                <a:gd name="connsiteX25" fmla="*/ 762000 w 762000"/>
                <a:gd name="connsiteY25" fmla="*/ 438150 h 514350"/>
                <a:gd name="connsiteX26" fmla="*/ 704850 w 762000"/>
                <a:gd name="connsiteY26" fmla="*/ 30480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2000" h="514350">
                  <a:moveTo>
                    <a:pt x="647700" y="304800"/>
                  </a:moveTo>
                  <a:lnTo>
                    <a:pt x="419100" y="304800"/>
                  </a:lnTo>
                  <a:lnTo>
                    <a:pt x="419100" y="209550"/>
                  </a:lnTo>
                  <a:lnTo>
                    <a:pt x="647700" y="209550"/>
                  </a:lnTo>
                  <a:lnTo>
                    <a:pt x="647700" y="304800"/>
                  </a:lnTo>
                  <a:close/>
                  <a:moveTo>
                    <a:pt x="323850" y="304800"/>
                  </a:moveTo>
                  <a:lnTo>
                    <a:pt x="152400" y="304800"/>
                  </a:lnTo>
                  <a:lnTo>
                    <a:pt x="152400" y="38100"/>
                  </a:lnTo>
                  <a:lnTo>
                    <a:pt x="323850" y="38100"/>
                  </a:lnTo>
                  <a:lnTo>
                    <a:pt x="323850" y="304800"/>
                  </a:lnTo>
                  <a:close/>
                  <a:moveTo>
                    <a:pt x="704850" y="304800"/>
                  </a:moveTo>
                  <a:lnTo>
                    <a:pt x="704850" y="190500"/>
                  </a:lnTo>
                  <a:cubicBezTo>
                    <a:pt x="704850" y="169545"/>
                    <a:pt x="687705" y="152400"/>
                    <a:pt x="666750" y="152400"/>
                  </a:cubicBezTo>
                  <a:lnTo>
                    <a:pt x="361950" y="152400"/>
                  </a:lnTo>
                  <a:lnTo>
                    <a:pt x="361950" y="19050"/>
                  </a:lnTo>
                  <a:cubicBezTo>
                    <a:pt x="361950" y="8572"/>
                    <a:pt x="353378" y="0"/>
                    <a:pt x="342900" y="0"/>
                  </a:cubicBezTo>
                  <a:lnTo>
                    <a:pt x="133350" y="0"/>
                  </a:lnTo>
                  <a:cubicBezTo>
                    <a:pt x="122873" y="0"/>
                    <a:pt x="114300" y="8572"/>
                    <a:pt x="114300" y="19050"/>
                  </a:cubicBezTo>
                  <a:lnTo>
                    <a:pt x="114300" y="152400"/>
                  </a:lnTo>
                  <a:lnTo>
                    <a:pt x="95250" y="152400"/>
                  </a:lnTo>
                  <a:cubicBezTo>
                    <a:pt x="74295" y="152400"/>
                    <a:pt x="57150" y="169545"/>
                    <a:pt x="57150" y="190500"/>
                  </a:cubicBezTo>
                  <a:lnTo>
                    <a:pt x="57150" y="304800"/>
                  </a:lnTo>
                  <a:lnTo>
                    <a:pt x="0" y="438150"/>
                  </a:lnTo>
                  <a:lnTo>
                    <a:pt x="0" y="514350"/>
                  </a:lnTo>
                  <a:lnTo>
                    <a:pt x="762000" y="514350"/>
                  </a:lnTo>
                  <a:lnTo>
                    <a:pt x="762000" y="438150"/>
                  </a:lnTo>
                  <a:lnTo>
                    <a:pt x="704850" y="304800"/>
                  </a:lnTo>
                  <a:close/>
                </a:path>
              </a:pathLst>
            </a:custGeom>
            <a:grpFill/>
            <a:ln w="9525" cap="flat">
              <a:noFill/>
              <a:prstDash val="solid"/>
              <a:miter/>
            </a:ln>
          </p:spPr>
          <p:txBody>
            <a:bodyPr rtlCol="0" anchor="ctr"/>
            <a:lstStyle/>
            <a:p>
              <a:endParaRPr lang="en-US" sz="1050">
                <a:solidFill>
                  <a:schemeClr val="tx1">
                    <a:lumMod val="75000"/>
                    <a:lumOff val="25000"/>
                  </a:schemeClr>
                </a:solidFill>
                <a:latin typeface="+mn-lt"/>
              </a:endParaRPr>
            </a:p>
          </p:txBody>
        </p:sp>
      </p:grpSp>
    </p:spTree>
    <p:extLst>
      <p:ext uri="{BB962C8B-B14F-4D97-AF65-F5344CB8AC3E}">
        <p14:creationId xmlns:p14="http://schemas.microsoft.com/office/powerpoint/2010/main" val="3623092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randombar(horizontal)">
                                      <p:cBhvr>
                                        <p:cTn id="7" dur="500"/>
                                        <p:tgtEl>
                                          <p:spTgt spid="31"/>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2"/>
                                        </p:tgtEl>
                                        <p:attrNameLst>
                                          <p:attrName>style.visibility</p:attrName>
                                        </p:attrNameLst>
                                      </p:cBhvr>
                                      <p:to>
                                        <p:strVal val="visible"/>
                                      </p:to>
                                    </p:set>
                                    <p:animEffect transition="in" filter="randombar(horizontal)">
                                      <p:cBhvr>
                                        <p:cTn id="10" dur="500"/>
                                        <p:tgtEl>
                                          <p:spTgt spid="92"/>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93"/>
                                        </p:tgtEl>
                                        <p:attrNameLst>
                                          <p:attrName>style.visibility</p:attrName>
                                        </p:attrNameLst>
                                      </p:cBhvr>
                                      <p:to>
                                        <p:strVal val="visible"/>
                                      </p:to>
                                    </p:set>
                                    <p:animEffect transition="in" filter="randombar(horizontal)">
                                      <p:cBhvr>
                                        <p:cTn id="13" dur="500"/>
                                        <p:tgtEl>
                                          <p:spTgt spid="93"/>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96"/>
                                        </p:tgtEl>
                                        <p:attrNameLst>
                                          <p:attrName>style.visibility</p:attrName>
                                        </p:attrNameLst>
                                      </p:cBhvr>
                                      <p:to>
                                        <p:strVal val="visible"/>
                                      </p:to>
                                    </p:set>
                                    <p:animEffect transition="in" filter="randombar(horizontal)">
                                      <p:cBhvr>
                                        <p:cTn id="16" dur="500"/>
                                        <p:tgtEl>
                                          <p:spTgt spid="96"/>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07"/>
                                        </p:tgtEl>
                                        <p:attrNameLst>
                                          <p:attrName>style.visibility</p:attrName>
                                        </p:attrNameLst>
                                      </p:cBhvr>
                                      <p:to>
                                        <p:strVal val="visible"/>
                                      </p:to>
                                    </p:set>
                                    <p:animEffect transition="in" filter="randombar(horizontal)">
                                      <p:cBhvr>
                                        <p:cTn id="19" dur="500"/>
                                        <p:tgtEl>
                                          <p:spTgt spid="107"/>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108"/>
                                        </p:tgtEl>
                                        <p:attrNameLst>
                                          <p:attrName>style.visibility</p:attrName>
                                        </p:attrNameLst>
                                      </p:cBhvr>
                                      <p:to>
                                        <p:strVal val="visible"/>
                                      </p:to>
                                    </p:set>
                                    <p:animEffect transition="in" filter="randombar(horizontal)">
                                      <p:cBhvr>
                                        <p:cTn id="22" dur="500"/>
                                        <p:tgtEl>
                                          <p:spTgt spid="108"/>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12"/>
                                        </p:tgtEl>
                                        <p:attrNameLst>
                                          <p:attrName>style.visibility</p:attrName>
                                        </p:attrNameLst>
                                      </p:cBhvr>
                                      <p:to>
                                        <p:strVal val="visible"/>
                                      </p:to>
                                    </p:set>
                                    <p:animEffect transition="in" filter="randombar(horizontal)">
                                      <p:cBhvr>
                                        <p:cTn id="25" dur="500"/>
                                        <p:tgtEl>
                                          <p:spTgt spid="112"/>
                                        </p:tgtEl>
                                      </p:cBhvr>
                                    </p:animEffect>
                                  </p:childTnLst>
                                </p:cTn>
                              </p:par>
                              <p:par>
                                <p:cTn id="26" presetID="14" presetClass="entr" presetSubtype="1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randombar(horizontal)">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randombar(horizontal)">
                                      <p:cBhvr>
                                        <p:cTn id="33" dur="500"/>
                                        <p:tgtEl>
                                          <p:spTgt spid="32"/>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91"/>
                                        </p:tgtEl>
                                        <p:attrNameLst>
                                          <p:attrName>style.visibility</p:attrName>
                                        </p:attrNameLst>
                                      </p:cBhvr>
                                      <p:to>
                                        <p:strVal val="visible"/>
                                      </p:to>
                                    </p:set>
                                    <p:animEffect transition="in" filter="randombar(horizontal)">
                                      <p:cBhvr>
                                        <p:cTn id="36" dur="500"/>
                                        <p:tgtEl>
                                          <p:spTgt spid="91"/>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94"/>
                                        </p:tgtEl>
                                        <p:attrNameLst>
                                          <p:attrName>style.visibility</p:attrName>
                                        </p:attrNameLst>
                                      </p:cBhvr>
                                      <p:to>
                                        <p:strVal val="visible"/>
                                      </p:to>
                                    </p:set>
                                    <p:animEffect transition="in" filter="randombar(horizontal)">
                                      <p:cBhvr>
                                        <p:cTn id="39" dur="500"/>
                                        <p:tgtEl>
                                          <p:spTgt spid="94"/>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95"/>
                                        </p:tgtEl>
                                        <p:attrNameLst>
                                          <p:attrName>style.visibility</p:attrName>
                                        </p:attrNameLst>
                                      </p:cBhvr>
                                      <p:to>
                                        <p:strVal val="visible"/>
                                      </p:to>
                                    </p:set>
                                    <p:animEffect transition="in" filter="randombar(horizontal)">
                                      <p:cBhvr>
                                        <p:cTn id="42" dur="500"/>
                                        <p:tgtEl>
                                          <p:spTgt spid="95"/>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105"/>
                                        </p:tgtEl>
                                        <p:attrNameLst>
                                          <p:attrName>style.visibility</p:attrName>
                                        </p:attrNameLst>
                                      </p:cBhvr>
                                      <p:to>
                                        <p:strVal val="visible"/>
                                      </p:to>
                                    </p:set>
                                    <p:animEffect transition="in" filter="randombar(horizontal)">
                                      <p:cBhvr>
                                        <p:cTn id="45" dur="500"/>
                                        <p:tgtEl>
                                          <p:spTgt spid="105"/>
                                        </p:tgtEl>
                                      </p:cBhvr>
                                    </p:animEffect>
                                  </p:childTnLst>
                                </p:cTn>
                              </p:par>
                              <p:par>
                                <p:cTn id="46" presetID="14" presetClass="entr" presetSubtype="10" fill="hold" grpId="0" nodeType="withEffect">
                                  <p:stCondLst>
                                    <p:cond delay="0"/>
                                  </p:stCondLst>
                                  <p:childTnLst>
                                    <p:set>
                                      <p:cBhvr>
                                        <p:cTn id="47" dur="1" fill="hold">
                                          <p:stCondLst>
                                            <p:cond delay="0"/>
                                          </p:stCondLst>
                                        </p:cTn>
                                        <p:tgtEl>
                                          <p:spTgt spid="106"/>
                                        </p:tgtEl>
                                        <p:attrNameLst>
                                          <p:attrName>style.visibility</p:attrName>
                                        </p:attrNameLst>
                                      </p:cBhvr>
                                      <p:to>
                                        <p:strVal val="visible"/>
                                      </p:to>
                                    </p:set>
                                    <p:animEffect transition="in" filter="randombar(horizontal)">
                                      <p:cBhvr>
                                        <p:cTn id="48" dur="500"/>
                                        <p:tgtEl>
                                          <p:spTgt spid="106"/>
                                        </p:tgtEl>
                                      </p:cBhvr>
                                    </p:animEffect>
                                  </p:childTnLst>
                                </p:cTn>
                              </p:par>
                              <p:par>
                                <p:cTn id="49" presetID="14" presetClass="entr" presetSubtype="10" fill="hold" grpId="0" nodeType="withEffect">
                                  <p:stCondLst>
                                    <p:cond delay="0"/>
                                  </p:stCondLst>
                                  <p:childTnLst>
                                    <p:set>
                                      <p:cBhvr>
                                        <p:cTn id="50" dur="1" fill="hold">
                                          <p:stCondLst>
                                            <p:cond delay="0"/>
                                          </p:stCondLst>
                                        </p:cTn>
                                        <p:tgtEl>
                                          <p:spTgt spid="111"/>
                                        </p:tgtEl>
                                        <p:attrNameLst>
                                          <p:attrName>style.visibility</p:attrName>
                                        </p:attrNameLst>
                                      </p:cBhvr>
                                      <p:to>
                                        <p:strVal val="visible"/>
                                      </p:to>
                                    </p:set>
                                    <p:animEffect transition="in" filter="randombar(horizontal)">
                                      <p:cBhvr>
                                        <p:cTn id="51" dur="500"/>
                                        <p:tgtEl>
                                          <p:spTgt spid="111"/>
                                        </p:tgtEl>
                                      </p:cBhvr>
                                    </p:animEffect>
                                  </p:childTnLst>
                                </p:cTn>
                              </p:par>
                              <p:par>
                                <p:cTn id="52" presetID="14" presetClass="entr" presetSubtype="10" fill="hold"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randombar(horizontal)">
                                      <p:cBhvr>
                                        <p:cTn id="54" dur="500"/>
                                        <p:tgtEl>
                                          <p:spTgt spid="21"/>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ntr" presetSubtype="10" fill="hold" grpId="0" nodeType="click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randombar(horizontal)">
                                      <p:cBhvr>
                                        <p:cTn id="59" dur="500"/>
                                        <p:tgtEl>
                                          <p:spTgt spid="33"/>
                                        </p:tgtEl>
                                      </p:cBhvr>
                                    </p:animEffect>
                                  </p:childTnLst>
                                </p:cTn>
                              </p:par>
                              <p:par>
                                <p:cTn id="60" presetID="14" presetClass="entr" presetSubtype="10" fill="hold" grpId="0" nodeType="withEffect">
                                  <p:stCondLst>
                                    <p:cond delay="0"/>
                                  </p:stCondLst>
                                  <p:childTnLst>
                                    <p:set>
                                      <p:cBhvr>
                                        <p:cTn id="61" dur="1" fill="hold">
                                          <p:stCondLst>
                                            <p:cond delay="0"/>
                                          </p:stCondLst>
                                        </p:cTn>
                                        <p:tgtEl>
                                          <p:spTgt spid="90"/>
                                        </p:tgtEl>
                                        <p:attrNameLst>
                                          <p:attrName>style.visibility</p:attrName>
                                        </p:attrNameLst>
                                      </p:cBhvr>
                                      <p:to>
                                        <p:strVal val="visible"/>
                                      </p:to>
                                    </p:set>
                                    <p:animEffect transition="in" filter="randombar(horizontal)">
                                      <p:cBhvr>
                                        <p:cTn id="62" dur="500"/>
                                        <p:tgtEl>
                                          <p:spTgt spid="90"/>
                                        </p:tgtEl>
                                      </p:cBhvr>
                                    </p:animEffect>
                                  </p:childTnLst>
                                </p:cTn>
                              </p:par>
                              <p:par>
                                <p:cTn id="63" presetID="14" presetClass="entr" presetSubtype="10" fill="hold" grpId="1" nodeType="withEffect">
                                  <p:stCondLst>
                                    <p:cond delay="0"/>
                                  </p:stCondLst>
                                  <p:childTnLst>
                                    <p:set>
                                      <p:cBhvr>
                                        <p:cTn id="64" dur="1" fill="hold">
                                          <p:stCondLst>
                                            <p:cond delay="0"/>
                                          </p:stCondLst>
                                        </p:cTn>
                                        <p:tgtEl>
                                          <p:spTgt spid="91"/>
                                        </p:tgtEl>
                                        <p:attrNameLst>
                                          <p:attrName>style.visibility</p:attrName>
                                        </p:attrNameLst>
                                      </p:cBhvr>
                                      <p:to>
                                        <p:strVal val="visible"/>
                                      </p:to>
                                    </p:set>
                                    <p:animEffect transition="in" filter="randombar(horizontal)">
                                      <p:cBhvr>
                                        <p:cTn id="65" dur="500"/>
                                        <p:tgtEl>
                                          <p:spTgt spid="91"/>
                                        </p:tgtEl>
                                      </p:cBhvr>
                                    </p:animEffect>
                                  </p:childTnLst>
                                </p:cTn>
                              </p:par>
                              <p:par>
                                <p:cTn id="66" presetID="14" presetClass="entr" presetSubtype="10" fill="hold" grpId="0" nodeType="withEffect">
                                  <p:stCondLst>
                                    <p:cond delay="0"/>
                                  </p:stCondLst>
                                  <p:childTnLst>
                                    <p:set>
                                      <p:cBhvr>
                                        <p:cTn id="67" dur="1" fill="hold">
                                          <p:stCondLst>
                                            <p:cond delay="0"/>
                                          </p:stCondLst>
                                        </p:cTn>
                                        <p:tgtEl>
                                          <p:spTgt spid="97"/>
                                        </p:tgtEl>
                                        <p:attrNameLst>
                                          <p:attrName>style.visibility</p:attrName>
                                        </p:attrNameLst>
                                      </p:cBhvr>
                                      <p:to>
                                        <p:strVal val="visible"/>
                                      </p:to>
                                    </p:set>
                                    <p:animEffect transition="in" filter="randombar(horizontal)">
                                      <p:cBhvr>
                                        <p:cTn id="68" dur="500"/>
                                        <p:tgtEl>
                                          <p:spTgt spid="97"/>
                                        </p:tgtEl>
                                      </p:cBhvr>
                                    </p:animEffect>
                                  </p:childTnLst>
                                </p:cTn>
                              </p:par>
                              <p:par>
                                <p:cTn id="69" presetID="14" presetClass="entr" presetSubtype="10" fill="hold" grpId="0" nodeType="withEffect">
                                  <p:stCondLst>
                                    <p:cond delay="0"/>
                                  </p:stCondLst>
                                  <p:childTnLst>
                                    <p:set>
                                      <p:cBhvr>
                                        <p:cTn id="70" dur="1" fill="hold">
                                          <p:stCondLst>
                                            <p:cond delay="0"/>
                                          </p:stCondLst>
                                        </p:cTn>
                                        <p:tgtEl>
                                          <p:spTgt spid="100"/>
                                        </p:tgtEl>
                                        <p:attrNameLst>
                                          <p:attrName>style.visibility</p:attrName>
                                        </p:attrNameLst>
                                      </p:cBhvr>
                                      <p:to>
                                        <p:strVal val="visible"/>
                                      </p:to>
                                    </p:set>
                                    <p:animEffect transition="in" filter="randombar(horizontal)">
                                      <p:cBhvr>
                                        <p:cTn id="71" dur="500"/>
                                        <p:tgtEl>
                                          <p:spTgt spid="100"/>
                                        </p:tgtEl>
                                      </p:cBhvr>
                                    </p:animEffect>
                                  </p:childTnLst>
                                </p:cTn>
                              </p:par>
                              <p:par>
                                <p:cTn id="72" presetID="14" presetClass="entr" presetSubtype="10" fill="hold" grpId="0" nodeType="withEffect">
                                  <p:stCondLst>
                                    <p:cond delay="0"/>
                                  </p:stCondLst>
                                  <p:childTnLst>
                                    <p:set>
                                      <p:cBhvr>
                                        <p:cTn id="73" dur="1" fill="hold">
                                          <p:stCondLst>
                                            <p:cond delay="0"/>
                                          </p:stCondLst>
                                        </p:cTn>
                                        <p:tgtEl>
                                          <p:spTgt spid="103"/>
                                        </p:tgtEl>
                                        <p:attrNameLst>
                                          <p:attrName>style.visibility</p:attrName>
                                        </p:attrNameLst>
                                      </p:cBhvr>
                                      <p:to>
                                        <p:strVal val="visible"/>
                                      </p:to>
                                    </p:set>
                                    <p:animEffect transition="in" filter="randombar(horizontal)">
                                      <p:cBhvr>
                                        <p:cTn id="74" dur="500"/>
                                        <p:tgtEl>
                                          <p:spTgt spid="103"/>
                                        </p:tgtEl>
                                      </p:cBhvr>
                                    </p:animEffect>
                                  </p:childTnLst>
                                </p:cTn>
                              </p:par>
                              <p:par>
                                <p:cTn id="75" presetID="14" presetClass="entr" presetSubtype="10" fill="hold" grpId="0" nodeType="withEffect">
                                  <p:stCondLst>
                                    <p:cond delay="0"/>
                                  </p:stCondLst>
                                  <p:childTnLst>
                                    <p:set>
                                      <p:cBhvr>
                                        <p:cTn id="76" dur="1" fill="hold">
                                          <p:stCondLst>
                                            <p:cond delay="0"/>
                                          </p:stCondLst>
                                        </p:cTn>
                                        <p:tgtEl>
                                          <p:spTgt spid="104"/>
                                        </p:tgtEl>
                                        <p:attrNameLst>
                                          <p:attrName>style.visibility</p:attrName>
                                        </p:attrNameLst>
                                      </p:cBhvr>
                                      <p:to>
                                        <p:strVal val="visible"/>
                                      </p:to>
                                    </p:set>
                                    <p:animEffect transition="in" filter="randombar(horizontal)">
                                      <p:cBhvr>
                                        <p:cTn id="77" dur="500"/>
                                        <p:tgtEl>
                                          <p:spTgt spid="104"/>
                                        </p:tgtEl>
                                      </p:cBhvr>
                                    </p:animEffect>
                                  </p:childTnLst>
                                </p:cTn>
                              </p:par>
                              <p:par>
                                <p:cTn id="78" presetID="14" presetClass="entr" presetSubtype="10" fill="hold" grpId="0" nodeType="withEffect">
                                  <p:stCondLst>
                                    <p:cond delay="0"/>
                                  </p:stCondLst>
                                  <p:childTnLst>
                                    <p:set>
                                      <p:cBhvr>
                                        <p:cTn id="79" dur="1" fill="hold">
                                          <p:stCondLst>
                                            <p:cond delay="0"/>
                                          </p:stCondLst>
                                        </p:cTn>
                                        <p:tgtEl>
                                          <p:spTgt spid="110"/>
                                        </p:tgtEl>
                                        <p:attrNameLst>
                                          <p:attrName>style.visibility</p:attrName>
                                        </p:attrNameLst>
                                      </p:cBhvr>
                                      <p:to>
                                        <p:strVal val="visible"/>
                                      </p:to>
                                    </p:set>
                                    <p:animEffect transition="in" filter="randombar(horizontal)">
                                      <p:cBhvr>
                                        <p:cTn id="80" dur="500"/>
                                        <p:tgtEl>
                                          <p:spTgt spid="110"/>
                                        </p:tgtEl>
                                      </p:cBhvr>
                                    </p:animEffect>
                                  </p:childTnLst>
                                </p:cTn>
                              </p:par>
                              <p:par>
                                <p:cTn id="81" presetID="14" presetClass="entr" presetSubtype="10" fill="hold" nodeType="withEffect">
                                  <p:stCondLst>
                                    <p:cond delay="0"/>
                                  </p:stCondLst>
                                  <p:childTnLst>
                                    <p:set>
                                      <p:cBhvr>
                                        <p:cTn id="82" dur="1" fill="hold">
                                          <p:stCondLst>
                                            <p:cond delay="0"/>
                                          </p:stCondLst>
                                        </p:cTn>
                                        <p:tgtEl>
                                          <p:spTgt spid="18"/>
                                        </p:tgtEl>
                                        <p:attrNameLst>
                                          <p:attrName>style.visibility</p:attrName>
                                        </p:attrNameLst>
                                      </p:cBhvr>
                                      <p:to>
                                        <p:strVal val="visible"/>
                                      </p:to>
                                    </p:set>
                                    <p:animEffect transition="in" filter="randombar(horizontal)">
                                      <p:cBhvr>
                                        <p:cTn id="83" dur="500"/>
                                        <p:tgtEl>
                                          <p:spTgt spid="18"/>
                                        </p:tgtEl>
                                      </p:cBhvr>
                                    </p:animEffect>
                                  </p:childTnLst>
                                </p:cTn>
                              </p:par>
                            </p:childTnLst>
                          </p:cTn>
                        </p:par>
                      </p:childTnLst>
                    </p:cTn>
                  </p:par>
                  <p:par>
                    <p:cTn id="84" fill="hold">
                      <p:stCondLst>
                        <p:cond delay="indefinite"/>
                      </p:stCondLst>
                      <p:childTnLst>
                        <p:par>
                          <p:cTn id="85" fill="hold">
                            <p:stCondLst>
                              <p:cond delay="0"/>
                            </p:stCondLst>
                            <p:childTnLst>
                              <p:par>
                                <p:cTn id="86" presetID="14" presetClass="entr" presetSubtype="10" fill="hold" grpId="0" nodeType="clickEffect">
                                  <p:stCondLst>
                                    <p:cond delay="0"/>
                                  </p:stCondLst>
                                  <p:childTnLst>
                                    <p:set>
                                      <p:cBhvr>
                                        <p:cTn id="87" dur="1" fill="hold">
                                          <p:stCondLst>
                                            <p:cond delay="0"/>
                                          </p:stCondLst>
                                        </p:cTn>
                                        <p:tgtEl>
                                          <p:spTgt spid="34"/>
                                        </p:tgtEl>
                                        <p:attrNameLst>
                                          <p:attrName>style.visibility</p:attrName>
                                        </p:attrNameLst>
                                      </p:cBhvr>
                                      <p:to>
                                        <p:strVal val="visible"/>
                                      </p:to>
                                    </p:set>
                                    <p:animEffect transition="in" filter="randombar(horizontal)">
                                      <p:cBhvr>
                                        <p:cTn id="88" dur="500"/>
                                        <p:tgtEl>
                                          <p:spTgt spid="34"/>
                                        </p:tgtEl>
                                      </p:cBhvr>
                                    </p:animEffect>
                                  </p:childTnLst>
                                </p:cTn>
                              </p:par>
                              <p:par>
                                <p:cTn id="89" presetID="14" presetClass="entr" presetSubtype="10" fill="hold" grpId="1" nodeType="withEffect">
                                  <p:stCondLst>
                                    <p:cond delay="0"/>
                                  </p:stCondLst>
                                  <p:childTnLst>
                                    <p:set>
                                      <p:cBhvr>
                                        <p:cTn id="90" dur="1" fill="hold">
                                          <p:stCondLst>
                                            <p:cond delay="0"/>
                                          </p:stCondLst>
                                        </p:cTn>
                                        <p:tgtEl>
                                          <p:spTgt spid="90"/>
                                        </p:tgtEl>
                                        <p:attrNameLst>
                                          <p:attrName>style.visibility</p:attrName>
                                        </p:attrNameLst>
                                      </p:cBhvr>
                                      <p:to>
                                        <p:strVal val="visible"/>
                                      </p:to>
                                    </p:set>
                                    <p:animEffect transition="in" filter="randombar(horizontal)">
                                      <p:cBhvr>
                                        <p:cTn id="91" dur="500"/>
                                        <p:tgtEl>
                                          <p:spTgt spid="90"/>
                                        </p:tgtEl>
                                      </p:cBhvr>
                                    </p:animEffect>
                                  </p:childTnLst>
                                </p:cTn>
                              </p:par>
                              <p:par>
                                <p:cTn id="92" presetID="14" presetClass="entr" presetSubtype="10" fill="hold" grpId="0" nodeType="withEffect">
                                  <p:stCondLst>
                                    <p:cond delay="0"/>
                                  </p:stCondLst>
                                  <p:childTnLst>
                                    <p:set>
                                      <p:cBhvr>
                                        <p:cTn id="93" dur="1" fill="hold">
                                          <p:stCondLst>
                                            <p:cond delay="0"/>
                                          </p:stCondLst>
                                        </p:cTn>
                                        <p:tgtEl>
                                          <p:spTgt spid="98"/>
                                        </p:tgtEl>
                                        <p:attrNameLst>
                                          <p:attrName>style.visibility</p:attrName>
                                        </p:attrNameLst>
                                      </p:cBhvr>
                                      <p:to>
                                        <p:strVal val="visible"/>
                                      </p:to>
                                    </p:set>
                                    <p:animEffect transition="in" filter="randombar(horizontal)">
                                      <p:cBhvr>
                                        <p:cTn id="94" dur="500"/>
                                        <p:tgtEl>
                                          <p:spTgt spid="98"/>
                                        </p:tgtEl>
                                      </p:cBhvr>
                                    </p:animEffect>
                                  </p:childTnLst>
                                </p:cTn>
                              </p:par>
                              <p:par>
                                <p:cTn id="95" presetID="14" presetClass="entr" presetSubtype="10" fill="hold" grpId="0" nodeType="withEffect">
                                  <p:stCondLst>
                                    <p:cond delay="0"/>
                                  </p:stCondLst>
                                  <p:childTnLst>
                                    <p:set>
                                      <p:cBhvr>
                                        <p:cTn id="96" dur="1" fill="hold">
                                          <p:stCondLst>
                                            <p:cond delay="0"/>
                                          </p:stCondLst>
                                        </p:cTn>
                                        <p:tgtEl>
                                          <p:spTgt spid="99"/>
                                        </p:tgtEl>
                                        <p:attrNameLst>
                                          <p:attrName>style.visibility</p:attrName>
                                        </p:attrNameLst>
                                      </p:cBhvr>
                                      <p:to>
                                        <p:strVal val="visible"/>
                                      </p:to>
                                    </p:set>
                                    <p:animEffect transition="in" filter="randombar(horizontal)">
                                      <p:cBhvr>
                                        <p:cTn id="97" dur="500"/>
                                        <p:tgtEl>
                                          <p:spTgt spid="99"/>
                                        </p:tgtEl>
                                      </p:cBhvr>
                                    </p:animEffect>
                                  </p:childTnLst>
                                </p:cTn>
                              </p:par>
                              <p:par>
                                <p:cTn id="98" presetID="14" presetClass="entr" presetSubtype="10" fill="hold" grpId="0" nodeType="withEffect">
                                  <p:stCondLst>
                                    <p:cond delay="0"/>
                                  </p:stCondLst>
                                  <p:childTnLst>
                                    <p:set>
                                      <p:cBhvr>
                                        <p:cTn id="99" dur="1" fill="hold">
                                          <p:stCondLst>
                                            <p:cond delay="0"/>
                                          </p:stCondLst>
                                        </p:cTn>
                                        <p:tgtEl>
                                          <p:spTgt spid="101"/>
                                        </p:tgtEl>
                                        <p:attrNameLst>
                                          <p:attrName>style.visibility</p:attrName>
                                        </p:attrNameLst>
                                      </p:cBhvr>
                                      <p:to>
                                        <p:strVal val="visible"/>
                                      </p:to>
                                    </p:set>
                                    <p:animEffect transition="in" filter="randombar(horizontal)">
                                      <p:cBhvr>
                                        <p:cTn id="100" dur="500"/>
                                        <p:tgtEl>
                                          <p:spTgt spid="101"/>
                                        </p:tgtEl>
                                      </p:cBhvr>
                                    </p:animEffect>
                                  </p:childTnLst>
                                </p:cTn>
                              </p:par>
                              <p:par>
                                <p:cTn id="101" presetID="14" presetClass="entr" presetSubtype="10" fill="hold" grpId="0" nodeType="withEffect">
                                  <p:stCondLst>
                                    <p:cond delay="0"/>
                                  </p:stCondLst>
                                  <p:childTnLst>
                                    <p:set>
                                      <p:cBhvr>
                                        <p:cTn id="102" dur="1" fill="hold">
                                          <p:stCondLst>
                                            <p:cond delay="0"/>
                                          </p:stCondLst>
                                        </p:cTn>
                                        <p:tgtEl>
                                          <p:spTgt spid="102"/>
                                        </p:tgtEl>
                                        <p:attrNameLst>
                                          <p:attrName>style.visibility</p:attrName>
                                        </p:attrNameLst>
                                      </p:cBhvr>
                                      <p:to>
                                        <p:strVal val="visible"/>
                                      </p:to>
                                    </p:set>
                                    <p:animEffect transition="in" filter="randombar(horizontal)">
                                      <p:cBhvr>
                                        <p:cTn id="103" dur="500"/>
                                        <p:tgtEl>
                                          <p:spTgt spid="102"/>
                                        </p:tgtEl>
                                      </p:cBhvr>
                                    </p:animEffect>
                                  </p:childTnLst>
                                </p:cTn>
                              </p:par>
                              <p:par>
                                <p:cTn id="104" presetID="14" presetClass="entr" presetSubtype="10" fill="hold" grpId="0" nodeType="withEffect">
                                  <p:stCondLst>
                                    <p:cond delay="0"/>
                                  </p:stCondLst>
                                  <p:childTnLst>
                                    <p:set>
                                      <p:cBhvr>
                                        <p:cTn id="105" dur="1" fill="hold">
                                          <p:stCondLst>
                                            <p:cond delay="0"/>
                                          </p:stCondLst>
                                        </p:cTn>
                                        <p:tgtEl>
                                          <p:spTgt spid="109"/>
                                        </p:tgtEl>
                                        <p:attrNameLst>
                                          <p:attrName>style.visibility</p:attrName>
                                        </p:attrNameLst>
                                      </p:cBhvr>
                                      <p:to>
                                        <p:strVal val="visible"/>
                                      </p:to>
                                    </p:set>
                                    <p:animEffect transition="in" filter="randombar(horizontal)">
                                      <p:cBhvr>
                                        <p:cTn id="106" dur="500"/>
                                        <p:tgtEl>
                                          <p:spTgt spid="109"/>
                                        </p:tgtEl>
                                      </p:cBhvr>
                                    </p:animEffect>
                                  </p:childTnLst>
                                </p:cTn>
                              </p:par>
                              <p:par>
                                <p:cTn id="107" presetID="14" presetClass="entr" presetSubtype="10" fill="hold" nodeType="withEffect">
                                  <p:stCondLst>
                                    <p:cond delay="0"/>
                                  </p:stCondLst>
                                  <p:childTnLst>
                                    <p:set>
                                      <p:cBhvr>
                                        <p:cTn id="108" dur="1" fill="hold">
                                          <p:stCondLst>
                                            <p:cond delay="0"/>
                                          </p:stCondLst>
                                        </p:cTn>
                                        <p:tgtEl>
                                          <p:spTgt spid="15"/>
                                        </p:tgtEl>
                                        <p:attrNameLst>
                                          <p:attrName>style.visibility</p:attrName>
                                        </p:attrNameLst>
                                      </p:cBhvr>
                                      <p:to>
                                        <p:strVal val="visible"/>
                                      </p:to>
                                    </p:set>
                                    <p:animEffect transition="in" filter="randombar(horizontal)">
                                      <p:cBhvr>
                                        <p:cTn id="10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3" grpId="0" animBg="1"/>
      <p:bldP spid="32" grpId="0" animBg="1"/>
      <p:bldP spid="31" grpId="0" animBg="1"/>
      <p:bldP spid="90" grpId="0" animBg="1"/>
      <p:bldP spid="90" grpId="1" animBg="1"/>
      <p:bldP spid="91" grpId="0" animBg="1"/>
      <p:bldP spid="91" grpId="1"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p:bldP spid="102" grpId="0"/>
      <p:bldP spid="103" grpId="0"/>
      <p:bldP spid="104" grpId="0"/>
      <p:bldP spid="105" grpId="0"/>
      <p:bldP spid="106" grpId="0"/>
      <p:bldP spid="107" grpId="0"/>
      <p:bldP spid="108" grpId="0"/>
      <p:bldP spid="109" grpId="0"/>
      <p:bldP spid="110" grpId="0"/>
      <p:bldP spid="111" grpId="0"/>
      <p:bldP spid="1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D7573-FEE4-4D82-827B-829C4F6ECBF9}"/>
              </a:ext>
            </a:extLst>
          </p:cNvPr>
          <p:cNvSpPr>
            <a:spLocks noGrp="1"/>
          </p:cNvSpPr>
          <p:nvPr>
            <p:ph type="title"/>
          </p:nvPr>
        </p:nvSpPr>
        <p:spPr>
          <a:xfrm>
            <a:off x="920750" y="93555"/>
            <a:ext cx="7862901" cy="533311"/>
          </a:xfrm>
        </p:spPr>
        <p:txBody>
          <a:bodyPr/>
          <a:lstStyle/>
          <a:p>
            <a:r>
              <a:rPr lang="en-GB" sz="2000" dirty="0">
                <a:solidFill>
                  <a:schemeClr val="tx1">
                    <a:lumMod val="85000"/>
                    <a:lumOff val="15000"/>
                  </a:schemeClr>
                </a:solidFill>
                <a:latin typeface="+mn-lt"/>
                <a:ea typeface="Apple Symbols" panose="02000000000000000000" pitchFamily="2" charset="-79"/>
                <a:cs typeface="Arial" panose="020B0604020202020204" pitchFamily="34" charset="0"/>
              </a:rPr>
              <a:t>Conclusions &amp; Findings</a:t>
            </a:r>
            <a:endParaRPr lang="en-GB" sz="2000" b="1" dirty="0">
              <a:solidFill>
                <a:schemeClr val="tx1">
                  <a:lumMod val="85000"/>
                  <a:lumOff val="15000"/>
                </a:schemeClr>
              </a:solidFill>
              <a:latin typeface="+mn-lt"/>
            </a:endParaRPr>
          </a:p>
        </p:txBody>
      </p:sp>
      <p:sp>
        <p:nvSpPr>
          <p:cNvPr id="103" name="TextBox 102">
            <a:extLst>
              <a:ext uri="{FF2B5EF4-FFF2-40B4-BE49-F238E27FC236}">
                <a16:creationId xmlns:a16="http://schemas.microsoft.com/office/drawing/2014/main" id="{E57D34CF-7DFC-5FF4-E8E9-121FEAADB41E}"/>
              </a:ext>
            </a:extLst>
          </p:cNvPr>
          <p:cNvSpPr txBox="1"/>
          <p:nvPr/>
        </p:nvSpPr>
        <p:spPr>
          <a:xfrm>
            <a:off x="2308924" y="1122523"/>
            <a:ext cx="7055136" cy="1015663"/>
          </a:xfrm>
          <a:prstGeom prst="rect">
            <a:avLst/>
          </a:prstGeom>
          <a:noFill/>
        </p:spPr>
        <p:txBody>
          <a:bodyPr wrap="none" rtlCol="0">
            <a:spAutoFit/>
          </a:bodyPr>
          <a:lstStyle/>
          <a:p>
            <a:pPr marL="457200" lvl="1"/>
            <a:br>
              <a:rPr lang="en-GB" sz="1200" dirty="0">
                <a:solidFill>
                  <a:schemeClr val="bg1">
                    <a:lumMod val="85000"/>
                  </a:schemeClr>
                </a:solidFill>
                <a:latin typeface="+mn-lt"/>
                <a:ea typeface="Calibri" panose="020F0502020204030204" pitchFamily="34" charset="0"/>
                <a:cs typeface="Times New Roman" panose="02020603050405020304" pitchFamily="18" charset="0"/>
              </a:rPr>
            </a:br>
            <a:r>
              <a:rPr lang="en-GB" sz="1200" dirty="0">
                <a:solidFill>
                  <a:schemeClr val="bg1">
                    <a:lumMod val="85000"/>
                  </a:schemeClr>
                </a:solidFill>
                <a:latin typeface="+mn-lt"/>
                <a:ea typeface="Calibri" panose="020F0502020204030204" pitchFamily="34" charset="0"/>
                <a:cs typeface="Times New Roman" panose="02020603050405020304" pitchFamily="18" charset="0"/>
              </a:rPr>
              <a:t>In conclusion, the successful deployment of the music-metadata-service project demonstrates </a:t>
            </a:r>
            <a:br>
              <a:rPr lang="en-GB" sz="1200" dirty="0">
                <a:solidFill>
                  <a:schemeClr val="bg1">
                    <a:lumMod val="85000"/>
                  </a:schemeClr>
                </a:solidFill>
                <a:latin typeface="+mn-lt"/>
                <a:ea typeface="Calibri" panose="020F0502020204030204" pitchFamily="34" charset="0"/>
                <a:cs typeface="Times New Roman" panose="02020603050405020304" pitchFamily="18" charset="0"/>
              </a:rPr>
            </a:br>
            <a:r>
              <a:rPr lang="en-GB" sz="1200" dirty="0">
                <a:solidFill>
                  <a:schemeClr val="bg1">
                    <a:lumMod val="85000"/>
                  </a:schemeClr>
                </a:solidFill>
                <a:latin typeface="+mn-lt"/>
                <a:ea typeface="Calibri" panose="020F0502020204030204" pitchFamily="34" charset="0"/>
                <a:cs typeface="Times New Roman" panose="02020603050405020304" pitchFamily="18" charset="0"/>
              </a:rPr>
              <a:t>the seamless integration of Spring Boot with Docker, facilitating efficient containerization and </a:t>
            </a:r>
            <a:br>
              <a:rPr lang="en-GB" sz="1200" dirty="0">
                <a:solidFill>
                  <a:schemeClr val="bg1">
                    <a:lumMod val="85000"/>
                  </a:schemeClr>
                </a:solidFill>
                <a:latin typeface="+mn-lt"/>
                <a:ea typeface="Calibri" panose="020F0502020204030204" pitchFamily="34" charset="0"/>
                <a:cs typeface="Times New Roman" panose="02020603050405020304" pitchFamily="18" charset="0"/>
              </a:rPr>
            </a:br>
            <a:r>
              <a:rPr lang="en-GB" sz="1200" dirty="0">
                <a:solidFill>
                  <a:schemeClr val="bg1">
                    <a:lumMod val="85000"/>
                  </a:schemeClr>
                </a:solidFill>
                <a:latin typeface="+mn-lt"/>
                <a:ea typeface="Calibri" panose="020F0502020204030204" pitchFamily="34" charset="0"/>
                <a:cs typeface="Times New Roman" panose="02020603050405020304" pitchFamily="18" charset="0"/>
              </a:rPr>
              <a:t>deployment of Java applications. By following the provided commands and instructions, </a:t>
            </a:r>
            <a:br>
              <a:rPr lang="en-GB" sz="1200" dirty="0">
                <a:solidFill>
                  <a:schemeClr val="bg1">
                    <a:lumMod val="85000"/>
                  </a:schemeClr>
                </a:solidFill>
                <a:latin typeface="+mn-lt"/>
                <a:ea typeface="Calibri" panose="020F0502020204030204" pitchFamily="34" charset="0"/>
                <a:cs typeface="Times New Roman" panose="02020603050405020304" pitchFamily="18" charset="0"/>
              </a:rPr>
            </a:br>
            <a:r>
              <a:rPr lang="en-GB" sz="1200" dirty="0">
                <a:solidFill>
                  <a:schemeClr val="bg1">
                    <a:lumMod val="85000"/>
                  </a:schemeClr>
                </a:solidFill>
                <a:latin typeface="+mn-lt"/>
                <a:ea typeface="Calibri" panose="020F0502020204030204" pitchFamily="34" charset="0"/>
                <a:cs typeface="Times New Roman" panose="02020603050405020304" pitchFamily="18" charset="0"/>
              </a:rPr>
              <a:t>developers can easily build, run, and interact with the project within a Docker environment.</a:t>
            </a:r>
            <a:endParaRPr lang="en-GB" sz="1200" dirty="0">
              <a:solidFill>
                <a:schemeClr val="bg1">
                  <a:lumMod val="85000"/>
                </a:schemeClr>
              </a:solidFill>
              <a:effectLst/>
              <a:latin typeface="+mn-lt"/>
              <a:ea typeface="Calibri" panose="020F0502020204030204" pitchFamily="34" charset="0"/>
              <a:cs typeface="Times New Roman" panose="02020603050405020304" pitchFamily="18" charset="0"/>
            </a:endParaRPr>
          </a:p>
        </p:txBody>
      </p:sp>
      <p:grpSp>
        <p:nvGrpSpPr>
          <p:cNvPr id="105" name="Group 104">
            <a:extLst>
              <a:ext uri="{FF2B5EF4-FFF2-40B4-BE49-F238E27FC236}">
                <a16:creationId xmlns:a16="http://schemas.microsoft.com/office/drawing/2014/main" id="{7FD218CF-1A5E-A4D5-DB8B-E9BC7180F99B}"/>
              </a:ext>
            </a:extLst>
          </p:cNvPr>
          <p:cNvGrpSpPr/>
          <p:nvPr/>
        </p:nvGrpSpPr>
        <p:grpSpPr>
          <a:xfrm>
            <a:off x="127127" y="2900770"/>
            <a:ext cx="2537550" cy="2049908"/>
            <a:chOff x="2334587" y="4279900"/>
            <a:chExt cx="2977189" cy="2405062"/>
          </a:xfrm>
          <a:effectLst>
            <a:outerShdw blurRad="88900" dist="38100" sx="102000" sy="102000" algn="t" rotWithShape="0">
              <a:prstClr val="black">
                <a:alpha val="31000"/>
              </a:prstClr>
            </a:outerShdw>
          </a:effectLst>
        </p:grpSpPr>
        <p:sp>
          <p:nvSpPr>
            <p:cNvPr id="106" name="Freeform 5">
              <a:extLst>
                <a:ext uri="{FF2B5EF4-FFF2-40B4-BE49-F238E27FC236}">
                  <a16:creationId xmlns:a16="http://schemas.microsoft.com/office/drawing/2014/main" id="{7AFCF7A7-5793-B19A-E00F-20CE4B1C5E08}"/>
                </a:ext>
              </a:extLst>
            </p:cNvPr>
            <p:cNvSpPr>
              <a:spLocks/>
            </p:cNvSpPr>
            <p:nvPr/>
          </p:nvSpPr>
          <p:spPr bwMode="auto">
            <a:xfrm>
              <a:off x="2334587" y="4279900"/>
              <a:ext cx="1408113" cy="1739900"/>
            </a:xfrm>
            <a:custGeom>
              <a:avLst/>
              <a:gdLst>
                <a:gd name="T0" fmla="*/ 284 w 807"/>
                <a:gd name="T1" fmla="*/ 0 h 998"/>
                <a:gd name="T2" fmla="*/ 24 w 807"/>
                <a:gd name="T3" fmla="*/ 454 h 998"/>
                <a:gd name="T4" fmla="*/ 0 w 807"/>
                <a:gd name="T5" fmla="*/ 545 h 998"/>
                <a:gd name="T6" fmla="*/ 24 w 807"/>
                <a:gd name="T7" fmla="*/ 636 h 998"/>
                <a:gd name="T8" fmla="*/ 233 w 807"/>
                <a:gd name="T9" fmla="*/ 998 h 998"/>
                <a:gd name="T10" fmla="*/ 807 w 807"/>
                <a:gd name="T11" fmla="*/ 0 h 998"/>
                <a:gd name="T12" fmla="*/ 284 w 807"/>
                <a:gd name="T13" fmla="*/ 0 h 998"/>
              </a:gdLst>
              <a:ahLst/>
              <a:cxnLst>
                <a:cxn ang="0">
                  <a:pos x="T0" y="T1"/>
                </a:cxn>
                <a:cxn ang="0">
                  <a:pos x="T2" y="T3"/>
                </a:cxn>
                <a:cxn ang="0">
                  <a:pos x="T4" y="T5"/>
                </a:cxn>
                <a:cxn ang="0">
                  <a:pos x="T6" y="T7"/>
                </a:cxn>
                <a:cxn ang="0">
                  <a:pos x="T8" y="T9"/>
                </a:cxn>
                <a:cxn ang="0">
                  <a:pos x="T10" y="T11"/>
                </a:cxn>
                <a:cxn ang="0">
                  <a:pos x="T12" y="T13"/>
                </a:cxn>
              </a:cxnLst>
              <a:rect l="0" t="0" r="r" b="b"/>
              <a:pathLst>
                <a:path w="807" h="998">
                  <a:moveTo>
                    <a:pt x="284" y="0"/>
                  </a:moveTo>
                  <a:cubicBezTo>
                    <a:pt x="246" y="66"/>
                    <a:pt x="24" y="454"/>
                    <a:pt x="24" y="454"/>
                  </a:cubicBezTo>
                  <a:cubicBezTo>
                    <a:pt x="9" y="481"/>
                    <a:pt x="0" y="512"/>
                    <a:pt x="0" y="545"/>
                  </a:cubicBezTo>
                  <a:cubicBezTo>
                    <a:pt x="0" y="578"/>
                    <a:pt x="9" y="609"/>
                    <a:pt x="24" y="636"/>
                  </a:cubicBezTo>
                  <a:cubicBezTo>
                    <a:pt x="233" y="998"/>
                    <a:pt x="233" y="998"/>
                    <a:pt x="233" y="998"/>
                  </a:cubicBezTo>
                  <a:cubicBezTo>
                    <a:pt x="233" y="998"/>
                    <a:pt x="667" y="242"/>
                    <a:pt x="807" y="0"/>
                  </a:cubicBezTo>
                  <a:lnTo>
                    <a:pt x="284" y="0"/>
                  </a:lnTo>
                  <a:close/>
                </a:path>
              </a:pathLst>
            </a:custGeom>
            <a:gradFill flip="none" rotWithShape="1">
              <a:gsLst>
                <a:gs pos="0">
                  <a:schemeClr val="tx1"/>
                </a:gs>
                <a:gs pos="31000">
                  <a:schemeClr val="tx1">
                    <a:lumMod val="75000"/>
                    <a:lumOff val="25000"/>
                  </a:schemeClr>
                </a:gs>
                <a:gs pos="100000">
                  <a:schemeClr val="tx1">
                    <a:lumMod val="50000"/>
                    <a:lumOff val="50000"/>
                  </a:schemeClr>
                </a:gs>
              </a:gsLst>
              <a:lin ang="16200000" scaled="1"/>
              <a:tileRect/>
            </a:gradFill>
            <a:ln w="9525">
              <a:noFill/>
              <a:round/>
              <a:headEnd/>
              <a:tailEnd/>
            </a:ln>
          </p:spPr>
          <p:txBody>
            <a:bodyPr vert="horz" wrap="square" lIns="68580" tIns="34290" rIns="68580" bIns="34290" numCol="1" anchor="t" anchorCtr="0" compatLnSpc="1">
              <a:prstTxWarp prst="textNoShape">
                <a:avLst/>
              </a:prstTxWarp>
            </a:bodyPr>
            <a:lstStyle/>
            <a:p>
              <a:endParaRPr lang="en-US" sz="1050">
                <a:latin typeface="+mn-lt"/>
                <a:cs typeface="Arial" panose="020B0604020202020204" pitchFamily="34" charset="0"/>
              </a:endParaRPr>
            </a:p>
          </p:txBody>
        </p:sp>
        <p:sp>
          <p:nvSpPr>
            <p:cNvPr id="107" name="Freeform 6">
              <a:extLst>
                <a:ext uri="{FF2B5EF4-FFF2-40B4-BE49-F238E27FC236}">
                  <a16:creationId xmlns:a16="http://schemas.microsoft.com/office/drawing/2014/main" id="{7F6EBDBE-4112-4AF1-F20D-96C508FC9DEC}"/>
                </a:ext>
              </a:extLst>
            </p:cNvPr>
            <p:cNvSpPr>
              <a:spLocks/>
            </p:cNvSpPr>
            <p:nvPr/>
          </p:nvSpPr>
          <p:spPr bwMode="auto">
            <a:xfrm>
              <a:off x="2374901" y="4943475"/>
              <a:ext cx="2936875" cy="1741487"/>
            </a:xfrm>
            <a:custGeom>
              <a:avLst/>
              <a:gdLst>
                <a:gd name="T0" fmla="*/ 785 w 1684"/>
                <a:gd name="T1" fmla="*/ 999 h 999"/>
                <a:gd name="T2" fmla="*/ 884 w 1684"/>
                <a:gd name="T3" fmla="*/ 726 h 999"/>
                <a:gd name="T4" fmla="*/ 865 w 1684"/>
                <a:gd name="T5" fmla="*/ 726 h 999"/>
                <a:gd name="T6" fmla="*/ 381 w 1684"/>
                <a:gd name="T7" fmla="*/ 726 h 999"/>
                <a:gd name="T8" fmla="*/ 290 w 1684"/>
                <a:gd name="T9" fmla="*/ 702 h 999"/>
                <a:gd name="T10" fmla="*/ 224 w 1684"/>
                <a:gd name="T11" fmla="*/ 636 h 999"/>
                <a:gd name="T12" fmla="*/ 0 w 1684"/>
                <a:gd name="T13" fmla="*/ 246 h 999"/>
                <a:gd name="T14" fmla="*/ 102 w 1684"/>
                <a:gd name="T15" fmla="*/ 273 h 999"/>
                <a:gd name="T16" fmla="*/ 865 w 1684"/>
                <a:gd name="T17" fmla="*/ 273 h 999"/>
                <a:gd name="T18" fmla="*/ 884 w 1684"/>
                <a:gd name="T19" fmla="*/ 273 h 999"/>
                <a:gd name="T20" fmla="*/ 785 w 1684"/>
                <a:gd name="T21" fmla="*/ 0 h 999"/>
                <a:gd name="T22" fmla="*/ 1683 w 1684"/>
                <a:gd name="T23" fmla="*/ 500 h 999"/>
                <a:gd name="T24" fmla="*/ 1684 w 1684"/>
                <a:gd name="T25" fmla="*/ 500 h 999"/>
                <a:gd name="T26" fmla="*/ 785 w 1684"/>
                <a:gd name="T27" fmla="*/ 999 h 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84" h="999">
                  <a:moveTo>
                    <a:pt x="785" y="999"/>
                  </a:moveTo>
                  <a:cubicBezTo>
                    <a:pt x="884" y="726"/>
                    <a:pt x="884" y="726"/>
                    <a:pt x="884" y="726"/>
                  </a:cubicBezTo>
                  <a:cubicBezTo>
                    <a:pt x="865" y="726"/>
                    <a:pt x="865" y="726"/>
                    <a:pt x="865" y="726"/>
                  </a:cubicBezTo>
                  <a:cubicBezTo>
                    <a:pt x="381" y="726"/>
                    <a:pt x="381" y="726"/>
                    <a:pt x="381" y="726"/>
                  </a:cubicBezTo>
                  <a:cubicBezTo>
                    <a:pt x="350" y="726"/>
                    <a:pt x="319" y="719"/>
                    <a:pt x="290" y="702"/>
                  </a:cubicBezTo>
                  <a:cubicBezTo>
                    <a:pt x="262" y="686"/>
                    <a:pt x="240" y="662"/>
                    <a:pt x="224" y="636"/>
                  </a:cubicBezTo>
                  <a:cubicBezTo>
                    <a:pt x="0" y="246"/>
                    <a:pt x="0" y="246"/>
                    <a:pt x="0" y="246"/>
                  </a:cubicBezTo>
                  <a:cubicBezTo>
                    <a:pt x="0" y="246"/>
                    <a:pt x="39" y="273"/>
                    <a:pt x="102" y="273"/>
                  </a:cubicBezTo>
                  <a:cubicBezTo>
                    <a:pt x="165" y="273"/>
                    <a:pt x="865" y="273"/>
                    <a:pt x="865" y="273"/>
                  </a:cubicBezTo>
                  <a:cubicBezTo>
                    <a:pt x="884" y="273"/>
                    <a:pt x="884" y="273"/>
                    <a:pt x="884" y="273"/>
                  </a:cubicBezTo>
                  <a:cubicBezTo>
                    <a:pt x="785" y="0"/>
                    <a:pt x="785" y="0"/>
                    <a:pt x="785" y="0"/>
                  </a:cubicBezTo>
                  <a:cubicBezTo>
                    <a:pt x="1015" y="200"/>
                    <a:pt x="1385" y="389"/>
                    <a:pt x="1683" y="500"/>
                  </a:cubicBezTo>
                  <a:cubicBezTo>
                    <a:pt x="1683" y="500"/>
                    <a:pt x="1683" y="500"/>
                    <a:pt x="1684" y="500"/>
                  </a:cubicBezTo>
                  <a:cubicBezTo>
                    <a:pt x="1385" y="610"/>
                    <a:pt x="1015" y="799"/>
                    <a:pt x="785" y="999"/>
                  </a:cubicBezTo>
                  <a:close/>
                </a:path>
              </a:pathLst>
            </a:custGeom>
            <a:gradFill>
              <a:gsLst>
                <a:gs pos="100000">
                  <a:schemeClr val="tx2">
                    <a:lumMod val="50000"/>
                  </a:schemeClr>
                </a:gs>
                <a:gs pos="0">
                  <a:schemeClr val="tx2">
                    <a:lumMod val="20000"/>
                    <a:lumOff val="80000"/>
                  </a:schemeClr>
                </a:gs>
                <a:gs pos="55000">
                  <a:schemeClr val="tx2"/>
                </a:gs>
              </a:gsLst>
              <a:lin ang="0" scaled="1"/>
            </a:gradFill>
            <a:ln w="9525">
              <a:noFill/>
              <a:round/>
              <a:headEnd/>
              <a:tailEnd/>
            </a:ln>
          </p:spPr>
          <p:txBody>
            <a:bodyPr vert="horz" wrap="square" lIns="68580" tIns="34290" rIns="68580" bIns="34290" numCol="1" anchor="t" anchorCtr="0" compatLnSpc="1">
              <a:prstTxWarp prst="textNoShape">
                <a:avLst/>
              </a:prstTxWarp>
            </a:bodyPr>
            <a:lstStyle/>
            <a:p>
              <a:endParaRPr lang="en-US" sz="1050">
                <a:latin typeface="+mn-lt"/>
                <a:cs typeface="Arial" panose="020B0604020202020204" pitchFamily="34" charset="0"/>
              </a:endParaRPr>
            </a:p>
          </p:txBody>
        </p:sp>
      </p:grpSp>
      <p:grpSp>
        <p:nvGrpSpPr>
          <p:cNvPr id="108" name="Group 107">
            <a:extLst>
              <a:ext uri="{FF2B5EF4-FFF2-40B4-BE49-F238E27FC236}">
                <a16:creationId xmlns:a16="http://schemas.microsoft.com/office/drawing/2014/main" id="{AFDAD48C-D5CB-5D87-0B06-9A82B991D445}"/>
              </a:ext>
            </a:extLst>
          </p:cNvPr>
          <p:cNvGrpSpPr/>
          <p:nvPr/>
        </p:nvGrpSpPr>
        <p:grpSpPr>
          <a:xfrm>
            <a:off x="128088" y="1714728"/>
            <a:ext cx="2536590" cy="2048555"/>
            <a:chOff x="2335713" y="2489200"/>
            <a:chExt cx="2976063" cy="2403475"/>
          </a:xfrm>
          <a:effectLst>
            <a:outerShdw blurRad="88900" dist="38100" sx="102000" sy="102000" algn="t" rotWithShape="0">
              <a:prstClr val="black">
                <a:alpha val="31000"/>
              </a:prstClr>
            </a:outerShdw>
          </a:effectLst>
        </p:grpSpPr>
        <p:sp>
          <p:nvSpPr>
            <p:cNvPr id="109" name="Freeform 7">
              <a:extLst>
                <a:ext uri="{FF2B5EF4-FFF2-40B4-BE49-F238E27FC236}">
                  <a16:creationId xmlns:a16="http://schemas.microsoft.com/office/drawing/2014/main" id="{C8919DB8-6D7F-9616-C4CF-A654ED2D37B1}"/>
                </a:ext>
              </a:extLst>
            </p:cNvPr>
            <p:cNvSpPr>
              <a:spLocks/>
            </p:cNvSpPr>
            <p:nvPr/>
          </p:nvSpPr>
          <p:spPr bwMode="auto">
            <a:xfrm>
              <a:off x="2335713" y="2489200"/>
              <a:ext cx="1408113" cy="1738312"/>
            </a:xfrm>
            <a:custGeom>
              <a:avLst/>
              <a:gdLst>
                <a:gd name="T0" fmla="*/ 284 w 807"/>
                <a:gd name="T1" fmla="*/ 0 h 998"/>
                <a:gd name="T2" fmla="*/ 24 w 807"/>
                <a:gd name="T3" fmla="*/ 454 h 998"/>
                <a:gd name="T4" fmla="*/ 0 w 807"/>
                <a:gd name="T5" fmla="*/ 545 h 998"/>
                <a:gd name="T6" fmla="*/ 24 w 807"/>
                <a:gd name="T7" fmla="*/ 636 h 998"/>
                <a:gd name="T8" fmla="*/ 233 w 807"/>
                <a:gd name="T9" fmla="*/ 998 h 998"/>
                <a:gd name="T10" fmla="*/ 807 w 807"/>
                <a:gd name="T11" fmla="*/ 0 h 998"/>
                <a:gd name="T12" fmla="*/ 284 w 807"/>
                <a:gd name="T13" fmla="*/ 0 h 998"/>
              </a:gdLst>
              <a:ahLst/>
              <a:cxnLst>
                <a:cxn ang="0">
                  <a:pos x="T0" y="T1"/>
                </a:cxn>
                <a:cxn ang="0">
                  <a:pos x="T2" y="T3"/>
                </a:cxn>
                <a:cxn ang="0">
                  <a:pos x="T4" y="T5"/>
                </a:cxn>
                <a:cxn ang="0">
                  <a:pos x="T6" y="T7"/>
                </a:cxn>
                <a:cxn ang="0">
                  <a:pos x="T8" y="T9"/>
                </a:cxn>
                <a:cxn ang="0">
                  <a:pos x="T10" y="T11"/>
                </a:cxn>
                <a:cxn ang="0">
                  <a:pos x="T12" y="T13"/>
                </a:cxn>
              </a:cxnLst>
              <a:rect l="0" t="0" r="r" b="b"/>
              <a:pathLst>
                <a:path w="807" h="998">
                  <a:moveTo>
                    <a:pt x="284" y="0"/>
                  </a:moveTo>
                  <a:cubicBezTo>
                    <a:pt x="246" y="66"/>
                    <a:pt x="24" y="454"/>
                    <a:pt x="24" y="454"/>
                  </a:cubicBezTo>
                  <a:cubicBezTo>
                    <a:pt x="9" y="481"/>
                    <a:pt x="0" y="512"/>
                    <a:pt x="0" y="545"/>
                  </a:cubicBezTo>
                  <a:cubicBezTo>
                    <a:pt x="0" y="578"/>
                    <a:pt x="9" y="609"/>
                    <a:pt x="24" y="636"/>
                  </a:cubicBezTo>
                  <a:cubicBezTo>
                    <a:pt x="233" y="998"/>
                    <a:pt x="233" y="998"/>
                    <a:pt x="233" y="998"/>
                  </a:cubicBezTo>
                  <a:cubicBezTo>
                    <a:pt x="233" y="998"/>
                    <a:pt x="667" y="242"/>
                    <a:pt x="807" y="0"/>
                  </a:cubicBezTo>
                  <a:lnTo>
                    <a:pt x="284" y="0"/>
                  </a:lnTo>
                  <a:close/>
                </a:path>
              </a:pathLst>
            </a:custGeom>
            <a:gradFill flip="none" rotWithShape="1">
              <a:gsLst>
                <a:gs pos="0">
                  <a:schemeClr val="tx1"/>
                </a:gs>
                <a:gs pos="31000">
                  <a:schemeClr val="tx1">
                    <a:lumMod val="75000"/>
                    <a:lumOff val="25000"/>
                  </a:schemeClr>
                </a:gs>
                <a:gs pos="100000">
                  <a:schemeClr val="tx1">
                    <a:lumMod val="50000"/>
                    <a:lumOff val="50000"/>
                  </a:schemeClr>
                </a:gs>
              </a:gsLst>
              <a:lin ang="16200000" scaled="1"/>
              <a:tileRect/>
            </a:gradFill>
            <a:ln w="9525">
              <a:noFill/>
              <a:round/>
              <a:headEnd/>
              <a:tailEnd/>
            </a:ln>
          </p:spPr>
          <p:txBody>
            <a:bodyPr vert="horz" wrap="square" lIns="68580" tIns="34290" rIns="68580" bIns="34290" numCol="1" anchor="t" anchorCtr="0" compatLnSpc="1">
              <a:prstTxWarp prst="textNoShape">
                <a:avLst/>
              </a:prstTxWarp>
            </a:bodyPr>
            <a:lstStyle/>
            <a:p>
              <a:endParaRPr lang="en-US" sz="1050">
                <a:latin typeface="+mn-lt"/>
                <a:cs typeface="Arial" panose="020B0604020202020204" pitchFamily="34" charset="0"/>
              </a:endParaRPr>
            </a:p>
          </p:txBody>
        </p:sp>
        <p:sp>
          <p:nvSpPr>
            <p:cNvPr id="110" name="Freeform 8">
              <a:extLst>
                <a:ext uri="{FF2B5EF4-FFF2-40B4-BE49-F238E27FC236}">
                  <a16:creationId xmlns:a16="http://schemas.microsoft.com/office/drawing/2014/main" id="{AA5A7F6D-84EA-6FCB-52E9-4802E18B7087}"/>
                </a:ext>
              </a:extLst>
            </p:cNvPr>
            <p:cNvSpPr>
              <a:spLocks/>
            </p:cNvSpPr>
            <p:nvPr/>
          </p:nvSpPr>
          <p:spPr bwMode="auto">
            <a:xfrm>
              <a:off x="2374901" y="3152775"/>
              <a:ext cx="2936875" cy="1739900"/>
            </a:xfrm>
            <a:custGeom>
              <a:avLst/>
              <a:gdLst>
                <a:gd name="T0" fmla="*/ 785 w 1684"/>
                <a:gd name="T1" fmla="*/ 999 h 999"/>
                <a:gd name="T2" fmla="*/ 884 w 1684"/>
                <a:gd name="T3" fmla="*/ 726 h 999"/>
                <a:gd name="T4" fmla="*/ 865 w 1684"/>
                <a:gd name="T5" fmla="*/ 726 h 999"/>
                <a:gd name="T6" fmla="*/ 381 w 1684"/>
                <a:gd name="T7" fmla="*/ 726 h 999"/>
                <a:gd name="T8" fmla="*/ 290 w 1684"/>
                <a:gd name="T9" fmla="*/ 702 h 999"/>
                <a:gd name="T10" fmla="*/ 224 w 1684"/>
                <a:gd name="T11" fmla="*/ 636 h 999"/>
                <a:gd name="T12" fmla="*/ 0 w 1684"/>
                <a:gd name="T13" fmla="*/ 246 h 999"/>
                <a:gd name="T14" fmla="*/ 102 w 1684"/>
                <a:gd name="T15" fmla="*/ 273 h 999"/>
                <a:gd name="T16" fmla="*/ 865 w 1684"/>
                <a:gd name="T17" fmla="*/ 273 h 999"/>
                <a:gd name="T18" fmla="*/ 884 w 1684"/>
                <a:gd name="T19" fmla="*/ 273 h 999"/>
                <a:gd name="T20" fmla="*/ 785 w 1684"/>
                <a:gd name="T21" fmla="*/ 0 h 999"/>
                <a:gd name="T22" fmla="*/ 1683 w 1684"/>
                <a:gd name="T23" fmla="*/ 500 h 999"/>
                <a:gd name="T24" fmla="*/ 1684 w 1684"/>
                <a:gd name="T25" fmla="*/ 500 h 999"/>
                <a:gd name="T26" fmla="*/ 785 w 1684"/>
                <a:gd name="T27" fmla="*/ 999 h 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84" h="999">
                  <a:moveTo>
                    <a:pt x="785" y="999"/>
                  </a:moveTo>
                  <a:cubicBezTo>
                    <a:pt x="884" y="726"/>
                    <a:pt x="884" y="726"/>
                    <a:pt x="884" y="726"/>
                  </a:cubicBezTo>
                  <a:cubicBezTo>
                    <a:pt x="865" y="726"/>
                    <a:pt x="865" y="726"/>
                    <a:pt x="865" y="726"/>
                  </a:cubicBezTo>
                  <a:cubicBezTo>
                    <a:pt x="381" y="726"/>
                    <a:pt x="381" y="726"/>
                    <a:pt x="381" y="726"/>
                  </a:cubicBezTo>
                  <a:cubicBezTo>
                    <a:pt x="350" y="726"/>
                    <a:pt x="319" y="719"/>
                    <a:pt x="290" y="702"/>
                  </a:cubicBezTo>
                  <a:cubicBezTo>
                    <a:pt x="262" y="686"/>
                    <a:pt x="240" y="662"/>
                    <a:pt x="224" y="636"/>
                  </a:cubicBezTo>
                  <a:cubicBezTo>
                    <a:pt x="0" y="246"/>
                    <a:pt x="0" y="246"/>
                    <a:pt x="0" y="246"/>
                  </a:cubicBezTo>
                  <a:cubicBezTo>
                    <a:pt x="0" y="246"/>
                    <a:pt x="39" y="273"/>
                    <a:pt x="102" y="273"/>
                  </a:cubicBezTo>
                  <a:cubicBezTo>
                    <a:pt x="165" y="273"/>
                    <a:pt x="865" y="273"/>
                    <a:pt x="865" y="273"/>
                  </a:cubicBezTo>
                  <a:cubicBezTo>
                    <a:pt x="884" y="273"/>
                    <a:pt x="884" y="273"/>
                    <a:pt x="884" y="273"/>
                  </a:cubicBezTo>
                  <a:cubicBezTo>
                    <a:pt x="785" y="0"/>
                    <a:pt x="785" y="0"/>
                    <a:pt x="785" y="0"/>
                  </a:cubicBezTo>
                  <a:cubicBezTo>
                    <a:pt x="1015" y="200"/>
                    <a:pt x="1385" y="389"/>
                    <a:pt x="1683" y="500"/>
                  </a:cubicBezTo>
                  <a:cubicBezTo>
                    <a:pt x="1683" y="500"/>
                    <a:pt x="1683" y="500"/>
                    <a:pt x="1684" y="500"/>
                  </a:cubicBezTo>
                  <a:cubicBezTo>
                    <a:pt x="1385" y="610"/>
                    <a:pt x="1015" y="799"/>
                    <a:pt x="785" y="999"/>
                  </a:cubicBezTo>
                  <a:close/>
                </a:path>
              </a:pathLst>
            </a:custGeom>
            <a:gradFill>
              <a:gsLst>
                <a:gs pos="100000">
                  <a:schemeClr val="accent3">
                    <a:lumMod val="50000"/>
                  </a:schemeClr>
                </a:gs>
                <a:gs pos="0">
                  <a:schemeClr val="accent3">
                    <a:lumMod val="20000"/>
                    <a:lumOff val="80000"/>
                  </a:schemeClr>
                </a:gs>
                <a:gs pos="51000">
                  <a:schemeClr val="accent3"/>
                </a:gs>
              </a:gsLst>
              <a:lin ang="0" scaled="1"/>
            </a:gradFill>
            <a:ln w="9525">
              <a:noFill/>
              <a:round/>
              <a:headEnd/>
              <a:tailEnd/>
            </a:ln>
          </p:spPr>
          <p:txBody>
            <a:bodyPr vert="horz" wrap="square" lIns="68580" tIns="34290" rIns="68580" bIns="34290" numCol="1" anchor="t" anchorCtr="0" compatLnSpc="1">
              <a:prstTxWarp prst="textNoShape">
                <a:avLst/>
              </a:prstTxWarp>
            </a:bodyPr>
            <a:lstStyle/>
            <a:p>
              <a:endParaRPr lang="en-US" sz="1050">
                <a:latin typeface="+mn-lt"/>
                <a:cs typeface="Arial" panose="020B0604020202020204" pitchFamily="34" charset="0"/>
              </a:endParaRPr>
            </a:p>
          </p:txBody>
        </p:sp>
      </p:grpSp>
      <p:grpSp>
        <p:nvGrpSpPr>
          <p:cNvPr id="111" name="Group 110">
            <a:extLst>
              <a:ext uri="{FF2B5EF4-FFF2-40B4-BE49-F238E27FC236}">
                <a16:creationId xmlns:a16="http://schemas.microsoft.com/office/drawing/2014/main" id="{81905E6A-F5DA-AA4F-6907-254BD1335949}"/>
              </a:ext>
            </a:extLst>
          </p:cNvPr>
          <p:cNvGrpSpPr/>
          <p:nvPr/>
        </p:nvGrpSpPr>
        <p:grpSpPr>
          <a:xfrm>
            <a:off x="124049" y="760810"/>
            <a:ext cx="2540628" cy="1800942"/>
            <a:chOff x="2330975" y="1014413"/>
            <a:chExt cx="2980801" cy="2112962"/>
          </a:xfrm>
          <a:effectLst>
            <a:outerShdw blurRad="88900" dist="38100" sx="102000" sy="102000" algn="t" rotWithShape="0">
              <a:prstClr val="black">
                <a:alpha val="31000"/>
              </a:prstClr>
            </a:outerShdw>
          </a:effectLst>
        </p:grpSpPr>
        <p:sp>
          <p:nvSpPr>
            <p:cNvPr id="112" name="Freeform 9">
              <a:extLst>
                <a:ext uri="{FF2B5EF4-FFF2-40B4-BE49-F238E27FC236}">
                  <a16:creationId xmlns:a16="http://schemas.microsoft.com/office/drawing/2014/main" id="{7BE9BDCC-7F1C-1A57-6F65-B1C838EE3792}"/>
                </a:ext>
              </a:extLst>
            </p:cNvPr>
            <p:cNvSpPr>
              <a:spLocks/>
            </p:cNvSpPr>
            <p:nvPr/>
          </p:nvSpPr>
          <p:spPr bwMode="auto">
            <a:xfrm>
              <a:off x="2330975" y="1014413"/>
              <a:ext cx="1236663" cy="1446212"/>
            </a:xfrm>
            <a:custGeom>
              <a:avLst/>
              <a:gdLst>
                <a:gd name="T0" fmla="*/ 186 w 709"/>
                <a:gd name="T1" fmla="*/ 0 h 830"/>
                <a:gd name="T2" fmla="*/ 24 w 709"/>
                <a:gd name="T3" fmla="*/ 286 h 830"/>
                <a:gd name="T4" fmla="*/ 0 w 709"/>
                <a:gd name="T5" fmla="*/ 377 h 830"/>
                <a:gd name="T6" fmla="*/ 24 w 709"/>
                <a:gd name="T7" fmla="*/ 468 h 830"/>
                <a:gd name="T8" fmla="*/ 233 w 709"/>
                <a:gd name="T9" fmla="*/ 830 h 830"/>
                <a:gd name="T10" fmla="*/ 709 w 709"/>
                <a:gd name="T11" fmla="*/ 0 h 830"/>
                <a:gd name="T12" fmla="*/ 186 w 709"/>
                <a:gd name="T13" fmla="*/ 0 h 830"/>
              </a:gdLst>
              <a:ahLst/>
              <a:cxnLst>
                <a:cxn ang="0">
                  <a:pos x="T0" y="T1"/>
                </a:cxn>
                <a:cxn ang="0">
                  <a:pos x="T2" y="T3"/>
                </a:cxn>
                <a:cxn ang="0">
                  <a:pos x="T4" y="T5"/>
                </a:cxn>
                <a:cxn ang="0">
                  <a:pos x="T6" y="T7"/>
                </a:cxn>
                <a:cxn ang="0">
                  <a:pos x="T8" y="T9"/>
                </a:cxn>
                <a:cxn ang="0">
                  <a:pos x="T10" y="T11"/>
                </a:cxn>
                <a:cxn ang="0">
                  <a:pos x="T12" y="T13"/>
                </a:cxn>
              </a:cxnLst>
              <a:rect l="0" t="0" r="r" b="b"/>
              <a:pathLst>
                <a:path w="709" h="830">
                  <a:moveTo>
                    <a:pt x="186" y="0"/>
                  </a:moveTo>
                  <a:cubicBezTo>
                    <a:pt x="148" y="66"/>
                    <a:pt x="24" y="286"/>
                    <a:pt x="24" y="286"/>
                  </a:cubicBezTo>
                  <a:cubicBezTo>
                    <a:pt x="9" y="313"/>
                    <a:pt x="0" y="344"/>
                    <a:pt x="0" y="377"/>
                  </a:cubicBezTo>
                  <a:cubicBezTo>
                    <a:pt x="0" y="410"/>
                    <a:pt x="9" y="441"/>
                    <a:pt x="24" y="468"/>
                  </a:cubicBezTo>
                  <a:cubicBezTo>
                    <a:pt x="233" y="830"/>
                    <a:pt x="233" y="830"/>
                    <a:pt x="233" y="830"/>
                  </a:cubicBezTo>
                  <a:cubicBezTo>
                    <a:pt x="233" y="830"/>
                    <a:pt x="569" y="242"/>
                    <a:pt x="709" y="0"/>
                  </a:cubicBezTo>
                  <a:lnTo>
                    <a:pt x="186" y="0"/>
                  </a:lnTo>
                  <a:close/>
                </a:path>
              </a:pathLst>
            </a:custGeom>
            <a:gradFill flip="none" rotWithShape="1">
              <a:gsLst>
                <a:gs pos="0">
                  <a:schemeClr val="tx1"/>
                </a:gs>
                <a:gs pos="31000">
                  <a:schemeClr val="tx1">
                    <a:lumMod val="75000"/>
                    <a:lumOff val="25000"/>
                  </a:schemeClr>
                </a:gs>
                <a:gs pos="100000">
                  <a:schemeClr val="tx1">
                    <a:lumMod val="50000"/>
                    <a:lumOff val="50000"/>
                  </a:schemeClr>
                </a:gs>
              </a:gsLst>
              <a:lin ang="16200000" scaled="1"/>
              <a:tileRect/>
            </a:gradFill>
            <a:ln w="9525">
              <a:noFill/>
              <a:round/>
              <a:headEnd/>
              <a:tailEnd/>
            </a:ln>
          </p:spPr>
          <p:txBody>
            <a:bodyPr vert="horz" wrap="square" lIns="68580" tIns="34290" rIns="68580" bIns="34290" numCol="1" anchor="t" anchorCtr="0" compatLnSpc="1">
              <a:prstTxWarp prst="textNoShape">
                <a:avLst/>
              </a:prstTxWarp>
            </a:bodyPr>
            <a:lstStyle/>
            <a:p>
              <a:endParaRPr lang="en-US" sz="1050">
                <a:latin typeface="+mn-lt"/>
                <a:cs typeface="Arial" panose="020B0604020202020204" pitchFamily="34" charset="0"/>
              </a:endParaRPr>
            </a:p>
          </p:txBody>
        </p:sp>
        <p:sp>
          <p:nvSpPr>
            <p:cNvPr id="113" name="Freeform 10">
              <a:extLst>
                <a:ext uri="{FF2B5EF4-FFF2-40B4-BE49-F238E27FC236}">
                  <a16:creationId xmlns:a16="http://schemas.microsoft.com/office/drawing/2014/main" id="{146B488A-065B-A404-6F03-5F4BE65AC231}"/>
                </a:ext>
              </a:extLst>
            </p:cNvPr>
            <p:cNvSpPr>
              <a:spLocks/>
            </p:cNvSpPr>
            <p:nvPr/>
          </p:nvSpPr>
          <p:spPr bwMode="auto">
            <a:xfrm>
              <a:off x="2374901" y="1385888"/>
              <a:ext cx="2936875" cy="1741487"/>
            </a:xfrm>
            <a:custGeom>
              <a:avLst/>
              <a:gdLst>
                <a:gd name="T0" fmla="*/ 785 w 1684"/>
                <a:gd name="T1" fmla="*/ 1000 h 1000"/>
                <a:gd name="T2" fmla="*/ 884 w 1684"/>
                <a:gd name="T3" fmla="*/ 726 h 1000"/>
                <a:gd name="T4" fmla="*/ 865 w 1684"/>
                <a:gd name="T5" fmla="*/ 726 h 1000"/>
                <a:gd name="T6" fmla="*/ 381 w 1684"/>
                <a:gd name="T7" fmla="*/ 726 h 1000"/>
                <a:gd name="T8" fmla="*/ 290 w 1684"/>
                <a:gd name="T9" fmla="*/ 702 h 1000"/>
                <a:gd name="T10" fmla="*/ 224 w 1684"/>
                <a:gd name="T11" fmla="*/ 636 h 1000"/>
                <a:gd name="T12" fmla="*/ 0 w 1684"/>
                <a:gd name="T13" fmla="*/ 246 h 1000"/>
                <a:gd name="T14" fmla="*/ 102 w 1684"/>
                <a:gd name="T15" fmla="*/ 273 h 1000"/>
                <a:gd name="T16" fmla="*/ 865 w 1684"/>
                <a:gd name="T17" fmla="*/ 273 h 1000"/>
                <a:gd name="T18" fmla="*/ 884 w 1684"/>
                <a:gd name="T19" fmla="*/ 273 h 1000"/>
                <a:gd name="T20" fmla="*/ 785 w 1684"/>
                <a:gd name="T21" fmla="*/ 0 h 1000"/>
                <a:gd name="T22" fmla="*/ 1683 w 1684"/>
                <a:gd name="T23" fmla="*/ 500 h 1000"/>
                <a:gd name="T24" fmla="*/ 1684 w 1684"/>
                <a:gd name="T25" fmla="*/ 500 h 1000"/>
                <a:gd name="T26" fmla="*/ 785 w 1684"/>
                <a:gd name="T27" fmla="*/ 1000 h 1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84" h="1000">
                  <a:moveTo>
                    <a:pt x="785" y="1000"/>
                  </a:moveTo>
                  <a:cubicBezTo>
                    <a:pt x="884" y="726"/>
                    <a:pt x="884" y="726"/>
                    <a:pt x="884" y="726"/>
                  </a:cubicBezTo>
                  <a:cubicBezTo>
                    <a:pt x="865" y="726"/>
                    <a:pt x="865" y="726"/>
                    <a:pt x="865" y="726"/>
                  </a:cubicBezTo>
                  <a:cubicBezTo>
                    <a:pt x="381" y="726"/>
                    <a:pt x="381" y="726"/>
                    <a:pt x="381" y="726"/>
                  </a:cubicBezTo>
                  <a:cubicBezTo>
                    <a:pt x="350" y="726"/>
                    <a:pt x="319" y="719"/>
                    <a:pt x="290" y="702"/>
                  </a:cubicBezTo>
                  <a:cubicBezTo>
                    <a:pt x="262" y="686"/>
                    <a:pt x="240" y="662"/>
                    <a:pt x="224" y="636"/>
                  </a:cubicBezTo>
                  <a:cubicBezTo>
                    <a:pt x="0" y="246"/>
                    <a:pt x="0" y="246"/>
                    <a:pt x="0" y="246"/>
                  </a:cubicBezTo>
                  <a:cubicBezTo>
                    <a:pt x="0" y="246"/>
                    <a:pt x="39" y="273"/>
                    <a:pt x="102" y="273"/>
                  </a:cubicBezTo>
                  <a:cubicBezTo>
                    <a:pt x="165" y="273"/>
                    <a:pt x="865" y="273"/>
                    <a:pt x="865" y="273"/>
                  </a:cubicBezTo>
                  <a:cubicBezTo>
                    <a:pt x="884" y="273"/>
                    <a:pt x="884" y="273"/>
                    <a:pt x="884" y="273"/>
                  </a:cubicBezTo>
                  <a:cubicBezTo>
                    <a:pt x="785" y="0"/>
                    <a:pt x="785" y="0"/>
                    <a:pt x="785" y="0"/>
                  </a:cubicBezTo>
                  <a:cubicBezTo>
                    <a:pt x="1015" y="200"/>
                    <a:pt x="1385" y="389"/>
                    <a:pt x="1683" y="500"/>
                  </a:cubicBezTo>
                  <a:cubicBezTo>
                    <a:pt x="1683" y="500"/>
                    <a:pt x="1683" y="500"/>
                    <a:pt x="1684" y="500"/>
                  </a:cubicBezTo>
                  <a:cubicBezTo>
                    <a:pt x="1385" y="611"/>
                    <a:pt x="1015" y="799"/>
                    <a:pt x="785" y="1000"/>
                  </a:cubicBezTo>
                  <a:close/>
                </a:path>
              </a:pathLst>
            </a:custGeom>
            <a:gradFill flip="none" rotWithShape="1">
              <a:gsLst>
                <a:gs pos="100000">
                  <a:schemeClr val="bg2">
                    <a:lumMod val="50000"/>
                  </a:schemeClr>
                </a:gs>
                <a:gs pos="0">
                  <a:schemeClr val="bg2">
                    <a:lumMod val="20000"/>
                    <a:lumOff val="80000"/>
                  </a:schemeClr>
                </a:gs>
                <a:gs pos="51000">
                  <a:schemeClr val="bg2"/>
                </a:gs>
              </a:gsLst>
              <a:lin ang="0" scaled="1"/>
              <a:tileRect/>
            </a:gradFill>
            <a:ln w="9525">
              <a:noFill/>
              <a:round/>
              <a:headEnd/>
              <a:tailEnd/>
            </a:ln>
          </p:spPr>
          <p:txBody>
            <a:bodyPr vert="horz" wrap="square" lIns="68580" tIns="34290" rIns="68580" bIns="34290" numCol="1" anchor="t" anchorCtr="0" compatLnSpc="1">
              <a:prstTxWarp prst="textNoShape">
                <a:avLst/>
              </a:prstTxWarp>
            </a:bodyPr>
            <a:lstStyle/>
            <a:p>
              <a:endParaRPr lang="en-US" sz="1050">
                <a:latin typeface="+mn-lt"/>
                <a:cs typeface="Arial" panose="020B0604020202020204" pitchFamily="34" charset="0"/>
              </a:endParaRPr>
            </a:p>
          </p:txBody>
        </p:sp>
      </p:grpSp>
      <p:sp>
        <p:nvSpPr>
          <p:cNvPr id="114" name="TextBox 113">
            <a:extLst>
              <a:ext uri="{FF2B5EF4-FFF2-40B4-BE49-F238E27FC236}">
                <a16:creationId xmlns:a16="http://schemas.microsoft.com/office/drawing/2014/main" id="{181D36FB-59FB-64E1-233D-C80DF207432A}"/>
              </a:ext>
            </a:extLst>
          </p:cNvPr>
          <p:cNvSpPr txBox="1"/>
          <p:nvPr/>
        </p:nvSpPr>
        <p:spPr>
          <a:xfrm>
            <a:off x="2300905" y="2565098"/>
            <a:ext cx="6873998" cy="830997"/>
          </a:xfrm>
          <a:prstGeom prst="rect">
            <a:avLst/>
          </a:prstGeom>
          <a:noFill/>
        </p:spPr>
        <p:txBody>
          <a:bodyPr wrap="none" rtlCol="0">
            <a:spAutoFit/>
          </a:bodyPr>
          <a:lstStyle/>
          <a:p>
            <a:pPr marL="457200" lvl="1"/>
            <a:r>
              <a:rPr lang="en-GB" sz="1200" dirty="0">
                <a:solidFill>
                  <a:schemeClr val="bg1">
                    <a:lumMod val="85000"/>
                  </a:schemeClr>
                </a:solidFill>
                <a:latin typeface="+mn-lt"/>
                <a:ea typeface="Calibri" panose="020F0502020204030204" pitchFamily="34" charset="0"/>
                <a:cs typeface="Times New Roman" panose="02020603050405020304" pitchFamily="18" charset="0"/>
              </a:rPr>
              <a:t>Furthermore, the project's integration with Swagger enables comprehensive documentation </a:t>
            </a:r>
            <a:br>
              <a:rPr lang="en-GB" sz="1200" dirty="0">
                <a:solidFill>
                  <a:schemeClr val="bg1">
                    <a:lumMod val="85000"/>
                  </a:schemeClr>
                </a:solidFill>
                <a:latin typeface="+mn-lt"/>
                <a:ea typeface="Calibri" panose="020F0502020204030204" pitchFamily="34" charset="0"/>
                <a:cs typeface="Times New Roman" panose="02020603050405020304" pitchFamily="18" charset="0"/>
              </a:rPr>
            </a:br>
            <a:r>
              <a:rPr lang="en-GB" sz="1200" dirty="0">
                <a:solidFill>
                  <a:schemeClr val="bg1">
                    <a:lumMod val="85000"/>
                  </a:schemeClr>
                </a:solidFill>
                <a:latin typeface="+mn-lt"/>
                <a:ea typeface="Calibri" panose="020F0502020204030204" pitchFamily="34" charset="0"/>
                <a:cs typeface="Times New Roman" panose="02020603050405020304" pitchFamily="18" charset="0"/>
              </a:rPr>
              <a:t>of the RESTful APIs, enhancing clarity and facilitating seamless interaction with the </a:t>
            </a:r>
            <a:br>
              <a:rPr lang="en-GB" sz="1200" dirty="0">
                <a:solidFill>
                  <a:schemeClr val="bg1">
                    <a:lumMod val="85000"/>
                  </a:schemeClr>
                </a:solidFill>
                <a:latin typeface="+mn-lt"/>
                <a:ea typeface="Calibri" panose="020F0502020204030204" pitchFamily="34" charset="0"/>
                <a:cs typeface="Times New Roman" panose="02020603050405020304" pitchFamily="18" charset="0"/>
              </a:rPr>
            </a:br>
            <a:r>
              <a:rPr lang="en-GB" sz="1200" dirty="0">
                <a:solidFill>
                  <a:schemeClr val="bg1">
                    <a:lumMod val="85000"/>
                  </a:schemeClr>
                </a:solidFill>
                <a:latin typeface="+mn-lt"/>
                <a:ea typeface="Calibri" panose="020F0502020204030204" pitchFamily="34" charset="0"/>
                <a:cs typeface="Times New Roman" panose="02020603050405020304" pitchFamily="18" charset="0"/>
              </a:rPr>
              <a:t>application endpoints. The provided Postman collection offers a convenient way to test and </a:t>
            </a:r>
            <a:br>
              <a:rPr lang="en-GB" sz="1200" dirty="0">
                <a:solidFill>
                  <a:schemeClr val="bg1">
                    <a:lumMod val="85000"/>
                  </a:schemeClr>
                </a:solidFill>
                <a:latin typeface="+mn-lt"/>
                <a:ea typeface="Calibri" panose="020F0502020204030204" pitchFamily="34" charset="0"/>
                <a:cs typeface="Times New Roman" panose="02020603050405020304" pitchFamily="18" charset="0"/>
              </a:rPr>
            </a:br>
            <a:r>
              <a:rPr lang="en-GB" sz="1200" dirty="0">
                <a:solidFill>
                  <a:schemeClr val="bg1">
                    <a:lumMod val="85000"/>
                  </a:schemeClr>
                </a:solidFill>
                <a:latin typeface="+mn-lt"/>
                <a:ea typeface="Calibri" panose="020F0502020204030204" pitchFamily="34" charset="0"/>
                <a:cs typeface="Times New Roman" panose="02020603050405020304" pitchFamily="18" charset="0"/>
              </a:rPr>
              <a:t>validate the functionality of the project's endpoints, ensuring reliability and robustness.</a:t>
            </a:r>
            <a:endParaRPr lang="en-GB" sz="1200" dirty="0">
              <a:solidFill>
                <a:schemeClr val="bg1">
                  <a:lumMod val="85000"/>
                </a:schemeClr>
              </a:solidFill>
              <a:effectLst/>
              <a:latin typeface="+mn-lt"/>
              <a:ea typeface="Calibri" panose="020F0502020204030204" pitchFamily="34" charset="0"/>
              <a:cs typeface="Times New Roman" panose="02020603050405020304" pitchFamily="18" charset="0"/>
            </a:endParaRPr>
          </a:p>
        </p:txBody>
      </p:sp>
      <p:sp>
        <p:nvSpPr>
          <p:cNvPr id="116" name="TextBox 115">
            <a:extLst>
              <a:ext uri="{FF2B5EF4-FFF2-40B4-BE49-F238E27FC236}">
                <a16:creationId xmlns:a16="http://schemas.microsoft.com/office/drawing/2014/main" id="{F77B7DF3-3968-D010-BDD2-852A2344C402}"/>
              </a:ext>
            </a:extLst>
          </p:cNvPr>
          <p:cNvSpPr txBox="1"/>
          <p:nvPr/>
        </p:nvSpPr>
        <p:spPr>
          <a:xfrm>
            <a:off x="2308924" y="3473103"/>
            <a:ext cx="6822702" cy="1384995"/>
          </a:xfrm>
          <a:prstGeom prst="rect">
            <a:avLst/>
          </a:prstGeom>
          <a:noFill/>
        </p:spPr>
        <p:txBody>
          <a:bodyPr wrap="none" rtlCol="0">
            <a:spAutoFit/>
          </a:bodyPr>
          <a:lstStyle/>
          <a:p>
            <a:endParaRPr lang="en-GB" sz="1200" dirty="0">
              <a:solidFill>
                <a:schemeClr val="bg1">
                  <a:lumMod val="85000"/>
                </a:schemeClr>
              </a:solidFill>
              <a:effectLst/>
              <a:latin typeface="+mn-lt"/>
            </a:endParaRPr>
          </a:p>
          <a:p>
            <a:pPr marL="457200" lvl="1"/>
            <a:r>
              <a:rPr lang="en-GB" sz="1200" dirty="0">
                <a:solidFill>
                  <a:schemeClr val="bg1">
                    <a:lumMod val="85000"/>
                  </a:schemeClr>
                </a:solidFill>
                <a:latin typeface="+mn-lt"/>
                <a:ea typeface="Calibri" panose="020F0502020204030204" pitchFamily="34" charset="0"/>
                <a:cs typeface="Times New Roman" panose="02020603050405020304" pitchFamily="18" charset="0"/>
              </a:rPr>
              <a:t>Overall, the music-metadata-service project exemplifies best practices in containerization, </a:t>
            </a:r>
            <a:br>
              <a:rPr lang="en-GB" sz="1200" dirty="0">
                <a:solidFill>
                  <a:schemeClr val="bg1">
                    <a:lumMod val="85000"/>
                  </a:schemeClr>
                </a:solidFill>
                <a:latin typeface="+mn-lt"/>
                <a:ea typeface="Calibri" panose="020F0502020204030204" pitchFamily="34" charset="0"/>
                <a:cs typeface="Times New Roman" panose="02020603050405020304" pitchFamily="18" charset="0"/>
              </a:rPr>
            </a:br>
            <a:r>
              <a:rPr lang="en-GB" sz="1200" dirty="0">
                <a:solidFill>
                  <a:schemeClr val="bg1">
                    <a:lumMod val="85000"/>
                  </a:schemeClr>
                </a:solidFill>
                <a:latin typeface="+mn-lt"/>
                <a:ea typeface="Calibri" panose="020F0502020204030204" pitchFamily="34" charset="0"/>
                <a:cs typeface="Times New Roman" panose="02020603050405020304" pitchFamily="18" charset="0"/>
              </a:rPr>
              <a:t>documentation, and API testing, empowering developers to efficiently develop, deploy, </a:t>
            </a:r>
            <a:br>
              <a:rPr lang="en-GB" sz="1200" dirty="0">
                <a:solidFill>
                  <a:schemeClr val="bg1">
                    <a:lumMod val="85000"/>
                  </a:schemeClr>
                </a:solidFill>
                <a:latin typeface="+mn-lt"/>
                <a:ea typeface="Calibri" panose="020F0502020204030204" pitchFamily="34" charset="0"/>
                <a:cs typeface="Times New Roman" panose="02020603050405020304" pitchFamily="18" charset="0"/>
              </a:rPr>
            </a:br>
            <a:r>
              <a:rPr lang="en-GB" sz="1200" dirty="0">
                <a:solidFill>
                  <a:schemeClr val="bg1">
                    <a:lumMod val="85000"/>
                  </a:schemeClr>
                </a:solidFill>
                <a:latin typeface="+mn-lt"/>
                <a:ea typeface="Calibri" panose="020F0502020204030204" pitchFamily="34" charset="0"/>
                <a:cs typeface="Times New Roman" panose="02020603050405020304" pitchFamily="18" charset="0"/>
              </a:rPr>
              <a:t>and maintain Java-based microservices. Through the adoption of Docker, Swagger, and </a:t>
            </a:r>
            <a:br>
              <a:rPr lang="en-GB" sz="1200" dirty="0">
                <a:solidFill>
                  <a:schemeClr val="bg1">
                    <a:lumMod val="85000"/>
                  </a:schemeClr>
                </a:solidFill>
                <a:latin typeface="+mn-lt"/>
                <a:ea typeface="Calibri" panose="020F0502020204030204" pitchFamily="34" charset="0"/>
                <a:cs typeface="Times New Roman" panose="02020603050405020304" pitchFamily="18" charset="0"/>
              </a:rPr>
            </a:br>
            <a:r>
              <a:rPr lang="en-GB" sz="1200" dirty="0">
                <a:solidFill>
                  <a:schemeClr val="bg1">
                    <a:lumMod val="85000"/>
                  </a:schemeClr>
                </a:solidFill>
                <a:latin typeface="+mn-lt"/>
                <a:ea typeface="Calibri" panose="020F0502020204030204" pitchFamily="34" charset="0"/>
                <a:cs typeface="Times New Roman" panose="02020603050405020304" pitchFamily="18" charset="0"/>
              </a:rPr>
              <a:t>Postman, the project underscores the importance of embracing modern development tools </a:t>
            </a:r>
            <a:br>
              <a:rPr lang="en-GB" sz="1200" dirty="0">
                <a:solidFill>
                  <a:schemeClr val="bg1">
                    <a:lumMod val="85000"/>
                  </a:schemeClr>
                </a:solidFill>
                <a:latin typeface="+mn-lt"/>
                <a:ea typeface="Calibri" panose="020F0502020204030204" pitchFamily="34" charset="0"/>
                <a:cs typeface="Times New Roman" panose="02020603050405020304" pitchFamily="18" charset="0"/>
              </a:rPr>
            </a:br>
            <a:r>
              <a:rPr lang="en-GB" sz="1200" dirty="0">
                <a:solidFill>
                  <a:schemeClr val="bg1">
                    <a:lumMod val="85000"/>
                  </a:schemeClr>
                </a:solidFill>
                <a:latin typeface="+mn-lt"/>
                <a:ea typeface="Calibri" panose="020F0502020204030204" pitchFamily="34" charset="0"/>
                <a:cs typeface="Times New Roman" panose="02020603050405020304" pitchFamily="18" charset="0"/>
              </a:rPr>
              <a:t>and methodologies to achieve agility, scalability, and reliability in software development </a:t>
            </a:r>
            <a:br>
              <a:rPr lang="en-GB" sz="1200" dirty="0">
                <a:solidFill>
                  <a:schemeClr val="bg1">
                    <a:lumMod val="85000"/>
                  </a:schemeClr>
                </a:solidFill>
                <a:latin typeface="+mn-lt"/>
                <a:ea typeface="Calibri" panose="020F0502020204030204" pitchFamily="34" charset="0"/>
                <a:cs typeface="Times New Roman" panose="02020603050405020304" pitchFamily="18" charset="0"/>
              </a:rPr>
            </a:br>
            <a:r>
              <a:rPr lang="en-GB" sz="1200" dirty="0">
                <a:solidFill>
                  <a:schemeClr val="bg1">
                    <a:lumMod val="85000"/>
                  </a:schemeClr>
                </a:solidFill>
                <a:latin typeface="+mn-lt"/>
                <a:ea typeface="Calibri" panose="020F0502020204030204" pitchFamily="34" charset="0"/>
                <a:cs typeface="Times New Roman" panose="02020603050405020304" pitchFamily="18" charset="0"/>
              </a:rPr>
              <a:t>projects.</a:t>
            </a:r>
            <a:endParaRPr lang="en-GB" sz="1200" dirty="0">
              <a:solidFill>
                <a:schemeClr val="bg1">
                  <a:lumMod val="85000"/>
                </a:schemeClr>
              </a:solidFill>
              <a:effectLst/>
              <a:latin typeface="+mn-lt"/>
              <a:ea typeface="Calibri" panose="020F0502020204030204" pitchFamily="34" charset="0"/>
              <a:cs typeface="Times New Roman" panose="02020603050405020304" pitchFamily="18" charset="0"/>
            </a:endParaRPr>
          </a:p>
        </p:txBody>
      </p:sp>
      <p:sp>
        <p:nvSpPr>
          <p:cNvPr id="118" name="TextBox 117">
            <a:extLst>
              <a:ext uri="{FF2B5EF4-FFF2-40B4-BE49-F238E27FC236}">
                <a16:creationId xmlns:a16="http://schemas.microsoft.com/office/drawing/2014/main" id="{9E932BED-621C-0C8F-6D48-0CAE3BE532FB}"/>
              </a:ext>
            </a:extLst>
          </p:cNvPr>
          <p:cNvSpPr txBox="1"/>
          <p:nvPr/>
        </p:nvSpPr>
        <p:spPr>
          <a:xfrm>
            <a:off x="342961" y="915922"/>
            <a:ext cx="514350" cy="830997"/>
          </a:xfrm>
          <a:prstGeom prst="rect">
            <a:avLst/>
          </a:prstGeom>
          <a:noFill/>
        </p:spPr>
        <p:txBody>
          <a:bodyPr wrap="square" rtlCol="0">
            <a:spAutoFit/>
          </a:bodyPr>
          <a:lstStyle/>
          <a:p>
            <a:pPr algn="ctr"/>
            <a:r>
              <a:rPr lang="en-US" sz="2400" b="1" dirty="0">
                <a:solidFill>
                  <a:schemeClr val="tx1">
                    <a:lumMod val="75000"/>
                    <a:lumOff val="25000"/>
                  </a:schemeClr>
                </a:solidFill>
                <a:latin typeface="+mn-lt"/>
                <a:cs typeface="Arial" panose="020B0604020202020204" pitchFamily="34" charset="0"/>
              </a:rPr>
              <a:t>01</a:t>
            </a:r>
          </a:p>
        </p:txBody>
      </p:sp>
      <p:sp>
        <p:nvSpPr>
          <p:cNvPr id="119" name="TextBox 118">
            <a:extLst>
              <a:ext uri="{FF2B5EF4-FFF2-40B4-BE49-F238E27FC236}">
                <a16:creationId xmlns:a16="http://schemas.microsoft.com/office/drawing/2014/main" id="{E306BF06-D9D6-7351-2495-4B034E2AB7C9}"/>
              </a:ext>
            </a:extLst>
          </p:cNvPr>
          <p:cNvSpPr txBox="1"/>
          <p:nvPr/>
        </p:nvSpPr>
        <p:spPr>
          <a:xfrm>
            <a:off x="342961" y="2145111"/>
            <a:ext cx="514350" cy="830997"/>
          </a:xfrm>
          <a:prstGeom prst="rect">
            <a:avLst/>
          </a:prstGeom>
          <a:noFill/>
        </p:spPr>
        <p:txBody>
          <a:bodyPr wrap="square" rtlCol="0">
            <a:spAutoFit/>
          </a:bodyPr>
          <a:lstStyle/>
          <a:p>
            <a:pPr algn="ctr"/>
            <a:r>
              <a:rPr lang="en-US" sz="2400" b="1" dirty="0">
                <a:solidFill>
                  <a:schemeClr val="tx1">
                    <a:lumMod val="75000"/>
                    <a:lumOff val="25000"/>
                  </a:schemeClr>
                </a:solidFill>
                <a:latin typeface="+mn-lt"/>
                <a:cs typeface="Arial" panose="020B0604020202020204" pitchFamily="34" charset="0"/>
              </a:rPr>
              <a:t>02</a:t>
            </a:r>
          </a:p>
        </p:txBody>
      </p:sp>
      <p:sp>
        <p:nvSpPr>
          <p:cNvPr id="120" name="TextBox 119">
            <a:extLst>
              <a:ext uri="{FF2B5EF4-FFF2-40B4-BE49-F238E27FC236}">
                <a16:creationId xmlns:a16="http://schemas.microsoft.com/office/drawing/2014/main" id="{B4C5DCBF-74DD-DBA5-D5C0-1517A862B5C3}"/>
              </a:ext>
            </a:extLst>
          </p:cNvPr>
          <p:cNvSpPr txBox="1"/>
          <p:nvPr/>
        </p:nvSpPr>
        <p:spPr>
          <a:xfrm>
            <a:off x="342961" y="3334065"/>
            <a:ext cx="514350" cy="830997"/>
          </a:xfrm>
          <a:prstGeom prst="rect">
            <a:avLst/>
          </a:prstGeom>
          <a:noFill/>
        </p:spPr>
        <p:txBody>
          <a:bodyPr wrap="square" rtlCol="0">
            <a:spAutoFit/>
          </a:bodyPr>
          <a:lstStyle/>
          <a:p>
            <a:pPr algn="ctr"/>
            <a:r>
              <a:rPr lang="en-US" sz="2400" b="1" dirty="0">
                <a:solidFill>
                  <a:schemeClr val="tx1">
                    <a:lumMod val="75000"/>
                    <a:lumOff val="25000"/>
                  </a:schemeClr>
                </a:solidFill>
                <a:latin typeface="+mn-lt"/>
                <a:cs typeface="Arial" panose="020B0604020202020204" pitchFamily="34" charset="0"/>
              </a:rPr>
              <a:t>03</a:t>
            </a:r>
          </a:p>
        </p:txBody>
      </p:sp>
      <p:grpSp>
        <p:nvGrpSpPr>
          <p:cNvPr id="121" name="Group 120">
            <a:extLst>
              <a:ext uri="{FF2B5EF4-FFF2-40B4-BE49-F238E27FC236}">
                <a16:creationId xmlns:a16="http://schemas.microsoft.com/office/drawing/2014/main" id="{84B8FF0F-ED13-5D0E-248D-7AE44C30BDA5}"/>
              </a:ext>
            </a:extLst>
          </p:cNvPr>
          <p:cNvGrpSpPr/>
          <p:nvPr/>
        </p:nvGrpSpPr>
        <p:grpSpPr>
          <a:xfrm>
            <a:off x="1562147" y="4015276"/>
            <a:ext cx="521198" cy="428312"/>
            <a:chOff x="7000875" y="2609851"/>
            <a:chExt cx="481013" cy="395288"/>
          </a:xfrm>
          <a:solidFill>
            <a:schemeClr val="bg1"/>
          </a:solidFill>
        </p:grpSpPr>
        <p:sp>
          <p:nvSpPr>
            <p:cNvPr id="122" name="Freeform 39">
              <a:extLst>
                <a:ext uri="{FF2B5EF4-FFF2-40B4-BE49-F238E27FC236}">
                  <a16:creationId xmlns:a16="http://schemas.microsoft.com/office/drawing/2014/main" id="{23E1EB06-0967-4E1E-8000-89866B9C269B}"/>
                </a:ext>
              </a:extLst>
            </p:cNvPr>
            <p:cNvSpPr>
              <a:spLocks/>
            </p:cNvSpPr>
            <p:nvPr/>
          </p:nvSpPr>
          <p:spPr bwMode="auto">
            <a:xfrm>
              <a:off x="7000875" y="2638426"/>
              <a:ext cx="419100" cy="366713"/>
            </a:xfrm>
            <a:custGeom>
              <a:avLst/>
              <a:gdLst>
                <a:gd name="T0" fmla="*/ 2249 w 2905"/>
                <a:gd name="T1" fmla="*/ 239 h 2540"/>
                <a:gd name="T2" fmla="*/ 2885 w 2905"/>
                <a:gd name="T3" fmla="*/ 968 h 2540"/>
                <a:gd name="T4" fmla="*/ 2609 w 2905"/>
                <a:gd name="T5" fmla="*/ 1645 h 2540"/>
                <a:gd name="T6" fmla="*/ 2513 w 2905"/>
                <a:gd name="T7" fmla="*/ 1837 h 2540"/>
                <a:gd name="T8" fmla="*/ 2362 w 2905"/>
                <a:gd name="T9" fmla="*/ 1977 h 2540"/>
                <a:gd name="T10" fmla="*/ 2169 w 2905"/>
                <a:gd name="T11" fmla="*/ 2102 h 2540"/>
                <a:gd name="T12" fmla="*/ 2044 w 2905"/>
                <a:gd name="T13" fmla="*/ 2294 h 2540"/>
                <a:gd name="T14" fmla="*/ 1903 w 2905"/>
                <a:gd name="T15" fmla="*/ 2444 h 2540"/>
                <a:gd name="T16" fmla="*/ 1710 w 2905"/>
                <a:gd name="T17" fmla="*/ 2540 h 2540"/>
                <a:gd name="T18" fmla="*/ 1191 w 2905"/>
                <a:gd name="T19" fmla="*/ 2359 h 2540"/>
                <a:gd name="T20" fmla="*/ 1027 w 2905"/>
                <a:gd name="T21" fmla="*/ 2380 h 2540"/>
                <a:gd name="T22" fmla="*/ 934 w 2905"/>
                <a:gd name="T23" fmla="*/ 2229 h 2540"/>
                <a:gd name="T24" fmla="*/ 907 w 2905"/>
                <a:gd name="T25" fmla="*/ 2175 h 2540"/>
                <a:gd name="T26" fmla="*/ 745 w 2905"/>
                <a:gd name="T27" fmla="*/ 2107 h 2540"/>
                <a:gd name="T28" fmla="*/ 735 w 2905"/>
                <a:gd name="T29" fmla="*/ 1941 h 2540"/>
                <a:gd name="T30" fmla="*/ 612 w 2905"/>
                <a:gd name="T31" fmla="*/ 1952 h 2540"/>
                <a:gd name="T32" fmla="*/ 495 w 2905"/>
                <a:gd name="T33" fmla="*/ 1816 h 2540"/>
                <a:gd name="T34" fmla="*/ 490 w 2905"/>
                <a:gd name="T35" fmla="*/ 1730 h 2540"/>
                <a:gd name="T36" fmla="*/ 323 w 2905"/>
                <a:gd name="T37" fmla="*/ 1690 h 2540"/>
                <a:gd name="T38" fmla="*/ 284 w 2905"/>
                <a:gd name="T39" fmla="*/ 1525 h 2540"/>
                <a:gd name="T40" fmla="*/ 0 w 2905"/>
                <a:gd name="T41" fmla="*/ 904 h 2540"/>
                <a:gd name="T42" fmla="*/ 87 w 2905"/>
                <a:gd name="T43" fmla="*/ 837 h 2540"/>
                <a:gd name="T44" fmla="*/ 629 w 2905"/>
                <a:gd name="T45" fmla="*/ 1240 h 2540"/>
                <a:gd name="T46" fmla="*/ 771 w 2905"/>
                <a:gd name="T47" fmla="*/ 1357 h 2540"/>
                <a:gd name="T48" fmla="*/ 760 w 2905"/>
                <a:gd name="T49" fmla="*/ 1479 h 2540"/>
                <a:gd name="T50" fmla="*/ 927 w 2905"/>
                <a:gd name="T51" fmla="*/ 1489 h 2540"/>
                <a:gd name="T52" fmla="*/ 996 w 2905"/>
                <a:gd name="T53" fmla="*/ 1649 h 2540"/>
                <a:gd name="T54" fmla="*/ 1050 w 2905"/>
                <a:gd name="T55" fmla="*/ 1676 h 2540"/>
                <a:gd name="T56" fmla="*/ 1201 w 2905"/>
                <a:gd name="T57" fmla="*/ 1769 h 2540"/>
                <a:gd name="T58" fmla="*/ 1181 w 2905"/>
                <a:gd name="T59" fmla="*/ 1932 h 2540"/>
                <a:gd name="T60" fmla="*/ 1344 w 2905"/>
                <a:gd name="T61" fmla="*/ 1912 h 2540"/>
                <a:gd name="T62" fmla="*/ 1438 w 2905"/>
                <a:gd name="T63" fmla="*/ 2062 h 2540"/>
                <a:gd name="T64" fmla="*/ 1716 w 2905"/>
                <a:gd name="T65" fmla="*/ 2402 h 2540"/>
                <a:gd name="T66" fmla="*/ 1809 w 2905"/>
                <a:gd name="T67" fmla="*/ 2325 h 2540"/>
                <a:gd name="T68" fmla="*/ 1567 w 2905"/>
                <a:gd name="T69" fmla="*/ 2025 h 2540"/>
                <a:gd name="T70" fmla="*/ 1633 w 2905"/>
                <a:gd name="T71" fmla="*/ 1939 h 2540"/>
                <a:gd name="T72" fmla="*/ 1936 w 2905"/>
                <a:gd name="T73" fmla="*/ 2183 h 2540"/>
                <a:gd name="T74" fmla="*/ 2029 w 2905"/>
                <a:gd name="T75" fmla="*/ 2106 h 2540"/>
                <a:gd name="T76" fmla="*/ 1786 w 2905"/>
                <a:gd name="T77" fmla="*/ 1806 h 2540"/>
                <a:gd name="T78" fmla="*/ 1853 w 2905"/>
                <a:gd name="T79" fmla="*/ 1720 h 2540"/>
                <a:gd name="T80" fmla="*/ 2156 w 2905"/>
                <a:gd name="T81" fmla="*/ 1965 h 2540"/>
                <a:gd name="T82" fmla="*/ 2249 w 2905"/>
                <a:gd name="T83" fmla="*/ 1887 h 2540"/>
                <a:gd name="T84" fmla="*/ 2006 w 2905"/>
                <a:gd name="T85" fmla="*/ 1587 h 2540"/>
                <a:gd name="T86" fmla="*/ 2074 w 2905"/>
                <a:gd name="T87" fmla="*/ 1501 h 2540"/>
                <a:gd name="T88" fmla="*/ 2377 w 2905"/>
                <a:gd name="T89" fmla="*/ 1746 h 2540"/>
                <a:gd name="T90" fmla="*/ 2469 w 2905"/>
                <a:gd name="T91" fmla="*/ 1669 h 2540"/>
                <a:gd name="T92" fmla="*/ 2438 w 2905"/>
                <a:gd name="T93" fmla="*/ 1591 h 2540"/>
                <a:gd name="T94" fmla="*/ 2295 w 2905"/>
                <a:gd name="T95" fmla="*/ 1449 h 2540"/>
                <a:gd name="T96" fmla="*/ 2062 w 2905"/>
                <a:gd name="T97" fmla="*/ 1218 h 2540"/>
                <a:gd name="T98" fmla="*/ 1813 w 2905"/>
                <a:gd name="T99" fmla="*/ 970 h 2540"/>
                <a:gd name="T100" fmla="*/ 1616 w 2905"/>
                <a:gd name="T101" fmla="*/ 775 h 2540"/>
                <a:gd name="T102" fmla="*/ 1537 w 2905"/>
                <a:gd name="T103" fmla="*/ 706 h 2540"/>
                <a:gd name="T104" fmla="*/ 1428 w 2905"/>
                <a:gd name="T105" fmla="*/ 754 h 2540"/>
                <a:gd name="T106" fmla="*/ 1226 w 2905"/>
                <a:gd name="T107" fmla="*/ 1069 h 2540"/>
                <a:gd name="T108" fmla="*/ 976 w 2905"/>
                <a:gd name="T109" fmla="*/ 1147 h 2540"/>
                <a:gd name="T110" fmla="*/ 796 w 2905"/>
                <a:gd name="T111" fmla="*/ 1004 h 2540"/>
                <a:gd name="T112" fmla="*/ 1064 w 2905"/>
                <a:gd name="T113" fmla="*/ 203 h 2540"/>
                <a:gd name="T114" fmla="*/ 1158 w 2905"/>
                <a:gd name="T115" fmla="*/ 94 h 2540"/>
                <a:gd name="T116" fmla="*/ 1338 w 2905"/>
                <a:gd name="T117" fmla="*/ 10 h 2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05" h="2540">
                  <a:moveTo>
                    <a:pt x="1451" y="0"/>
                  </a:moveTo>
                  <a:lnTo>
                    <a:pt x="1493" y="3"/>
                  </a:lnTo>
                  <a:lnTo>
                    <a:pt x="1538" y="11"/>
                  </a:lnTo>
                  <a:lnTo>
                    <a:pt x="1585" y="23"/>
                  </a:lnTo>
                  <a:lnTo>
                    <a:pt x="2221" y="222"/>
                  </a:lnTo>
                  <a:lnTo>
                    <a:pt x="2236" y="229"/>
                  </a:lnTo>
                  <a:lnTo>
                    <a:pt x="2249" y="239"/>
                  </a:lnTo>
                  <a:lnTo>
                    <a:pt x="2885" y="870"/>
                  </a:lnTo>
                  <a:lnTo>
                    <a:pt x="2896" y="886"/>
                  </a:lnTo>
                  <a:lnTo>
                    <a:pt x="2903" y="902"/>
                  </a:lnTo>
                  <a:lnTo>
                    <a:pt x="2905" y="919"/>
                  </a:lnTo>
                  <a:lnTo>
                    <a:pt x="2903" y="936"/>
                  </a:lnTo>
                  <a:lnTo>
                    <a:pt x="2896" y="954"/>
                  </a:lnTo>
                  <a:lnTo>
                    <a:pt x="2885" y="968"/>
                  </a:lnTo>
                  <a:lnTo>
                    <a:pt x="2445" y="1405"/>
                  </a:lnTo>
                  <a:lnTo>
                    <a:pt x="2552" y="1511"/>
                  </a:lnTo>
                  <a:lnTo>
                    <a:pt x="2572" y="1534"/>
                  </a:lnTo>
                  <a:lnTo>
                    <a:pt x="2588" y="1560"/>
                  </a:lnTo>
                  <a:lnTo>
                    <a:pt x="2599" y="1587"/>
                  </a:lnTo>
                  <a:lnTo>
                    <a:pt x="2606" y="1615"/>
                  </a:lnTo>
                  <a:lnTo>
                    <a:pt x="2609" y="1645"/>
                  </a:lnTo>
                  <a:lnTo>
                    <a:pt x="2608" y="1675"/>
                  </a:lnTo>
                  <a:lnTo>
                    <a:pt x="2603" y="1705"/>
                  </a:lnTo>
                  <a:lnTo>
                    <a:pt x="2594" y="1734"/>
                  </a:lnTo>
                  <a:lnTo>
                    <a:pt x="2580" y="1762"/>
                  </a:lnTo>
                  <a:lnTo>
                    <a:pt x="2562" y="1790"/>
                  </a:lnTo>
                  <a:lnTo>
                    <a:pt x="2540" y="1815"/>
                  </a:lnTo>
                  <a:lnTo>
                    <a:pt x="2513" y="1837"/>
                  </a:lnTo>
                  <a:lnTo>
                    <a:pt x="2484" y="1857"/>
                  </a:lnTo>
                  <a:lnTo>
                    <a:pt x="2453" y="1870"/>
                  </a:lnTo>
                  <a:lnTo>
                    <a:pt x="2421" y="1879"/>
                  </a:lnTo>
                  <a:lnTo>
                    <a:pt x="2389" y="1883"/>
                  </a:lnTo>
                  <a:lnTo>
                    <a:pt x="2385" y="1915"/>
                  </a:lnTo>
                  <a:lnTo>
                    <a:pt x="2376" y="1947"/>
                  </a:lnTo>
                  <a:lnTo>
                    <a:pt x="2362" y="1977"/>
                  </a:lnTo>
                  <a:lnTo>
                    <a:pt x="2343" y="2007"/>
                  </a:lnTo>
                  <a:lnTo>
                    <a:pt x="2319" y="2033"/>
                  </a:lnTo>
                  <a:lnTo>
                    <a:pt x="2293" y="2056"/>
                  </a:lnTo>
                  <a:lnTo>
                    <a:pt x="2263" y="2075"/>
                  </a:lnTo>
                  <a:lnTo>
                    <a:pt x="2233" y="2089"/>
                  </a:lnTo>
                  <a:lnTo>
                    <a:pt x="2201" y="2098"/>
                  </a:lnTo>
                  <a:lnTo>
                    <a:pt x="2169" y="2102"/>
                  </a:lnTo>
                  <a:lnTo>
                    <a:pt x="2164" y="2134"/>
                  </a:lnTo>
                  <a:lnTo>
                    <a:pt x="2155" y="2166"/>
                  </a:lnTo>
                  <a:lnTo>
                    <a:pt x="2142" y="2196"/>
                  </a:lnTo>
                  <a:lnTo>
                    <a:pt x="2123" y="2226"/>
                  </a:lnTo>
                  <a:lnTo>
                    <a:pt x="2100" y="2252"/>
                  </a:lnTo>
                  <a:lnTo>
                    <a:pt x="2073" y="2275"/>
                  </a:lnTo>
                  <a:lnTo>
                    <a:pt x="2044" y="2294"/>
                  </a:lnTo>
                  <a:lnTo>
                    <a:pt x="2012" y="2308"/>
                  </a:lnTo>
                  <a:lnTo>
                    <a:pt x="1981" y="2316"/>
                  </a:lnTo>
                  <a:lnTo>
                    <a:pt x="1948" y="2321"/>
                  </a:lnTo>
                  <a:lnTo>
                    <a:pt x="1944" y="2352"/>
                  </a:lnTo>
                  <a:lnTo>
                    <a:pt x="1935" y="2385"/>
                  </a:lnTo>
                  <a:lnTo>
                    <a:pt x="1922" y="2415"/>
                  </a:lnTo>
                  <a:lnTo>
                    <a:pt x="1903" y="2444"/>
                  </a:lnTo>
                  <a:lnTo>
                    <a:pt x="1880" y="2471"/>
                  </a:lnTo>
                  <a:lnTo>
                    <a:pt x="1854" y="2492"/>
                  </a:lnTo>
                  <a:lnTo>
                    <a:pt x="1828" y="2510"/>
                  </a:lnTo>
                  <a:lnTo>
                    <a:pt x="1799" y="2524"/>
                  </a:lnTo>
                  <a:lnTo>
                    <a:pt x="1770" y="2533"/>
                  </a:lnTo>
                  <a:lnTo>
                    <a:pt x="1739" y="2539"/>
                  </a:lnTo>
                  <a:lnTo>
                    <a:pt x="1710" y="2540"/>
                  </a:lnTo>
                  <a:lnTo>
                    <a:pt x="1680" y="2537"/>
                  </a:lnTo>
                  <a:lnTo>
                    <a:pt x="1650" y="2530"/>
                  </a:lnTo>
                  <a:lnTo>
                    <a:pt x="1623" y="2519"/>
                  </a:lnTo>
                  <a:lnTo>
                    <a:pt x="1597" y="2503"/>
                  </a:lnTo>
                  <a:lnTo>
                    <a:pt x="1574" y="2483"/>
                  </a:lnTo>
                  <a:lnTo>
                    <a:pt x="1320" y="2231"/>
                  </a:lnTo>
                  <a:lnTo>
                    <a:pt x="1191" y="2359"/>
                  </a:lnTo>
                  <a:lnTo>
                    <a:pt x="1172" y="2375"/>
                  </a:lnTo>
                  <a:lnTo>
                    <a:pt x="1150" y="2387"/>
                  </a:lnTo>
                  <a:lnTo>
                    <a:pt x="1127" y="2394"/>
                  </a:lnTo>
                  <a:lnTo>
                    <a:pt x="1102" y="2396"/>
                  </a:lnTo>
                  <a:lnTo>
                    <a:pt x="1077" y="2395"/>
                  </a:lnTo>
                  <a:lnTo>
                    <a:pt x="1052" y="2389"/>
                  </a:lnTo>
                  <a:lnTo>
                    <a:pt x="1027" y="2380"/>
                  </a:lnTo>
                  <a:lnTo>
                    <a:pt x="1005" y="2365"/>
                  </a:lnTo>
                  <a:lnTo>
                    <a:pt x="983" y="2347"/>
                  </a:lnTo>
                  <a:lnTo>
                    <a:pt x="965" y="2326"/>
                  </a:lnTo>
                  <a:lnTo>
                    <a:pt x="951" y="2303"/>
                  </a:lnTo>
                  <a:lnTo>
                    <a:pt x="941" y="2278"/>
                  </a:lnTo>
                  <a:lnTo>
                    <a:pt x="935" y="2254"/>
                  </a:lnTo>
                  <a:lnTo>
                    <a:pt x="934" y="2229"/>
                  </a:lnTo>
                  <a:lnTo>
                    <a:pt x="936" y="2204"/>
                  </a:lnTo>
                  <a:lnTo>
                    <a:pt x="944" y="2181"/>
                  </a:lnTo>
                  <a:lnTo>
                    <a:pt x="955" y="2160"/>
                  </a:lnTo>
                  <a:lnTo>
                    <a:pt x="971" y="2140"/>
                  </a:lnTo>
                  <a:lnTo>
                    <a:pt x="952" y="2157"/>
                  </a:lnTo>
                  <a:lnTo>
                    <a:pt x="930" y="2168"/>
                  </a:lnTo>
                  <a:lnTo>
                    <a:pt x="907" y="2175"/>
                  </a:lnTo>
                  <a:lnTo>
                    <a:pt x="882" y="2178"/>
                  </a:lnTo>
                  <a:lnTo>
                    <a:pt x="857" y="2176"/>
                  </a:lnTo>
                  <a:lnTo>
                    <a:pt x="832" y="2170"/>
                  </a:lnTo>
                  <a:lnTo>
                    <a:pt x="808" y="2161"/>
                  </a:lnTo>
                  <a:lnTo>
                    <a:pt x="784" y="2147"/>
                  </a:lnTo>
                  <a:lnTo>
                    <a:pt x="763" y="2128"/>
                  </a:lnTo>
                  <a:lnTo>
                    <a:pt x="745" y="2107"/>
                  </a:lnTo>
                  <a:lnTo>
                    <a:pt x="730" y="2084"/>
                  </a:lnTo>
                  <a:lnTo>
                    <a:pt x="721" y="2060"/>
                  </a:lnTo>
                  <a:lnTo>
                    <a:pt x="715" y="2035"/>
                  </a:lnTo>
                  <a:lnTo>
                    <a:pt x="714" y="2011"/>
                  </a:lnTo>
                  <a:lnTo>
                    <a:pt x="716" y="1986"/>
                  </a:lnTo>
                  <a:lnTo>
                    <a:pt x="723" y="1963"/>
                  </a:lnTo>
                  <a:lnTo>
                    <a:pt x="735" y="1941"/>
                  </a:lnTo>
                  <a:lnTo>
                    <a:pt x="751" y="1922"/>
                  </a:lnTo>
                  <a:lnTo>
                    <a:pt x="731" y="1938"/>
                  </a:lnTo>
                  <a:lnTo>
                    <a:pt x="710" y="1949"/>
                  </a:lnTo>
                  <a:lnTo>
                    <a:pt x="686" y="1956"/>
                  </a:lnTo>
                  <a:lnTo>
                    <a:pt x="662" y="1959"/>
                  </a:lnTo>
                  <a:lnTo>
                    <a:pt x="636" y="1957"/>
                  </a:lnTo>
                  <a:lnTo>
                    <a:pt x="612" y="1952"/>
                  </a:lnTo>
                  <a:lnTo>
                    <a:pt x="588" y="1942"/>
                  </a:lnTo>
                  <a:lnTo>
                    <a:pt x="564" y="1928"/>
                  </a:lnTo>
                  <a:lnTo>
                    <a:pt x="543" y="1909"/>
                  </a:lnTo>
                  <a:lnTo>
                    <a:pt x="524" y="1888"/>
                  </a:lnTo>
                  <a:lnTo>
                    <a:pt x="511" y="1866"/>
                  </a:lnTo>
                  <a:lnTo>
                    <a:pt x="501" y="1841"/>
                  </a:lnTo>
                  <a:lnTo>
                    <a:pt x="495" y="1816"/>
                  </a:lnTo>
                  <a:lnTo>
                    <a:pt x="494" y="1792"/>
                  </a:lnTo>
                  <a:lnTo>
                    <a:pt x="497" y="1767"/>
                  </a:lnTo>
                  <a:lnTo>
                    <a:pt x="504" y="1744"/>
                  </a:lnTo>
                  <a:lnTo>
                    <a:pt x="515" y="1722"/>
                  </a:lnTo>
                  <a:lnTo>
                    <a:pt x="530" y="1703"/>
                  </a:lnTo>
                  <a:lnTo>
                    <a:pt x="511" y="1719"/>
                  </a:lnTo>
                  <a:lnTo>
                    <a:pt x="490" y="1730"/>
                  </a:lnTo>
                  <a:lnTo>
                    <a:pt x="466" y="1737"/>
                  </a:lnTo>
                  <a:lnTo>
                    <a:pt x="442" y="1740"/>
                  </a:lnTo>
                  <a:lnTo>
                    <a:pt x="417" y="1738"/>
                  </a:lnTo>
                  <a:lnTo>
                    <a:pt x="392" y="1733"/>
                  </a:lnTo>
                  <a:lnTo>
                    <a:pt x="367" y="1723"/>
                  </a:lnTo>
                  <a:lnTo>
                    <a:pt x="344" y="1709"/>
                  </a:lnTo>
                  <a:lnTo>
                    <a:pt x="323" y="1690"/>
                  </a:lnTo>
                  <a:lnTo>
                    <a:pt x="305" y="1670"/>
                  </a:lnTo>
                  <a:lnTo>
                    <a:pt x="291" y="1647"/>
                  </a:lnTo>
                  <a:lnTo>
                    <a:pt x="281" y="1622"/>
                  </a:lnTo>
                  <a:lnTo>
                    <a:pt x="275" y="1597"/>
                  </a:lnTo>
                  <a:lnTo>
                    <a:pt x="273" y="1573"/>
                  </a:lnTo>
                  <a:lnTo>
                    <a:pt x="276" y="1549"/>
                  </a:lnTo>
                  <a:lnTo>
                    <a:pt x="284" y="1525"/>
                  </a:lnTo>
                  <a:lnTo>
                    <a:pt x="295" y="1504"/>
                  </a:lnTo>
                  <a:lnTo>
                    <a:pt x="311" y="1485"/>
                  </a:lnTo>
                  <a:lnTo>
                    <a:pt x="432" y="1363"/>
                  </a:lnTo>
                  <a:lnTo>
                    <a:pt x="20" y="952"/>
                  </a:lnTo>
                  <a:lnTo>
                    <a:pt x="9" y="938"/>
                  </a:lnTo>
                  <a:lnTo>
                    <a:pt x="2" y="921"/>
                  </a:lnTo>
                  <a:lnTo>
                    <a:pt x="0" y="904"/>
                  </a:lnTo>
                  <a:lnTo>
                    <a:pt x="2" y="887"/>
                  </a:lnTo>
                  <a:lnTo>
                    <a:pt x="9" y="870"/>
                  </a:lnTo>
                  <a:lnTo>
                    <a:pt x="20" y="855"/>
                  </a:lnTo>
                  <a:lnTo>
                    <a:pt x="35" y="844"/>
                  </a:lnTo>
                  <a:lnTo>
                    <a:pt x="51" y="837"/>
                  </a:lnTo>
                  <a:lnTo>
                    <a:pt x="69" y="835"/>
                  </a:lnTo>
                  <a:lnTo>
                    <a:pt x="87" y="837"/>
                  </a:lnTo>
                  <a:lnTo>
                    <a:pt x="103" y="844"/>
                  </a:lnTo>
                  <a:lnTo>
                    <a:pt x="118" y="855"/>
                  </a:lnTo>
                  <a:lnTo>
                    <a:pt x="531" y="1267"/>
                  </a:lnTo>
                  <a:lnTo>
                    <a:pt x="554" y="1253"/>
                  </a:lnTo>
                  <a:lnTo>
                    <a:pt x="577" y="1243"/>
                  </a:lnTo>
                  <a:lnTo>
                    <a:pt x="603" y="1239"/>
                  </a:lnTo>
                  <a:lnTo>
                    <a:pt x="629" y="1240"/>
                  </a:lnTo>
                  <a:lnTo>
                    <a:pt x="656" y="1245"/>
                  </a:lnTo>
                  <a:lnTo>
                    <a:pt x="681" y="1255"/>
                  </a:lnTo>
                  <a:lnTo>
                    <a:pt x="706" y="1269"/>
                  </a:lnTo>
                  <a:lnTo>
                    <a:pt x="728" y="1288"/>
                  </a:lnTo>
                  <a:lnTo>
                    <a:pt x="747" y="1309"/>
                  </a:lnTo>
                  <a:lnTo>
                    <a:pt x="761" y="1333"/>
                  </a:lnTo>
                  <a:lnTo>
                    <a:pt x="771" y="1357"/>
                  </a:lnTo>
                  <a:lnTo>
                    <a:pt x="776" y="1381"/>
                  </a:lnTo>
                  <a:lnTo>
                    <a:pt x="778" y="1407"/>
                  </a:lnTo>
                  <a:lnTo>
                    <a:pt x="775" y="1431"/>
                  </a:lnTo>
                  <a:lnTo>
                    <a:pt x="768" y="1454"/>
                  </a:lnTo>
                  <a:lnTo>
                    <a:pt x="757" y="1476"/>
                  </a:lnTo>
                  <a:lnTo>
                    <a:pt x="741" y="1495"/>
                  </a:lnTo>
                  <a:lnTo>
                    <a:pt x="760" y="1479"/>
                  </a:lnTo>
                  <a:lnTo>
                    <a:pt x="781" y="1467"/>
                  </a:lnTo>
                  <a:lnTo>
                    <a:pt x="805" y="1460"/>
                  </a:lnTo>
                  <a:lnTo>
                    <a:pt x="829" y="1457"/>
                  </a:lnTo>
                  <a:lnTo>
                    <a:pt x="855" y="1459"/>
                  </a:lnTo>
                  <a:lnTo>
                    <a:pt x="879" y="1464"/>
                  </a:lnTo>
                  <a:lnTo>
                    <a:pt x="904" y="1475"/>
                  </a:lnTo>
                  <a:lnTo>
                    <a:pt x="927" y="1489"/>
                  </a:lnTo>
                  <a:lnTo>
                    <a:pt x="949" y="1507"/>
                  </a:lnTo>
                  <a:lnTo>
                    <a:pt x="967" y="1528"/>
                  </a:lnTo>
                  <a:lnTo>
                    <a:pt x="981" y="1551"/>
                  </a:lnTo>
                  <a:lnTo>
                    <a:pt x="990" y="1575"/>
                  </a:lnTo>
                  <a:lnTo>
                    <a:pt x="997" y="1600"/>
                  </a:lnTo>
                  <a:lnTo>
                    <a:pt x="998" y="1625"/>
                  </a:lnTo>
                  <a:lnTo>
                    <a:pt x="996" y="1649"/>
                  </a:lnTo>
                  <a:lnTo>
                    <a:pt x="988" y="1672"/>
                  </a:lnTo>
                  <a:lnTo>
                    <a:pt x="977" y="1694"/>
                  </a:lnTo>
                  <a:lnTo>
                    <a:pt x="961" y="1714"/>
                  </a:lnTo>
                  <a:lnTo>
                    <a:pt x="980" y="1698"/>
                  </a:lnTo>
                  <a:lnTo>
                    <a:pt x="1002" y="1686"/>
                  </a:lnTo>
                  <a:lnTo>
                    <a:pt x="1025" y="1679"/>
                  </a:lnTo>
                  <a:lnTo>
                    <a:pt x="1050" y="1676"/>
                  </a:lnTo>
                  <a:lnTo>
                    <a:pt x="1075" y="1678"/>
                  </a:lnTo>
                  <a:lnTo>
                    <a:pt x="1100" y="1683"/>
                  </a:lnTo>
                  <a:lnTo>
                    <a:pt x="1124" y="1693"/>
                  </a:lnTo>
                  <a:lnTo>
                    <a:pt x="1148" y="1708"/>
                  </a:lnTo>
                  <a:lnTo>
                    <a:pt x="1169" y="1725"/>
                  </a:lnTo>
                  <a:lnTo>
                    <a:pt x="1187" y="1746"/>
                  </a:lnTo>
                  <a:lnTo>
                    <a:pt x="1201" y="1769"/>
                  </a:lnTo>
                  <a:lnTo>
                    <a:pt x="1211" y="1794"/>
                  </a:lnTo>
                  <a:lnTo>
                    <a:pt x="1217" y="1818"/>
                  </a:lnTo>
                  <a:lnTo>
                    <a:pt x="1218" y="1843"/>
                  </a:lnTo>
                  <a:lnTo>
                    <a:pt x="1215" y="1868"/>
                  </a:lnTo>
                  <a:lnTo>
                    <a:pt x="1208" y="1891"/>
                  </a:lnTo>
                  <a:lnTo>
                    <a:pt x="1196" y="1912"/>
                  </a:lnTo>
                  <a:lnTo>
                    <a:pt x="1181" y="1932"/>
                  </a:lnTo>
                  <a:lnTo>
                    <a:pt x="1201" y="1916"/>
                  </a:lnTo>
                  <a:lnTo>
                    <a:pt x="1222" y="1905"/>
                  </a:lnTo>
                  <a:lnTo>
                    <a:pt x="1245" y="1898"/>
                  </a:lnTo>
                  <a:lnTo>
                    <a:pt x="1270" y="1895"/>
                  </a:lnTo>
                  <a:lnTo>
                    <a:pt x="1294" y="1896"/>
                  </a:lnTo>
                  <a:lnTo>
                    <a:pt x="1320" y="1902"/>
                  </a:lnTo>
                  <a:lnTo>
                    <a:pt x="1344" y="1912"/>
                  </a:lnTo>
                  <a:lnTo>
                    <a:pt x="1367" y="1926"/>
                  </a:lnTo>
                  <a:lnTo>
                    <a:pt x="1388" y="1944"/>
                  </a:lnTo>
                  <a:lnTo>
                    <a:pt x="1407" y="1965"/>
                  </a:lnTo>
                  <a:lnTo>
                    <a:pt x="1421" y="1988"/>
                  </a:lnTo>
                  <a:lnTo>
                    <a:pt x="1431" y="2013"/>
                  </a:lnTo>
                  <a:lnTo>
                    <a:pt x="1436" y="2037"/>
                  </a:lnTo>
                  <a:lnTo>
                    <a:pt x="1438" y="2062"/>
                  </a:lnTo>
                  <a:lnTo>
                    <a:pt x="1435" y="2087"/>
                  </a:lnTo>
                  <a:lnTo>
                    <a:pt x="1428" y="2110"/>
                  </a:lnTo>
                  <a:lnTo>
                    <a:pt x="1416" y="2131"/>
                  </a:lnTo>
                  <a:lnTo>
                    <a:pt x="1672" y="2386"/>
                  </a:lnTo>
                  <a:lnTo>
                    <a:pt x="1685" y="2395"/>
                  </a:lnTo>
                  <a:lnTo>
                    <a:pt x="1699" y="2401"/>
                  </a:lnTo>
                  <a:lnTo>
                    <a:pt x="1716" y="2402"/>
                  </a:lnTo>
                  <a:lnTo>
                    <a:pt x="1733" y="2400"/>
                  </a:lnTo>
                  <a:lnTo>
                    <a:pt x="1750" y="2395"/>
                  </a:lnTo>
                  <a:lnTo>
                    <a:pt x="1767" y="2386"/>
                  </a:lnTo>
                  <a:lnTo>
                    <a:pt x="1782" y="2374"/>
                  </a:lnTo>
                  <a:lnTo>
                    <a:pt x="1794" y="2358"/>
                  </a:lnTo>
                  <a:lnTo>
                    <a:pt x="1803" y="2342"/>
                  </a:lnTo>
                  <a:lnTo>
                    <a:pt x="1809" y="2325"/>
                  </a:lnTo>
                  <a:lnTo>
                    <a:pt x="1811" y="2308"/>
                  </a:lnTo>
                  <a:lnTo>
                    <a:pt x="1809" y="2291"/>
                  </a:lnTo>
                  <a:lnTo>
                    <a:pt x="1803" y="2276"/>
                  </a:lnTo>
                  <a:lnTo>
                    <a:pt x="1794" y="2264"/>
                  </a:lnTo>
                  <a:lnTo>
                    <a:pt x="1584" y="2055"/>
                  </a:lnTo>
                  <a:lnTo>
                    <a:pt x="1573" y="2041"/>
                  </a:lnTo>
                  <a:lnTo>
                    <a:pt x="1567" y="2025"/>
                  </a:lnTo>
                  <a:lnTo>
                    <a:pt x="1564" y="2007"/>
                  </a:lnTo>
                  <a:lnTo>
                    <a:pt x="1567" y="1989"/>
                  </a:lnTo>
                  <a:lnTo>
                    <a:pt x="1573" y="1973"/>
                  </a:lnTo>
                  <a:lnTo>
                    <a:pt x="1584" y="1958"/>
                  </a:lnTo>
                  <a:lnTo>
                    <a:pt x="1599" y="1947"/>
                  </a:lnTo>
                  <a:lnTo>
                    <a:pt x="1616" y="1941"/>
                  </a:lnTo>
                  <a:lnTo>
                    <a:pt x="1633" y="1939"/>
                  </a:lnTo>
                  <a:lnTo>
                    <a:pt x="1650" y="1941"/>
                  </a:lnTo>
                  <a:lnTo>
                    <a:pt x="1668" y="1947"/>
                  </a:lnTo>
                  <a:lnTo>
                    <a:pt x="1682" y="1958"/>
                  </a:lnTo>
                  <a:lnTo>
                    <a:pt x="1892" y="2167"/>
                  </a:lnTo>
                  <a:lnTo>
                    <a:pt x="1904" y="2176"/>
                  </a:lnTo>
                  <a:lnTo>
                    <a:pt x="1920" y="2182"/>
                  </a:lnTo>
                  <a:lnTo>
                    <a:pt x="1936" y="2183"/>
                  </a:lnTo>
                  <a:lnTo>
                    <a:pt x="1953" y="2182"/>
                  </a:lnTo>
                  <a:lnTo>
                    <a:pt x="1971" y="2176"/>
                  </a:lnTo>
                  <a:lnTo>
                    <a:pt x="1987" y="2167"/>
                  </a:lnTo>
                  <a:lnTo>
                    <a:pt x="2002" y="2155"/>
                  </a:lnTo>
                  <a:lnTo>
                    <a:pt x="2015" y="2139"/>
                  </a:lnTo>
                  <a:lnTo>
                    <a:pt x="2024" y="2123"/>
                  </a:lnTo>
                  <a:lnTo>
                    <a:pt x="2029" y="2106"/>
                  </a:lnTo>
                  <a:lnTo>
                    <a:pt x="2031" y="2089"/>
                  </a:lnTo>
                  <a:lnTo>
                    <a:pt x="2029" y="2073"/>
                  </a:lnTo>
                  <a:lnTo>
                    <a:pt x="2024" y="2058"/>
                  </a:lnTo>
                  <a:lnTo>
                    <a:pt x="2015" y="2045"/>
                  </a:lnTo>
                  <a:lnTo>
                    <a:pt x="1804" y="1837"/>
                  </a:lnTo>
                  <a:lnTo>
                    <a:pt x="1793" y="1822"/>
                  </a:lnTo>
                  <a:lnTo>
                    <a:pt x="1786" y="1806"/>
                  </a:lnTo>
                  <a:lnTo>
                    <a:pt x="1784" y="1788"/>
                  </a:lnTo>
                  <a:lnTo>
                    <a:pt x="1786" y="1770"/>
                  </a:lnTo>
                  <a:lnTo>
                    <a:pt x="1793" y="1754"/>
                  </a:lnTo>
                  <a:lnTo>
                    <a:pt x="1804" y="1740"/>
                  </a:lnTo>
                  <a:lnTo>
                    <a:pt x="1820" y="1729"/>
                  </a:lnTo>
                  <a:lnTo>
                    <a:pt x="1836" y="1722"/>
                  </a:lnTo>
                  <a:lnTo>
                    <a:pt x="1853" y="1720"/>
                  </a:lnTo>
                  <a:lnTo>
                    <a:pt x="1871" y="1722"/>
                  </a:lnTo>
                  <a:lnTo>
                    <a:pt x="1887" y="1729"/>
                  </a:lnTo>
                  <a:lnTo>
                    <a:pt x="1902" y="1740"/>
                  </a:lnTo>
                  <a:lnTo>
                    <a:pt x="2112" y="1948"/>
                  </a:lnTo>
                  <a:lnTo>
                    <a:pt x="2125" y="1957"/>
                  </a:lnTo>
                  <a:lnTo>
                    <a:pt x="2140" y="1963"/>
                  </a:lnTo>
                  <a:lnTo>
                    <a:pt x="2156" y="1965"/>
                  </a:lnTo>
                  <a:lnTo>
                    <a:pt x="2174" y="1963"/>
                  </a:lnTo>
                  <a:lnTo>
                    <a:pt x="2190" y="1957"/>
                  </a:lnTo>
                  <a:lnTo>
                    <a:pt x="2207" y="1949"/>
                  </a:lnTo>
                  <a:lnTo>
                    <a:pt x="2223" y="1936"/>
                  </a:lnTo>
                  <a:lnTo>
                    <a:pt x="2235" y="1920"/>
                  </a:lnTo>
                  <a:lnTo>
                    <a:pt x="2244" y="1904"/>
                  </a:lnTo>
                  <a:lnTo>
                    <a:pt x="2249" y="1887"/>
                  </a:lnTo>
                  <a:lnTo>
                    <a:pt x="2251" y="1871"/>
                  </a:lnTo>
                  <a:lnTo>
                    <a:pt x="2249" y="1855"/>
                  </a:lnTo>
                  <a:lnTo>
                    <a:pt x="2244" y="1839"/>
                  </a:lnTo>
                  <a:lnTo>
                    <a:pt x="2234" y="1826"/>
                  </a:lnTo>
                  <a:lnTo>
                    <a:pt x="2025" y="1618"/>
                  </a:lnTo>
                  <a:lnTo>
                    <a:pt x="2013" y="1603"/>
                  </a:lnTo>
                  <a:lnTo>
                    <a:pt x="2006" y="1587"/>
                  </a:lnTo>
                  <a:lnTo>
                    <a:pt x="2004" y="1570"/>
                  </a:lnTo>
                  <a:lnTo>
                    <a:pt x="2006" y="1553"/>
                  </a:lnTo>
                  <a:lnTo>
                    <a:pt x="2013" y="1535"/>
                  </a:lnTo>
                  <a:lnTo>
                    <a:pt x="2025" y="1521"/>
                  </a:lnTo>
                  <a:lnTo>
                    <a:pt x="2039" y="1510"/>
                  </a:lnTo>
                  <a:lnTo>
                    <a:pt x="2055" y="1503"/>
                  </a:lnTo>
                  <a:lnTo>
                    <a:pt x="2074" y="1501"/>
                  </a:lnTo>
                  <a:lnTo>
                    <a:pt x="2091" y="1503"/>
                  </a:lnTo>
                  <a:lnTo>
                    <a:pt x="2107" y="1510"/>
                  </a:lnTo>
                  <a:lnTo>
                    <a:pt x="2122" y="1521"/>
                  </a:lnTo>
                  <a:lnTo>
                    <a:pt x="2332" y="1729"/>
                  </a:lnTo>
                  <a:lnTo>
                    <a:pt x="2345" y="1739"/>
                  </a:lnTo>
                  <a:lnTo>
                    <a:pt x="2359" y="1744"/>
                  </a:lnTo>
                  <a:lnTo>
                    <a:pt x="2377" y="1746"/>
                  </a:lnTo>
                  <a:lnTo>
                    <a:pt x="2393" y="1744"/>
                  </a:lnTo>
                  <a:lnTo>
                    <a:pt x="2410" y="1739"/>
                  </a:lnTo>
                  <a:lnTo>
                    <a:pt x="2427" y="1730"/>
                  </a:lnTo>
                  <a:lnTo>
                    <a:pt x="2442" y="1718"/>
                  </a:lnTo>
                  <a:lnTo>
                    <a:pt x="2455" y="1703"/>
                  </a:lnTo>
                  <a:lnTo>
                    <a:pt x="2463" y="1685"/>
                  </a:lnTo>
                  <a:lnTo>
                    <a:pt x="2469" y="1669"/>
                  </a:lnTo>
                  <a:lnTo>
                    <a:pt x="2471" y="1652"/>
                  </a:lnTo>
                  <a:lnTo>
                    <a:pt x="2469" y="1636"/>
                  </a:lnTo>
                  <a:lnTo>
                    <a:pt x="2463" y="1620"/>
                  </a:lnTo>
                  <a:lnTo>
                    <a:pt x="2454" y="1608"/>
                  </a:lnTo>
                  <a:lnTo>
                    <a:pt x="2452" y="1606"/>
                  </a:lnTo>
                  <a:lnTo>
                    <a:pt x="2447" y="1600"/>
                  </a:lnTo>
                  <a:lnTo>
                    <a:pt x="2438" y="1591"/>
                  </a:lnTo>
                  <a:lnTo>
                    <a:pt x="2426" y="1579"/>
                  </a:lnTo>
                  <a:lnTo>
                    <a:pt x="2410" y="1564"/>
                  </a:lnTo>
                  <a:lnTo>
                    <a:pt x="2392" y="1545"/>
                  </a:lnTo>
                  <a:lnTo>
                    <a:pt x="2372" y="1525"/>
                  </a:lnTo>
                  <a:lnTo>
                    <a:pt x="2348" y="1502"/>
                  </a:lnTo>
                  <a:lnTo>
                    <a:pt x="2323" y="1477"/>
                  </a:lnTo>
                  <a:lnTo>
                    <a:pt x="2295" y="1449"/>
                  </a:lnTo>
                  <a:lnTo>
                    <a:pt x="2265" y="1420"/>
                  </a:lnTo>
                  <a:lnTo>
                    <a:pt x="2235" y="1389"/>
                  </a:lnTo>
                  <a:lnTo>
                    <a:pt x="2202" y="1357"/>
                  </a:lnTo>
                  <a:lnTo>
                    <a:pt x="2169" y="1323"/>
                  </a:lnTo>
                  <a:lnTo>
                    <a:pt x="2134" y="1289"/>
                  </a:lnTo>
                  <a:lnTo>
                    <a:pt x="2099" y="1254"/>
                  </a:lnTo>
                  <a:lnTo>
                    <a:pt x="2062" y="1218"/>
                  </a:lnTo>
                  <a:lnTo>
                    <a:pt x="2027" y="1182"/>
                  </a:lnTo>
                  <a:lnTo>
                    <a:pt x="1990" y="1146"/>
                  </a:lnTo>
                  <a:lnTo>
                    <a:pt x="1954" y="1110"/>
                  </a:lnTo>
                  <a:lnTo>
                    <a:pt x="1918" y="1074"/>
                  </a:lnTo>
                  <a:lnTo>
                    <a:pt x="1882" y="1039"/>
                  </a:lnTo>
                  <a:lnTo>
                    <a:pt x="1847" y="1003"/>
                  </a:lnTo>
                  <a:lnTo>
                    <a:pt x="1813" y="970"/>
                  </a:lnTo>
                  <a:lnTo>
                    <a:pt x="1780" y="937"/>
                  </a:lnTo>
                  <a:lnTo>
                    <a:pt x="1748" y="906"/>
                  </a:lnTo>
                  <a:lnTo>
                    <a:pt x="1718" y="875"/>
                  </a:lnTo>
                  <a:lnTo>
                    <a:pt x="1689" y="847"/>
                  </a:lnTo>
                  <a:lnTo>
                    <a:pt x="1663" y="821"/>
                  </a:lnTo>
                  <a:lnTo>
                    <a:pt x="1638" y="797"/>
                  </a:lnTo>
                  <a:lnTo>
                    <a:pt x="1616" y="775"/>
                  </a:lnTo>
                  <a:lnTo>
                    <a:pt x="1596" y="756"/>
                  </a:lnTo>
                  <a:lnTo>
                    <a:pt x="1579" y="740"/>
                  </a:lnTo>
                  <a:lnTo>
                    <a:pt x="1565" y="725"/>
                  </a:lnTo>
                  <a:lnTo>
                    <a:pt x="1560" y="721"/>
                  </a:lnTo>
                  <a:lnTo>
                    <a:pt x="1553" y="715"/>
                  </a:lnTo>
                  <a:lnTo>
                    <a:pt x="1546" y="711"/>
                  </a:lnTo>
                  <a:lnTo>
                    <a:pt x="1537" y="706"/>
                  </a:lnTo>
                  <a:lnTo>
                    <a:pt x="1527" y="704"/>
                  </a:lnTo>
                  <a:lnTo>
                    <a:pt x="1515" y="703"/>
                  </a:lnTo>
                  <a:lnTo>
                    <a:pt x="1501" y="705"/>
                  </a:lnTo>
                  <a:lnTo>
                    <a:pt x="1485" y="711"/>
                  </a:lnTo>
                  <a:lnTo>
                    <a:pt x="1468" y="720"/>
                  </a:lnTo>
                  <a:lnTo>
                    <a:pt x="1449" y="735"/>
                  </a:lnTo>
                  <a:lnTo>
                    <a:pt x="1428" y="754"/>
                  </a:lnTo>
                  <a:lnTo>
                    <a:pt x="1405" y="779"/>
                  </a:lnTo>
                  <a:lnTo>
                    <a:pt x="1383" y="808"/>
                  </a:lnTo>
                  <a:lnTo>
                    <a:pt x="1366" y="837"/>
                  </a:lnTo>
                  <a:lnTo>
                    <a:pt x="1270" y="1012"/>
                  </a:lnTo>
                  <a:lnTo>
                    <a:pt x="1259" y="1031"/>
                  </a:lnTo>
                  <a:lnTo>
                    <a:pt x="1244" y="1050"/>
                  </a:lnTo>
                  <a:lnTo>
                    <a:pt x="1226" y="1069"/>
                  </a:lnTo>
                  <a:lnTo>
                    <a:pt x="1194" y="1096"/>
                  </a:lnTo>
                  <a:lnTo>
                    <a:pt x="1161" y="1119"/>
                  </a:lnTo>
                  <a:lnTo>
                    <a:pt x="1125" y="1136"/>
                  </a:lnTo>
                  <a:lnTo>
                    <a:pt x="1089" y="1147"/>
                  </a:lnTo>
                  <a:lnTo>
                    <a:pt x="1052" y="1153"/>
                  </a:lnTo>
                  <a:lnTo>
                    <a:pt x="1014" y="1153"/>
                  </a:lnTo>
                  <a:lnTo>
                    <a:pt x="976" y="1147"/>
                  </a:lnTo>
                  <a:lnTo>
                    <a:pt x="944" y="1137"/>
                  </a:lnTo>
                  <a:lnTo>
                    <a:pt x="913" y="1123"/>
                  </a:lnTo>
                  <a:lnTo>
                    <a:pt x="883" y="1106"/>
                  </a:lnTo>
                  <a:lnTo>
                    <a:pt x="858" y="1085"/>
                  </a:lnTo>
                  <a:lnTo>
                    <a:pt x="833" y="1061"/>
                  </a:lnTo>
                  <a:lnTo>
                    <a:pt x="813" y="1034"/>
                  </a:lnTo>
                  <a:lnTo>
                    <a:pt x="796" y="1004"/>
                  </a:lnTo>
                  <a:lnTo>
                    <a:pt x="784" y="980"/>
                  </a:lnTo>
                  <a:lnTo>
                    <a:pt x="777" y="955"/>
                  </a:lnTo>
                  <a:lnTo>
                    <a:pt x="772" y="930"/>
                  </a:lnTo>
                  <a:lnTo>
                    <a:pt x="772" y="908"/>
                  </a:lnTo>
                  <a:lnTo>
                    <a:pt x="774" y="886"/>
                  </a:lnTo>
                  <a:lnTo>
                    <a:pt x="781" y="866"/>
                  </a:lnTo>
                  <a:lnTo>
                    <a:pt x="1064" y="203"/>
                  </a:lnTo>
                  <a:lnTo>
                    <a:pt x="1074" y="185"/>
                  </a:lnTo>
                  <a:lnTo>
                    <a:pt x="1086" y="166"/>
                  </a:lnTo>
                  <a:lnTo>
                    <a:pt x="1102" y="147"/>
                  </a:lnTo>
                  <a:lnTo>
                    <a:pt x="1120" y="126"/>
                  </a:lnTo>
                  <a:lnTo>
                    <a:pt x="1130" y="117"/>
                  </a:lnTo>
                  <a:lnTo>
                    <a:pt x="1142" y="106"/>
                  </a:lnTo>
                  <a:lnTo>
                    <a:pt x="1158" y="94"/>
                  </a:lnTo>
                  <a:lnTo>
                    <a:pt x="1176" y="81"/>
                  </a:lnTo>
                  <a:lnTo>
                    <a:pt x="1196" y="67"/>
                  </a:lnTo>
                  <a:lnTo>
                    <a:pt x="1220" y="53"/>
                  </a:lnTo>
                  <a:lnTo>
                    <a:pt x="1245" y="40"/>
                  </a:lnTo>
                  <a:lnTo>
                    <a:pt x="1274" y="28"/>
                  </a:lnTo>
                  <a:lnTo>
                    <a:pt x="1305" y="18"/>
                  </a:lnTo>
                  <a:lnTo>
                    <a:pt x="1338" y="10"/>
                  </a:lnTo>
                  <a:lnTo>
                    <a:pt x="1373" y="3"/>
                  </a:lnTo>
                  <a:lnTo>
                    <a:pt x="1412" y="0"/>
                  </a:lnTo>
                  <a:lnTo>
                    <a:pt x="1451"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a:latin typeface="+mn-lt"/>
                <a:cs typeface="Arial" panose="020B0604020202020204" pitchFamily="34" charset="0"/>
              </a:endParaRPr>
            </a:p>
          </p:txBody>
        </p:sp>
        <p:sp>
          <p:nvSpPr>
            <p:cNvPr id="123" name="Freeform 40">
              <a:extLst>
                <a:ext uri="{FF2B5EF4-FFF2-40B4-BE49-F238E27FC236}">
                  <a16:creationId xmlns:a16="http://schemas.microsoft.com/office/drawing/2014/main" id="{FC6AAEC0-61DD-E138-85E0-6E287B50A2DC}"/>
                </a:ext>
              </a:extLst>
            </p:cNvPr>
            <p:cNvSpPr>
              <a:spLocks noEditPoints="1"/>
            </p:cNvSpPr>
            <p:nvPr/>
          </p:nvSpPr>
          <p:spPr bwMode="auto">
            <a:xfrm>
              <a:off x="7332663" y="2609851"/>
              <a:ext cx="149225" cy="147638"/>
            </a:xfrm>
            <a:custGeom>
              <a:avLst/>
              <a:gdLst>
                <a:gd name="T0" fmla="*/ 671 w 1031"/>
                <a:gd name="T1" fmla="*/ 657 h 1025"/>
                <a:gd name="T2" fmla="*/ 626 w 1031"/>
                <a:gd name="T3" fmla="*/ 679 h 1025"/>
                <a:gd name="T4" fmla="*/ 595 w 1031"/>
                <a:gd name="T5" fmla="*/ 718 h 1025"/>
                <a:gd name="T6" fmla="*/ 584 w 1031"/>
                <a:gd name="T7" fmla="*/ 766 h 1025"/>
                <a:gd name="T8" fmla="*/ 595 w 1031"/>
                <a:gd name="T9" fmla="*/ 817 h 1025"/>
                <a:gd name="T10" fmla="*/ 626 w 1031"/>
                <a:gd name="T11" fmla="*/ 854 h 1025"/>
                <a:gd name="T12" fmla="*/ 671 w 1031"/>
                <a:gd name="T13" fmla="*/ 877 h 1025"/>
                <a:gd name="T14" fmla="*/ 723 w 1031"/>
                <a:gd name="T15" fmla="*/ 877 h 1025"/>
                <a:gd name="T16" fmla="*/ 768 w 1031"/>
                <a:gd name="T17" fmla="*/ 854 h 1025"/>
                <a:gd name="T18" fmla="*/ 800 w 1031"/>
                <a:gd name="T19" fmla="*/ 816 h 1025"/>
                <a:gd name="T20" fmla="*/ 811 w 1031"/>
                <a:gd name="T21" fmla="*/ 766 h 1025"/>
                <a:gd name="T22" fmla="*/ 800 w 1031"/>
                <a:gd name="T23" fmla="*/ 718 h 1025"/>
                <a:gd name="T24" fmla="*/ 768 w 1031"/>
                <a:gd name="T25" fmla="*/ 679 h 1025"/>
                <a:gd name="T26" fmla="*/ 723 w 1031"/>
                <a:gd name="T27" fmla="*/ 657 h 1025"/>
                <a:gd name="T28" fmla="*/ 345 w 1031"/>
                <a:gd name="T29" fmla="*/ 0 h 1025"/>
                <a:gd name="T30" fmla="*/ 391 w 1031"/>
                <a:gd name="T31" fmla="*/ 12 h 1025"/>
                <a:gd name="T32" fmla="*/ 432 w 1031"/>
                <a:gd name="T33" fmla="*/ 39 h 1025"/>
                <a:gd name="T34" fmla="*/ 1007 w 1031"/>
                <a:gd name="T35" fmla="*/ 615 h 1025"/>
                <a:gd name="T36" fmla="*/ 1027 w 1031"/>
                <a:gd name="T37" fmla="*/ 659 h 1025"/>
                <a:gd name="T38" fmla="*/ 1031 w 1031"/>
                <a:gd name="T39" fmla="*/ 705 h 1025"/>
                <a:gd name="T40" fmla="*/ 1019 w 1031"/>
                <a:gd name="T41" fmla="*/ 751 h 1025"/>
                <a:gd name="T42" fmla="*/ 992 w 1031"/>
                <a:gd name="T43" fmla="*/ 791 h 1025"/>
                <a:gd name="T44" fmla="*/ 776 w 1031"/>
                <a:gd name="T45" fmla="*/ 1001 h 1025"/>
                <a:gd name="T46" fmla="*/ 732 w 1031"/>
                <a:gd name="T47" fmla="*/ 1021 h 1025"/>
                <a:gd name="T48" fmla="*/ 686 w 1031"/>
                <a:gd name="T49" fmla="*/ 1025 h 1025"/>
                <a:gd name="T50" fmla="*/ 640 w 1031"/>
                <a:gd name="T51" fmla="*/ 1013 h 1025"/>
                <a:gd name="T52" fmla="*/ 600 w 1031"/>
                <a:gd name="T53" fmla="*/ 985 h 1025"/>
                <a:gd name="T54" fmla="*/ 24 w 1031"/>
                <a:gd name="T55" fmla="*/ 409 h 1025"/>
                <a:gd name="T56" fmla="*/ 4 w 1031"/>
                <a:gd name="T57" fmla="*/ 367 h 1025"/>
                <a:gd name="T58" fmla="*/ 0 w 1031"/>
                <a:gd name="T59" fmla="*/ 320 h 1025"/>
                <a:gd name="T60" fmla="*/ 11 w 1031"/>
                <a:gd name="T61" fmla="*/ 275 h 1025"/>
                <a:gd name="T62" fmla="*/ 40 w 1031"/>
                <a:gd name="T63" fmla="*/ 234 h 1025"/>
                <a:gd name="T64" fmla="*/ 255 w 1031"/>
                <a:gd name="T65" fmla="*/ 24 h 1025"/>
                <a:gd name="T66" fmla="*/ 298 w 1031"/>
                <a:gd name="T67" fmla="*/ 4 h 1025"/>
                <a:gd name="T68" fmla="*/ 345 w 1031"/>
                <a:gd name="T69" fmla="*/ 0 h 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31" h="1025">
                  <a:moveTo>
                    <a:pt x="698" y="654"/>
                  </a:moveTo>
                  <a:lnTo>
                    <a:pt x="671" y="657"/>
                  </a:lnTo>
                  <a:lnTo>
                    <a:pt x="648" y="665"/>
                  </a:lnTo>
                  <a:lnTo>
                    <a:pt x="626" y="679"/>
                  </a:lnTo>
                  <a:lnTo>
                    <a:pt x="609" y="696"/>
                  </a:lnTo>
                  <a:lnTo>
                    <a:pt x="595" y="718"/>
                  </a:lnTo>
                  <a:lnTo>
                    <a:pt x="587" y="741"/>
                  </a:lnTo>
                  <a:lnTo>
                    <a:pt x="584" y="766"/>
                  </a:lnTo>
                  <a:lnTo>
                    <a:pt x="587" y="793"/>
                  </a:lnTo>
                  <a:lnTo>
                    <a:pt x="595" y="817"/>
                  </a:lnTo>
                  <a:lnTo>
                    <a:pt x="609" y="837"/>
                  </a:lnTo>
                  <a:lnTo>
                    <a:pt x="626" y="854"/>
                  </a:lnTo>
                  <a:lnTo>
                    <a:pt x="648" y="868"/>
                  </a:lnTo>
                  <a:lnTo>
                    <a:pt x="671" y="877"/>
                  </a:lnTo>
                  <a:lnTo>
                    <a:pt x="698" y="880"/>
                  </a:lnTo>
                  <a:lnTo>
                    <a:pt x="723" y="877"/>
                  </a:lnTo>
                  <a:lnTo>
                    <a:pt x="748" y="868"/>
                  </a:lnTo>
                  <a:lnTo>
                    <a:pt x="768" y="854"/>
                  </a:lnTo>
                  <a:lnTo>
                    <a:pt x="785" y="837"/>
                  </a:lnTo>
                  <a:lnTo>
                    <a:pt x="800" y="816"/>
                  </a:lnTo>
                  <a:lnTo>
                    <a:pt x="808" y="793"/>
                  </a:lnTo>
                  <a:lnTo>
                    <a:pt x="811" y="766"/>
                  </a:lnTo>
                  <a:lnTo>
                    <a:pt x="808" y="741"/>
                  </a:lnTo>
                  <a:lnTo>
                    <a:pt x="800" y="718"/>
                  </a:lnTo>
                  <a:lnTo>
                    <a:pt x="785" y="696"/>
                  </a:lnTo>
                  <a:lnTo>
                    <a:pt x="768" y="679"/>
                  </a:lnTo>
                  <a:lnTo>
                    <a:pt x="748" y="665"/>
                  </a:lnTo>
                  <a:lnTo>
                    <a:pt x="723" y="657"/>
                  </a:lnTo>
                  <a:lnTo>
                    <a:pt x="698" y="654"/>
                  </a:lnTo>
                  <a:close/>
                  <a:moveTo>
                    <a:pt x="345" y="0"/>
                  </a:moveTo>
                  <a:lnTo>
                    <a:pt x="368" y="4"/>
                  </a:lnTo>
                  <a:lnTo>
                    <a:pt x="391" y="12"/>
                  </a:lnTo>
                  <a:lnTo>
                    <a:pt x="412" y="24"/>
                  </a:lnTo>
                  <a:lnTo>
                    <a:pt x="432" y="39"/>
                  </a:lnTo>
                  <a:lnTo>
                    <a:pt x="992" y="596"/>
                  </a:lnTo>
                  <a:lnTo>
                    <a:pt x="1007" y="615"/>
                  </a:lnTo>
                  <a:lnTo>
                    <a:pt x="1019" y="637"/>
                  </a:lnTo>
                  <a:lnTo>
                    <a:pt x="1027" y="659"/>
                  </a:lnTo>
                  <a:lnTo>
                    <a:pt x="1031" y="682"/>
                  </a:lnTo>
                  <a:lnTo>
                    <a:pt x="1031" y="705"/>
                  </a:lnTo>
                  <a:lnTo>
                    <a:pt x="1027" y="729"/>
                  </a:lnTo>
                  <a:lnTo>
                    <a:pt x="1019" y="751"/>
                  </a:lnTo>
                  <a:lnTo>
                    <a:pt x="1007" y="771"/>
                  </a:lnTo>
                  <a:lnTo>
                    <a:pt x="992" y="791"/>
                  </a:lnTo>
                  <a:lnTo>
                    <a:pt x="796" y="985"/>
                  </a:lnTo>
                  <a:lnTo>
                    <a:pt x="776" y="1001"/>
                  </a:lnTo>
                  <a:lnTo>
                    <a:pt x="755" y="1013"/>
                  </a:lnTo>
                  <a:lnTo>
                    <a:pt x="732" y="1021"/>
                  </a:lnTo>
                  <a:lnTo>
                    <a:pt x="709" y="1025"/>
                  </a:lnTo>
                  <a:lnTo>
                    <a:pt x="686" y="1025"/>
                  </a:lnTo>
                  <a:lnTo>
                    <a:pt x="663" y="1021"/>
                  </a:lnTo>
                  <a:lnTo>
                    <a:pt x="640" y="1013"/>
                  </a:lnTo>
                  <a:lnTo>
                    <a:pt x="619" y="1001"/>
                  </a:lnTo>
                  <a:lnTo>
                    <a:pt x="600" y="985"/>
                  </a:lnTo>
                  <a:lnTo>
                    <a:pt x="40" y="429"/>
                  </a:lnTo>
                  <a:lnTo>
                    <a:pt x="24" y="409"/>
                  </a:lnTo>
                  <a:lnTo>
                    <a:pt x="11" y="389"/>
                  </a:lnTo>
                  <a:lnTo>
                    <a:pt x="4" y="367"/>
                  </a:lnTo>
                  <a:lnTo>
                    <a:pt x="0" y="344"/>
                  </a:lnTo>
                  <a:lnTo>
                    <a:pt x="0" y="320"/>
                  </a:lnTo>
                  <a:lnTo>
                    <a:pt x="4" y="297"/>
                  </a:lnTo>
                  <a:lnTo>
                    <a:pt x="11" y="275"/>
                  </a:lnTo>
                  <a:lnTo>
                    <a:pt x="24" y="253"/>
                  </a:lnTo>
                  <a:lnTo>
                    <a:pt x="40" y="234"/>
                  </a:lnTo>
                  <a:lnTo>
                    <a:pt x="236" y="39"/>
                  </a:lnTo>
                  <a:lnTo>
                    <a:pt x="255" y="24"/>
                  </a:lnTo>
                  <a:lnTo>
                    <a:pt x="275" y="12"/>
                  </a:lnTo>
                  <a:lnTo>
                    <a:pt x="298" y="4"/>
                  </a:lnTo>
                  <a:lnTo>
                    <a:pt x="321" y="0"/>
                  </a:lnTo>
                  <a:lnTo>
                    <a:pt x="34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a:latin typeface="+mn-lt"/>
                <a:cs typeface="Arial" panose="020B0604020202020204" pitchFamily="34" charset="0"/>
              </a:endParaRPr>
            </a:p>
          </p:txBody>
        </p:sp>
      </p:grpSp>
      <p:grpSp>
        <p:nvGrpSpPr>
          <p:cNvPr id="124" name="Group 123">
            <a:extLst>
              <a:ext uri="{FF2B5EF4-FFF2-40B4-BE49-F238E27FC236}">
                <a16:creationId xmlns:a16="http://schemas.microsoft.com/office/drawing/2014/main" id="{1715D1EE-16E3-96FB-627F-B0D90194A5E0}"/>
              </a:ext>
            </a:extLst>
          </p:cNvPr>
          <p:cNvGrpSpPr/>
          <p:nvPr/>
        </p:nvGrpSpPr>
        <p:grpSpPr>
          <a:xfrm>
            <a:off x="1597007" y="2781680"/>
            <a:ext cx="451478" cy="454548"/>
            <a:chOff x="7156450" y="2708275"/>
            <a:chExt cx="233363" cy="234950"/>
          </a:xfrm>
          <a:solidFill>
            <a:schemeClr val="bg1"/>
          </a:solidFill>
        </p:grpSpPr>
        <p:sp>
          <p:nvSpPr>
            <p:cNvPr id="125" name="Rectangle 33">
              <a:extLst>
                <a:ext uri="{FF2B5EF4-FFF2-40B4-BE49-F238E27FC236}">
                  <a16:creationId xmlns:a16="http://schemas.microsoft.com/office/drawing/2014/main" id="{6927F105-0A29-8B40-5869-31C63E9BA52F}"/>
                </a:ext>
              </a:extLst>
            </p:cNvPr>
            <p:cNvSpPr>
              <a:spLocks noChangeArrowheads="1"/>
            </p:cNvSpPr>
            <p:nvPr/>
          </p:nvSpPr>
          <p:spPr bwMode="auto">
            <a:xfrm>
              <a:off x="7156450" y="2803525"/>
              <a:ext cx="41275" cy="123825"/>
            </a:xfrm>
            <a:prstGeom prst="rect">
              <a:avLst/>
            </a:prstGeom>
            <a:grpFill/>
            <a:ln w="0">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50">
                <a:latin typeface="+mn-lt"/>
                <a:cs typeface="Arial" panose="020B0604020202020204" pitchFamily="34" charset="0"/>
              </a:endParaRPr>
            </a:p>
          </p:txBody>
        </p:sp>
        <p:sp>
          <p:nvSpPr>
            <p:cNvPr id="126" name="Freeform 34">
              <a:extLst>
                <a:ext uri="{FF2B5EF4-FFF2-40B4-BE49-F238E27FC236}">
                  <a16:creationId xmlns:a16="http://schemas.microsoft.com/office/drawing/2014/main" id="{07DDAE80-1D35-36E1-6AE5-E770C186AD52}"/>
                </a:ext>
              </a:extLst>
            </p:cNvPr>
            <p:cNvSpPr>
              <a:spLocks noEditPoints="1"/>
            </p:cNvSpPr>
            <p:nvPr/>
          </p:nvSpPr>
          <p:spPr bwMode="auto">
            <a:xfrm>
              <a:off x="7215188" y="2708275"/>
              <a:ext cx="174625" cy="234950"/>
            </a:xfrm>
            <a:custGeom>
              <a:avLst/>
              <a:gdLst>
                <a:gd name="T0" fmla="*/ 790 w 2315"/>
                <a:gd name="T1" fmla="*/ 1051 h 3103"/>
                <a:gd name="T2" fmla="*/ 645 w 2315"/>
                <a:gd name="T3" fmla="*/ 1093 h 3103"/>
                <a:gd name="T4" fmla="*/ 513 w 2315"/>
                <a:gd name="T5" fmla="*/ 1176 h 3103"/>
                <a:gd name="T6" fmla="*/ 407 w 2315"/>
                <a:gd name="T7" fmla="*/ 1297 h 3103"/>
                <a:gd name="T8" fmla="*/ 338 w 2315"/>
                <a:gd name="T9" fmla="*/ 1438 h 3103"/>
                <a:gd name="T10" fmla="*/ 311 w 2315"/>
                <a:gd name="T11" fmla="*/ 1590 h 3103"/>
                <a:gd name="T12" fmla="*/ 324 w 2315"/>
                <a:gd name="T13" fmla="*/ 1743 h 3103"/>
                <a:gd name="T14" fmla="*/ 378 w 2315"/>
                <a:gd name="T15" fmla="*/ 1890 h 3103"/>
                <a:gd name="T16" fmla="*/ 473 w 2315"/>
                <a:gd name="T17" fmla="*/ 2018 h 3103"/>
                <a:gd name="T18" fmla="*/ 600 w 2315"/>
                <a:gd name="T19" fmla="*/ 2115 h 3103"/>
                <a:gd name="T20" fmla="*/ 741 w 2315"/>
                <a:gd name="T21" fmla="*/ 2170 h 3103"/>
                <a:gd name="T22" fmla="*/ 891 w 2315"/>
                <a:gd name="T23" fmla="*/ 2184 h 3103"/>
                <a:gd name="T24" fmla="*/ 1039 w 2315"/>
                <a:gd name="T25" fmla="*/ 2157 h 3103"/>
                <a:gd name="T26" fmla="*/ 1176 w 2315"/>
                <a:gd name="T27" fmla="*/ 2087 h 3103"/>
                <a:gd name="T28" fmla="*/ 1294 w 2315"/>
                <a:gd name="T29" fmla="*/ 1977 h 3103"/>
                <a:gd name="T30" fmla="*/ 1375 w 2315"/>
                <a:gd name="T31" fmla="*/ 1842 h 3103"/>
                <a:gd name="T32" fmla="*/ 1415 w 2315"/>
                <a:gd name="T33" fmla="*/ 1693 h 3103"/>
                <a:gd name="T34" fmla="*/ 1415 w 2315"/>
                <a:gd name="T35" fmla="*/ 1539 h 3103"/>
                <a:gd name="T36" fmla="*/ 1375 w 2315"/>
                <a:gd name="T37" fmla="*/ 1390 h 3103"/>
                <a:gd name="T38" fmla="*/ 1294 w 2315"/>
                <a:gd name="T39" fmla="*/ 1253 h 3103"/>
                <a:gd name="T40" fmla="*/ 1176 w 2315"/>
                <a:gd name="T41" fmla="*/ 1143 h 3103"/>
                <a:gd name="T42" fmla="*/ 1039 w 2315"/>
                <a:gd name="T43" fmla="*/ 1074 h 3103"/>
                <a:gd name="T44" fmla="*/ 891 w 2315"/>
                <a:gd name="T45" fmla="*/ 1046 h 3103"/>
                <a:gd name="T46" fmla="*/ 1320 w 2315"/>
                <a:gd name="T47" fmla="*/ 1046 h 3103"/>
                <a:gd name="T48" fmla="*/ 1417 w 2315"/>
                <a:gd name="T49" fmla="*/ 1140 h 3103"/>
                <a:gd name="T50" fmla="*/ 1515 w 2315"/>
                <a:gd name="T51" fmla="*/ 1297 h 3103"/>
                <a:gd name="T52" fmla="*/ 1571 w 2315"/>
                <a:gd name="T53" fmla="*/ 1468 h 3103"/>
                <a:gd name="T54" fmla="*/ 1584 w 2315"/>
                <a:gd name="T55" fmla="*/ 1647 h 3103"/>
                <a:gd name="T56" fmla="*/ 1555 w 2315"/>
                <a:gd name="T57" fmla="*/ 1825 h 3103"/>
                <a:gd name="T58" fmla="*/ 1484 w 2315"/>
                <a:gd name="T59" fmla="*/ 1992 h 3103"/>
                <a:gd name="T60" fmla="*/ 1664 w 2315"/>
                <a:gd name="T61" fmla="*/ 2118 h 3103"/>
                <a:gd name="T62" fmla="*/ 2315 w 2315"/>
                <a:gd name="T63" fmla="*/ 2800 h 3103"/>
                <a:gd name="T64" fmla="*/ 2307 w 2315"/>
                <a:gd name="T65" fmla="*/ 2859 h 3103"/>
                <a:gd name="T66" fmla="*/ 2276 w 2315"/>
                <a:gd name="T67" fmla="*/ 2943 h 3103"/>
                <a:gd name="T68" fmla="*/ 2209 w 2315"/>
                <a:gd name="T69" fmla="*/ 3030 h 3103"/>
                <a:gd name="T70" fmla="*/ 2128 w 2315"/>
                <a:gd name="T71" fmla="*/ 3078 h 3103"/>
                <a:gd name="T72" fmla="*/ 2053 w 2315"/>
                <a:gd name="T73" fmla="*/ 3099 h 3103"/>
                <a:gd name="T74" fmla="*/ 2010 w 2315"/>
                <a:gd name="T75" fmla="*/ 3103 h 3103"/>
                <a:gd name="T76" fmla="*/ 1403 w 2315"/>
                <a:gd name="T77" fmla="*/ 2335 h 3103"/>
                <a:gd name="T78" fmla="*/ 774 w 2315"/>
                <a:gd name="T79" fmla="*/ 2903 h 3103"/>
                <a:gd name="T80" fmla="*/ 657 w 2315"/>
                <a:gd name="T81" fmla="*/ 2320 h 3103"/>
                <a:gd name="T82" fmla="*/ 544 w 2315"/>
                <a:gd name="T83" fmla="*/ 2903 h 3103"/>
                <a:gd name="T84" fmla="*/ 545 w 2315"/>
                <a:gd name="T85" fmla="*/ 687 h 3103"/>
                <a:gd name="T86" fmla="*/ 657 w 2315"/>
                <a:gd name="T87" fmla="*/ 911 h 3103"/>
                <a:gd name="T88" fmla="*/ 774 w 2315"/>
                <a:gd name="T89" fmla="*/ 0 h 3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315" h="3103">
                  <a:moveTo>
                    <a:pt x="891" y="1046"/>
                  </a:moveTo>
                  <a:lnTo>
                    <a:pt x="841" y="1046"/>
                  </a:lnTo>
                  <a:lnTo>
                    <a:pt x="790" y="1051"/>
                  </a:lnTo>
                  <a:lnTo>
                    <a:pt x="741" y="1061"/>
                  </a:lnTo>
                  <a:lnTo>
                    <a:pt x="693" y="1074"/>
                  </a:lnTo>
                  <a:lnTo>
                    <a:pt x="645" y="1093"/>
                  </a:lnTo>
                  <a:lnTo>
                    <a:pt x="600" y="1116"/>
                  </a:lnTo>
                  <a:lnTo>
                    <a:pt x="555" y="1143"/>
                  </a:lnTo>
                  <a:lnTo>
                    <a:pt x="513" y="1176"/>
                  </a:lnTo>
                  <a:lnTo>
                    <a:pt x="474" y="1213"/>
                  </a:lnTo>
                  <a:lnTo>
                    <a:pt x="438" y="1253"/>
                  </a:lnTo>
                  <a:lnTo>
                    <a:pt x="407" y="1297"/>
                  </a:lnTo>
                  <a:lnTo>
                    <a:pt x="379" y="1342"/>
                  </a:lnTo>
                  <a:lnTo>
                    <a:pt x="356" y="1390"/>
                  </a:lnTo>
                  <a:lnTo>
                    <a:pt x="338" y="1438"/>
                  </a:lnTo>
                  <a:lnTo>
                    <a:pt x="325" y="1487"/>
                  </a:lnTo>
                  <a:lnTo>
                    <a:pt x="316" y="1539"/>
                  </a:lnTo>
                  <a:lnTo>
                    <a:pt x="311" y="1590"/>
                  </a:lnTo>
                  <a:lnTo>
                    <a:pt x="311" y="1641"/>
                  </a:lnTo>
                  <a:lnTo>
                    <a:pt x="316" y="1693"/>
                  </a:lnTo>
                  <a:lnTo>
                    <a:pt x="324" y="1743"/>
                  </a:lnTo>
                  <a:lnTo>
                    <a:pt x="338" y="1794"/>
                  </a:lnTo>
                  <a:lnTo>
                    <a:pt x="356" y="1842"/>
                  </a:lnTo>
                  <a:lnTo>
                    <a:pt x="378" y="1890"/>
                  </a:lnTo>
                  <a:lnTo>
                    <a:pt x="406" y="1935"/>
                  </a:lnTo>
                  <a:lnTo>
                    <a:pt x="437" y="1977"/>
                  </a:lnTo>
                  <a:lnTo>
                    <a:pt x="473" y="2018"/>
                  </a:lnTo>
                  <a:lnTo>
                    <a:pt x="513" y="2054"/>
                  </a:lnTo>
                  <a:lnTo>
                    <a:pt x="554" y="2087"/>
                  </a:lnTo>
                  <a:lnTo>
                    <a:pt x="600" y="2115"/>
                  </a:lnTo>
                  <a:lnTo>
                    <a:pt x="645" y="2138"/>
                  </a:lnTo>
                  <a:lnTo>
                    <a:pt x="693" y="2157"/>
                  </a:lnTo>
                  <a:lnTo>
                    <a:pt x="741" y="2170"/>
                  </a:lnTo>
                  <a:lnTo>
                    <a:pt x="790" y="2179"/>
                  </a:lnTo>
                  <a:lnTo>
                    <a:pt x="841" y="2184"/>
                  </a:lnTo>
                  <a:lnTo>
                    <a:pt x="891" y="2184"/>
                  </a:lnTo>
                  <a:lnTo>
                    <a:pt x="941" y="2179"/>
                  </a:lnTo>
                  <a:lnTo>
                    <a:pt x="990" y="2170"/>
                  </a:lnTo>
                  <a:lnTo>
                    <a:pt x="1039" y="2157"/>
                  </a:lnTo>
                  <a:lnTo>
                    <a:pt x="1087" y="2138"/>
                  </a:lnTo>
                  <a:lnTo>
                    <a:pt x="1132" y="2115"/>
                  </a:lnTo>
                  <a:lnTo>
                    <a:pt x="1176" y="2087"/>
                  </a:lnTo>
                  <a:lnTo>
                    <a:pt x="1218" y="2054"/>
                  </a:lnTo>
                  <a:lnTo>
                    <a:pt x="1258" y="2018"/>
                  </a:lnTo>
                  <a:lnTo>
                    <a:pt x="1294" y="1977"/>
                  </a:lnTo>
                  <a:lnTo>
                    <a:pt x="1326" y="1934"/>
                  </a:lnTo>
                  <a:lnTo>
                    <a:pt x="1352" y="1888"/>
                  </a:lnTo>
                  <a:lnTo>
                    <a:pt x="1375" y="1842"/>
                  </a:lnTo>
                  <a:lnTo>
                    <a:pt x="1393" y="1793"/>
                  </a:lnTo>
                  <a:lnTo>
                    <a:pt x="1406" y="1743"/>
                  </a:lnTo>
                  <a:lnTo>
                    <a:pt x="1415" y="1693"/>
                  </a:lnTo>
                  <a:lnTo>
                    <a:pt x="1419" y="1641"/>
                  </a:lnTo>
                  <a:lnTo>
                    <a:pt x="1419" y="1590"/>
                  </a:lnTo>
                  <a:lnTo>
                    <a:pt x="1415" y="1539"/>
                  </a:lnTo>
                  <a:lnTo>
                    <a:pt x="1406" y="1487"/>
                  </a:lnTo>
                  <a:lnTo>
                    <a:pt x="1393" y="1438"/>
                  </a:lnTo>
                  <a:lnTo>
                    <a:pt x="1375" y="1390"/>
                  </a:lnTo>
                  <a:lnTo>
                    <a:pt x="1352" y="1342"/>
                  </a:lnTo>
                  <a:lnTo>
                    <a:pt x="1325" y="1297"/>
                  </a:lnTo>
                  <a:lnTo>
                    <a:pt x="1294" y="1253"/>
                  </a:lnTo>
                  <a:lnTo>
                    <a:pt x="1258" y="1213"/>
                  </a:lnTo>
                  <a:lnTo>
                    <a:pt x="1218" y="1176"/>
                  </a:lnTo>
                  <a:lnTo>
                    <a:pt x="1176" y="1143"/>
                  </a:lnTo>
                  <a:lnTo>
                    <a:pt x="1132" y="1115"/>
                  </a:lnTo>
                  <a:lnTo>
                    <a:pt x="1086" y="1093"/>
                  </a:lnTo>
                  <a:lnTo>
                    <a:pt x="1039" y="1074"/>
                  </a:lnTo>
                  <a:lnTo>
                    <a:pt x="990" y="1061"/>
                  </a:lnTo>
                  <a:lnTo>
                    <a:pt x="941" y="1051"/>
                  </a:lnTo>
                  <a:lnTo>
                    <a:pt x="891" y="1046"/>
                  </a:lnTo>
                  <a:close/>
                  <a:moveTo>
                    <a:pt x="774" y="0"/>
                  </a:moveTo>
                  <a:lnTo>
                    <a:pt x="1320" y="0"/>
                  </a:lnTo>
                  <a:lnTo>
                    <a:pt x="1320" y="1046"/>
                  </a:lnTo>
                  <a:lnTo>
                    <a:pt x="1348" y="1069"/>
                  </a:lnTo>
                  <a:lnTo>
                    <a:pt x="1375" y="1094"/>
                  </a:lnTo>
                  <a:lnTo>
                    <a:pt x="1417" y="1140"/>
                  </a:lnTo>
                  <a:lnTo>
                    <a:pt x="1455" y="1191"/>
                  </a:lnTo>
                  <a:lnTo>
                    <a:pt x="1488" y="1242"/>
                  </a:lnTo>
                  <a:lnTo>
                    <a:pt x="1515" y="1297"/>
                  </a:lnTo>
                  <a:lnTo>
                    <a:pt x="1538" y="1352"/>
                  </a:lnTo>
                  <a:lnTo>
                    <a:pt x="1557" y="1410"/>
                  </a:lnTo>
                  <a:lnTo>
                    <a:pt x="1571" y="1468"/>
                  </a:lnTo>
                  <a:lnTo>
                    <a:pt x="1580" y="1528"/>
                  </a:lnTo>
                  <a:lnTo>
                    <a:pt x="1584" y="1587"/>
                  </a:lnTo>
                  <a:lnTo>
                    <a:pt x="1584" y="1647"/>
                  </a:lnTo>
                  <a:lnTo>
                    <a:pt x="1579" y="1707"/>
                  </a:lnTo>
                  <a:lnTo>
                    <a:pt x="1569" y="1766"/>
                  </a:lnTo>
                  <a:lnTo>
                    <a:pt x="1555" y="1825"/>
                  </a:lnTo>
                  <a:lnTo>
                    <a:pt x="1536" y="1881"/>
                  </a:lnTo>
                  <a:lnTo>
                    <a:pt x="1512" y="1937"/>
                  </a:lnTo>
                  <a:lnTo>
                    <a:pt x="1484" y="1992"/>
                  </a:lnTo>
                  <a:lnTo>
                    <a:pt x="1451" y="2043"/>
                  </a:lnTo>
                  <a:lnTo>
                    <a:pt x="1579" y="2171"/>
                  </a:lnTo>
                  <a:lnTo>
                    <a:pt x="1664" y="2118"/>
                  </a:lnTo>
                  <a:lnTo>
                    <a:pt x="2315" y="2786"/>
                  </a:lnTo>
                  <a:lnTo>
                    <a:pt x="2315" y="2791"/>
                  </a:lnTo>
                  <a:lnTo>
                    <a:pt x="2315" y="2800"/>
                  </a:lnTo>
                  <a:lnTo>
                    <a:pt x="2314" y="2815"/>
                  </a:lnTo>
                  <a:lnTo>
                    <a:pt x="2311" y="2835"/>
                  </a:lnTo>
                  <a:lnTo>
                    <a:pt x="2307" y="2859"/>
                  </a:lnTo>
                  <a:lnTo>
                    <a:pt x="2300" y="2884"/>
                  </a:lnTo>
                  <a:lnTo>
                    <a:pt x="2290" y="2913"/>
                  </a:lnTo>
                  <a:lnTo>
                    <a:pt x="2276" y="2943"/>
                  </a:lnTo>
                  <a:lnTo>
                    <a:pt x="2257" y="2974"/>
                  </a:lnTo>
                  <a:lnTo>
                    <a:pt x="2234" y="3005"/>
                  </a:lnTo>
                  <a:lnTo>
                    <a:pt x="2209" y="3030"/>
                  </a:lnTo>
                  <a:lnTo>
                    <a:pt x="2183" y="3050"/>
                  </a:lnTo>
                  <a:lnTo>
                    <a:pt x="2156" y="3066"/>
                  </a:lnTo>
                  <a:lnTo>
                    <a:pt x="2128" y="3078"/>
                  </a:lnTo>
                  <a:lnTo>
                    <a:pt x="2101" y="3087"/>
                  </a:lnTo>
                  <a:lnTo>
                    <a:pt x="2076" y="3095"/>
                  </a:lnTo>
                  <a:lnTo>
                    <a:pt x="2053" y="3099"/>
                  </a:lnTo>
                  <a:lnTo>
                    <a:pt x="2034" y="3102"/>
                  </a:lnTo>
                  <a:lnTo>
                    <a:pt x="2019" y="3103"/>
                  </a:lnTo>
                  <a:lnTo>
                    <a:pt x="2010" y="3103"/>
                  </a:lnTo>
                  <a:lnTo>
                    <a:pt x="2006" y="3103"/>
                  </a:lnTo>
                  <a:lnTo>
                    <a:pt x="1355" y="2435"/>
                  </a:lnTo>
                  <a:lnTo>
                    <a:pt x="1403" y="2335"/>
                  </a:lnTo>
                  <a:lnTo>
                    <a:pt x="1320" y="2252"/>
                  </a:lnTo>
                  <a:lnTo>
                    <a:pt x="1320" y="2903"/>
                  </a:lnTo>
                  <a:lnTo>
                    <a:pt x="774" y="2903"/>
                  </a:lnTo>
                  <a:lnTo>
                    <a:pt x="774" y="2345"/>
                  </a:lnTo>
                  <a:lnTo>
                    <a:pt x="715" y="2336"/>
                  </a:lnTo>
                  <a:lnTo>
                    <a:pt x="657" y="2320"/>
                  </a:lnTo>
                  <a:lnTo>
                    <a:pt x="600" y="2300"/>
                  </a:lnTo>
                  <a:lnTo>
                    <a:pt x="544" y="2274"/>
                  </a:lnTo>
                  <a:lnTo>
                    <a:pt x="544" y="2903"/>
                  </a:lnTo>
                  <a:lnTo>
                    <a:pt x="0" y="2903"/>
                  </a:lnTo>
                  <a:lnTo>
                    <a:pt x="0" y="687"/>
                  </a:lnTo>
                  <a:lnTo>
                    <a:pt x="545" y="687"/>
                  </a:lnTo>
                  <a:lnTo>
                    <a:pt x="545" y="957"/>
                  </a:lnTo>
                  <a:lnTo>
                    <a:pt x="601" y="932"/>
                  </a:lnTo>
                  <a:lnTo>
                    <a:pt x="657" y="911"/>
                  </a:lnTo>
                  <a:lnTo>
                    <a:pt x="715" y="896"/>
                  </a:lnTo>
                  <a:lnTo>
                    <a:pt x="774" y="885"/>
                  </a:lnTo>
                  <a:lnTo>
                    <a:pt x="774"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a:latin typeface="+mn-lt"/>
                <a:cs typeface="Arial" panose="020B0604020202020204" pitchFamily="34" charset="0"/>
              </a:endParaRPr>
            </a:p>
          </p:txBody>
        </p:sp>
      </p:grpSp>
      <p:grpSp>
        <p:nvGrpSpPr>
          <p:cNvPr id="127" name="Group 126">
            <a:extLst>
              <a:ext uri="{FF2B5EF4-FFF2-40B4-BE49-F238E27FC236}">
                <a16:creationId xmlns:a16="http://schemas.microsoft.com/office/drawing/2014/main" id="{1C069388-3B41-7E13-DE46-D236D38CAD8E}"/>
              </a:ext>
            </a:extLst>
          </p:cNvPr>
          <p:cNvGrpSpPr/>
          <p:nvPr/>
        </p:nvGrpSpPr>
        <p:grpSpPr>
          <a:xfrm>
            <a:off x="1604301" y="1562677"/>
            <a:ext cx="436891" cy="479942"/>
            <a:chOff x="4776788" y="2243138"/>
            <a:chExt cx="434976" cy="477838"/>
          </a:xfrm>
          <a:solidFill>
            <a:schemeClr val="bg1"/>
          </a:solidFill>
        </p:grpSpPr>
        <p:sp>
          <p:nvSpPr>
            <p:cNvPr id="128" name="Freeform 17">
              <a:extLst>
                <a:ext uri="{FF2B5EF4-FFF2-40B4-BE49-F238E27FC236}">
                  <a16:creationId xmlns:a16="http://schemas.microsoft.com/office/drawing/2014/main" id="{7EED221D-F109-EA4A-58DE-DC464419B1A5}"/>
                </a:ext>
              </a:extLst>
            </p:cNvPr>
            <p:cNvSpPr>
              <a:spLocks noEditPoints="1"/>
            </p:cNvSpPr>
            <p:nvPr/>
          </p:nvSpPr>
          <p:spPr bwMode="auto">
            <a:xfrm>
              <a:off x="4848226" y="2316163"/>
              <a:ext cx="292100" cy="404813"/>
            </a:xfrm>
            <a:custGeom>
              <a:avLst/>
              <a:gdLst>
                <a:gd name="T0" fmla="*/ 750 w 2029"/>
                <a:gd name="T1" fmla="*/ 299 h 2800"/>
                <a:gd name="T2" fmla="*/ 479 w 2029"/>
                <a:gd name="T3" fmla="*/ 466 h 2800"/>
                <a:gd name="T4" fmla="*/ 304 w 2029"/>
                <a:gd name="T5" fmla="*/ 723 h 2800"/>
                <a:gd name="T6" fmla="*/ 259 w 2029"/>
                <a:gd name="T7" fmla="*/ 1034 h 2800"/>
                <a:gd name="T8" fmla="*/ 314 w 2029"/>
                <a:gd name="T9" fmla="*/ 1283 h 2800"/>
                <a:gd name="T10" fmla="*/ 414 w 2029"/>
                <a:gd name="T11" fmla="*/ 1472 h 2800"/>
                <a:gd name="T12" fmla="*/ 530 w 2029"/>
                <a:gd name="T13" fmla="*/ 1646 h 2800"/>
                <a:gd name="T14" fmla="*/ 603 w 2029"/>
                <a:gd name="T15" fmla="*/ 1843 h 2800"/>
                <a:gd name="T16" fmla="*/ 647 w 2029"/>
                <a:gd name="T17" fmla="*/ 1978 h 2800"/>
                <a:gd name="T18" fmla="*/ 1346 w 2029"/>
                <a:gd name="T19" fmla="*/ 2011 h 2800"/>
                <a:gd name="T20" fmla="*/ 1421 w 2029"/>
                <a:gd name="T21" fmla="*/ 1912 h 2800"/>
                <a:gd name="T22" fmla="*/ 1460 w 2029"/>
                <a:gd name="T23" fmla="*/ 1721 h 2800"/>
                <a:gd name="T24" fmla="*/ 1570 w 2029"/>
                <a:gd name="T25" fmla="*/ 1538 h 2800"/>
                <a:gd name="T26" fmla="*/ 1678 w 2029"/>
                <a:gd name="T27" fmla="*/ 1364 h 2800"/>
                <a:gd name="T28" fmla="*/ 1756 w 2029"/>
                <a:gd name="T29" fmla="*/ 1143 h 2800"/>
                <a:gd name="T30" fmla="*/ 1760 w 2029"/>
                <a:gd name="T31" fmla="*/ 844 h 2800"/>
                <a:gd name="T32" fmla="*/ 1634 w 2029"/>
                <a:gd name="T33" fmla="*/ 559 h 2800"/>
                <a:gd name="T34" fmla="*/ 1397 w 2029"/>
                <a:gd name="T35" fmla="*/ 352 h 2800"/>
                <a:gd name="T36" fmla="*/ 1084 w 2029"/>
                <a:gd name="T37" fmla="*/ 258 h 2800"/>
                <a:gd name="T38" fmla="*/ 1258 w 2029"/>
                <a:gd name="T39" fmla="*/ 29 h 2800"/>
                <a:gd name="T40" fmla="*/ 1613 w 2029"/>
                <a:gd name="T41" fmla="*/ 188 h 2800"/>
                <a:gd name="T42" fmla="*/ 1877 w 2029"/>
                <a:gd name="T43" fmla="*/ 461 h 2800"/>
                <a:gd name="T44" fmla="*/ 2015 w 2029"/>
                <a:gd name="T45" fmla="*/ 815 h 2800"/>
                <a:gd name="T46" fmla="*/ 2013 w 2029"/>
                <a:gd name="T47" fmla="*/ 1166 h 2800"/>
                <a:gd name="T48" fmla="*/ 1934 w 2029"/>
                <a:gd name="T49" fmla="*/ 1424 h 2800"/>
                <a:gd name="T50" fmla="*/ 1825 w 2029"/>
                <a:gd name="T51" fmla="*/ 1617 h 2800"/>
                <a:gd name="T52" fmla="*/ 1714 w 2029"/>
                <a:gd name="T53" fmla="*/ 1785 h 2800"/>
                <a:gd name="T54" fmla="*/ 1677 w 2029"/>
                <a:gd name="T55" fmla="*/ 1934 h 2800"/>
                <a:gd name="T56" fmla="*/ 1572 w 2029"/>
                <a:gd name="T57" fmla="*/ 2150 h 2800"/>
                <a:gd name="T58" fmla="*/ 1487 w 2029"/>
                <a:gd name="T59" fmla="*/ 2294 h 2800"/>
                <a:gd name="T60" fmla="*/ 1480 w 2029"/>
                <a:gd name="T61" fmla="*/ 2429 h 2800"/>
                <a:gd name="T62" fmla="*/ 1476 w 2029"/>
                <a:gd name="T63" fmla="*/ 2492 h 2800"/>
                <a:gd name="T64" fmla="*/ 1446 w 2029"/>
                <a:gd name="T65" fmla="*/ 2575 h 2800"/>
                <a:gd name="T66" fmla="*/ 1340 w 2029"/>
                <a:gd name="T67" fmla="*/ 2666 h 2800"/>
                <a:gd name="T68" fmla="*/ 1184 w 2029"/>
                <a:gd name="T69" fmla="*/ 2779 h 2800"/>
                <a:gd name="T70" fmla="*/ 891 w 2029"/>
                <a:gd name="T71" fmla="*/ 2798 h 2800"/>
                <a:gd name="T72" fmla="*/ 762 w 2029"/>
                <a:gd name="T73" fmla="*/ 2698 h 2800"/>
                <a:gd name="T74" fmla="*/ 607 w 2029"/>
                <a:gd name="T75" fmla="*/ 2606 h 2800"/>
                <a:gd name="T76" fmla="*/ 556 w 2029"/>
                <a:gd name="T77" fmla="*/ 2509 h 2800"/>
                <a:gd name="T78" fmla="*/ 551 w 2029"/>
                <a:gd name="T79" fmla="*/ 2466 h 2800"/>
                <a:gd name="T80" fmla="*/ 545 w 2029"/>
                <a:gd name="T81" fmla="*/ 2350 h 2800"/>
                <a:gd name="T82" fmla="*/ 538 w 2029"/>
                <a:gd name="T83" fmla="*/ 2221 h 2800"/>
                <a:gd name="T84" fmla="*/ 376 w 2029"/>
                <a:gd name="T85" fmla="*/ 2025 h 2800"/>
                <a:gd name="T86" fmla="*/ 340 w 2029"/>
                <a:gd name="T87" fmla="*/ 1839 h 2800"/>
                <a:gd name="T88" fmla="*/ 248 w 2029"/>
                <a:gd name="T89" fmla="*/ 1682 h 2800"/>
                <a:gd name="T90" fmla="*/ 138 w 2029"/>
                <a:gd name="T91" fmla="*/ 1508 h 2800"/>
                <a:gd name="T92" fmla="*/ 41 w 2029"/>
                <a:gd name="T93" fmla="*/ 1278 h 2800"/>
                <a:gd name="T94" fmla="*/ 0 w 2029"/>
                <a:gd name="T95" fmla="*/ 973 h 2800"/>
                <a:gd name="T96" fmla="*/ 80 w 2029"/>
                <a:gd name="T97" fmla="*/ 595 h 2800"/>
                <a:gd name="T98" fmla="*/ 298 w 2029"/>
                <a:gd name="T99" fmla="*/ 286 h 2800"/>
                <a:gd name="T100" fmla="*/ 621 w 2029"/>
                <a:gd name="T101" fmla="*/ 77 h 2800"/>
                <a:gd name="T102" fmla="*/ 1014 w 2029"/>
                <a:gd name="T103" fmla="*/ 0 h 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29" h="2800">
                  <a:moveTo>
                    <a:pt x="1014" y="255"/>
                  </a:moveTo>
                  <a:lnTo>
                    <a:pt x="945" y="258"/>
                  </a:lnTo>
                  <a:lnTo>
                    <a:pt x="878" y="266"/>
                  </a:lnTo>
                  <a:lnTo>
                    <a:pt x="813" y="281"/>
                  </a:lnTo>
                  <a:lnTo>
                    <a:pt x="750" y="299"/>
                  </a:lnTo>
                  <a:lnTo>
                    <a:pt x="690" y="324"/>
                  </a:lnTo>
                  <a:lnTo>
                    <a:pt x="632" y="354"/>
                  </a:lnTo>
                  <a:lnTo>
                    <a:pt x="578" y="387"/>
                  </a:lnTo>
                  <a:lnTo>
                    <a:pt x="527" y="424"/>
                  </a:lnTo>
                  <a:lnTo>
                    <a:pt x="479" y="466"/>
                  </a:lnTo>
                  <a:lnTo>
                    <a:pt x="435" y="511"/>
                  </a:lnTo>
                  <a:lnTo>
                    <a:pt x="396" y="559"/>
                  </a:lnTo>
                  <a:lnTo>
                    <a:pt x="361" y="611"/>
                  </a:lnTo>
                  <a:lnTo>
                    <a:pt x="330" y="666"/>
                  </a:lnTo>
                  <a:lnTo>
                    <a:pt x="304" y="723"/>
                  </a:lnTo>
                  <a:lnTo>
                    <a:pt x="284" y="783"/>
                  </a:lnTo>
                  <a:lnTo>
                    <a:pt x="270" y="844"/>
                  </a:lnTo>
                  <a:lnTo>
                    <a:pt x="260" y="908"/>
                  </a:lnTo>
                  <a:lnTo>
                    <a:pt x="257" y="973"/>
                  </a:lnTo>
                  <a:lnTo>
                    <a:pt x="259" y="1034"/>
                  </a:lnTo>
                  <a:lnTo>
                    <a:pt x="264" y="1090"/>
                  </a:lnTo>
                  <a:lnTo>
                    <a:pt x="273" y="1143"/>
                  </a:lnTo>
                  <a:lnTo>
                    <a:pt x="284" y="1193"/>
                  </a:lnTo>
                  <a:lnTo>
                    <a:pt x="298" y="1240"/>
                  </a:lnTo>
                  <a:lnTo>
                    <a:pt x="314" y="1283"/>
                  </a:lnTo>
                  <a:lnTo>
                    <a:pt x="331" y="1325"/>
                  </a:lnTo>
                  <a:lnTo>
                    <a:pt x="351" y="1364"/>
                  </a:lnTo>
                  <a:lnTo>
                    <a:pt x="371" y="1402"/>
                  </a:lnTo>
                  <a:lnTo>
                    <a:pt x="393" y="1437"/>
                  </a:lnTo>
                  <a:lnTo>
                    <a:pt x="414" y="1472"/>
                  </a:lnTo>
                  <a:lnTo>
                    <a:pt x="437" y="1505"/>
                  </a:lnTo>
                  <a:lnTo>
                    <a:pt x="458" y="1537"/>
                  </a:lnTo>
                  <a:lnTo>
                    <a:pt x="483" y="1573"/>
                  </a:lnTo>
                  <a:lnTo>
                    <a:pt x="507" y="1610"/>
                  </a:lnTo>
                  <a:lnTo>
                    <a:pt x="530" y="1646"/>
                  </a:lnTo>
                  <a:lnTo>
                    <a:pt x="551" y="1683"/>
                  </a:lnTo>
                  <a:lnTo>
                    <a:pt x="569" y="1721"/>
                  </a:lnTo>
                  <a:lnTo>
                    <a:pt x="584" y="1760"/>
                  </a:lnTo>
                  <a:lnTo>
                    <a:pt x="595" y="1800"/>
                  </a:lnTo>
                  <a:lnTo>
                    <a:pt x="603" y="1843"/>
                  </a:lnTo>
                  <a:lnTo>
                    <a:pt x="605" y="1888"/>
                  </a:lnTo>
                  <a:lnTo>
                    <a:pt x="608" y="1912"/>
                  </a:lnTo>
                  <a:lnTo>
                    <a:pt x="617" y="1936"/>
                  </a:lnTo>
                  <a:lnTo>
                    <a:pt x="630" y="1958"/>
                  </a:lnTo>
                  <a:lnTo>
                    <a:pt x="647" y="1978"/>
                  </a:lnTo>
                  <a:lnTo>
                    <a:pt x="665" y="1996"/>
                  </a:lnTo>
                  <a:lnTo>
                    <a:pt x="683" y="2011"/>
                  </a:lnTo>
                  <a:lnTo>
                    <a:pt x="701" y="2025"/>
                  </a:lnTo>
                  <a:lnTo>
                    <a:pt x="1328" y="2025"/>
                  </a:lnTo>
                  <a:lnTo>
                    <a:pt x="1346" y="2011"/>
                  </a:lnTo>
                  <a:lnTo>
                    <a:pt x="1364" y="1996"/>
                  </a:lnTo>
                  <a:lnTo>
                    <a:pt x="1383" y="1978"/>
                  </a:lnTo>
                  <a:lnTo>
                    <a:pt x="1399" y="1958"/>
                  </a:lnTo>
                  <a:lnTo>
                    <a:pt x="1412" y="1936"/>
                  </a:lnTo>
                  <a:lnTo>
                    <a:pt x="1421" y="1912"/>
                  </a:lnTo>
                  <a:lnTo>
                    <a:pt x="1424" y="1888"/>
                  </a:lnTo>
                  <a:lnTo>
                    <a:pt x="1426" y="1843"/>
                  </a:lnTo>
                  <a:lnTo>
                    <a:pt x="1434" y="1800"/>
                  </a:lnTo>
                  <a:lnTo>
                    <a:pt x="1445" y="1760"/>
                  </a:lnTo>
                  <a:lnTo>
                    <a:pt x="1460" y="1721"/>
                  </a:lnTo>
                  <a:lnTo>
                    <a:pt x="1478" y="1684"/>
                  </a:lnTo>
                  <a:lnTo>
                    <a:pt x="1498" y="1646"/>
                  </a:lnTo>
                  <a:lnTo>
                    <a:pt x="1520" y="1610"/>
                  </a:lnTo>
                  <a:lnTo>
                    <a:pt x="1545" y="1574"/>
                  </a:lnTo>
                  <a:lnTo>
                    <a:pt x="1570" y="1538"/>
                  </a:lnTo>
                  <a:lnTo>
                    <a:pt x="1592" y="1506"/>
                  </a:lnTo>
                  <a:lnTo>
                    <a:pt x="1614" y="1473"/>
                  </a:lnTo>
                  <a:lnTo>
                    <a:pt x="1636" y="1438"/>
                  </a:lnTo>
                  <a:lnTo>
                    <a:pt x="1658" y="1402"/>
                  </a:lnTo>
                  <a:lnTo>
                    <a:pt x="1678" y="1364"/>
                  </a:lnTo>
                  <a:lnTo>
                    <a:pt x="1698" y="1325"/>
                  </a:lnTo>
                  <a:lnTo>
                    <a:pt x="1715" y="1283"/>
                  </a:lnTo>
                  <a:lnTo>
                    <a:pt x="1731" y="1240"/>
                  </a:lnTo>
                  <a:lnTo>
                    <a:pt x="1745" y="1193"/>
                  </a:lnTo>
                  <a:lnTo>
                    <a:pt x="1756" y="1143"/>
                  </a:lnTo>
                  <a:lnTo>
                    <a:pt x="1765" y="1090"/>
                  </a:lnTo>
                  <a:lnTo>
                    <a:pt x="1770" y="1034"/>
                  </a:lnTo>
                  <a:lnTo>
                    <a:pt x="1772" y="973"/>
                  </a:lnTo>
                  <a:lnTo>
                    <a:pt x="1769" y="908"/>
                  </a:lnTo>
                  <a:lnTo>
                    <a:pt x="1760" y="844"/>
                  </a:lnTo>
                  <a:lnTo>
                    <a:pt x="1745" y="782"/>
                  </a:lnTo>
                  <a:lnTo>
                    <a:pt x="1725" y="723"/>
                  </a:lnTo>
                  <a:lnTo>
                    <a:pt x="1700" y="666"/>
                  </a:lnTo>
                  <a:lnTo>
                    <a:pt x="1668" y="610"/>
                  </a:lnTo>
                  <a:lnTo>
                    <a:pt x="1634" y="559"/>
                  </a:lnTo>
                  <a:lnTo>
                    <a:pt x="1594" y="511"/>
                  </a:lnTo>
                  <a:lnTo>
                    <a:pt x="1550" y="466"/>
                  </a:lnTo>
                  <a:lnTo>
                    <a:pt x="1503" y="424"/>
                  </a:lnTo>
                  <a:lnTo>
                    <a:pt x="1451" y="386"/>
                  </a:lnTo>
                  <a:lnTo>
                    <a:pt x="1397" y="352"/>
                  </a:lnTo>
                  <a:lnTo>
                    <a:pt x="1339" y="324"/>
                  </a:lnTo>
                  <a:lnTo>
                    <a:pt x="1278" y="299"/>
                  </a:lnTo>
                  <a:lnTo>
                    <a:pt x="1216" y="281"/>
                  </a:lnTo>
                  <a:lnTo>
                    <a:pt x="1151" y="266"/>
                  </a:lnTo>
                  <a:lnTo>
                    <a:pt x="1084" y="258"/>
                  </a:lnTo>
                  <a:lnTo>
                    <a:pt x="1014" y="255"/>
                  </a:lnTo>
                  <a:close/>
                  <a:moveTo>
                    <a:pt x="1014" y="0"/>
                  </a:moveTo>
                  <a:lnTo>
                    <a:pt x="1097" y="3"/>
                  </a:lnTo>
                  <a:lnTo>
                    <a:pt x="1179" y="13"/>
                  </a:lnTo>
                  <a:lnTo>
                    <a:pt x="1258" y="29"/>
                  </a:lnTo>
                  <a:lnTo>
                    <a:pt x="1335" y="50"/>
                  </a:lnTo>
                  <a:lnTo>
                    <a:pt x="1408" y="77"/>
                  </a:lnTo>
                  <a:lnTo>
                    <a:pt x="1480" y="109"/>
                  </a:lnTo>
                  <a:lnTo>
                    <a:pt x="1548" y="147"/>
                  </a:lnTo>
                  <a:lnTo>
                    <a:pt x="1613" y="188"/>
                  </a:lnTo>
                  <a:lnTo>
                    <a:pt x="1673" y="235"/>
                  </a:lnTo>
                  <a:lnTo>
                    <a:pt x="1731" y="286"/>
                  </a:lnTo>
                  <a:lnTo>
                    <a:pt x="1783" y="340"/>
                  </a:lnTo>
                  <a:lnTo>
                    <a:pt x="1833" y="399"/>
                  </a:lnTo>
                  <a:lnTo>
                    <a:pt x="1877" y="461"/>
                  </a:lnTo>
                  <a:lnTo>
                    <a:pt x="1915" y="526"/>
                  </a:lnTo>
                  <a:lnTo>
                    <a:pt x="1949" y="595"/>
                  </a:lnTo>
                  <a:lnTo>
                    <a:pt x="1976" y="667"/>
                  </a:lnTo>
                  <a:lnTo>
                    <a:pt x="1999" y="739"/>
                  </a:lnTo>
                  <a:lnTo>
                    <a:pt x="2015" y="815"/>
                  </a:lnTo>
                  <a:lnTo>
                    <a:pt x="2025" y="893"/>
                  </a:lnTo>
                  <a:lnTo>
                    <a:pt x="2029" y="973"/>
                  </a:lnTo>
                  <a:lnTo>
                    <a:pt x="2026" y="1041"/>
                  </a:lnTo>
                  <a:lnTo>
                    <a:pt x="2021" y="1105"/>
                  </a:lnTo>
                  <a:lnTo>
                    <a:pt x="2013" y="1166"/>
                  </a:lnTo>
                  <a:lnTo>
                    <a:pt x="2001" y="1224"/>
                  </a:lnTo>
                  <a:lnTo>
                    <a:pt x="1988" y="1278"/>
                  </a:lnTo>
                  <a:lnTo>
                    <a:pt x="1972" y="1329"/>
                  </a:lnTo>
                  <a:lnTo>
                    <a:pt x="1953" y="1378"/>
                  </a:lnTo>
                  <a:lnTo>
                    <a:pt x="1934" y="1424"/>
                  </a:lnTo>
                  <a:lnTo>
                    <a:pt x="1913" y="1466"/>
                  </a:lnTo>
                  <a:lnTo>
                    <a:pt x="1892" y="1507"/>
                  </a:lnTo>
                  <a:lnTo>
                    <a:pt x="1869" y="1546"/>
                  </a:lnTo>
                  <a:lnTo>
                    <a:pt x="1847" y="1583"/>
                  </a:lnTo>
                  <a:lnTo>
                    <a:pt x="1825" y="1617"/>
                  </a:lnTo>
                  <a:lnTo>
                    <a:pt x="1803" y="1649"/>
                  </a:lnTo>
                  <a:lnTo>
                    <a:pt x="1781" y="1681"/>
                  </a:lnTo>
                  <a:lnTo>
                    <a:pt x="1756" y="1719"/>
                  </a:lnTo>
                  <a:lnTo>
                    <a:pt x="1733" y="1753"/>
                  </a:lnTo>
                  <a:lnTo>
                    <a:pt x="1714" y="1785"/>
                  </a:lnTo>
                  <a:lnTo>
                    <a:pt x="1700" y="1813"/>
                  </a:lnTo>
                  <a:lnTo>
                    <a:pt x="1689" y="1839"/>
                  </a:lnTo>
                  <a:lnTo>
                    <a:pt x="1682" y="1864"/>
                  </a:lnTo>
                  <a:lnTo>
                    <a:pt x="1680" y="1888"/>
                  </a:lnTo>
                  <a:lnTo>
                    <a:pt x="1677" y="1934"/>
                  </a:lnTo>
                  <a:lnTo>
                    <a:pt x="1667" y="1980"/>
                  </a:lnTo>
                  <a:lnTo>
                    <a:pt x="1652" y="2025"/>
                  </a:lnTo>
                  <a:lnTo>
                    <a:pt x="1630" y="2068"/>
                  </a:lnTo>
                  <a:lnTo>
                    <a:pt x="1604" y="2110"/>
                  </a:lnTo>
                  <a:lnTo>
                    <a:pt x="1572" y="2150"/>
                  </a:lnTo>
                  <a:lnTo>
                    <a:pt x="1534" y="2187"/>
                  </a:lnTo>
                  <a:lnTo>
                    <a:pt x="1491" y="2221"/>
                  </a:lnTo>
                  <a:lnTo>
                    <a:pt x="1490" y="2242"/>
                  </a:lnTo>
                  <a:lnTo>
                    <a:pt x="1489" y="2267"/>
                  </a:lnTo>
                  <a:lnTo>
                    <a:pt x="1487" y="2294"/>
                  </a:lnTo>
                  <a:lnTo>
                    <a:pt x="1486" y="2322"/>
                  </a:lnTo>
                  <a:lnTo>
                    <a:pt x="1484" y="2350"/>
                  </a:lnTo>
                  <a:lnTo>
                    <a:pt x="1483" y="2378"/>
                  </a:lnTo>
                  <a:lnTo>
                    <a:pt x="1481" y="2405"/>
                  </a:lnTo>
                  <a:lnTo>
                    <a:pt x="1480" y="2429"/>
                  </a:lnTo>
                  <a:lnTo>
                    <a:pt x="1479" y="2449"/>
                  </a:lnTo>
                  <a:lnTo>
                    <a:pt x="1478" y="2466"/>
                  </a:lnTo>
                  <a:lnTo>
                    <a:pt x="1478" y="2476"/>
                  </a:lnTo>
                  <a:lnTo>
                    <a:pt x="1476" y="2479"/>
                  </a:lnTo>
                  <a:lnTo>
                    <a:pt x="1476" y="2492"/>
                  </a:lnTo>
                  <a:lnTo>
                    <a:pt x="1474" y="2506"/>
                  </a:lnTo>
                  <a:lnTo>
                    <a:pt x="1470" y="2522"/>
                  </a:lnTo>
                  <a:lnTo>
                    <a:pt x="1465" y="2539"/>
                  </a:lnTo>
                  <a:lnTo>
                    <a:pt x="1457" y="2557"/>
                  </a:lnTo>
                  <a:lnTo>
                    <a:pt x="1446" y="2575"/>
                  </a:lnTo>
                  <a:lnTo>
                    <a:pt x="1432" y="2594"/>
                  </a:lnTo>
                  <a:lnTo>
                    <a:pt x="1416" y="2613"/>
                  </a:lnTo>
                  <a:lnTo>
                    <a:pt x="1395" y="2631"/>
                  </a:lnTo>
                  <a:lnTo>
                    <a:pt x="1370" y="2650"/>
                  </a:lnTo>
                  <a:lnTo>
                    <a:pt x="1340" y="2666"/>
                  </a:lnTo>
                  <a:lnTo>
                    <a:pt x="1307" y="2683"/>
                  </a:lnTo>
                  <a:lnTo>
                    <a:pt x="1267" y="2698"/>
                  </a:lnTo>
                  <a:lnTo>
                    <a:pt x="1244" y="2727"/>
                  </a:lnTo>
                  <a:lnTo>
                    <a:pt x="1216" y="2754"/>
                  </a:lnTo>
                  <a:lnTo>
                    <a:pt x="1184" y="2779"/>
                  </a:lnTo>
                  <a:lnTo>
                    <a:pt x="1162" y="2790"/>
                  </a:lnTo>
                  <a:lnTo>
                    <a:pt x="1138" y="2798"/>
                  </a:lnTo>
                  <a:lnTo>
                    <a:pt x="1113" y="2800"/>
                  </a:lnTo>
                  <a:lnTo>
                    <a:pt x="916" y="2800"/>
                  </a:lnTo>
                  <a:lnTo>
                    <a:pt x="891" y="2798"/>
                  </a:lnTo>
                  <a:lnTo>
                    <a:pt x="867" y="2790"/>
                  </a:lnTo>
                  <a:lnTo>
                    <a:pt x="845" y="2779"/>
                  </a:lnTo>
                  <a:lnTo>
                    <a:pt x="813" y="2754"/>
                  </a:lnTo>
                  <a:lnTo>
                    <a:pt x="785" y="2727"/>
                  </a:lnTo>
                  <a:lnTo>
                    <a:pt x="762" y="2698"/>
                  </a:lnTo>
                  <a:lnTo>
                    <a:pt x="720" y="2681"/>
                  </a:lnTo>
                  <a:lnTo>
                    <a:pt x="684" y="2664"/>
                  </a:lnTo>
                  <a:lnTo>
                    <a:pt x="653" y="2646"/>
                  </a:lnTo>
                  <a:lnTo>
                    <a:pt x="628" y="2626"/>
                  </a:lnTo>
                  <a:lnTo>
                    <a:pt x="607" y="2606"/>
                  </a:lnTo>
                  <a:lnTo>
                    <a:pt x="590" y="2585"/>
                  </a:lnTo>
                  <a:lnTo>
                    <a:pt x="578" y="2566"/>
                  </a:lnTo>
                  <a:lnTo>
                    <a:pt x="567" y="2546"/>
                  </a:lnTo>
                  <a:lnTo>
                    <a:pt x="561" y="2527"/>
                  </a:lnTo>
                  <a:lnTo>
                    <a:pt x="556" y="2509"/>
                  </a:lnTo>
                  <a:lnTo>
                    <a:pt x="554" y="2494"/>
                  </a:lnTo>
                  <a:lnTo>
                    <a:pt x="552" y="2479"/>
                  </a:lnTo>
                  <a:lnTo>
                    <a:pt x="552" y="2479"/>
                  </a:lnTo>
                  <a:lnTo>
                    <a:pt x="552" y="2476"/>
                  </a:lnTo>
                  <a:lnTo>
                    <a:pt x="551" y="2466"/>
                  </a:lnTo>
                  <a:lnTo>
                    <a:pt x="550" y="2449"/>
                  </a:lnTo>
                  <a:lnTo>
                    <a:pt x="549" y="2429"/>
                  </a:lnTo>
                  <a:lnTo>
                    <a:pt x="548" y="2405"/>
                  </a:lnTo>
                  <a:lnTo>
                    <a:pt x="546" y="2378"/>
                  </a:lnTo>
                  <a:lnTo>
                    <a:pt x="545" y="2350"/>
                  </a:lnTo>
                  <a:lnTo>
                    <a:pt x="543" y="2322"/>
                  </a:lnTo>
                  <a:lnTo>
                    <a:pt x="542" y="2294"/>
                  </a:lnTo>
                  <a:lnTo>
                    <a:pt x="540" y="2267"/>
                  </a:lnTo>
                  <a:lnTo>
                    <a:pt x="539" y="2242"/>
                  </a:lnTo>
                  <a:lnTo>
                    <a:pt x="538" y="2221"/>
                  </a:lnTo>
                  <a:lnTo>
                    <a:pt x="495" y="2187"/>
                  </a:lnTo>
                  <a:lnTo>
                    <a:pt x="457" y="2150"/>
                  </a:lnTo>
                  <a:lnTo>
                    <a:pt x="425" y="2110"/>
                  </a:lnTo>
                  <a:lnTo>
                    <a:pt x="398" y="2068"/>
                  </a:lnTo>
                  <a:lnTo>
                    <a:pt x="376" y="2025"/>
                  </a:lnTo>
                  <a:lnTo>
                    <a:pt x="362" y="1980"/>
                  </a:lnTo>
                  <a:lnTo>
                    <a:pt x="352" y="1934"/>
                  </a:lnTo>
                  <a:lnTo>
                    <a:pt x="349" y="1888"/>
                  </a:lnTo>
                  <a:lnTo>
                    <a:pt x="347" y="1864"/>
                  </a:lnTo>
                  <a:lnTo>
                    <a:pt x="340" y="1839"/>
                  </a:lnTo>
                  <a:lnTo>
                    <a:pt x="329" y="1813"/>
                  </a:lnTo>
                  <a:lnTo>
                    <a:pt x="315" y="1785"/>
                  </a:lnTo>
                  <a:lnTo>
                    <a:pt x="296" y="1753"/>
                  </a:lnTo>
                  <a:lnTo>
                    <a:pt x="274" y="1719"/>
                  </a:lnTo>
                  <a:lnTo>
                    <a:pt x="248" y="1682"/>
                  </a:lnTo>
                  <a:lnTo>
                    <a:pt x="227" y="1650"/>
                  </a:lnTo>
                  <a:lnTo>
                    <a:pt x="205" y="1617"/>
                  </a:lnTo>
                  <a:lnTo>
                    <a:pt x="182" y="1583"/>
                  </a:lnTo>
                  <a:lnTo>
                    <a:pt x="160" y="1546"/>
                  </a:lnTo>
                  <a:lnTo>
                    <a:pt x="138" y="1508"/>
                  </a:lnTo>
                  <a:lnTo>
                    <a:pt x="116" y="1466"/>
                  </a:lnTo>
                  <a:lnTo>
                    <a:pt x="95" y="1424"/>
                  </a:lnTo>
                  <a:lnTo>
                    <a:pt x="76" y="1378"/>
                  </a:lnTo>
                  <a:lnTo>
                    <a:pt x="57" y="1329"/>
                  </a:lnTo>
                  <a:lnTo>
                    <a:pt x="41" y="1278"/>
                  </a:lnTo>
                  <a:lnTo>
                    <a:pt x="28" y="1224"/>
                  </a:lnTo>
                  <a:lnTo>
                    <a:pt x="16" y="1166"/>
                  </a:lnTo>
                  <a:lnTo>
                    <a:pt x="8" y="1105"/>
                  </a:lnTo>
                  <a:lnTo>
                    <a:pt x="2" y="1041"/>
                  </a:lnTo>
                  <a:lnTo>
                    <a:pt x="0" y="973"/>
                  </a:lnTo>
                  <a:lnTo>
                    <a:pt x="4" y="893"/>
                  </a:lnTo>
                  <a:lnTo>
                    <a:pt x="14" y="815"/>
                  </a:lnTo>
                  <a:lnTo>
                    <a:pt x="30" y="739"/>
                  </a:lnTo>
                  <a:lnTo>
                    <a:pt x="53" y="667"/>
                  </a:lnTo>
                  <a:lnTo>
                    <a:pt x="80" y="595"/>
                  </a:lnTo>
                  <a:lnTo>
                    <a:pt x="114" y="526"/>
                  </a:lnTo>
                  <a:lnTo>
                    <a:pt x="152" y="461"/>
                  </a:lnTo>
                  <a:lnTo>
                    <a:pt x="196" y="399"/>
                  </a:lnTo>
                  <a:lnTo>
                    <a:pt x="246" y="340"/>
                  </a:lnTo>
                  <a:lnTo>
                    <a:pt x="298" y="286"/>
                  </a:lnTo>
                  <a:lnTo>
                    <a:pt x="356" y="235"/>
                  </a:lnTo>
                  <a:lnTo>
                    <a:pt x="416" y="188"/>
                  </a:lnTo>
                  <a:lnTo>
                    <a:pt x="481" y="147"/>
                  </a:lnTo>
                  <a:lnTo>
                    <a:pt x="549" y="109"/>
                  </a:lnTo>
                  <a:lnTo>
                    <a:pt x="621" y="77"/>
                  </a:lnTo>
                  <a:lnTo>
                    <a:pt x="695" y="50"/>
                  </a:lnTo>
                  <a:lnTo>
                    <a:pt x="771" y="29"/>
                  </a:lnTo>
                  <a:lnTo>
                    <a:pt x="850" y="13"/>
                  </a:lnTo>
                  <a:lnTo>
                    <a:pt x="932" y="3"/>
                  </a:lnTo>
                  <a:lnTo>
                    <a:pt x="1014"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a:latin typeface="+mn-lt"/>
                <a:cs typeface="Arial" panose="020B0604020202020204" pitchFamily="34" charset="0"/>
              </a:endParaRPr>
            </a:p>
          </p:txBody>
        </p:sp>
        <p:sp>
          <p:nvSpPr>
            <p:cNvPr id="129" name="Freeform 18">
              <a:extLst>
                <a:ext uri="{FF2B5EF4-FFF2-40B4-BE49-F238E27FC236}">
                  <a16:creationId xmlns:a16="http://schemas.microsoft.com/office/drawing/2014/main" id="{CAF0601D-7F57-5562-6672-FD203B612C88}"/>
                </a:ext>
              </a:extLst>
            </p:cNvPr>
            <p:cNvSpPr>
              <a:spLocks/>
            </p:cNvSpPr>
            <p:nvPr/>
          </p:nvSpPr>
          <p:spPr bwMode="auto">
            <a:xfrm>
              <a:off x="4984751" y="2243138"/>
              <a:ext cx="19050" cy="46038"/>
            </a:xfrm>
            <a:custGeom>
              <a:avLst/>
              <a:gdLst>
                <a:gd name="T0" fmla="*/ 63 w 127"/>
                <a:gd name="T1" fmla="*/ 0 h 318"/>
                <a:gd name="T2" fmla="*/ 63 w 127"/>
                <a:gd name="T3" fmla="*/ 0 h 318"/>
                <a:gd name="T4" fmla="*/ 80 w 127"/>
                <a:gd name="T5" fmla="*/ 2 h 318"/>
                <a:gd name="T6" fmla="*/ 96 w 127"/>
                <a:gd name="T7" fmla="*/ 9 h 318"/>
                <a:gd name="T8" fmla="*/ 109 w 127"/>
                <a:gd name="T9" fmla="*/ 19 h 318"/>
                <a:gd name="T10" fmla="*/ 119 w 127"/>
                <a:gd name="T11" fmla="*/ 32 h 318"/>
                <a:gd name="T12" fmla="*/ 125 w 127"/>
                <a:gd name="T13" fmla="*/ 47 h 318"/>
                <a:gd name="T14" fmla="*/ 127 w 127"/>
                <a:gd name="T15" fmla="*/ 64 h 318"/>
                <a:gd name="T16" fmla="*/ 127 w 127"/>
                <a:gd name="T17" fmla="*/ 254 h 318"/>
                <a:gd name="T18" fmla="*/ 125 w 127"/>
                <a:gd name="T19" fmla="*/ 272 h 318"/>
                <a:gd name="T20" fmla="*/ 119 w 127"/>
                <a:gd name="T21" fmla="*/ 286 h 318"/>
                <a:gd name="T22" fmla="*/ 109 w 127"/>
                <a:gd name="T23" fmla="*/ 300 h 318"/>
                <a:gd name="T24" fmla="*/ 96 w 127"/>
                <a:gd name="T25" fmla="*/ 309 h 318"/>
                <a:gd name="T26" fmla="*/ 80 w 127"/>
                <a:gd name="T27" fmla="*/ 315 h 318"/>
                <a:gd name="T28" fmla="*/ 63 w 127"/>
                <a:gd name="T29" fmla="*/ 318 h 318"/>
                <a:gd name="T30" fmla="*/ 47 w 127"/>
                <a:gd name="T31" fmla="*/ 315 h 318"/>
                <a:gd name="T32" fmla="*/ 31 w 127"/>
                <a:gd name="T33" fmla="*/ 309 h 318"/>
                <a:gd name="T34" fmla="*/ 18 w 127"/>
                <a:gd name="T35" fmla="*/ 300 h 318"/>
                <a:gd name="T36" fmla="*/ 8 w 127"/>
                <a:gd name="T37" fmla="*/ 286 h 318"/>
                <a:gd name="T38" fmla="*/ 2 w 127"/>
                <a:gd name="T39" fmla="*/ 272 h 318"/>
                <a:gd name="T40" fmla="*/ 0 w 127"/>
                <a:gd name="T41" fmla="*/ 254 h 318"/>
                <a:gd name="T42" fmla="*/ 0 w 127"/>
                <a:gd name="T43" fmla="*/ 64 h 318"/>
                <a:gd name="T44" fmla="*/ 2 w 127"/>
                <a:gd name="T45" fmla="*/ 47 h 318"/>
                <a:gd name="T46" fmla="*/ 8 w 127"/>
                <a:gd name="T47" fmla="*/ 32 h 318"/>
                <a:gd name="T48" fmla="*/ 18 w 127"/>
                <a:gd name="T49" fmla="*/ 19 h 318"/>
                <a:gd name="T50" fmla="*/ 31 w 127"/>
                <a:gd name="T51" fmla="*/ 9 h 318"/>
                <a:gd name="T52" fmla="*/ 47 w 127"/>
                <a:gd name="T53" fmla="*/ 2 h 318"/>
                <a:gd name="T54" fmla="*/ 63 w 127"/>
                <a:gd name="T55"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7" h="318">
                  <a:moveTo>
                    <a:pt x="63" y="0"/>
                  </a:moveTo>
                  <a:lnTo>
                    <a:pt x="63" y="0"/>
                  </a:lnTo>
                  <a:lnTo>
                    <a:pt x="80" y="2"/>
                  </a:lnTo>
                  <a:lnTo>
                    <a:pt x="96" y="9"/>
                  </a:lnTo>
                  <a:lnTo>
                    <a:pt x="109" y="19"/>
                  </a:lnTo>
                  <a:lnTo>
                    <a:pt x="119" y="32"/>
                  </a:lnTo>
                  <a:lnTo>
                    <a:pt x="125" y="47"/>
                  </a:lnTo>
                  <a:lnTo>
                    <a:pt x="127" y="64"/>
                  </a:lnTo>
                  <a:lnTo>
                    <a:pt x="127" y="254"/>
                  </a:lnTo>
                  <a:lnTo>
                    <a:pt x="125" y="272"/>
                  </a:lnTo>
                  <a:lnTo>
                    <a:pt x="119" y="286"/>
                  </a:lnTo>
                  <a:lnTo>
                    <a:pt x="109" y="300"/>
                  </a:lnTo>
                  <a:lnTo>
                    <a:pt x="96" y="309"/>
                  </a:lnTo>
                  <a:lnTo>
                    <a:pt x="80" y="315"/>
                  </a:lnTo>
                  <a:lnTo>
                    <a:pt x="63" y="318"/>
                  </a:lnTo>
                  <a:lnTo>
                    <a:pt x="47" y="315"/>
                  </a:lnTo>
                  <a:lnTo>
                    <a:pt x="31" y="309"/>
                  </a:lnTo>
                  <a:lnTo>
                    <a:pt x="18" y="300"/>
                  </a:lnTo>
                  <a:lnTo>
                    <a:pt x="8" y="286"/>
                  </a:lnTo>
                  <a:lnTo>
                    <a:pt x="2" y="272"/>
                  </a:lnTo>
                  <a:lnTo>
                    <a:pt x="0" y="254"/>
                  </a:lnTo>
                  <a:lnTo>
                    <a:pt x="0" y="64"/>
                  </a:lnTo>
                  <a:lnTo>
                    <a:pt x="2" y="47"/>
                  </a:lnTo>
                  <a:lnTo>
                    <a:pt x="8" y="32"/>
                  </a:lnTo>
                  <a:lnTo>
                    <a:pt x="18" y="19"/>
                  </a:lnTo>
                  <a:lnTo>
                    <a:pt x="31" y="9"/>
                  </a:lnTo>
                  <a:lnTo>
                    <a:pt x="47" y="2"/>
                  </a:lnTo>
                  <a:lnTo>
                    <a:pt x="63"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a:latin typeface="+mn-lt"/>
                <a:cs typeface="Arial" panose="020B0604020202020204" pitchFamily="34" charset="0"/>
              </a:endParaRPr>
            </a:p>
          </p:txBody>
        </p:sp>
        <p:sp>
          <p:nvSpPr>
            <p:cNvPr id="130" name="Freeform 19">
              <a:extLst>
                <a:ext uri="{FF2B5EF4-FFF2-40B4-BE49-F238E27FC236}">
                  <a16:creationId xmlns:a16="http://schemas.microsoft.com/office/drawing/2014/main" id="{448CB246-65C1-F8AC-6503-461E7005B0E2}"/>
                </a:ext>
              </a:extLst>
            </p:cNvPr>
            <p:cNvSpPr>
              <a:spLocks/>
            </p:cNvSpPr>
            <p:nvPr/>
          </p:nvSpPr>
          <p:spPr bwMode="auto">
            <a:xfrm>
              <a:off x="4881563" y="2271713"/>
              <a:ext cx="31750" cy="41275"/>
            </a:xfrm>
            <a:custGeom>
              <a:avLst/>
              <a:gdLst>
                <a:gd name="T0" fmla="*/ 64 w 224"/>
                <a:gd name="T1" fmla="*/ 0 h 293"/>
                <a:gd name="T2" fmla="*/ 80 w 224"/>
                <a:gd name="T3" fmla="*/ 2 h 293"/>
                <a:gd name="T4" fmla="*/ 95 w 224"/>
                <a:gd name="T5" fmla="*/ 8 h 293"/>
                <a:gd name="T6" fmla="*/ 109 w 224"/>
                <a:gd name="T7" fmla="*/ 18 h 293"/>
                <a:gd name="T8" fmla="*/ 119 w 224"/>
                <a:gd name="T9" fmla="*/ 32 h 293"/>
                <a:gd name="T10" fmla="*/ 216 w 224"/>
                <a:gd name="T11" fmla="*/ 197 h 293"/>
                <a:gd name="T12" fmla="*/ 222 w 224"/>
                <a:gd name="T13" fmla="*/ 213 h 293"/>
                <a:gd name="T14" fmla="*/ 224 w 224"/>
                <a:gd name="T15" fmla="*/ 230 h 293"/>
                <a:gd name="T16" fmla="*/ 222 w 224"/>
                <a:gd name="T17" fmla="*/ 245 h 293"/>
                <a:gd name="T18" fmla="*/ 216 w 224"/>
                <a:gd name="T19" fmla="*/ 261 h 293"/>
                <a:gd name="T20" fmla="*/ 206 w 224"/>
                <a:gd name="T21" fmla="*/ 274 h 293"/>
                <a:gd name="T22" fmla="*/ 193 w 224"/>
                <a:gd name="T23" fmla="*/ 285 h 293"/>
                <a:gd name="T24" fmla="*/ 177 w 224"/>
                <a:gd name="T25" fmla="*/ 291 h 293"/>
                <a:gd name="T26" fmla="*/ 160 w 224"/>
                <a:gd name="T27" fmla="*/ 293 h 293"/>
                <a:gd name="T28" fmla="*/ 143 w 224"/>
                <a:gd name="T29" fmla="*/ 291 h 293"/>
                <a:gd name="T30" fmla="*/ 129 w 224"/>
                <a:gd name="T31" fmla="*/ 285 h 293"/>
                <a:gd name="T32" fmla="*/ 115 w 224"/>
                <a:gd name="T33" fmla="*/ 274 h 293"/>
                <a:gd name="T34" fmla="*/ 105 w 224"/>
                <a:gd name="T35" fmla="*/ 261 h 293"/>
                <a:gd name="T36" fmla="*/ 8 w 224"/>
                <a:gd name="T37" fmla="*/ 95 h 293"/>
                <a:gd name="T38" fmla="*/ 2 w 224"/>
                <a:gd name="T39" fmla="*/ 80 h 293"/>
                <a:gd name="T40" fmla="*/ 0 w 224"/>
                <a:gd name="T41" fmla="*/ 63 h 293"/>
                <a:gd name="T42" fmla="*/ 2 w 224"/>
                <a:gd name="T43" fmla="*/ 48 h 293"/>
                <a:gd name="T44" fmla="*/ 8 w 224"/>
                <a:gd name="T45" fmla="*/ 32 h 293"/>
                <a:gd name="T46" fmla="*/ 19 w 224"/>
                <a:gd name="T47" fmla="*/ 19 h 293"/>
                <a:gd name="T48" fmla="*/ 31 w 224"/>
                <a:gd name="T49" fmla="*/ 9 h 293"/>
                <a:gd name="T50" fmla="*/ 48 w 224"/>
                <a:gd name="T51" fmla="*/ 2 h 293"/>
                <a:gd name="T52" fmla="*/ 64 w 224"/>
                <a:gd name="T5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3">
                  <a:moveTo>
                    <a:pt x="64" y="0"/>
                  </a:moveTo>
                  <a:lnTo>
                    <a:pt x="80" y="2"/>
                  </a:lnTo>
                  <a:lnTo>
                    <a:pt x="95" y="8"/>
                  </a:lnTo>
                  <a:lnTo>
                    <a:pt x="109" y="18"/>
                  </a:lnTo>
                  <a:lnTo>
                    <a:pt x="119" y="32"/>
                  </a:lnTo>
                  <a:lnTo>
                    <a:pt x="216" y="197"/>
                  </a:lnTo>
                  <a:lnTo>
                    <a:pt x="222" y="213"/>
                  </a:lnTo>
                  <a:lnTo>
                    <a:pt x="224" y="230"/>
                  </a:lnTo>
                  <a:lnTo>
                    <a:pt x="222" y="245"/>
                  </a:lnTo>
                  <a:lnTo>
                    <a:pt x="216" y="261"/>
                  </a:lnTo>
                  <a:lnTo>
                    <a:pt x="206" y="274"/>
                  </a:lnTo>
                  <a:lnTo>
                    <a:pt x="193" y="285"/>
                  </a:lnTo>
                  <a:lnTo>
                    <a:pt x="177" y="291"/>
                  </a:lnTo>
                  <a:lnTo>
                    <a:pt x="160" y="293"/>
                  </a:lnTo>
                  <a:lnTo>
                    <a:pt x="143" y="291"/>
                  </a:lnTo>
                  <a:lnTo>
                    <a:pt x="129" y="285"/>
                  </a:lnTo>
                  <a:lnTo>
                    <a:pt x="115" y="274"/>
                  </a:lnTo>
                  <a:lnTo>
                    <a:pt x="105" y="261"/>
                  </a:lnTo>
                  <a:lnTo>
                    <a:pt x="8" y="95"/>
                  </a:lnTo>
                  <a:lnTo>
                    <a:pt x="2" y="80"/>
                  </a:lnTo>
                  <a:lnTo>
                    <a:pt x="0" y="63"/>
                  </a:lnTo>
                  <a:lnTo>
                    <a:pt x="2" y="48"/>
                  </a:lnTo>
                  <a:lnTo>
                    <a:pt x="8" y="32"/>
                  </a:lnTo>
                  <a:lnTo>
                    <a:pt x="19" y="19"/>
                  </a:lnTo>
                  <a:lnTo>
                    <a:pt x="31" y="9"/>
                  </a:lnTo>
                  <a:lnTo>
                    <a:pt x="48" y="2"/>
                  </a:lnTo>
                  <a:lnTo>
                    <a:pt x="64"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a:latin typeface="+mn-lt"/>
                <a:cs typeface="Arial" panose="020B0604020202020204" pitchFamily="34" charset="0"/>
              </a:endParaRPr>
            </a:p>
          </p:txBody>
        </p:sp>
        <p:sp>
          <p:nvSpPr>
            <p:cNvPr id="131" name="Freeform 20">
              <a:extLst>
                <a:ext uri="{FF2B5EF4-FFF2-40B4-BE49-F238E27FC236}">
                  <a16:creationId xmlns:a16="http://schemas.microsoft.com/office/drawing/2014/main" id="{D7C578D0-BEFC-B67C-B76E-FDF03B2A6CF8}"/>
                </a:ext>
              </a:extLst>
            </p:cNvPr>
            <p:cNvSpPr>
              <a:spLocks/>
            </p:cNvSpPr>
            <p:nvPr/>
          </p:nvSpPr>
          <p:spPr bwMode="auto">
            <a:xfrm>
              <a:off x="4805363" y="2346325"/>
              <a:ext cx="41275" cy="33338"/>
            </a:xfrm>
            <a:custGeom>
              <a:avLst/>
              <a:gdLst>
                <a:gd name="T0" fmla="*/ 64 w 294"/>
                <a:gd name="T1" fmla="*/ 0 h 222"/>
                <a:gd name="T2" fmla="*/ 79 w 294"/>
                <a:gd name="T3" fmla="*/ 2 h 222"/>
                <a:gd name="T4" fmla="*/ 96 w 294"/>
                <a:gd name="T5" fmla="*/ 8 h 222"/>
                <a:gd name="T6" fmla="*/ 263 w 294"/>
                <a:gd name="T7" fmla="*/ 103 h 222"/>
                <a:gd name="T8" fmla="*/ 276 w 294"/>
                <a:gd name="T9" fmla="*/ 114 h 222"/>
                <a:gd name="T10" fmla="*/ 286 w 294"/>
                <a:gd name="T11" fmla="*/ 127 h 222"/>
                <a:gd name="T12" fmla="*/ 292 w 294"/>
                <a:gd name="T13" fmla="*/ 142 h 222"/>
                <a:gd name="T14" fmla="*/ 294 w 294"/>
                <a:gd name="T15" fmla="*/ 158 h 222"/>
                <a:gd name="T16" fmla="*/ 292 w 294"/>
                <a:gd name="T17" fmla="*/ 175 h 222"/>
                <a:gd name="T18" fmla="*/ 286 w 294"/>
                <a:gd name="T19" fmla="*/ 190 h 222"/>
                <a:gd name="T20" fmla="*/ 275 w 294"/>
                <a:gd name="T21" fmla="*/ 204 h 222"/>
                <a:gd name="T22" fmla="*/ 262 w 294"/>
                <a:gd name="T23" fmla="*/ 214 h 222"/>
                <a:gd name="T24" fmla="*/ 246 w 294"/>
                <a:gd name="T25" fmla="*/ 220 h 222"/>
                <a:gd name="T26" fmla="*/ 230 w 294"/>
                <a:gd name="T27" fmla="*/ 222 h 222"/>
                <a:gd name="T28" fmla="*/ 213 w 294"/>
                <a:gd name="T29" fmla="*/ 220 h 222"/>
                <a:gd name="T30" fmla="*/ 198 w 294"/>
                <a:gd name="T31" fmla="*/ 213 h 222"/>
                <a:gd name="T32" fmla="*/ 31 w 294"/>
                <a:gd name="T33" fmla="*/ 118 h 222"/>
                <a:gd name="T34" fmla="*/ 18 w 294"/>
                <a:gd name="T35" fmla="*/ 108 h 222"/>
                <a:gd name="T36" fmla="*/ 8 w 294"/>
                <a:gd name="T37" fmla="*/ 95 h 222"/>
                <a:gd name="T38" fmla="*/ 2 w 294"/>
                <a:gd name="T39" fmla="*/ 80 h 222"/>
                <a:gd name="T40" fmla="*/ 0 w 294"/>
                <a:gd name="T41" fmla="*/ 63 h 222"/>
                <a:gd name="T42" fmla="*/ 2 w 294"/>
                <a:gd name="T43" fmla="*/ 47 h 222"/>
                <a:gd name="T44" fmla="*/ 8 w 294"/>
                <a:gd name="T45" fmla="*/ 31 h 222"/>
                <a:gd name="T46" fmla="*/ 19 w 294"/>
                <a:gd name="T47" fmla="*/ 18 h 222"/>
                <a:gd name="T48" fmla="*/ 32 w 294"/>
                <a:gd name="T49" fmla="*/ 8 h 222"/>
                <a:gd name="T50" fmla="*/ 47 w 294"/>
                <a:gd name="T51" fmla="*/ 2 h 222"/>
                <a:gd name="T52" fmla="*/ 64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64" y="0"/>
                  </a:moveTo>
                  <a:lnTo>
                    <a:pt x="79" y="2"/>
                  </a:lnTo>
                  <a:lnTo>
                    <a:pt x="96" y="8"/>
                  </a:lnTo>
                  <a:lnTo>
                    <a:pt x="263" y="103"/>
                  </a:lnTo>
                  <a:lnTo>
                    <a:pt x="276" y="114"/>
                  </a:lnTo>
                  <a:lnTo>
                    <a:pt x="286" y="127"/>
                  </a:lnTo>
                  <a:lnTo>
                    <a:pt x="292" y="142"/>
                  </a:lnTo>
                  <a:lnTo>
                    <a:pt x="294" y="158"/>
                  </a:lnTo>
                  <a:lnTo>
                    <a:pt x="292" y="175"/>
                  </a:lnTo>
                  <a:lnTo>
                    <a:pt x="286" y="190"/>
                  </a:lnTo>
                  <a:lnTo>
                    <a:pt x="275" y="204"/>
                  </a:lnTo>
                  <a:lnTo>
                    <a:pt x="262" y="214"/>
                  </a:lnTo>
                  <a:lnTo>
                    <a:pt x="246" y="220"/>
                  </a:lnTo>
                  <a:lnTo>
                    <a:pt x="230" y="222"/>
                  </a:lnTo>
                  <a:lnTo>
                    <a:pt x="213" y="220"/>
                  </a:lnTo>
                  <a:lnTo>
                    <a:pt x="198" y="213"/>
                  </a:lnTo>
                  <a:lnTo>
                    <a:pt x="31" y="118"/>
                  </a:lnTo>
                  <a:lnTo>
                    <a:pt x="18" y="108"/>
                  </a:lnTo>
                  <a:lnTo>
                    <a:pt x="8" y="95"/>
                  </a:lnTo>
                  <a:lnTo>
                    <a:pt x="2" y="80"/>
                  </a:lnTo>
                  <a:lnTo>
                    <a:pt x="0" y="63"/>
                  </a:lnTo>
                  <a:lnTo>
                    <a:pt x="2" y="47"/>
                  </a:lnTo>
                  <a:lnTo>
                    <a:pt x="8" y="31"/>
                  </a:lnTo>
                  <a:lnTo>
                    <a:pt x="19" y="18"/>
                  </a:lnTo>
                  <a:lnTo>
                    <a:pt x="32" y="8"/>
                  </a:lnTo>
                  <a:lnTo>
                    <a:pt x="47" y="2"/>
                  </a:lnTo>
                  <a:lnTo>
                    <a:pt x="64"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a:latin typeface="+mn-lt"/>
                <a:cs typeface="Arial" panose="020B0604020202020204" pitchFamily="34" charset="0"/>
              </a:endParaRPr>
            </a:p>
          </p:txBody>
        </p:sp>
        <p:sp>
          <p:nvSpPr>
            <p:cNvPr id="132" name="Freeform 21">
              <a:extLst>
                <a:ext uri="{FF2B5EF4-FFF2-40B4-BE49-F238E27FC236}">
                  <a16:creationId xmlns:a16="http://schemas.microsoft.com/office/drawing/2014/main" id="{024D1367-D5DF-72F8-8137-65196E04EB5F}"/>
                </a:ext>
              </a:extLst>
            </p:cNvPr>
            <p:cNvSpPr>
              <a:spLocks/>
            </p:cNvSpPr>
            <p:nvPr/>
          </p:nvSpPr>
          <p:spPr bwMode="auto">
            <a:xfrm>
              <a:off x="4776788" y="2449513"/>
              <a:ext cx="46038" cy="19050"/>
            </a:xfrm>
            <a:custGeom>
              <a:avLst/>
              <a:gdLst>
                <a:gd name="T0" fmla="*/ 64 w 321"/>
                <a:gd name="T1" fmla="*/ 0 h 128"/>
                <a:gd name="T2" fmla="*/ 257 w 321"/>
                <a:gd name="T3" fmla="*/ 0 h 128"/>
                <a:gd name="T4" fmla="*/ 273 w 321"/>
                <a:gd name="T5" fmla="*/ 4 h 128"/>
                <a:gd name="T6" fmla="*/ 289 w 321"/>
                <a:gd name="T7" fmla="*/ 10 h 128"/>
                <a:gd name="T8" fmla="*/ 302 w 321"/>
                <a:gd name="T9" fmla="*/ 19 h 128"/>
                <a:gd name="T10" fmla="*/ 312 w 321"/>
                <a:gd name="T11" fmla="*/ 33 h 128"/>
                <a:gd name="T12" fmla="*/ 318 w 321"/>
                <a:gd name="T13" fmla="*/ 47 h 128"/>
                <a:gd name="T14" fmla="*/ 321 w 321"/>
                <a:gd name="T15" fmla="*/ 65 h 128"/>
                <a:gd name="T16" fmla="*/ 318 w 321"/>
                <a:gd name="T17" fmla="*/ 82 h 128"/>
                <a:gd name="T18" fmla="*/ 312 w 321"/>
                <a:gd name="T19" fmla="*/ 96 h 128"/>
                <a:gd name="T20" fmla="*/ 302 w 321"/>
                <a:gd name="T21" fmla="*/ 110 h 128"/>
                <a:gd name="T22" fmla="*/ 289 w 321"/>
                <a:gd name="T23" fmla="*/ 119 h 128"/>
                <a:gd name="T24" fmla="*/ 273 w 321"/>
                <a:gd name="T25" fmla="*/ 126 h 128"/>
                <a:gd name="T26" fmla="*/ 257 w 321"/>
                <a:gd name="T27" fmla="*/ 128 h 128"/>
                <a:gd name="T28" fmla="*/ 64 w 321"/>
                <a:gd name="T29" fmla="*/ 128 h 128"/>
                <a:gd name="T30" fmla="*/ 47 w 321"/>
                <a:gd name="T31" fmla="*/ 126 h 128"/>
                <a:gd name="T32" fmla="*/ 32 w 321"/>
                <a:gd name="T33" fmla="*/ 119 h 128"/>
                <a:gd name="T34" fmla="*/ 19 w 321"/>
                <a:gd name="T35" fmla="*/ 110 h 128"/>
                <a:gd name="T36" fmla="*/ 9 w 321"/>
                <a:gd name="T37" fmla="*/ 96 h 128"/>
                <a:gd name="T38" fmla="*/ 2 w 321"/>
                <a:gd name="T39" fmla="*/ 82 h 128"/>
                <a:gd name="T40" fmla="*/ 0 w 321"/>
                <a:gd name="T41" fmla="*/ 65 h 128"/>
                <a:gd name="T42" fmla="*/ 2 w 321"/>
                <a:gd name="T43" fmla="*/ 47 h 128"/>
                <a:gd name="T44" fmla="*/ 9 w 321"/>
                <a:gd name="T45" fmla="*/ 33 h 128"/>
                <a:gd name="T46" fmla="*/ 19 w 321"/>
                <a:gd name="T47" fmla="*/ 19 h 128"/>
                <a:gd name="T48" fmla="*/ 32 w 321"/>
                <a:gd name="T49" fmla="*/ 10 h 128"/>
                <a:gd name="T50" fmla="*/ 47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3" y="4"/>
                  </a:lnTo>
                  <a:lnTo>
                    <a:pt x="289" y="10"/>
                  </a:lnTo>
                  <a:lnTo>
                    <a:pt x="302" y="19"/>
                  </a:lnTo>
                  <a:lnTo>
                    <a:pt x="312" y="33"/>
                  </a:lnTo>
                  <a:lnTo>
                    <a:pt x="318" y="47"/>
                  </a:lnTo>
                  <a:lnTo>
                    <a:pt x="321" y="65"/>
                  </a:lnTo>
                  <a:lnTo>
                    <a:pt x="318" y="82"/>
                  </a:lnTo>
                  <a:lnTo>
                    <a:pt x="312" y="96"/>
                  </a:lnTo>
                  <a:lnTo>
                    <a:pt x="302" y="110"/>
                  </a:lnTo>
                  <a:lnTo>
                    <a:pt x="289" y="119"/>
                  </a:lnTo>
                  <a:lnTo>
                    <a:pt x="273" y="126"/>
                  </a:lnTo>
                  <a:lnTo>
                    <a:pt x="257" y="128"/>
                  </a:lnTo>
                  <a:lnTo>
                    <a:pt x="64" y="128"/>
                  </a:lnTo>
                  <a:lnTo>
                    <a:pt x="47" y="126"/>
                  </a:lnTo>
                  <a:lnTo>
                    <a:pt x="32" y="119"/>
                  </a:lnTo>
                  <a:lnTo>
                    <a:pt x="19" y="110"/>
                  </a:lnTo>
                  <a:lnTo>
                    <a:pt x="9" y="96"/>
                  </a:lnTo>
                  <a:lnTo>
                    <a:pt x="2" y="82"/>
                  </a:lnTo>
                  <a:lnTo>
                    <a:pt x="0" y="65"/>
                  </a:lnTo>
                  <a:lnTo>
                    <a:pt x="2" y="47"/>
                  </a:lnTo>
                  <a:lnTo>
                    <a:pt x="9" y="33"/>
                  </a:lnTo>
                  <a:lnTo>
                    <a:pt x="19" y="19"/>
                  </a:lnTo>
                  <a:lnTo>
                    <a:pt x="32" y="10"/>
                  </a:lnTo>
                  <a:lnTo>
                    <a:pt x="47" y="4"/>
                  </a:lnTo>
                  <a:lnTo>
                    <a:pt x="64"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a:latin typeface="+mn-lt"/>
                <a:cs typeface="Arial" panose="020B0604020202020204" pitchFamily="34" charset="0"/>
              </a:endParaRPr>
            </a:p>
          </p:txBody>
        </p:sp>
        <p:sp>
          <p:nvSpPr>
            <p:cNvPr id="133" name="Freeform 22">
              <a:extLst>
                <a:ext uri="{FF2B5EF4-FFF2-40B4-BE49-F238E27FC236}">
                  <a16:creationId xmlns:a16="http://schemas.microsoft.com/office/drawing/2014/main" id="{90F756C6-D3C9-F0D8-DC42-8A1CF7364D7A}"/>
                </a:ext>
              </a:extLst>
            </p:cNvPr>
            <p:cNvSpPr>
              <a:spLocks/>
            </p:cNvSpPr>
            <p:nvPr/>
          </p:nvSpPr>
          <p:spPr bwMode="auto">
            <a:xfrm>
              <a:off x="4805363" y="2540000"/>
              <a:ext cx="41275" cy="31750"/>
            </a:xfrm>
            <a:custGeom>
              <a:avLst/>
              <a:gdLst>
                <a:gd name="T0" fmla="*/ 230 w 294"/>
                <a:gd name="T1" fmla="*/ 0 h 224"/>
                <a:gd name="T2" fmla="*/ 247 w 294"/>
                <a:gd name="T3" fmla="*/ 3 h 224"/>
                <a:gd name="T4" fmla="*/ 262 w 294"/>
                <a:gd name="T5" fmla="*/ 9 h 224"/>
                <a:gd name="T6" fmla="*/ 275 w 294"/>
                <a:gd name="T7" fmla="*/ 19 h 224"/>
                <a:gd name="T8" fmla="*/ 286 w 294"/>
                <a:gd name="T9" fmla="*/ 33 h 224"/>
                <a:gd name="T10" fmla="*/ 292 w 294"/>
                <a:gd name="T11" fmla="*/ 48 h 224"/>
                <a:gd name="T12" fmla="*/ 294 w 294"/>
                <a:gd name="T13" fmla="*/ 65 h 224"/>
                <a:gd name="T14" fmla="*/ 292 w 294"/>
                <a:gd name="T15" fmla="*/ 80 h 224"/>
                <a:gd name="T16" fmla="*/ 286 w 294"/>
                <a:gd name="T17" fmla="*/ 96 h 224"/>
                <a:gd name="T18" fmla="*/ 275 w 294"/>
                <a:gd name="T19" fmla="*/ 110 h 224"/>
                <a:gd name="T20" fmla="*/ 263 w 294"/>
                <a:gd name="T21" fmla="*/ 120 h 224"/>
                <a:gd name="T22" fmla="*/ 96 w 294"/>
                <a:gd name="T23" fmla="*/ 215 h 224"/>
                <a:gd name="T24" fmla="*/ 80 w 294"/>
                <a:gd name="T25" fmla="*/ 221 h 224"/>
                <a:gd name="T26" fmla="*/ 64 w 294"/>
                <a:gd name="T27" fmla="*/ 224 h 224"/>
                <a:gd name="T28" fmla="*/ 47 w 294"/>
                <a:gd name="T29" fmla="*/ 221 h 224"/>
                <a:gd name="T30" fmla="*/ 32 w 294"/>
                <a:gd name="T31" fmla="*/ 216 h 224"/>
                <a:gd name="T32" fmla="*/ 19 w 294"/>
                <a:gd name="T33" fmla="*/ 205 h 224"/>
                <a:gd name="T34" fmla="*/ 8 w 294"/>
                <a:gd name="T35" fmla="*/ 192 h 224"/>
                <a:gd name="T36" fmla="*/ 2 w 294"/>
                <a:gd name="T37" fmla="*/ 176 h 224"/>
                <a:gd name="T38" fmla="*/ 0 w 294"/>
                <a:gd name="T39" fmla="*/ 159 h 224"/>
                <a:gd name="T40" fmla="*/ 2 w 294"/>
                <a:gd name="T41" fmla="*/ 144 h 224"/>
                <a:gd name="T42" fmla="*/ 8 w 294"/>
                <a:gd name="T43" fmla="*/ 128 h 224"/>
                <a:gd name="T44" fmla="*/ 18 w 294"/>
                <a:gd name="T45" fmla="*/ 116 h 224"/>
                <a:gd name="T46" fmla="*/ 31 w 294"/>
                <a:gd name="T47" fmla="*/ 105 h 224"/>
                <a:gd name="T48" fmla="*/ 198 w 294"/>
                <a:gd name="T49" fmla="*/ 10 h 224"/>
                <a:gd name="T50" fmla="*/ 215 w 294"/>
                <a:gd name="T51" fmla="*/ 2 h 224"/>
                <a:gd name="T52" fmla="*/ 230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230" y="0"/>
                  </a:moveTo>
                  <a:lnTo>
                    <a:pt x="247" y="3"/>
                  </a:lnTo>
                  <a:lnTo>
                    <a:pt x="262" y="9"/>
                  </a:lnTo>
                  <a:lnTo>
                    <a:pt x="275" y="19"/>
                  </a:lnTo>
                  <a:lnTo>
                    <a:pt x="286" y="33"/>
                  </a:lnTo>
                  <a:lnTo>
                    <a:pt x="292" y="48"/>
                  </a:lnTo>
                  <a:lnTo>
                    <a:pt x="294" y="65"/>
                  </a:lnTo>
                  <a:lnTo>
                    <a:pt x="292" y="80"/>
                  </a:lnTo>
                  <a:lnTo>
                    <a:pt x="286" y="96"/>
                  </a:lnTo>
                  <a:lnTo>
                    <a:pt x="275" y="110"/>
                  </a:lnTo>
                  <a:lnTo>
                    <a:pt x="263" y="120"/>
                  </a:lnTo>
                  <a:lnTo>
                    <a:pt x="96" y="215"/>
                  </a:lnTo>
                  <a:lnTo>
                    <a:pt x="80" y="221"/>
                  </a:lnTo>
                  <a:lnTo>
                    <a:pt x="64" y="224"/>
                  </a:lnTo>
                  <a:lnTo>
                    <a:pt x="47" y="221"/>
                  </a:lnTo>
                  <a:lnTo>
                    <a:pt x="32" y="216"/>
                  </a:lnTo>
                  <a:lnTo>
                    <a:pt x="19" y="205"/>
                  </a:lnTo>
                  <a:lnTo>
                    <a:pt x="8" y="192"/>
                  </a:lnTo>
                  <a:lnTo>
                    <a:pt x="2" y="176"/>
                  </a:lnTo>
                  <a:lnTo>
                    <a:pt x="0" y="159"/>
                  </a:lnTo>
                  <a:lnTo>
                    <a:pt x="2" y="144"/>
                  </a:lnTo>
                  <a:lnTo>
                    <a:pt x="8" y="128"/>
                  </a:lnTo>
                  <a:lnTo>
                    <a:pt x="18" y="116"/>
                  </a:lnTo>
                  <a:lnTo>
                    <a:pt x="31" y="105"/>
                  </a:lnTo>
                  <a:lnTo>
                    <a:pt x="198" y="10"/>
                  </a:lnTo>
                  <a:lnTo>
                    <a:pt x="215" y="2"/>
                  </a:lnTo>
                  <a:lnTo>
                    <a:pt x="23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a:latin typeface="+mn-lt"/>
                <a:cs typeface="Arial" panose="020B0604020202020204" pitchFamily="34" charset="0"/>
              </a:endParaRPr>
            </a:p>
          </p:txBody>
        </p:sp>
        <p:sp>
          <p:nvSpPr>
            <p:cNvPr id="134" name="Freeform 23">
              <a:extLst>
                <a:ext uri="{FF2B5EF4-FFF2-40B4-BE49-F238E27FC236}">
                  <a16:creationId xmlns:a16="http://schemas.microsoft.com/office/drawing/2014/main" id="{C59AD50E-98AC-CA4E-ADD8-BD69C5C1803B}"/>
                </a:ext>
              </a:extLst>
            </p:cNvPr>
            <p:cNvSpPr>
              <a:spLocks/>
            </p:cNvSpPr>
            <p:nvPr/>
          </p:nvSpPr>
          <p:spPr bwMode="auto">
            <a:xfrm>
              <a:off x="5141913" y="2540000"/>
              <a:ext cx="41275" cy="31750"/>
            </a:xfrm>
            <a:custGeom>
              <a:avLst/>
              <a:gdLst>
                <a:gd name="T0" fmla="*/ 64 w 294"/>
                <a:gd name="T1" fmla="*/ 0 h 224"/>
                <a:gd name="T2" fmla="*/ 80 w 294"/>
                <a:gd name="T3" fmla="*/ 2 h 224"/>
                <a:gd name="T4" fmla="*/ 96 w 294"/>
                <a:gd name="T5" fmla="*/ 10 h 224"/>
                <a:gd name="T6" fmla="*/ 263 w 294"/>
                <a:gd name="T7" fmla="*/ 105 h 224"/>
                <a:gd name="T8" fmla="*/ 276 w 294"/>
                <a:gd name="T9" fmla="*/ 116 h 224"/>
                <a:gd name="T10" fmla="*/ 286 w 294"/>
                <a:gd name="T11" fmla="*/ 128 h 224"/>
                <a:gd name="T12" fmla="*/ 292 w 294"/>
                <a:gd name="T13" fmla="*/ 144 h 224"/>
                <a:gd name="T14" fmla="*/ 294 w 294"/>
                <a:gd name="T15" fmla="*/ 159 h 224"/>
                <a:gd name="T16" fmla="*/ 292 w 294"/>
                <a:gd name="T17" fmla="*/ 176 h 224"/>
                <a:gd name="T18" fmla="*/ 286 w 294"/>
                <a:gd name="T19" fmla="*/ 192 h 224"/>
                <a:gd name="T20" fmla="*/ 275 w 294"/>
                <a:gd name="T21" fmla="*/ 205 h 224"/>
                <a:gd name="T22" fmla="*/ 262 w 294"/>
                <a:gd name="T23" fmla="*/ 216 h 224"/>
                <a:gd name="T24" fmla="*/ 247 w 294"/>
                <a:gd name="T25" fmla="*/ 221 h 224"/>
                <a:gd name="T26" fmla="*/ 230 w 294"/>
                <a:gd name="T27" fmla="*/ 224 h 224"/>
                <a:gd name="T28" fmla="*/ 214 w 294"/>
                <a:gd name="T29" fmla="*/ 221 h 224"/>
                <a:gd name="T30" fmla="*/ 198 w 294"/>
                <a:gd name="T31" fmla="*/ 215 h 224"/>
                <a:gd name="T32" fmla="*/ 31 w 294"/>
                <a:gd name="T33" fmla="*/ 120 h 224"/>
                <a:gd name="T34" fmla="*/ 19 w 294"/>
                <a:gd name="T35" fmla="*/ 110 h 224"/>
                <a:gd name="T36" fmla="*/ 8 w 294"/>
                <a:gd name="T37" fmla="*/ 96 h 224"/>
                <a:gd name="T38" fmla="*/ 2 w 294"/>
                <a:gd name="T39" fmla="*/ 80 h 224"/>
                <a:gd name="T40" fmla="*/ 0 w 294"/>
                <a:gd name="T41" fmla="*/ 65 h 224"/>
                <a:gd name="T42" fmla="*/ 2 w 294"/>
                <a:gd name="T43" fmla="*/ 48 h 224"/>
                <a:gd name="T44" fmla="*/ 8 w 294"/>
                <a:gd name="T45" fmla="*/ 33 h 224"/>
                <a:gd name="T46" fmla="*/ 19 w 294"/>
                <a:gd name="T47" fmla="*/ 19 h 224"/>
                <a:gd name="T48" fmla="*/ 32 w 294"/>
                <a:gd name="T49" fmla="*/ 9 h 224"/>
                <a:gd name="T50" fmla="*/ 47 w 294"/>
                <a:gd name="T51" fmla="*/ 3 h 224"/>
                <a:gd name="T52" fmla="*/ 64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64" y="0"/>
                  </a:moveTo>
                  <a:lnTo>
                    <a:pt x="80" y="2"/>
                  </a:lnTo>
                  <a:lnTo>
                    <a:pt x="96" y="10"/>
                  </a:lnTo>
                  <a:lnTo>
                    <a:pt x="263" y="105"/>
                  </a:lnTo>
                  <a:lnTo>
                    <a:pt x="276" y="116"/>
                  </a:lnTo>
                  <a:lnTo>
                    <a:pt x="286" y="128"/>
                  </a:lnTo>
                  <a:lnTo>
                    <a:pt x="292" y="144"/>
                  </a:lnTo>
                  <a:lnTo>
                    <a:pt x="294" y="159"/>
                  </a:lnTo>
                  <a:lnTo>
                    <a:pt x="292" y="176"/>
                  </a:lnTo>
                  <a:lnTo>
                    <a:pt x="286" y="192"/>
                  </a:lnTo>
                  <a:lnTo>
                    <a:pt x="275" y="205"/>
                  </a:lnTo>
                  <a:lnTo>
                    <a:pt x="262" y="216"/>
                  </a:lnTo>
                  <a:lnTo>
                    <a:pt x="247" y="221"/>
                  </a:lnTo>
                  <a:lnTo>
                    <a:pt x="230" y="224"/>
                  </a:lnTo>
                  <a:lnTo>
                    <a:pt x="214" y="221"/>
                  </a:lnTo>
                  <a:lnTo>
                    <a:pt x="198" y="215"/>
                  </a:lnTo>
                  <a:lnTo>
                    <a:pt x="31" y="120"/>
                  </a:lnTo>
                  <a:lnTo>
                    <a:pt x="19" y="110"/>
                  </a:lnTo>
                  <a:lnTo>
                    <a:pt x="8" y="96"/>
                  </a:lnTo>
                  <a:lnTo>
                    <a:pt x="2" y="80"/>
                  </a:lnTo>
                  <a:lnTo>
                    <a:pt x="0" y="65"/>
                  </a:lnTo>
                  <a:lnTo>
                    <a:pt x="2" y="48"/>
                  </a:lnTo>
                  <a:lnTo>
                    <a:pt x="8" y="33"/>
                  </a:lnTo>
                  <a:lnTo>
                    <a:pt x="19" y="19"/>
                  </a:lnTo>
                  <a:lnTo>
                    <a:pt x="32" y="9"/>
                  </a:lnTo>
                  <a:lnTo>
                    <a:pt x="47" y="3"/>
                  </a:lnTo>
                  <a:lnTo>
                    <a:pt x="64"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a:latin typeface="+mn-lt"/>
                <a:cs typeface="Arial" panose="020B0604020202020204" pitchFamily="34" charset="0"/>
              </a:endParaRPr>
            </a:p>
          </p:txBody>
        </p:sp>
        <p:sp>
          <p:nvSpPr>
            <p:cNvPr id="135" name="Freeform 24">
              <a:extLst>
                <a:ext uri="{FF2B5EF4-FFF2-40B4-BE49-F238E27FC236}">
                  <a16:creationId xmlns:a16="http://schemas.microsoft.com/office/drawing/2014/main" id="{8413BC8D-69D0-8F03-705C-7E9D45103717}"/>
                </a:ext>
              </a:extLst>
            </p:cNvPr>
            <p:cNvSpPr>
              <a:spLocks/>
            </p:cNvSpPr>
            <p:nvPr/>
          </p:nvSpPr>
          <p:spPr bwMode="auto">
            <a:xfrm>
              <a:off x="5165726" y="2449513"/>
              <a:ext cx="46038" cy="19050"/>
            </a:xfrm>
            <a:custGeom>
              <a:avLst/>
              <a:gdLst>
                <a:gd name="T0" fmla="*/ 64 w 321"/>
                <a:gd name="T1" fmla="*/ 0 h 128"/>
                <a:gd name="T2" fmla="*/ 257 w 321"/>
                <a:gd name="T3" fmla="*/ 0 h 128"/>
                <a:gd name="T4" fmla="*/ 274 w 321"/>
                <a:gd name="T5" fmla="*/ 4 h 128"/>
                <a:gd name="T6" fmla="*/ 290 w 321"/>
                <a:gd name="T7" fmla="*/ 10 h 128"/>
                <a:gd name="T8" fmla="*/ 302 w 321"/>
                <a:gd name="T9" fmla="*/ 19 h 128"/>
                <a:gd name="T10" fmla="*/ 312 w 321"/>
                <a:gd name="T11" fmla="*/ 33 h 128"/>
                <a:gd name="T12" fmla="*/ 319 w 321"/>
                <a:gd name="T13" fmla="*/ 47 h 128"/>
                <a:gd name="T14" fmla="*/ 321 w 321"/>
                <a:gd name="T15" fmla="*/ 65 h 128"/>
                <a:gd name="T16" fmla="*/ 319 w 321"/>
                <a:gd name="T17" fmla="*/ 82 h 128"/>
                <a:gd name="T18" fmla="*/ 312 w 321"/>
                <a:gd name="T19" fmla="*/ 96 h 128"/>
                <a:gd name="T20" fmla="*/ 302 w 321"/>
                <a:gd name="T21" fmla="*/ 110 h 128"/>
                <a:gd name="T22" fmla="*/ 290 w 321"/>
                <a:gd name="T23" fmla="*/ 119 h 128"/>
                <a:gd name="T24" fmla="*/ 274 w 321"/>
                <a:gd name="T25" fmla="*/ 126 h 128"/>
                <a:gd name="T26" fmla="*/ 257 w 321"/>
                <a:gd name="T27" fmla="*/ 128 h 128"/>
                <a:gd name="T28" fmla="*/ 64 w 321"/>
                <a:gd name="T29" fmla="*/ 128 h 128"/>
                <a:gd name="T30" fmla="*/ 48 w 321"/>
                <a:gd name="T31" fmla="*/ 126 h 128"/>
                <a:gd name="T32" fmla="*/ 32 w 321"/>
                <a:gd name="T33" fmla="*/ 119 h 128"/>
                <a:gd name="T34" fmla="*/ 19 w 321"/>
                <a:gd name="T35" fmla="*/ 110 h 128"/>
                <a:gd name="T36" fmla="*/ 9 w 321"/>
                <a:gd name="T37" fmla="*/ 96 h 128"/>
                <a:gd name="T38" fmla="*/ 3 w 321"/>
                <a:gd name="T39" fmla="*/ 82 h 128"/>
                <a:gd name="T40" fmla="*/ 0 w 321"/>
                <a:gd name="T41" fmla="*/ 65 h 128"/>
                <a:gd name="T42" fmla="*/ 3 w 321"/>
                <a:gd name="T43" fmla="*/ 47 h 128"/>
                <a:gd name="T44" fmla="*/ 9 w 321"/>
                <a:gd name="T45" fmla="*/ 33 h 128"/>
                <a:gd name="T46" fmla="*/ 19 w 321"/>
                <a:gd name="T47" fmla="*/ 19 h 128"/>
                <a:gd name="T48" fmla="*/ 32 w 321"/>
                <a:gd name="T49" fmla="*/ 10 h 128"/>
                <a:gd name="T50" fmla="*/ 48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4"/>
                  </a:lnTo>
                  <a:lnTo>
                    <a:pt x="290" y="10"/>
                  </a:lnTo>
                  <a:lnTo>
                    <a:pt x="302" y="19"/>
                  </a:lnTo>
                  <a:lnTo>
                    <a:pt x="312" y="33"/>
                  </a:lnTo>
                  <a:lnTo>
                    <a:pt x="319" y="47"/>
                  </a:lnTo>
                  <a:lnTo>
                    <a:pt x="321" y="65"/>
                  </a:lnTo>
                  <a:lnTo>
                    <a:pt x="319" y="82"/>
                  </a:lnTo>
                  <a:lnTo>
                    <a:pt x="312" y="96"/>
                  </a:lnTo>
                  <a:lnTo>
                    <a:pt x="302" y="110"/>
                  </a:lnTo>
                  <a:lnTo>
                    <a:pt x="290" y="119"/>
                  </a:lnTo>
                  <a:lnTo>
                    <a:pt x="274" y="126"/>
                  </a:lnTo>
                  <a:lnTo>
                    <a:pt x="257" y="128"/>
                  </a:lnTo>
                  <a:lnTo>
                    <a:pt x="64" y="128"/>
                  </a:lnTo>
                  <a:lnTo>
                    <a:pt x="48" y="126"/>
                  </a:lnTo>
                  <a:lnTo>
                    <a:pt x="32" y="119"/>
                  </a:lnTo>
                  <a:lnTo>
                    <a:pt x="19" y="110"/>
                  </a:lnTo>
                  <a:lnTo>
                    <a:pt x="9" y="96"/>
                  </a:lnTo>
                  <a:lnTo>
                    <a:pt x="3" y="82"/>
                  </a:lnTo>
                  <a:lnTo>
                    <a:pt x="0" y="65"/>
                  </a:lnTo>
                  <a:lnTo>
                    <a:pt x="3" y="47"/>
                  </a:lnTo>
                  <a:lnTo>
                    <a:pt x="9" y="33"/>
                  </a:lnTo>
                  <a:lnTo>
                    <a:pt x="19" y="19"/>
                  </a:lnTo>
                  <a:lnTo>
                    <a:pt x="32" y="10"/>
                  </a:lnTo>
                  <a:lnTo>
                    <a:pt x="48" y="4"/>
                  </a:lnTo>
                  <a:lnTo>
                    <a:pt x="64"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a:latin typeface="+mn-lt"/>
                <a:cs typeface="Arial" panose="020B0604020202020204" pitchFamily="34" charset="0"/>
              </a:endParaRPr>
            </a:p>
          </p:txBody>
        </p:sp>
        <p:sp>
          <p:nvSpPr>
            <p:cNvPr id="136" name="Freeform 25">
              <a:extLst>
                <a:ext uri="{FF2B5EF4-FFF2-40B4-BE49-F238E27FC236}">
                  <a16:creationId xmlns:a16="http://schemas.microsoft.com/office/drawing/2014/main" id="{ABA7E64C-90EB-7005-6481-E92DF6702434}"/>
                </a:ext>
              </a:extLst>
            </p:cNvPr>
            <p:cNvSpPr>
              <a:spLocks/>
            </p:cNvSpPr>
            <p:nvPr/>
          </p:nvSpPr>
          <p:spPr bwMode="auto">
            <a:xfrm>
              <a:off x="5141913" y="2346325"/>
              <a:ext cx="41275" cy="33338"/>
            </a:xfrm>
            <a:custGeom>
              <a:avLst/>
              <a:gdLst>
                <a:gd name="T0" fmla="*/ 230 w 294"/>
                <a:gd name="T1" fmla="*/ 0 h 222"/>
                <a:gd name="T2" fmla="*/ 247 w 294"/>
                <a:gd name="T3" fmla="*/ 2 h 222"/>
                <a:gd name="T4" fmla="*/ 262 w 294"/>
                <a:gd name="T5" fmla="*/ 8 h 222"/>
                <a:gd name="T6" fmla="*/ 275 w 294"/>
                <a:gd name="T7" fmla="*/ 18 h 222"/>
                <a:gd name="T8" fmla="*/ 286 w 294"/>
                <a:gd name="T9" fmla="*/ 31 h 222"/>
                <a:gd name="T10" fmla="*/ 292 w 294"/>
                <a:gd name="T11" fmla="*/ 47 h 222"/>
                <a:gd name="T12" fmla="*/ 294 w 294"/>
                <a:gd name="T13" fmla="*/ 63 h 222"/>
                <a:gd name="T14" fmla="*/ 292 w 294"/>
                <a:gd name="T15" fmla="*/ 80 h 222"/>
                <a:gd name="T16" fmla="*/ 286 w 294"/>
                <a:gd name="T17" fmla="*/ 95 h 222"/>
                <a:gd name="T18" fmla="*/ 276 w 294"/>
                <a:gd name="T19" fmla="*/ 108 h 222"/>
                <a:gd name="T20" fmla="*/ 263 w 294"/>
                <a:gd name="T21" fmla="*/ 118 h 222"/>
                <a:gd name="T22" fmla="*/ 96 w 294"/>
                <a:gd name="T23" fmla="*/ 213 h 222"/>
                <a:gd name="T24" fmla="*/ 80 w 294"/>
                <a:gd name="T25" fmla="*/ 220 h 222"/>
                <a:gd name="T26" fmla="*/ 64 w 294"/>
                <a:gd name="T27" fmla="*/ 222 h 222"/>
                <a:gd name="T28" fmla="*/ 48 w 294"/>
                <a:gd name="T29" fmla="*/ 220 h 222"/>
                <a:gd name="T30" fmla="*/ 32 w 294"/>
                <a:gd name="T31" fmla="*/ 214 h 222"/>
                <a:gd name="T32" fmla="*/ 19 w 294"/>
                <a:gd name="T33" fmla="*/ 204 h 222"/>
                <a:gd name="T34" fmla="*/ 8 w 294"/>
                <a:gd name="T35" fmla="*/ 190 h 222"/>
                <a:gd name="T36" fmla="*/ 2 w 294"/>
                <a:gd name="T37" fmla="*/ 175 h 222"/>
                <a:gd name="T38" fmla="*/ 0 w 294"/>
                <a:gd name="T39" fmla="*/ 158 h 222"/>
                <a:gd name="T40" fmla="*/ 2 w 294"/>
                <a:gd name="T41" fmla="*/ 142 h 222"/>
                <a:gd name="T42" fmla="*/ 8 w 294"/>
                <a:gd name="T43" fmla="*/ 127 h 222"/>
                <a:gd name="T44" fmla="*/ 19 w 294"/>
                <a:gd name="T45" fmla="*/ 114 h 222"/>
                <a:gd name="T46" fmla="*/ 31 w 294"/>
                <a:gd name="T47" fmla="*/ 103 h 222"/>
                <a:gd name="T48" fmla="*/ 198 w 294"/>
                <a:gd name="T49" fmla="*/ 8 h 222"/>
                <a:gd name="T50" fmla="*/ 215 w 294"/>
                <a:gd name="T51" fmla="*/ 2 h 222"/>
                <a:gd name="T52" fmla="*/ 230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230" y="0"/>
                  </a:moveTo>
                  <a:lnTo>
                    <a:pt x="247" y="2"/>
                  </a:lnTo>
                  <a:lnTo>
                    <a:pt x="262" y="8"/>
                  </a:lnTo>
                  <a:lnTo>
                    <a:pt x="275" y="18"/>
                  </a:lnTo>
                  <a:lnTo>
                    <a:pt x="286" y="31"/>
                  </a:lnTo>
                  <a:lnTo>
                    <a:pt x="292" y="47"/>
                  </a:lnTo>
                  <a:lnTo>
                    <a:pt x="294" y="63"/>
                  </a:lnTo>
                  <a:lnTo>
                    <a:pt x="292" y="80"/>
                  </a:lnTo>
                  <a:lnTo>
                    <a:pt x="286" y="95"/>
                  </a:lnTo>
                  <a:lnTo>
                    <a:pt x="276" y="108"/>
                  </a:lnTo>
                  <a:lnTo>
                    <a:pt x="263" y="118"/>
                  </a:lnTo>
                  <a:lnTo>
                    <a:pt x="96" y="213"/>
                  </a:lnTo>
                  <a:lnTo>
                    <a:pt x="80" y="220"/>
                  </a:lnTo>
                  <a:lnTo>
                    <a:pt x="64" y="222"/>
                  </a:lnTo>
                  <a:lnTo>
                    <a:pt x="48" y="220"/>
                  </a:lnTo>
                  <a:lnTo>
                    <a:pt x="32" y="214"/>
                  </a:lnTo>
                  <a:lnTo>
                    <a:pt x="19" y="204"/>
                  </a:lnTo>
                  <a:lnTo>
                    <a:pt x="8" y="190"/>
                  </a:lnTo>
                  <a:lnTo>
                    <a:pt x="2" y="175"/>
                  </a:lnTo>
                  <a:lnTo>
                    <a:pt x="0" y="158"/>
                  </a:lnTo>
                  <a:lnTo>
                    <a:pt x="2" y="142"/>
                  </a:lnTo>
                  <a:lnTo>
                    <a:pt x="8" y="127"/>
                  </a:lnTo>
                  <a:lnTo>
                    <a:pt x="19" y="114"/>
                  </a:lnTo>
                  <a:lnTo>
                    <a:pt x="31" y="103"/>
                  </a:lnTo>
                  <a:lnTo>
                    <a:pt x="198" y="8"/>
                  </a:lnTo>
                  <a:lnTo>
                    <a:pt x="215" y="2"/>
                  </a:lnTo>
                  <a:lnTo>
                    <a:pt x="23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a:latin typeface="+mn-lt"/>
                <a:cs typeface="Arial" panose="020B0604020202020204" pitchFamily="34" charset="0"/>
              </a:endParaRPr>
            </a:p>
          </p:txBody>
        </p:sp>
        <p:sp>
          <p:nvSpPr>
            <p:cNvPr id="137" name="Freeform 26">
              <a:extLst>
                <a:ext uri="{FF2B5EF4-FFF2-40B4-BE49-F238E27FC236}">
                  <a16:creationId xmlns:a16="http://schemas.microsoft.com/office/drawing/2014/main" id="{B9779E51-D076-A13D-7BD1-E63F94247723}"/>
                </a:ext>
              </a:extLst>
            </p:cNvPr>
            <p:cNvSpPr>
              <a:spLocks/>
            </p:cNvSpPr>
            <p:nvPr/>
          </p:nvSpPr>
          <p:spPr bwMode="auto">
            <a:xfrm>
              <a:off x="5075238" y="2271713"/>
              <a:ext cx="31750" cy="41275"/>
            </a:xfrm>
            <a:custGeom>
              <a:avLst/>
              <a:gdLst>
                <a:gd name="T0" fmla="*/ 159 w 224"/>
                <a:gd name="T1" fmla="*/ 0 h 292"/>
                <a:gd name="T2" fmla="*/ 176 w 224"/>
                <a:gd name="T3" fmla="*/ 2 h 292"/>
                <a:gd name="T4" fmla="*/ 192 w 224"/>
                <a:gd name="T5" fmla="*/ 9 h 292"/>
                <a:gd name="T6" fmla="*/ 205 w 224"/>
                <a:gd name="T7" fmla="*/ 19 h 292"/>
                <a:gd name="T8" fmla="*/ 216 w 224"/>
                <a:gd name="T9" fmla="*/ 32 h 292"/>
                <a:gd name="T10" fmla="*/ 222 w 224"/>
                <a:gd name="T11" fmla="*/ 48 h 292"/>
                <a:gd name="T12" fmla="*/ 224 w 224"/>
                <a:gd name="T13" fmla="*/ 63 h 292"/>
                <a:gd name="T14" fmla="*/ 222 w 224"/>
                <a:gd name="T15" fmla="*/ 80 h 292"/>
                <a:gd name="T16" fmla="*/ 216 w 224"/>
                <a:gd name="T17" fmla="*/ 95 h 292"/>
                <a:gd name="T18" fmla="*/ 119 w 224"/>
                <a:gd name="T19" fmla="*/ 261 h 292"/>
                <a:gd name="T20" fmla="*/ 109 w 224"/>
                <a:gd name="T21" fmla="*/ 274 h 292"/>
                <a:gd name="T22" fmla="*/ 95 w 224"/>
                <a:gd name="T23" fmla="*/ 285 h 292"/>
                <a:gd name="T24" fmla="*/ 81 w 224"/>
                <a:gd name="T25" fmla="*/ 290 h 292"/>
                <a:gd name="T26" fmla="*/ 64 w 224"/>
                <a:gd name="T27" fmla="*/ 292 h 292"/>
                <a:gd name="T28" fmla="*/ 48 w 224"/>
                <a:gd name="T29" fmla="*/ 290 h 292"/>
                <a:gd name="T30" fmla="*/ 32 w 224"/>
                <a:gd name="T31" fmla="*/ 284 h 292"/>
                <a:gd name="T32" fmla="*/ 18 w 224"/>
                <a:gd name="T33" fmla="*/ 273 h 292"/>
                <a:gd name="T34" fmla="*/ 8 w 224"/>
                <a:gd name="T35" fmla="*/ 261 h 292"/>
                <a:gd name="T36" fmla="*/ 2 w 224"/>
                <a:gd name="T37" fmla="*/ 245 h 292"/>
                <a:gd name="T38" fmla="*/ 0 w 224"/>
                <a:gd name="T39" fmla="*/ 230 h 292"/>
                <a:gd name="T40" fmla="*/ 2 w 224"/>
                <a:gd name="T41" fmla="*/ 213 h 292"/>
                <a:gd name="T42" fmla="*/ 8 w 224"/>
                <a:gd name="T43" fmla="*/ 197 h 292"/>
                <a:gd name="T44" fmla="*/ 105 w 224"/>
                <a:gd name="T45" fmla="*/ 32 h 292"/>
                <a:gd name="T46" fmla="*/ 115 w 224"/>
                <a:gd name="T47" fmla="*/ 18 h 292"/>
                <a:gd name="T48" fmla="*/ 129 w 224"/>
                <a:gd name="T49" fmla="*/ 8 h 292"/>
                <a:gd name="T50" fmla="*/ 144 w 224"/>
                <a:gd name="T51" fmla="*/ 2 h 292"/>
                <a:gd name="T52" fmla="*/ 159 w 224"/>
                <a:gd name="T5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2">
                  <a:moveTo>
                    <a:pt x="159" y="0"/>
                  </a:moveTo>
                  <a:lnTo>
                    <a:pt x="176" y="2"/>
                  </a:lnTo>
                  <a:lnTo>
                    <a:pt x="192" y="9"/>
                  </a:lnTo>
                  <a:lnTo>
                    <a:pt x="205" y="19"/>
                  </a:lnTo>
                  <a:lnTo>
                    <a:pt x="216" y="32"/>
                  </a:lnTo>
                  <a:lnTo>
                    <a:pt x="222" y="48"/>
                  </a:lnTo>
                  <a:lnTo>
                    <a:pt x="224" y="63"/>
                  </a:lnTo>
                  <a:lnTo>
                    <a:pt x="222" y="80"/>
                  </a:lnTo>
                  <a:lnTo>
                    <a:pt x="216" y="95"/>
                  </a:lnTo>
                  <a:lnTo>
                    <a:pt x="119" y="261"/>
                  </a:lnTo>
                  <a:lnTo>
                    <a:pt x="109" y="274"/>
                  </a:lnTo>
                  <a:lnTo>
                    <a:pt x="95" y="285"/>
                  </a:lnTo>
                  <a:lnTo>
                    <a:pt x="81" y="290"/>
                  </a:lnTo>
                  <a:lnTo>
                    <a:pt x="64" y="292"/>
                  </a:lnTo>
                  <a:lnTo>
                    <a:pt x="48" y="290"/>
                  </a:lnTo>
                  <a:lnTo>
                    <a:pt x="32" y="284"/>
                  </a:lnTo>
                  <a:lnTo>
                    <a:pt x="18" y="273"/>
                  </a:lnTo>
                  <a:lnTo>
                    <a:pt x="8" y="261"/>
                  </a:lnTo>
                  <a:lnTo>
                    <a:pt x="2" y="245"/>
                  </a:lnTo>
                  <a:lnTo>
                    <a:pt x="0" y="230"/>
                  </a:lnTo>
                  <a:lnTo>
                    <a:pt x="2" y="213"/>
                  </a:lnTo>
                  <a:lnTo>
                    <a:pt x="8" y="197"/>
                  </a:lnTo>
                  <a:lnTo>
                    <a:pt x="105" y="32"/>
                  </a:lnTo>
                  <a:lnTo>
                    <a:pt x="115" y="18"/>
                  </a:lnTo>
                  <a:lnTo>
                    <a:pt x="129" y="8"/>
                  </a:lnTo>
                  <a:lnTo>
                    <a:pt x="144" y="2"/>
                  </a:lnTo>
                  <a:lnTo>
                    <a:pt x="159"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a:latin typeface="+mn-lt"/>
                <a:cs typeface="Arial" panose="020B0604020202020204" pitchFamily="34" charset="0"/>
              </a:endParaRPr>
            </a:p>
          </p:txBody>
        </p:sp>
        <p:sp>
          <p:nvSpPr>
            <p:cNvPr id="138" name="Freeform 27">
              <a:extLst>
                <a:ext uri="{FF2B5EF4-FFF2-40B4-BE49-F238E27FC236}">
                  <a16:creationId xmlns:a16="http://schemas.microsoft.com/office/drawing/2014/main" id="{79AA0B61-AF65-28D5-F516-FC552FC29CDE}"/>
                </a:ext>
              </a:extLst>
            </p:cNvPr>
            <p:cNvSpPr>
              <a:spLocks/>
            </p:cNvSpPr>
            <p:nvPr/>
          </p:nvSpPr>
          <p:spPr bwMode="auto">
            <a:xfrm>
              <a:off x="4972051" y="2382838"/>
              <a:ext cx="44450" cy="142875"/>
            </a:xfrm>
            <a:custGeom>
              <a:avLst/>
              <a:gdLst>
                <a:gd name="T0" fmla="*/ 154 w 308"/>
                <a:gd name="T1" fmla="*/ 0 h 991"/>
                <a:gd name="T2" fmla="*/ 186 w 308"/>
                <a:gd name="T3" fmla="*/ 2 h 991"/>
                <a:gd name="T4" fmla="*/ 213 w 308"/>
                <a:gd name="T5" fmla="*/ 8 h 991"/>
                <a:gd name="T6" fmla="*/ 238 w 308"/>
                <a:gd name="T7" fmla="*/ 17 h 991"/>
                <a:gd name="T8" fmla="*/ 259 w 308"/>
                <a:gd name="T9" fmla="*/ 30 h 991"/>
                <a:gd name="T10" fmla="*/ 277 w 308"/>
                <a:gd name="T11" fmla="*/ 47 h 991"/>
                <a:gd name="T12" fmla="*/ 291 w 308"/>
                <a:gd name="T13" fmla="*/ 67 h 991"/>
                <a:gd name="T14" fmla="*/ 301 w 308"/>
                <a:gd name="T15" fmla="*/ 91 h 991"/>
                <a:gd name="T16" fmla="*/ 306 w 308"/>
                <a:gd name="T17" fmla="*/ 119 h 991"/>
                <a:gd name="T18" fmla="*/ 308 w 308"/>
                <a:gd name="T19" fmla="*/ 150 h 991"/>
                <a:gd name="T20" fmla="*/ 308 w 308"/>
                <a:gd name="T21" fmla="*/ 375 h 991"/>
                <a:gd name="T22" fmla="*/ 307 w 308"/>
                <a:gd name="T23" fmla="*/ 405 h 991"/>
                <a:gd name="T24" fmla="*/ 304 w 308"/>
                <a:gd name="T25" fmla="*/ 435 h 991"/>
                <a:gd name="T26" fmla="*/ 301 w 308"/>
                <a:gd name="T27" fmla="*/ 466 h 991"/>
                <a:gd name="T28" fmla="*/ 240 w 308"/>
                <a:gd name="T29" fmla="*/ 920 h 991"/>
                <a:gd name="T30" fmla="*/ 236 w 308"/>
                <a:gd name="T31" fmla="*/ 942 h 991"/>
                <a:gd name="T32" fmla="*/ 229 w 308"/>
                <a:gd name="T33" fmla="*/ 959 h 991"/>
                <a:gd name="T34" fmla="*/ 219 w 308"/>
                <a:gd name="T35" fmla="*/ 972 h 991"/>
                <a:gd name="T36" fmla="*/ 207 w 308"/>
                <a:gd name="T37" fmla="*/ 981 h 991"/>
                <a:gd name="T38" fmla="*/ 192 w 308"/>
                <a:gd name="T39" fmla="*/ 987 h 991"/>
                <a:gd name="T40" fmla="*/ 174 w 308"/>
                <a:gd name="T41" fmla="*/ 990 h 991"/>
                <a:gd name="T42" fmla="*/ 154 w 308"/>
                <a:gd name="T43" fmla="*/ 991 h 991"/>
                <a:gd name="T44" fmla="*/ 135 w 308"/>
                <a:gd name="T45" fmla="*/ 990 h 991"/>
                <a:gd name="T46" fmla="*/ 117 w 308"/>
                <a:gd name="T47" fmla="*/ 987 h 991"/>
                <a:gd name="T48" fmla="*/ 102 w 308"/>
                <a:gd name="T49" fmla="*/ 981 h 991"/>
                <a:gd name="T50" fmla="*/ 90 w 308"/>
                <a:gd name="T51" fmla="*/ 972 h 991"/>
                <a:gd name="T52" fmla="*/ 80 w 308"/>
                <a:gd name="T53" fmla="*/ 959 h 991"/>
                <a:gd name="T54" fmla="*/ 73 w 308"/>
                <a:gd name="T55" fmla="*/ 942 h 991"/>
                <a:gd name="T56" fmla="*/ 69 w 308"/>
                <a:gd name="T57" fmla="*/ 920 h 991"/>
                <a:gd name="T58" fmla="*/ 8 w 308"/>
                <a:gd name="T59" fmla="*/ 466 h 991"/>
                <a:gd name="T60" fmla="*/ 5 w 308"/>
                <a:gd name="T61" fmla="*/ 435 h 991"/>
                <a:gd name="T62" fmla="*/ 2 w 308"/>
                <a:gd name="T63" fmla="*/ 405 h 991"/>
                <a:gd name="T64" fmla="*/ 0 w 308"/>
                <a:gd name="T65" fmla="*/ 375 h 991"/>
                <a:gd name="T66" fmla="*/ 0 w 308"/>
                <a:gd name="T67" fmla="*/ 150 h 991"/>
                <a:gd name="T68" fmla="*/ 3 w 308"/>
                <a:gd name="T69" fmla="*/ 119 h 991"/>
                <a:gd name="T70" fmla="*/ 8 w 308"/>
                <a:gd name="T71" fmla="*/ 91 h 991"/>
                <a:gd name="T72" fmla="*/ 18 w 308"/>
                <a:gd name="T73" fmla="*/ 67 h 991"/>
                <a:gd name="T74" fmla="*/ 32 w 308"/>
                <a:gd name="T75" fmla="*/ 47 h 991"/>
                <a:gd name="T76" fmla="*/ 50 w 308"/>
                <a:gd name="T77" fmla="*/ 30 h 991"/>
                <a:gd name="T78" fmla="*/ 71 w 308"/>
                <a:gd name="T79" fmla="*/ 17 h 991"/>
                <a:gd name="T80" fmla="*/ 96 w 308"/>
                <a:gd name="T81" fmla="*/ 8 h 991"/>
                <a:gd name="T82" fmla="*/ 123 w 308"/>
                <a:gd name="T83" fmla="*/ 2 h 991"/>
                <a:gd name="T84" fmla="*/ 154 w 308"/>
                <a:gd name="T85" fmla="*/ 0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991">
                  <a:moveTo>
                    <a:pt x="154" y="0"/>
                  </a:moveTo>
                  <a:lnTo>
                    <a:pt x="186" y="2"/>
                  </a:lnTo>
                  <a:lnTo>
                    <a:pt x="213" y="8"/>
                  </a:lnTo>
                  <a:lnTo>
                    <a:pt x="238" y="17"/>
                  </a:lnTo>
                  <a:lnTo>
                    <a:pt x="259" y="30"/>
                  </a:lnTo>
                  <a:lnTo>
                    <a:pt x="277" y="47"/>
                  </a:lnTo>
                  <a:lnTo>
                    <a:pt x="291" y="67"/>
                  </a:lnTo>
                  <a:lnTo>
                    <a:pt x="301" y="91"/>
                  </a:lnTo>
                  <a:lnTo>
                    <a:pt x="306" y="119"/>
                  </a:lnTo>
                  <a:lnTo>
                    <a:pt x="308" y="150"/>
                  </a:lnTo>
                  <a:lnTo>
                    <a:pt x="308" y="375"/>
                  </a:lnTo>
                  <a:lnTo>
                    <a:pt x="307" y="405"/>
                  </a:lnTo>
                  <a:lnTo>
                    <a:pt x="304" y="435"/>
                  </a:lnTo>
                  <a:lnTo>
                    <a:pt x="301" y="466"/>
                  </a:lnTo>
                  <a:lnTo>
                    <a:pt x="240" y="920"/>
                  </a:lnTo>
                  <a:lnTo>
                    <a:pt x="236" y="942"/>
                  </a:lnTo>
                  <a:lnTo>
                    <a:pt x="229" y="959"/>
                  </a:lnTo>
                  <a:lnTo>
                    <a:pt x="219" y="972"/>
                  </a:lnTo>
                  <a:lnTo>
                    <a:pt x="207" y="981"/>
                  </a:lnTo>
                  <a:lnTo>
                    <a:pt x="192" y="987"/>
                  </a:lnTo>
                  <a:lnTo>
                    <a:pt x="174" y="990"/>
                  </a:lnTo>
                  <a:lnTo>
                    <a:pt x="154" y="991"/>
                  </a:lnTo>
                  <a:lnTo>
                    <a:pt x="135" y="990"/>
                  </a:lnTo>
                  <a:lnTo>
                    <a:pt x="117" y="987"/>
                  </a:lnTo>
                  <a:lnTo>
                    <a:pt x="102" y="981"/>
                  </a:lnTo>
                  <a:lnTo>
                    <a:pt x="90" y="972"/>
                  </a:lnTo>
                  <a:lnTo>
                    <a:pt x="80" y="959"/>
                  </a:lnTo>
                  <a:lnTo>
                    <a:pt x="73" y="942"/>
                  </a:lnTo>
                  <a:lnTo>
                    <a:pt x="69" y="920"/>
                  </a:lnTo>
                  <a:lnTo>
                    <a:pt x="8" y="466"/>
                  </a:lnTo>
                  <a:lnTo>
                    <a:pt x="5" y="435"/>
                  </a:lnTo>
                  <a:lnTo>
                    <a:pt x="2" y="405"/>
                  </a:lnTo>
                  <a:lnTo>
                    <a:pt x="0" y="375"/>
                  </a:lnTo>
                  <a:lnTo>
                    <a:pt x="0" y="150"/>
                  </a:lnTo>
                  <a:lnTo>
                    <a:pt x="3" y="119"/>
                  </a:lnTo>
                  <a:lnTo>
                    <a:pt x="8" y="91"/>
                  </a:lnTo>
                  <a:lnTo>
                    <a:pt x="18" y="67"/>
                  </a:lnTo>
                  <a:lnTo>
                    <a:pt x="32" y="47"/>
                  </a:lnTo>
                  <a:lnTo>
                    <a:pt x="50" y="30"/>
                  </a:lnTo>
                  <a:lnTo>
                    <a:pt x="71" y="17"/>
                  </a:lnTo>
                  <a:lnTo>
                    <a:pt x="96" y="8"/>
                  </a:lnTo>
                  <a:lnTo>
                    <a:pt x="123" y="2"/>
                  </a:lnTo>
                  <a:lnTo>
                    <a:pt x="154"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a:latin typeface="+mn-lt"/>
                <a:cs typeface="Arial" panose="020B0604020202020204" pitchFamily="34" charset="0"/>
              </a:endParaRPr>
            </a:p>
          </p:txBody>
        </p:sp>
        <p:sp>
          <p:nvSpPr>
            <p:cNvPr id="139" name="Freeform 28">
              <a:extLst>
                <a:ext uri="{FF2B5EF4-FFF2-40B4-BE49-F238E27FC236}">
                  <a16:creationId xmlns:a16="http://schemas.microsoft.com/office/drawing/2014/main" id="{55D62A86-1218-F50F-1AF1-EF5484AB9874}"/>
                </a:ext>
              </a:extLst>
            </p:cNvPr>
            <p:cNvSpPr>
              <a:spLocks/>
            </p:cNvSpPr>
            <p:nvPr/>
          </p:nvSpPr>
          <p:spPr bwMode="auto">
            <a:xfrm>
              <a:off x="4970463" y="2543175"/>
              <a:ext cx="47625" cy="46038"/>
            </a:xfrm>
            <a:custGeom>
              <a:avLst/>
              <a:gdLst>
                <a:gd name="T0" fmla="*/ 160 w 321"/>
                <a:gd name="T1" fmla="*/ 0 h 319"/>
                <a:gd name="T2" fmla="*/ 193 w 321"/>
                <a:gd name="T3" fmla="*/ 4 h 319"/>
                <a:gd name="T4" fmla="*/ 222 w 321"/>
                <a:gd name="T5" fmla="*/ 14 h 319"/>
                <a:gd name="T6" fmla="*/ 250 w 321"/>
                <a:gd name="T7" fmla="*/ 28 h 319"/>
                <a:gd name="T8" fmla="*/ 274 w 321"/>
                <a:gd name="T9" fmla="*/ 47 h 319"/>
                <a:gd name="T10" fmla="*/ 294 w 321"/>
                <a:gd name="T11" fmla="*/ 71 h 319"/>
                <a:gd name="T12" fmla="*/ 308 w 321"/>
                <a:gd name="T13" fmla="*/ 98 h 319"/>
                <a:gd name="T14" fmla="*/ 318 w 321"/>
                <a:gd name="T15" fmla="*/ 128 h 319"/>
                <a:gd name="T16" fmla="*/ 321 w 321"/>
                <a:gd name="T17" fmla="*/ 159 h 319"/>
                <a:gd name="T18" fmla="*/ 318 w 321"/>
                <a:gd name="T19" fmla="*/ 192 h 319"/>
                <a:gd name="T20" fmla="*/ 308 w 321"/>
                <a:gd name="T21" fmla="*/ 222 h 319"/>
                <a:gd name="T22" fmla="*/ 294 w 321"/>
                <a:gd name="T23" fmla="*/ 249 h 319"/>
                <a:gd name="T24" fmla="*/ 274 w 321"/>
                <a:gd name="T25" fmla="*/ 272 h 319"/>
                <a:gd name="T26" fmla="*/ 250 w 321"/>
                <a:gd name="T27" fmla="*/ 291 h 319"/>
                <a:gd name="T28" fmla="*/ 222 w 321"/>
                <a:gd name="T29" fmla="*/ 306 h 319"/>
                <a:gd name="T30" fmla="*/ 193 w 321"/>
                <a:gd name="T31" fmla="*/ 315 h 319"/>
                <a:gd name="T32" fmla="*/ 160 w 321"/>
                <a:gd name="T33" fmla="*/ 319 h 319"/>
                <a:gd name="T34" fmla="*/ 128 w 321"/>
                <a:gd name="T35" fmla="*/ 315 h 319"/>
                <a:gd name="T36" fmla="*/ 99 w 321"/>
                <a:gd name="T37" fmla="*/ 306 h 319"/>
                <a:gd name="T38" fmla="*/ 71 w 321"/>
                <a:gd name="T39" fmla="*/ 291 h 319"/>
                <a:gd name="T40" fmla="*/ 47 w 321"/>
                <a:gd name="T41" fmla="*/ 272 h 319"/>
                <a:gd name="T42" fmla="*/ 27 w 321"/>
                <a:gd name="T43" fmla="*/ 249 h 319"/>
                <a:gd name="T44" fmla="*/ 13 w 321"/>
                <a:gd name="T45" fmla="*/ 222 h 319"/>
                <a:gd name="T46" fmla="*/ 3 w 321"/>
                <a:gd name="T47" fmla="*/ 192 h 319"/>
                <a:gd name="T48" fmla="*/ 0 w 321"/>
                <a:gd name="T49" fmla="*/ 159 h 319"/>
                <a:gd name="T50" fmla="*/ 3 w 321"/>
                <a:gd name="T51" fmla="*/ 128 h 319"/>
                <a:gd name="T52" fmla="*/ 13 w 321"/>
                <a:gd name="T53" fmla="*/ 98 h 319"/>
                <a:gd name="T54" fmla="*/ 27 w 321"/>
                <a:gd name="T55" fmla="*/ 71 h 319"/>
                <a:gd name="T56" fmla="*/ 47 w 321"/>
                <a:gd name="T57" fmla="*/ 47 h 319"/>
                <a:gd name="T58" fmla="*/ 71 w 321"/>
                <a:gd name="T59" fmla="*/ 28 h 319"/>
                <a:gd name="T60" fmla="*/ 99 w 321"/>
                <a:gd name="T61" fmla="*/ 14 h 319"/>
                <a:gd name="T62" fmla="*/ 128 w 321"/>
                <a:gd name="T63" fmla="*/ 4 h 319"/>
                <a:gd name="T64" fmla="*/ 160 w 321"/>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319">
                  <a:moveTo>
                    <a:pt x="160" y="0"/>
                  </a:moveTo>
                  <a:lnTo>
                    <a:pt x="193" y="4"/>
                  </a:lnTo>
                  <a:lnTo>
                    <a:pt x="222" y="14"/>
                  </a:lnTo>
                  <a:lnTo>
                    <a:pt x="250" y="28"/>
                  </a:lnTo>
                  <a:lnTo>
                    <a:pt x="274" y="47"/>
                  </a:lnTo>
                  <a:lnTo>
                    <a:pt x="294" y="71"/>
                  </a:lnTo>
                  <a:lnTo>
                    <a:pt x="308" y="98"/>
                  </a:lnTo>
                  <a:lnTo>
                    <a:pt x="318" y="128"/>
                  </a:lnTo>
                  <a:lnTo>
                    <a:pt x="321" y="159"/>
                  </a:lnTo>
                  <a:lnTo>
                    <a:pt x="318" y="192"/>
                  </a:lnTo>
                  <a:lnTo>
                    <a:pt x="308" y="222"/>
                  </a:lnTo>
                  <a:lnTo>
                    <a:pt x="294" y="249"/>
                  </a:lnTo>
                  <a:lnTo>
                    <a:pt x="274" y="272"/>
                  </a:lnTo>
                  <a:lnTo>
                    <a:pt x="250" y="291"/>
                  </a:lnTo>
                  <a:lnTo>
                    <a:pt x="222" y="306"/>
                  </a:lnTo>
                  <a:lnTo>
                    <a:pt x="193" y="315"/>
                  </a:lnTo>
                  <a:lnTo>
                    <a:pt x="160" y="319"/>
                  </a:lnTo>
                  <a:lnTo>
                    <a:pt x="128" y="315"/>
                  </a:lnTo>
                  <a:lnTo>
                    <a:pt x="99" y="306"/>
                  </a:lnTo>
                  <a:lnTo>
                    <a:pt x="71" y="291"/>
                  </a:lnTo>
                  <a:lnTo>
                    <a:pt x="47" y="272"/>
                  </a:lnTo>
                  <a:lnTo>
                    <a:pt x="27" y="249"/>
                  </a:lnTo>
                  <a:lnTo>
                    <a:pt x="13" y="222"/>
                  </a:lnTo>
                  <a:lnTo>
                    <a:pt x="3" y="192"/>
                  </a:lnTo>
                  <a:lnTo>
                    <a:pt x="0" y="159"/>
                  </a:lnTo>
                  <a:lnTo>
                    <a:pt x="3" y="128"/>
                  </a:lnTo>
                  <a:lnTo>
                    <a:pt x="13" y="98"/>
                  </a:lnTo>
                  <a:lnTo>
                    <a:pt x="27" y="71"/>
                  </a:lnTo>
                  <a:lnTo>
                    <a:pt x="47" y="47"/>
                  </a:lnTo>
                  <a:lnTo>
                    <a:pt x="71" y="28"/>
                  </a:lnTo>
                  <a:lnTo>
                    <a:pt x="99" y="14"/>
                  </a:lnTo>
                  <a:lnTo>
                    <a:pt x="128" y="4"/>
                  </a:lnTo>
                  <a:lnTo>
                    <a:pt x="16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a:latin typeface="+mn-lt"/>
                <a:cs typeface="Arial" panose="020B0604020202020204" pitchFamily="34" charset="0"/>
              </a:endParaRPr>
            </a:p>
          </p:txBody>
        </p:sp>
      </p:grpSp>
    </p:spTree>
    <p:extLst>
      <p:ext uri="{BB962C8B-B14F-4D97-AF65-F5344CB8AC3E}">
        <p14:creationId xmlns:p14="http://schemas.microsoft.com/office/powerpoint/2010/main" val="1775803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dissolve">
                                      <p:cBhvr>
                                        <p:cTn id="7" dur="2000"/>
                                        <p:tgtEl>
                                          <p:spTgt spid="127"/>
                                        </p:tgtEl>
                                      </p:cBhvr>
                                    </p:animEffect>
                                  </p:childTnLst>
                                </p:cTn>
                              </p:par>
                              <p:par>
                                <p:cTn id="8" presetID="9" presetClass="entr" presetSubtype="0" fill="hold" nodeType="withEffect">
                                  <p:stCondLst>
                                    <p:cond delay="0"/>
                                  </p:stCondLst>
                                  <p:childTnLst>
                                    <p:set>
                                      <p:cBhvr>
                                        <p:cTn id="9" dur="1" fill="hold">
                                          <p:stCondLst>
                                            <p:cond delay="0"/>
                                          </p:stCondLst>
                                        </p:cTn>
                                        <p:tgtEl>
                                          <p:spTgt spid="111"/>
                                        </p:tgtEl>
                                        <p:attrNameLst>
                                          <p:attrName>style.visibility</p:attrName>
                                        </p:attrNameLst>
                                      </p:cBhvr>
                                      <p:to>
                                        <p:strVal val="visible"/>
                                      </p:to>
                                    </p:set>
                                    <p:animEffect transition="in" filter="dissolve">
                                      <p:cBhvr>
                                        <p:cTn id="10" dur="2000"/>
                                        <p:tgtEl>
                                          <p:spTgt spid="111"/>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03"/>
                                        </p:tgtEl>
                                        <p:attrNameLst>
                                          <p:attrName>style.visibility</p:attrName>
                                        </p:attrNameLst>
                                      </p:cBhvr>
                                      <p:to>
                                        <p:strVal val="visible"/>
                                      </p:to>
                                    </p:set>
                                    <p:animEffect transition="in" filter="dissolve">
                                      <p:cBhvr>
                                        <p:cTn id="13" dur="2000"/>
                                        <p:tgtEl>
                                          <p:spTgt spid="103"/>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18"/>
                                        </p:tgtEl>
                                        <p:attrNameLst>
                                          <p:attrName>style.visibility</p:attrName>
                                        </p:attrNameLst>
                                      </p:cBhvr>
                                      <p:to>
                                        <p:strVal val="visible"/>
                                      </p:to>
                                    </p:set>
                                    <p:animEffect transition="in" filter="dissolve">
                                      <p:cBhvr>
                                        <p:cTn id="16" dur="2000"/>
                                        <p:tgtEl>
                                          <p:spTgt spid="118"/>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19"/>
                                        </p:tgtEl>
                                        <p:attrNameLst>
                                          <p:attrName>style.visibility</p:attrName>
                                        </p:attrNameLst>
                                      </p:cBhvr>
                                      <p:to>
                                        <p:strVal val="visible"/>
                                      </p:to>
                                    </p:set>
                                    <p:animEffect transition="in" filter="dissolve">
                                      <p:cBhvr>
                                        <p:cTn id="21" dur="2000"/>
                                        <p:tgtEl>
                                          <p:spTgt spid="119"/>
                                        </p:tgtEl>
                                      </p:cBhvr>
                                    </p:animEffect>
                                  </p:childTnLst>
                                </p:cTn>
                              </p:par>
                              <p:par>
                                <p:cTn id="22" presetID="9" presetClass="entr" presetSubtype="0" fill="hold" nodeType="withEffect">
                                  <p:stCondLst>
                                    <p:cond delay="0"/>
                                  </p:stCondLst>
                                  <p:childTnLst>
                                    <p:set>
                                      <p:cBhvr>
                                        <p:cTn id="23" dur="1" fill="hold">
                                          <p:stCondLst>
                                            <p:cond delay="0"/>
                                          </p:stCondLst>
                                        </p:cTn>
                                        <p:tgtEl>
                                          <p:spTgt spid="108"/>
                                        </p:tgtEl>
                                        <p:attrNameLst>
                                          <p:attrName>style.visibility</p:attrName>
                                        </p:attrNameLst>
                                      </p:cBhvr>
                                      <p:to>
                                        <p:strVal val="visible"/>
                                      </p:to>
                                    </p:set>
                                    <p:animEffect transition="in" filter="dissolve">
                                      <p:cBhvr>
                                        <p:cTn id="24" dur="2000"/>
                                        <p:tgtEl>
                                          <p:spTgt spid="108"/>
                                        </p:tgtEl>
                                      </p:cBhvr>
                                    </p:animEffect>
                                  </p:childTnLst>
                                </p:cTn>
                              </p:par>
                              <p:par>
                                <p:cTn id="25" presetID="9" presetClass="entr" presetSubtype="0" fill="hold" nodeType="withEffect">
                                  <p:stCondLst>
                                    <p:cond delay="0"/>
                                  </p:stCondLst>
                                  <p:childTnLst>
                                    <p:set>
                                      <p:cBhvr>
                                        <p:cTn id="26" dur="1" fill="hold">
                                          <p:stCondLst>
                                            <p:cond delay="0"/>
                                          </p:stCondLst>
                                        </p:cTn>
                                        <p:tgtEl>
                                          <p:spTgt spid="124"/>
                                        </p:tgtEl>
                                        <p:attrNameLst>
                                          <p:attrName>style.visibility</p:attrName>
                                        </p:attrNameLst>
                                      </p:cBhvr>
                                      <p:to>
                                        <p:strVal val="visible"/>
                                      </p:to>
                                    </p:set>
                                    <p:animEffect transition="in" filter="dissolve">
                                      <p:cBhvr>
                                        <p:cTn id="27" dur="2000"/>
                                        <p:tgtEl>
                                          <p:spTgt spid="124"/>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14"/>
                                        </p:tgtEl>
                                        <p:attrNameLst>
                                          <p:attrName>style.visibility</p:attrName>
                                        </p:attrNameLst>
                                      </p:cBhvr>
                                      <p:to>
                                        <p:strVal val="visible"/>
                                      </p:to>
                                    </p:set>
                                    <p:animEffect transition="in" filter="dissolve">
                                      <p:cBhvr>
                                        <p:cTn id="30" dur="2000"/>
                                        <p:tgtEl>
                                          <p:spTgt spid="114"/>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120"/>
                                        </p:tgtEl>
                                        <p:attrNameLst>
                                          <p:attrName>style.visibility</p:attrName>
                                        </p:attrNameLst>
                                      </p:cBhvr>
                                      <p:to>
                                        <p:strVal val="visible"/>
                                      </p:to>
                                    </p:set>
                                    <p:animEffect transition="in" filter="dissolve">
                                      <p:cBhvr>
                                        <p:cTn id="35" dur="2000"/>
                                        <p:tgtEl>
                                          <p:spTgt spid="120"/>
                                        </p:tgtEl>
                                      </p:cBhvr>
                                    </p:animEffect>
                                  </p:childTnLst>
                                </p:cTn>
                              </p:par>
                              <p:par>
                                <p:cTn id="36" presetID="9" presetClass="entr" presetSubtype="0" fill="hold" nodeType="withEffect">
                                  <p:stCondLst>
                                    <p:cond delay="0"/>
                                  </p:stCondLst>
                                  <p:childTnLst>
                                    <p:set>
                                      <p:cBhvr>
                                        <p:cTn id="37" dur="1" fill="hold">
                                          <p:stCondLst>
                                            <p:cond delay="0"/>
                                          </p:stCondLst>
                                        </p:cTn>
                                        <p:tgtEl>
                                          <p:spTgt spid="105"/>
                                        </p:tgtEl>
                                        <p:attrNameLst>
                                          <p:attrName>style.visibility</p:attrName>
                                        </p:attrNameLst>
                                      </p:cBhvr>
                                      <p:to>
                                        <p:strVal val="visible"/>
                                      </p:to>
                                    </p:set>
                                    <p:animEffect transition="in" filter="dissolve">
                                      <p:cBhvr>
                                        <p:cTn id="38" dur="2000"/>
                                        <p:tgtEl>
                                          <p:spTgt spid="105"/>
                                        </p:tgtEl>
                                      </p:cBhvr>
                                    </p:animEffect>
                                  </p:childTnLst>
                                </p:cTn>
                              </p:par>
                              <p:par>
                                <p:cTn id="39" presetID="9" presetClass="entr" presetSubtype="0" fill="hold" nodeType="withEffect">
                                  <p:stCondLst>
                                    <p:cond delay="0"/>
                                  </p:stCondLst>
                                  <p:childTnLst>
                                    <p:set>
                                      <p:cBhvr>
                                        <p:cTn id="40" dur="1" fill="hold">
                                          <p:stCondLst>
                                            <p:cond delay="0"/>
                                          </p:stCondLst>
                                        </p:cTn>
                                        <p:tgtEl>
                                          <p:spTgt spid="121"/>
                                        </p:tgtEl>
                                        <p:attrNameLst>
                                          <p:attrName>style.visibility</p:attrName>
                                        </p:attrNameLst>
                                      </p:cBhvr>
                                      <p:to>
                                        <p:strVal val="visible"/>
                                      </p:to>
                                    </p:set>
                                    <p:animEffect transition="in" filter="dissolve">
                                      <p:cBhvr>
                                        <p:cTn id="41" dur="2000"/>
                                        <p:tgtEl>
                                          <p:spTgt spid="121"/>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116"/>
                                        </p:tgtEl>
                                        <p:attrNameLst>
                                          <p:attrName>style.visibility</p:attrName>
                                        </p:attrNameLst>
                                      </p:cBhvr>
                                      <p:to>
                                        <p:strVal val="visible"/>
                                      </p:to>
                                    </p:set>
                                    <p:animEffect transition="in" filter="dissolve">
                                      <p:cBhvr>
                                        <p:cTn id="44" dur="20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P spid="114" grpId="0"/>
      <p:bldP spid="116" grpId="0"/>
      <p:bldP spid="118" grpId="0"/>
      <p:bldP spid="119" grpId="0"/>
      <p:bldP spid="120"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63"/>
        <p:cNvGrpSpPr/>
        <p:nvPr/>
      </p:nvGrpSpPr>
      <p:grpSpPr>
        <a:xfrm>
          <a:off x="0" y="0"/>
          <a:ext cx="0" cy="0"/>
          <a:chOff x="0" y="0"/>
          <a:chExt cx="0" cy="0"/>
        </a:xfrm>
      </p:grpSpPr>
      <p:grpSp>
        <p:nvGrpSpPr>
          <p:cNvPr id="3" name="Group 2">
            <a:extLst>
              <a:ext uri="{FF2B5EF4-FFF2-40B4-BE49-F238E27FC236}">
                <a16:creationId xmlns:a16="http://schemas.microsoft.com/office/drawing/2014/main" id="{4A478431-78E3-BDCE-44C2-FCF54BC715EE}"/>
              </a:ext>
            </a:extLst>
          </p:cNvPr>
          <p:cNvGrpSpPr/>
          <p:nvPr/>
        </p:nvGrpSpPr>
        <p:grpSpPr>
          <a:xfrm>
            <a:off x="2228855" y="2572143"/>
            <a:ext cx="5725715" cy="648000"/>
            <a:chOff x="3027362" y="3546496"/>
            <a:chExt cx="7600950" cy="958850"/>
          </a:xfrm>
        </p:grpSpPr>
        <p:sp>
          <p:nvSpPr>
            <p:cNvPr id="4" name="Freeform 12">
              <a:extLst>
                <a:ext uri="{FF2B5EF4-FFF2-40B4-BE49-F238E27FC236}">
                  <a16:creationId xmlns:a16="http://schemas.microsoft.com/office/drawing/2014/main" id="{6E91C6AE-F85E-AE5C-238C-3552AAF11EFD}"/>
                </a:ext>
              </a:extLst>
            </p:cNvPr>
            <p:cNvSpPr>
              <a:spLocks/>
            </p:cNvSpPr>
            <p:nvPr/>
          </p:nvSpPr>
          <p:spPr bwMode="auto">
            <a:xfrm>
              <a:off x="3433762" y="3546496"/>
              <a:ext cx="7194550" cy="958850"/>
            </a:xfrm>
            <a:custGeom>
              <a:avLst/>
              <a:gdLst>
                <a:gd name="T0" fmla="*/ 0 w 13597"/>
                <a:gd name="T1" fmla="*/ 0 h 1812"/>
                <a:gd name="T2" fmla="*/ 1495 w 13597"/>
                <a:gd name="T3" fmla="*/ 0 h 1812"/>
                <a:gd name="T4" fmla="*/ 11204 w 13597"/>
                <a:gd name="T5" fmla="*/ 0 h 1812"/>
                <a:gd name="T6" fmla="*/ 11698 w 13597"/>
                <a:gd name="T7" fmla="*/ 0 h 1812"/>
                <a:gd name="T8" fmla="*/ 13111 w 13597"/>
                <a:gd name="T9" fmla="*/ 0 h 1812"/>
                <a:gd name="T10" fmla="*/ 13597 w 13597"/>
                <a:gd name="T11" fmla="*/ 888 h 1812"/>
                <a:gd name="T12" fmla="*/ 13140 w 13597"/>
                <a:gd name="T13" fmla="*/ 1803 h 1812"/>
                <a:gd name="T14" fmla="*/ 11698 w 13597"/>
                <a:gd name="T15" fmla="*/ 1805 h 1812"/>
                <a:gd name="T16" fmla="*/ 11698 w 13597"/>
                <a:gd name="T17" fmla="*/ 1806 h 1812"/>
                <a:gd name="T18" fmla="*/ 1495 w 13597"/>
                <a:gd name="T19" fmla="*/ 1810 h 1812"/>
                <a:gd name="T20" fmla="*/ 0 w 13597"/>
                <a:gd name="T21" fmla="*/ 1812 h 1812"/>
                <a:gd name="T22" fmla="*/ 0 w 13597"/>
                <a:gd name="T23" fmla="*/ 0 h 1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597" h="1812">
                  <a:moveTo>
                    <a:pt x="0" y="0"/>
                  </a:moveTo>
                  <a:lnTo>
                    <a:pt x="1495" y="0"/>
                  </a:lnTo>
                  <a:lnTo>
                    <a:pt x="11204" y="0"/>
                  </a:lnTo>
                  <a:lnTo>
                    <a:pt x="11698" y="0"/>
                  </a:lnTo>
                  <a:lnTo>
                    <a:pt x="13111" y="0"/>
                  </a:lnTo>
                  <a:lnTo>
                    <a:pt x="13597" y="888"/>
                  </a:lnTo>
                  <a:lnTo>
                    <a:pt x="13140" y="1803"/>
                  </a:lnTo>
                  <a:lnTo>
                    <a:pt x="11698" y="1805"/>
                  </a:lnTo>
                  <a:lnTo>
                    <a:pt x="11698" y="1806"/>
                  </a:lnTo>
                  <a:lnTo>
                    <a:pt x="1495" y="1810"/>
                  </a:lnTo>
                  <a:lnTo>
                    <a:pt x="0" y="1812"/>
                  </a:lnTo>
                  <a:lnTo>
                    <a:pt x="0" y="0"/>
                  </a:lnTo>
                  <a:close/>
                </a:path>
              </a:pathLst>
            </a:custGeom>
            <a:gradFill>
              <a:gsLst>
                <a:gs pos="17700">
                  <a:srgbClr val="EEEEEE"/>
                </a:gs>
                <a:gs pos="0">
                  <a:schemeClr val="bg1">
                    <a:lumMod val="95000"/>
                    <a:alpha val="0"/>
                  </a:schemeClr>
                </a:gs>
                <a:gs pos="100000">
                  <a:schemeClr val="tx1">
                    <a:lumMod val="50000"/>
                    <a:lumOff val="50000"/>
                    <a:alpha val="2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dirty="0">
                <a:solidFill>
                  <a:srgbClr val="FFFFFF"/>
                </a:solidFill>
                <a:ea typeface="Apple Symbols" panose="02000000000000000000" pitchFamily="2" charset="-79"/>
                <a:cs typeface="Arial" panose="020B0604020202020204" pitchFamily="34" charset="0"/>
              </a:endParaRPr>
            </a:p>
          </p:txBody>
        </p:sp>
        <p:sp>
          <p:nvSpPr>
            <p:cNvPr id="5" name="Freeform 13">
              <a:extLst>
                <a:ext uri="{FF2B5EF4-FFF2-40B4-BE49-F238E27FC236}">
                  <a16:creationId xmlns:a16="http://schemas.microsoft.com/office/drawing/2014/main" id="{5DB8E8A7-985B-2A8F-9235-F5FC2DF8D594}"/>
                </a:ext>
              </a:extLst>
            </p:cNvPr>
            <p:cNvSpPr>
              <a:spLocks/>
            </p:cNvSpPr>
            <p:nvPr/>
          </p:nvSpPr>
          <p:spPr bwMode="auto">
            <a:xfrm>
              <a:off x="3027362" y="3546496"/>
              <a:ext cx="406400" cy="958850"/>
            </a:xfrm>
            <a:custGeom>
              <a:avLst/>
              <a:gdLst>
                <a:gd name="T0" fmla="*/ 768 w 768"/>
                <a:gd name="T1" fmla="*/ 1812 h 1812"/>
                <a:gd name="T2" fmla="*/ 768 w 768"/>
                <a:gd name="T3" fmla="*/ 0 h 1812"/>
                <a:gd name="T4" fmla="*/ 0 w 768"/>
                <a:gd name="T5" fmla="*/ 12 h 1812"/>
                <a:gd name="T6" fmla="*/ 0 w 768"/>
                <a:gd name="T7" fmla="*/ 1509 h 1812"/>
                <a:gd name="T8" fmla="*/ 768 w 768"/>
                <a:gd name="T9" fmla="*/ 1812 h 1812"/>
              </a:gdLst>
              <a:ahLst/>
              <a:cxnLst>
                <a:cxn ang="0">
                  <a:pos x="T0" y="T1"/>
                </a:cxn>
                <a:cxn ang="0">
                  <a:pos x="T2" y="T3"/>
                </a:cxn>
                <a:cxn ang="0">
                  <a:pos x="T4" y="T5"/>
                </a:cxn>
                <a:cxn ang="0">
                  <a:pos x="T6" y="T7"/>
                </a:cxn>
                <a:cxn ang="0">
                  <a:pos x="T8" y="T9"/>
                </a:cxn>
              </a:cxnLst>
              <a:rect l="0" t="0" r="r" b="b"/>
              <a:pathLst>
                <a:path w="768" h="1812">
                  <a:moveTo>
                    <a:pt x="768" y="1812"/>
                  </a:moveTo>
                  <a:lnTo>
                    <a:pt x="768" y="0"/>
                  </a:lnTo>
                  <a:lnTo>
                    <a:pt x="0" y="12"/>
                  </a:lnTo>
                  <a:lnTo>
                    <a:pt x="0" y="1509"/>
                  </a:lnTo>
                  <a:lnTo>
                    <a:pt x="768" y="1812"/>
                  </a:lnTo>
                  <a:close/>
                </a:path>
              </a:pathLst>
            </a:custGeom>
            <a:gradFill>
              <a:gsLst>
                <a:gs pos="17700">
                  <a:srgbClr val="EEEEEE"/>
                </a:gs>
                <a:gs pos="0">
                  <a:schemeClr val="bg1">
                    <a:lumMod val="95000"/>
                    <a:alpha val="0"/>
                  </a:schemeClr>
                </a:gs>
                <a:gs pos="100000">
                  <a:schemeClr val="tx1">
                    <a:lumMod val="50000"/>
                    <a:lumOff val="50000"/>
                    <a:alpha val="2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dirty="0">
                <a:solidFill>
                  <a:srgbClr val="FFFFFF"/>
                </a:solidFill>
                <a:ea typeface="Apple Symbols" panose="02000000000000000000" pitchFamily="2" charset="-79"/>
                <a:cs typeface="Arial" panose="020B0604020202020204" pitchFamily="34" charset="0"/>
              </a:endParaRPr>
            </a:p>
          </p:txBody>
        </p:sp>
      </p:grpSp>
      <p:sp>
        <p:nvSpPr>
          <p:cNvPr id="6" name="Freeform 11">
            <a:extLst>
              <a:ext uri="{FF2B5EF4-FFF2-40B4-BE49-F238E27FC236}">
                <a16:creationId xmlns:a16="http://schemas.microsoft.com/office/drawing/2014/main" id="{BB78F2C4-052A-87A2-A478-498AE9B30458}"/>
              </a:ext>
            </a:extLst>
          </p:cNvPr>
          <p:cNvSpPr>
            <a:spLocks/>
          </p:cNvSpPr>
          <p:nvPr/>
        </p:nvSpPr>
        <p:spPr bwMode="auto">
          <a:xfrm>
            <a:off x="1120718" y="2510251"/>
            <a:ext cx="1100141" cy="648000"/>
          </a:xfrm>
          <a:custGeom>
            <a:avLst/>
            <a:gdLst>
              <a:gd name="T0" fmla="*/ 2771 w 2771"/>
              <a:gd name="T1" fmla="*/ 0 h 1497"/>
              <a:gd name="T2" fmla="*/ 136 w 2771"/>
              <a:gd name="T3" fmla="*/ 0 h 1497"/>
              <a:gd name="T4" fmla="*/ 130 w 2771"/>
              <a:gd name="T5" fmla="*/ 0 h 1497"/>
              <a:gd name="T6" fmla="*/ 122 w 2771"/>
              <a:gd name="T7" fmla="*/ 1 h 1497"/>
              <a:gd name="T8" fmla="*/ 116 w 2771"/>
              <a:gd name="T9" fmla="*/ 1 h 1497"/>
              <a:gd name="T10" fmla="*/ 109 w 2771"/>
              <a:gd name="T11" fmla="*/ 2 h 1497"/>
              <a:gd name="T12" fmla="*/ 95 w 2771"/>
              <a:gd name="T13" fmla="*/ 6 h 1497"/>
              <a:gd name="T14" fmla="*/ 84 w 2771"/>
              <a:gd name="T15" fmla="*/ 11 h 1497"/>
              <a:gd name="T16" fmla="*/ 72 w 2771"/>
              <a:gd name="T17" fmla="*/ 16 h 1497"/>
              <a:gd name="T18" fmla="*/ 60 w 2771"/>
              <a:gd name="T19" fmla="*/ 24 h 1497"/>
              <a:gd name="T20" fmla="*/ 49 w 2771"/>
              <a:gd name="T21" fmla="*/ 31 h 1497"/>
              <a:gd name="T22" fmla="*/ 41 w 2771"/>
              <a:gd name="T23" fmla="*/ 41 h 1497"/>
              <a:gd name="T24" fmla="*/ 31 w 2771"/>
              <a:gd name="T25" fmla="*/ 49 h 1497"/>
              <a:gd name="T26" fmla="*/ 24 w 2771"/>
              <a:gd name="T27" fmla="*/ 60 h 1497"/>
              <a:gd name="T28" fmla="*/ 17 w 2771"/>
              <a:gd name="T29" fmla="*/ 72 h 1497"/>
              <a:gd name="T30" fmla="*/ 11 w 2771"/>
              <a:gd name="T31" fmla="*/ 83 h 1497"/>
              <a:gd name="T32" fmla="*/ 6 w 2771"/>
              <a:gd name="T33" fmla="*/ 95 h 1497"/>
              <a:gd name="T34" fmla="*/ 2 w 2771"/>
              <a:gd name="T35" fmla="*/ 108 h 1497"/>
              <a:gd name="T36" fmla="*/ 1 w 2771"/>
              <a:gd name="T37" fmla="*/ 115 h 1497"/>
              <a:gd name="T38" fmla="*/ 0 w 2771"/>
              <a:gd name="T39" fmla="*/ 122 h 1497"/>
              <a:gd name="T40" fmla="*/ 0 w 2771"/>
              <a:gd name="T41" fmla="*/ 130 h 1497"/>
              <a:gd name="T42" fmla="*/ 0 w 2771"/>
              <a:gd name="T43" fmla="*/ 136 h 1497"/>
              <a:gd name="T44" fmla="*/ 0 w 2771"/>
              <a:gd name="T45" fmla="*/ 1361 h 1497"/>
              <a:gd name="T46" fmla="*/ 0 w 2771"/>
              <a:gd name="T47" fmla="*/ 1369 h 1497"/>
              <a:gd name="T48" fmla="*/ 0 w 2771"/>
              <a:gd name="T49" fmla="*/ 1375 h 1497"/>
              <a:gd name="T50" fmla="*/ 1 w 2771"/>
              <a:gd name="T51" fmla="*/ 1382 h 1497"/>
              <a:gd name="T52" fmla="*/ 2 w 2771"/>
              <a:gd name="T53" fmla="*/ 1388 h 1497"/>
              <a:gd name="T54" fmla="*/ 6 w 2771"/>
              <a:gd name="T55" fmla="*/ 1402 h 1497"/>
              <a:gd name="T56" fmla="*/ 11 w 2771"/>
              <a:gd name="T57" fmla="*/ 1414 h 1497"/>
              <a:gd name="T58" fmla="*/ 17 w 2771"/>
              <a:gd name="T59" fmla="*/ 1425 h 1497"/>
              <a:gd name="T60" fmla="*/ 24 w 2771"/>
              <a:gd name="T61" fmla="*/ 1437 h 1497"/>
              <a:gd name="T62" fmla="*/ 31 w 2771"/>
              <a:gd name="T63" fmla="*/ 1448 h 1497"/>
              <a:gd name="T64" fmla="*/ 41 w 2771"/>
              <a:gd name="T65" fmla="*/ 1457 h 1497"/>
              <a:gd name="T66" fmla="*/ 49 w 2771"/>
              <a:gd name="T67" fmla="*/ 1466 h 1497"/>
              <a:gd name="T68" fmla="*/ 60 w 2771"/>
              <a:gd name="T69" fmla="*/ 1474 h 1497"/>
              <a:gd name="T70" fmla="*/ 72 w 2771"/>
              <a:gd name="T71" fmla="*/ 1480 h 1497"/>
              <a:gd name="T72" fmla="*/ 84 w 2771"/>
              <a:gd name="T73" fmla="*/ 1487 h 1497"/>
              <a:gd name="T74" fmla="*/ 95 w 2771"/>
              <a:gd name="T75" fmla="*/ 1491 h 1497"/>
              <a:gd name="T76" fmla="*/ 109 w 2771"/>
              <a:gd name="T77" fmla="*/ 1495 h 1497"/>
              <a:gd name="T78" fmla="*/ 116 w 2771"/>
              <a:gd name="T79" fmla="*/ 1496 h 1497"/>
              <a:gd name="T80" fmla="*/ 122 w 2771"/>
              <a:gd name="T81" fmla="*/ 1496 h 1497"/>
              <a:gd name="T82" fmla="*/ 130 w 2771"/>
              <a:gd name="T83" fmla="*/ 1497 h 1497"/>
              <a:gd name="T84" fmla="*/ 136 w 2771"/>
              <a:gd name="T85" fmla="*/ 1497 h 1497"/>
              <a:gd name="T86" fmla="*/ 2771 w 2771"/>
              <a:gd name="T87" fmla="*/ 1497 h 1497"/>
              <a:gd name="T88" fmla="*/ 2771 w 2771"/>
              <a:gd name="T89" fmla="*/ 0 h 1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771" h="1497">
                <a:moveTo>
                  <a:pt x="2771" y="0"/>
                </a:moveTo>
                <a:lnTo>
                  <a:pt x="136" y="0"/>
                </a:lnTo>
                <a:lnTo>
                  <a:pt x="130" y="0"/>
                </a:lnTo>
                <a:lnTo>
                  <a:pt x="122" y="1"/>
                </a:lnTo>
                <a:lnTo>
                  <a:pt x="116" y="1"/>
                </a:lnTo>
                <a:lnTo>
                  <a:pt x="109" y="2"/>
                </a:lnTo>
                <a:lnTo>
                  <a:pt x="95" y="6"/>
                </a:lnTo>
                <a:lnTo>
                  <a:pt x="84" y="11"/>
                </a:lnTo>
                <a:lnTo>
                  <a:pt x="72" y="16"/>
                </a:lnTo>
                <a:lnTo>
                  <a:pt x="60" y="24"/>
                </a:lnTo>
                <a:lnTo>
                  <a:pt x="49" y="31"/>
                </a:lnTo>
                <a:lnTo>
                  <a:pt x="41" y="41"/>
                </a:lnTo>
                <a:lnTo>
                  <a:pt x="31" y="49"/>
                </a:lnTo>
                <a:lnTo>
                  <a:pt x="24" y="60"/>
                </a:lnTo>
                <a:lnTo>
                  <a:pt x="17" y="72"/>
                </a:lnTo>
                <a:lnTo>
                  <a:pt x="11" y="83"/>
                </a:lnTo>
                <a:lnTo>
                  <a:pt x="6" y="95"/>
                </a:lnTo>
                <a:lnTo>
                  <a:pt x="2" y="108"/>
                </a:lnTo>
                <a:lnTo>
                  <a:pt x="1" y="115"/>
                </a:lnTo>
                <a:lnTo>
                  <a:pt x="0" y="122"/>
                </a:lnTo>
                <a:lnTo>
                  <a:pt x="0" y="130"/>
                </a:lnTo>
                <a:lnTo>
                  <a:pt x="0" y="136"/>
                </a:lnTo>
                <a:lnTo>
                  <a:pt x="0" y="1361"/>
                </a:lnTo>
                <a:lnTo>
                  <a:pt x="0" y="1369"/>
                </a:lnTo>
                <a:lnTo>
                  <a:pt x="0" y="1375"/>
                </a:lnTo>
                <a:lnTo>
                  <a:pt x="1" y="1382"/>
                </a:lnTo>
                <a:lnTo>
                  <a:pt x="2" y="1388"/>
                </a:lnTo>
                <a:lnTo>
                  <a:pt x="6" y="1402"/>
                </a:lnTo>
                <a:lnTo>
                  <a:pt x="11" y="1414"/>
                </a:lnTo>
                <a:lnTo>
                  <a:pt x="17" y="1425"/>
                </a:lnTo>
                <a:lnTo>
                  <a:pt x="24" y="1437"/>
                </a:lnTo>
                <a:lnTo>
                  <a:pt x="31" y="1448"/>
                </a:lnTo>
                <a:lnTo>
                  <a:pt x="41" y="1457"/>
                </a:lnTo>
                <a:lnTo>
                  <a:pt x="49" y="1466"/>
                </a:lnTo>
                <a:lnTo>
                  <a:pt x="60" y="1474"/>
                </a:lnTo>
                <a:lnTo>
                  <a:pt x="72" y="1480"/>
                </a:lnTo>
                <a:lnTo>
                  <a:pt x="84" y="1487"/>
                </a:lnTo>
                <a:lnTo>
                  <a:pt x="95" y="1491"/>
                </a:lnTo>
                <a:lnTo>
                  <a:pt x="109" y="1495"/>
                </a:lnTo>
                <a:lnTo>
                  <a:pt x="116" y="1496"/>
                </a:lnTo>
                <a:lnTo>
                  <a:pt x="122" y="1496"/>
                </a:lnTo>
                <a:lnTo>
                  <a:pt x="130" y="1497"/>
                </a:lnTo>
                <a:lnTo>
                  <a:pt x="136" y="1497"/>
                </a:lnTo>
                <a:lnTo>
                  <a:pt x="2771" y="1497"/>
                </a:lnTo>
                <a:lnTo>
                  <a:pt x="2771" y="0"/>
                </a:lnTo>
                <a:close/>
              </a:path>
            </a:pathLst>
          </a:custGeom>
          <a:gradFill>
            <a:gsLst>
              <a:gs pos="41000">
                <a:schemeClr val="accent6">
                  <a:lumMod val="40000"/>
                  <a:lumOff val="60000"/>
                </a:schemeClr>
              </a:gs>
              <a:gs pos="100000">
                <a:schemeClr val="accent3">
                  <a:lumMod val="75000"/>
                  <a:alpha val="82000"/>
                </a:schemeClr>
              </a:gs>
            </a:gsLst>
            <a:lin ang="10800000" scaled="1"/>
          </a:gradFill>
          <a:ln>
            <a:noFill/>
          </a:ln>
          <a:effectLst>
            <a:outerShdw blurRad="50800" dist="38100" dir="8100000" algn="tr" rotWithShape="0">
              <a:prstClr val="black">
                <a:alpha val="40000"/>
              </a:prstClr>
            </a:outerShdw>
          </a:effectLst>
        </p:spPr>
        <p:txBody>
          <a:bodyPr vert="horz" wrap="square" lIns="68580" tIns="34290" rIns="68580" bIns="34290" numCol="1" anchor="t" anchorCtr="0" compatLnSpc="1">
            <a:prstTxWarp prst="textNoShape">
              <a:avLst/>
            </a:prstTxWarp>
          </a:bodyPr>
          <a:lstStyle/>
          <a:p>
            <a:pPr defTabSz="914378"/>
            <a:endParaRPr lang="en-US" dirty="0">
              <a:latin typeface="+mn-lt"/>
              <a:ea typeface="Apple Symbols" panose="02000000000000000000" pitchFamily="2" charset="-79"/>
              <a:cs typeface="Arial" panose="020B0604020202020204" pitchFamily="34" charset="0"/>
            </a:endParaRPr>
          </a:p>
        </p:txBody>
      </p:sp>
      <p:sp>
        <p:nvSpPr>
          <p:cNvPr id="7" name="Freeform 12">
            <a:extLst>
              <a:ext uri="{FF2B5EF4-FFF2-40B4-BE49-F238E27FC236}">
                <a16:creationId xmlns:a16="http://schemas.microsoft.com/office/drawing/2014/main" id="{693B33B6-3131-18C9-3A39-73C3C5BB4772}"/>
              </a:ext>
            </a:extLst>
          </p:cNvPr>
          <p:cNvSpPr>
            <a:spLocks/>
          </p:cNvSpPr>
          <p:nvPr/>
        </p:nvSpPr>
        <p:spPr bwMode="auto">
          <a:xfrm>
            <a:off x="2533653" y="2534750"/>
            <a:ext cx="5395913" cy="648000"/>
          </a:xfrm>
          <a:custGeom>
            <a:avLst/>
            <a:gdLst>
              <a:gd name="T0" fmla="*/ 0 w 13597"/>
              <a:gd name="T1" fmla="*/ 0 h 1812"/>
              <a:gd name="T2" fmla="*/ 1495 w 13597"/>
              <a:gd name="T3" fmla="*/ 0 h 1812"/>
              <a:gd name="T4" fmla="*/ 11204 w 13597"/>
              <a:gd name="T5" fmla="*/ 0 h 1812"/>
              <a:gd name="T6" fmla="*/ 11698 w 13597"/>
              <a:gd name="T7" fmla="*/ 0 h 1812"/>
              <a:gd name="T8" fmla="*/ 13111 w 13597"/>
              <a:gd name="T9" fmla="*/ 0 h 1812"/>
              <a:gd name="T10" fmla="*/ 13597 w 13597"/>
              <a:gd name="T11" fmla="*/ 888 h 1812"/>
              <a:gd name="T12" fmla="*/ 13140 w 13597"/>
              <a:gd name="T13" fmla="*/ 1803 h 1812"/>
              <a:gd name="T14" fmla="*/ 11698 w 13597"/>
              <a:gd name="T15" fmla="*/ 1805 h 1812"/>
              <a:gd name="T16" fmla="*/ 11698 w 13597"/>
              <a:gd name="T17" fmla="*/ 1806 h 1812"/>
              <a:gd name="T18" fmla="*/ 1495 w 13597"/>
              <a:gd name="T19" fmla="*/ 1810 h 1812"/>
              <a:gd name="T20" fmla="*/ 0 w 13597"/>
              <a:gd name="T21" fmla="*/ 1812 h 1812"/>
              <a:gd name="T22" fmla="*/ 0 w 13597"/>
              <a:gd name="T23" fmla="*/ 0 h 1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597" h="1812">
                <a:moveTo>
                  <a:pt x="0" y="0"/>
                </a:moveTo>
                <a:lnTo>
                  <a:pt x="1495" y="0"/>
                </a:lnTo>
                <a:lnTo>
                  <a:pt x="11204" y="0"/>
                </a:lnTo>
                <a:lnTo>
                  <a:pt x="11698" y="0"/>
                </a:lnTo>
                <a:lnTo>
                  <a:pt x="13111" y="0"/>
                </a:lnTo>
                <a:lnTo>
                  <a:pt x="13597" y="888"/>
                </a:lnTo>
                <a:lnTo>
                  <a:pt x="13140" y="1803"/>
                </a:lnTo>
                <a:lnTo>
                  <a:pt x="11698" y="1805"/>
                </a:lnTo>
                <a:lnTo>
                  <a:pt x="11698" y="1806"/>
                </a:lnTo>
                <a:lnTo>
                  <a:pt x="1495" y="1810"/>
                </a:lnTo>
                <a:lnTo>
                  <a:pt x="0" y="1812"/>
                </a:lnTo>
                <a:lnTo>
                  <a:pt x="0" y="0"/>
                </a:lnTo>
                <a:close/>
              </a:path>
            </a:pathLst>
          </a:custGeom>
          <a:gradFill>
            <a:gsLst>
              <a:gs pos="41000">
                <a:schemeClr val="accent6">
                  <a:lumMod val="40000"/>
                  <a:lumOff val="60000"/>
                </a:schemeClr>
              </a:gs>
              <a:gs pos="100000">
                <a:schemeClr val="accent3">
                  <a:lumMod val="75000"/>
                  <a:alpha val="82000"/>
                </a:schemeClr>
              </a:gs>
            </a:gsLst>
            <a:lin ang="10800000" scaled="1"/>
          </a:gradFill>
          <a:ln>
            <a:noFill/>
          </a:ln>
        </p:spPr>
        <p:txBody>
          <a:bodyPr vert="horz" wrap="square" lIns="68580" tIns="34290" rIns="68580" bIns="34290" numCol="1" anchor="t" anchorCtr="0" compatLnSpc="1">
            <a:prstTxWarp prst="textNoShape">
              <a:avLst/>
            </a:prstTxWarp>
          </a:bodyPr>
          <a:lstStyle/>
          <a:p>
            <a:pPr marL="457200" lvl="0" indent="-228600">
              <a:buSzPts val="3600"/>
            </a:pPr>
            <a:r>
              <a:rPr lang="en-US" sz="3600" dirty="0">
                <a:solidFill>
                  <a:schemeClr val="tx1">
                    <a:lumMod val="75000"/>
                    <a:lumOff val="25000"/>
                  </a:schemeClr>
                </a:solidFill>
                <a:latin typeface="+mn-lt"/>
                <a:cs typeface="Arial" panose="020B0604020202020204" pitchFamily="34" charset="0"/>
              </a:rPr>
              <a:t>Demo &amp; Code</a:t>
            </a:r>
          </a:p>
        </p:txBody>
      </p:sp>
      <p:sp>
        <p:nvSpPr>
          <p:cNvPr id="8" name="Freeform 13">
            <a:extLst>
              <a:ext uri="{FF2B5EF4-FFF2-40B4-BE49-F238E27FC236}">
                <a16:creationId xmlns:a16="http://schemas.microsoft.com/office/drawing/2014/main" id="{7284D413-C1F4-ACC9-4914-7493DB69CE0D}"/>
              </a:ext>
            </a:extLst>
          </p:cNvPr>
          <p:cNvSpPr>
            <a:spLocks/>
          </p:cNvSpPr>
          <p:nvPr/>
        </p:nvSpPr>
        <p:spPr bwMode="auto">
          <a:xfrm>
            <a:off x="2228852" y="2534750"/>
            <a:ext cx="304800" cy="648000"/>
          </a:xfrm>
          <a:custGeom>
            <a:avLst/>
            <a:gdLst>
              <a:gd name="T0" fmla="*/ 768 w 768"/>
              <a:gd name="T1" fmla="*/ 1812 h 1812"/>
              <a:gd name="T2" fmla="*/ 768 w 768"/>
              <a:gd name="T3" fmla="*/ 0 h 1812"/>
              <a:gd name="T4" fmla="*/ 0 w 768"/>
              <a:gd name="T5" fmla="*/ 12 h 1812"/>
              <a:gd name="T6" fmla="*/ 0 w 768"/>
              <a:gd name="T7" fmla="*/ 1509 h 1812"/>
              <a:gd name="T8" fmla="*/ 768 w 768"/>
              <a:gd name="T9" fmla="*/ 1812 h 1812"/>
            </a:gdLst>
            <a:ahLst/>
            <a:cxnLst>
              <a:cxn ang="0">
                <a:pos x="T0" y="T1"/>
              </a:cxn>
              <a:cxn ang="0">
                <a:pos x="T2" y="T3"/>
              </a:cxn>
              <a:cxn ang="0">
                <a:pos x="T4" y="T5"/>
              </a:cxn>
              <a:cxn ang="0">
                <a:pos x="T6" y="T7"/>
              </a:cxn>
              <a:cxn ang="0">
                <a:pos x="T8" y="T9"/>
              </a:cxn>
            </a:cxnLst>
            <a:rect l="0" t="0" r="r" b="b"/>
            <a:pathLst>
              <a:path w="768" h="1812">
                <a:moveTo>
                  <a:pt x="768" y="1812"/>
                </a:moveTo>
                <a:lnTo>
                  <a:pt x="768" y="0"/>
                </a:lnTo>
                <a:lnTo>
                  <a:pt x="0" y="12"/>
                </a:lnTo>
                <a:lnTo>
                  <a:pt x="0" y="1509"/>
                </a:lnTo>
                <a:lnTo>
                  <a:pt x="768" y="1812"/>
                </a:lnTo>
                <a:close/>
              </a:path>
            </a:pathLst>
          </a:custGeom>
          <a:gradFill>
            <a:gsLst>
              <a:gs pos="41000">
                <a:schemeClr val="accent6">
                  <a:lumMod val="40000"/>
                  <a:lumOff val="60000"/>
                </a:schemeClr>
              </a:gs>
              <a:gs pos="100000">
                <a:schemeClr val="accent3">
                  <a:lumMod val="75000"/>
                  <a:alpha val="82000"/>
                </a:schemeClr>
              </a:gs>
            </a:gsLst>
            <a:lin ang="10800000" scaled="1"/>
          </a:gradFill>
          <a:ln>
            <a:noFill/>
          </a:ln>
        </p:spPr>
        <p:txBody>
          <a:bodyPr vert="horz" wrap="square" lIns="68580" tIns="34290" rIns="68580" bIns="34290" numCol="1" anchor="t" anchorCtr="0" compatLnSpc="1">
            <a:prstTxWarp prst="textNoShape">
              <a:avLst/>
            </a:prstTxWarp>
          </a:bodyPr>
          <a:lstStyle/>
          <a:p>
            <a:pPr defTabSz="914378"/>
            <a:endParaRPr lang="en-US" dirty="0">
              <a:latin typeface="+mn-lt"/>
              <a:ea typeface="Apple Symbols" panose="02000000000000000000" pitchFamily="2" charset="-79"/>
              <a:cs typeface="Arial" panose="020B0604020202020204" pitchFamily="34" charset="0"/>
            </a:endParaRPr>
          </a:p>
        </p:txBody>
      </p:sp>
      <p:grpSp>
        <p:nvGrpSpPr>
          <p:cNvPr id="9" name="Group 8">
            <a:extLst>
              <a:ext uri="{FF2B5EF4-FFF2-40B4-BE49-F238E27FC236}">
                <a16:creationId xmlns:a16="http://schemas.microsoft.com/office/drawing/2014/main" id="{97696352-B872-5EB7-8131-4959381A33F5}"/>
              </a:ext>
            </a:extLst>
          </p:cNvPr>
          <p:cNvGrpSpPr/>
          <p:nvPr/>
        </p:nvGrpSpPr>
        <p:grpSpPr>
          <a:xfrm>
            <a:off x="1403654" y="2493420"/>
            <a:ext cx="550263" cy="648000"/>
            <a:chOff x="989130" y="3600760"/>
            <a:chExt cx="733688" cy="442927"/>
          </a:xfrm>
          <a:gradFill>
            <a:gsLst>
              <a:gs pos="41000">
                <a:schemeClr val="accent6">
                  <a:lumMod val="50000"/>
                </a:schemeClr>
              </a:gs>
              <a:gs pos="100000">
                <a:schemeClr val="accent3">
                  <a:lumMod val="75000"/>
                  <a:alpha val="82000"/>
                </a:schemeClr>
              </a:gs>
            </a:gsLst>
            <a:lin ang="10800000" scaled="1"/>
          </a:gradFill>
        </p:grpSpPr>
        <p:sp>
          <p:nvSpPr>
            <p:cNvPr id="10" name="Freeform: Shape 31">
              <a:extLst>
                <a:ext uri="{FF2B5EF4-FFF2-40B4-BE49-F238E27FC236}">
                  <a16:creationId xmlns:a16="http://schemas.microsoft.com/office/drawing/2014/main" id="{7B5A9FD8-523B-EFA7-E79A-C1084F7899AB}"/>
                </a:ext>
              </a:extLst>
            </p:cNvPr>
            <p:cNvSpPr/>
            <p:nvPr/>
          </p:nvSpPr>
          <p:spPr>
            <a:xfrm>
              <a:off x="1307802" y="3952025"/>
              <a:ext cx="75214" cy="75214"/>
            </a:xfrm>
            <a:custGeom>
              <a:avLst/>
              <a:gdLst>
                <a:gd name="connsiteX0" fmla="*/ 23604 w 75213"/>
                <a:gd name="connsiteY0" fmla="*/ 76253 h 75213"/>
                <a:gd name="connsiteX1" fmla="*/ 11068 w 75213"/>
                <a:gd name="connsiteY1" fmla="*/ 72075 h 75213"/>
                <a:gd name="connsiteX2" fmla="*/ 9396 w 75213"/>
                <a:gd name="connsiteY2" fmla="*/ 48675 h 75213"/>
                <a:gd name="connsiteX3" fmla="*/ 41989 w 75213"/>
                <a:gd name="connsiteY3" fmla="*/ 11068 h 75213"/>
                <a:gd name="connsiteX4" fmla="*/ 65389 w 75213"/>
                <a:gd name="connsiteY4" fmla="*/ 9396 h 75213"/>
                <a:gd name="connsiteX5" fmla="*/ 67060 w 75213"/>
                <a:gd name="connsiteY5" fmla="*/ 32796 h 75213"/>
                <a:gd name="connsiteX6" fmla="*/ 34468 w 75213"/>
                <a:gd name="connsiteY6" fmla="*/ 70403 h 75213"/>
                <a:gd name="connsiteX7" fmla="*/ 23604 w 75213"/>
                <a:gd name="connsiteY7" fmla="*/ 76253 h 75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213" h="75213">
                  <a:moveTo>
                    <a:pt x="23604" y="76253"/>
                  </a:moveTo>
                  <a:cubicBezTo>
                    <a:pt x="19425" y="76253"/>
                    <a:pt x="14411" y="75418"/>
                    <a:pt x="11068" y="72075"/>
                  </a:cubicBezTo>
                  <a:cubicBezTo>
                    <a:pt x="4382" y="66225"/>
                    <a:pt x="3546" y="55361"/>
                    <a:pt x="9396" y="48675"/>
                  </a:cubicBezTo>
                  <a:lnTo>
                    <a:pt x="41989" y="11068"/>
                  </a:lnTo>
                  <a:cubicBezTo>
                    <a:pt x="47839" y="4382"/>
                    <a:pt x="58703" y="3546"/>
                    <a:pt x="65389" y="9396"/>
                  </a:cubicBezTo>
                  <a:cubicBezTo>
                    <a:pt x="72075" y="15246"/>
                    <a:pt x="72910" y="26111"/>
                    <a:pt x="67060" y="32796"/>
                  </a:cubicBezTo>
                  <a:lnTo>
                    <a:pt x="34468" y="70403"/>
                  </a:lnTo>
                  <a:cubicBezTo>
                    <a:pt x="31961" y="73746"/>
                    <a:pt x="27782" y="75418"/>
                    <a:pt x="23604" y="76253"/>
                  </a:cubicBezTo>
                  <a:close/>
                </a:path>
              </a:pathLst>
            </a:custGeom>
            <a:grpFill/>
            <a:ln>
              <a:noFill/>
            </a:ln>
          </p:spPr>
          <p:style>
            <a:lnRef idx="0">
              <a:scrgbClr r="0" g="0" b="0"/>
            </a:lnRef>
            <a:fillRef idx="0">
              <a:scrgbClr r="0" g="0" b="0"/>
            </a:fillRef>
            <a:effectRef idx="0">
              <a:scrgbClr r="0" g="0" b="0"/>
            </a:effectRef>
            <a:fontRef idx="minor">
              <a:schemeClr val="lt1"/>
            </a:fontRef>
          </p:style>
          <p:txBody>
            <a:bodyPr rtlCol="0" anchor="ctr"/>
            <a:lstStyle/>
            <a:p>
              <a:pPr defTabSz="914378"/>
              <a:endParaRPr lang="en-IN" dirty="0">
                <a:solidFill>
                  <a:srgbClr val="000000"/>
                </a:solidFill>
                <a:ea typeface="Apple Symbols" panose="02000000000000000000" pitchFamily="2" charset="-79"/>
                <a:cs typeface="Arial" panose="020B0604020202020204" pitchFamily="34" charset="0"/>
              </a:endParaRPr>
            </a:p>
          </p:txBody>
        </p:sp>
        <p:sp>
          <p:nvSpPr>
            <p:cNvPr id="11" name="Freeform: Shape 32">
              <a:extLst>
                <a:ext uri="{FF2B5EF4-FFF2-40B4-BE49-F238E27FC236}">
                  <a16:creationId xmlns:a16="http://schemas.microsoft.com/office/drawing/2014/main" id="{17EF1502-456E-2287-5E07-C04EEF8144BB}"/>
                </a:ext>
              </a:extLst>
            </p:cNvPr>
            <p:cNvSpPr/>
            <p:nvPr/>
          </p:nvSpPr>
          <p:spPr>
            <a:xfrm>
              <a:off x="1252238" y="3918189"/>
              <a:ext cx="83571" cy="91928"/>
            </a:xfrm>
            <a:custGeom>
              <a:avLst/>
              <a:gdLst>
                <a:gd name="connsiteX0" fmla="*/ 28190 w 83571"/>
                <a:gd name="connsiteY0" fmla="*/ 90868 h 91928"/>
                <a:gd name="connsiteX1" fmla="*/ 12312 w 83571"/>
                <a:gd name="connsiteY1" fmla="*/ 85854 h 91928"/>
                <a:gd name="connsiteX2" fmla="*/ 10640 w 83571"/>
                <a:gd name="connsiteY2" fmla="*/ 56604 h 91928"/>
                <a:gd name="connsiteX3" fmla="*/ 49083 w 83571"/>
                <a:gd name="connsiteY3" fmla="*/ 12312 h 91928"/>
                <a:gd name="connsiteX4" fmla="*/ 78333 w 83571"/>
                <a:gd name="connsiteY4" fmla="*/ 10640 h 91928"/>
                <a:gd name="connsiteX5" fmla="*/ 80004 w 83571"/>
                <a:gd name="connsiteY5" fmla="*/ 39890 h 91928"/>
                <a:gd name="connsiteX6" fmla="*/ 41561 w 83571"/>
                <a:gd name="connsiteY6" fmla="*/ 84183 h 91928"/>
                <a:gd name="connsiteX7" fmla="*/ 28190 w 83571"/>
                <a:gd name="connsiteY7" fmla="*/ 90868 h 91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571" h="91928">
                  <a:moveTo>
                    <a:pt x="28190" y="90868"/>
                  </a:moveTo>
                  <a:cubicBezTo>
                    <a:pt x="22340" y="91704"/>
                    <a:pt x="17326" y="90033"/>
                    <a:pt x="12312" y="85854"/>
                  </a:cubicBezTo>
                  <a:cubicBezTo>
                    <a:pt x="3954" y="78333"/>
                    <a:pt x="3119" y="64961"/>
                    <a:pt x="10640" y="56604"/>
                  </a:cubicBezTo>
                  <a:lnTo>
                    <a:pt x="49083" y="12312"/>
                  </a:lnTo>
                  <a:cubicBezTo>
                    <a:pt x="56604" y="3954"/>
                    <a:pt x="69976" y="3119"/>
                    <a:pt x="78333" y="10640"/>
                  </a:cubicBezTo>
                  <a:cubicBezTo>
                    <a:pt x="86690" y="18162"/>
                    <a:pt x="87526" y="31533"/>
                    <a:pt x="80004" y="39890"/>
                  </a:cubicBezTo>
                  <a:lnTo>
                    <a:pt x="41561" y="84183"/>
                  </a:lnTo>
                  <a:cubicBezTo>
                    <a:pt x="38219" y="88361"/>
                    <a:pt x="33204" y="90868"/>
                    <a:pt x="28190" y="90868"/>
                  </a:cubicBezTo>
                  <a:close/>
                </a:path>
              </a:pathLst>
            </a:custGeom>
            <a:grpFill/>
            <a:ln>
              <a:noFill/>
            </a:ln>
          </p:spPr>
          <p:style>
            <a:lnRef idx="0">
              <a:scrgbClr r="0" g="0" b="0"/>
            </a:lnRef>
            <a:fillRef idx="0">
              <a:scrgbClr r="0" g="0" b="0"/>
            </a:fillRef>
            <a:effectRef idx="0">
              <a:scrgbClr r="0" g="0" b="0"/>
            </a:effectRef>
            <a:fontRef idx="minor">
              <a:schemeClr val="lt1"/>
            </a:fontRef>
          </p:style>
          <p:txBody>
            <a:bodyPr rtlCol="0" anchor="ctr"/>
            <a:lstStyle/>
            <a:p>
              <a:pPr defTabSz="914378"/>
              <a:endParaRPr lang="en-IN" dirty="0">
                <a:solidFill>
                  <a:srgbClr val="000000"/>
                </a:solidFill>
                <a:ea typeface="Apple Symbols" panose="02000000000000000000" pitchFamily="2" charset="-79"/>
                <a:cs typeface="Arial" panose="020B0604020202020204" pitchFamily="34" charset="0"/>
              </a:endParaRPr>
            </a:p>
          </p:txBody>
        </p:sp>
        <p:sp>
          <p:nvSpPr>
            <p:cNvPr id="12" name="Freeform: Shape 33">
              <a:extLst>
                <a:ext uri="{FF2B5EF4-FFF2-40B4-BE49-F238E27FC236}">
                  <a16:creationId xmlns:a16="http://schemas.microsoft.com/office/drawing/2014/main" id="{BEA0261C-8285-E16F-BB3B-B5D18EB27A8A}"/>
                </a:ext>
              </a:extLst>
            </p:cNvPr>
            <p:cNvSpPr/>
            <p:nvPr/>
          </p:nvSpPr>
          <p:spPr>
            <a:xfrm>
              <a:off x="1195362" y="3878863"/>
              <a:ext cx="91928" cy="100285"/>
            </a:xfrm>
            <a:custGeom>
              <a:avLst/>
              <a:gdLst>
                <a:gd name="connsiteX0" fmla="*/ 32416 w 91928"/>
                <a:gd name="connsiteY0" fmla="*/ 99273 h 100285"/>
                <a:gd name="connsiteX1" fmla="*/ 14031 w 91928"/>
                <a:gd name="connsiteY1" fmla="*/ 93423 h 100285"/>
                <a:gd name="connsiteX2" fmla="*/ 11524 w 91928"/>
                <a:gd name="connsiteY2" fmla="*/ 58323 h 100285"/>
                <a:gd name="connsiteX3" fmla="*/ 49966 w 91928"/>
                <a:gd name="connsiteY3" fmla="*/ 14031 h 100285"/>
                <a:gd name="connsiteX4" fmla="*/ 85066 w 91928"/>
                <a:gd name="connsiteY4" fmla="*/ 11524 h 100285"/>
                <a:gd name="connsiteX5" fmla="*/ 87573 w 91928"/>
                <a:gd name="connsiteY5" fmla="*/ 46623 h 100285"/>
                <a:gd name="connsiteX6" fmla="*/ 49131 w 91928"/>
                <a:gd name="connsiteY6" fmla="*/ 90916 h 100285"/>
                <a:gd name="connsiteX7" fmla="*/ 32416 w 91928"/>
                <a:gd name="connsiteY7" fmla="*/ 99273 h 100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928" h="100285">
                  <a:moveTo>
                    <a:pt x="32416" y="99273"/>
                  </a:moveTo>
                  <a:cubicBezTo>
                    <a:pt x="25731" y="100109"/>
                    <a:pt x="19045" y="97602"/>
                    <a:pt x="14031" y="93423"/>
                  </a:cubicBezTo>
                  <a:cubicBezTo>
                    <a:pt x="4002" y="84230"/>
                    <a:pt x="2331" y="68352"/>
                    <a:pt x="11524" y="58323"/>
                  </a:cubicBezTo>
                  <a:lnTo>
                    <a:pt x="49966" y="14031"/>
                  </a:lnTo>
                  <a:cubicBezTo>
                    <a:pt x="59159" y="4002"/>
                    <a:pt x="75038" y="2331"/>
                    <a:pt x="85066" y="11524"/>
                  </a:cubicBezTo>
                  <a:cubicBezTo>
                    <a:pt x="95095" y="20716"/>
                    <a:pt x="96766" y="36595"/>
                    <a:pt x="87573" y="46623"/>
                  </a:cubicBezTo>
                  <a:lnTo>
                    <a:pt x="49131" y="90916"/>
                  </a:lnTo>
                  <a:cubicBezTo>
                    <a:pt x="44952" y="95930"/>
                    <a:pt x="38266" y="99273"/>
                    <a:pt x="32416" y="99273"/>
                  </a:cubicBezTo>
                  <a:close/>
                </a:path>
              </a:pathLst>
            </a:custGeom>
            <a:grpFill/>
            <a:ln>
              <a:noFill/>
            </a:ln>
          </p:spPr>
          <p:style>
            <a:lnRef idx="0">
              <a:scrgbClr r="0" g="0" b="0"/>
            </a:lnRef>
            <a:fillRef idx="0">
              <a:scrgbClr r="0" g="0" b="0"/>
            </a:fillRef>
            <a:effectRef idx="0">
              <a:scrgbClr r="0" g="0" b="0"/>
            </a:effectRef>
            <a:fontRef idx="minor">
              <a:schemeClr val="lt1"/>
            </a:fontRef>
          </p:style>
          <p:txBody>
            <a:bodyPr rtlCol="0" anchor="ctr"/>
            <a:lstStyle/>
            <a:p>
              <a:pPr defTabSz="914378"/>
              <a:endParaRPr lang="en-IN" dirty="0">
                <a:solidFill>
                  <a:srgbClr val="000000"/>
                </a:solidFill>
                <a:ea typeface="Apple Symbols" panose="02000000000000000000" pitchFamily="2" charset="-79"/>
                <a:cs typeface="Arial" panose="020B0604020202020204" pitchFamily="34" charset="0"/>
              </a:endParaRPr>
            </a:p>
          </p:txBody>
        </p:sp>
        <p:sp>
          <p:nvSpPr>
            <p:cNvPr id="13" name="Freeform: Shape 34">
              <a:extLst>
                <a:ext uri="{FF2B5EF4-FFF2-40B4-BE49-F238E27FC236}">
                  <a16:creationId xmlns:a16="http://schemas.microsoft.com/office/drawing/2014/main" id="{59701489-20B2-B449-E37D-7BA98BD5CA7C}"/>
                </a:ext>
              </a:extLst>
            </p:cNvPr>
            <p:cNvSpPr/>
            <p:nvPr/>
          </p:nvSpPr>
          <p:spPr>
            <a:xfrm>
              <a:off x="1134355" y="3842091"/>
              <a:ext cx="100285" cy="108642"/>
            </a:xfrm>
            <a:custGeom>
              <a:avLst/>
              <a:gdLst>
                <a:gd name="connsiteX0" fmla="*/ 32416 w 100285"/>
                <a:gd name="connsiteY0" fmla="*/ 105123 h 108642"/>
                <a:gd name="connsiteX1" fmla="*/ 14031 w 100285"/>
                <a:gd name="connsiteY1" fmla="*/ 99273 h 108642"/>
                <a:gd name="connsiteX2" fmla="*/ 11524 w 100285"/>
                <a:gd name="connsiteY2" fmla="*/ 64173 h 108642"/>
                <a:gd name="connsiteX3" fmla="*/ 55816 w 100285"/>
                <a:gd name="connsiteY3" fmla="*/ 14031 h 108642"/>
                <a:gd name="connsiteX4" fmla="*/ 90916 w 100285"/>
                <a:gd name="connsiteY4" fmla="*/ 11524 h 108642"/>
                <a:gd name="connsiteX5" fmla="*/ 93423 w 100285"/>
                <a:gd name="connsiteY5" fmla="*/ 46623 h 108642"/>
                <a:gd name="connsiteX6" fmla="*/ 49131 w 100285"/>
                <a:gd name="connsiteY6" fmla="*/ 96766 h 108642"/>
                <a:gd name="connsiteX7" fmla="*/ 32416 w 100285"/>
                <a:gd name="connsiteY7" fmla="*/ 105123 h 10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285" h="108642">
                  <a:moveTo>
                    <a:pt x="32416" y="105123"/>
                  </a:moveTo>
                  <a:cubicBezTo>
                    <a:pt x="25731" y="105959"/>
                    <a:pt x="19045" y="103452"/>
                    <a:pt x="14031" y="99273"/>
                  </a:cubicBezTo>
                  <a:cubicBezTo>
                    <a:pt x="4002" y="90080"/>
                    <a:pt x="2331" y="74202"/>
                    <a:pt x="11524" y="64173"/>
                  </a:cubicBezTo>
                  <a:lnTo>
                    <a:pt x="55816" y="14031"/>
                  </a:lnTo>
                  <a:cubicBezTo>
                    <a:pt x="65009" y="4002"/>
                    <a:pt x="80888" y="2331"/>
                    <a:pt x="90916" y="11524"/>
                  </a:cubicBezTo>
                  <a:cubicBezTo>
                    <a:pt x="100945" y="20716"/>
                    <a:pt x="102616" y="36595"/>
                    <a:pt x="93423" y="46623"/>
                  </a:cubicBezTo>
                  <a:lnTo>
                    <a:pt x="49131" y="96766"/>
                  </a:lnTo>
                  <a:cubicBezTo>
                    <a:pt x="44116" y="101780"/>
                    <a:pt x="38266" y="104287"/>
                    <a:pt x="32416" y="105123"/>
                  </a:cubicBezTo>
                  <a:close/>
                </a:path>
              </a:pathLst>
            </a:custGeom>
            <a:grpFill/>
            <a:ln>
              <a:noFill/>
            </a:ln>
          </p:spPr>
          <p:style>
            <a:lnRef idx="0">
              <a:scrgbClr r="0" g="0" b="0"/>
            </a:lnRef>
            <a:fillRef idx="0">
              <a:scrgbClr r="0" g="0" b="0"/>
            </a:fillRef>
            <a:effectRef idx="0">
              <a:scrgbClr r="0" g="0" b="0"/>
            </a:effectRef>
            <a:fontRef idx="minor">
              <a:schemeClr val="lt1"/>
            </a:fontRef>
          </p:style>
          <p:txBody>
            <a:bodyPr rtlCol="0" anchor="ctr"/>
            <a:lstStyle/>
            <a:p>
              <a:pPr defTabSz="914378"/>
              <a:endParaRPr lang="en-IN" dirty="0">
                <a:solidFill>
                  <a:srgbClr val="000000"/>
                </a:solidFill>
                <a:ea typeface="Apple Symbols" panose="02000000000000000000" pitchFamily="2" charset="-79"/>
                <a:cs typeface="Arial" panose="020B0604020202020204" pitchFamily="34" charset="0"/>
              </a:endParaRPr>
            </a:p>
          </p:txBody>
        </p:sp>
        <p:sp>
          <p:nvSpPr>
            <p:cNvPr id="14" name="Freeform: Shape 35">
              <a:extLst>
                <a:ext uri="{FF2B5EF4-FFF2-40B4-BE49-F238E27FC236}">
                  <a16:creationId xmlns:a16="http://schemas.microsoft.com/office/drawing/2014/main" id="{E35D9705-CEA1-4315-9D84-FF1E1654BF9A}"/>
                </a:ext>
              </a:extLst>
            </p:cNvPr>
            <p:cNvSpPr/>
            <p:nvPr/>
          </p:nvSpPr>
          <p:spPr>
            <a:xfrm>
              <a:off x="989130" y="3600760"/>
              <a:ext cx="175499" cy="208928"/>
            </a:xfrm>
            <a:custGeom>
              <a:avLst/>
              <a:gdLst>
                <a:gd name="connsiteX0" fmla="*/ 5484 w 175499"/>
                <a:gd name="connsiteY0" fmla="*/ 162598 h 208927"/>
                <a:gd name="connsiteX1" fmla="*/ 69834 w 175499"/>
                <a:gd name="connsiteY1" fmla="*/ 201876 h 208927"/>
                <a:gd name="connsiteX2" fmla="*/ 92398 w 175499"/>
                <a:gd name="connsiteY2" fmla="*/ 196026 h 208927"/>
                <a:gd name="connsiteX3" fmla="*/ 170119 w 175499"/>
                <a:gd name="connsiteY3" fmla="*/ 67327 h 208927"/>
                <a:gd name="connsiteX4" fmla="*/ 164269 w 175499"/>
                <a:gd name="connsiteY4" fmla="*/ 44763 h 208927"/>
                <a:gd name="connsiteX5" fmla="*/ 100755 w 175499"/>
                <a:gd name="connsiteY5" fmla="*/ 5484 h 208927"/>
                <a:gd name="connsiteX6" fmla="*/ 5484 w 175499"/>
                <a:gd name="connsiteY6" fmla="*/ 162598 h 208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499" h="208927">
                  <a:moveTo>
                    <a:pt x="5484" y="162598"/>
                  </a:moveTo>
                  <a:lnTo>
                    <a:pt x="69834" y="201876"/>
                  </a:lnTo>
                  <a:cubicBezTo>
                    <a:pt x="77355" y="206891"/>
                    <a:pt x="88220" y="204383"/>
                    <a:pt x="92398" y="196026"/>
                  </a:cubicBezTo>
                  <a:lnTo>
                    <a:pt x="170119" y="67327"/>
                  </a:lnTo>
                  <a:cubicBezTo>
                    <a:pt x="175134" y="59806"/>
                    <a:pt x="172626" y="48941"/>
                    <a:pt x="164269" y="44763"/>
                  </a:cubicBezTo>
                  <a:lnTo>
                    <a:pt x="100755" y="5484"/>
                  </a:lnTo>
                  <a:lnTo>
                    <a:pt x="5484" y="162598"/>
                  </a:lnTo>
                  <a:close/>
                </a:path>
              </a:pathLst>
            </a:custGeom>
            <a:grpFill/>
            <a:ln>
              <a:noFill/>
            </a:ln>
          </p:spPr>
          <p:style>
            <a:lnRef idx="0">
              <a:scrgbClr r="0" g="0" b="0"/>
            </a:lnRef>
            <a:fillRef idx="0">
              <a:scrgbClr r="0" g="0" b="0"/>
            </a:fillRef>
            <a:effectRef idx="0">
              <a:scrgbClr r="0" g="0" b="0"/>
            </a:effectRef>
            <a:fontRef idx="minor">
              <a:schemeClr val="lt1"/>
            </a:fontRef>
          </p:style>
          <p:txBody>
            <a:bodyPr rtlCol="0" anchor="ctr"/>
            <a:lstStyle/>
            <a:p>
              <a:pPr defTabSz="914378"/>
              <a:endParaRPr lang="en-IN" dirty="0">
                <a:solidFill>
                  <a:srgbClr val="000000"/>
                </a:solidFill>
                <a:ea typeface="Apple Symbols" panose="02000000000000000000" pitchFamily="2" charset="-79"/>
                <a:cs typeface="Arial" panose="020B0604020202020204" pitchFamily="34" charset="0"/>
              </a:endParaRPr>
            </a:p>
          </p:txBody>
        </p:sp>
        <p:sp>
          <p:nvSpPr>
            <p:cNvPr id="15" name="Freeform: Shape 37">
              <a:extLst>
                <a:ext uri="{FF2B5EF4-FFF2-40B4-BE49-F238E27FC236}">
                  <a16:creationId xmlns:a16="http://schemas.microsoft.com/office/drawing/2014/main" id="{9C82D0EE-2DF1-F567-4196-F9996719046C}"/>
                </a:ext>
              </a:extLst>
            </p:cNvPr>
            <p:cNvSpPr/>
            <p:nvPr/>
          </p:nvSpPr>
          <p:spPr>
            <a:xfrm>
              <a:off x="1091923" y="3675974"/>
              <a:ext cx="451284" cy="367713"/>
            </a:xfrm>
            <a:custGeom>
              <a:avLst/>
              <a:gdLst>
                <a:gd name="connsiteX0" fmla="*/ 444232 w 451283"/>
                <a:gd name="connsiteY0" fmla="*/ 196862 h 367712"/>
                <a:gd name="connsiteX1" fmla="*/ 309683 w 451283"/>
                <a:gd name="connsiteY1" fmla="*/ 81534 h 367712"/>
                <a:gd name="connsiteX2" fmla="*/ 300490 w 451283"/>
                <a:gd name="connsiteY2" fmla="*/ 73177 h 367712"/>
                <a:gd name="connsiteX3" fmla="*/ 242826 w 451283"/>
                <a:gd name="connsiteY3" fmla="*/ 139198 h 367712"/>
                <a:gd name="connsiteX4" fmla="*/ 209398 w 451283"/>
                <a:gd name="connsiteY4" fmla="*/ 155912 h 367712"/>
                <a:gd name="connsiteX5" fmla="*/ 205219 w 451283"/>
                <a:gd name="connsiteY5" fmla="*/ 155912 h 367712"/>
                <a:gd name="connsiteX6" fmla="*/ 172626 w 451283"/>
                <a:gd name="connsiteY6" fmla="*/ 143377 h 367712"/>
                <a:gd name="connsiteX7" fmla="*/ 167612 w 451283"/>
                <a:gd name="connsiteY7" fmla="*/ 72341 h 367712"/>
                <a:gd name="connsiteX8" fmla="*/ 216919 w 451283"/>
                <a:gd name="connsiteY8" fmla="*/ 15513 h 367712"/>
                <a:gd name="connsiteX9" fmla="*/ 78191 w 451283"/>
                <a:gd name="connsiteY9" fmla="*/ 5484 h 367712"/>
                <a:gd name="connsiteX10" fmla="*/ 5484 w 451283"/>
                <a:gd name="connsiteY10" fmla="*/ 125827 h 367712"/>
                <a:gd name="connsiteX11" fmla="*/ 62313 w 451283"/>
                <a:gd name="connsiteY11" fmla="*/ 191848 h 367712"/>
                <a:gd name="connsiteX12" fmla="*/ 84041 w 451283"/>
                <a:gd name="connsiteY12" fmla="*/ 166776 h 367712"/>
                <a:gd name="connsiteX13" fmla="*/ 115798 w 451283"/>
                <a:gd name="connsiteY13" fmla="*/ 152569 h 367712"/>
                <a:gd name="connsiteX14" fmla="*/ 115798 w 451283"/>
                <a:gd name="connsiteY14" fmla="*/ 152569 h 367712"/>
                <a:gd name="connsiteX15" fmla="*/ 143377 w 451283"/>
                <a:gd name="connsiteY15" fmla="*/ 162598 h 367712"/>
                <a:gd name="connsiteX16" fmla="*/ 157584 w 451283"/>
                <a:gd name="connsiteY16" fmla="*/ 192683 h 367712"/>
                <a:gd name="connsiteX17" fmla="*/ 171791 w 451283"/>
                <a:gd name="connsiteY17" fmla="*/ 190176 h 367712"/>
                <a:gd name="connsiteX18" fmla="*/ 199369 w 451283"/>
                <a:gd name="connsiteY18" fmla="*/ 200205 h 367712"/>
                <a:gd name="connsiteX19" fmla="*/ 213576 w 451283"/>
                <a:gd name="connsiteY19" fmla="*/ 231126 h 367712"/>
                <a:gd name="connsiteX20" fmla="*/ 224440 w 451283"/>
                <a:gd name="connsiteY20" fmla="*/ 229455 h 367712"/>
                <a:gd name="connsiteX21" fmla="*/ 224440 w 451283"/>
                <a:gd name="connsiteY21" fmla="*/ 229455 h 367712"/>
                <a:gd name="connsiteX22" fmla="*/ 249512 w 451283"/>
                <a:gd name="connsiteY22" fmla="*/ 238648 h 367712"/>
                <a:gd name="connsiteX23" fmla="*/ 262047 w 451283"/>
                <a:gd name="connsiteY23" fmla="*/ 264555 h 367712"/>
                <a:gd name="connsiteX24" fmla="*/ 271240 w 451283"/>
                <a:gd name="connsiteY24" fmla="*/ 262883 h 367712"/>
                <a:gd name="connsiteX25" fmla="*/ 271240 w 451283"/>
                <a:gd name="connsiteY25" fmla="*/ 262883 h 367712"/>
                <a:gd name="connsiteX26" fmla="*/ 292969 w 451283"/>
                <a:gd name="connsiteY26" fmla="*/ 271240 h 367712"/>
                <a:gd name="connsiteX27" fmla="*/ 304669 w 451283"/>
                <a:gd name="connsiteY27" fmla="*/ 293804 h 367712"/>
                <a:gd name="connsiteX28" fmla="*/ 296312 w 451283"/>
                <a:gd name="connsiteY28" fmla="*/ 318040 h 367712"/>
                <a:gd name="connsiteX29" fmla="*/ 267897 w 451283"/>
                <a:gd name="connsiteY29" fmla="*/ 350633 h 367712"/>
                <a:gd name="connsiteX30" fmla="*/ 279597 w 451283"/>
                <a:gd name="connsiteY30" fmla="*/ 359826 h 367712"/>
                <a:gd name="connsiteX31" fmla="*/ 299654 w 451283"/>
                <a:gd name="connsiteY31" fmla="*/ 364840 h 367712"/>
                <a:gd name="connsiteX32" fmla="*/ 329740 w 451283"/>
                <a:gd name="connsiteY32" fmla="*/ 328904 h 367712"/>
                <a:gd name="connsiteX33" fmla="*/ 329740 w 451283"/>
                <a:gd name="connsiteY33" fmla="*/ 328069 h 367712"/>
                <a:gd name="connsiteX34" fmla="*/ 338097 w 451283"/>
                <a:gd name="connsiteY34" fmla="*/ 328904 h 367712"/>
                <a:gd name="connsiteX35" fmla="*/ 368183 w 451283"/>
                <a:gd name="connsiteY35" fmla="*/ 292969 h 367712"/>
                <a:gd name="connsiteX36" fmla="*/ 368183 w 451283"/>
                <a:gd name="connsiteY36" fmla="*/ 292133 h 367712"/>
                <a:gd name="connsiteX37" fmla="*/ 376540 w 451283"/>
                <a:gd name="connsiteY37" fmla="*/ 292969 h 367712"/>
                <a:gd name="connsiteX38" fmla="*/ 406625 w 451283"/>
                <a:gd name="connsiteY38" fmla="*/ 257033 h 367712"/>
                <a:gd name="connsiteX39" fmla="*/ 405790 w 451283"/>
                <a:gd name="connsiteY39" fmla="*/ 252019 h 367712"/>
                <a:gd name="connsiteX40" fmla="*/ 423340 w 451283"/>
                <a:gd name="connsiteY40" fmla="*/ 255362 h 367712"/>
                <a:gd name="connsiteX41" fmla="*/ 453425 w 451283"/>
                <a:gd name="connsiteY41" fmla="*/ 219426 h 367712"/>
                <a:gd name="connsiteX42" fmla="*/ 444232 w 451283"/>
                <a:gd name="connsiteY42" fmla="*/ 196862 h 36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451283" h="367712">
                  <a:moveTo>
                    <a:pt x="444232" y="196862"/>
                  </a:moveTo>
                  <a:lnTo>
                    <a:pt x="309683" y="81534"/>
                  </a:lnTo>
                  <a:lnTo>
                    <a:pt x="300490" y="73177"/>
                  </a:lnTo>
                  <a:lnTo>
                    <a:pt x="242826" y="139198"/>
                  </a:lnTo>
                  <a:cubicBezTo>
                    <a:pt x="234469" y="149227"/>
                    <a:pt x="222769" y="155077"/>
                    <a:pt x="209398" y="155912"/>
                  </a:cubicBezTo>
                  <a:cubicBezTo>
                    <a:pt x="207726" y="155912"/>
                    <a:pt x="206055" y="155912"/>
                    <a:pt x="205219" y="155912"/>
                  </a:cubicBezTo>
                  <a:cubicBezTo>
                    <a:pt x="192683" y="155912"/>
                    <a:pt x="180984" y="151734"/>
                    <a:pt x="172626" y="143377"/>
                  </a:cubicBezTo>
                  <a:cubicBezTo>
                    <a:pt x="151734" y="124991"/>
                    <a:pt x="150062" y="93234"/>
                    <a:pt x="167612" y="72341"/>
                  </a:cubicBezTo>
                  <a:lnTo>
                    <a:pt x="216919" y="15513"/>
                  </a:lnTo>
                  <a:cubicBezTo>
                    <a:pt x="178476" y="10499"/>
                    <a:pt x="129170" y="30556"/>
                    <a:pt x="78191" y="5484"/>
                  </a:cubicBezTo>
                  <a:lnTo>
                    <a:pt x="5484" y="125827"/>
                  </a:lnTo>
                  <a:lnTo>
                    <a:pt x="62313" y="191848"/>
                  </a:lnTo>
                  <a:lnTo>
                    <a:pt x="84041" y="166776"/>
                  </a:lnTo>
                  <a:cubicBezTo>
                    <a:pt x="91563" y="157584"/>
                    <a:pt x="103262" y="152569"/>
                    <a:pt x="115798" y="152569"/>
                  </a:cubicBezTo>
                  <a:lnTo>
                    <a:pt x="115798" y="152569"/>
                  </a:lnTo>
                  <a:cubicBezTo>
                    <a:pt x="125827" y="152569"/>
                    <a:pt x="135855" y="155912"/>
                    <a:pt x="143377" y="162598"/>
                  </a:cubicBezTo>
                  <a:cubicBezTo>
                    <a:pt x="152569" y="170119"/>
                    <a:pt x="156748" y="180984"/>
                    <a:pt x="157584" y="192683"/>
                  </a:cubicBezTo>
                  <a:cubicBezTo>
                    <a:pt x="161762" y="191012"/>
                    <a:pt x="166776" y="190176"/>
                    <a:pt x="171791" y="190176"/>
                  </a:cubicBezTo>
                  <a:cubicBezTo>
                    <a:pt x="181819" y="190176"/>
                    <a:pt x="191848" y="193519"/>
                    <a:pt x="199369" y="200205"/>
                  </a:cubicBezTo>
                  <a:cubicBezTo>
                    <a:pt x="208562" y="208562"/>
                    <a:pt x="213576" y="219426"/>
                    <a:pt x="213576" y="231126"/>
                  </a:cubicBezTo>
                  <a:cubicBezTo>
                    <a:pt x="216919" y="230290"/>
                    <a:pt x="221098" y="229455"/>
                    <a:pt x="224440" y="229455"/>
                  </a:cubicBezTo>
                  <a:lnTo>
                    <a:pt x="224440" y="229455"/>
                  </a:lnTo>
                  <a:cubicBezTo>
                    <a:pt x="233633" y="229455"/>
                    <a:pt x="241990" y="232798"/>
                    <a:pt x="249512" y="238648"/>
                  </a:cubicBezTo>
                  <a:cubicBezTo>
                    <a:pt x="257033" y="245333"/>
                    <a:pt x="261212" y="254526"/>
                    <a:pt x="262047" y="264555"/>
                  </a:cubicBezTo>
                  <a:cubicBezTo>
                    <a:pt x="264555" y="263719"/>
                    <a:pt x="267897" y="262883"/>
                    <a:pt x="271240" y="262883"/>
                  </a:cubicBezTo>
                  <a:lnTo>
                    <a:pt x="271240" y="262883"/>
                  </a:lnTo>
                  <a:cubicBezTo>
                    <a:pt x="279597" y="262883"/>
                    <a:pt x="287119" y="265390"/>
                    <a:pt x="292969" y="271240"/>
                  </a:cubicBezTo>
                  <a:cubicBezTo>
                    <a:pt x="299654" y="277090"/>
                    <a:pt x="303833" y="285447"/>
                    <a:pt x="304669" y="293804"/>
                  </a:cubicBezTo>
                  <a:cubicBezTo>
                    <a:pt x="305504" y="302997"/>
                    <a:pt x="302162" y="311354"/>
                    <a:pt x="296312" y="318040"/>
                  </a:cubicBezTo>
                  <a:lnTo>
                    <a:pt x="267897" y="350633"/>
                  </a:lnTo>
                  <a:lnTo>
                    <a:pt x="279597" y="359826"/>
                  </a:lnTo>
                  <a:cubicBezTo>
                    <a:pt x="285447" y="363168"/>
                    <a:pt x="292133" y="365676"/>
                    <a:pt x="299654" y="364840"/>
                  </a:cubicBezTo>
                  <a:cubicBezTo>
                    <a:pt x="318040" y="363168"/>
                    <a:pt x="331411" y="347290"/>
                    <a:pt x="329740" y="328904"/>
                  </a:cubicBezTo>
                  <a:cubicBezTo>
                    <a:pt x="329740" y="328904"/>
                    <a:pt x="329740" y="328069"/>
                    <a:pt x="329740" y="328069"/>
                  </a:cubicBezTo>
                  <a:cubicBezTo>
                    <a:pt x="332247" y="328904"/>
                    <a:pt x="335590" y="328904"/>
                    <a:pt x="338097" y="328904"/>
                  </a:cubicBezTo>
                  <a:cubicBezTo>
                    <a:pt x="356483" y="327233"/>
                    <a:pt x="369854" y="311354"/>
                    <a:pt x="368183" y="292969"/>
                  </a:cubicBezTo>
                  <a:cubicBezTo>
                    <a:pt x="368183" y="292969"/>
                    <a:pt x="368183" y="292133"/>
                    <a:pt x="368183" y="292133"/>
                  </a:cubicBezTo>
                  <a:cubicBezTo>
                    <a:pt x="370690" y="292969"/>
                    <a:pt x="374033" y="292969"/>
                    <a:pt x="376540" y="292969"/>
                  </a:cubicBezTo>
                  <a:cubicBezTo>
                    <a:pt x="394925" y="291297"/>
                    <a:pt x="408297" y="275419"/>
                    <a:pt x="406625" y="257033"/>
                  </a:cubicBezTo>
                  <a:cubicBezTo>
                    <a:pt x="406625" y="255362"/>
                    <a:pt x="405790" y="253690"/>
                    <a:pt x="405790" y="252019"/>
                  </a:cubicBezTo>
                  <a:cubicBezTo>
                    <a:pt x="410804" y="254526"/>
                    <a:pt x="416654" y="256197"/>
                    <a:pt x="423340" y="255362"/>
                  </a:cubicBezTo>
                  <a:cubicBezTo>
                    <a:pt x="441725" y="253690"/>
                    <a:pt x="455097" y="237812"/>
                    <a:pt x="453425" y="219426"/>
                  </a:cubicBezTo>
                  <a:cubicBezTo>
                    <a:pt x="454261" y="210233"/>
                    <a:pt x="450082" y="202712"/>
                    <a:pt x="444232" y="196862"/>
                  </a:cubicBezTo>
                  <a:close/>
                </a:path>
              </a:pathLst>
            </a:custGeom>
            <a:grpFill/>
            <a:ln>
              <a:noFill/>
            </a:ln>
          </p:spPr>
          <p:style>
            <a:lnRef idx="0">
              <a:scrgbClr r="0" g="0" b="0"/>
            </a:lnRef>
            <a:fillRef idx="0">
              <a:scrgbClr r="0" g="0" b="0"/>
            </a:fillRef>
            <a:effectRef idx="0">
              <a:scrgbClr r="0" g="0" b="0"/>
            </a:effectRef>
            <a:fontRef idx="minor">
              <a:schemeClr val="lt1"/>
            </a:fontRef>
          </p:style>
          <p:txBody>
            <a:bodyPr rtlCol="0" anchor="ctr"/>
            <a:lstStyle/>
            <a:p>
              <a:pPr defTabSz="914378"/>
              <a:endParaRPr lang="en-IN" dirty="0">
                <a:solidFill>
                  <a:srgbClr val="000000"/>
                </a:solidFill>
                <a:ea typeface="Apple Symbols" panose="02000000000000000000" pitchFamily="2" charset="-79"/>
                <a:cs typeface="Arial" panose="020B0604020202020204" pitchFamily="34" charset="0"/>
              </a:endParaRPr>
            </a:p>
          </p:txBody>
        </p:sp>
        <p:sp>
          <p:nvSpPr>
            <p:cNvPr id="16" name="Freeform: Shape 38">
              <a:extLst>
                <a:ext uri="{FF2B5EF4-FFF2-40B4-BE49-F238E27FC236}">
                  <a16:creationId xmlns:a16="http://schemas.microsoft.com/office/drawing/2014/main" id="{009BDF18-0B3D-05D6-4D8F-C42BF03711D8}"/>
                </a:ext>
              </a:extLst>
            </p:cNvPr>
            <p:cNvSpPr/>
            <p:nvPr/>
          </p:nvSpPr>
          <p:spPr>
            <a:xfrm>
              <a:off x="1547319" y="3600760"/>
              <a:ext cx="175499" cy="208928"/>
            </a:xfrm>
            <a:custGeom>
              <a:avLst/>
              <a:gdLst>
                <a:gd name="connsiteX0" fmla="*/ 172692 w 175499"/>
                <a:gd name="connsiteY0" fmla="*/ 162598 h 208927"/>
                <a:gd name="connsiteX1" fmla="*/ 108342 w 175499"/>
                <a:gd name="connsiteY1" fmla="*/ 201876 h 208927"/>
                <a:gd name="connsiteX2" fmla="*/ 85778 w 175499"/>
                <a:gd name="connsiteY2" fmla="*/ 196026 h 208927"/>
                <a:gd name="connsiteX3" fmla="*/ 8057 w 175499"/>
                <a:gd name="connsiteY3" fmla="*/ 67327 h 208927"/>
                <a:gd name="connsiteX4" fmla="*/ 13907 w 175499"/>
                <a:gd name="connsiteY4" fmla="*/ 44763 h 208927"/>
                <a:gd name="connsiteX5" fmla="*/ 78257 w 175499"/>
                <a:gd name="connsiteY5" fmla="*/ 5484 h 208927"/>
                <a:gd name="connsiteX6" fmla="*/ 172692 w 175499"/>
                <a:gd name="connsiteY6" fmla="*/ 162598 h 208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499" h="208927">
                  <a:moveTo>
                    <a:pt x="172692" y="162598"/>
                  </a:moveTo>
                  <a:lnTo>
                    <a:pt x="108342" y="201876"/>
                  </a:lnTo>
                  <a:cubicBezTo>
                    <a:pt x="100821" y="206891"/>
                    <a:pt x="89957" y="204383"/>
                    <a:pt x="85778" y="196026"/>
                  </a:cubicBezTo>
                  <a:lnTo>
                    <a:pt x="8057" y="67327"/>
                  </a:lnTo>
                  <a:cubicBezTo>
                    <a:pt x="3043" y="59806"/>
                    <a:pt x="5550" y="48941"/>
                    <a:pt x="13907" y="44763"/>
                  </a:cubicBezTo>
                  <a:lnTo>
                    <a:pt x="78257" y="5484"/>
                  </a:lnTo>
                  <a:lnTo>
                    <a:pt x="172692" y="162598"/>
                  </a:lnTo>
                  <a:close/>
                </a:path>
              </a:pathLst>
            </a:custGeom>
            <a:grpFill/>
            <a:ln>
              <a:noFill/>
            </a:ln>
          </p:spPr>
          <p:style>
            <a:lnRef idx="0">
              <a:scrgbClr r="0" g="0" b="0"/>
            </a:lnRef>
            <a:fillRef idx="0">
              <a:scrgbClr r="0" g="0" b="0"/>
            </a:fillRef>
            <a:effectRef idx="0">
              <a:scrgbClr r="0" g="0" b="0"/>
            </a:effectRef>
            <a:fontRef idx="minor">
              <a:schemeClr val="lt1"/>
            </a:fontRef>
          </p:style>
          <p:txBody>
            <a:bodyPr rtlCol="0" anchor="ctr"/>
            <a:lstStyle/>
            <a:p>
              <a:pPr defTabSz="914378"/>
              <a:endParaRPr lang="en-IN" dirty="0">
                <a:solidFill>
                  <a:srgbClr val="000000"/>
                </a:solidFill>
                <a:ea typeface="Apple Symbols" panose="02000000000000000000" pitchFamily="2" charset="-79"/>
                <a:cs typeface="Arial" panose="020B0604020202020204" pitchFamily="34" charset="0"/>
              </a:endParaRPr>
            </a:p>
          </p:txBody>
        </p:sp>
        <p:sp>
          <p:nvSpPr>
            <p:cNvPr id="17" name="Freeform: Shape 39">
              <a:extLst>
                <a:ext uri="{FF2B5EF4-FFF2-40B4-BE49-F238E27FC236}">
                  <a16:creationId xmlns:a16="http://schemas.microsoft.com/office/drawing/2014/main" id="{12A00347-CCD0-E232-6556-F4CD92BD41F1}"/>
                </a:ext>
              </a:extLst>
            </p:cNvPr>
            <p:cNvSpPr/>
            <p:nvPr/>
          </p:nvSpPr>
          <p:spPr>
            <a:xfrm>
              <a:off x="1257305" y="3668328"/>
              <a:ext cx="359355" cy="200571"/>
            </a:xfrm>
            <a:custGeom>
              <a:avLst/>
              <a:gdLst>
                <a:gd name="connsiteX0" fmla="*/ 288042 w 359355"/>
                <a:gd name="connsiteY0" fmla="*/ 16473 h 200570"/>
                <a:gd name="connsiteX1" fmla="*/ 112543 w 359355"/>
                <a:gd name="connsiteY1" fmla="*/ 6445 h 200570"/>
                <a:gd name="connsiteX2" fmla="*/ 108365 w 359355"/>
                <a:gd name="connsiteY2" fmla="*/ 5609 h 200570"/>
                <a:gd name="connsiteX3" fmla="*/ 79951 w 359355"/>
                <a:gd name="connsiteY3" fmla="*/ 16473 h 200570"/>
                <a:gd name="connsiteX4" fmla="*/ 13929 w 359355"/>
                <a:gd name="connsiteY4" fmla="*/ 91687 h 200570"/>
                <a:gd name="connsiteX5" fmla="*/ 17272 w 359355"/>
                <a:gd name="connsiteY5" fmla="*/ 138487 h 200570"/>
                <a:gd name="connsiteX6" fmla="*/ 42344 w 359355"/>
                <a:gd name="connsiteY6" fmla="*/ 146844 h 200570"/>
                <a:gd name="connsiteX7" fmla="*/ 64908 w 359355"/>
                <a:gd name="connsiteY7" fmla="*/ 135144 h 200570"/>
                <a:gd name="connsiteX8" fmla="*/ 133436 w 359355"/>
                <a:gd name="connsiteY8" fmla="*/ 56587 h 200570"/>
                <a:gd name="connsiteX9" fmla="*/ 289714 w 359355"/>
                <a:gd name="connsiteY9" fmla="*/ 191137 h 200570"/>
                <a:gd name="connsiteX10" fmla="*/ 289714 w 359355"/>
                <a:gd name="connsiteY10" fmla="*/ 191137 h 200570"/>
                <a:gd name="connsiteX11" fmla="*/ 289714 w 359355"/>
                <a:gd name="connsiteY11" fmla="*/ 191137 h 200570"/>
                <a:gd name="connsiteX12" fmla="*/ 298907 w 359355"/>
                <a:gd name="connsiteY12" fmla="*/ 202001 h 200570"/>
                <a:gd name="connsiteX13" fmla="*/ 359078 w 359355"/>
                <a:gd name="connsiteY13" fmla="*/ 132637 h 200570"/>
                <a:gd name="connsiteX14" fmla="*/ 288042 w 359355"/>
                <a:gd name="connsiteY14" fmla="*/ 16473 h 200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9355" h="200570">
                  <a:moveTo>
                    <a:pt x="288042" y="16473"/>
                  </a:moveTo>
                  <a:cubicBezTo>
                    <a:pt x="218678" y="41544"/>
                    <a:pt x="168536" y="17309"/>
                    <a:pt x="112543" y="6445"/>
                  </a:cubicBezTo>
                  <a:cubicBezTo>
                    <a:pt x="111708" y="6445"/>
                    <a:pt x="108365" y="5609"/>
                    <a:pt x="108365" y="5609"/>
                  </a:cubicBezTo>
                  <a:cubicBezTo>
                    <a:pt x="98336" y="4773"/>
                    <a:pt x="87472" y="8116"/>
                    <a:pt x="79951" y="16473"/>
                  </a:cubicBezTo>
                  <a:lnTo>
                    <a:pt x="13929" y="91687"/>
                  </a:lnTo>
                  <a:cubicBezTo>
                    <a:pt x="1394" y="105894"/>
                    <a:pt x="3065" y="126787"/>
                    <a:pt x="17272" y="138487"/>
                  </a:cubicBezTo>
                  <a:cubicBezTo>
                    <a:pt x="24794" y="144337"/>
                    <a:pt x="33151" y="147680"/>
                    <a:pt x="42344" y="146844"/>
                  </a:cubicBezTo>
                  <a:cubicBezTo>
                    <a:pt x="50701" y="146008"/>
                    <a:pt x="59058" y="142665"/>
                    <a:pt x="64908" y="135144"/>
                  </a:cubicBezTo>
                  <a:cubicBezTo>
                    <a:pt x="64908" y="135144"/>
                    <a:pt x="133436" y="56587"/>
                    <a:pt x="133436" y="56587"/>
                  </a:cubicBezTo>
                  <a:lnTo>
                    <a:pt x="289714" y="191137"/>
                  </a:lnTo>
                  <a:lnTo>
                    <a:pt x="289714" y="191137"/>
                  </a:lnTo>
                  <a:lnTo>
                    <a:pt x="289714" y="191137"/>
                  </a:lnTo>
                  <a:cubicBezTo>
                    <a:pt x="293892" y="195315"/>
                    <a:pt x="295564" y="196987"/>
                    <a:pt x="298907" y="202001"/>
                  </a:cubicBezTo>
                  <a:lnTo>
                    <a:pt x="359078" y="132637"/>
                  </a:lnTo>
                  <a:lnTo>
                    <a:pt x="288042" y="16473"/>
                  </a:lnTo>
                  <a:close/>
                </a:path>
              </a:pathLst>
            </a:custGeom>
            <a:grpFill/>
            <a:ln>
              <a:noFill/>
            </a:ln>
          </p:spPr>
          <p:style>
            <a:lnRef idx="0">
              <a:scrgbClr r="0" g="0" b="0"/>
            </a:lnRef>
            <a:fillRef idx="0">
              <a:scrgbClr r="0" g="0" b="0"/>
            </a:fillRef>
            <a:effectRef idx="0">
              <a:scrgbClr r="0" g="0" b="0"/>
            </a:effectRef>
            <a:fontRef idx="minor">
              <a:schemeClr val="lt1"/>
            </a:fontRef>
          </p:style>
          <p:txBody>
            <a:bodyPr rtlCol="0" anchor="ctr"/>
            <a:lstStyle/>
            <a:p>
              <a:pPr defTabSz="914378"/>
              <a:endParaRPr lang="en-IN" dirty="0">
                <a:solidFill>
                  <a:srgbClr val="000000"/>
                </a:solidFill>
                <a:ea typeface="Apple Symbols" panose="02000000000000000000" pitchFamily="2" charset="-79"/>
                <a:cs typeface="Arial" panose="020B060402020202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grpSp>
        <p:nvGrpSpPr>
          <p:cNvPr id="3" name="Group 2">
            <a:extLst>
              <a:ext uri="{FF2B5EF4-FFF2-40B4-BE49-F238E27FC236}">
                <a16:creationId xmlns:a16="http://schemas.microsoft.com/office/drawing/2014/main" id="{4A478431-78E3-BDCE-44C2-FCF54BC715EE}"/>
              </a:ext>
            </a:extLst>
          </p:cNvPr>
          <p:cNvGrpSpPr/>
          <p:nvPr/>
        </p:nvGrpSpPr>
        <p:grpSpPr>
          <a:xfrm>
            <a:off x="2228855" y="2572143"/>
            <a:ext cx="5725715" cy="648000"/>
            <a:chOff x="3027362" y="3546496"/>
            <a:chExt cx="7600950" cy="958850"/>
          </a:xfrm>
        </p:grpSpPr>
        <p:sp>
          <p:nvSpPr>
            <p:cNvPr id="4" name="Freeform 12">
              <a:extLst>
                <a:ext uri="{FF2B5EF4-FFF2-40B4-BE49-F238E27FC236}">
                  <a16:creationId xmlns:a16="http://schemas.microsoft.com/office/drawing/2014/main" id="{6E91C6AE-F85E-AE5C-238C-3552AAF11EFD}"/>
                </a:ext>
              </a:extLst>
            </p:cNvPr>
            <p:cNvSpPr>
              <a:spLocks/>
            </p:cNvSpPr>
            <p:nvPr/>
          </p:nvSpPr>
          <p:spPr bwMode="auto">
            <a:xfrm>
              <a:off x="3433762" y="3546496"/>
              <a:ext cx="7194550" cy="958850"/>
            </a:xfrm>
            <a:custGeom>
              <a:avLst/>
              <a:gdLst>
                <a:gd name="T0" fmla="*/ 0 w 13597"/>
                <a:gd name="T1" fmla="*/ 0 h 1812"/>
                <a:gd name="T2" fmla="*/ 1495 w 13597"/>
                <a:gd name="T3" fmla="*/ 0 h 1812"/>
                <a:gd name="T4" fmla="*/ 11204 w 13597"/>
                <a:gd name="T5" fmla="*/ 0 h 1812"/>
                <a:gd name="T6" fmla="*/ 11698 w 13597"/>
                <a:gd name="T7" fmla="*/ 0 h 1812"/>
                <a:gd name="T8" fmla="*/ 13111 w 13597"/>
                <a:gd name="T9" fmla="*/ 0 h 1812"/>
                <a:gd name="T10" fmla="*/ 13597 w 13597"/>
                <a:gd name="T11" fmla="*/ 888 h 1812"/>
                <a:gd name="T12" fmla="*/ 13140 w 13597"/>
                <a:gd name="T13" fmla="*/ 1803 h 1812"/>
                <a:gd name="T14" fmla="*/ 11698 w 13597"/>
                <a:gd name="T15" fmla="*/ 1805 h 1812"/>
                <a:gd name="T16" fmla="*/ 11698 w 13597"/>
                <a:gd name="T17" fmla="*/ 1806 h 1812"/>
                <a:gd name="T18" fmla="*/ 1495 w 13597"/>
                <a:gd name="T19" fmla="*/ 1810 h 1812"/>
                <a:gd name="T20" fmla="*/ 0 w 13597"/>
                <a:gd name="T21" fmla="*/ 1812 h 1812"/>
                <a:gd name="T22" fmla="*/ 0 w 13597"/>
                <a:gd name="T23" fmla="*/ 0 h 1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597" h="1812">
                  <a:moveTo>
                    <a:pt x="0" y="0"/>
                  </a:moveTo>
                  <a:lnTo>
                    <a:pt x="1495" y="0"/>
                  </a:lnTo>
                  <a:lnTo>
                    <a:pt x="11204" y="0"/>
                  </a:lnTo>
                  <a:lnTo>
                    <a:pt x="11698" y="0"/>
                  </a:lnTo>
                  <a:lnTo>
                    <a:pt x="13111" y="0"/>
                  </a:lnTo>
                  <a:lnTo>
                    <a:pt x="13597" y="888"/>
                  </a:lnTo>
                  <a:lnTo>
                    <a:pt x="13140" y="1803"/>
                  </a:lnTo>
                  <a:lnTo>
                    <a:pt x="11698" y="1805"/>
                  </a:lnTo>
                  <a:lnTo>
                    <a:pt x="11698" y="1806"/>
                  </a:lnTo>
                  <a:lnTo>
                    <a:pt x="1495" y="1810"/>
                  </a:lnTo>
                  <a:lnTo>
                    <a:pt x="0" y="1812"/>
                  </a:lnTo>
                  <a:lnTo>
                    <a:pt x="0" y="0"/>
                  </a:lnTo>
                  <a:close/>
                </a:path>
              </a:pathLst>
            </a:custGeom>
            <a:gradFill>
              <a:gsLst>
                <a:gs pos="17700">
                  <a:srgbClr val="EEEEEE"/>
                </a:gs>
                <a:gs pos="0">
                  <a:schemeClr val="bg1">
                    <a:lumMod val="95000"/>
                    <a:alpha val="0"/>
                  </a:schemeClr>
                </a:gs>
                <a:gs pos="100000">
                  <a:schemeClr val="tx1">
                    <a:lumMod val="50000"/>
                    <a:lumOff val="50000"/>
                    <a:alpha val="2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dirty="0">
                <a:solidFill>
                  <a:srgbClr val="FFFFFF"/>
                </a:solidFill>
                <a:ea typeface="Apple Symbols" panose="02000000000000000000" pitchFamily="2" charset="-79"/>
                <a:cs typeface="Arial" panose="020B0604020202020204" pitchFamily="34" charset="0"/>
              </a:endParaRPr>
            </a:p>
          </p:txBody>
        </p:sp>
        <p:sp>
          <p:nvSpPr>
            <p:cNvPr id="5" name="Freeform 13">
              <a:extLst>
                <a:ext uri="{FF2B5EF4-FFF2-40B4-BE49-F238E27FC236}">
                  <a16:creationId xmlns:a16="http://schemas.microsoft.com/office/drawing/2014/main" id="{5DB8E8A7-985B-2A8F-9235-F5FC2DF8D594}"/>
                </a:ext>
              </a:extLst>
            </p:cNvPr>
            <p:cNvSpPr>
              <a:spLocks/>
            </p:cNvSpPr>
            <p:nvPr/>
          </p:nvSpPr>
          <p:spPr bwMode="auto">
            <a:xfrm>
              <a:off x="3027362" y="3546496"/>
              <a:ext cx="406400" cy="958850"/>
            </a:xfrm>
            <a:custGeom>
              <a:avLst/>
              <a:gdLst>
                <a:gd name="T0" fmla="*/ 768 w 768"/>
                <a:gd name="T1" fmla="*/ 1812 h 1812"/>
                <a:gd name="T2" fmla="*/ 768 w 768"/>
                <a:gd name="T3" fmla="*/ 0 h 1812"/>
                <a:gd name="T4" fmla="*/ 0 w 768"/>
                <a:gd name="T5" fmla="*/ 12 h 1812"/>
                <a:gd name="T6" fmla="*/ 0 w 768"/>
                <a:gd name="T7" fmla="*/ 1509 h 1812"/>
                <a:gd name="T8" fmla="*/ 768 w 768"/>
                <a:gd name="T9" fmla="*/ 1812 h 1812"/>
              </a:gdLst>
              <a:ahLst/>
              <a:cxnLst>
                <a:cxn ang="0">
                  <a:pos x="T0" y="T1"/>
                </a:cxn>
                <a:cxn ang="0">
                  <a:pos x="T2" y="T3"/>
                </a:cxn>
                <a:cxn ang="0">
                  <a:pos x="T4" y="T5"/>
                </a:cxn>
                <a:cxn ang="0">
                  <a:pos x="T6" y="T7"/>
                </a:cxn>
                <a:cxn ang="0">
                  <a:pos x="T8" y="T9"/>
                </a:cxn>
              </a:cxnLst>
              <a:rect l="0" t="0" r="r" b="b"/>
              <a:pathLst>
                <a:path w="768" h="1812">
                  <a:moveTo>
                    <a:pt x="768" y="1812"/>
                  </a:moveTo>
                  <a:lnTo>
                    <a:pt x="768" y="0"/>
                  </a:lnTo>
                  <a:lnTo>
                    <a:pt x="0" y="12"/>
                  </a:lnTo>
                  <a:lnTo>
                    <a:pt x="0" y="1509"/>
                  </a:lnTo>
                  <a:lnTo>
                    <a:pt x="768" y="1812"/>
                  </a:lnTo>
                  <a:close/>
                </a:path>
              </a:pathLst>
            </a:custGeom>
            <a:gradFill>
              <a:gsLst>
                <a:gs pos="17700">
                  <a:srgbClr val="EEEEEE"/>
                </a:gs>
                <a:gs pos="0">
                  <a:schemeClr val="bg1">
                    <a:lumMod val="95000"/>
                    <a:alpha val="0"/>
                  </a:schemeClr>
                </a:gs>
                <a:gs pos="100000">
                  <a:schemeClr val="tx1">
                    <a:lumMod val="50000"/>
                    <a:lumOff val="50000"/>
                    <a:alpha val="2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dirty="0">
                <a:solidFill>
                  <a:srgbClr val="FFFFFF"/>
                </a:solidFill>
                <a:ea typeface="Apple Symbols" panose="02000000000000000000" pitchFamily="2" charset="-79"/>
                <a:cs typeface="Arial" panose="020B0604020202020204" pitchFamily="34" charset="0"/>
              </a:endParaRPr>
            </a:p>
          </p:txBody>
        </p:sp>
      </p:grpSp>
      <p:sp>
        <p:nvSpPr>
          <p:cNvPr id="6" name="Freeform 11">
            <a:extLst>
              <a:ext uri="{FF2B5EF4-FFF2-40B4-BE49-F238E27FC236}">
                <a16:creationId xmlns:a16="http://schemas.microsoft.com/office/drawing/2014/main" id="{BB78F2C4-052A-87A2-A478-498AE9B30458}"/>
              </a:ext>
            </a:extLst>
          </p:cNvPr>
          <p:cNvSpPr>
            <a:spLocks/>
          </p:cNvSpPr>
          <p:nvPr/>
        </p:nvSpPr>
        <p:spPr bwMode="auto">
          <a:xfrm>
            <a:off x="1120718" y="2510251"/>
            <a:ext cx="1100141" cy="648000"/>
          </a:xfrm>
          <a:custGeom>
            <a:avLst/>
            <a:gdLst>
              <a:gd name="T0" fmla="*/ 2771 w 2771"/>
              <a:gd name="T1" fmla="*/ 0 h 1497"/>
              <a:gd name="T2" fmla="*/ 136 w 2771"/>
              <a:gd name="T3" fmla="*/ 0 h 1497"/>
              <a:gd name="T4" fmla="*/ 130 w 2771"/>
              <a:gd name="T5" fmla="*/ 0 h 1497"/>
              <a:gd name="T6" fmla="*/ 122 w 2771"/>
              <a:gd name="T7" fmla="*/ 1 h 1497"/>
              <a:gd name="T8" fmla="*/ 116 w 2771"/>
              <a:gd name="T9" fmla="*/ 1 h 1497"/>
              <a:gd name="T10" fmla="*/ 109 w 2771"/>
              <a:gd name="T11" fmla="*/ 2 h 1497"/>
              <a:gd name="T12" fmla="*/ 95 w 2771"/>
              <a:gd name="T13" fmla="*/ 6 h 1497"/>
              <a:gd name="T14" fmla="*/ 84 w 2771"/>
              <a:gd name="T15" fmla="*/ 11 h 1497"/>
              <a:gd name="T16" fmla="*/ 72 w 2771"/>
              <a:gd name="T17" fmla="*/ 16 h 1497"/>
              <a:gd name="T18" fmla="*/ 60 w 2771"/>
              <a:gd name="T19" fmla="*/ 24 h 1497"/>
              <a:gd name="T20" fmla="*/ 49 w 2771"/>
              <a:gd name="T21" fmla="*/ 31 h 1497"/>
              <a:gd name="T22" fmla="*/ 41 w 2771"/>
              <a:gd name="T23" fmla="*/ 41 h 1497"/>
              <a:gd name="T24" fmla="*/ 31 w 2771"/>
              <a:gd name="T25" fmla="*/ 49 h 1497"/>
              <a:gd name="T26" fmla="*/ 24 w 2771"/>
              <a:gd name="T27" fmla="*/ 60 h 1497"/>
              <a:gd name="T28" fmla="*/ 17 w 2771"/>
              <a:gd name="T29" fmla="*/ 72 h 1497"/>
              <a:gd name="T30" fmla="*/ 11 w 2771"/>
              <a:gd name="T31" fmla="*/ 83 h 1497"/>
              <a:gd name="T32" fmla="*/ 6 w 2771"/>
              <a:gd name="T33" fmla="*/ 95 h 1497"/>
              <a:gd name="T34" fmla="*/ 2 w 2771"/>
              <a:gd name="T35" fmla="*/ 108 h 1497"/>
              <a:gd name="T36" fmla="*/ 1 w 2771"/>
              <a:gd name="T37" fmla="*/ 115 h 1497"/>
              <a:gd name="T38" fmla="*/ 0 w 2771"/>
              <a:gd name="T39" fmla="*/ 122 h 1497"/>
              <a:gd name="T40" fmla="*/ 0 w 2771"/>
              <a:gd name="T41" fmla="*/ 130 h 1497"/>
              <a:gd name="T42" fmla="*/ 0 w 2771"/>
              <a:gd name="T43" fmla="*/ 136 h 1497"/>
              <a:gd name="T44" fmla="*/ 0 w 2771"/>
              <a:gd name="T45" fmla="*/ 1361 h 1497"/>
              <a:gd name="T46" fmla="*/ 0 w 2771"/>
              <a:gd name="T47" fmla="*/ 1369 h 1497"/>
              <a:gd name="T48" fmla="*/ 0 w 2771"/>
              <a:gd name="T49" fmla="*/ 1375 h 1497"/>
              <a:gd name="T50" fmla="*/ 1 w 2771"/>
              <a:gd name="T51" fmla="*/ 1382 h 1497"/>
              <a:gd name="T52" fmla="*/ 2 w 2771"/>
              <a:gd name="T53" fmla="*/ 1388 h 1497"/>
              <a:gd name="T54" fmla="*/ 6 w 2771"/>
              <a:gd name="T55" fmla="*/ 1402 h 1497"/>
              <a:gd name="T56" fmla="*/ 11 w 2771"/>
              <a:gd name="T57" fmla="*/ 1414 h 1497"/>
              <a:gd name="T58" fmla="*/ 17 w 2771"/>
              <a:gd name="T59" fmla="*/ 1425 h 1497"/>
              <a:gd name="T60" fmla="*/ 24 w 2771"/>
              <a:gd name="T61" fmla="*/ 1437 h 1497"/>
              <a:gd name="T62" fmla="*/ 31 w 2771"/>
              <a:gd name="T63" fmla="*/ 1448 h 1497"/>
              <a:gd name="T64" fmla="*/ 41 w 2771"/>
              <a:gd name="T65" fmla="*/ 1457 h 1497"/>
              <a:gd name="T66" fmla="*/ 49 w 2771"/>
              <a:gd name="T67" fmla="*/ 1466 h 1497"/>
              <a:gd name="T68" fmla="*/ 60 w 2771"/>
              <a:gd name="T69" fmla="*/ 1474 h 1497"/>
              <a:gd name="T70" fmla="*/ 72 w 2771"/>
              <a:gd name="T71" fmla="*/ 1480 h 1497"/>
              <a:gd name="T72" fmla="*/ 84 w 2771"/>
              <a:gd name="T73" fmla="*/ 1487 h 1497"/>
              <a:gd name="T74" fmla="*/ 95 w 2771"/>
              <a:gd name="T75" fmla="*/ 1491 h 1497"/>
              <a:gd name="T76" fmla="*/ 109 w 2771"/>
              <a:gd name="T77" fmla="*/ 1495 h 1497"/>
              <a:gd name="T78" fmla="*/ 116 w 2771"/>
              <a:gd name="T79" fmla="*/ 1496 h 1497"/>
              <a:gd name="T80" fmla="*/ 122 w 2771"/>
              <a:gd name="T81" fmla="*/ 1496 h 1497"/>
              <a:gd name="T82" fmla="*/ 130 w 2771"/>
              <a:gd name="T83" fmla="*/ 1497 h 1497"/>
              <a:gd name="T84" fmla="*/ 136 w 2771"/>
              <a:gd name="T85" fmla="*/ 1497 h 1497"/>
              <a:gd name="T86" fmla="*/ 2771 w 2771"/>
              <a:gd name="T87" fmla="*/ 1497 h 1497"/>
              <a:gd name="T88" fmla="*/ 2771 w 2771"/>
              <a:gd name="T89" fmla="*/ 0 h 1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771" h="1497">
                <a:moveTo>
                  <a:pt x="2771" y="0"/>
                </a:moveTo>
                <a:lnTo>
                  <a:pt x="136" y="0"/>
                </a:lnTo>
                <a:lnTo>
                  <a:pt x="130" y="0"/>
                </a:lnTo>
                <a:lnTo>
                  <a:pt x="122" y="1"/>
                </a:lnTo>
                <a:lnTo>
                  <a:pt x="116" y="1"/>
                </a:lnTo>
                <a:lnTo>
                  <a:pt x="109" y="2"/>
                </a:lnTo>
                <a:lnTo>
                  <a:pt x="95" y="6"/>
                </a:lnTo>
                <a:lnTo>
                  <a:pt x="84" y="11"/>
                </a:lnTo>
                <a:lnTo>
                  <a:pt x="72" y="16"/>
                </a:lnTo>
                <a:lnTo>
                  <a:pt x="60" y="24"/>
                </a:lnTo>
                <a:lnTo>
                  <a:pt x="49" y="31"/>
                </a:lnTo>
                <a:lnTo>
                  <a:pt x="41" y="41"/>
                </a:lnTo>
                <a:lnTo>
                  <a:pt x="31" y="49"/>
                </a:lnTo>
                <a:lnTo>
                  <a:pt x="24" y="60"/>
                </a:lnTo>
                <a:lnTo>
                  <a:pt x="17" y="72"/>
                </a:lnTo>
                <a:lnTo>
                  <a:pt x="11" y="83"/>
                </a:lnTo>
                <a:lnTo>
                  <a:pt x="6" y="95"/>
                </a:lnTo>
                <a:lnTo>
                  <a:pt x="2" y="108"/>
                </a:lnTo>
                <a:lnTo>
                  <a:pt x="1" y="115"/>
                </a:lnTo>
                <a:lnTo>
                  <a:pt x="0" y="122"/>
                </a:lnTo>
                <a:lnTo>
                  <a:pt x="0" y="130"/>
                </a:lnTo>
                <a:lnTo>
                  <a:pt x="0" y="136"/>
                </a:lnTo>
                <a:lnTo>
                  <a:pt x="0" y="1361"/>
                </a:lnTo>
                <a:lnTo>
                  <a:pt x="0" y="1369"/>
                </a:lnTo>
                <a:lnTo>
                  <a:pt x="0" y="1375"/>
                </a:lnTo>
                <a:lnTo>
                  <a:pt x="1" y="1382"/>
                </a:lnTo>
                <a:lnTo>
                  <a:pt x="2" y="1388"/>
                </a:lnTo>
                <a:lnTo>
                  <a:pt x="6" y="1402"/>
                </a:lnTo>
                <a:lnTo>
                  <a:pt x="11" y="1414"/>
                </a:lnTo>
                <a:lnTo>
                  <a:pt x="17" y="1425"/>
                </a:lnTo>
                <a:lnTo>
                  <a:pt x="24" y="1437"/>
                </a:lnTo>
                <a:lnTo>
                  <a:pt x="31" y="1448"/>
                </a:lnTo>
                <a:lnTo>
                  <a:pt x="41" y="1457"/>
                </a:lnTo>
                <a:lnTo>
                  <a:pt x="49" y="1466"/>
                </a:lnTo>
                <a:lnTo>
                  <a:pt x="60" y="1474"/>
                </a:lnTo>
                <a:lnTo>
                  <a:pt x="72" y="1480"/>
                </a:lnTo>
                <a:lnTo>
                  <a:pt x="84" y="1487"/>
                </a:lnTo>
                <a:lnTo>
                  <a:pt x="95" y="1491"/>
                </a:lnTo>
                <a:lnTo>
                  <a:pt x="109" y="1495"/>
                </a:lnTo>
                <a:lnTo>
                  <a:pt x="116" y="1496"/>
                </a:lnTo>
                <a:lnTo>
                  <a:pt x="122" y="1496"/>
                </a:lnTo>
                <a:lnTo>
                  <a:pt x="130" y="1497"/>
                </a:lnTo>
                <a:lnTo>
                  <a:pt x="136" y="1497"/>
                </a:lnTo>
                <a:lnTo>
                  <a:pt x="2771" y="1497"/>
                </a:lnTo>
                <a:lnTo>
                  <a:pt x="2771" y="0"/>
                </a:lnTo>
                <a:close/>
              </a:path>
            </a:pathLst>
          </a:custGeom>
          <a:gradFill>
            <a:gsLst>
              <a:gs pos="41000">
                <a:schemeClr val="accent6">
                  <a:lumMod val="40000"/>
                  <a:lumOff val="60000"/>
                </a:schemeClr>
              </a:gs>
              <a:gs pos="100000">
                <a:schemeClr val="accent3">
                  <a:lumMod val="75000"/>
                  <a:alpha val="82000"/>
                </a:schemeClr>
              </a:gs>
            </a:gsLst>
            <a:lin ang="10800000" scaled="1"/>
          </a:gradFill>
          <a:ln>
            <a:noFill/>
          </a:ln>
          <a:effectLst>
            <a:outerShdw blurRad="50800" dist="38100" dir="8100000" algn="tr" rotWithShape="0">
              <a:prstClr val="black">
                <a:alpha val="40000"/>
              </a:prstClr>
            </a:outerShdw>
          </a:effectLst>
        </p:spPr>
        <p:txBody>
          <a:bodyPr vert="horz" wrap="square" lIns="68580" tIns="34290" rIns="68580" bIns="34290" numCol="1" anchor="t" anchorCtr="0" compatLnSpc="1">
            <a:prstTxWarp prst="textNoShape">
              <a:avLst/>
            </a:prstTxWarp>
          </a:bodyPr>
          <a:lstStyle/>
          <a:p>
            <a:pPr defTabSz="914378"/>
            <a:endParaRPr lang="en-US" dirty="0">
              <a:latin typeface="+mn-lt"/>
              <a:ea typeface="Apple Symbols" panose="02000000000000000000" pitchFamily="2" charset="-79"/>
              <a:cs typeface="Arial" panose="020B0604020202020204" pitchFamily="34" charset="0"/>
            </a:endParaRPr>
          </a:p>
        </p:txBody>
      </p:sp>
      <p:sp>
        <p:nvSpPr>
          <p:cNvPr id="7" name="Freeform 12">
            <a:extLst>
              <a:ext uri="{FF2B5EF4-FFF2-40B4-BE49-F238E27FC236}">
                <a16:creationId xmlns:a16="http://schemas.microsoft.com/office/drawing/2014/main" id="{693B33B6-3131-18C9-3A39-73C3C5BB4772}"/>
              </a:ext>
            </a:extLst>
          </p:cNvPr>
          <p:cNvSpPr>
            <a:spLocks/>
          </p:cNvSpPr>
          <p:nvPr/>
        </p:nvSpPr>
        <p:spPr bwMode="auto">
          <a:xfrm>
            <a:off x="2533653" y="2534750"/>
            <a:ext cx="5395913" cy="648000"/>
          </a:xfrm>
          <a:custGeom>
            <a:avLst/>
            <a:gdLst>
              <a:gd name="T0" fmla="*/ 0 w 13597"/>
              <a:gd name="T1" fmla="*/ 0 h 1812"/>
              <a:gd name="T2" fmla="*/ 1495 w 13597"/>
              <a:gd name="T3" fmla="*/ 0 h 1812"/>
              <a:gd name="T4" fmla="*/ 11204 w 13597"/>
              <a:gd name="T5" fmla="*/ 0 h 1812"/>
              <a:gd name="T6" fmla="*/ 11698 w 13597"/>
              <a:gd name="T7" fmla="*/ 0 h 1812"/>
              <a:gd name="T8" fmla="*/ 13111 w 13597"/>
              <a:gd name="T9" fmla="*/ 0 h 1812"/>
              <a:gd name="T10" fmla="*/ 13597 w 13597"/>
              <a:gd name="T11" fmla="*/ 888 h 1812"/>
              <a:gd name="T12" fmla="*/ 13140 w 13597"/>
              <a:gd name="T13" fmla="*/ 1803 h 1812"/>
              <a:gd name="T14" fmla="*/ 11698 w 13597"/>
              <a:gd name="T15" fmla="*/ 1805 h 1812"/>
              <a:gd name="T16" fmla="*/ 11698 w 13597"/>
              <a:gd name="T17" fmla="*/ 1806 h 1812"/>
              <a:gd name="T18" fmla="*/ 1495 w 13597"/>
              <a:gd name="T19" fmla="*/ 1810 h 1812"/>
              <a:gd name="T20" fmla="*/ 0 w 13597"/>
              <a:gd name="T21" fmla="*/ 1812 h 1812"/>
              <a:gd name="T22" fmla="*/ 0 w 13597"/>
              <a:gd name="T23" fmla="*/ 0 h 1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597" h="1812">
                <a:moveTo>
                  <a:pt x="0" y="0"/>
                </a:moveTo>
                <a:lnTo>
                  <a:pt x="1495" y="0"/>
                </a:lnTo>
                <a:lnTo>
                  <a:pt x="11204" y="0"/>
                </a:lnTo>
                <a:lnTo>
                  <a:pt x="11698" y="0"/>
                </a:lnTo>
                <a:lnTo>
                  <a:pt x="13111" y="0"/>
                </a:lnTo>
                <a:lnTo>
                  <a:pt x="13597" y="888"/>
                </a:lnTo>
                <a:lnTo>
                  <a:pt x="13140" y="1803"/>
                </a:lnTo>
                <a:lnTo>
                  <a:pt x="11698" y="1805"/>
                </a:lnTo>
                <a:lnTo>
                  <a:pt x="11698" y="1806"/>
                </a:lnTo>
                <a:lnTo>
                  <a:pt x="1495" y="1810"/>
                </a:lnTo>
                <a:lnTo>
                  <a:pt x="0" y="1812"/>
                </a:lnTo>
                <a:lnTo>
                  <a:pt x="0" y="0"/>
                </a:lnTo>
                <a:close/>
              </a:path>
            </a:pathLst>
          </a:custGeom>
          <a:gradFill>
            <a:gsLst>
              <a:gs pos="41000">
                <a:schemeClr val="accent6">
                  <a:lumMod val="40000"/>
                  <a:lumOff val="60000"/>
                </a:schemeClr>
              </a:gs>
              <a:gs pos="100000">
                <a:schemeClr val="accent3">
                  <a:lumMod val="75000"/>
                  <a:alpha val="82000"/>
                </a:schemeClr>
              </a:gs>
            </a:gsLst>
            <a:lin ang="10800000" scaled="1"/>
          </a:gradFill>
          <a:ln>
            <a:noFill/>
          </a:ln>
        </p:spPr>
        <p:txBody>
          <a:bodyPr vert="horz" wrap="square" lIns="68580" tIns="34290" rIns="68580" bIns="34290" numCol="1" anchor="t" anchorCtr="0" compatLnSpc="1">
            <a:prstTxWarp prst="textNoShape">
              <a:avLst/>
            </a:prstTxWarp>
          </a:bodyPr>
          <a:lstStyle/>
          <a:p>
            <a:pPr marL="457200" lvl="0" indent="-228600">
              <a:buSzPts val="3600"/>
            </a:pPr>
            <a:r>
              <a:rPr lang="en-US" sz="3600" dirty="0">
                <a:solidFill>
                  <a:schemeClr val="tx1">
                    <a:lumMod val="75000"/>
                    <a:lumOff val="25000"/>
                  </a:schemeClr>
                </a:solidFill>
                <a:latin typeface="+mn-lt"/>
                <a:cs typeface="Arial" panose="020B0604020202020204" pitchFamily="34" charset="0"/>
              </a:rPr>
              <a:t>Discuss &amp; Questions</a:t>
            </a:r>
          </a:p>
        </p:txBody>
      </p:sp>
      <p:sp>
        <p:nvSpPr>
          <p:cNvPr id="8" name="Freeform 13">
            <a:extLst>
              <a:ext uri="{FF2B5EF4-FFF2-40B4-BE49-F238E27FC236}">
                <a16:creationId xmlns:a16="http://schemas.microsoft.com/office/drawing/2014/main" id="{7284D413-C1F4-ACC9-4914-7493DB69CE0D}"/>
              </a:ext>
            </a:extLst>
          </p:cNvPr>
          <p:cNvSpPr>
            <a:spLocks/>
          </p:cNvSpPr>
          <p:nvPr/>
        </p:nvSpPr>
        <p:spPr bwMode="auto">
          <a:xfrm>
            <a:off x="2228852" y="2534750"/>
            <a:ext cx="304800" cy="648000"/>
          </a:xfrm>
          <a:custGeom>
            <a:avLst/>
            <a:gdLst>
              <a:gd name="T0" fmla="*/ 768 w 768"/>
              <a:gd name="T1" fmla="*/ 1812 h 1812"/>
              <a:gd name="T2" fmla="*/ 768 w 768"/>
              <a:gd name="T3" fmla="*/ 0 h 1812"/>
              <a:gd name="T4" fmla="*/ 0 w 768"/>
              <a:gd name="T5" fmla="*/ 12 h 1812"/>
              <a:gd name="T6" fmla="*/ 0 w 768"/>
              <a:gd name="T7" fmla="*/ 1509 h 1812"/>
              <a:gd name="T8" fmla="*/ 768 w 768"/>
              <a:gd name="T9" fmla="*/ 1812 h 1812"/>
            </a:gdLst>
            <a:ahLst/>
            <a:cxnLst>
              <a:cxn ang="0">
                <a:pos x="T0" y="T1"/>
              </a:cxn>
              <a:cxn ang="0">
                <a:pos x="T2" y="T3"/>
              </a:cxn>
              <a:cxn ang="0">
                <a:pos x="T4" y="T5"/>
              </a:cxn>
              <a:cxn ang="0">
                <a:pos x="T6" y="T7"/>
              </a:cxn>
              <a:cxn ang="0">
                <a:pos x="T8" y="T9"/>
              </a:cxn>
            </a:cxnLst>
            <a:rect l="0" t="0" r="r" b="b"/>
            <a:pathLst>
              <a:path w="768" h="1812">
                <a:moveTo>
                  <a:pt x="768" y="1812"/>
                </a:moveTo>
                <a:lnTo>
                  <a:pt x="768" y="0"/>
                </a:lnTo>
                <a:lnTo>
                  <a:pt x="0" y="12"/>
                </a:lnTo>
                <a:lnTo>
                  <a:pt x="0" y="1509"/>
                </a:lnTo>
                <a:lnTo>
                  <a:pt x="768" y="1812"/>
                </a:lnTo>
                <a:close/>
              </a:path>
            </a:pathLst>
          </a:custGeom>
          <a:gradFill>
            <a:gsLst>
              <a:gs pos="41000">
                <a:schemeClr val="accent6">
                  <a:lumMod val="40000"/>
                  <a:lumOff val="60000"/>
                </a:schemeClr>
              </a:gs>
              <a:gs pos="100000">
                <a:schemeClr val="accent3">
                  <a:lumMod val="75000"/>
                  <a:alpha val="82000"/>
                </a:schemeClr>
              </a:gs>
            </a:gsLst>
            <a:lin ang="10800000" scaled="1"/>
          </a:gradFill>
          <a:ln>
            <a:noFill/>
          </a:ln>
        </p:spPr>
        <p:txBody>
          <a:bodyPr vert="horz" wrap="square" lIns="68580" tIns="34290" rIns="68580" bIns="34290" numCol="1" anchor="t" anchorCtr="0" compatLnSpc="1">
            <a:prstTxWarp prst="textNoShape">
              <a:avLst/>
            </a:prstTxWarp>
          </a:bodyPr>
          <a:lstStyle/>
          <a:p>
            <a:pPr defTabSz="914378"/>
            <a:endParaRPr lang="en-US" dirty="0">
              <a:latin typeface="+mn-lt"/>
              <a:ea typeface="Apple Symbols" panose="02000000000000000000" pitchFamily="2" charset="-79"/>
              <a:cs typeface="Arial" panose="020B0604020202020204" pitchFamily="34" charset="0"/>
            </a:endParaRPr>
          </a:p>
        </p:txBody>
      </p:sp>
      <p:grpSp>
        <p:nvGrpSpPr>
          <p:cNvPr id="9" name="Group 8">
            <a:extLst>
              <a:ext uri="{FF2B5EF4-FFF2-40B4-BE49-F238E27FC236}">
                <a16:creationId xmlns:a16="http://schemas.microsoft.com/office/drawing/2014/main" id="{97696352-B872-5EB7-8131-4959381A33F5}"/>
              </a:ext>
            </a:extLst>
          </p:cNvPr>
          <p:cNvGrpSpPr/>
          <p:nvPr/>
        </p:nvGrpSpPr>
        <p:grpSpPr>
          <a:xfrm>
            <a:off x="1403654" y="2493420"/>
            <a:ext cx="550263" cy="648000"/>
            <a:chOff x="989130" y="3600760"/>
            <a:chExt cx="733688" cy="442927"/>
          </a:xfrm>
          <a:gradFill>
            <a:gsLst>
              <a:gs pos="41000">
                <a:schemeClr val="accent6">
                  <a:lumMod val="50000"/>
                </a:schemeClr>
              </a:gs>
              <a:gs pos="100000">
                <a:schemeClr val="accent3">
                  <a:lumMod val="75000"/>
                  <a:alpha val="82000"/>
                </a:schemeClr>
              </a:gs>
            </a:gsLst>
            <a:lin ang="10800000" scaled="1"/>
          </a:gradFill>
        </p:grpSpPr>
        <p:sp>
          <p:nvSpPr>
            <p:cNvPr id="10" name="Freeform: Shape 31">
              <a:extLst>
                <a:ext uri="{FF2B5EF4-FFF2-40B4-BE49-F238E27FC236}">
                  <a16:creationId xmlns:a16="http://schemas.microsoft.com/office/drawing/2014/main" id="{7B5A9FD8-523B-EFA7-E79A-C1084F7899AB}"/>
                </a:ext>
              </a:extLst>
            </p:cNvPr>
            <p:cNvSpPr/>
            <p:nvPr/>
          </p:nvSpPr>
          <p:spPr>
            <a:xfrm>
              <a:off x="1307802" y="3952025"/>
              <a:ext cx="75214" cy="75214"/>
            </a:xfrm>
            <a:custGeom>
              <a:avLst/>
              <a:gdLst>
                <a:gd name="connsiteX0" fmla="*/ 23604 w 75213"/>
                <a:gd name="connsiteY0" fmla="*/ 76253 h 75213"/>
                <a:gd name="connsiteX1" fmla="*/ 11068 w 75213"/>
                <a:gd name="connsiteY1" fmla="*/ 72075 h 75213"/>
                <a:gd name="connsiteX2" fmla="*/ 9396 w 75213"/>
                <a:gd name="connsiteY2" fmla="*/ 48675 h 75213"/>
                <a:gd name="connsiteX3" fmla="*/ 41989 w 75213"/>
                <a:gd name="connsiteY3" fmla="*/ 11068 h 75213"/>
                <a:gd name="connsiteX4" fmla="*/ 65389 w 75213"/>
                <a:gd name="connsiteY4" fmla="*/ 9396 h 75213"/>
                <a:gd name="connsiteX5" fmla="*/ 67060 w 75213"/>
                <a:gd name="connsiteY5" fmla="*/ 32796 h 75213"/>
                <a:gd name="connsiteX6" fmla="*/ 34468 w 75213"/>
                <a:gd name="connsiteY6" fmla="*/ 70403 h 75213"/>
                <a:gd name="connsiteX7" fmla="*/ 23604 w 75213"/>
                <a:gd name="connsiteY7" fmla="*/ 76253 h 75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213" h="75213">
                  <a:moveTo>
                    <a:pt x="23604" y="76253"/>
                  </a:moveTo>
                  <a:cubicBezTo>
                    <a:pt x="19425" y="76253"/>
                    <a:pt x="14411" y="75418"/>
                    <a:pt x="11068" y="72075"/>
                  </a:cubicBezTo>
                  <a:cubicBezTo>
                    <a:pt x="4382" y="66225"/>
                    <a:pt x="3546" y="55361"/>
                    <a:pt x="9396" y="48675"/>
                  </a:cubicBezTo>
                  <a:lnTo>
                    <a:pt x="41989" y="11068"/>
                  </a:lnTo>
                  <a:cubicBezTo>
                    <a:pt x="47839" y="4382"/>
                    <a:pt x="58703" y="3546"/>
                    <a:pt x="65389" y="9396"/>
                  </a:cubicBezTo>
                  <a:cubicBezTo>
                    <a:pt x="72075" y="15246"/>
                    <a:pt x="72910" y="26111"/>
                    <a:pt x="67060" y="32796"/>
                  </a:cubicBezTo>
                  <a:lnTo>
                    <a:pt x="34468" y="70403"/>
                  </a:lnTo>
                  <a:cubicBezTo>
                    <a:pt x="31961" y="73746"/>
                    <a:pt x="27782" y="75418"/>
                    <a:pt x="23604" y="76253"/>
                  </a:cubicBezTo>
                  <a:close/>
                </a:path>
              </a:pathLst>
            </a:custGeom>
            <a:grpFill/>
            <a:ln>
              <a:noFill/>
            </a:ln>
          </p:spPr>
          <p:style>
            <a:lnRef idx="0">
              <a:scrgbClr r="0" g="0" b="0"/>
            </a:lnRef>
            <a:fillRef idx="0">
              <a:scrgbClr r="0" g="0" b="0"/>
            </a:fillRef>
            <a:effectRef idx="0">
              <a:scrgbClr r="0" g="0" b="0"/>
            </a:effectRef>
            <a:fontRef idx="minor">
              <a:schemeClr val="lt1"/>
            </a:fontRef>
          </p:style>
          <p:txBody>
            <a:bodyPr rtlCol="0" anchor="ctr"/>
            <a:lstStyle/>
            <a:p>
              <a:pPr defTabSz="914378"/>
              <a:endParaRPr lang="en-IN" dirty="0">
                <a:solidFill>
                  <a:srgbClr val="000000"/>
                </a:solidFill>
                <a:ea typeface="Apple Symbols" panose="02000000000000000000" pitchFamily="2" charset="-79"/>
                <a:cs typeface="Arial" panose="020B0604020202020204" pitchFamily="34" charset="0"/>
              </a:endParaRPr>
            </a:p>
          </p:txBody>
        </p:sp>
        <p:sp>
          <p:nvSpPr>
            <p:cNvPr id="11" name="Freeform: Shape 32">
              <a:extLst>
                <a:ext uri="{FF2B5EF4-FFF2-40B4-BE49-F238E27FC236}">
                  <a16:creationId xmlns:a16="http://schemas.microsoft.com/office/drawing/2014/main" id="{17EF1502-456E-2287-5E07-C04EEF8144BB}"/>
                </a:ext>
              </a:extLst>
            </p:cNvPr>
            <p:cNvSpPr/>
            <p:nvPr/>
          </p:nvSpPr>
          <p:spPr>
            <a:xfrm>
              <a:off x="1252238" y="3918189"/>
              <a:ext cx="83571" cy="91928"/>
            </a:xfrm>
            <a:custGeom>
              <a:avLst/>
              <a:gdLst>
                <a:gd name="connsiteX0" fmla="*/ 28190 w 83571"/>
                <a:gd name="connsiteY0" fmla="*/ 90868 h 91928"/>
                <a:gd name="connsiteX1" fmla="*/ 12312 w 83571"/>
                <a:gd name="connsiteY1" fmla="*/ 85854 h 91928"/>
                <a:gd name="connsiteX2" fmla="*/ 10640 w 83571"/>
                <a:gd name="connsiteY2" fmla="*/ 56604 h 91928"/>
                <a:gd name="connsiteX3" fmla="*/ 49083 w 83571"/>
                <a:gd name="connsiteY3" fmla="*/ 12312 h 91928"/>
                <a:gd name="connsiteX4" fmla="*/ 78333 w 83571"/>
                <a:gd name="connsiteY4" fmla="*/ 10640 h 91928"/>
                <a:gd name="connsiteX5" fmla="*/ 80004 w 83571"/>
                <a:gd name="connsiteY5" fmla="*/ 39890 h 91928"/>
                <a:gd name="connsiteX6" fmla="*/ 41561 w 83571"/>
                <a:gd name="connsiteY6" fmla="*/ 84183 h 91928"/>
                <a:gd name="connsiteX7" fmla="*/ 28190 w 83571"/>
                <a:gd name="connsiteY7" fmla="*/ 90868 h 91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571" h="91928">
                  <a:moveTo>
                    <a:pt x="28190" y="90868"/>
                  </a:moveTo>
                  <a:cubicBezTo>
                    <a:pt x="22340" y="91704"/>
                    <a:pt x="17326" y="90033"/>
                    <a:pt x="12312" y="85854"/>
                  </a:cubicBezTo>
                  <a:cubicBezTo>
                    <a:pt x="3954" y="78333"/>
                    <a:pt x="3119" y="64961"/>
                    <a:pt x="10640" y="56604"/>
                  </a:cubicBezTo>
                  <a:lnTo>
                    <a:pt x="49083" y="12312"/>
                  </a:lnTo>
                  <a:cubicBezTo>
                    <a:pt x="56604" y="3954"/>
                    <a:pt x="69976" y="3119"/>
                    <a:pt x="78333" y="10640"/>
                  </a:cubicBezTo>
                  <a:cubicBezTo>
                    <a:pt x="86690" y="18162"/>
                    <a:pt x="87526" y="31533"/>
                    <a:pt x="80004" y="39890"/>
                  </a:cubicBezTo>
                  <a:lnTo>
                    <a:pt x="41561" y="84183"/>
                  </a:lnTo>
                  <a:cubicBezTo>
                    <a:pt x="38219" y="88361"/>
                    <a:pt x="33204" y="90868"/>
                    <a:pt x="28190" y="90868"/>
                  </a:cubicBezTo>
                  <a:close/>
                </a:path>
              </a:pathLst>
            </a:custGeom>
            <a:grpFill/>
            <a:ln>
              <a:noFill/>
            </a:ln>
          </p:spPr>
          <p:style>
            <a:lnRef idx="0">
              <a:scrgbClr r="0" g="0" b="0"/>
            </a:lnRef>
            <a:fillRef idx="0">
              <a:scrgbClr r="0" g="0" b="0"/>
            </a:fillRef>
            <a:effectRef idx="0">
              <a:scrgbClr r="0" g="0" b="0"/>
            </a:effectRef>
            <a:fontRef idx="minor">
              <a:schemeClr val="lt1"/>
            </a:fontRef>
          </p:style>
          <p:txBody>
            <a:bodyPr rtlCol="0" anchor="ctr"/>
            <a:lstStyle/>
            <a:p>
              <a:pPr defTabSz="914378"/>
              <a:endParaRPr lang="en-IN" dirty="0">
                <a:solidFill>
                  <a:srgbClr val="000000"/>
                </a:solidFill>
                <a:ea typeface="Apple Symbols" panose="02000000000000000000" pitchFamily="2" charset="-79"/>
                <a:cs typeface="Arial" panose="020B0604020202020204" pitchFamily="34" charset="0"/>
              </a:endParaRPr>
            </a:p>
          </p:txBody>
        </p:sp>
        <p:sp>
          <p:nvSpPr>
            <p:cNvPr id="12" name="Freeform: Shape 33">
              <a:extLst>
                <a:ext uri="{FF2B5EF4-FFF2-40B4-BE49-F238E27FC236}">
                  <a16:creationId xmlns:a16="http://schemas.microsoft.com/office/drawing/2014/main" id="{BEA0261C-8285-E16F-BB3B-B5D18EB27A8A}"/>
                </a:ext>
              </a:extLst>
            </p:cNvPr>
            <p:cNvSpPr/>
            <p:nvPr/>
          </p:nvSpPr>
          <p:spPr>
            <a:xfrm>
              <a:off x="1195362" y="3878863"/>
              <a:ext cx="91928" cy="100285"/>
            </a:xfrm>
            <a:custGeom>
              <a:avLst/>
              <a:gdLst>
                <a:gd name="connsiteX0" fmla="*/ 32416 w 91928"/>
                <a:gd name="connsiteY0" fmla="*/ 99273 h 100285"/>
                <a:gd name="connsiteX1" fmla="*/ 14031 w 91928"/>
                <a:gd name="connsiteY1" fmla="*/ 93423 h 100285"/>
                <a:gd name="connsiteX2" fmla="*/ 11524 w 91928"/>
                <a:gd name="connsiteY2" fmla="*/ 58323 h 100285"/>
                <a:gd name="connsiteX3" fmla="*/ 49966 w 91928"/>
                <a:gd name="connsiteY3" fmla="*/ 14031 h 100285"/>
                <a:gd name="connsiteX4" fmla="*/ 85066 w 91928"/>
                <a:gd name="connsiteY4" fmla="*/ 11524 h 100285"/>
                <a:gd name="connsiteX5" fmla="*/ 87573 w 91928"/>
                <a:gd name="connsiteY5" fmla="*/ 46623 h 100285"/>
                <a:gd name="connsiteX6" fmla="*/ 49131 w 91928"/>
                <a:gd name="connsiteY6" fmla="*/ 90916 h 100285"/>
                <a:gd name="connsiteX7" fmla="*/ 32416 w 91928"/>
                <a:gd name="connsiteY7" fmla="*/ 99273 h 100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928" h="100285">
                  <a:moveTo>
                    <a:pt x="32416" y="99273"/>
                  </a:moveTo>
                  <a:cubicBezTo>
                    <a:pt x="25731" y="100109"/>
                    <a:pt x="19045" y="97602"/>
                    <a:pt x="14031" y="93423"/>
                  </a:cubicBezTo>
                  <a:cubicBezTo>
                    <a:pt x="4002" y="84230"/>
                    <a:pt x="2331" y="68352"/>
                    <a:pt x="11524" y="58323"/>
                  </a:cubicBezTo>
                  <a:lnTo>
                    <a:pt x="49966" y="14031"/>
                  </a:lnTo>
                  <a:cubicBezTo>
                    <a:pt x="59159" y="4002"/>
                    <a:pt x="75038" y="2331"/>
                    <a:pt x="85066" y="11524"/>
                  </a:cubicBezTo>
                  <a:cubicBezTo>
                    <a:pt x="95095" y="20716"/>
                    <a:pt x="96766" y="36595"/>
                    <a:pt x="87573" y="46623"/>
                  </a:cubicBezTo>
                  <a:lnTo>
                    <a:pt x="49131" y="90916"/>
                  </a:lnTo>
                  <a:cubicBezTo>
                    <a:pt x="44952" y="95930"/>
                    <a:pt x="38266" y="99273"/>
                    <a:pt x="32416" y="99273"/>
                  </a:cubicBezTo>
                  <a:close/>
                </a:path>
              </a:pathLst>
            </a:custGeom>
            <a:grpFill/>
            <a:ln>
              <a:noFill/>
            </a:ln>
          </p:spPr>
          <p:style>
            <a:lnRef idx="0">
              <a:scrgbClr r="0" g="0" b="0"/>
            </a:lnRef>
            <a:fillRef idx="0">
              <a:scrgbClr r="0" g="0" b="0"/>
            </a:fillRef>
            <a:effectRef idx="0">
              <a:scrgbClr r="0" g="0" b="0"/>
            </a:effectRef>
            <a:fontRef idx="minor">
              <a:schemeClr val="lt1"/>
            </a:fontRef>
          </p:style>
          <p:txBody>
            <a:bodyPr rtlCol="0" anchor="ctr"/>
            <a:lstStyle/>
            <a:p>
              <a:pPr defTabSz="914378"/>
              <a:endParaRPr lang="en-IN" dirty="0">
                <a:solidFill>
                  <a:srgbClr val="000000"/>
                </a:solidFill>
                <a:ea typeface="Apple Symbols" panose="02000000000000000000" pitchFamily="2" charset="-79"/>
                <a:cs typeface="Arial" panose="020B0604020202020204" pitchFamily="34" charset="0"/>
              </a:endParaRPr>
            </a:p>
          </p:txBody>
        </p:sp>
        <p:sp>
          <p:nvSpPr>
            <p:cNvPr id="13" name="Freeform: Shape 34">
              <a:extLst>
                <a:ext uri="{FF2B5EF4-FFF2-40B4-BE49-F238E27FC236}">
                  <a16:creationId xmlns:a16="http://schemas.microsoft.com/office/drawing/2014/main" id="{59701489-20B2-B449-E37D-7BA98BD5CA7C}"/>
                </a:ext>
              </a:extLst>
            </p:cNvPr>
            <p:cNvSpPr/>
            <p:nvPr/>
          </p:nvSpPr>
          <p:spPr>
            <a:xfrm>
              <a:off x="1134355" y="3842091"/>
              <a:ext cx="100285" cy="108642"/>
            </a:xfrm>
            <a:custGeom>
              <a:avLst/>
              <a:gdLst>
                <a:gd name="connsiteX0" fmla="*/ 32416 w 100285"/>
                <a:gd name="connsiteY0" fmla="*/ 105123 h 108642"/>
                <a:gd name="connsiteX1" fmla="*/ 14031 w 100285"/>
                <a:gd name="connsiteY1" fmla="*/ 99273 h 108642"/>
                <a:gd name="connsiteX2" fmla="*/ 11524 w 100285"/>
                <a:gd name="connsiteY2" fmla="*/ 64173 h 108642"/>
                <a:gd name="connsiteX3" fmla="*/ 55816 w 100285"/>
                <a:gd name="connsiteY3" fmla="*/ 14031 h 108642"/>
                <a:gd name="connsiteX4" fmla="*/ 90916 w 100285"/>
                <a:gd name="connsiteY4" fmla="*/ 11524 h 108642"/>
                <a:gd name="connsiteX5" fmla="*/ 93423 w 100285"/>
                <a:gd name="connsiteY5" fmla="*/ 46623 h 108642"/>
                <a:gd name="connsiteX6" fmla="*/ 49131 w 100285"/>
                <a:gd name="connsiteY6" fmla="*/ 96766 h 108642"/>
                <a:gd name="connsiteX7" fmla="*/ 32416 w 100285"/>
                <a:gd name="connsiteY7" fmla="*/ 105123 h 10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285" h="108642">
                  <a:moveTo>
                    <a:pt x="32416" y="105123"/>
                  </a:moveTo>
                  <a:cubicBezTo>
                    <a:pt x="25731" y="105959"/>
                    <a:pt x="19045" y="103452"/>
                    <a:pt x="14031" y="99273"/>
                  </a:cubicBezTo>
                  <a:cubicBezTo>
                    <a:pt x="4002" y="90080"/>
                    <a:pt x="2331" y="74202"/>
                    <a:pt x="11524" y="64173"/>
                  </a:cubicBezTo>
                  <a:lnTo>
                    <a:pt x="55816" y="14031"/>
                  </a:lnTo>
                  <a:cubicBezTo>
                    <a:pt x="65009" y="4002"/>
                    <a:pt x="80888" y="2331"/>
                    <a:pt x="90916" y="11524"/>
                  </a:cubicBezTo>
                  <a:cubicBezTo>
                    <a:pt x="100945" y="20716"/>
                    <a:pt x="102616" y="36595"/>
                    <a:pt x="93423" y="46623"/>
                  </a:cubicBezTo>
                  <a:lnTo>
                    <a:pt x="49131" y="96766"/>
                  </a:lnTo>
                  <a:cubicBezTo>
                    <a:pt x="44116" y="101780"/>
                    <a:pt x="38266" y="104287"/>
                    <a:pt x="32416" y="105123"/>
                  </a:cubicBezTo>
                  <a:close/>
                </a:path>
              </a:pathLst>
            </a:custGeom>
            <a:grpFill/>
            <a:ln>
              <a:noFill/>
            </a:ln>
          </p:spPr>
          <p:style>
            <a:lnRef idx="0">
              <a:scrgbClr r="0" g="0" b="0"/>
            </a:lnRef>
            <a:fillRef idx="0">
              <a:scrgbClr r="0" g="0" b="0"/>
            </a:fillRef>
            <a:effectRef idx="0">
              <a:scrgbClr r="0" g="0" b="0"/>
            </a:effectRef>
            <a:fontRef idx="minor">
              <a:schemeClr val="lt1"/>
            </a:fontRef>
          </p:style>
          <p:txBody>
            <a:bodyPr rtlCol="0" anchor="ctr"/>
            <a:lstStyle/>
            <a:p>
              <a:pPr defTabSz="914378"/>
              <a:endParaRPr lang="en-IN" dirty="0">
                <a:solidFill>
                  <a:srgbClr val="000000"/>
                </a:solidFill>
                <a:ea typeface="Apple Symbols" panose="02000000000000000000" pitchFamily="2" charset="-79"/>
                <a:cs typeface="Arial" panose="020B0604020202020204" pitchFamily="34" charset="0"/>
              </a:endParaRPr>
            </a:p>
          </p:txBody>
        </p:sp>
        <p:sp>
          <p:nvSpPr>
            <p:cNvPr id="14" name="Freeform: Shape 35">
              <a:extLst>
                <a:ext uri="{FF2B5EF4-FFF2-40B4-BE49-F238E27FC236}">
                  <a16:creationId xmlns:a16="http://schemas.microsoft.com/office/drawing/2014/main" id="{E35D9705-CEA1-4315-9D84-FF1E1654BF9A}"/>
                </a:ext>
              </a:extLst>
            </p:cNvPr>
            <p:cNvSpPr/>
            <p:nvPr/>
          </p:nvSpPr>
          <p:spPr>
            <a:xfrm>
              <a:off x="989130" y="3600760"/>
              <a:ext cx="175499" cy="208928"/>
            </a:xfrm>
            <a:custGeom>
              <a:avLst/>
              <a:gdLst>
                <a:gd name="connsiteX0" fmla="*/ 5484 w 175499"/>
                <a:gd name="connsiteY0" fmla="*/ 162598 h 208927"/>
                <a:gd name="connsiteX1" fmla="*/ 69834 w 175499"/>
                <a:gd name="connsiteY1" fmla="*/ 201876 h 208927"/>
                <a:gd name="connsiteX2" fmla="*/ 92398 w 175499"/>
                <a:gd name="connsiteY2" fmla="*/ 196026 h 208927"/>
                <a:gd name="connsiteX3" fmla="*/ 170119 w 175499"/>
                <a:gd name="connsiteY3" fmla="*/ 67327 h 208927"/>
                <a:gd name="connsiteX4" fmla="*/ 164269 w 175499"/>
                <a:gd name="connsiteY4" fmla="*/ 44763 h 208927"/>
                <a:gd name="connsiteX5" fmla="*/ 100755 w 175499"/>
                <a:gd name="connsiteY5" fmla="*/ 5484 h 208927"/>
                <a:gd name="connsiteX6" fmla="*/ 5484 w 175499"/>
                <a:gd name="connsiteY6" fmla="*/ 162598 h 208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499" h="208927">
                  <a:moveTo>
                    <a:pt x="5484" y="162598"/>
                  </a:moveTo>
                  <a:lnTo>
                    <a:pt x="69834" y="201876"/>
                  </a:lnTo>
                  <a:cubicBezTo>
                    <a:pt x="77355" y="206891"/>
                    <a:pt x="88220" y="204383"/>
                    <a:pt x="92398" y="196026"/>
                  </a:cubicBezTo>
                  <a:lnTo>
                    <a:pt x="170119" y="67327"/>
                  </a:lnTo>
                  <a:cubicBezTo>
                    <a:pt x="175134" y="59806"/>
                    <a:pt x="172626" y="48941"/>
                    <a:pt x="164269" y="44763"/>
                  </a:cubicBezTo>
                  <a:lnTo>
                    <a:pt x="100755" y="5484"/>
                  </a:lnTo>
                  <a:lnTo>
                    <a:pt x="5484" y="162598"/>
                  </a:lnTo>
                  <a:close/>
                </a:path>
              </a:pathLst>
            </a:custGeom>
            <a:grpFill/>
            <a:ln>
              <a:noFill/>
            </a:ln>
          </p:spPr>
          <p:style>
            <a:lnRef idx="0">
              <a:scrgbClr r="0" g="0" b="0"/>
            </a:lnRef>
            <a:fillRef idx="0">
              <a:scrgbClr r="0" g="0" b="0"/>
            </a:fillRef>
            <a:effectRef idx="0">
              <a:scrgbClr r="0" g="0" b="0"/>
            </a:effectRef>
            <a:fontRef idx="minor">
              <a:schemeClr val="lt1"/>
            </a:fontRef>
          </p:style>
          <p:txBody>
            <a:bodyPr rtlCol="0" anchor="ctr"/>
            <a:lstStyle/>
            <a:p>
              <a:pPr defTabSz="914378"/>
              <a:endParaRPr lang="en-IN" dirty="0">
                <a:solidFill>
                  <a:srgbClr val="000000"/>
                </a:solidFill>
                <a:ea typeface="Apple Symbols" panose="02000000000000000000" pitchFamily="2" charset="-79"/>
                <a:cs typeface="Arial" panose="020B0604020202020204" pitchFamily="34" charset="0"/>
              </a:endParaRPr>
            </a:p>
          </p:txBody>
        </p:sp>
        <p:sp>
          <p:nvSpPr>
            <p:cNvPr id="15" name="Freeform: Shape 37">
              <a:extLst>
                <a:ext uri="{FF2B5EF4-FFF2-40B4-BE49-F238E27FC236}">
                  <a16:creationId xmlns:a16="http://schemas.microsoft.com/office/drawing/2014/main" id="{9C82D0EE-2DF1-F567-4196-F9996719046C}"/>
                </a:ext>
              </a:extLst>
            </p:cNvPr>
            <p:cNvSpPr/>
            <p:nvPr/>
          </p:nvSpPr>
          <p:spPr>
            <a:xfrm>
              <a:off x="1091923" y="3675974"/>
              <a:ext cx="451284" cy="367713"/>
            </a:xfrm>
            <a:custGeom>
              <a:avLst/>
              <a:gdLst>
                <a:gd name="connsiteX0" fmla="*/ 444232 w 451283"/>
                <a:gd name="connsiteY0" fmla="*/ 196862 h 367712"/>
                <a:gd name="connsiteX1" fmla="*/ 309683 w 451283"/>
                <a:gd name="connsiteY1" fmla="*/ 81534 h 367712"/>
                <a:gd name="connsiteX2" fmla="*/ 300490 w 451283"/>
                <a:gd name="connsiteY2" fmla="*/ 73177 h 367712"/>
                <a:gd name="connsiteX3" fmla="*/ 242826 w 451283"/>
                <a:gd name="connsiteY3" fmla="*/ 139198 h 367712"/>
                <a:gd name="connsiteX4" fmla="*/ 209398 w 451283"/>
                <a:gd name="connsiteY4" fmla="*/ 155912 h 367712"/>
                <a:gd name="connsiteX5" fmla="*/ 205219 w 451283"/>
                <a:gd name="connsiteY5" fmla="*/ 155912 h 367712"/>
                <a:gd name="connsiteX6" fmla="*/ 172626 w 451283"/>
                <a:gd name="connsiteY6" fmla="*/ 143377 h 367712"/>
                <a:gd name="connsiteX7" fmla="*/ 167612 w 451283"/>
                <a:gd name="connsiteY7" fmla="*/ 72341 h 367712"/>
                <a:gd name="connsiteX8" fmla="*/ 216919 w 451283"/>
                <a:gd name="connsiteY8" fmla="*/ 15513 h 367712"/>
                <a:gd name="connsiteX9" fmla="*/ 78191 w 451283"/>
                <a:gd name="connsiteY9" fmla="*/ 5484 h 367712"/>
                <a:gd name="connsiteX10" fmla="*/ 5484 w 451283"/>
                <a:gd name="connsiteY10" fmla="*/ 125827 h 367712"/>
                <a:gd name="connsiteX11" fmla="*/ 62313 w 451283"/>
                <a:gd name="connsiteY11" fmla="*/ 191848 h 367712"/>
                <a:gd name="connsiteX12" fmla="*/ 84041 w 451283"/>
                <a:gd name="connsiteY12" fmla="*/ 166776 h 367712"/>
                <a:gd name="connsiteX13" fmla="*/ 115798 w 451283"/>
                <a:gd name="connsiteY13" fmla="*/ 152569 h 367712"/>
                <a:gd name="connsiteX14" fmla="*/ 115798 w 451283"/>
                <a:gd name="connsiteY14" fmla="*/ 152569 h 367712"/>
                <a:gd name="connsiteX15" fmla="*/ 143377 w 451283"/>
                <a:gd name="connsiteY15" fmla="*/ 162598 h 367712"/>
                <a:gd name="connsiteX16" fmla="*/ 157584 w 451283"/>
                <a:gd name="connsiteY16" fmla="*/ 192683 h 367712"/>
                <a:gd name="connsiteX17" fmla="*/ 171791 w 451283"/>
                <a:gd name="connsiteY17" fmla="*/ 190176 h 367712"/>
                <a:gd name="connsiteX18" fmla="*/ 199369 w 451283"/>
                <a:gd name="connsiteY18" fmla="*/ 200205 h 367712"/>
                <a:gd name="connsiteX19" fmla="*/ 213576 w 451283"/>
                <a:gd name="connsiteY19" fmla="*/ 231126 h 367712"/>
                <a:gd name="connsiteX20" fmla="*/ 224440 w 451283"/>
                <a:gd name="connsiteY20" fmla="*/ 229455 h 367712"/>
                <a:gd name="connsiteX21" fmla="*/ 224440 w 451283"/>
                <a:gd name="connsiteY21" fmla="*/ 229455 h 367712"/>
                <a:gd name="connsiteX22" fmla="*/ 249512 w 451283"/>
                <a:gd name="connsiteY22" fmla="*/ 238648 h 367712"/>
                <a:gd name="connsiteX23" fmla="*/ 262047 w 451283"/>
                <a:gd name="connsiteY23" fmla="*/ 264555 h 367712"/>
                <a:gd name="connsiteX24" fmla="*/ 271240 w 451283"/>
                <a:gd name="connsiteY24" fmla="*/ 262883 h 367712"/>
                <a:gd name="connsiteX25" fmla="*/ 271240 w 451283"/>
                <a:gd name="connsiteY25" fmla="*/ 262883 h 367712"/>
                <a:gd name="connsiteX26" fmla="*/ 292969 w 451283"/>
                <a:gd name="connsiteY26" fmla="*/ 271240 h 367712"/>
                <a:gd name="connsiteX27" fmla="*/ 304669 w 451283"/>
                <a:gd name="connsiteY27" fmla="*/ 293804 h 367712"/>
                <a:gd name="connsiteX28" fmla="*/ 296312 w 451283"/>
                <a:gd name="connsiteY28" fmla="*/ 318040 h 367712"/>
                <a:gd name="connsiteX29" fmla="*/ 267897 w 451283"/>
                <a:gd name="connsiteY29" fmla="*/ 350633 h 367712"/>
                <a:gd name="connsiteX30" fmla="*/ 279597 w 451283"/>
                <a:gd name="connsiteY30" fmla="*/ 359826 h 367712"/>
                <a:gd name="connsiteX31" fmla="*/ 299654 w 451283"/>
                <a:gd name="connsiteY31" fmla="*/ 364840 h 367712"/>
                <a:gd name="connsiteX32" fmla="*/ 329740 w 451283"/>
                <a:gd name="connsiteY32" fmla="*/ 328904 h 367712"/>
                <a:gd name="connsiteX33" fmla="*/ 329740 w 451283"/>
                <a:gd name="connsiteY33" fmla="*/ 328069 h 367712"/>
                <a:gd name="connsiteX34" fmla="*/ 338097 w 451283"/>
                <a:gd name="connsiteY34" fmla="*/ 328904 h 367712"/>
                <a:gd name="connsiteX35" fmla="*/ 368183 w 451283"/>
                <a:gd name="connsiteY35" fmla="*/ 292969 h 367712"/>
                <a:gd name="connsiteX36" fmla="*/ 368183 w 451283"/>
                <a:gd name="connsiteY36" fmla="*/ 292133 h 367712"/>
                <a:gd name="connsiteX37" fmla="*/ 376540 w 451283"/>
                <a:gd name="connsiteY37" fmla="*/ 292969 h 367712"/>
                <a:gd name="connsiteX38" fmla="*/ 406625 w 451283"/>
                <a:gd name="connsiteY38" fmla="*/ 257033 h 367712"/>
                <a:gd name="connsiteX39" fmla="*/ 405790 w 451283"/>
                <a:gd name="connsiteY39" fmla="*/ 252019 h 367712"/>
                <a:gd name="connsiteX40" fmla="*/ 423340 w 451283"/>
                <a:gd name="connsiteY40" fmla="*/ 255362 h 367712"/>
                <a:gd name="connsiteX41" fmla="*/ 453425 w 451283"/>
                <a:gd name="connsiteY41" fmla="*/ 219426 h 367712"/>
                <a:gd name="connsiteX42" fmla="*/ 444232 w 451283"/>
                <a:gd name="connsiteY42" fmla="*/ 196862 h 36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451283" h="367712">
                  <a:moveTo>
                    <a:pt x="444232" y="196862"/>
                  </a:moveTo>
                  <a:lnTo>
                    <a:pt x="309683" y="81534"/>
                  </a:lnTo>
                  <a:lnTo>
                    <a:pt x="300490" y="73177"/>
                  </a:lnTo>
                  <a:lnTo>
                    <a:pt x="242826" y="139198"/>
                  </a:lnTo>
                  <a:cubicBezTo>
                    <a:pt x="234469" y="149227"/>
                    <a:pt x="222769" y="155077"/>
                    <a:pt x="209398" y="155912"/>
                  </a:cubicBezTo>
                  <a:cubicBezTo>
                    <a:pt x="207726" y="155912"/>
                    <a:pt x="206055" y="155912"/>
                    <a:pt x="205219" y="155912"/>
                  </a:cubicBezTo>
                  <a:cubicBezTo>
                    <a:pt x="192683" y="155912"/>
                    <a:pt x="180984" y="151734"/>
                    <a:pt x="172626" y="143377"/>
                  </a:cubicBezTo>
                  <a:cubicBezTo>
                    <a:pt x="151734" y="124991"/>
                    <a:pt x="150062" y="93234"/>
                    <a:pt x="167612" y="72341"/>
                  </a:cubicBezTo>
                  <a:lnTo>
                    <a:pt x="216919" y="15513"/>
                  </a:lnTo>
                  <a:cubicBezTo>
                    <a:pt x="178476" y="10499"/>
                    <a:pt x="129170" y="30556"/>
                    <a:pt x="78191" y="5484"/>
                  </a:cubicBezTo>
                  <a:lnTo>
                    <a:pt x="5484" y="125827"/>
                  </a:lnTo>
                  <a:lnTo>
                    <a:pt x="62313" y="191848"/>
                  </a:lnTo>
                  <a:lnTo>
                    <a:pt x="84041" y="166776"/>
                  </a:lnTo>
                  <a:cubicBezTo>
                    <a:pt x="91563" y="157584"/>
                    <a:pt x="103262" y="152569"/>
                    <a:pt x="115798" y="152569"/>
                  </a:cubicBezTo>
                  <a:lnTo>
                    <a:pt x="115798" y="152569"/>
                  </a:lnTo>
                  <a:cubicBezTo>
                    <a:pt x="125827" y="152569"/>
                    <a:pt x="135855" y="155912"/>
                    <a:pt x="143377" y="162598"/>
                  </a:cubicBezTo>
                  <a:cubicBezTo>
                    <a:pt x="152569" y="170119"/>
                    <a:pt x="156748" y="180984"/>
                    <a:pt x="157584" y="192683"/>
                  </a:cubicBezTo>
                  <a:cubicBezTo>
                    <a:pt x="161762" y="191012"/>
                    <a:pt x="166776" y="190176"/>
                    <a:pt x="171791" y="190176"/>
                  </a:cubicBezTo>
                  <a:cubicBezTo>
                    <a:pt x="181819" y="190176"/>
                    <a:pt x="191848" y="193519"/>
                    <a:pt x="199369" y="200205"/>
                  </a:cubicBezTo>
                  <a:cubicBezTo>
                    <a:pt x="208562" y="208562"/>
                    <a:pt x="213576" y="219426"/>
                    <a:pt x="213576" y="231126"/>
                  </a:cubicBezTo>
                  <a:cubicBezTo>
                    <a:pt x="216919" y="230290"/>
                    <a:pt x="221098" y="229455"/>
                    <a:pt x="224440" y="229455"/>
                  </a:cubicBezTo>
                  <a:lnTo>
                    <a:pt x="224440" y="229455"/>
                  </a:lnTo>
                  <a:cubicBezTo>
                    <a:pt x="233633" y="229455"/>
                    <a:pt x="241990" y="232798"/>
                    <a:pt x="249512" y="238648"/>
                  </a:cubicBezTo>
                  <a:cubicBezTo>
                    <a:pt x="257033" y="245333"/>
                    <a:pt x="261212" y="254526"/>
                    <a:pt x="262047" y="264555"/>
                  </a:cubicBezTo>
                  <a:cubicBezTo>
                    <a:pt x="264555" y="263719"/>
                    <a:pt x="267897" y="262883"/>
                    <a:pt x="271240" y="262883"/>
                  </a:cubicBezTo>
                  <a:lnTo>
                    <a:pt x="271240" y="262883"/>
                  </a:lnTo>
                  <a:cubicBezTo>
                    <a:pt x="279597" y="262883"/>
                    <a:pt x="287119" y="265390"/>
                    <a:pt x="292969" y="271240"/>
                  </a:cubicBezTo>
                  <a:cubicBezTo>
                    <a:pt x="299654" y="277090"/>
                    <a:pt x="303833" y="285447"/>
                    <a:pt x="304669" y="293804"/>
                  </a:cubicBezTo>
                  <a:cubicBezTo>
                    <a:pt x="305504" y="302997"/>
                    <a:pt x="302162" y="311354"/>
                    <a:pt x="296312" y="318040"/>
                  </a:cubicBezTo>
                  <a:lnTo>
                    <a:pt x="267897" y="350633"/>
                  </a:lnTo>
                  <a:lnTo>
                    <a:pt x="279597" y="359826"/>
                  </a:lnTo>
                  <a:cubicBezTo>
                    <a:pt x="285447" y="363168"/>
                    <a:pt x="292133" y="365676"/>
                    <a:pt x="299654" y="364840"/>
                  </a:cubicBezTo>
                  <a:cubicBezTo>
                    <a:pt x="318040" y="363168"/>
                    <a:pt x="331411" y="347290"/>
                    <a:pt x="329740" y="328904"/>
                  </a:cubicBezTo>
                  <a:cubicBezTo>
                    <a:pt x="329740" y="328904"/>
                    <a:pt x="329740" y="328069"/>
                    <a:pt x="329740" y="328069"/>
                  </a:cubicBezTo>
                  <a:cubicBezTo>
                    <a:pt x="332247" y="328904"/>
                    <a:pt x="335590" y="328904"/>
                    <a:pt x="338097" y="328904"/>
                  </a:cubicBezTo>
                  <a:cubicBezTo>
                    <a:pt x="356483" y="327233"/>
                    <a:pt x="369854" y="311354"/>
                    <a:pt x="368183" y="292969"/>
                  </a:cubicBezTo>
                  <a:cubicBezTo>
                    <a:pt x="368183" y="292969"/>
                    <a:pt x="368183" y="292133"/>
                    <a:pt x="368183" y="292133"/>
                  </a:cubicBezTo>
                  <a:cubicBezTo>
                    <a:pt x="370690" y="292969"/>
                    <a:pt x="374033" y="292969"/>
                    <a:pt x="376540" y="292969"/>
                  </a:cubicBezTo>
                  <a:cubicBezTo>
                    <a:pt x="394925" y="291297"/>
                    <a:pt x="408297" y="275419"/>
                    <a:pt x="406625" y="257033"/>
                  </a:cubicBezTo>
                  <a:cubicBezTo>
                    <a:pt x="406625" y="255362"/>
                    <a:pt x="405790" y="253690"/>
                    <a:pt x="405790" y="252019"/>
                  </a:cubicBezTo>
                  <a:cubicBezTo>
                    <a:pt x="410804" y="254526"/>
                    <a:pt x="416654" y="256197"/>
                    <a:pt x="423340" y="255362"/>
                  </a:cubicBezTo>
                  <a:cubicBezTo>
                    <a:pt x="441725" y="253690"/>
                    <a:pt x="455097" y="237812"/>
                    <a:pt x="453425" y="219426"/>
                  </a:cubicBezTo>
                  <a:cubicBezTo>
                    <a:pt x="454261" y="210233"/>
                    <a:pt x="450082" y="202712"/>
                    <a:pt x="444232" y="196862"/>
                  </a:cubicBezTo>
                  <a:close/>
                </a:path>
              </a:pathLst>
            </a:custGeom>
            <a:grpFill/>
            <a:ln>
              <a:noFill/>
            </a:ln>
          </p:spPr>
          <p:style>
            <a:lnRef idx="0">
              <a:scrgbClr r="0" g="0" b="0"/>
            </a:lnRef>
            <a:fillRef idx="0">
              <a:scrgbClr r="0" g="0" b="0"/>
            </a:fillRef>
            <a:effectRef idx="0">
              <a:scrgbClr r="0" g="0" b="0"/>
            </a:effectRef>
            <a:fontRef idx="minor">
              <a:schemeClr val="lt1"/>
            </a:fontRef>
          </p:style>
          <p:txBody>
            <a:bodyPr rtlCol="0" anchor="ctr"/>
            <a:lstStyle/>
            <a:p>
              <a:pPr defTabSz="914378"/>
              <a:endParaRPr lang="en-IN" dirty="0">
                <a:solidFill>
                  <a:srgbClr val="000000"/>
                </a:solidFill>
                <a:ea typeface="Apple Symbols" panose="02000000000000000000" pitchFamily="2" charset="-79"/>
                <a:cs typeface="Arial" panose="020B0604020202020204" pitchFamily="34" charset="0"/>
              </a:endParaRPr>
            </a:p>
          </p:txBody>
        </p:sp>
        <p:sp>
          <p:nvSpPr>
            <p:cNvPr id="16" name="Freeform: Shape 38">
              <a:extLst>
                <a:ext uri="{FF2B5EF4-FFF2-40B4-BE49-F238E27FC236}">
                  <a16:creationId xmlns:a16="http://schemas.microsoft.com/office/drawing/2014/main" id="{009BDF18-0B3D-05D6-4D8F-C42BF03711D8}"/>
                </a:ext>
              </a:extLst>
            </p:cNvPr>
            <p:cNvSpPr/>
            <p:nvPr/>
          </p:nvSpPr>
          <p:spPr>
            <a:xfrm>
              <a:off x="1547319" y="3600760"/>
              <a:ext cx="175499" cy="208928"/>
            </a:xfrm>
            <a:custGeom>
              <a:avLst/>
              <a:gdLst>
                <a:gd name="connsiteX0" fmla="*/ 172692 w 175499"/>
                <a:gd name="connsiteY0" fmla="*/ 162598 h 208927"/>
                <a:gd name="connsiteX1" fmla="*/ 108342 w 175499"/>
                <a:gd name="connsiteY1" fmla="*/ 201876 h 208927"/>
                <a:gd name="connsiteX2" fmla="*/ 85778 w 175499"/>
                <a:gd name="connsiteY2" fmla="*/ 196026 h 208927"/>
                <a:gd name="connsiteX3" fmla="*/ 8057 w 175499"/>
                <a:gd name="connsiteY3" fmla="*/ 67327 h 208927"/>
                <a:gd name="connsiteX4" fmla="*/ 13907 w 175499"/>
                <a:gd name="connsiteY4" fmla="*/ 44763 h 208927"/>
                <a:gd name="connsiteX5" fmla="*/ 78257 w 175499"/>
                <a:gd name="connsiteY5" fmla="*/ 5484 h 208927"/>
                <a:gd name="connsiteX6" fmla="*/ 172692 w 175499"/>
                <a:gd name="connsiteY6" fmla="*/ 162598 h 208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499" h="208927">
                  <a:moveTo>
                    <a:pt x="172692" y="162598"/>
                  </a:moveTo>
                  <a:lnTo>
                    <a:pt x="108342" y="201876"/>
                  </a:lnTo>
                  <a:cubicBezTo>
                    <a:pt x="100821" y="206891"/>
                    <a:pt x="89957" y="204383"/>
                    <a:pt x="85778" y="196026"/>
                  </a:cubicBezTo>
                  <a:lnTo>
                    <a:pt x="8057" y="67327"/>
                  </a:lnTo>
                  <a:cubicBezTo>
                    <a:pt x="3043" y="59806"/>
                    <a:pt x="5550" y="48941"/>
                    <a:pt x="13907" y="44763"/>
                  </a:cubicBezTo>
                  <a:lnTo>
                    <a:pt x="78257" y="5484"/>
                  </a:lnTo>
                  <a:lnTo>
                    <a:pt x="172692" y="162598"/>
                  </a:lnTo>
                  <a:close/>
                </a:path>
              </a:pathLst>
            </a:custGeom>
            <a:grpFill/>
            <a:ln>
              <a:noFill/>
            </a:ln>
          </p:spPr>
          <p:style>
            <a:lnRef idx="0">
              <a:scrgbClr r="0" g="0" b="0"/>
            </a:lnRef>
            <a:fillRef idx="0">
              <a:scrgbClr r="0" g="0" b="0"/>
            </a:fillRef>
            <a:effectRef idx="0">
              <a:scrgbClr r="0" g="0" b="0"/>
            </a:effectRef>
            <a:fontRef idx="minor">
              <a:schemeClr val="lt1"/>
            </a:fontRef>
          </p:style>
          <p:txBody>
            <a:bodyPr rtlCol="0" anchor="ctr"/>
            <a:lstStyle/>
            <a:p>
              <a:pPr defTabSz="914378"/>
              <a:endParaRPr lang="en-IN" dirty="0">
                <a:solidFill>
                  <a:srgbClr val="000000"/>
                </a:solidFill>
                <a:ea typeface="Apple Symbols" panose="02000000000000000000" pitchFamily="2" charset="-79"/>
                <a:cs typeface="Arial" panose="020B0604020202020204" pitchFamily="34" charset="0"/>
              </a:endParaRPr>
            </a:p>
          </p:txBody>
        </p:sp>
        <p:sp>
          <p:nvSpPr>
            <p:cNvPr id="17" name="Freeform: Shape 39">
              <a:extLst>
                <a:ext uri="{FF2B5EF4-FFF2-40B4-BE49-F238E27FC236}">
                  <a16:creationId xmlns:a16="http://schemas.microsoft.com/office/drawing/2014/main" id="{12A00347-CCD0-E232-6556-F4CD92BD41F1}"/>
                </a:ext>
              </a:extLst>
            </p:cNvPr>
            <p:cNvSpPr/>
            <p:nvPr/>
          </p:nvSpPr>
          <p:spPr>
            <a:xfrm>
              <a:off x="1257305" y="3668328"/>
              <a:ext cx="359355" cy="200571"/>
            </a:xfrm>
            <a:custGeom>
              <a:avLst/>
              <a:gdLst>
                <a:gd name="connsiteX0" fmla="*/ 288042 w 359355"/>
                <a:gd name="connsiteY0" fmla="*/ 16473 h 200570"/>
                <a:gd name="connsiteX1" fmla="*/ 112543 w 359355"/>
                <a:gd name="connsiteY1" fmla="*/ 6445 h 200570"/>
                <a:gd name="connsiteX2" fmla="*/ 108365 w 359355"/>
                <a:gd name="connsiteY2" fmla="*/ 5609 h 200570"/>
                <a:gd name="connsiteX3" fmla="*/ 79951 w 359355"/>
                <a:gd name="connsiteY3" fmla="*/ 16473 h 200570"/>
                <a:gd name="connsiteX4" fmla="*/ 13929 w 359355"/>
                <a:gd name="connsiteY4" fmla="*/ 91687 h 200570"/>
                <a:gd name="connsiteX5" fmla="*/ 17272 w 359355"/>
                <a:gd name="connsiteY5" fmla="*/ 138487 h 200570"/>
                <a:gd name="connsiteX6" fmla="*/ 42344 w 359355"/>
                <a:gd name="connsiteY6" fmla="*/ 146844 h 200570"/>
                <a:gd name="connsiteX7" fmla="*/ 64908 w 359355"/>
                <a:gd name="connsiteY7" fmla="*/ 135144 h 200570"/>
                <a:gd name="connsiteX8" fmla="*/ 133436 w 359355"/>
                <a:gd name="connsiteY8" fmla="*/ 56587 h 200570"/>
                <a:gd name="connsiteX9" fmla="*/ 289714 w 359355"/>
                <a:gd name="connsiteY9" fmla="*/ 191137 h 200570"/>
                <a:gd name="connsiteX10" fmla="*/ 289714 w 359355"/>
                <a:gd name="connsiteY10" fmla="*/ 191137 h 200570"/>
                <a:gd name="connsiteX11" fmla="*/ 289714 w 359355"/>
                <a:gd name="connsiteY11" fmla="*/ 191137 h 200570"/>
                <a:gd name="connsiteX12" fmla="*/ 298907 w 359355"/>
                <a:gd name="connsiteY12" fmla="*/ 202001 h 200570"/>
                <a:gd name="connsiteX13" fmla="*/ 359078 w 359355"/>
                <a:gd name="connsiteY13" fmla="*/ 132637 h 200570"/>
                <a:gd name="connsiteX14" fmla="*/ 288042 w 359355"/>
                <a:gd name="connsiteY14" fmla="*/ 16473 h 200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9355" h="200570">
                  <a:moveTo>
                    <a:pt x="288042" y="16473"/>
                  </a:moveTo>
                  <a:cubicBezTo>
                    <a:pt x="218678" y="41544"/>
                    <a:pt x="168536" y="17309"/>
                    <a:pt x="112543" y="6445"/>
                  </a:cubicBezTo>
                  <a:cubicBezTo>
                    <a:pt x="111708" y="6445"/>
                    <a:pt x="108365" y="5609"/>
                    <a:pt x="108365" y="5609"/>
                  </a:cubicBezTo>
                  <a:cubicBezTo>
                    <a:pt x="98336" y="4773"/>
                    <a:pt x="87472" y="8116"/>
                    <a:pt x="79951" y="16473"/>
                  </a:cubicBezTo>
                  <a:lnTo>
                    <a:pt x="13929" y="91687"/>
                  </a:lnTo>
                  <a:cubicBezTo>
                    <a:pt x="1394" y="105894"/>
                    <a:pt x="3065" y="126787"/>
                    <a:pt x="17272" y="138487"/>
                  </a:cubicBezTo>
                  <a:cubicBezTo>
                    <a:pt x="24794" y="144337"/>
                    <a:pt x="33151" y="147680"/>
                    <a:pt x="42344" y="146844"/>
                  </a:cubicBezTo>
                  <a:cubicBezTo>
                    <a:pt x="50701" y="146008"/>
                    <a:pt x="59058" y="142665"/>
                    <a:pt x="64908" y="135144"/>
                  </a:cubicBezTo>
                  <a:cubicBezTo>
                    <a:pt x="64908" y="135144"/>
                    <a:pt x="133436" y="56587"/>
                    <a:pt x="133436" y="56587"/>
                  </a:cubicBezTo>
                  <a:lnTo>
                    <a:pt x="289714" y="191137"/>
                  </a:lnTo>
                  <a:lnTo>
                    <a:pt x="289714" y="191137"/>
                  </a:lnTo>
                  <a:lnTo>
                    <a:pt x="289714" y="191137"/>
                  </a:lnTo>
                  <a:cubicBezTo>
                    <a:pt x="293892" y="195315"/>
                    <a:pt x="295564" y="196987"/>
                    <a:pt x="298907" y="202001"/>
                  </a:cubicBezTo>
                  <a:lnTo>
                    <a:pt x="359078" y="132637"/>
                  </a:lnTo>
                  <a:lnTo>
                    <a:pt x="288042" y="16473"/>
                  </a:lnTo>
                  <a:close/>
                </a:path>
              </a:pathLst>
            </a:custGeom>
            <a:grpFill/>
            <a:ln>
              <a:noFill/>
            </a:ln>
          </p:spPr>
          <p:style>
            <a:lnRef idx="0">
              <a:scrgbClr r="0" g="0" b="0"/>
            </a:lnRef>
            <a:fillRef idx="0">
              <a:scrgbClr r="0" g="0" b="0"/>
            </a:fillRef>
            <a:effectRef idx="0">
              <a:scrgbClr r="0" g="0" b="0"/>
            </a:effectRef>
            <a:fontRef idx="minor">
              <a:schemeClr val="lt1"/>
            </a:fontRef>
          </p:style>
          <p:txBody>
            <a:bodyPr rtlCol="0" anchor="ctr"/>
            <a:lstStyle/>
            <a:p>
              <a:pPr defTabSz="914378"/>
              <a:endParaRPr lang="en-IN" dirty="0">
                <a:solidFill>
                  <a:srgbClr val="000000"/>
                </a:solidFill>
                <a:ea typeface="Apple Symbols" panose="02000000000000000000" pitchFamily="2" charset="-79"/>
                <a:cs typeface="Arial" panose="020B0604020202020204" pitchFamily="34" charset="0"/>
              </a:endParaRPr>
            </a:p>
          </p:txBody>
        </p:sp>
      </p:grpSp>
    </p:spTree>
    <p:extLst>
      <p:ext uri="{BB962C8B-B14F-4D97-AF65-F5344CB8AC3E}">
        <p14:creationId xmlns:p14="http://schemas.microsoft.com/office/powerpoint/2010/main" val="1760811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3750" y="77833"/>
            <a:ext cx="6315812" cy="437426"/>
          </a:xfrm>
        </p:spPr>
        <p:txBody>
          <a:bodyPr/>
          <a:lstStyle/>
          <a:p>
            <a:r>
              <a:rPr lang="en-GB" sz="2800" b="1" dirty="0">
                <a:solidFill>
                  <a:schemeClr val="tx1">
                    <a:lumMod val="85000"/>
                    <a:lumOff val="15000"/>
                  </a:schemeClr>
                </a:solidFill>
                <a:latin typeface="+mn-lt"/>
                <a:ea typeface="Calibri" panose="020F0502020204030204" pitchFamily="34" charset="0"/>
              </a:rPr>
              <a:t>Introduction</a:t>
            </a:r>
            <a:r>
              <a:rPr lang="en-GB" sz="2800" dirty="0">
                <a:solidFill>
                  <a:schemeClr val="tx1"/>
                </a:solidFill>
                <a:latin typeface="+mn-lt"/>
              </a:rPr>
              <a:t> </a:t>
            </a:r>
            <a:endParaRPr lang="en-GB" sz="2800" b="1" dirty="0">
              <a:solidFill>
                <a:schemeClr val="tx1"/>
              </a:solidFill>
              <a:latin typeface="+mn-lt"/>
            </a:endParaRPr>
          </a:p>
        </p:txBody>
      </p:sp>
      <p:sp>
        <p:nvSpPr>
          <p:cNvPr id="3" name="Slide Number Placeholder 2"/>
          <p:cNvSpPr>
            <a:spLocks noGrp="1"/>
          </p:cNvSpPr>
          <p:nvPr>
            <p:ph type="sldNum" sz="quarter" idx="12"/>
          </p:nvPr>
        </p:nvSpPr>
        <p:spPr/>
        <p:txBody>
          <a:bodyPr/>
          <a:lstStyle/>
          <a:p>
            <a:pPr defTabSz="685074">
              <a:defRPr/>
            </a:pPr>
            <a:fld id="{B54E4116-425B-4E1B-86B0-7D2FE6F0A2F4}" type="slidenum">
              <a:rPr lang="en-GB" sz="1050">
                <a:solidFill>
                  <a:srgbClr val="001C39"/>
                </a:solidFill>
                <a:latin typeface="+mn-lt"/>
              </a:rPr>
              <a:pPr defTabSz="685074">
                <a:defRPr/>
              </a:pPr>
              <a:t>2</a:t>
            </a:fld>
            <a:endParaRPr lang="en-GB" sz="1050" dirty="0">
              <a:solidFill>
                <a:srgbClr val="001C39"/>
              </a:solidFill>
              <a:latin typeface="+mn-lt"/>
            </a:endParaRPr>
          </a:p>
        </p:txBody>
      </p:sp>
      <p:grpSp>
        <p:nvGrpSpPr>
          <p:cNvPr id="4" name="Group 3">
            <a:extLst>
              <a:ext uri="{FF2B5EF4-FFF2-40B4-BE49-F238E27FC236}">
                <a16:creationId xmlns:a16="http://schemas.microsoft.com/office/drawing/2014/main" id="{D4298C4F-3742-47CE-81B5-06A6876D337D}"/>
              </a:ext>
            </a:extLst>
          </p:cNvPr>
          <p:cNvGrpSpPr/>
          <p:nvPr/>
        </p:nvGrpSpPr>
        <p:grpSpPr>
          <a:xfrm>
            <a:off x="2228855" y="2572143"/>
            <a:ext cx="5725715" cy="648000"/>
            <a:chOff x="3027362" y="3546496"/>
            <a:chExt cx="7600950" cy="958850"/>
          </a:xfrm>
        </p:grpSpPr>
        <p:sp>
          <p:nvSpPr>
            <p:cNvPr id="5" name="Freeform 12">
              <a:extLst>
                <a:ext uri="{FF2B5EF4-FFF2-40B4-BE49-F238E27FC236}">
                  <a16:creationId xmlns:a16="http://schemas.microsoft.com/office/drawing/2014/main" id="{A9B5388D-249E-1552-880D-E2C6CFD5625F}"/>
                </a:ext>
              </a:extLst>
            </p:cNvPr>
            <p:cNvSpPr>
              <a:spLocks/>
            </p:cNvSpPr>
            <p:nvPr/>
          </p:nvSpPr>
          <p:spPr bwMode="auto">
            <a:xfrm>
              <a:off x="3433762" y="3546496"/>
              <a:ext cx="7194550" cy="958850"/>
            </a:xfrm>
            <a:custGeom>
              <a:avLst/>
              <a:gdLst>
                <a:gd name="T0" fmla="*/ 0 w 13597"/>
                <a:gd name="T1" fmla="*/ 0 h 1812"/>
                <a:gd name="T2" fmla="*/ 1495 w 13597"/>
                <a:gd name="T3" fmla="*/ 0 h 1812"/>
                <a:gd name="T4" fmla="*/ 11204 w 13597"/>
                <a:gd name="T5" fmla="*/ 0 h 1812"/>
                <a:gd name="T6" fmla="*/ 11698 w 13597"/>
                <a:gd name="T7" fmla="*/ 0 h 1812"/>
                <a:gd name="T8" fmla="*/ 13111 w 13597"/>
                <a:gd name="T9" fmla="*/ 0 h 1812"/>
                <a:gd name="T10" fmla="*/ 13597 w 13597"/>
                <a:gd name="T11" fmla="*/ 888 h 1812"/>
                <a:gd name="T12" fmla="*/ 13140 w 13597"/>
                <a:gd name="T13" fmla="*/ 1803 h 1812"/>
                <a:gd name="T14" fmla="*/ 11698 w 13597"/>
                <a:gd name="T15" fmla="*/ 1805 h 1812"/>
                <a:gd name="T16" fmla="*/ 11698 w 13597"/>
                <a:gd name="T17" fmla="*/ 1806 h 1812"/>
                <a:gd name="T18" fmla="*/ 1495 w 13597"/>
                <a:gd name="T19" fmla="*/ 1810 h 1812"/>
                <a:gd name="T20" fmla="*/ 0 w 13597"/>
                <a:gd name="T21" fmla="*/ 1812 h 1812"/>
                <a:gd name="T22" fmla="*/ 0 w 13597"/>
                <a:gd name="T23" fmla="*/ 0 h 1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597" h="1812">
                  <a:moveTo>
                    <a:pt x="0" y="0"/>
                  </a:moveTo>
                  <a:lnTo>
                    <a:pt x="1495" y="0"/>
                  </a:lnTo>
                  <a:lnTo>
                    <a:pt x="11204" y="0"/>
                  </a:lnTo>
                  <a:lnTo>
                    <a:pt x="11698" y="0"/>
                  </a:lnTo>
                  <a:lnTo>
                    <a:pt x="13111" y="0"/>
                  </a:lnTo>
                  <a:lnTo>
                    <a:pt x="13597" y="888"/>
                  </a:lnTo>
                  <a:lnTo>
                    <a:pt x="13140" y="1803"/>
                  </a:lnTo>
                  <a:lnTo>
                    <a:pt x="11698" y="1805"/>
                  </a:lnTo>
                  <a:lnTo>
                    <a:pt x="11698" y="1806"/>
                  </a:lnTo>
                  <a:lnTo>
                    <a:pt x="1495" y="1810"/>
                  </a:lnTo>
                  <a:lnTo>
                    <a:pt x="0" y="1812"/>
                  </a:lnTo>
                  <a:lnTo>
                    <a:pt x="0" y="0"/>
                  </a:lnTo>
                  <a:close/>
                </a:path>
              </a:pathLst>
            </a:custGeom>
            <a:gradFill>
              <a:gsLst>
                <a:gs pos="17700">
                  <a:srgbClr val="EEEEEE"/>
                </a:gs>
                <a:gs pos="0">
                  <a:schemeClr val="bg1">
                    <a:lumMod val="95000"/>
                    <a:alpha val="0"/>
                  </a:schemeClr>
                </a:gs>
                <a:gs pos="100000">
                  <a:schemeClr val="tx1">
                    <a:lumMod val="50000"/>
                    <a:lumOff val="50000"/>
                    <a:alpha val="2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sz="1050" dirty="0">
                <a:solidFill>
                  <a:srgbClr val="FFFFFF"/>
                </a:solidFill>
                <a:ea typeface="Apple Symbols" panose="02000000000000000000" pitchFamily="2" charset="-79"/>
                <a:cs typeface="Arial" panose="020B0604020202020204" pitchFamily="34" charset="0"/>
              </a:endParaRPr>
            </a:p>
          </p:txBody>
        </p:sp>
        <p:sp>
          <p:nvSpPr>
            <p:cNvPr id="6" name="Freeform 13">
              <a:extLst>
                <a:ext uri="{FF2B5EF4-FFF2-40B4-BE49-F238E27FC236}">
                  <a16:creationId xmlns:a16="http://schemas.microsoft.com/office/drawing/2014/main" id="{05C541A4-5081-FDAF-6112-D3C39DBB53A2}"/>
                </a:ext>
              </a:extLst>
            </p:cNvPr>
            <p:cNvSpPr>
              <a:spLocks/>
            </p:cNvSpPr>
            <p:nvPr/>
          </p:nvSpPr>
          <p:spPr bwMode="auto">
            <a:xfrm>
              <a:off x="3027362" y="3546496"/>
              <a:ext cx="406400" cy="958850"/>
            </a:xfrm>
            <a:custGeom>
              <a:avLst/>
              <a:gdLst>
                <a:gd name="T0" fmla="*/ 768 w 768"/>
                <a:gd name="T1" fmla="*/ 1812 h 1812"/>
                <a:gd name="T2" fmla="*/ 768 w 768"/>
                <a:gd name="T3" fmla="*/ 0 h 1812"/>
                <a:gd name="T4" fmla="*/ 0 w 768"/>
                <a:gd name="T5" fmla="*/ 12 h 1812"/>
                <a:gd name="T6" fmla="*/ 0 w 768"/>
                <a:gd name="T7" fmla="*/ 1509 h 1812"/>
                <a:gd name="T8" fmla="*/ 768 w 768"/>
                <a:gd name="T9" fmla="*/ 1812 h 1812"/>
              </a:gdLst>
              <a:ahLst/>
              <a:cxnLst>
                <a:cxn ang="0">
                  <a:pos x="T0" y="T1"/>
                </a:cxn>
                <a:cxn ang="0">
                  <a:pos x="T2" y="T3"/>
                </a:cxn>
                <a:cxn ang="0">
                  <a:pos x="T4" y="T5"/>
                </a:cxn>
                <a:cxn ang="0">
                  <a:pos x="T6" y="T7"/>
                </a:cxn>
                <a:cxn ang="0">
                  <a:pos x="T8" y="T9"/>
                </a:cxn>
              </a:cxnLst>
              <a:rect l="0" t="0" r="r" b="b"/>
              <a:pathLst>
                <a:path w="768" h="1812">
                  <a:moveTo>
                    <a:pt x="768" y="1812"/>
                  </a:moveTo>
                  <a:lnTo>
                    <a:pt x="768" y="0"/>
                  </a:lnTo>
                  <a:lnTo>
                    <a:pt x="0" y="12"/>
                  </a:lnTo>
                  <a:lnTo>
                    <a:pt x="0" y="1509"/>
                  </a:lnTo>
                  <a:lnTo>
                    <a:pt x="768" y="1812"/>
                  </a:lnTo>
                  <a:close/>
                </a:path>
              </a:pathLst>
            </a:custGeom>
            <a:gradFill>
              <a:gsLst>
                <a:gs pos="17700">
                  <a:srgbClr val="EEEEEE"/>
                </a:gs>
                <a:gs pos="0">
                  <a:schemeClr val="bg1">
                    <a:lumMod val="95000"/>
                    <a:alpha val="0"/>
                  </a:schemeClr>
                </a:gs>
                <a:gs pos="100000">
                  <a:schemeClr val="tx1">
                    <a:lumMod val="50000"/>
                    <a:lumOff val="50000"/>
                    <a:alpha val="2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sz="1050" dirty="0">
                <a:solidFill>
                  <a:srgbClr val="FFFFFF"/>
                </a:solidFill>
                <a:ea typeface="Apple Symbols" panose="02000000000000000000" pitchFamily="2" charset="-79"/>
                <a:cs typeface="Arial" panose="020B0604020202020204" pitchFamily="34" charset="0"/>
              </a:endParaRPr>
            </a:p>
          </p:txBody>
        </p:sp>
      </p:grpSp>
      <p:grpSp>
        <p:nvGrpSpPr>
          <p:cNvPr id="7" name="Group 6">
            <a:extLst>
              <a:ext uri="{FF2B5EF4-FFF2-40B4-BE49-F238E27FC236}">
                <a16:creationId xmlns:a16="http://schemas.microsoft.com/office/drawing/2014/main" id="{B7DC0B56-F7A0-DE99-7615-8EE9CB16F3FA}"/>
              </a:ext>
            </a:extLst>
          </p:cNvPr>
          <p:cNvGrpSpPr/>
          <p:nvPr/>
        </p:nvGrpSpPr>
        <p:grpSpPr>
          <a:xfrm>
            <a:off x="2228855" y="1725698"/>
            <a:ext cx="5725715" cy="648000"/>
            <a:chOff x="3027362" y="2521487"/>
            <a:chExt cx="7600950" cy="958850"/>
          </a:xfrm>
        </p:grpSpPr>
        <p:sp>
          <p:nvSpPr>
            <p:cNvPr id="8" name="Freeform 9">
              <a:extLst>
                <a:ext uri="{FF2B5EF4-FFF2-40B4-BE49-F238E27FC236}">
                  <a16:creationId xmlns:a16="http://schemas.microsoft.com/office/drawing/2014/main" id="{1A023832-5B98-C3AD-57F6-09D37B90EEEB}"/>
                </a:ext>
              </a:extLst>
            </p:cNvPr>
            <p:cNvSpPr>
              <a:spLocks/>
            </p:cNvSpPr>
            <p:nvPr/>
          </p:nvSpPr>
          <p:spPr bwMode="auto">
            <a:xfrm>
              <a:off x="3433762" y="2521487"/>
              <a:ext cx="7194550" cy="958850"/>
            </a:xfrm>
            <a:custGeom>
              <a:avLst/>
              <a:gdLst>
                <a:gd name="T0" fmla="*/ 0 w 13597"/>
                <a:gd name="T1" fmla="*/ 0 h 1812"/>
                <a:gd name="T2" fmla="*/ 1495 w 13597"/>
                <a:gd name="T3" fmla="*/ 0 h 1812"/>
                <a:gd name="T4" fmla="*/ 11204 w 13597"/>
                <a:gd name="T5" fmla="*/ 0 h 1812"/>
                <a:gd name="T6" fmla="*/ 11698 w 13597"/>
                <a:gd name="T7" fmla="*/ 0 h 1812"/>
                <a:gd name="T8" fmla="*/ 13111 w 13597"/>
                <a:gd name="T9" fmla="*/ 0 h 1812"/>
                <a:gd name="T10" fmla="*/ 13597 w 13597"/>
                <a:gd name="T11" fmla="*/ 888 h 1812"/>
                <a:gd name="T12" fmla="*/ 13140 w 13597"/>
                <a:gd name="T13" fmla="*/ 1802 h 1812"/>
                <a:gd name="T14" fmla="*/ 11698 w 13597"/>
                <a:gd name="T15" fmla="*/ 1804 h 1812"/>
                <a:gd name="T16" fmla="*/ 11698 w 13597"/>
                <a:gd name="T17" fmla="*/ 1805 h 1812"/>
                <a:gd name="T18" fmla="*/ 1495 w 13597"/>
                <a:gd name="T19" fmla="*/ 1810 h 1812"/>
                <a:gd name="T20" fmla="*/ 0 w 13597"/>
                <a:gd name="T21" fmla="*/ 1812 h 1812"/>
                <a:gd name="T22" fmla="*/ 0 w 13597"/>
                <a:gd name="T23" fmla="*/ 0 h 1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597" h="1812">
                  <a:moveTo>
                    <a:pt x="0" y="0"/>
                  </a:moveTo>
                  <a:lnTo>
                    <a:pt x="1495" y="0"/>
                  </a:lnTo>
                  <a:lnTo>
                    <a:pt x="11204" y="0"/>
                  </a:lnTo>
                  <a:lnTo>
                    <a:pt x="11698" y="0"/>
                  </a:lnTo>
                  <a:lnTo>
                    <a:pt x="13111" y="0"/>
                  </a:lnTo>
                  <a:lnTo>
                    <a:pt x="13597" y="888"/>
                  </a:lnTo>
                  <a:lnTo>
                    <a:pt x="13140" y="1802"/>
                  </a:lnTo>
                  <a:lnTo>
                    <a:pt x="11698" y="1804"/>
                  </a:lnTo>
                  <a:lnTo>
                    <a:pt x="11698" y="1805"/>
                  </a:lnTo>
                  <a:lnTo>
                    <a:pt x="1495" y="1810"/>
                  </a:lnTo>
                  <a:lnTo>
                    <a:pt x="0" y="1812"/>
                  </a:lnTo>
                  <a:lnTo>
                    <a:pt x="0" y="0"/>
                  </a:lnTo>
                  <a:close/>
                </a:path>
              </a:pathLst>
            </a:custGeom>
            <a:gradFill>
              <a:gsLst>
                <a:gs pos="17700">
                  <a:srgbClr val="EEEEEE"/>
                </a:gs>
                <a:gs pos="0">
                  <a:schemeClr val="bg1">
                    <a:lumMod val="95000"/>
                    <a:alpha val="0"/>
                  </a:schemeClr>
                </a:gs>
                <a:gs pos="100000">
                  <a:schemeClr val="tx1">
                    <a:lumMod val="50000"/>
                    <a:lumOff val="50000"/>
                    <a:alpha val="2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sz="1050" dirty="0">
                <a:solidFill>
                  <a:srgbClr val="FFFFFF"/>
                </a:solidFill>
                <a:ea typeface="Apple Symbols" panose="02000000000000000000" pitchFamily="2" charset="-79"/>
                <a:cs typeface="Arial" panose="020B0604020202020204" pitchFamily="34" charset="0"/>
              </a:endParaRPr>
            </a:p>
          </p:txBody>
        </p:sp>
        <p:sp>
          <p:nvSpPr>
            <p:cNvPr id="9" name="Freeform 10">
              <a:extLst>
                <a:ext uri="{FF2B5EF4-FFF2-40B4-BE49-F238E27FC236}">
                  <a16:creationId xmlns:a16="http://schemas.microsoft.com/office/drawing/2014/main" id="{F9A7B302-D55B-15D6-FF31-BB8CEE14C0DF}"/>
                </a:ext>
              </a:extLst>
            </p:cNvPr>
            <p:cNvSpPr>
              <a:spLocks/>
            </p:cNvSpPr>
            <p:nvPr/>
          </p:nvSpPr>
          <p:spPr bwMode="auto">
            <a:xfrm>
              <a:off x="3027362" y="2523074"/>
              <a:ext cx="406400" cy="957262"/>
            </a:xfrm>
            <a:custGeom>
              <a:avLst/>
              <a:gdLst>
                <a:gd name="T0" fmla="*/ 768 w 768"/>
                <a:gd name="T1" fmla="*/ 1807 h 1807"/>
                <a:gd name="T2" fmla="*/ 768 w 768"/>
                <a:gd name="T3" fmla="*/ 0 h 1807"/>
                <a:gd name="T4" fmla="*/ 0 w 768"/>
                <a:gd name="T5" fmla="*/ 309 h 1807"/>
                <a:gd name="T6" fmla="*/ 0 w 768"/>
                <a:gd name="T7" fmla="*/ 1806 h 1807"/>
                <a:gd name="T8" fmla="*/ 768 w 768"/>
                <a:gd name="T9" fmla="*/ 1807 h 1807"/>
              </a:gdLst>
              <a:ahLst/>
              <a:cxnLst>
                <a:cxn ang="0">
                  <a:pos x="T0" y="T1"/>
                </a:cxn>
                <a:cxn ang="0">
                  <a:pos x="T2" y="T3"/>
                </a:cxn>
                <a:cxn ang="0">
                  <a:pos x="T4" y="T5"/>
                </a:cxn>
                <a:cxn ang="0">
                  <a:pos x="T6" y="T7"/>
                </a:cxn>
                <a:cxn ang="0">
                  <a:pos x="T8" y="T9"/>
                </a:cxn>
              </a:cxnLst>
              <a:rect l="0" t="0" r="r" b="b"/>
              <a:pathLst>
                <a:path w="768" h="1807">
                  <a:moveTo>
                    <a:pt x="768" y="1807"/>
                  </a:moveTo>
                  <a:lnTo>
                    <a:pt x="768" y="0"/>
                  </a:lnTo>
                  <a:lnTo>
                    <a:pt x="0" y="309"/>
                  </a:lnTo>
                  <a:lnTo>
                    <a:pt x="0" y="1806"/>
                  </a:lnTo>
                  <a:lnTo>
                    <a:pt x="768" y="1807"/>
                  </a:lnTo>
                  <a:close/>
                </a:path>
              </a:pathLst>
            </a:custGeom>
            <a:gradFill>
              <a:gsLst>
                <a:gs pos="17700">
                  <a:srgbClr val="EEEEEE"/>
                </a:gs>
                <a:gs pos="0">
                  <a:schemeClr val="bg1">
                    <a:lumMod val="95000"/>
                    <a:alpha val="0"/>
                  </a:schemeClr>
                </a:gs>
                <a:gs pos="100000">
                  <a:schemeClr val="tx1">
                    <a:lumMod val="50000"/>
                    <a:lumOff val="50000"/>
                    <a:alpha val="2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sz="1050" dirty="0">
                <a:solidFill>
                  <a:srgbClr val="FFFFFF"/>
                </a:solidFill>
                <a:ea typeface="Apple Symbols" panose="02000000000000000000" pitchFamily="2" charset="-79"/>
                <a:cs typeface="Arial" panose="020B0604020202020204" pitchFamily="34" charset="0"/>
              </a:endParaRPr>
            </a:p>
          </p:txBody>
        </p:sp>
      </p:grpSp>
      <p:sp>
        <p:nvSpPr>
          <p:cNvPr id="10" name="Freeform 8">
            <a:extLst>
              <a:ext uri="{FF2B5EF4-FFF2-40B4-BE49-F238E27FC236}">
                <a16:creationId xmlns:a16="http://schemas.microsoft.com/office/drawing/2014/main" id="{09D64AC0-96E2-5E0D-350F-D3EA884FCF10}"/>
              </a:ext>
            </a:extLst>
          </p:cNvPr>
          <p:cNvSpPr>
            <a:spLocks/>
          </p:cNvSpPr>
          <p:nvPr/>
        </p:nvSpPr>
        <p:spPr bwMode="auto">
          <a:xfrm>
            <a:off x="1128719" y="1812045"/>
            <a:ext cx="1100141" cy="648000"/>
          </a:xfrm>
          <a:custGeom>
            <a:avLst/>
            <a:gdLst>
              <a:gd name="T0" fmla="*/ 2771 w 2771"/>
              <a:gd name="T1" fmla="*/ 0 h 1497"/>
              <a:gd name="T2" fmla="*/ 136 w 2771"/>
              <a:gd name="T3" fmla="*/ 0 h 1497"/>
              <a:gd name="T4" fmla="*/ 130 w 2771"/>
              <a:gd name="T5" fmla="*/ 0 h 1497"/>
              <a:gd name="T6" fmla="*/ 122 w 2771"/>
              <a:gd name="T7" fmla="*/ 1 h 1497"/>
              <a:gd name="T8" fmla="*/ 116 w 2771"/>
              <a:gd name="T9" fmla="*/ 1 h 1497"/>
              <a:gd name="T10" fmla="*/ 109 w 2771"/>
              <a:gd name="T11" fmla="*/ 2 h 1497"/>
              <a:gd name="T12" fmla="*/ 95 w 2771"/>
              <a:gd name="T13" fmla="*/ 6 h 1497"/>
              <a:gd name="T14" fmla="*/ 84 w 2771"/>
              <a:gd name="T15" fmla="*/ 10 h 1497"/>
              <a:gd name="T16" fmla="*/ 72 w 2771"/>
              <a:gd name="T17" fmla="*/ 16 h 1497"/>
              <a:gd name="T18" fmla="*/ 60 w 2771"/>
              <a:gd name="T19" fmla="*/ 23 h 1497"/>
              <a:gd name="T20" fmla="*/ 49 w 2771"/>
              <a:gd name="T21" fmla="*/ 31 h 1497"/>
              <a:gd name="T22" fmla="*/ 41 w 2771"/>
              <a:gd name="T23" fmla="*/ 40 h 1497"/>
              <a:gd name="T24" fmla="*/ 31 w 2771"/>
              <a:gd name="T25" fmla="*/ 49 h 1497"/>
              <a:gd name="T26" fmla="*/ 24 w 2771"/>
              <a:gd name="T27" fmla="*/ 60 h 1497"/>
              <a:gd name="T28" fmla="*/ 17 w 2771"/>
              <a:gd name="T29" fmla="*/ 71 h 1497"/>
              <a:gd name="T30" fmla="*/ 11 w 2771"/>
              <a:gd name="T31" fmla="*/ 82 h 1497"/>
              <a:gd name="T32" fmla="*/ 6 w 2771"/>
              <a:gd name="T33" fmla="*/ 95 h 1497"/>
              <a:gd name="T34" fmla="*/ 2 w 2771"/>
              <a:gd name="T35" fmla="*/ 108 h 1497"/>
              <a:gd name="T36" fmla="*/ 1 w 2771"/>
              <a:gd name="T37" fmla="*/ 114 h 1497"/>
              <a:gd name="T38" fmla="*/ 0 w 2771"/>
              <a:gd name="T39" fmla="*/ 122 h 1497"/>
              <a:gd name="T40" fmla="*/ 0 w 2771"/>
              <a:gd name="T41" fmla="*/ 128 h 1497"/>
              <a:gd name="T42" fmla="*/ 0 w 2771"/>
              <a:gd name="T43" fmla="*/ 136 h 1497"/>
              <a:gd name="T44" fmla="*/ 0 w 2771"/>
              <a:gd name="T45" fmla="*/ 1361 h 1497"/>
              <a:gd name="T46" fmla="*/ 0 w 2771"/>
              <a:gd name="T47" fmla="*/ 1367 h 1497"/>
              <a:gd name="T48" fmla="*/ 0 w 2771"/>
              <a:gd name="T49" fmla="*/ 1375 h 1497"/>
              <a:gd name="T50" fmla="*/ 1 w 2771"/>
              <a:gd name="T51" fmla="*/ 1381 h 1497"/>
              <a:gd name="T52" fmla="*/ 2 w 2771"/>
              <a:gd name="T53" fmla="*/ 1388 h 1497"/>
              <a:gd name="T54" fmla="*/ 6 w 2771"/>
              <a:gd name="T55" fmla="*/ 1401 h 1497"/>
              <a:gd name="T56" fmla="*/ 11 w 2771"/>
              <a:gd name="T57" fmla="*/ 1413 h 1497"/>
              <a:gd name="T58" fmla="*/ 17 w 2771"/>
              <a:gd name="T59" fmla="*/ 1425 h 1497"/>
              <a:gd name="T60" fmla="*/ 24 w 2771"/>
              <a:gd name="T61" fmla="*/ 1437 h 1497"/>
              <a:gd name="T62" fmla="*/ 31 w 2771"/>
              <a:gd name="T63" fmla="*/ 1448 h 1497"/>
              <a:gd name="T64" fmla="*/ 41 w 2771"/>
              <a:gd name="T65" fmla="*/ 1456 h 1497"/>
              <a:gd name="T66" fmla="*/ 49 w 2771"/>
              <a:gd name="T67" fmla="*/ 1466 h 1497"/>
              <a:gd name="T68" fmla="*/ 60 w 2771"/>
              <a:gd name="T69" fmla="*/ 1473 h 1497"/>
              <a:gd name="T70" fmla="*/ 72 w 2771"/>
              <a:gd name="T71" fmla="*/ 1480 h 1497"/>
              <a:gd name="T72" fmla="*/ 84 w 2771"/>
              <a:gd name="T73" fmla="*/ 1486 h 1497"/>
              <a:gd name="T74" fmla="*/ 95 w 2771"/>
              <a:gd name="T75" fmla="*/ 1490 h 1497"/>
              <a:gd name="T76" fmla="*/ 109 w 2771"/>
              <a:gd name="T77" fmla="*/ 1495 h 1497"/>
              <a:gd name="T78" fmla="*/ 116 w 2771"/>
              <a:gd name="T79" fmla="*/ 1496 h 1497"/>
              <a:gd name="T80" fmla="*/ 122 w 2771"/>
              <a:gd name="T81" fmla="*/ 1496 h 1497"/>
              <a:gd name="T82" fmla="*/ 130 w 2771"/>
              <a:gd name="T83" fmla="*/ 1497 h 1497"/>
              <a:gd name="T84" fmla="*/ 136 w 2771"/>
              <a:gd name="T85" fmla="*/ 1497 h 1497"/>
              <a:gd name="T86" fmla="*/ 2771 w 2771"/>
              <a:gd name="T87" fmla="*/ 1497 h 1497"/>
              <a:gd name="T88" fmla="*/ 2771 w 2771"/>
              <a:gd name="T89" fmla="*/ 0 h 1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771" h="1497">
                <a:moveTo>
                  <a:pt x="2771" y="0"/>
                </a:moveTo>
                <a:lnTo>
                  <a:pt x="136" y="0"/>
                </a:lnTo>
                <a:lnTo>
                  <a:pt x="130" y="0"/>
                </a:lnTo>
                <a:lnTo>
                  <a:pt x="122" y="1"/>
                </a:lnTo>
                <a:lnTo>
                  <a:pt x="116" y="1"/>
                </a:lnTo>
                <a:lnTo>
                  <a:pt x="109" y="2"/>
                </a:lnTo>
                <a:lnTo>
                  <a:pt x="95" y="6"/>
                </a:lnTo>
                <a:lnTo>
                  <a:pt x="84" y="10"/>
                </a:lnTo>
                <a:lnTo>
                  <a:pt x="72" y="16"/>
                </a:lnTo>
                <a:lnTo>
                  <a:pt x="60" y="23"/>
                </a:lnTo>
                <a:lnTo>
                  <a:pt x="49" y="31"/>
                </a:lnTo>
                <a:lnTo>
                  <a:pt x="41" y="40"/>
                </a:lnTo>
                <a:lnTo>
                  <a:pt x="31" y="49"/>
                </a:lnTo>
                <a:lnTo>
                  <a:pt x="24" y="60"/>
                </a:lnTo>
                <a:lnTo>
                  <a:pt x="17" y="71"/>
                </a:lnTo>
                <a:lnTo>
                  <a:pt x="11" y="82"/>
                </a:lnTo>
                <a:lnTo>
                  <a:pt x="6" y="95"/>
                </a:lnTo>
                <a:lnTo>
                  <a:pt x="2" y="108"/>
                </a:lnTo>
                <a:lnTo>
                  <a:pt x="1" y="114"/>
                </a:lnTo>
                <a:lnTo>
                  <a:pt x="0" y="122"/>
                </a:lnTo>
                <a:lnTo>
                  <a:pt x="0" y="128"/>
                </a:lnTo>
                <a:lnTo>
                  <a:pt x="0" y="136"/>
                </a:lnTo>
                <a:lnTo>
                  <a:pt x="0" y="1361"/>
                </a:lnTo>
                <a:lnTo>
                  <a:pt x="0" y="1367"/>
                </a:lnTo>
                <a:lnTo>
                  <a:pt x="0" y="1375"/>
                </a:lnTo>
                <a:lnTo>
                  <a:pt x="1" y="1381"/>
                </a:lnTo>
                <a:lnTo>
                  <a:pt x="2" y="1388"/>
                </a:lnTo>
                <a:lnTo>
                  <a:pt x="6" y="1401"/>
                </a:lnTo>
                <a:lnTo>
                  <a:pt x="11" y="1413"/>
                </a:lnTo>
                <a:lnTo>
                  <a:pt x="17" y="1425"/>
                </a:lnTo>
                <a:lnTo>
                  <a:pt x="24" y="1437"/>
                </a:lnTo>
                <a:lnTo>
                  <a:pt x="31" y="1448"/>
                </a:lnTo>
                <a:lnTo>
                  <a:pt x="41" y="1456"/>
                </a:lnTo>
                <a:lnTo>
                  <a:pt x="49" y="1466"/>
                </a:lnTo>
                <a:lnTo>
                  <a:pt x="60" y="1473"/>
                </a:lnTo>
                <a:lnTo>
                  <a:pt x="72" y="1480"/>
                </a:lnTo>
                <a:lnTo>
                  <a:pt x="84" y="1486"/>
                </a:lnTo>
                <a:lnTo>
                  <a:pt x="95" y="1490"/>
                </a:lnTo>
                <a:lnTo>
                  <a:pt x="109" y="1495"/>
                </a:lnTo>
                <a:lnTo>
                  <a:pt x="116" y="1496"/>
                </a:lnTo>
                <a:lnTo>
                  <a:pt x="122" y="1496"/>
                </a:lnTo>
                <a:lnTo>
                  <a:pt x="130" y="1497"/>
                </a:lnTo>
                <a:lnTo>
                  <a:pt x="136" y="1497"/>
                </a:lnTo>
                <a:lnTo>
                  <a:pt x="2771" y="1497"/>
                </a:lnTo>
                <a:lnTo>
                  <a:pt x="2771" y="0"/>
                </a:lnTo>
                <a:close/>
              </a:path>
            </a:pathLst>
          </a:custGeom>
          <a:solidFill>
            <a:schemeClr val="bg1"/>
          </a:solidFill>
          <a:ln>
            <a:noFill/>
          </a:ln>
          <a:effectLst>
            <a:outerShdw blurRad="50800" dist="38100" dir="8100000" algn="tr" rotWithShape="0">
              <a:prstClr val="black">
                <a:alpha val="40000"/>
              </a:prstClr>
            </a:outerShdw>
          </a:effectLst>
        </p:spPr>
        <p:txBody>
          <a:bodyPr vert="horz" wrap="square" lIns="68580" tIns="34290" rIns="68580" bIns="34290" numCol="1" anchor="t" anchorCtr="0" compatLnSpc="1">
            <a:prstTxWarp prst="textNoShape">
              <a:avLst/>
            </a:prstTxWarp>
          </a:bodyPr>
          <a:lstStyle/>
          <a:p>
            <a:pPr defTabSz="914378"/>
            <a:endParaRPr lang="en-US" sz="1050" dirty="0">
              <a:latin typeface="+mn-lt"/>
              <a:ea typeface="Apple Symbols" panose="02000000000000000000" pitchFamily="2" charset="-79"/>
              <a:cs typeface="Arial" panose="020B0604020202020204" pitchFamily="34" charset="0"/>
            </a:endParaRPr>
          </a:p>
        </p:txBody>
      </p:sp>
      <p:sp>
        <p:nvSpPr>
          <p:cNvPr id="11" name="Freeform 9">
            <a:extLst>
              <a:ext uri="{FF2B5EF4-FFF2-40B4-BE49-F238E27FC236}">
                <a16:creationId xmlns:a16="http://schemas.microsoft.com/office/drawing/2014/main" id="{FC0CF5DB-C3E0-C43D-A9F4-0179D144D13B}"/>
              </a:ext>
            </a:extLst>
          </p:cNvPr>
          <p:cNvSpPr>
            <a:spLocks/>
          </p:cNvSpPr>
          <p:nvPr/>
        </p:nvSpPr>
        <p:spPr bwMode="auto">
          <a:xfrm>
            <a:off x="2533653" y="1688216"/>
            <a:ext cx="5395913" cy="648000"/>
          </a:xfrm>
          <a:custGeom>
            <a:avLst/>
            <a:gdLst>
              <a:gd name="T0" fmla="*/ 0 w 13597"/>
              <a:gd name="T1" fmla="*/ 0 h 1812"/>
              <a:gd name="T2" fmla="*/ 1495 w 13597"/>
              <a:gd name="T3" fmla="*/ 0 h 1812"/>
              <a:gd name="T4" fmla="*/ 11204 w 13597"/>
              <a:gd name="T5" fmla="*/ 0 h 1812"/>
              <a:gd name="T6" fmla="*/ 11698 w 13597"/>
              <a:gd name="T7" fmla="*/ 0 h 1812"/>
              <a:gd name="T8" fmla="*/ 13111 w 13597"/>
              <a:gd name="T9" fmla="*/ 0 h 1812"/>
              <a:gd name="T10" fmla="*/ 13597 w 13597"/>
              <a:gd name="T11" fmla="*/ 888 h 1812"/>
              <a:gd name="T12" fmla="*/ 13140 w 13597"/>
              <a:gd name="T13" fmla="*/ 1802 h 1812"/>
              <a:gd name="T14" fmla="*/ 11698 w 13597"/>
              <a:gd name="T15" fmla="*/ 1804 h 1812"/>
              <a:gd name="T16" fmla="*/ 11698 w 13597"/>
              <a:gd name="T17" fmla="*/ 1805 h 1812"/>
              <a:gd name="T18" fmla="*/ 1495 w 13597"/>
              <a:gd name="T19" fmla="*/ 1810 h 1812"/>
              <a:gd name="T20" fmla="*/ 0 w 13597"/>
              <a:gd name="T21" fmla="*/ 1812 h 1812"/>
              <a:gd name="T22" fmla="*/ 0 w 13597"/>
              <a:gd name="T23" fmla="*/ 0 h 1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597" h="1812">
                <a:moveTo>
                  <a:pt x="0" y="0"/>
                </a:moveTo>
                <a:lnTo>
                  <a:pt x="1495" y="0"/>
                </a:lnTo>
                <a:lnTo>
                  <a:pt x="11204" y="0"/>
                </a:lnTo>
                <a:lnTo>
                  <a:pt x="11698" y="0"/>
                </a:lnTo>
                <a:lnTo>
                  <a:pt x="13111" y="0"/>
                </a:lnTo>
                <a:lnTo>
                  <a:pt x="13597" y="888"/>
                </a:lnTo>
                <a:lnTo>
                  <a:pt x="13140" y="1802"/>
                </a:lnTo>
                <a:lnTo>
                  <a:pt x="11698" y="1804"/>
                </a:lnTo>
                <a:lnTo>
                  <a:pt x="11698" y="1805"/>
                </a:lnTo>
                <a:lnTo>
                  <a:pt x="1495" y="1810"/>
                </a:lnTo>
                <a:lnTo>
                  <a:pt x="0" y="1812"/>
                </a:lnTo>
                <a:lnTo>
                  <a:pt x="0" y="0"/>
                </a:lnTo>
                <a:close/>
              </a:path>
            </a:pathLst>
          </a:custGeom>
          <a:gradFill>
            <a:gsLst>
              <a:gs pos="51000">
                <a:schemeClr val="accent2"/>
              </a:gs>
              <a:gs pos="100000">
                <a:schemeClr val="accent2">
                  <a:lumMod val="60000"/>
                  <a:lumOff val="40000"/>
                </a:schemeClr>
              </a:gs>
            </a:gsLst>
            <a:lin ang="10800000" scaled="1"/>
          </a:gradFill>
          <a:ln>
            <a:noFill/>
          </a:ln>
        </p:spPr>
        <p:txBody>
          <a:bodyPr vert="horz" wrap="square" lIns="68580" tIns="34290" rIns="68580" bIns="34290" numCol="1" anchor="t" anchorCtr="0" compatLnSpc="1">
            <a:prstTxWarp prst="textNoShape">
              <a:avLst/>
            </a:prstTxWarp>
          </a:bodyPr>
          <a:lstStyle/>
          <a:p>
            <a:pPr defTabSz="914378"/>
            <a:endParaRPr lang="en-US" sz="1050" dirty="0">
              <a:latin typeface="+mn-lt"/>
              <a:ea typeface="Apple Symbols" panose="02000000000000000000" pitchFamily="2" charset="-79"/>
              <a:cs typeface="Arial" panose="020B0604020202020204" pitchFamily="34" charset="0"/>
            </a:endParaRPr>
          </a:p>
        </p:txBody>
      </p:sp>
      <p:sp>
        <p:nvSpPr>
          <p:cNvPr id="12" name="Freeform 10">
            <a:extLst>
              <a:ext uri="{FF2B5EF4-FFF2-40B4-BE49-F238E27FC236}">
                <a16:creationId xmlns:a16="http://schemas.microsoft.com/office/drawing/2014/main" id="{55DCB984-5BC4-1679-CAD0-563E0FBA01B7}"/>
              </a:ext>
            </a:extLst>
          </p:cNvPr>
          <p:cNvSpPr>
            <a:spLocks/>
          </p:cNvSpPr>
          <p:nvPr/>
        </p:nvSpPr>
        <p:spPr bwMode="auto">
          <a:xfrm>
            <a:off x="2228852" y="1689403"/>
            <a:ext cx="304800" cy="648000"/>
          </a:xfrm>
          <a:custGeom>
            <a:avLst/>
            <a:gdLst>
              <a:gd name="T0" fmla="*/ 768 w 768"/>
              <a:gd name="T1" fmla="*/ 1807 h 1807"/>
              <a:gd name="T2" fmla="*/ 768 w 768"/>
              <a:gd name="T3" fmla="*/ 0 h 1807"/>
              <a:gd name="T4" fmla="*/ 0 w 768"/>
              <a:gd name="T5" fmla="*/ 309 h 1807"/>
              <a:gd name="T6" fmla="*/ 0 w 768"/>
              <a:gd name="T7" fmla="*/ 1806 h 1807"/>
              <a:gd name="T8" fmla="*/ 768 w 768"/>
              <a:gd name="T9" fmla="*/ 1807 h 1807"/>
            </a:gdLst>
            <a:ahLst/>
            <a:cxnLst>
              <a:cxn ang="0">
                <a:pos x="T0" y="T1"/>
              </a:cxn>
              <a:cxn ang="0">
                <a:pos x="T2" y="T3"/>
              </a:cxn>
              <a:cxn ang="0">
                <a:pos x="T4" y="T5"/>
              </a:cxn>
              <a:cxn ang="0">
                <a:pos x="T6" y="T7"/>
              </a:cxn>
              <a:cxn ang="0">
                <a:pos x="T8" y="T9"/>
              </a:cxn>
            </a:cxnLst>
            <a:rect l="0" t="0" r="r" b="b"/>
            <a:pathLst>
              <a:path w="768" h="1807">
                <a:moveTo>
                  <a:pt x="768" y="1807"/>
                </a:moveTo>
                <a:lnTo>
                  <a:pt x="768" y="0"/>
                </a:lnTo>
                <a:lnTo>
                  <a:pt x="0" y="309"/>
                </a:lnTo>
                <a:lnTo>
                  <a:pt x="0" y="1806"/>
                </a:lnTo>
                <a:lnTo>
                  <a:pt x="768" y="1807"/>
                </a:lnTo>
                <a:close/>
              </a:path>
            </a:pathLst>
          </a:custGeom>
          <a:gradFill>
            <a:gsLst>
              <a:gs pos="0">
                <a:schemeClr val="accent2">
                  <a:lumMod val="75000"/>
                </a:schemeClr>
              </a:gs>
              <a:gs pos="100000">
                <a:schemeClr val="accent2">
                  <a:lumMod val="75000"/>
                  <a:lumOff val="25000"/>
                </a:schemeClr>
              </a:gs>
            </a:gsLst>
            <a:lin ang="10800000" scaled="1"/>
          </a:gradFill>
          <a:ln>
            <a:noFill/>
          </a:ln>
        </p:spPr>
        <p:txBody>
          <a:bodyPr vert="horz" wrap="square" lIns="68580" tIns="34290" rIns="68580" bIns="34290" numCol="1" anchor="t" anchorCtr="0" compatLnSpc="1">
            <a:prstTxWarp prst="textNoShape">
              <a:avLst/>
            </a:prstTxWarp>
          </a:bodyPr>
          <a:lstStyle/>
          <a:p>
            <a:pPr defTabSz="914378"/>
            <a:endParaRPr lang="en-US" sz="1050" dirty="0">
              <a:latin typeface="+mn-lt"/>
              <a:ea typeface="Apple Symbols" panose="02000000000000000000" pitchFamily="2" charset="-79"/>
              <a:cs typeface="Arial" panose="020B0604020202020204" pitchFamily="34" charset="0"/>
            </a:endParaRPr>
          </a:p>
        </p:txBody>
      </p:sp>
      <p:sp>
        <p:nvSpPr>
          <p:cNvPr id="13" name="Freeform 11">
            <a:extLst>
              <a:ext uri="{FF2B5EF4-FFF2-40B4-BE49-F238E27FC236}">
                <a16:creationId xmlns:a16="http://schemas.microsoft.com/office/drawing/2014/main" id="{B6072F3C-BC7E-0450-6932-76F1577CF3B0}"/>
              </a:ext>
            </a:extLst>
          </p:cNvPr>
          <p:cNvSpPr>
            <a:spLocks/>
          </p:cNvSpPr>
          <p:nvPr/>
        </p:nvSpPr>
        <p:spPr bwMode="auto">
          <a:xfrm>
            <a:off x="1120718" y="2510251"/>
            <a:ext cx="1100141" cy="648000"/>
          </a:xfrm>
          <a:custGeom>
            <a:avLst/>
            <a:gdLst>
              <a:gd name="T0" fmla="*/ 2771 w 2771"/>
              <a:gd name="T1" fmla="*/ 0 h 1497"/>
              <a:gd name="T2" fmla="*/ 136 w 2771"/>
              <a:gd name="T3" fmla="*/ 0 h 1497"/>
              <a:gd name="T4" fmla="*/ 130 w 2771"/>
              <a:gd name="T5" fmla="*/ 0 h 1497"/>
              <a:gd name="T6" fmla="*/ 122 w 2771"/>
              <a:gd name="T7" fmla="*/ 1 h 1497"/>
              <a:gd name="T8" fmla="*/ 116 w 2771"/>
              <a:gd name="T9" fmla="*/ 1 h 1497"/>
              <a:gd name="T10" fmla="*/ 109 w 2771"/>
              <a:gd name="T11" fmla="*/ 2 h 1497"/>
              <a:gd name="T12" fmla="*/ 95 w 2771"/>
              <a:gd name="T13" fmla="*/ 6 h 1497"/>
              <a:gd name="T14" fmla="*/ 84 w 2771"/>
              <a:gd name="T15" fmla="*/ 11 h 1497"/>
              <a:gd name="T16" fmla="*/ 72 w 2771"/>
              <a:gd name="T17" fmla="*/ 16 h 1497"/>
              <a:gd name="T18" fmla="*/ 60 w 2771"/>
              <a:gd name="T19" fmla="*/ 24 h 1497"/>
              <a:gd name="T20" fmla="*/ 49 w 2771"/>
              <a:gd name="T21" fmla="*/ 31 h 1497"/>
              <a:gd name="T22" fmla="*/ 41 w 2771"/>
              <a:gd name="T23" fmla="*/ 41 h 1497"/>
              <a:gd name="T24" fmla="*/ 31 w 2771"/>
              <a:gd name="T25" fmla="*/ 49 h 1497"/>
              <a:gd name="T26" fmla="*/ 24 w 2771"/>
              <a:gd name="T27" fmla="*/ 60 h 1497"/>
              <a:gd name="T28" fmla="*/ 17 w 2771"/>
              <a:gd name="T29" fmla="*/ 72 h 1497"/>
              <a:gd name="T30" fmla="*/ 11 w 2771"/>
              <a:gd name="T31" fmla="*/ 83 h 1497"/>
              <a:gd name="T32" fmla="*/ 6 w 2771"/>
              <a:gd name="T33" fmla="*/ 95 h 1497"/>
              <a:gd name="T34" fmla="*/ 2 w 2771"/>
              <a:gd name="T35" fmla="*/ 108 h 1497"/>
              <a:gd name="T36" fmla="*/ 1 w 2771"/>
              <a:gd name="T37" fmla="*/ 115 h 1497"/>
              <a:gd name="T38" fmla="*/ 0 w 2771"/>
              <a:gd name="T39" fmla="*/ 122 h 1497"/>
              <a:gd name="T40" fmla="*/ 0 w 2771"/>
              <a:gd name="T41" fmla="*/ 130 h 1497"/>
              <a:gd name="T42" fmla="*/ 0 w 2771"/>
              <a:gd name="T43" fmla="*/ 136 h 1497"/>
              <a:gd name="T44" fmla="*/ 0 w 2771"/>
              <a:gd name="T45" fmla="*/ 1361 h 1497"/>
              <a:gd name="T46" fmla="*/ 0 w 2771"/>
              <a:gd name="T47" fmla="*/ 1369 h 1497"/>
              <a:gd name="T48" fmla="*/ 0 w 2771"/>
              <a:gd name="T49" fmla="*/ 1375 h 1497"/>
              <a:gd name="T50" fmla="*/ 1 w 2771"/>
              <a:gd name="T51" fmla="*/ 1382 h 1497"/>
              <a:gd name="T52" fmla="*/ 2 w 2771"/>
              <a:gd name="T53" fmla="*/ 1388 h 1497"/>
              <a:gd name="T54" fmla="*/ 6 w 2771"/>
              <a:gd name="T55" fmla="*/ 1402 h 1497"/>
              <a:gd name="T56" fmla="*/ 11 w 2771"/>
              <a:gd name="T57" fmla="*/ 1414 h 1497"/>
              <a:gd name="T58" fmla="*/ 17 w 2771"/>
              <a:gd name="T59" fmla="*/ 1425 h 1497"/>
              <a:gd name="T60" fmla="*/ 24 w 2771"/>
              <a:gd name="T61" fmla="*/ 1437 h 1497"/>
              <a:gd name="T62" fmla="*/ 31 w 2771"/>
              <a:gd name="T63" fmla="*/ 1448 h 1497"/>
              <a:gd name="T64" fmla="*/ 41 w 2771"/>
              <a:gd name="T65" fmla="*/ 1457 h 1497"/>
              <a:gd name="T66" fmla="*/ 49 w 2771"/>
              <a:gd name="T67" fmla="*/ 1466 h 1497"/>
              <a:gd name="T68" fmla="*/ 60 w 2771"/>
              <a:gd name="T69" fmla="*/ 1474 h 1497"/>
              <a:gd name="T70" fmla="*/ 72 w 2771"/>
              <a:gd name="T71" fmla="*/ 1480 h 1497"/>
              <a:gd name="T72" fmla="*/ 84 w 2771"/>
              <a:gd name="T73" fmla="*/ 1487 h 1497"/>
              <a:gd name="T74" fmla="*/ 95 w 2771"/>
              <a:gd name="T75" fmla="*/ 1491 h 1497"/>
              <a:gd name="T76" fmla="*/ 109 w 2771"/>
              <a:gd name="T77" fmla="*/ 1495 h 1497"/>
              <a:gd name="T78" fmla="*/ 116 w 2771"/>
              <a:gd name="T79" fmla="*/ 1496 h 1497"/>
              <a:gd name="T80" fmla="*/ 122 w 2771"/>
              <a:gd name="T81" fmla="*/ 1496 h 1497"/>
              <a:gd name="T82" fmla="*/ 130 w 2771"/>
              <a:gd name="T83" fmla="*/ 1497 h 1497"/>
              <a:gd name="T84" fmla="*/ 136 w 2771"/>
              <a:gd name="T85" fmla="*/ 1497 h 1497"/>
              <a:gd name="T86" fmla="*/ 2771 w 2771"/>
              <a:gd name="T87" fmla="*/ 1497 h 1497"/>
              <a:gd name="T88" fmla="*/ 2771 w 2771"/>
              <a:gd name="T89" fmla="*/ 0 h 1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771" h="1497">
                <a:moveTo>
                  <a:pt x="2771" y="0"/>
                </a:moveTo>
                <a:lnTo>
                  <a:pt x="136" y="0"/>
                </a:lnTo>
                <a:lnTo>
                  <a:pt x="130" y="0"/>
                </a:lnTo>
                <a:lnTo>
                  <a:pt x="122" y="1"/>
                </a:lnTo>
                <a:lnTo>
                  <a:pt x="116" y="1"/>
                </a:lnTo>
                <a:lnTo>
                  <a:pt x="109" y="2"/>
                </a:lnTo>
                <a:lnTo>
                  <a:pt x="95" y="6"/>
                </a:lnTo>
                <a:lnTo>
                  <a:pt x="84" y="11"/>
                </a:lnTo>
                <a:lnTo>
                  <a:pt x="72" y="16"/>
                </a:lnTo>
                <a:lnTo>
                  <a:pt x="60" y="24"/>
                </a:lnTo>
                <a:lnTo>
                  <a:pt x="49" y="31"/>
                </a:lnTo>
                <a:lnTo>
                  <a:pt x="41" y="41"/>
                </a:lnTo>
                <a:lnTo>
                  <a:pt x="31" y="49"/>
                </a:lnTo>
                <a:lnTo>
                  <a:pt x="24" y="60"/>
                </a:lnTo>
                <a:lnTo>
                  <a:pt x="17" y="72"/>
                </a:lnTo>
                <a:lnTo>
                  <a:pt x="11" y="83"/>
                </a:lnTo>
                <a:lnTo>
                  <a:pt x="6" y="95"/>
                </a:lnTo>
                <a:lnTo>
                  <a:pt x="2" y="108"/>
                </a:lnTo>
                <a:lnTo>
                  <a:pt x="1" y="115"/>
                </a:lnTo>
                <a:lnTo>
                  <a:pt x="0" y="122"/>
                </a:lnTo>
                <a:lnTo>
                  <a:pt x="0" y="130"/>
                </a:lnTo>
                <a:lnTo>
                  <a:pt x="0" y="136"/>
                </a:lnTo>
                <a:lnTo>
                  <a:pt x="0" y="1361"/>
                </a:lnTo>
                <a:lnTo>
                  <a:pt x="0" y="1369"/>
                </a:lnTo>
                <a:lnTo>
                  <a:pt x="0" y="1375"/>
                </a:lnTo>
                <a:lnTo>
                  <a:pt x="1" y="1382"/>
                </a:lnTo>
                <a:lnTo>
                  <a:pt x="2" y="1388"/>
                </a:lnTo>
                <a:lnTo>
                  <a:pt x="6" y="1402"/>
                </a:lnTo>
                <a:lnTo>
                  <a:pt x="11" y="1414"/>
                </a:lnTo>
                <a:lnTo>
                  <a:pt x="17" y="1425"/>
                </a:lnTo>
                <a:lnTo>
                  <a:pt x="24" y="1437"/>
                </a:lnTo>
                <a:lnTo>
                  <a:pt x="31" y="1448"/>
                </a:lnTo>
                <a:lnTo>
                  <a:pt x="41" y="1457"/>
                </a:lnTo>
                <a:lnTo>
                  <a:pt x="49" y="1466"/>
                </a:lnTo>
                <a:lnTo>
                  <a:pt x="60" y="1474"/>
                </a:lnTo>
                <a:lnTo>
                  <a:pt x="72" y="1480"/>
                </a:lnTo>
                <a:lnTo>
                  <a:pt x="84" y="1487"/>
                </a:lnTo>
                <a:lnTo>
                  <a:pt x="95" y="1491"/>
                </a:lnTo>
                <a:lnTo>
                  <a:pt x="109" y="1495"/>
                </a:lnTo>
                <a:lnTo>
                  <a:pt x="116" y="1496"/>
                </a:lnTo>
                <a:lnTo>
                  <a:pt x="122" y="1496"/>
                </a:lnTo>
                <a:lnTo>
                  <a:pt x="130" y="1497"/>
                </a:lnTo>
                <a:lnTo>
                  <a:pt x="136" y="1497"/>
                </a:lnTo>
                <a:lnTo>
                  <a:pt x="2771" y="1497"/>
                </a:lnTo>
                <a:lnTo>
                  <a:pt x="2771" y="0"/>
                </a:lnTo>
                <a:close/>
              </a:path>
            </a:pathLst>
          </a:custGeom>
          <a:solidFill>
            <a:schemeClr val="bg1"/>
          </a:solidFill>
          <a:ln>
            <a:noFill/>
          </a:ln>
          <a:effectLst>
            <a:outerShdw blurRad="50800" dist="38100" dir="8100000" algn="tr" rotWithShape="0">
              <a:prstClr val="black">
                <a:alpha val="40000"/>
              </a:prstClr>
            </a:outerShdw>
          </a:effectLst>
        </p:spPr>
        <p:txBody>
          <a:bodyPr vert="horz" wrap="square" lIns="68580" tIns="34290" rIns="68580" bIns="34290" numCol="1" anchor="t" anchorCtr="0" compatLnSpc="1">
            <a:prstTxWarp prst="textNoShape">
              <a:avLst/>
            </a:prstTxWarp>
          </a:bodyPr>
          <a:lstStyle/>
          <a:p>
            <a:pPr defTabSz="914378"/>
            <a:endParaRPr lang="en-US" sz="1050" dirty="0">
              <a:latin typeface="+mn-lt"/>
              <a:ea typeface="Apple Symbols" panose="02000000000000000000" pitchFamily="2" charset="-79"/>
              <a:cs typeface="Arial" panose="020B0604020202020204" pitchFamily="34" charset="0"/>
            </a:endParaRPr>
          </a:p>
        </p:txBody>
      </p:sp>
      <p:sp>
        <p:nvSpPr>
          <p:cNvPr id="14" name="Freeform 12">
            <a:extLst>
              <a:ext uri="{FF2B5EF4-FFF2-40B4-BE49-F238E27FC236}">
                <a16:creationId xmlns:a16="http://schemas.microsoft.com/office/drawing/2014/main" id="{C214BDD0-A960-F1BB-0D53-6CD7493C34F6}"/>
              </a:ext>
            </a:extLst>
          </p:cNvPr>
          <p:cNvSpPr>
            <a:spLocks/>
          </p:cNvSpPr>
          <p:nvPr/>
        </p:nvSpPr>
        <p:spPr bwMode="auto">
          <a:xfrm>
            <a:off x="2533653" y="2534750"/>
            <a:ext cx="5395913" cy="648000"/>
          </a:xfrm>
          <a:custGeom>
            <a:avLst/>
            <a:gdLst>
              <a:gd name="T0" fmla="*/ 0 w 13597"/>
              <a:gd name="T1" fmla="*/ 0 h 1812"/>
              <a:gd name="T2" fmla="*/ 1495 w 13597"/>
              <a:gd name="T3" fmla="*/ 0 h 1812"/>
              <a:gd name="T4" fmla="*/ 11204 w 13597"/>
              <a:gd name="T5" fmla="*/ 0 h 1812"/>
              <a:gd name="T6" fmla="*/ 11698 w 13597"/>
              <a:gd name="T7" fmla="*/ 0 h 1812"/>
              <a:gd name="T8" fmla="*/ 13111 w 13597"/>
              <a:gd name="T9" fmla="*/ 0 h 1812"/>
              <a:gd name="T10" fmla="*/ 13597 w 13597"/>
              <a:gd name="T11" fmla="*/ 888 h 1812"/>
              <a:gd name="T12" fmla="*/ 13140 w 13597"/>
              <a:gd name="T13" fmla="*/ 1803 h 1812"/>
              <a:gd name="T14" fmla="*/ 11698 w 13597"/>
              <a:gd name="T15" fmla="*/ 1805 h 1812"/>
              <a:gd name="T16" fmla="*/ 11698 w 13597"/>
              <a:gd name="T17" fmla="*/ 1806 h 1812"/>
              <a:gd name="T18" fmla="*/ 1495 w 13597"/>
              <a:gd name="T19" fmla="*/ 1810 h 1812"/>
              <a:gd name="T20" fmla="*/ 0 w 13597"/>
              <a:gd name="T21" fmla="*/ 1812 h 1812"/>
              <a:gd name="T22" fmla="*/ 0 w 13597"/>
              <a:gd name="T23" fmla="*/ 0 h 1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597" h="1812">
                <a:moveTo>
                  <a:pt x="0" y="0"/>
                </a:moveTo>
                <a:lnTo>
                  <a:pt x="1495" y="0"/>
                </a:lnTo>
                <a:lnTo>
                  <a:pt x="11204" y="0"/>
                </a:lnTo>
                <a:lnTo>
                  <a:pt x="11698" y="0"/>
                </a:lnTo>
                <a:lnTo>
                  <a:pt x="13111" y="0"/>
                </a:lnTo>
                <a:lnTo>
                  <a:pt x="13597" y="888"/>
                </a:lnTo>
                <a:lnTo>
                  <a:pt x="13140" y="1803"/>
                </a:lnTo>
                <a:lnTo>
                  <a:pt x="11698" y="1805"/>
                </a:lnTo>
                <a:lnTo>
                  <a:pt x="11698" y="1806"/>
                </a:lnTo>
                <a:lnTo>
                  <a:pt x="1495" y="1810"/>
                </a:lnTo>
                <a:lnTo>
                  <a:pt x="0" y="1812"/>
                </a:lnTo>
                <a:lnTo>
                  <a:pt x="0" y="0"/>
                </a:lnTo>
                <a:close/>
              </a:path>
            </a:pathLst>
          </a:custGeom>
          <a:gradFill>
            <a:gsLst>
              <a:gs pos="41000">
                <a:schemeClr val="accent3"/>
              </a:gs>
              <a:gs pos="100000">
                <a:schemeClr val="accent3">
                  <a:lumMod val="75000"/>
                  <a:alpha val="82000"/>
                </a:schemeClr>
              </a:gs>
            </a:gsLst>
            <a:lin ang="10800000" scaled="1"/>
          </a:gradFill>
          <a:ln>
            <a:noFill/>
          </a:ln>
        </p:spPr>
        <p:txBody>
          <a:bodyPr vert="horz" wrap="square" lIns="68580" tIns="34290" rIns="68580" bIns="34290" numCol="1" anchor="t" anchorCtr="0" compatLnSpc="1">
            <a:prstTxWarp prst="textNoShape">
              <a:avLst/>
            </a:prstTxWarp>
          </a:bodyPr>
          <a:lstStyle/>
          <a:p>
            <a:r>
              <a:rPr lang="en-GB" dirty="0">
                <a:latin typeface="+mn-lt"/>
              </a:rPr>
              <a:t>Built with technologies like Spring Boot for efficiency.</a:t>
            </a:r>
          </a:p>
        </p:txBody>
      </p:sp>
      <p:sp>
        <p:nvSpPr>
          <p:cNvPr id="15" name="Freeform 13">
            <a:extLst>
              <a:ext uri="{FF2B5EF4-FFF2-40B4-BE49-F238E27FC236}">
                <a16:creationId xmlns:a16="http://schemas.microsoft.com/office/drawing/2014/main" id="{9CA466C9-74F1-11D2-944F-8C861C08AE09}"/>
              </a:ext>
            </a:extLst>
          </p:cNvPr>
          <p:cNvSpPr>
            <a:spLocks/>
          </p:cNvSpPr>
          <p:nvPr/>
        </p:nvSpPr>
        <p:spPr bwMode="auto">
          <a:xfrm>
            <a:off x="2228852" y="2534750"/>
            <a:ext cx="304800" cy="648000"/>
          </a:xfrm>
          <a:custGeom>
            <a:avLst/>
            <a:gdLst>
              <a:gd name="T0" fmla="*/ 768 w 768"/>
              <a:gd name="T1" fmla="*/ 1812 h 1812"/>
              <a:gd name="T2" fmla="*/ 768 w 768"/>
              <a:gd name="T3" fmla="*/ 0 h 1812"/>
              <a:gd name="T4" fmla="*/ 0 w 768"/>
              <a:gd name="T5" fmla="*/ 12 h 1812"/>
              <a:gd name="T6" fmla="*/ 0 w 768"/>
              <a:gd name="T7" fmla="*/ 1509 h 1812"/>
              <a:gd name="T8" fmla="*/ 768 w 768"/>
              <a:gd name="T9" fmla="*/ 1812 h 1812"/>
            </a:gdLst>
            <a:ahLst/>
            <a:cxnLst>
              <a:cxn ang="0">
                <a:pos x="T0" y="T1"/>
              </a:cxn>
              <a:cxn ang="0">
                <a:pos x="T2" y="T3"/>
              </a:cxn>
              <a:cxn ang="0">
                <a:pos x="T4" y="T5"/>
              </a:cxn>
              <a:cxn ang="0">
                <a:pos x="T6" y="T7"/>
              </a:cxn>
              <a:cxn ang="0">
                <a:pos x="T8" y="T9"/>
              </a:cxn>
            </a:cxnLst>
            <a:rect l="0" t="0" r="r" b="b"/>
            <a:pathLst>
              <a:path w="768" h="1812">
                <a:moveTo>
                  <a:pt x="768" y="1812"/>
                </a:moveTo>
                <a:lnTo>
                  <a:pt x="768" y="0"/>
                </a:lnTo>
                <a:lnTo>
                  <a:pt x="0" y="12"/>
                </a:lnTo>
                <a:lnTo>
                  <a:pt x="0" y="1509"/>
                </a:lnTo>
                <a:lnTo>
                  <a:pt x="768" y="1812"/>
                </a:lnTo>
                <a:close/>
              </a:path>
            </a:pathLst>
          </a:custGeom>
          <a:gradFill>
            <a:gsLst>
              <a:gs pos="0">
                <a:schemeClr val="accent3"/>
              </a:gs>
              <a:gs pos="100000">
                <a:schemeClr val="accent3">
                  <a:lumMod val="75000"/>
                </a:schemeClr>
              </a:gs>
            </a:gsLst>
            <a:lin ang="10800000" scaled="1"/>
          </a:gradFill>
          <a:ln>
            <a:noFill/>
          </a:ln>
        </p:spPr>
        <p:txBody>
          <a:bodyPr vert="horz" wrap="square" lIns="68580" tIns="34290" rIns="68580" bIns="34290" numCol="1" anchor="t" anchorCtr="0" compatLnSpc="1">
            <a:prstTxWarp prst="textNoShape">
              <a:avLst/>
            </a:prstTxWarp>
          </a:bodyPr>
          <a:lstStyle/>
          <a:p>
            <a:pPr defTabSz="914378"/>
            <a:endParaRPr lang="en-US" sz="1050" dirty="0">
              <a:latin typeface="+mn-lt"/>
              <a:ea typeface="Apple Symbols" panose="02000000000000000000" pitchFamily="2" charset="-79"/>
              <a:cs typeface="Arial" panose="020B0604020202020204" pitchFamily="34" charset="0"/>
            </a:endParaRPr>
          </a:p>
        </p:txBody>
      </p:sp>
      <p:sp>
        <p:nvSpPr>
          <p:cNvPr id="16" name="TextBox 15">
            <a:extLst>
              <a:ext uri="{FF2B5EF4-FFF2-40B4-BE49-F238E27FC236}">
                <a16:creationId xmlns:a16="http://schemas.microsoft.com/office/drawing/2014/main" id="{B4562553-A96D-8BE5-24C2-C5574D370595}"/>
              </a:ext>
            </a:extLst>
          </p:cNvPr>
          <p:cNvSpPr txBox="1"/>
          <p:nvPr/>
        </p:nvSpPr>
        <p:spPr>
          <a:xfrm>
            <a:off x="2644380" y="1789691"/>
            <a:ext cx="5033742" cy="430887"/>
          </a:xfrm>
          <a:prstGeom prst="rect">
            <a:avLst/>
          </a:prstGeom>
          <a:noFill/>
        </p:spPr>
        <p:txBody>
          <a:bodyPr wrap="square" lIns="0" tIns="0" rIns="0" bIns="0" rtlCol="0">
            <a:spAutoFit/>
          </a:bodyPr>
          <a:lstStyle/>
          <a:p>
            <a:r>
              <a:rPr lang="en-GB" dirty="0">
                <a:latin typeface="+mn-lt"/>
              </a:rPr>
              <a:t>It simplifies artist and track management for streaming platforms.</a:t>
            </a:r>
          </a:p>
        </p:txBody>
      </p:sp>
      <p:grpSp>
        <p:nvGrpSpPr>
          <p:cNvPr id="17" name="Group 16">
            <a:extLst>
              <a:ext uri="{FF2B5EF4-FFF2-40B4-BE49-F238E27FC236}">
                <a16:creationId xmlns:a16="http://schemas.microsoft.com/office/drawing/2014/main" id="{9CDB8DEA-70F5-AA12-0AF2-37F3B87D689D}"/>
              </a:ext>
            </a:extLst>
          </p:cNvPr>
          <p:cNvGrpSpPr/>
          <p:nvPr/>
        </p:nvGrpSpPr>
        <p:grpSpPr>
          <a:xfrm>
            <a:off x="1403654" y="2498996"/>
            <a:ext cx="550263" cy="648000"/>
            <a:chOff x="989130" y="3600760"/>
            <a:chExt cx="733688" cy="442927"/>
          </a:xfrm>
          <a:solidFill>
            <a:schemeClr val="accent3"/>
          </a:solidFill>
        </p:grpSpPr>
        <p:sp>
          <p:nvSpPr>
            <p:cNvPr id="18" name="Freeform: Shape 31">
              <a:extLst>
                <a:ext uri="{FF2B5EF4-FFF2-40B4-BE49-F238E27FC236}">
                  <a16:creationId xmlns:a16="http://schemas.microsoft.com/office/drawing/2014/main" id="{93132311-2302-A499-9CDE-74686C641753}"/>
                </a:ext>
              </a:extLst>
            </p:cNvPr>
            <p:cNvSpPr/>
            <p:nvPr/>
          </p:nvSpPr>
          <p:spPr>
            <a:xfrm>
              <a:off x="1307802" y="3952025"/>
              <a:ext cx="75214" cy="75214"/>
            </a:xfrm>
            <a:custGeom>
              <a:avLst/>
              <a:gdLst>
                <a:gd name="connsiteX0" fmla="*/ 23604 w 75213"/>
                <a:gd name="connsiteY0" fmla="*/ 76253 h 75213"/>
                <a:gd name="connsiteX1" fmla="*/ 11068 w 75213"/>
                <a:gd name="connsiteY1" fmla="*/ 72075 h 75213"/>
                <a:gd name="connsiteX2" fmla="*/ 9396 w 75213"/>
                <a:gd name="connsiteY2" fmla="*/ 48675 h 75213"/>
                <a:gd name="connsiteX3" fmla="*/ 41989 w 75213"/>
                <a:gd name="connsiteY3" fmla="*/ 11068 h 75213"/>
                <a:gd name="connsiteX4" fmla="*/ 65389 w 75213"/>
                <a:gd name="connsiteY4" fmla="*/ 9396 h 75213"/>
                <a:gd name="connsiteX5" fmla="*/ 67060 w 75213"/>
                <a:gd name="connsiteY5" fmla="*/ 32796 h 75213"/>
                <a:gd name="connsiteX6" fmla="*/ 34468 w 75213"/>
                <a:gd name="connsiteY6" fmla="*/ 70403 h 75213"/>
                <a:gd name="connsiteX7" fmla="*/ 23604 w 75213"/>
                <a:gd name="connsiteY7" fmla="*/ 76253 h 75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213" h="75213">
                  <a:moveTo>
                    <a:pt x="23604" y="76253"/>
                  </a:moveTo>
                  <a:cubicBezTo>
                    <a:pt x="19425" y="76253"/>
                    <a:pt x="14411" y="75418"/>
                    <a:pt x="11068" y="72075"/>
                  </a:cubicBezTo>
                  <a:cubicBezTo>
                    <a:pt x="4382" y="66225"/>
                    <a:pt x="3546" y="55361"/>
                    <a:pt x="9396" y="48675"/>
                  </a:cubicBezTo>
                  <a:lnTo>
                    <a:pt x="41989" y="11068"/>
                  </a:lnTo>
                  <a:cubicBezTo>
                    <a:pt x="47839" y="4382"/>
                    <a:pt x="58703" y="3546"/>
                    <a:pt x="65389" y="9396"/>
                  </a:cubicBezTo>
                  <a:cubicBezTo>
                    <a:pt x="72075" y="15246"/>
                    <a:pt x="72910" y="26111"/>
                    <a:pt x="67060" y="32796"/>
                  </a:cubicBezTo>
                  <a:lnTo>
                    <a:pt x="34468" y="70403"/>
                  </a:lnTo>
                  <a:cubicBezTo>
                    <a:pt x="31961" y="73746"/>
                    <a:pt x="27782" y="75418"/>
                    <a:pt x="23604" y="76253"/>
                  </a:cubicBezTo>
                  <a:close/>
                </a:path>
              </a:pathLst>
            </a:cu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defTabSz="914378"/>
              <a:endParaRPr lang="en-IN" sz="1050" dirty="0">
                <a:solidFill>
                  <a:srgbClr val="000000"/>
                </a:solidFill>
                <a:ea typeface="Apple Symbols" panose="02000000000000000000" pitchFamily="2" charset="-79"/>
                <a:cs typeface="Arial" panose="020B0604020202020204" pitchFamily="34" charset="0"/>
              </a:endParaRPr>
            </a:p>
          </p:txBody>
        </p:sp>
        <p:sp>
          <p:nvSpPr>
            <p:cNvPr id="19" name="Freeform: Shape 32">
              <a:extLst>
                <a:ext uri="{FF2B5EF4-FFF2-40B4-BE49-F238E27FC236}">
                  <a16:creationId xmlns:a16="http://schemas.microsoft.com/office/drawing/2014/main" id="{D085A35E-436A-39B8-B0FE-7660B089C3C8}"/>
                </a:ext>
              </a:extLst>
            </p:cNvPr>
            <p:cNvSpPr/>
            <p:nvPr/>
          </p:nvSpPr>
          <p:spPr>
            <a:xfrm>
              <a:off x="1252238" y="3918189"/>
              <a:ext cx="83571" cy="91928"/>
            </a:xfrm>
            <a:custGeom>
              <a:avLst/>
              <a:gdLst>
                <a:gd name="connsiteX0" fmla="*/ 28190 w 83571"/>
                <a:gd name="connsiteY0" fmla="*/ 90868 h 91928"/>
                <a:gd name="connsiteX1" fmla="*/ 12312 w 83571"/>
                <a:gd name="connsiteY1" fmla="*/ 85854 h 91928"/>
                <a:gd name="connsiteX2" fmla="*/ 10640 w 83571"/>
                <a:gd name="connsiteY2" fmla="*/ 56604 h 91928"/>
                <a:gd name="connsiteX3" fmla="*/ 49083 w 83571"/>
                <a:gd name="connsiteY3" fmla="*/ 12312 h 91928"/>
                <a:gd name="connsiteX4" fmla="*/ 78333 w 83571"/>
                <a:gd name="connsiteY4" fmla="*/ 10640 h 91928"/>
                <a:gd name="connsiteX5" fmla="*/ 80004 w 83571"/>
                <a:gd name="connsiteY5" fmla="*/ 39890 h 91928"/>
                <a:gd name="connsiteX6" fmla="*/ 41561 w 83571"/>
                <a:gd name="connsiteY6" fmla="*/ 84183 h 91928"/>
                <a:gd name="connsiteX7" fmla="*/ 28190 w 83571"/>
                <a:gd name="connsiteY7" fmla="*/ 90868 h 91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571" h="91928">
                  <a:moveTo>
                    <a:pt x="28190" y="90868"/>
                  </a:moveTo>
                  <a:cubicBezTo>
                    <a:pt x="22340" y="91704"/>
                    <a:pt x="17326" y="90033"/>
                    <a:pt x="12312" y="85854"/>
                  </a:cubicBezTo>
                  <a:cubicBezTo>
                    <a:pt x="3954" y="78333"/>
                    <a:pt x="3119" y="64961"/>
                    <a:pt x="10640" y="56604"/>
                  </a:cubicBezTo>
                  <a:lnTo>
                    <a:pt x="49083" y="12312"/>
                  </a:lnTo>
                  <a:cubicBezTo>
                    <a:pt x="56604" y="3954"/>
                    <a:pt x="69976" y="3119"/>
                    <a:pt x="78333" y="10640"/>
                  </a:cubicBezTo>
                  <a:cubicBezTo>
                    <a:pt x="86690" y="18162"/>
                    <a:pt x="87526" y="31533"/>
                    <a:pt x="80004" y="39890"/>
                  </a:cubicBezTo>
                  <a:lnTo>
                    <a:pt x="41561" y="84183"/>
                  </a:lnTo>
                  <a:cubicBezTo>
                    <a:pt x="38219" y="88361"/>
                    <a:pt x="33204" y="90868"/>
                    <a:pt x="28190" y="90868"/>
                  </a:cubicBezTo>
                  <a:close/>
                </a:path>
              </a:pathLst>
            </a:cu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defTabSz="914378"/>
              <a:endParaRPr lang="en-IN" sz="1050" dirty="0">
                <a:solidFill>
                  <a:srgbClr val="000000"/>
                </a:solidFill>
                <a:ea typeface="Apple Symbols" panose="02000000000000000000" pitchFamily="2" charset="-79"/>
                <a:cs typeface="Arial" panose="020B0604020202020204" pitchFamily="34" charset="0"/>
              </a:endParaRPr>
            </a:p>
          </p:txBody>
        </p:sp>
        <p:sp>
          <p:nvSpPr>
            <p:cNvPr id="20" name="Freeform: Shape 33">
              <a:extLst>
                <a:ext uri="{FF2B5EF4-FFF2-40B4-BE49-F238E27FC236}">
                  <a16:creationId xmlns:a16="http://schemas.microsoft.com/office/drawing/2014/main" id="{C9BBB6BD-1DB8-BF38-499E-D848B925864B}"/>
                </a:ext>
              </a:extLst>
            </p:cNvPr>
            <p:cNvSpPr/>
            <p:nvPr/>
          </p:nvSpPr>
          <p:spPr>
            <a:xfrm>
              <a:off x="1195362" y="3878863"/>
              <a:ext cx="91928" cy="100285"/>
            </a:xfrm>
            <a:custGeom>
              <a:avLst/>
              <a:gdLst>
                <a:gd name="connsiteX0" fmla="*/ 32416 w 91928"/>
                <a:gd name="connsiteY0" fmla="*/ 99273 h 100285"/>
                <a:gd name="connsiteX1" fmla="*/ 14031 w 91928"/>
                <a:gd name="connsiteY1" fmla="*/ 93423 h 100285"/>
                <a:gd name="connsiteX2" fmla="*/ 11524 w 91928"/>
                <a:gd name="connsiteY2" fmla="*/ 58323 h 100285"/>
                <a:gd name="connsiteX3" fmla="*/ 49966 w 91928"/>
                <a:gd name="connsiteY3" fmla="*/ 14031 h 100285"/>
                <a:gd name="connsiteX4" fmla="*/ 85066 w 91928"/>
                <a:gd name="connsiteY4" fmla="*/ 11524 h 100285"/>
                <a:gd name="connsiteX5" fmla="*/ 87573 w 91928"/>
                <a:gd name="connsiteY5" fmla="*/ 46623 h 100285"/>
                <a:gd name="connsiteX6" fmla="*/ 49131 w 91928"/>
                <a:gd name="connsiteY6" fmla="*/ 90916 h 100285"/>
                <a:gd name="connsiteX7" fmla="*/ 32416 w 91928"/>
                <a:gd name="connsiteY7" fmla="*/ 99273 h 100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928" h="100285">
                  <a:moveTo>
                    <a:pt x="32416" y="99273"/>
                  </a:moveTo>
                  <a:cubicBezTo>
                    <a:pt x="25731" y="100109"/>
                    <a:pt x="19045" y="97602"/>
                    <a:pt x="14031" y="93423"/>
                  </a:cubicBezTo>
                  <a:cubicBezTo>
                    <a:pt x="4002" y="84230"/>
                    <a:pt x="2331" y="68352"/>
                    <a:pt x="11524" y="58323"/>
                  </a:cubicBezTo>
                  <a:lnTo>
                    <a:pt x="49966" y="14031"/>
                  </a:lnTo>
                  <a:cubicBezTo>
                    <a:pt x="59159" y="4002"/>
                    <a:pt x="75038" y="2331"/>
                    <a:pt x="85066" y="11524"/>
                  </a:cubicBezTo>
                  <a:cubicBezTo>
                    <a:pt x="95095" y="20716"/>
                    <a:pt x="96766" y="36595"/>
                    <a:pt x="87573" y="46623"/>
                  </a:cubicBezTo>
                  <a:lnTo>
                    <a:pt x="49131" y="90916"/>
                  </a:lnTo>
                  <a:cubicBezTo>
                    <a:pt x="44952" y="95930"/>
                    <a:pt x="38266" y="99273"/>
                    <a:pt x="32416" y="99273"/>
                  </a:cubicBezTo>
                  <a:close/>
                </a:path>
              </a:pathLst>
            </a:cu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defTabSz="914378"/>
              <a:endParaRPr lang="en-IN" sz="1050" dirty="0">
                <a:solidFill>
                  <a:srgbClr val="000000"/>
                </a:solidFill>
                <a:ea typeface="Apple Symbols" panose="02000000000000000000" pitchFamily="2" charset="-79"/>
                <a:cs typeface="Arial" panose="020B0604020202020204" pitchFamily="34" charset="0"/>
              </a:endParaRPr>
            </a:p>
          </p:txBody>
        </p:sp>
        <p:sp>
          <p:nvSpPr>
            <p:cNvPr id="21" name="Freeform: Shape 34">
              <a:extLst>
                <a:ext uri="{FF2B5EF4-FFF2-40B4-BE49-F238E27FC236}">
                  <a16:creationId xmlns:a16="http://schemas.microsoft.com/office/drawing/2014/main" id="{6080E1DB-8922-333F-2C6D-857384E75495}"/>
                </a:ext>
              </a:extLst>
            </p:cNvPr>
            <p:cNvSpPr/>
            <p:nvPr/>
          </p:nvSpPr>
          <p:spPr>
            <a:xfrm>
              <a:off x="1134355" y="3842091"/>
              <a:ext cx="100285" cy="108642"/>
            </a:xfrm>
            <a:custGeom>
              <a:avLst/>
              <a:gdLst>
                <a:gd name="connsiteX0" fmla="*/ 32416 w 100285"/>
                <a:gd name="connsiteY0" fmla="*/ 105123 h 108642"/>
                <a:gd name="connsiteX1" fmla="*/ 14031 w 100285"/>
                <a:gd name="connsiteY1" fmla="*/ 99273 h 108642"/>
                <a:gd name="connsiteX2" fmla="*/ 11524 w 100285"/>
                <a:gd name="connsiteY2" fmla="*/ 64173 h 108642"/>
                <a:gd name="connsiteX3" fmla="*/ 55816 w 100285"/>
                <a:gd name="connsiteY3" fmla="*/ 14031 h 108642"/>
                <a:gd name="connsiteX4" fmla="*/ 90916 w 100285"/>
                <a:gd name="connsiteY4" fmla="*/ 11524 h 108642"/>
                <a:gd name="connsiteX5" fmla="*/ 93423 w 100285"/>
                <a:gd name="connsiteY5" fmla="*/ 46623 h 108642"/>
                <a:gd name="connsiteX6" fmla="*/ 49131 w 100285"/>
                <a:gd name="connsiteY6" fmla="*/ 96766 h 108642"/>
                <a:gd name="connsiteX7" fmla="*/ 32416 w 100285"/>
                <a:gd name="connsiteY7" fmla="*/ 105123 h 10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285" h="108642">
                  <a:moveTo>
                    <a:pt x="32416" y="105123"/>
                  </a:moveTo>
                  <a:cubicBezTo>
                    <a:pt x="25731" y="105959"/>
                    <a:pt x="19045" y="103452"/>
                    <a:pt x="14031" y="99273"/>
                  </a:cubicBezTo>
                  <a:cubicBezTo>
                    <a:pt x="4002" y="90080"/>
                    <a:pt x="2331" y="74202"/>
                    <a:pt x="11524" y="64173"/>
                  </a:cubicBezTo>
                  <a:lnTo>
                    <a:pt x="55816" y="14031"/>
                  </a:lnTo>
                  <a:cubicBezTo>
                    <a:pt x="65009" y="4002"/>
                    <a:pt x="80888" y="2331"/>
                    <a:pt x="90916" y="11524"/>
                  </a:cubicBezTo>
                  <a:cubicBezTo>
                    <a:pt x="100945" y="20716"/>
                    <a:pt x="102616" y="36595"/>
                    <a:pt x="93423" y="46623"/>
                  </a:cubicBezTo>
                  <a:lnTo>
                    <a:pt x="49131" y="96766"/>
                  </a:lnTo>
                  <a:cubicBezTo>
                    <a:pt x="44116" y="101780"/>
                    <a:pt x="38266" y="104287"/>
                    <a:pt x="32416" y="105123"/>
                  </a:cubicBezTo>
                  <a:close/>
                </a:path>
              </a:pathLst>
            </a:cu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defTabSz="914378"/>
              <a:endParaRPr lang="en-IN" sz="1050" dirty="0">
                <a:solidFill>
                  <a:srgbClr val="000000"/>
                </a:solidFill>
                <a:ea typeface="Apple Symbols" panose="02000000000000000000" pitchFamily="2" charset="-79"/>
                <a:cs typeface="Arial" panose="020B0604020202020204" pitchFamily="34" charset="0"/>
              </a:endParaRPr>
            </a:p>
          </p:txBody>
        </p:sp>
        <p:sp>
          <p:nvSpPr>
            <p:cNvPr id="22" name="Freeform: Shape 35">
              <a:extLst>
                <a:ext uri="{FF2B5EF4-FFF2-40B4-BE49-F238E27FC236}">
                  <a16:creationId xmlns:a16="http://schemas.microsoft.com/office/drawing/2014/main" id="{ECB32BAE-491D-9516-8D77-6D8E8B38E629}"/>
                </a:ext>
              </a:extLst>
            </p:cNvPr>
            <p:cNvSpPr/>
            <p:nvPr/>
          </p:nvSpPr>
          <p:spPr>
            <a:xfrm>
              <a:off x="989130" y="3600760"/>
              <a:ext cx="175499" cy="208928"/>
            </a:xfrm>
            <a:custGeom>
              <a:avLst/>
              <a:gdLst>
                <a:gd name="connsiteX0" fmla="*/ 5484 w 175499"/>
                <a:gd name="connsiteY0" fmla="*/ 162598 h 208927"/>
                <a:gd name="connsiteX1" fmla="*/ 69834 w 175499"/>
                <a:gd name="connsiteY1" fmla="*/ 201876 h 208927"/>
                <a:gd name="connsiteX2" fmla="*/ 92398 w 175499"/>
                <a:gd name="connsiteY2" fmla="*/ 196026 h 208927"/>
                <a:gd name="connsiteX3" fmla="*/ 170119 w 175499"/>
                <a:gd name="connsiteY3" fmla="*/ 67327 h 208927"/>
                <a:gd name="connsiteX4" fmla="*/ 164269 w 175499"/>
                <a:gd name="connsiteY4" fmla="*/ 44763 h 208927"/>
                <a:gd name="connsiteX5" fmla="*/ 100755 w 175499"/>
                <a:gd name="connsiteY5" fmla="*/ 5484 h 208927"/>
                <a:gd name="connsiteX6" fmla="*/ 5484 w 175499"/>
                <a:gd name="connsiteY6" fmla="*/ 162598 h 208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499" h="208927">
                  <a:moveTo>
                    <a:pt x="5484" y="162598"/>
                  </a:moveTo>
                  <a:lnTo>
                    <a:pt x="69834" y="201876"/>
                  </a:lnTo>
                  <a:cubicBezTo>
                    <a:pt x="77355" y="206891"/>
                    <a:pt x="88220" y="204383"/>
                    <a:pt x="92398" y="196026"/>
                  </a:cubicBezTo>
                  <a:lnTo>
                    <a:pt x="170119" y="67327"/>
                  </a:lnTo>
                  <a:cubicBezTo>
                    <a:pt x="175134" y="59806"/>
                    <a:pt x="172626" y="48941"/>
                    <a:pt x="164269" y="44763"/>
                  </a:cubicBezTo>
                  <a:lnTo>
                    <a:pt x="100755" y="5484"/>
                  </a:lnTo>
                  <a:lnTo>
                    <a:pt x="5484" y="162598"/>
                  </a:lnTo>
                  <a:close/>
                </a:path>
              </a:pathLst>
            </a:cu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defTabSz="914378"/>
              <a:endParaRPr lang="en-IN" sz="1050" dirty="0">
                <a:solidFill>
                  <a:srgbClr val="000000"/>
                </a:solidFill>
                <a:ea typeface="Apple Symbols" panose="02000000000000000000" pitchFamily="2" charset="-79"/>
                <a:cs typeface="Arial" panose="020B0604020202020204" pitchFamily="34" charset="0"/>
              </a:endParaRPr>
            </a:p>
          </p:txBody>
        </p:sp>
        <p:sp>
          <p:nvSpPr>
            <p:cNvPr id="23" name="Freeform: Shape 37">
              <a:extLst>
                <a:ext uri="{FF2B5EF4-FFF2-40B4-BE49-F238E27FC236}">
                  <a16:creationId xmlns:a16="http://schemas.microsoft.com/office/drawing/2014/main" id="{8C32B98E-22A5-A1B4-1B97-0080BD9B2447}"/>
                </a:ext>
              </a:extLst>
            </p:cNvPr>
            <p:cNvSpPr/>
            <p:nvPr/>
          </p:nvSpPr>
          <p:spPr>
            <a:xfrm>
              <a:off x="1091923" y="3675974"/>
              <a:ext cx="451284" cy="367713"/>
            </a:xfrm>
            <a:custGeom>
              <a:avLst/>
              <a:gdLst>
                <a:gd name="connsiteX0" fmla="*/ 444232 w 451283"/>
                <a:gd name="connsiteY0" fmla="*/ 196862 h 367712"/>
                <a:gd name="connsiteX1" fmla="*/ 309683 w 451283"/>
                <a:gd name="connsiteY1" fmla="*/ 81534 h 367712"/>
                <a:gd name="connsiteX2" fmla="*/ 300490 w 451283"/>
                <a:gd name="connsiteY2" fmla="*/ 73177 h 367712"/>
                <a:gd name="connsiteX3" fmla="*/ 242826 w 451283"/>
                <a:gd name="connsiteY3" fmla="*/ 139198 h 367712"/>
                <a:gd name="connsiteX4" fmla="*/ 209398 w 451283"/>
                <a:gd name="connsiteY4" fmla="*/ 155912 h 367712"/>
                <a:gd name="connsiteX5" fmla="*/ 205219 w 451283"/>
                <a:gd name="connsiteY5" fmla="*/ 155912 h 367712"/>
                <a:gd name="connsiteX6" fmla="*/ 172626 w 451283"/>
                <a:gd name="connsiteY6" fmla="*/ 143377 h 367712"/>
                <a:gd name="connsiteX7" fmla="*/ 167612 w 451283"/>
                <a:gd name="connsiteY7" fmla="*/ 72341 h 367712"/>
                <a:gd name="connsiteX8" fmla="*/ 216919 w 451283"/>
                <a:gd name="connsiteY8" fmla="*/ 15513 h 367712"/>
                <a:gd name="connsiteX9" fmla="*/ 78191 w 451283"/>
                <a:gd name="connsiteY9" fmla="*/ 5484 h 367712"/>
                <a:gd name="connsiteX10" fmla="*/ 5484 w 451283"/>
                <a:gd name="connsiteY10" fmla="*/ 125827 h 367712"/>
                <a:gd name="connsiteX11" fmla="*/ 62313 w 451283"/>
                <a:gd name="connsiteY11" fmla="*/ 191848 h 367712"/>
                <a:gd name="connsiteX12" fmla="*/ 84041 w 451283"/>
                <a:gd name="connsiteY12" fmla="*/ 166776 h 367712"/>
                <a:gd name="connsiteX13" fmla="*/ 115798 w 451283"/>
                <a:gd name="connsiteY13" fmla="*/ 152569 h 367712"/>
                <a:gd name="connsiteX14" fmla="*/ 115798 w 451283"/>
                <a:gd name="connsiteY14" fmla="*/ 152569 h 367712"/>
                <a:gd name="connsiteX15" fmla="*/ 143377 w 451283"/>
                <a:gd name="connsiteY15" fmla="*/ 162598 h 367712"/>
                <a:gd name="connsiteX16" fmla="*/ 157584 w 451283"/>
                <a:gd name="connsiteY16" fmla="*/ 192683 h 367712"/>
                <a:gd name="connsiteX17" fmla="*/ 171791 w 451283"/>
                <a:gd name="connsiteY17" fmla="*/ 190176 h 367712"/>
                <a:gd name="connsiteX18" fmla="*/ 199369 w 451283"/>
                <a:gd name="connsiteY18" fmla="*/ 200205 h 367712"/>
                <a:gd name="connsiteX19" fmla="*/ 213576 w 451283"/>
                <a:gd name="connsiteY19" fmla="*/ 231126 h 367712"/>
                <a:gd name="connsiteX20" fmla="*/ 224440 w 451283"/>
                <a:gd name="connsiteY20" fmla="*/ 229455 h 367712"/>
                <a:gd name="connsiteX21" fmla="*/ 224440 w 451283"/>
                <a:gd name="connsiteY21" fmla="*/ 229455 h 367712"/>
                <a:gd name="connsiteX22" fmla="*/ 249512 w 451283"/>
                <a:gd name="connsiteY22" fmla="*/ 238648 h 367712"/>
                <a:gd name="connsiteX23" fmla="*/ 262047 w 451283"/>
                <a:gd name="connsiteY23" fmla="*/ 264555 h 367712"/>
                <a:gd name="connsiteX24" fmla="*/ 271240 w 451283"/>
                <a:gd name="connsiteY24" fmla="*/ 262883 h 367712"/>
                <a:gd name="connsiteX25" fmla="*/ 271240 w 451283"/>
                <a:gd name="connsiteY25" fmla="*/ 262883 h 367712"/>
                <a:gd name="connsiteX26" fmla="*/ 292969 w 451283"/>
                <a:gd name="connsiteY26" fmla="*/ 271240 h 367712"/>
                <a:gd name="connsiteX27" fmla="*/ 304669 w 451283"/>
                <a:gd name="connsiteY27" fmla="*/ 293804 h 367712"/>
                <a:gd name="connsiteX28" fmla="*/ 296312 w 451283"/>
                <a:gd name="connsiteY28" fmla="*/ 318040 h 367712"/>
                <a:gd name="connsiteX29" fmla="*/ 267897 w 451283"/>
                <a:gd name="connsiteY29" fmla="*/ 350633 h 367712"/>
                <a:gd name="connsiteX30" fmla="*/ 279597 w 451283"/>
                <a:gd name="connsiteY30" fmla="*/ 359826 h 367712"/>
                <a:gd name="connsiteX31" fmla="*/ 299654 w 451283"/>
                <a:gd name="connsiteY31" fmla="*/ 364840 h 367712"/>
                <a:gd name="connsiteX32" fmla="*/ 329740 w 451283"/>
                <a:gd name="connsiteY32" fmla="*/ 328904 h 367712"/>
                <a:gd name="connsiteX33" fmla="*/ 329740 w 451283"/>
                <a:gd name="connsiteY33" fmla="*/ 328069 h 367712"/>
                <a:gd name="connsiteX34" fmla="*/ 338097 w 451283"/>
                <a:gd name="connsiteY34" fmla="*/ 328904 h 367712"/>
                <a:gd name="connsiteX35" fmla="*/ 368183 w 451283"/>
                <a:gd name="connsiteY35" fmla="*/ 292969 h 367712"/>
                <a:gd name="connsiteX36" fmla="*/ 368183 w 451283"/>
                <a:gd name="connsiteY36" fmla="*/ 292133 h 367712"/>
                <a:gd name="connsiteX37" fmla="*/ 376540 w 451283"/>
                <a:gd name="connsiteY37" fmla="*/ 292969 h 367712"/>
                <a:gd name="connsiteX38" fmla="*/ 406625 w 451283"/>
                <a:gd name="connsiteY38" fmla="*/ 257033 h 367712"/>
                <a:gd name="connsiteX39" fmla="*/ 405790 w 451283"/>
                <a:gd name="connsiteY39" fmla="*/ 252019 h 367712"/>
                <a:gd name="connsiteX40" fmla="*/ 423340 w 451283"/>
                <a:gd name="connsiteY40" fmla="*/ 255362 h 367712"/>
                <a:gd name="connsiteX41" fmla="*/ 453425 w 451283"/>
                <a:gd name="connsiteY41" fmla="*/ 219426 h 367712"/>
                <a:gd name="connsiteX42" fmla="*/ 444232 w 451283"/>
                <a:gd name="connsiteY42" fmla="*/ 196862 h 36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451283" h="367712">
                  <a:moveTo>
                    <a:pt x="444232" y="196862"/>
                  </a:moveTo>
                  <a:lnTo>
                    <a:pt x="309683" y="81534"/>
                  </a:lnTo>
                  <a:lnTo>
                    <a:pt x="300490" y="73177"/>
                  </a:lnTo>
                  <a:lnTo>
                    <a:pt x="242826" y="139198"/>
                  </a:lnTo>
                  <a:cubicBezTo>
                    <a:pt x="234469" y="149227"/>
                    <a:pt x="222769" y="155077"/>
                    <a:pt x="209398" y="155912"/>
                  </a:cubicBezTo>
                  <a:cubicBezTo>
                    <a:pt x="207726" y="155912"/>
                    <a:pt x="206055" y="155912"/>
                    <a:pt x="205219" y="155912"/>
                  </a:cubicBezTo>
                  <a:cubicBezTo>
                    <a:pt x="192683" y="155912"/>
                    <a:pt x="180984" y="151734"/>
                    <a:pt x="172626" y="143377"/>
                  </a:cubicBezTo>
                  <a:cubicBezTo>
                    <a:pt x="151734" y="124991"/>
                    <a:pt x="150062" y="93234"/>
                    <a:pt x="167612" y="72341"/>
                  </a:cubicBezTo>
                  <a:lnTo>
                    <a:pt x="216919" y="15513"/>
                  </a:lnTo>
                  <a:cubicBezTo>
                    <a:pt x="178476" y="10499"/>
                    <a:pt x="129170" y="30556"/>
                    <a:pt x="78191" y="5484"/>
                  </a:cubicBezTo>
                  <a:lnTo>
                    <a:pt x="5484" y="125827"/>
                  </a:lnTo>
                  <a:lnTo>
                    <a:pt x="62313" y="191848"/>
                  </a:lnTo>
                  <a:lnTo>
                    <a:pt x="84041" y="166776"/>
                  </a:lnTo>
                  <a:cubicBezTo>
                    <a:pt x="91563" y="157584"/>
                    <a:pt x="103262" y="152569"/>
                    <a:pt x="115798" y="152569"/>
                  </a:cubicBezTo>
                  <a:lnTo>
                    <a:pt x="115798" y="152569"/>
                  </a:lnTo>
                  <a:cubicBezTo>
                    <a:pt x="125827" y="152569"/>
                    <a:pt x="135855" y="155912"/>
                    <a:pt x="143377" y="162598"/>
                  </a:cubicBezTo>
                  <a:cubicBezTo>
                    <a:pt x="152569" y="170119"/>
                    <a:pt x="156748" y="180984"/>
                    <a:pt x="157584" y="192683"/>
                  </a:cubicBezTo>
                  <a:cubicBezTo>
                    <a:pt x="161762" y="191012"/>
                    <a:pt x="166776" y="190176"/>
                    <a:pt x="171791" y="190176"/>
                  </a:cubicBezTo>
                  <a:cubicBezTo>
                    <a:pt x="181819" y="190176"/>
                    <a:pt x="191848" y="193519"/>
                    <a:pt x="199369" y="200205"/>
                  </a:cubicBezTo>
                  <a:cubicBezTo>
                    <a:pt x="208562" y="208562"/>
                    <a:pt x="213576" y="219426"/>
                    <a:pt x="213576" y="231126"/>
                  </a:cubicBezTo>
                  <a:cubicBezTo>
                    <a:pt x="216919" y="230290"/>
                    <a:pt x="221098" y="229455"/>
                    <a:pt x="224440" y="229455"/>
                  </a:cubicBezTo>
                  <a:lnTo>
                    <a:pt x="224440" y="229455"/>
                  </a:lnTo>
                  <a:cubicBezTo>
                    <a:pt x="233633" y="229455"/>
                    <a:pt x="241990" y="232798"/>
                    <a:pt x="249512" y="238648"/>
                  </a:cubicBezTo>
                  <a:cubicBezTo>
                    <a:pt x="257033" y="245333"/>
                    <a:pt x="261212" y="254526"/>
                    <a:pt x="262047" y="264555"/>
                  </a:cubicBezTo>
                  <a:cubicBezTo>
                    <a:pt x="264555" y="263719"/>
                    <a:pt x="267897" y="262883"/>
                    <a:pt x="271240" y="262883"/>
                  </a:cubicBezTo>
                  <a:lnTo>
                    <a:pt x="271240" y="262883"/>
                  </a:lnTo>
                  <a:cubicBezTo>
                    <a:pt x="279597" y="262883"/>
                    <a:pt x="287119" y="265390"/>
                    <a:pt x="292969" y="271240"/>
                  </a:cubicBezTo>
                  <a:cubicBezTo>
                    <a:pt x="299654" y="277090"/>
                    <a:pt x="303833" y="285447"/>
                    <a:pt x="304669" y="293804"/>
                  </a:cubicBezTo>
                  <a:cubicBezTo>
                    <a:pt x="305504" y="302997"/>
                    <a:pt x="302162" y="311354"/>
                    <a:pt x="296312" y="318040"/>
                  </a:cubicBezTo>
                  <a:lnTo>
                    <a:pt x="267897" y="350633"/>
                  </a:lnTo>
                  <a:lnTo>
                    <a:pt x="279597" y="359826"/>
                  </a:lnTo>
                  <a:cubicBezTo>
                    <a:pt x="285447" y="363168"/>
                    <a:pt x="292133" y="365676"/>
                    <a:pt x="299654" y="364840"/>
                  </a:cubicBezTo>
                  <a:cubicBezTo>
                    <a:pt x="318040" y="363168"/>
                    <a:pt x="331411" y="347290"/>
                    <a:pt x="329740" y="328904"/>
                  </a:cubicBezTo>
                  <a:cubicBezTo>
                    <a:pt x="329740" y="328904"/>
                    <a:pt x="329740" y="328069"/>
                    <a:pt x="329740" y="328069"/>
                  </a:cubicBezTo>
                  <a:cubicBezTo>
                    <a:pt x="332247" y="328904"/>
                    <a:pt x="335590" y="328904"/>
                    <a:pt x="338097" y="328904"/>
                  </a:cubicBezTo>
                  <a:cubicBezTo>
                    <a:pt x="356483" y="327233"/>
                    <a:pt x="369854" y="311354"/>
                    <a:pt x="368183" y="292969"/>
                  </a:cubicBezTo>
                  <a:cubicBezTo>
                    <a:pt x="368183" y="292969"/>
                    <a:pt x="368183" y="292133"/>
                    <a:pt x="368183" y="292133"/>
                  </a:cubicBezTo>
                  <a:cubicBezTo>
                    <a:pt x="370690" y="292969"/>
                    <a:pt x="374033" y="292969"/>
                    <a:pt x="376540" y="292969"/>
                  </a:cubicBezTo>
                  <a:cubicBezTo>
                    <a:pt x="394925" y="291297"/>
                    <a:pt x="408297" y="275419"/>
                    <a:pt x="406625" y="257033"/>
                  </a:cubicBezTo>
                  <a:cubicBezTo>
                    <a:pt x="406625" y="255362"/>
                    <a:pt x="405790" y="253690"/>
                    <a:pt x="405790" y="252019"/>
                  </a:cubicBezTo>
                  <a:cubicBezTo>
                    <a:pt x="410804" y="254526"/>
                    <a:pt x="416654" y="256197"/>
                    <a:pt x="423340" y="255362"/>
                  </a:cubicBezTo>
                  <a:cubicBezTo>
                    <a:pt x="441725" y="253690"/>
                    <a:pt x="455097" y="237812"/>
                    <a:pt x="453425" y="219426"/>
                  </a:cubicBezTo>
                  <a:cubicBezTo>
                    <a:pt x="454261" y="210233"/>
                    <a:pt x="450082" y="202712"/>
                    <a:pt x="444232" y="196862"/>
                  </a:cubicBezTo>
                  <a:close/>
                </a:path>
              </a:pathLst>
            </a:cu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defTabSz="914378"/>
              <a:endParaRPr lang="en-IN" sz="1050" dirty="0">
                <a:solidFill>
                  <a:srgbClr val="000000"/>
                </a:solidFill>
                <a:ea typeface="Apple Symbols" panose="02000000000000000000" pitchFamily="2" charset="-79"/>
                <a:cs typeface="Arial" panose="020B0604020202020204" pitchFamily="34" charset="0"/>
              </a:endParaRPr>
            </a:p>
          </p:txBody>
        </p:sp>
        <p:sp>
          <p:nvSpPr>
            <p:cNvPr id="24" name="Freeform: Shape 38">
              <a:extLst>
                <a:ext uri="{FF2B5EF4-FFF2-40B4-BE49-F238E27FC236}">
                  <a16:creationId xmlns:a16="http://schemas.microsoft.com/office/drawing/2014/main" id="{40E750E4-235D-4327-8E85-8F9E2E8C7638}"/>
                </a:ext>
              </a:extLst>
            </p:cNvPr>
            <p:cNvSpPr/>
            <p:nvPr/>
          </p:nvSpPr>
          <p:spPr>
            <a:xfrm>
              <a:off x="1547319" y="3600760"/>
              <a:ext cx="175499" cy="208928"/>
            </a:xfrm>
            <a:custGeom>
              <a:avLst/>
              <a:gdLst>
                <a:gd name="connsiteX0" fmla="*/ 172692 w 175499"/>
                <a:gd name="connsiteY0" fmla="*/ 162598 h 208927"/>
                <a:gd name="connsiteX1" fmla="*/ 108342 w 175499"/>
                <a:gd name="connsiteY1" fmla="*/ 201876 h 208927"/>
                <a:gd name="connsiteX2" fmla="*/ 85778 w 175499"/>
                <a:gd name="connsiteY2" fmla="*/ 196026 h 208927"/>
                <a:gd name="connsiteX3" fmla="*/ 8057 w 175499"/>
                <a:gd name="connsiteY3" fmla="*/ 67327 h 208927"/>
                <a:gd name="connsiteX4" fmla="*/ 13907 w 175499"/>
                <a:gd name="connsiteY4" fmla="*/ 44763 h 208927"/>
                <a:gd name="connsiteX5" fmla="*/ 78257 w 175499"/>
                <a:gd name="connsiteY5" fmla="*/ 5484 h 208927"/>
                <a:gd name="connsiteX6" fmla="*/ 172692 w 175499"/>
                <a:gd name="connsiteY6" fmla="*/ 162598 h 208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499" h="208927">
                  <a:moveTo>
                    <a:pt x="172692" y="162598"/>
                  </a:moveTo>
                  <a:lnTo>
                    <a:pt x="108342" y="201876"/>
                  </a:lnTo>
                  <a:cubicBezTo>
                    <a:pt x="100821" y="206891"/>
                    <a:pt x="89957" y="204383"/>
                    <a:pt x="85778" y="196026"/>
                  </a:cubicBezTo>
                  <a:lnTo>
                    <a:pt x="8057" y="67327"/>
                  </a:lnTo>
                  <a:cubicBezTo>
                    <a:pt x="3043" y="59806"/>
                    <a:pt x="5550" y="48941"/>
                    <a:pt x="13907" y="44763"/>
                  </a:cubicBezTo>
                  <a:lnTo>
                    <a:pt x="78257" y="5484"/>
                  </a:lnTo>
                  <a:lnTo>
                    <a:pt x="172692" y="162598"/>
                  </a:lnTo>
                  <a:close/>
                </a:path>
              </a:pathLst>
            </a:cu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defTabSz="914378"/>
              <a:endParaRPr lang="en-IN" sz="1050" dirty="0">
                <a:solidFill>
                  <a:srgbClr val="000000"/>
                </a:solidFill>
                <a:ea typeface="Apple Symbols" panose="02000000000000000000" pitchFamily="2" charset="-79"/>
                <a:cs typeface="Arial" panose="020B0604020202020204" pitchFamily="34" charset="0"/>
              </a:endParaRPr>
            </a:p>
          </p:txBody>
        </p:sp>
        <p:sp>
          <p:nvSpPr>
            <p:cNvPr id="25" name="Freeform: Shape 39">
              <a:extLst>
                <a:ext uri="{FF2B5EF4-FFF2-40B4-BE49-F238E27FC236}">
                  <a16:creationId xmlns:a16="http://schemas.microsoft.com/office/drawing/2014/main" id="{120AE977-5451-E04D-54DD-E5C1129C63D4}"/>
                </a:ext>
              </a:extLst>
            </p:cNvPr>
            <p:cNvSpPr/>
            <p:nvPr/>
          </p:nvSpPr>
          <p:spPr>
            <a:xfrm>
              <a:off x="1257305" y="3668328"/>
              <a:ext cx="359355" cy="200571"/>
            </a:xfrm>
            <a:custGeom>
              <a:avLst/>
              <a:gdLst>
                <a:gd name="connsiteX0" fmla="*/ 288042 w 359355"/>
                <a:gd name="connsiteY0" fmla="*/ 16473 h 200570"/>
                <a:gd name="connsiteX1" fmla="*/ 112543 w 359355"/>
                <a:gd name="connsiteY1" fmla="*/ 6445 h 200570"/>
                <a:gd name="connsiteX2" fmla="*/ 108365 w 359355"/>
                <a:gd name="connsiteY2" fmla="*/ 5609 h 200570"/>
                <a:gd name="connsiteX3" fmla="*/ 79951 w 359355"/>
                <a:gd name="connsiteY3" fmla="*/ 16473 h 200570"/>
                <a:gd name="connsiteX4" fmla="*/ 13929 w 359355"/>
                <a:gd name="connsiteY4" fmla="*/ 91687 h 200570"/>
                <a:gd name="connsiteX5" fmla="*/ 17272 w 359355"/>
                <a:gd name="connsiteY5" fmla="*/ 138487 h 200570"/>
                <a:gd name="connsiteX6" fmla="*/ 42344 w 359355"/>
                <a:gd name="connsiteY6" fmla="*/ 146844 h 200570"/>
                <a:gd name="connsiteX7" fmla="*/ 64908 w 359355"/>
                <a:gd name="connsiteY7" fmla="*/ 135144 h 200570"/>
                <a:gd name="connsiteX8" fmla="*/ 133436 w 359355"/>
                <a:gd name="connsiteY8" fmla="*/ 56587 h 200570"/>
                <a:gd name="connsiteX9" fmla="*/ 289714 w 359355"/>
                <a:gd name="connsiteY9" fmla="*/ 191137 h 200570"/>
                <a:gd name="connsiteX10" fmla="*/ 289714 w 359355"/>
                <a:gd name="connsiteY10" fmla="*/ 191137 h 200570"/>
                <a:gd name="connsiteX11" fmla="*/ 289714 w 359355"/>
                <a:gd name="connsiteY11" fmla="*/ 191137 h 200570"/>
                <a:gd name="connsiteX12" fmla="*/ 298907 w 359355"/>
                <a:gd name="connsiteY12" fmla="*/ 202001 h 200570"/>
                <a:gd name="connsiteX13" fmla="*/ 359078 w 359355"/>
                <a:gd name="connsiteY13" fmla="*/ 132637 h 200570"/>
                <a:gd name="connsiteX14" fmla="*/ 288042 w 359355"/>
                <a:gd name="connsiteY14" fmla="*/ 16473 h 200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9355" h="200570">
                  <a:moveTo>
                    <a:pt x="288042" y="16473"/>
                  </a:moveTo>
                  <a:cubicBezTo>
                    <a:pt x="218678" y="41544"/>
                    <a:pt x="168536" y="17309"/>
                    <a:pt x="112543" y="6445"/>
                  </a:cubicBezTo>
                  <a:cubicBezTo>
                    <a:pt x="111708" y="6445"/>
                    <a:pt x="108365" y="5609"/>
                    <a:pt x="108365" y="5609"/>
                  </a:cubicBezTo>
                  <a:cubicBezTo>
                    <a:pt x="98336" y="4773"/>
                    <a:pt x="87472" y="8116"/>
                    <a:pt x="79951" y="16473"/>
                  </a:cubicBezTo>
                  <a:lnTo>
                    <a:pt x="13929" y="91687"/>
                  </a:lnTo>
                  <a:cubicBezTo>
                    <a:pt x="1394" y="105894"/>
                    <a:pt x="3065" y="126787"/>
                    <a:pt x="17272" y="138487"/>
                  </a:cubicBezTo>
                  <a:cubicBezTo>
                    <a:pt x="24794" y="144337"/>
                    <a:pt x="33151" y="147680"/>
                    <a:pt x="42344" y="146844"/>
                  </a:cubicBezTo>
                  <a:cubicBezTo>
                    <a:pt x="50701" y="146008"/>
                    <a:pt x="59058" y="142665"/>
                    <a:pt x="64908" y="135144"/>
                  </a:cubicBezTo>
                  <a:cubicBezTo>
                    <a:pt x="64908" y="135144"/>
                    <a:pt x="133436" y="56587"/>
                    <a:pt x="133436" y="56587"/>
                  </a:cubicBezTo>
                  <a:lnTo>
                    <a:pt x="289714" y="191137"/>
                  </a:lnTo>
                  <a:lnTo>
                    <a:pt x="289714" y="191137"/>
                  </a:lnTo>
                  <a:lnTo>
                    <a:pt x="289714" y="191137"/>
                  </a:lnTo>
                  <a:cubicBezTo>
                    <a:pt x="293892" y="195315"/>
                    <a:pt x="295564" y="196987"/>
                    <a:pt x="298907" y="202001"/>
                  </a:cubicBezTo>
                  <a:lnTo>
                    <a:pt x="359078" y="132637"/>
                  </a:lnTo>
                  <a:lnTo>
                    <a:pt x="288042" y="16473"/>
                  </a:lnTo>
                  <a:close/>
                </a:path>
              </a:pathLst>
            </a:cu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defTabSz="914378"/>
              <a:endParaRPr lang="en-IN" sz="1050" dirty="0">
                <a:solidFill>
                  <a:srgbClr val="000000"/>
                </a:solidFill>
                <a:ea typeface="Apple Symbols" panose="02000000000000000000" pitchFamily="2" charset="-79"/>
                <a:cs typeface="Arial" panose="020B0604020202020204" pitchFamily="34" charset="0"/>
              </a:endParaRPr>
            </a:p>
          </p:txBody>
        </p:sp>
      </p:grpSp>
      <p:grpSp>
        <p:nvGrpSpPr>
          <p:cNvPr id="26" name="Group 25">
            <a:extLst>
              <a:ext uri="{FF2B5EF4-FFF2-40B4-BE49-F238E27FC236}">
                <a16:creationId xmlns:a16="http://schemas.microsoft.com/office/drawing/2014/main" id="{B8594B2A-33DE-F2C2-159B-E88E4E294CD1}"/>
              </a:ext>
            </a:extLst>
          </p:cNvPr>
          <p:cNvGrpSpPr/>
          <p:nvPr/>
        </p:nvGrpSpPr>
        <p:grpSpPr>
          <a:xfrm>
            <a:off x="1465879" y="1783865"/>
            <a:ext cx="425813" cy="648000"/>
            <a:chOff x="239991" y="2173631"/>
            <a:chExt cx="676925" cy="743782"/>
          </a:xfrm>
          <a:solidFill>
            <a:schemeClr val="accent2"/>
          </a:solidFill>
        </p:grpSpPr>
        <p:sp>
          <p:nvSpPr>
            <p:cNvPr id="27" name="Freeform: Shape 56">
              <a:extLst>
                <a:ext uri="{FF2B5EF4-FFF2-40B4-BE49-F238E27FC236}">
                  <a16:creationId xmlns:a16="http://schemas.microsoft.com/office/drawing/2014/main" id="{D5C1C250-4C82-40EC-B920-02DD95D34072}"/>
                </a:ext>
              </a:extLst>
            </p:cNvPr>
            <p:cNvSpPr/>
            <p:nvPr/>
          </p:nvSpPr>
          <p:spPr>
            <a:xfrm>
              <a:off x="456440" y="2357487"/>
              <a:ext cx="225642" cy="41786"/>
            </a:xfrm>
            <a:custGeom>
              <a:avLst/>
              <a:gdLst>
                <a:gd name="connsiteX0" fmla="*/ 5484 w 225641"/>
                <a:gd name="connsiteY0" fmla="*/ 5484 h 41785"/>
                <a:gd name="connsiteX1" fmla="*/ 222769 w 225641"/>
                <a:gd name="connsiteY1" fmla="*/ 5484 h 41785"/>
                <a:gd name="connsiteX2" fmla="*/ 222769 w 225641"/>
                <a:gd name="connsiteY2" fmla="*/ 38913 h 41785"/>
                <a:gd name="connsiteX3" fmla="*/ 5484 w 225641"/>
                <a:gd name="connsiteY3" fmla="*/ 38913 h 41785"/>
              </a:gdLst>
              <a:ahLst/>
              <a:cxnLst>
                <a:cxn ang="0">
                  <a:pos x="connsiteX0" y="connsiteY0"/>
                </a:cxn>
                <a:cxn ang="0">
                  <a:pos x="connsiteX1" y="connsiteY1"/>
                </a:cxn>
                <a:cxn ang="0">
                  <a:pos x="connsiteX2" y="connsiteY2"/>
                </a:cxn>
                <a:cxn ang="0">
                  <a:pos x="connsiteX3" y="connsiteY3"/>
                </a:cxn>
              </a:cxnLst>
              <a:rect l="l" t="t" r="r" b="b"/>
              <a:pathLst>
                <a:path w="225641" h="41785">
                  <a:moveTo>
                    <a:pt x="5484" y="5484"/>
                  </a:moveTo>
                  <a:lnTo>
                    <a:pt x="222769" y="5484"/>
                  </a:lnTo>
                  <a:lnTo>
                    <a:pt x="222769" y="38913"/>
                  </a:lnTo>
                  <a:lnTo>
                    <a:pt x="5484" y="38913"/>
                  </a:lnTo>
                  <a:close/>
                </a:path>
              </a:pathLst>
            </a:custGeom>
            <a:grpFill/>
            <a:ln w="8334" cap="flat">
              <a:noFill/>
              <a:prstDash val="solid"/>
              <a:miter/>
            </a:ln>
          </p:spPr>
          <p:txBody>
            <a:bodyPr rtlCol="0" anchor="ctr"/>
            <a:lstStyle/>
            <a:p>
              <a:pPr defTabSz="914378"/>
              <a:endParaRPr lang="en-IN" sz="1050" dirty="0">
                <a:latin typeface="+mn-lt"/>
                <a:ea typeface="Apple Symbols" panose="02000000000000000000" pitchFamily="2" charset="-79"/>
                <a:cs typeface="Arial" panose="020B0604020202020204" pitchFamily="34" charset="0"/>
              </a:endParaRPr>
            </a:p>
          </p:txBody>
        </p:sp>
        <p:sp>
          <p:nvSpPr>
            <p:cNvPr id="28" name="Freeform: Shape 57">
              <a:extLst>
                <a:ext uri="{FF2B5EF4-FFF2-40B4-BE49-F238E27FC236}">
                  <a16:creationId xmlns:a16="http://schemas.microsoft.com/office/drawing/2014/main" id="{5191FE25-6DC8-0330-71F2-9A31B9720158}"/>
                </a:ext>
              </a:extLst>
            </p:cNvPr>
            <p:cNvSpPr/>
            <p:nvPr/>
          </p:nvSpPr>
          <p:spPr>
            <a:xfrm>
              <a:off x="456440" y="2424344"/>
              <a:ext cx="225642" cy="41786"/>
            </a:xfrm>
            <a:custGeom>
              <a:avLst/>
              <a:gdLst>
                <a:gd name="connsiteX0" fmla="*/ 5484 w 225641"/>
                <a:gd name="connsiteY0" fmla="*/ 5484 h 41785"/>
                <a:gd name="connsiteX1" fmla="*/ 222769 w 225641"/>
                <a:gd name="connsiteY1" fmla="*/ 5484 h 41785"/>
                <a:gd name="connsiteX2" fmla="*/ 222769 w 225641"/>
                <a:gd name="connsiteY2" fmla="*/ 38913 h 41785"/>
                <a:gd name="connsiteX3" fmla="*/ 5484 w 225641"/>
                <a:gd name="connsiteY3" fmla="*/ 38913 h 41785"/>
              </a:gdLst>
              <a:ahLst/>
              <a:cxnLst>
                <a:cxn ang="0">
                  <a:pos x="connsiteX0" y="connsiteY0"/>
                </a:cxn>
                <a:cxn ang="0">
                  <a:pos x="connsiteX1" y="connsiteY1"/>
                </a:cxn>
                <a:cxn ang="0">
                  <a:pos x="connsiteX2" y="connsiteY2"/>
                </a:cxn>
                <a:cxn ang="0">
                  <a:pos x="connsiteX3" y="connsiteY3"/>
                </a:cxn>
              </a:cxnLst>
              <a:rect l="l" t="t" r="r" b="b"/>
              <a:pathLst>
                <a:path w="225641" h="41785">
                  <a:moveTo>
                    <a:pt x="5484" y="5484"/>
                  </a:moveTo>
                  <a:lnTo>
                    <a:pt x="222769" y="5484"/>
                  </a:lnTo>
                  <a:lnTo>
                    <a:pt x="222769" y="38913"/>
                  </a:lnTo>
                  <a:lnTo>
                    <a:pt x="5484" y="38913"/>
                  </a:lnTo>
                  <a:close/>
                </a:path>
              </a:pathLst>
            </a:custGeom>
            <a:grpFill/>
            <a:ln w="8334" cap="flat">
              <a:noFill/>
              <a:prstDash val="solid"/>
              <a:miter/>
            </a:ln>
          </p:spPr>
          <p:txBody>
            <a:bodyPr rtlCol="0" anchor="ctr"/>
            <a:lstStyle/>
            <a:p>
              <a:pPr defTabSz="914378"/>
              <a:endParaRPr lang="en-IN" sz="1050" dirty="0">
                <a:latin typeface="+mn-lt"/>
                <a:ea typeface="Apple Symbols" panose="02000000000000000000" pitchFamily="2" charset="-79"/>
                <a:cs typeface="Arial" panose="020B0604020202020204" pitchFamily="34" charset="0"/>
              </a:endParaRPr>
            </a:p>
          </p:txBody>
        </p:sp>
        <p:sp>
          <p:nvSpPr>
            <p:cNvPr id="29" name="Freeform: Shape 58">
              <a:extLst>
                <a:ext uri="{FF2B5EF4-FFF2-40B4-BE49-F238E27FC236}">
                  <a16:creationId xmlns:a16="http://schemas.microsoft.com/office/drawing/2014/main" id="{8BF4C449-D89C-4770-BEA5-1F2E239B5BB6}"/>
                </a:ext>
              </a:extLst>
            </p:cNvPr>
            <p:cNvSpPr/>
            <p:nvPr/>
          </p:nvSpPr>
          <p:spPr>
            <a:xfrm>
              <a:off x="456440" y="2491201"/>
              <a:ext cx="225642" cy="41786"/>
            </a:xfrm>
            <a:custGeom>
              <a:avLst/>
              <a:gdLst>
                <a:gd name="connsiteX0" fmla="*/ 5484 w 225641"/>
                <a:gd name="connsiteY0" fmla="*/ 5484 h 41785"/>
                <a:gd name="connsiteX1" fmla="*/ 222769 w 225641"/>
                <a:gd name="connsiteY1" fmla="*/ 5484 h 41785"/>
                <a:gd name="connsiteX2" fmla="*/ 222769 w 225641"/>
                <a:gd name="connsiteY2" fmla="*/ 38913 h 41785"/>
                <a:gd name="connsiteX3" fmla="*/ 5484 w 225641"/>
                <a:gd name="connsiteY3" fmla="*/ 38913 h 41785"/>
              </a:gdLst>
              <a:ahLst/>
              <a:cxnLst>
                <a:cxn ang="0">
                  <a:pos x="connsiteX0" y="connsiteY0"/>
                </a:cxn>
                <a:cxn ang="0">
                  <a:pos x="connsiteX1" y="connsiteY1"/>
                </a:cxn>
                <a:cxn ang="0">
                  <a:pos x="connsiteX2" y="connsiteY2"/>
                </a:cxn>
                <a:cxn ang="0">
                  <a:pos x="connsiteX3" y="connsiteY3"/>
                </a:cxn>
              </a:cxnLst>
              <a:rect l="l" t="t" r="r" b="b"/>
              <a:pathLst>
                <a:path w="225641" h="41785">
                  <a:moveTo>
                    <a:pt x="5484" y="5484"/>
                  </a:moveTo>
                  <a:lnTo>
                    <a:pt x="222769" y="5484"/>
                  </a:lnTo>
                  <a:lnTo>
                    <a:pt x="222769" y="38913"/>
                  </a:lnTo>
                  <a:lnTo>
                    <a:pt x="5484" y="38913"/>
                  </a:lnTo>
                  <a:close/>
                </a:path>
              </a:pathLst>
            </a:custGeom>
            <a:grpFill/>
            <a:ln w="8334" cap="flat">
              <a:noFill/>
              <a:prstDash val="solid"/>
              <a:miter/>
            </a:ln>
          </p:spPr>
          <p:txBody>
            <a:bodyPr rtlCol="0" anchor="ctr"/>
            <a:lstStyle/>
            <a:p>
              <a:pPr defTabSz="914378"/>
              <a:endParaRPr lang="en-IN" sz="1050" dirty="0">
                <a:latin typeface="+mn-lt"/>
                <a:ea typeface="Apple Symbols" panose="02000000000000000000" pitchFamily="2" charset="-79"/>
                <a:cs typeface="Arial" panose="020B0604020202020204" pitchFamily="34" charset="0"/>
              </a:endParaRPr>
            </a:p>
          </p:txBody>
        </p:sp>
        <p:sp>
          <p:nvSpPr>
            <p:cNvPr id="30" name="Freeform: Shape 59">
              <a:extLst>
                <a:ext uri="{FF2B5EF4-FFF2-40B4-BE49-F238E27FC236}">
                  <a16:creationId xmlns:a16="http://schemas.microsoft.com/office/drawing/2014/main" id="{42914802-5649-6A6D-9CD2-41143173BF04}"/>
                </a:ext>
              </a:extLst>
            </p:cNvPr>
            <p:cNvSpPr/>
            <p:nvPr/>
          </p:nvSpPr>
          <p:spPr>
            <a:xfrm>
              <a:off x="239991" y="2173631"/>
              <a:ext cx="676925" cy="743782"/>
            </a:xfrm>
            <a:custGeom>
              <a:avLst/>
              <a:gdLst>
                <a:gd name="connsiteX0" fmla="*/ 623910 w 676925"/>
                <a:gd name="connsiteY0" fmla="*/ 670710 h 743782"/>
                <a:gd name="connsiteX1" fmla="*/ 456768 w 676925"/>
                <a:gd name="connsiteY1" fmla="*/ 511925 h 743782"/>
                <a:gd name="connsiteX2" fmla="*/ 623910 w 676925"/>
                <a:gd name="connsiteY2" fmla="*/ 353140 h 743782"/>
                <a:gd name="connsiteX3" fmla="*/ 623910 w 676925"/>
                <a:gd name="connsiteY3" fmla="*/ 670710 h 743782"/>
                <a:gd name="connsiteX4" fmla="*/ 82370 w 676925"/>
                <a:gd name="connsiteY4" fmla="*/ 690767 h 743782"/>
                <a:gd name="connsiteX5" fmla="*/ 247840 w 676925"/>
                <a:gd name="connsiteY5" fmla="*/ 534489 h 743782"/>
                <a:gd name="connsiteX6" fmla="*/ 259540 w 676925"/>
                <a:gd name="connsiteY6" fmla="*/ 523625 h 743782"/>
                <a:gd name="connsiteX7" fmla="*/ 420832 w 676925"/>
                <a:gd name="connsiteY7" fmla="*/ 523625 h 743782"/>
                <a:gd name="connsiteX8" fmla="*/ 432532 w 676925"/>
                <a:gd name="connsiteY8" fmla="*/ 534489 h 743782"/>
                <a:gd name="connsiteX9" fmla="*/ 597167 w 676925"/>
                <a:gd name="connsiteY9" fmla="*/ 690767 h 743782"/>
                <a:gd name="connsiteX10" fmla="*/ 82370 w 676925"/>
                <a:gd name="connsiteY10" fmla="*/ 690767 h 743782"/>
                <a:gd name="connsiteX11" fmla="*/ 55627 w 676925"/>
                <a:gd name="connsiteY11" fmla="*/ 352304 h 743782"/>
                <a:gd name="connsiteX12" fmla="*/ 222769 w 676925"/>
                <a:gd name="connsiteY12" fmla="*/ 511089 h 743782"/>
                <a:gd name="connsiteX13" fmla="*/ 55627 w 676925"/>
                <a:gd name="connsiteY13" fmla="*/ 669874 h 743782"/>
                <a:gd name="connsiteX14" fmla="*/ 55627 w 676925"/>
                <a:gd name="connsiteY14" fmla="*/ 352304 h 743782"/>
                <a:gd name="connsiteX15" fmla="*/ 172626 w 676925"/>
                <a:gd name="connsiteY15" fmla="*/ 139198 h 743782"/>
                <a:gd name="connsiteX16" fmla="*/ 506911 w 676925"/>
                <a:gd name="connsiteY16" fmla="*/ 139198 h 743782"/>
                <a:gd name="connsiteX17" fmla="*/ 506911 w 676925"/>
                <a:gd name="connsiteY17" fmla="*/ 417490 h 743782"/>
                <a:gd name="connsiteX18" fmla="*/ 431697 w 676925"/>
                <a:gd name="connsiteY18" fmla="*/ 489361 h 743782"/>
                <a:gd name="connsiteX19" fmla="*/ 247840 w 676925"/>
                <a:gd name="connsiteY19" fmla="*/ 489361 h 743782"/>
                <a:gd name="connsiteX20" fmla="*/ 172626 w 676925"/>
                <a:gd name="connsiteY20" fmla="*/ 417490 h 743782"/>
                <a:gd name="connsiteX21" fmla="*/ 172626 w 676925"/>
                <a:gd name="connsiteY21" fmla="*/ 139198 h 743782"/>
                <a:gd name="connsiteX22" fmla="*/ 557053 w 676925"/>
                <a:gd name="connsiteY22" fmla="*/ 161762 h 743782"/>
                <a:gd name="connsiteX23" fmla="*/ 557053 w 676925"/>
                <a:gd name="connsiteY23" fmla="*/ 89055 h 743782"/>
                <a:gd name="connsiteX24" fmla="*/ 440054 w 676925"/>
                <a:gd name="connsiteY24" fmla="*/ 89055 h 743782"/>
                <a:gd name="connsiteX25" fmla="*/ 339769 w 676925"/>
                <a:gd name="connsiteY25" fmla="*/ 5484 h 743782"/>
                <a:gd name="connsiteX26" fmla="*/ 239483 w 676925"/>
                <a:gd name="connsiteY26" fmla="*/ 89055 h 743782"/>
                <a:gd name="connsiteX27" fmla="*/ 122484 w 676925"/>
                <a:gd name="connsiteY27" fmla="*/ 89055 h 743782"/>
                <a:gd name="connsiteX28" fmla="*/ 122484 w 676925"/>
                <a:gd name="connsiteY28" fmla="*/ 162598 h 743782"/>
                <a:gd name="connsiteX29" fmla="*/ 5484 w 676925"/>
                <a:gd name="connsiteY29" fmla="*/ 273747 h 743782"/>
                <a:gd name="connsiteX30" fmla="*/ 5484 w 676925"/>
                <a:gd name="connsiteY30" fmla="*/ 740910 h 743782"/>
                <a:gd name="connsiteX31" fmla="*/ 674053 w 676925"/>
                <a:gd name="connsiteY31" fmla="*/ 740910 h 743782"/>
                <a:gd name="connsiteX32" fmla="*/ 674053 w 676925"/>
                <a:gd name="connsiteY32" fmla="*/ 273747 h 743782"/>
                <a:gd name="connsiteX33" fmla="*/ 557053 w 676925"/>
                <a:gd name="connsiteY33" fmla="*/ 161762 h 743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76925" h="743782">
                  <a:moveTo>
                    <a:pt x="623910" y="670710"/>
                  </a:moveTo>
                  <a:lnTo>
                    <a:pt x="456768" y="511925"/>
                  </a:lnTo>
                  <a:lnTo>
                    <a:pt x="623910" y="353140"/>
                  </a:lnTo>
                  <a:lnTo>
                    <a:pt x="623910" y="670710"/>
                  </a:lnTo>
                  <a:close/>
                  <a:moveTo>
                    <a:pt x="82370" y="690767"/>
                  </a:moveTo>
                  <a:lnTo>
                    <a:pt x="247840" y="534489"/>
                  </a:lnTo>
                  <a:lnTo>
                    <a:pt x="259540" y="523625"/>
                  </a:lnTo>
                  <a:cubicBezTo>
                    <a:pt x="304669" y="481004"/>
                    <a:pt x="375704" y="481004"/>
                    <a:pt x="420832" y="523625"/>
                  </a:cubicBezTo>
                  <a:lnTo>
                    <a:pt x="432532" y="534489"/>
                  </a:lnTo>
                  <a:lnTo>
                    <a:pt x="597167" y="690767"/>
                  </a:lnTo>
                  <a:lnTo>
                    <a:pt x="82370" y="690767"/>
                  </a:lnTo>
                  <a:close/>
                  <a:moveTo>
                    <a:pt x="55627" y="352304"/>
                  </a:moveTo>
                  <a:lnTo>
                    <a:pt x="222769" y="511089"/>
                  </a:lnTo>
                  <a:lnTo>
                    <a:pt x="55627" y="669874"/>
                  </a:lnTo>
                  <a:lnTo>
                    <a:pt x="55627" y="352304"/>
                  </a:lnTo>
                  <a:close/>
                  <a:moveTo>
                    <a:pt x="172626" y="139198"/>
                  </a:moveTo>
                  <a:lnTo>
                    <a:pt x="506911" y="139198"/>
                  </a:lnTo>
                  <a:lnTo>
                    <a:pt x="506911" y="417490"/>
                  </a:lnTo>
                  <a:lnTo>
                    <a:pt x="431697" y="489361"/>
                  </a:lnTo>
                  <a:cubicBezTo>
                    <a:pt x="377376" y="447575"/>
                    <a:pt x="302162" y="447575"/>
                    <a:pt x="247840" y="489361"/>
                  </a:cubicBezTo>
                  <a:lnTo>
                    <a:pt x="172626" y="417490"/>
                  </a:lnTo>
                  <a:lnTo>
                    <a:pt x="172626" y="139198"/>
                  </a:lnTo>
                  <a:close/>
                  <a:moveTo>
                    <a:pt x="557053" y="161762"/>
                  </a:moveTo>
                  <a:lnTo>
                    <a:pt x="557053" y="89055"/>
                  </a:lnTo>
                  <a:lnTo>
                    <a:pt x="440054" y="89055"/>
                  </a:lnTo>
                  <a:lnTo>
                    <a:pt x="339769" y="5484"/>
                  </a:lnTo>
                  <a:lnTo>
                    <a:pt x="239483" y="89055"/>
                  </a:lnTo>
                  <a:lnTo>
                    <a:pt x="122484" y="89055"/>
                  </a:lnTo>
                  <a:lnTo>
                    <a:pt x="122484" y="162598"/>
                  </a:lnTo>
                  <a:lnTo>
                    <a:pt x="5484" y="273747"/>
                  </a:lnTo>
                  <a:lnTo>
                    <a:pt x="5484" y="740910"/>
                  </a:lnTo>
                  <a:lnTo>
                    <a:pt x="674053" y="740910"/>
                  </a:lnTo>
                  <a:lnTo>
                    <a:pt x="674053" y="273747"/>
                  </a:lnTo>
                  <a:lnTo>
                    <a:pt x="557053" y="161762"/>
                  </a:lnTo>
                  <a:close/>
                </a:path>
              </a:pathLst>
            </a:custGeom>
            <a:grpFill/>
            <a:ln w="8334" cap="flat">
              <a:noFill/>
              <a:prstDash val="solid"/>
              <a:miter/>
            </a:ln>
          </p:spPr>
          <p:txBody>
            <a:bodyPr rtlCol="0" anchor="ctr"/>
            <a:lstStyle/>
            <a:p>
              <a:pPr defTabSz="914378"/>
              <a:endParaRPr lang="en-IN" sz="1050" dirty="0">
                <a:latin typeface="+mn-lt"/>
                <a:ea typeface="Apple Symbols" panose="02000000000000000000" pitchFamily="2" charset="-79"/>
                <a:cs typeface="Arial" panose="020B0604020202020204" pitchFamily="34" charset="0"/>
              </a:endParaRPr>
            </a:p>
          </p:txBody>
        </p:sp>
      </p:grpSp>
      <p:grpSp>
        <p:nvGrpSpPr>
          <p:cNvPr id="31" name="Group 30">
            <a:extLst>
              <a:ext uri="{FF2B5EF4-FFF2-40B4-BE49-F238E27FC236}">
                <a16:creationId xmlns:a16="http://schemas.microsoft.com/office/drawing/2014/main" id="{F037C8BF-1419-21C0-30BE-CDC3F46A2591}"/>
              </a:ext>
            </a:extLst>
          </p:cNvPr>
          <p:cNvGrpSpPr/>
          <p:nvPr/>
        </p:nvGrpSpPr>
        <p:grpSpPr>
          <a:xfrm>
            <a:off x="2227663" y="4057244"/>
            <a:ext cx="5726906" cy="648000"/>
            <a:chOff x="3025775" y="5437594"/>
            <a:chExt cx="7602537" cy="1327150"/>
          </a:xfrm>
        </p:grpSpPr>
        <p:sp>
          <p:nvSpPr>
            <p:cNvPr id="32" name="Freeform 18">
              <a:extLst>
                <a:ext uri="{FF2B5EF4-FFF2-40B4-BE49-F238E27FC236}">
                  <a16:creationId xmlns:a16="http://schemas.microsoft.com/office/drawing/2014/main" id="{6797FAFC-E6CA-B97F-8E5C-40DAB82A323C}"/>
                </a:ext>
              </a:extLst>
            </p:cNvPr>
            <p:cNvSpPr>
              <a:spLocks/>
            </p:cNvSpPr>
            <p:nvPr/>
          </p:nvSpPr>
          <p:spPr bwMode="auto">
            <a:xfrm>
              <a:off x="3433762" y="5805894"/>
              <a:ext cx="7194550" cy="958850"/>
            </a:xfrm>
            <a:custGeom>
              <a:avLst/>
              <a:gdLst>
                <a:gd name="T0" fmla="*/ 0 w 13597"/>
                <a:gd name="T1" fmla="*/ 0 h 1812"/>
                <a:gd name="T2" fmla="*/ 1495 w 13597"/>
                <a:gd name="T3" fmla="*/ 0 h 1812"/>
                <a:gd name="T4" fmla="*/ 11204 w 13597"/>
                <a:gd name="T5" fmla="*/ 0 h 1812"/>
                <a:gd name="T6" fmla="*/ 11698 w 13597"/>
                <a:gd name="T7" fmla="*/ 0 h 1812"/>
                <a:gd name="T8" fmla="*/ 13111 w 13597"/>
                <a:gd name="T9" fmla="*/ 0 h 1812"/>
                <a:gd name="T10" fmla="*/ 13597 w 13597"/>
                <a:gd name="T11" fmla="*/ 888 h 1812"/>
                <a:gd name="T12" fmla="*/ 13140 w 13597"/>
                <a:gd name="T13" fmla="*/ 1802 h 1812"/>
                <a:gd name="T14" fmla="*/ 11698 w 13597"/>
                <a:gd name="T15" fmla="*/ 1805 h 1812"/>
                <a:gd name="T16" fmla="*/ 11698 w 13597"/>
                <a:gd name="T17" fmla="*/ 1806 h 1812"/>
                <a:gd name="T18" fmla="*/ 1495 w 13597"/>
                <a:gd name="T19" fmla="*/ 1810 h 1812"/>
                <a:gd name="T20" fmla="*/ 0 w 13597"/>
                <a:gd name="T21" fmla="*/ 1812 h 1812"/>
                <a:gd name="T22" fmla="*/ 0 w 13597"/>
                <a:gd name="T23" fmla="*/ 0 h 1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597" h="1812">
                  <a:moveTo>
                    <a:pt x="0" y="0"/>
                  </a:moveTo>
                  <a:lnTo>
                    <a:pt x="1495" y="0"/>
                  </a:lnTo>
                  <a:lnTo>
                    <a:pt x="11204" y="0"/>
                  </a:lnTo>
                  <a:lnTo>
                    <a:pt x="11698" y="0"/>
                  </a:lnTo>
                  <a:lnTo>
                    <a:pt x="13111" y="0"/>
                  </a:lnTo>
                  <a:lnTo>
                    <a:pt x="13597" y="888"/>
                  </a:lnTo>
                  <a:lnTo>
                    <a:pt x="13140" y="1802"/>
                  </a:lnTo>
                  <a:lnTo>
                    <a:pt x="11698" y="1805"/>
                  </a:lnTo>
                  <a:lnTo>
                    <a:pt x="11698" y="1806"/>
                  </a:lnTo>
                  <a:lnTo>
                    <a:pt x="1495" y="1810"/>
                  </a:lnTo>
                  <a:lnTo>
                    <a:pt x="0" y="1812"/>
                  </a:lnTo>
                  <a:lnTo>
                    <a:pt x="0" y="0"/>
                  </a:lnTo>
                  <a:close/>
                </a:path>
              </a:pathLst>
            </a:custGeom>
            <a:gradFill>
              <a:gsLst>
                <a:gs pos="17700">
                  <a:srgbClr val="EEEEEE"/>
                </a:gs>
                <a:gs pos="0">
                  <a:schemeClr val="bg1">
                    <a:lumMod val="95000"/>
                    <a:alpha val="0"/>
                  </a:schemeClr>
                </a:gs>
                <a:gs pos="100000">
                  <a:schemeClr val="tx1">
                    <a:lumMod val="50000"/>
                    <a:lumOff val="50000"/>
                    <a:alpha val="2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sz="1050" dirty="0">
                <a:solidFill>
                  <a:srgbClr val="FFFFFF"/>
                </a:solidFill>
                <a:ea typeface="Apple Symbols" panose="02000000000000000000" pitchFamily="2" charset="-79"/>
                <a:cs typeface="Arial" panose="020B0604020202020204" pitchFamily="34" charset="0"/>
              </a:endParaRPr>
            </a:p>
          </p:txBody>
        </p:sp>
        <p:sp>
          <p:nvSpPr>
            <p:cNvPr id="33" name="Freeform 19">
              <a:extLst>
                <a:ext uri="{FF2B5EF4-FFF2-40B4-BE49-F238E27FC236}">
                  <a16:creationId xmlns:a16="http://schemas.microsoft.com/office/drawing/2014/main" id="{C38796BD-5F74-D842-B96B-4EB2983514C0}"/>
                </a:ext>
              </a:extLst>
            </p:cNvPr>
            <p:cNvSpPr>
              <a:spLocks/>
            </p:cNvSpPr>
            <p:nvPr/>
          </p:nvSpPr>
          <p:spPr bwMode="auto">
            <a:xfrm>
              <a:off x="3025775" y="5437594"/>
              <a:ext cx="407988" cy="1327150"/>
            </a:xfrm>
            <a:custGeom>
              <a:avLst/>
              <a:gdLst>
                <a:gd name="T0" fmla="*/ 769 w 769"/>
                <a:gd name="T1" fmla="*/ 2508 h 2508"/>
                <a:gd name="T2" fmla="*/ 769 w 769"/>
                <a:gd name="T3" fmla="*/ 696 h 2508"/>
                <a:gd name="T4" fmla="*/ 1 w 769"/>
                <a:gd name="T5" fmla="*/ 0 h 2508"/>
                <a:gd name="T6" fmla="*/ 1 w 769"/>
                <a:gd name="T7" fmla="*/ 1496 h 2508"/>
                <a:gd name="T8" fmla="*/ 0 w 769"/>
                <a:gd name="T9" fmla="*/ 1496 h 2508"/>
                <a:gd name="T10" fmla="*/ 769 w 769"/>
                <a:gd name="T11" fmla="*/ 2508 h 2508"/>
              </a:gdLst>
              <a:ahLst/>
              <a:cxnLst>
                <a:cxn ang="0">
                  <a:pos x="T0" y="T1"/>
                </a:cxn>
                <a:cxn ang="0">
                  <a:pos x="T2" y="T3"/>
                </a:cxn>
                <a:cxn ang="0">
                  <a:pos x="T4" y="T5"/>
                </a:cxn>
                <a:cxn ang="0">
                  <a:pos x="T6" y="T7"/>
                </a:cxn>
                <a:cxn ang="0">
                  <a:pos x="T8" y="T9"/>
                </a:cxn>
                <a:cxn ang="0">
                  <a:pos x="T10" y="T11"/>
                </a:cxn>
              </a:cxnLst>
              <a:rect l="0" t="0" r="r" b="b"/>
              <a:pathLst>
                <a:path w="769" h="2508">
                  <a:moveTo>
                    <a:pt x="769" y="2508"/>
                  </a:moveTo>
                  <a:lnTo>
                    <a:pt x="769" y="696"/>
                  </a:lnTo>
                  <a:lnTo>
                    <a:pt x="1" y="0"/>
                  </a:lnTo>
                  <a:lnTo>
                    <a:pt x="1" y="1496"/>
                  </a:lnTo>
                  <a:lnTo>
                    <a:pt x="0" y="1496"/>
                  </a:lnTo>
                  <a:lnTo>
                    <a:pt x="769" y="2508"/>
                  </a:lnTo>
                  <a:close/>
                </a:path>
              </a:pathLst>
            </a:custGeom>
            <a:gradFill>
              <a:gsLst>
                <a:gs pos="17700">
                  <a:srgbClr val="EEEEEE"/>
                </a:gs>
                <a:gs pos="0">
                  <a:schemeClr val="bg1">
                    <a:lumMod val="95000"/>
                    <a:alpha val="0"/>
                  </a:schemeClr>
                </a:gs>
                <a:gs pos="100000">
                  <a:schemeClr val="tx1">
                    <a:lumMod val="50000"/>
                    <a:lumOff val="50000"/>
                    <a:alpha val="2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sz="1050" dirty="0">
                <a:solidFill>
                  <a:srgbClr val="FFFFFF"/>
                </a:solidFill>
                <a:ea typeface="Apple Symbols" panose="02000000000000000000" pitchFamily="2" charset="-79"/>
                <a:cs typeface="Arial" panose="020B0604020202020204" pitchFamily="34" charset="0"/>
              </a:endParaRPr>
            </a:p>
          </p:txBody>
        </p:sp>
      </p:grpSp>
      <p:grpSp>
        <p:nvGrpSpPr>
          <p:cNvPr id="34" name="Group 33">
            <a:extLst>
              <a:ext uri="{FF2B5EF4-FFF2-40B4-BE49-F238E27FC236}">
                <a16:creationId xmlns:a16="http://schemas.microsoft.com/office/drawing/2014/main" id="{8672FA3D-5E2F-6258-E70E-CEF8DCFDF0CD}"/>
              </a:ext>
            </a:extLst>
          </p:cNvPr>
          <p:cNvGrpSpPr/>
          <p:nvPr/>
        </p:nvGrpSpPr>
        <p:grpSpPr>
          <a:xfrm>
            <a:off x="2227663" y="3285956"/>
            <a:ext cx="5726906" cy="648000"/>
            <a:chOff x="3025775" y="4731931"/>
            <a:chExt cx="7602537" cy="1158875"/>
          </a:xfrm>
        </p:grpSpPr>
        <p:sp>
          <p:nvSpPr>
            <p:cNvPr id="35" name="Freeform 15">
              <a:extLst>
                <a:ext uri="{FF2B5EF4-FFF2-40B4-BE49-F238E27FC236}">
                  <a16:creationId xmlns:a16="http://schemas.microsoft.com/office/drawing/2014/main" id="{B436D10E-F9E6-AC45-EE1D-2C8DF1A133F5}"/>
                </a:ext>
              </a:extLst>
            </p:cNvPr>
            <p:cNvSpPr>
              <a:spLocks/>
            </p:cNvSpPr>
            <p:nvPr/>
          </p:nvSpPr>
          <p:spPr bwMode="auto">
            <a:xfrm>
              <a:off x="3433762" y="4931956"/>
              <a:ext cx="7194550" cy="958850"/>
            </a:xfrm>
            <a:custGeom>
              <a:avLst/>
              <a:gdLst>
                <a:gd name="T0" fmla="*/ 0 w 13597"/>
                <a:gd name="T1" fmla="*/ 0 h 1812"/>
                <a:gd name="T2" fmla="*/ 1495 w 13597"/>
                <a:gd name="T3" fmla="*/ 0 h 1812"/>
                <a:gd name="T4" fmla="*/ 11204 w 13597"/>
                <a:gd name="T5" fmla="*/ 0 h 1812"/>
                <a:gd name="T6" fmla="*/ 11698 w 13597"/>
                <a:gd name="T7" fmla="*/ 0 h 1812"/>
                <a:gd name="T8" fmla="*/ 13111 w 13597"/>
                <a:gd name="T9" fmla="*/ 0 h 1812"/>
                <a:gd name="T10" fmla="*/ 13597 w 13597"/>
                <a:gd name="T11" fmla="*/ 888 h 1812"/>
                <a:gd name="T12" fmla="*/ 13140 w 13597"/>
                <a:gd name="T13" fmla="*/ 1802 h 1812"/>
                <a:gd name="T14" fmla="*/ 11698 w 13597"/>
                <a:gd name="T15" fmla="*/ 1804 h 1812"/>
                <a:gd name="T16" fmla="*/ 11698 w 13597"/>
                <a:gd name="T17" fmla="*/ 1805 h 1812"/>
                <a:gd name="T18" fmla="*/ 1495 w 13597"/>
                <a:gd name="T19" fmla="*/ 1810 h 1812"/>
                <a:gd name="T20" fmla="*/ 0 w 13597"/>
                <a:gd name="T21" fmla="*/ 1812 h 1812"/>
                <a:gd name="T22" fmla="*/ 0 w 13597"/>
                <a:gd name="T23" fmla="*/ 0 h 1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597" h="1812">
                  <a:moveTo>
                    <a:pt x="0" y="0"/>
                  </a:moveTo>
                  <a:lnTo>
                    <a:pt x="1495" y="0"/>
                  </a:lnTo>
                  <a:lnTo>
                    <a:pt x="11204" y="0"/>
                  </a:lnTo>
                  <a:lnTo>
                    <a:pt x="11698" y="0"/>
                  </a:lnTo>
                  <a:lnTo>
                    <a:pt x="13111" y="0"/>
                  </a:lnTo>
                  <a:lnTo>
                    <a:pt x="13597" y="888"/>
                  </a:lnTo>
                  <a:lnTo>
                    <a:pt x="13140" y="1802"/>
                  </a:lnTo>
                  <a:lnTo>
                    <a:pt x="11698" y="1804"/>
                  </a:lnTo>
                  <a:lnTo>
                    <a:pt x="11698" y="1805"/>
                  </a:lnTo>
                  <a:lnTo>
                    <a:pt x="1495" y="1810"/>
                  </a:lnTo>
                  <a:lnTo>
                    <a:pt x="0" y="1812"/>
                  </a:lnTo>
                  <a:lnTo>
                    <a:pt x="0" y="0"/>
                  </a:lnTo>
                  <a:close/>
                </a:path>
              </a:pathLst>
            </a:custGeom>
            <a:gradFill>
              <a:gsLst>
                <a:gs pos="17700">
                  <a:srgbClr val="EEEEEE"/>
                </a:gs>
                <a:gs pos="0">
                  <a:schemeClr val="bg1">
                    <a:lumMod val="95000"/>
                    <a:alpha val="0"/>
                  </a:schemeClr>
                </a:gs>
                <a:gs pos="100000">
                  <a:schemeClr val="tx1">
                    <a:lumMod val="50000"/>
                    <a:lumOff val="50000"/>
                    <a:alpha val="2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sz="1050" dirty="0">
                <a:solidFill>
                  <a:srgbClr val="FFFFFF"/>
                </a:solidFill>
                <a:ea typeface="Apple Symbols" panose="02000000000000000000" pitchFamily="2" charset="-79"/>
                <a:cs typeface="Arial" panose="020B0604020202020204" pitchFamily="34" charset="0"/>
              </a:endParaRPr>
            </a:p>
          </p:txBody>
        </p:sp>
        <p:sp>
          <p:nvSpPr>
            <p:cNvPr id="36" name="Freeform 16">
              <a:extLst>
                <a:ext uri="{FF2B5EF4-FFF2-40B4-BE49-F238E27FC236}">
                  <a16:creationId xmlns:a16="http://schemas.microsoft.com/office/drawing/2014/main" id="{BCD49611-0BF4-D27A-41BA-86E92E9391CB}"/>
                </a:ext>
              </a:extLst>
            </p:cNvPr>
            <p:cNvSpPr>
              <a:spLocks/>
            </p:cNvSpPr>
            <p:nvPr/>
          </p:nvSpPr>
          <p:spPr bwMode="auto">
            <a:xfrm>
              <a:off x="3025775" y="4731931"/>
              <a:ext cx="407988" cy="1155700"/>
            </a:xfrm>
            <a:custGeom>
              <a:avLst/>
              <a:gdLst>
                <a:gd name="T0" fmla="*/ 769 w 769"/>
                <a:gd name="T1" fmla="*/ 2183 h 2183"/>
                <a:gd name="T2" fmla="*/ 769 w 769"/>
                <a:gd name="T3" fmla="*/ 376 h 2183"/>
                <a:gd name="T4" fmla="*/ 1 w 769"/>
                <a:gd name="T5" fmla="*/ 0 h 2183"/>
                <a:gd name="T6" fmla="*/ 1 w 769"/>
                <a:gd name="T7" fmla="*/ 1496 h 2183"/>
                <a:gd name="T8" fmla="*/ 0 w 769"/>
                <a:gd name="T9" fmla="*/ 1496 h 2183"/>
                <a:gd name="T10" fmla="*/ 769 w 769"/>
                <a:gd name="T11" fmla="*/ 2183 h 2183"/>
              </a:gdLst>
              <a:ahLst/>
              <a:cxnLst>
                <a:cxn ang="0">
                  <a:pos x="T0" y="T1"/>
                </a:cxn>
                <a:cxn ang="0">
                  <a:pos x="T2" y="T3"/>
                </a:cxn>
                <a:cxn ang="0">
                  <a:pos x="T4" y="T5"/>
                </a:cxn>
                <a:cxn ang="0">
                  <a:pos x="T6" y="T7"/>
                </a:cxn>
                <a:cxn ang="0">
                  <a:pos x="T8" y="T9"/>
                </a:cxn>
                <a:cxn ang="0">
                  <a:pos x="T10" y="T11"/>
                </a:cxn>
              </a:cxnLst>
              <a:rect l="0" t="0" r="r" b="b"/>
              <a:pathLst>
                <a:path w="769" h="2183">
                  <a:moveTo>
                    <a:pt x="769" y="2183"/>
                  </a:moveTo>
                  <a:lnTo>
                    <a:pt x="769" y="376"/>
                  </a:lnTo>
                  <a:lnTo>
                    <a:pt x="1" y="0"/>
                  </a:lnTo>
                  <a:lnTo>
                    <a:pt x="1" y="1496"/>
                  </a:lnTo>
                  <a:lnTo>
                    <a:pt x="0" y="1496"/>
                  </a:lnTo>
                  <a:lnTo>
                    <a:pt x="769" y="2183"/>
                  </a:lnTo>
                  <a:close/>
                </a:path>
              </a:pathLst>
            </a:custGeom>
            <a:gradFill>
              <a:gsLst>
                <a:gs pos="17700">
                  <a:srgbClr val="EEEEEE"/>
                </a:gs>
                <a:gs pos="0">
                  <a:schemeClr val="bg1">
                    <a:lumMod val="95000"/>
                    <a:alpha val="0"/>
                  </a:schemeClr>
                </a:gs>
                <a:gs pos="100000">
                  <a:schemeClr val="tx1">
                    <a:lumMod val="50000"/>
                    <a:lumOff val="50000"/>
                    <a:alpha val="2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sz="1050" dirty="0">
                <a:solidFill>
                  <a:srgbClr val="FFFFFF"/>
                </a:solidFill>
                <a:ea typeface="Apple Symbols" panose="02000000000000000000" pitchFamily="2" charset="-79"/>
                <a:cs typeface="Arial" panose="020B0604020202020204" pitchFamily="34" charset="0"/>
              </a:endParaRPr>
            </a:p>
          </p:txBody>
        </p:sp>
      </p:grpSp>
      <p:sp>
        <p:nvSpPr>
          <p:cNvPr id="37" name="Freeform 14">
            <a:extLst>
              <a:ext uri="{FF2B5EF4-FFF2-40B4-BE49-F238E27FC236}">
                <a16:creationId xmlns:a16="http://schemas.microsoft.com/office/drawing/2014/main" id="{2DE475E3-B714-482A-0E10-ADA7FF3F8223}"/>
              </a:ext>
            </a:extLst>
          </p:cNvPr>
          <p:cNvSpPr>
            <a:spLocks/>
          </p:cNvSpPr>
          <p:nvPr/>
        </p:nvSpPr>
        <p:spPr bwMode="auto">
          <a:xfrm>
            <a:off x="1134712" y="3230581"/>
            <a:ext cx="1100141" cy="648000"/>
          </a:xfrm>
          <a:custGeom>
            <a:avLst/>
            <a:gdLst>
              <a:gd name="T0" fmla="*/ 2771 w 2771"/>
              <a:gd name="T1" fmla="*/ 0 h 1496"/>
              <a:gd name="T2" fmla="*/ 136 w 2771"/>
              <a:gd name="T3" fmla="*/ 0 h 1496"/>
              <a:gd name="T4" fmla="*/ 130 w 2771"/>
              <a:gd name="T5" fmla="*/ 0 h 1496"/>
              <a:gd name="T6" fmla="*/ 122 w 2771"/>
              <a:gd name="T7" fmla="*/ 0 h 1496"/>
              <a:gd name="T8" fmla="*/ 116 w 2771"/>
              <a:gd name="T9" fmla="*/ 1 h 1496"/>
              <a:gd name="T10" fmla="*/ 109 w 2771"/>
              <a:gd name="T11" fmla="*/ 2 h 1496"/>
              <a:gd name="T12" fmla="*/ 95 w 2771"/>
              <a:gd name="T13" fmla="*/ 5 h 1496"/>
              <a:gd name="T14" fmla="*/ 84 w 2771"/>
              <a:gd name="T15" fmla="*/ 11 h 1496"/>
              <a:gd name="T16" fmla="*/ 72 w 2771"/>
              <a:gd name="T17" fmla="*/ 16 h 1496"/>
              <a:gd name="T18" fmla="*/ 60 w 2771"/>
              <a:gd name="T19" fmla="*/ 22 h 1496"/>
              <a:gd name="T20" fmla="*/ 49 w 2771"/>
              <a:gd name="T21" fmla="*/ 30 h 1496"/>
              <a:gd name="T22" fmla="*/ 41 w 2771"/>
              <a:gd name="T23" fmla="*/ 40 h 1496"/>
              <a:gd name="T24" fmla="*/ 31 w 2771"/>
              <a:gd name="T25" fmla="*/ 48 h 1496"/>
              <a:gd name="T26" fmla="*/ 24 w 2771"/>
              <a:gd name="T27" fmla="*/ 60 h 1496"/>
              <a:gd name="T28" fmla="*/ 17 w 2771"/>
              <a:gd name="T29" fmla="*/ 71 h 1496"/>
              <a:gd name="T30" fmla="*/ 11 w 2771"/>
              <a:gd name="T31" fmla="*/ 82 h 1496"/>
              <a:gd name="T32" fmla="*/ 6 w 2771"/>
              <a:gd name="T33" fmla="*/ 94 h 1496"/>
              <a:gd name="T34" fmla="*/ 2 w 2771"/>
              <a:gd name="T35" fmla="*/ 107 h 1496"/>
              <a:gd name="T36" fmla="*/ 1 w 2771"/>
              <a:gd name="T37" fmla="*/ 113 h 1496"/>
              <a:gd name="T38" fmla="*/ 0 w 2771"/>
              <a:gd name="T39" fmla="*/ 122 h 1496"/>
              <a:gd name="T40" fmla="*/ 0 w 2771"/>
              <a:gd name="T41" fmla="*/ 128 h 1496"/>
              <a:gd name="T42" fmla="*/ 0 w 2771"/>
              <a:gd name="T43" fmla="*/ 135 h 1496"/>
              <a:gd name="T44" fmla="*/ 0 w 2771"/>
              <a:gd name="T45" fmla="*/ 1360 h 1496"/>
              <a:gd name="T46" fmla="*/ 0 w 2771"/>
              <a:gd name="T47" fmla="*/ 1368 h 1496"/>
              <a:gd name="T48" fmla="*/ 0 w 2771"/>
              <a:gd name="T49" fmla="*/ 1374 h 1496"/>
              <a:gd name="T50" fmla="*/ 1 w 2771"/>
              <a:gd name="T51" fmla="*/ 1380 h 1496"/>
              <a:gd name="T52" fmla="*/ 2 w 2771"/>
              <a:gd name="T53" fmla="*/ 1387 h 1496"/>
              <a:gd name="T54" fmla="*/ 6 w 2771"/>
              <a:gd name="T55" fmla="*/ 1401 h 1496"/>
              <a:gd name="T56" fmla="*/ 11 w 2771"/>
              <a:gd name="T57" fmla="*/ 1412 h 1496"/>
              <a:gd name="T58" fmla="*/ 17 w 2771"/>
              <a:gd name="T59" fmla="*/ 1425 h 1496"/>
              <a:gd name="T60" fmla="*/ 24 w 2771"/>
              <a:gd name="T61" fmla="*/ 1436 h 1496"/>
              <a:gd name="T62" fmla="*/ 31 w 2771"/>
              <a:gd name="T63" fmla="*/ 1447 h 1496"/>
              <a:gd name="T64" fmla="*/ 41 w 2771"/>
              <a:gd name="T65" fmla="*/ 1456 h 1496"/>
              <a:gd name="T66" fmla="*/ 49 w 2771"/>
              <a:gd name="T67" fmla="*/ 1465 h 1496"/>
              <a:gd name="T68" fmla="*/ 60 w 2771"/>
              <a:gd name="T69" fmla="*/ 1472 h 1496"/>
              <a:gd name="T70" fmla="*/ 72 w 2771"/>
              <a:gd name="T71" fmla="*/ 1480 h 1496"/>
              <a:gd name="T72" fmla="*/ 84 w 2771"/>
              <a:gd name="T73" fmla="*/ 1485 h 1496"/>
              <a:gd name="T74" fmla="*/ 95 w 2771"/>
              <a:gd name="T75" fmla="*/ 1491 h 1496"/>
              <a:gd name="T76" fmla="*/ 109 w 2771"/>
              <a:gd name="T77" fmla="*/ 1494 h 1496"/>
              <a:gd name="T78" fmla="*/ 116 w 2771"/>
              <a:gd name="T79" fmla="*/ 1495 h 1496"/>
              <a:gd name="T80" fmla="*/ 122 w 2771"/>
              <a:gd name="T81" fmla="*/ 1496 h 1496"/>
              <a:gd name="T82" fmla="*/ 130 w 2771"/>
              <a:gd name="T83" fmla="*/ 1496 h 1496"/>
              <a:gd name="T84" fmla="*/ 136 w 2771"/>
              <a:gd name="T85" fmla="*/ 1496 h 1496"/>
              <a:gd name="T86" fmla="*/ 2771 w 2771"/>
              <a:gd name="T87" fmla="*/ 1496 h 1496"/>
              <a:gd name="T88" fmla="*/ 2771 w 2771"/>
              <a:gd name="T89" fmla="*/ 0 h 1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771" h="1496">
                <a:moveTo>
                  <a:pt x="2771" y="0"/>
                </a:moveTo>
                <a:lnTo>
                  <a:pt x="136" y="0"/>
                </a:lnTo>
                <a:lnTo>
                  <a:pt x="130" y="0"/>
                </a:lnTo>
                <a:lnTo>
                  <a:pt x="122" y="0"/>
                </a:lnTo>
                <a:lnTo>
                  <a:pt x="116" y="1"/>
                </a:lnTo>
                <a:lnTo>
                  <a:pt x="109" y="2"/>
                </a:lnTo>
                <a:lnTo>
                  <a:pt x="95" y="5"/>
                </a:lnTo>
                <a:lnTo>
                  <a:pt x="84" y="11"/>
                </a:lnTo>
                <a:lnTo>
                  <a:pt x="72" y="16"/>
                </a:lnTo>
                <a:lnTo>
                  <a:pt x="60" y="22"/>
                </a:lnTo>
                <a:lnTo>
                  <a:pt x="49" y="30"/>
                </a:lnTo>
                <a:lnTo>
                  <a:pt x="41" y="40"/>
                </a:lnTo>
                <a:lnTo>
                  <a:pt x="31" y="48"/>
                </a:lnTo>
                <a:lnTo>
                  <a:pt x="24" y="60"/>
                </a:lnTo>
                <a:lnTo>
                  <a:pt x="17" y="71"/>
                </a:lnTo>
                <a:lnTo>
                  <a:pt x="11" y="82"/>
                </a:lnTo>
                <a:lnTo>
                  <a:pt x="6" y="94"/>
                </a:lnTo>
                <a:lnTo>
                  <a:pt x="2" y="107"/>
                </a:lnTo>
                <a:lnTo>
                  <a:pt x="1" y="113"/>
                </a:lnTo>
                <a:lnTo>
                  <a:pt x="0" y="122"/>
                </a:lnTo>
                <a:lnTo>
                  <a:pt x="0" y="128"/>
                </a:lnTo>
                <a:lnTo>
                  <a:pt x="0" y="135"/>
                </a:lnTo>
                <a:lnTo>
                  <a:pt x="0" y="1360"/>
                </a:lnTo>
                <a:lnTo>
                  <a:pt x="0" y="1368"/>
                </a:lnTo>
                <a:lnTo>
                  <a:pt x="0" y="1374"/>
                </a:lnTo>
                <a:lnTo>
                  <a:pt x="1" y="1380"/>
                </a:lnTo>
                <a:lnTo>
                  <a:pt x="2" y="1387"/>
                </a:lnTo>
                <a:lnTo>
                  <a:pt x="6" y="1401"/>
                </a:lnTo>
                <a:lnTo>
                  <a:pt x="11" y="1412"/>
                </a:lnTo>
                <a:lnTo>
                  <a:pt x="17" y="1425"/>
                </a:lnTo>
                <a:lnTo>
                  <a:pt x="24" y="1436"/>
                </a:lnTo>
                <a:lnTo>
                  <a:pt x="31" y="1447"/>
                </a:lnTo>
                <a:lnTo>
                  <a:pt x="41" y="1456"/>
                </a:lnTo>
                <a:lnTo>
                  <a:pt x="49" y="1465"/>
                </a:lnTo>
                <a:lnTo>
                  <a:pt x="60" y="1472"/>
                </a:lnTo>
                <a:lnTo>
                  <a:pt x="72" y="1480"/>
                </a:lnTo>
                <a:lnTo>
                  <a:pt x="84" y="1485"/>
                </a:lnTo>
                <a:lnTo>
                  <a:pt x="95" y="1491"/>
                </a:lnTo>
                <a:lnTo>
                  <a:pt x="109" y="1494"/>
                </a:lnTo>
                <a:lnTo>
                  <a:pt x="116" y="1495"/>
                </a:lnTo>
                <a:lnTo>
                  <a:pt x="122" y="1496"/>
                </a:lnTo>
                <a:lnTo>
                  <a:pt x="130" y="1496"/>
                </a:lnTo>
                <a:lnTo>
                  <a:pt x="136" y="1496"/>
                </a:lnTo>
                <a:lnTo>
                  <a:pt x="2771" y="1496"/>
                </a:lnTo>
                <a:lnTo>
                  <a:pt x="2771" y="0"/>
                </a:lnTo>
                <a:close/>
              </a:path>
            </a:pathLst>
          </a:custGeom>
          <a:solidFill>
            <a:schemeClr val="bg1"/>
          </a:solidFill>
          <a:ln>
            <a:noFill/>
          </a:ln>
          <a:effectLst>
            <a:outerShdw blurRad="50800" dist="38100" dir="8100000" algn="tr" rotWithShape="0">
              <a:prstClr val="black">
                <a:alpha val="40000"/>
              </a:prstClr>
            </a:outerShdw>
          </a:effectLst>
        </p:spPr>
        <p:txBody>
          <a:bodyPr vert="horz" wrap="square" lIns="68580" tIns="34290" rIns="68580" bIns="34290" numCol="1" anchor="t" anchorCtr="0" compatLnSpc="1">
            <a:prstTxWarp prst="textNoShape">
              <a:avLst/>
            </a:prstTxWarp>
          </a:bodyPr>
          <a:lstStyle/>
          <a:p>
            <a:pPr defTabSz="914378"/>
            <a:endParaRPr lang="en-US" sz="1050" dirty="0">
              <a:latin typeface="+mn-lt"/>
              <a:ea typeface="Apple Symbols" panose="02000000000000000000" pitchFamily="2" charset="-79"/>
              <a:cs typeface="Arial" panose="020B0604020202020204" pitchFamily="34" charset="0"/>
            </a:endParaRPr>
          </a:p>
        </p:txBody>
      </p:sp>
      <p:sp>
        <p:nvSpPr>
          <p:cNvPr id="38" name="Freeform 15">
            <a:extLst>
              <a:ext uri="{FF2B5EF4-FFF2-40B4-BE49-F238E27FC236}">
                <a16:creationId xmlns:a16="http://schemas.microsoft.com/office/drawing/2014/main" id="{02340ADB-748F-F167-F7E9-584BE114188D}"/>
              </a:ext>
            </a:extLst>
          </p:cNvPr>
          <p:cNvSpPr>
            <a:spLocks/>
          </p:cNvSpPr>
          <p:nvPr/>
        </p:nvSpPr>
        <p:spPr bwMode="auto">
          <a:xfrm>
            <a:off x="2507019" y="3430447"/>
            <a:ext cx="5419574" cy="613178"/>
          </a:xfrm>
          <a:custGeom>
            <a:avLst/>
            <a:gdLst>
              <a:gd name="T0" fmla="*/ 0 w 13597"/>
              <a:gd name="T1" fmla="*/ 0 h 1812"/>
              <a:gd name="T2" fmla="*/ 1495 w 13597"/>
              <a:gd name="T3" fmla="*/ 0 h 1812"/>
              <a:gd name="T4" fmla="*/ 11204 w 13597"/>
              <a:gd name="T5" fmla="*/ 0 h 1812"/>
              <a:gd name="T6" fmla="*/ 11698 w 13597"/>
              <a:gd name="T7" fmla="*/ 0 h 1812"/>
              <a:gd name="T8" fmla="*/ 13111 w 13597"/>
              <a:gd name="T9" fmla="*/ 0 h 1812"/>
              <a:gd name="T10" fmla="*/ 13597 w 13597"/>
              <a:gd name="T11" fmla="*/ 888 h 1812"/>
              <a:gd name="T12" fmla="*/ 13140 w 13597"/>
              <a:gd name="T13" fmla="*/ 1802 h 1812"/>
              <a:gd name="T14" fmla="*/ 11698 w 13597"/>
              <a:gd name="T15" fmla="*/ 1804 h 1812"/>
              <a:gd name="T16" fmla="*/ 11698 w 13597"/>
              <a:gd name="T17" fmla="*/ 1805 h 1812"/>
              <a:gd name="T18" fmla="*/ 1495 w 13597"/>
              <a:gd name="T19" fmla="*/ 1810 h 1812"/>
              <a:gd name="T20" fmla="*/ 0 w 13597"/>
              <a:gd name="T21" fmla="*/ 1812 h 1812"/>
              <a:gd name="T22" fmla="*/ 0 w 13597"/>
              <a:gd name="T23" fmla="*/ 0 h 1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597" h="1812">
                <a:moveTo>
                  <a:pt x="0" y="0"/>
                </a:moveTo>
                <a:lnTo>
                  <a:pt x="1495" y="0"/>
                </a:lnTo>
                <a:lnTo>
                  <a:pt x="11204" y="0"/>
                </a:lnTo>
                <a:lnTo>
                  <a:pt x="11698" y="0"/>
                </a:lnTo>
                <a:lnTo>
                  <a:pt x="13111" y="0"/>
                </a:lnTo>
                <a:lnTo>
                  <a:pt x="13597" y="888"/>
                </a:lnTo>
                <a:lnTo>
                  <a:pt x="13140" y="1802"/>
                </a:lnTo>
                <a:lnTo>
                  <a:pt x="11698" y="1804"/>
                </a:lnTo>
                <a:lnTo>
                  <a:pt x="11698" y="1805"/>
                </a:lnTo>
                <a:lnTo>
                  <a:pt x="1495" y="1810"/>
                </a:lnTo>
                <a:lnTo>
                  <a:pt x="0" y="1812"/>
                </a:lnTo>
                <a:lnTo>
                  <a:pt x="0" y="0"/>
                </a:lnTo>
                <a:close/>
              </a:path>
            </a:pathLst>
          </a:custGeom>
          <a:gradFill>
            <a:gsLst>
              <a:gs pos="19000">
                <a:schemeClr val="accent3">
                  <a:lumMod val="80000"/>
                </a:schemeClr>
              </a:gs>
              <a:gs pos="100000">
                <a:schemeClr val="accent4">
                  <a:lumMod val="80000"/>
                  <a:lumOff val="20000"/>
                </a:schemeClr>
              </a:gs>
            </a:gsLst>
            <a:lin ang="10800000" scaled="1"/>
          </a:gradFill>
          <a:ln>
            <a:noFill/>
          </a:ln>
        </p:spPr>
        <p:txBody>
          <a:bodyPr vert="horz" wrap="square" lIns="68580" tIns="34290" rIns="68580" bIns="34290" numCol="1" anchor="t" anchorCtr="0" compatLnSpc="1">
            <a:prstTxWarp prst="textNoShape">
              <a:avLst/>
            </a:prstTxWarp>
          </a:bodyPr>
          <a:lstStyle/>
          <a:p>
            <a:r>
              <a:rPr lang="en-GB" dirty="0">
                <a:latin typeface="+mn-lt"/>
              </a:rPr>
              <a:t>Enables dynamic features like showcasing "Artist of the Day".</a:t>
            </a:r>
          </a:p>
        </p:txBody>
      </p:sp>
      <p:sp>
        <p:nvSpPr>
          <p:cNvPr id="39" name="Freeform 16">
            <a:extLst>
              <a:ext uri="{FF2B5EF4-FFF2-40B4-BE49-F238E27FC236}">
                <a16:creationId xmlns:a16="http://schemas.microsoft.com/office/drawing/2014/main" id="{160D6211-69C2-12F5-2776-C2A667B96CE9}"/>
              </a:ext>
            </a:extLst>
          </p:cNvPr>
          <p:cNvSpPr>
            <a:spLocks/>
          </p:cNvSpPr>
          <p:nvPr/>
        </p:nvSpPr>
        <p:spPr bwMode="auto">
          <a:xfrm>
            <a:off x="2227661" y="3292615"/>
            <a:ext cx="305989" cy="762854"/>
          </a:xfrm>
          <a:custGeom>
            <a:avLst/>
            <a:gdLst>
              <a:gd name="T0" fmla="*/ 769 w 769"/>
              <a:gd name="T1" fmla="*/ 2183 h 2183"/>
              <a:gd name="T2" fmla="*/ 769 w 769"/>
              <a:gd name="T3" fmla="*/ 376 h 2183"/>
              <a:gd name="T4" fmla="*/ 1 w 769"/>
              <a:gd name="T5" fmla="*/ 0 h 2183"/>
              <a:gd name="T6" fmla="*/ 1 w 769"/>
              <a:gd name="T7" fmla="*/ 1496 h 2183"/>
              <a:gd name="T8" fmla="*/ 0 w 769"/>
              <a:gd name="T9" fmla="*/ 1496 h 2183"/>
              <a:gd name="T10" fmla="*/ 769 w 769"/>
              <a:gd name="T11" fmla="*/ 2183 h 2183"/>
            </a:gdLst>
            <a:ahLst/>
            <a:cxnLst>
              <a:cxn ang="0">
                <a:pos x="T0" y="T1"/>
              </a:cxn>
              <a:cxn ang="0">
                <a:pos x="T2" y="T3"/>
              </a:cxn>
              <a:cxn ang="0">
                <a:pos x="T4" y="T5"/>
              </a:cxn>
              <a:cxn ang="0">
                <a:pos x="T6" y="T7"/>
              </a:cxn>
              <a:cxn ang="0">
                <a:pos x="T8" y="T9"/>
              </a:cxn>
              <a:cxn ang="0">
                <a:pos x="T10" y="T11"/>
              </a:cxn>
            </a:cxnLst>
            <a:rect l="0" t="0" r="r" b="b"/>
            <a:pathLst>
              <a:path w="769" h="2183">
                <a:moveTo>
                  <a:pt x="769" y="2183"/>
                </a:moveTo>
                <a:lnTo>
                  <a:pt x="769" y="376"/>
                </a:lnTo>
                <a:lnTo>
                  <a:pt x="1" y="0"/>
                </a:lnTo>
                <a:lnTo>
                  <a:pt x="1" y="1496"/>
                </a:lnTo>
                <a:lnTo>
                  <a:pt x="0" y="1496"/>
                </a:lnTo>
                <a:lnTo>
                  <a:pt x="769" y="2183"/>
                </a:lnTo>
                <a:close/>
              </a:path>
            </a:pathLst>
          </a:custGeom>
          <a:gradFill>
            <a:gsLst>
              <a:gs pos="0">
                <a:schemeClr val="accent4">
                  <a:lumMod val="50000"/>
                </a:schemeClr>
              </a:gs>
              <a:gs pos="100000">
                <a:schemeClr val="accent4">
                  <a:lumMod val="90000"/>
                  <a:lumOff val="10000"/>
                </a:schemeClr>
              </a:gs>
            </a:gsLst>
            <a:lin ang="10800000" scaled="1"/>
          </a:gradFill>
          <a:ln>
            <a:noFill/>
          </a:ln>
        </p:spPr>
        <p:txBody>
          <a:bodyPr vert="horz" wrap="square" lIns="68580" tIns="34290" rIns="68580" bIns="34290" numCol="1" anchor="t" anchorCtr="0" compatLnSpc="1">
            <a:prstTxWarp prst="textNoShape">
              <a:avLst/>
            </a:prstTxWarp>
          </a:bodyPr>
          <a:lstStyle/>
          <a:p>
            <a:pPr defTabSz="914378"/>
            <a:endParaRPr lang="en-US" sz="1050" dirty="0">
              <a:latin typeface="+mn-lt"/>
              <a:ea typeface="Apple Symbols" panose="02000000000000000000" pitchFamily="2" charset="-79"/>
              <a:cs typeface="Arial" panose="020B0604020202020204" pitchFamily="34" charset="0"/>
            </a:endParaRPr>
          </a:p>
        </p:txBody>
      </p:sp>
      <p:sp>
        <p:nvSpPr>
          <p:cNvPr id="40" name="Freeform 17">
            <a:extLst>
              <a:ext uri="{FF2B5EF4-FFF2-40B4-BE49-F238E27FC236}">
                <a16:creationId xmlns:a16="http://schemas.microsoft.com/office/drawing/2014/main" id="{46593AD8-C3E4-80EF-43C1-74F55C9A886E}"/>
              </a:ext>
            </a:extLst>
          </p:cNvPr>
          <p:cNvSpPr>
            <a:spLocks/>
          </p:cNvSpPr>
          <p:nvPr/>
        </p:nvSpPr>
        <p:spPr bwMode="auto">
          <a:xfrm>
            <a:off x="1128719" y="4018272"/>
            <a:ext cx="1100141" cy="648000"/>
          </a:xfrm>
          <a:custGeom>
            <a:avLst/>
            <a:gdLst>
              <a:gd name="T0" fmla="*/ 2771 w 2771"/>
              <a:gd name="T1" fmla="*/ 0 h 1496"/>
              <a:gd name="T2" fmla="*/ 136 w 2771"/>
              <a:gd name="T3" fmla="*/ 0 h 1496"/>
              <a:gd name="T4" fmla="*/ 130 w 2771"/>
              <a:gd name="T5" fmla="*/ 0 h 1496"/>
              <a:gd name="T6" fmla="*/ 122 w 2771"/>
              <a:gd name="T7" fmla="*/ 0 h 1496"/>
              <a:gd name="T8" fmla="*/ 116 w 2771"/>
              <a:gd name="T9" fmla="*/ 1 h 1496"/>
              <a:gd name="T10" fmla="*/ 109 w 2771"/>
              <a:gd name="T11" fmla="*/ 2 h 1496"/>
              <a:gd name="T12" fmla="*/ 95 w 2771"/>
              <a:gd name="T13" fmla="*/ 5 h 1496"/>
              <a:gd name="T14" fmla="*/ 84 w 2771"/>
              <a:gd name="T15" fmla="*/ 11 h 1496"/>
              <a:gd name="T16" fmla="*/ 72 w 2771"/>
              <a:gd name="T17" fmla="*/ 16 h 1496"/>
              <a:gd name="T18" fmla="*/ 60 w 2771"/>
              <a:gd name="T19" fmla="*/ 22 h 1496"/>
              <a:gd name="T20" fmla="*/ 49 w 2771"/>
              <a:gd name="T21" fmla="*/ 30 h 1496"/>
              <a:gd name="T22" fmla="*/ 41 w 2771"/>
              <a:gd name="T23" fmla="*/ 39 h 1496"/>
              <a:gd name="T24" fmla="*/ 31 w 2771"/>
              <a:gd name="T25" fmla="*/ 48 h 1496"/>
              <a:gd name="T26" fmla="*/ 24 w 2771"/>
              <a:gd name="T27" fmla="*/ 60 h 1496"/>
              <a:gd name="T28" fmla="*/ 17 w 2771"/>
              <a:gd name="T29" fmla="*/ 71 h 1496"/>
              <a:gd name="T30" fmla="*/ 11 w 2771"/>
              <a:gd name="T31" fmla="*/ 82 h 1496"/>
              <a:gd name="T32" fmla="*/ 6 w 2771"/>
              <a:gd name="T33" fmla="*/ 94 h 1496"/>
              <a:gd name="T34" fmla="*/ 2 w 2771"/>
              <a:gd name="T35" fmla="*/ 107 h 1496"/>
              <a:gd name="T36" fmla="*/ 1 w 2771"/>
              <a:gd name="T37" fmla="*/ 113 h 1496"/>
              <a:gd name="T38" fmla="*/ 0 w 2771"/>
              <a:gd name="T39" fmla="*/ 122 h 1496"/>
              <a:gd name="T40" fmla="*/ 0 w 2771"/>
              <a:gd name="T41" fmla="*/ 128 h 1496"/>
              <a:gd name="T42" fmla="*/ 0 w 2771"/>
              <a:gd name="T43" fmla="*/ 135 h 1496"/>
              <a:gd name="T44" fmla="*/ 0 w 2771"/>
              <a:gd name="T45" fmla="*/ 1360 h 1496"/>
              <a:gd name="T46" fmla="*/ 0 w 2771"/>
              <a:gd name="T47" fmla="*/ 1367 h 1496"/>
              <a:gd name="T48" fmla="*/ 0 w 2771"/>
              <a:gd name="T49" fmla="*/ 1374 h 1496"/>
              <a:gd name="T50" fmla="*/ 1 w 2771"/>
              <a:gd name="T51" fmla="*/ 1380 h 1496"/>
              <a:gd name="T52" fmla="*/ 2 w 2771"/>
              <a:gd name="T53" fmla="*/ 1387 h 1496"/>
              <a:gd name="T54" fmla="*/ 6 w 2771"/>
              <a:gd name="T55" fmla="*/ 1401 h 1496"/>
              <a:gd name="T56" fmla="*/ 11 w 2771"/>
              <a:gd name="T57" fmla="*/ 1412 h 1496"/>
              <a:gd name="T58" fmla="*/ 17 w 2771"/>
              <a:gd name="T59" fmla="*/ 1425 h 1496"/>
              <a:gd name="T60" fmla="*/ 24 w 2771"/>
              <a:gd name="T61" fmla="*/ 1436 h 1496"/>
              <a:gd name="T62" fmla="*/ 31 w 2771"/>
              <a:gd name="T63" fmla="*/ 1447 h 1496"/>
              <a:gd name="T64" fmla="*/ 41 w 2771"/>
              <a:gd name="T65" fmla="*/ 1456 h 1496"/>
              <a:gd name="T66" fmla="*/ 49 w 2771"/>
              <a:gd name="T67" fmla="*/ 1465 h 1496"/>
              <a:gd name="T68" fmla="*/ 60 w 2771"/>
              <a:gd name="T69" fmla="*/ 1472 h 1496"/>
              <a:gd name="T70" fmla="*/ 72 w 2771"/>
              <a:gd name="T71" fmla="*/ 1480 h 1496"/>
              <a:gd name="T72" fmla="*/ 84 w 2771"/>
              <a:gd name="T73" fmla="*/ 1485 h 1496"/>
              <a:gd name="T74" fmla="*/ 95 w 2771"/>
              <a:gd name="T75" fmla="*/ 1491 h 1496"/>
              <a:gd name="T76" fmla="*/ 109 w 2771"/>
              <a:gd name="T77" fmla="*/ 1494 h 1496"/>
              <a:gd name="T78" fmla="*/ 116 w 2771"/>
              <a:gd name="T79" fmla="*/ 1495 h 1496"/>
              <a:gd name="T80" fmla="*/ 122 w 2771"/>
              <a:gd name="T81" fmla="*/ 1496 h 1496"/>
              <a:gd name="T82" fmla="*/ 130 w 2771"/>
              <a:gd name="T83" fmla="*/ 1496 h 1496"/>
              <a:gd name="T84" fmla="*/ 136 w 2771"/>
              <a:gd name="T85" fmla="*/ 1496 h 1496"/>
              <a:gd name="T86" fmla="*/ 2771 w 2771"/>
              <a:gd name="T87" fmla="*/ 1496 h 1496"/>
              <a:gd name="T88" fmla="*/ 2771 w 2771"/>
              <a:gd name="T89" fmla="*/ 0 h 1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771" h="1496">
                <a:moveTo>
                  <a:pt x="2771" y="0"/>
                </a:moveTo>
                <a:lnTo>
                  <a:pt x="136" y="0"/>
                </a:lnTo>
                <a:lnTo>
                  <a:pt x="130" y="0"/>
                </a:lnTo>
                <a:lnTo>
                  <a:pt x="122" y="0"/>
                </a:lnTo>
                <a:lnTo>
                  <a:pt x="116" y="1"/>
                </a:lnTo>
                <a:lnTo>
                  <a:pt x="109" y="2"/>
                </a:lnTo>
                <a:lnTo>
                  <a:pt x="95" y="5"/>
                </a:lnTo>
                <a:lnTo>
                  <a:pt x="84" y="11"/>
                </a:lnTo>
                <a:lnTo>
                  <a:pt x="72" y="16"/>
                </a:lnTo>
                <a:lnTo>
                  <a:pt x="60" y="22"/>
                </a:lnTo>
                <a:lnTo>
                  <a:pt x="49" y="30"/>
                </a:lnTo>
                <a:lnTo>
                  <a:pt x="41" y="39"/>
                </a:lnTo>
                <a:lnTo>
                  <a:pt x="31" y="48"/>
                </a:lnTo>
                <a:lnTo>
                  <a:pt x="24" y="60"/>
                </a:lnTo>
                <a:lnTo>
                  <a:pt x="17" y="71"/>
                </a:lnTo>
                <a:lnTo>
                  <a:pt x="11" y="82"/>
                </a:lnTo>
                <a:lnTo>
                  <a:pt x="6" y="94"/>
                </a:lnTo>
                <a:lnTo>
                  <a:pt x="2" y="107"/>
                </a:lnTo>
                <a:lnTo>
                  <a:pt x="1" y="113"/>
                </a:lnTo>
                <a:lnTo>
                  <a:pt x="0" y="122"/>
                </a:lnTo>
                <a:lnTo>
                  <a:pt x="0" y="128"/>
                </a:lnTo>
                <a:lnTo>
                  <a:pt x="0" y="135"/>
                </a:lnTo>
                <a:lnTo>
                  <a:pt x="0" y="1360"/>
                </a:lnTo>
                <a:lnTo>
                  <a:pt x="0" y="1367"/>
                </a:lnTo>
                <a:lnTo>
                  <a:pt x="0" y="1374"/>
                </a:lnTo>
                <a:lnTo>
                  <a:pt x="1" y="1380"/>
                </a:lnTo>
                <a:lnTo>
                  <a:pt x="2" y="1387"/>
                </a:lnTo>
                <a:lnTo>
                  <a:pt x="6" y="1401"/>
                </a:lnTo>
                <a:lnTo>
                  <a:pt x="11" y="1412"/>
                </a:lnTo>
                <a:lnTo>
                  <a:pt x="17" y="1425"/>
                </a:lnTo>
                <a:lnTo>
                  <a:pt x="24" y="1436"/>
                </a:lnTo>
                <a:lnTo>
                  <a:pt x="31" y="1447"/>
                </a:lnTo>
                <a:lnTo>
                  <a:pt x="41" y="1456"/>
                </a:lnTo>
                <a:lnTo>
                  <a:pt x="49" y="1465"/>
                </a:lnTo>
                <a:lnTo>
                  <a:pt x="60" y="1472"/>
                </a:lnTo>
                <a:lnTo>
                  <a:pt x="72" y="1480"/>
                </a:lnTo>
                <a:lnTo>
                  <a:pt x="84" y="1485"/>
                </a:lnTo>
                <a:lnTo>
                  <a:pt x="95" y="1491"/>
                </a:lnTo>
                <a:lnTo>
                  <a:pt x="109" y="1494"/>
                </a:lnTo>
                <a:lnTo>
                  <a:pt x="116" y="1495"/>
                </a:lnTo>
                <a:lnTo>
                  <a:pt x="122" y="1496"/>
                </a:lnTo>
                <a:lnTo>
                  <a:pt x="130" y="1496"/>
                </a:lnTo>
                <a:lnTo>
                  <a:pt x="136" y="1496"/>
                </a:lnTo>
                <a:lnTo>
                  <a:pt x="2771" y="1496"/>
                </a:lnTo>
                <a:lnTo>
                  <a:pt x="2771" y="0"/>
                </a:lnTo>
                <a:close/>
              </a:path>
            </a:pathLst>
          </a:custGeom>
          <a:solidFill>
            <a:schemeClr val="bg1"/>
          </a:solidFill>
          <a:ln>
            <a:noFill/>
          </a:ln>
          <a:effectLst>
            <a:outerShdw blurRad="50800" dist="38100" dir="8100000" algn="tr" rotWithShape="0">
              <a:prstClr val="black">
                <a:alpha val="40000"/>
              </a:prstClr>
            </a:outerShdw>
          </a:effectLst>
        </p:spPr>
        <p:txBody>
          <a:bodyPr vert="horz" wrap="square" lIns="68580" tIns="34290" rIns="68580" bIns="34290" numCol="1" anchor="t" anchorCtr="0" compatLnSpc="1">
            <a:prstTxWarp prst="textNoShape">
              <a:avLst/>
            </a:prstTxWarp>
          </a:bodyPr>
          <a:lstStyle/>
          <a:p>
            <a:pPr defTabSz="914378"/>
            <a:endParaRPr lang="en-US" sz="1050" dirty="0">
              <a:latin typeface="+mn-lt"/>
              <a:ea typeface="Apple Symbols" panose="02000000000000000000" pitchFamily="2" charset="-79"/>
              <a:cs typeface="Arial" panose="020B0604020202020204" pitchFamily="34" charset="0"/>
            </a:endParaRPr>
          </a:p>
        </p:txBody>
      </p:sp>
      <p:sp>
        <p:nvSpPr>
          <p:cNvPr id="41" name="Freeform 18">
            <a:extLst>
              <a:ext uri="{FF2B5EF4-FFF2-40B4-BE49-F238E27FC236}">
                <a16:creationId xmlns:a16="http://schemas.microsoft.com/office/drawing/2014/main" id="{EB5B0F59-0581-44C7-5ED9-9D16B26B61E7}"/>
              </a:ext>
            </a:extLst>
          </p:cNvPr>
          <p:cNvSpPr>
            <a:spLocks/>
          </p:cNvSpPr>
          <p:nvPr/>
        </p:nvSpPr>
        <p:spPr bwMode="auto">
          <a:xfrm>
            <a:off x="2533653" y="4294493"/>
            <a:ext cx="5395913" cy="648000"/>
          </a:xfrm>
          <a:custGeom>
            <a:avLst/>
            <a:gdLst>
              <a:gd name="T0" fmla="*/ 0 w 13597"/>
              <a:gd name="T1" fmla="*/ 0 h 1812"/>
              <a:gd name="T2" fmla="*/ 1495 w 13597"/>
              <a:gd name="T3" fmla="*/ 0 h 1812"/>
              <a:gd name="T4" fmla="*/ 11204 w 13597"/>
              <a:gd name="T5" fmla="*/ 0 h 1812"/>
              <a:gd name="T6" fmla="*/ 11698 w 13597"/>
              <a:gd name="T7" fmla="*/ 0 h 1812"/>
              <a:gd name="T8" fmla="*/ 13111 w 13597"/>
              <a:gd name="T9" fmla="*/ 0 h 1812"/>
              <a:gd name="T10" fmla="*/ 13597 w 13597"/>
              <a:gd name="T11" fmla="*/ 888 h 1812"/>
              <a:gd name="T12" fmla="*/ 13140 w 13597"/>
              <a:gd name="T13" fmla="*/ 1802 h 1812"/>
              <a:gd name="T14" fmla="*/ 11698 w 13597"/>
              <a:gd name="T15" fmla="*/ 1805 h 1812"/>
              <a:gd name="T16" fmla="*/ 11698 w 13597"/>
              <a:gd name="T17" fmla="*/ 1806 h 1812"/>
              <a:gd name="T18" fmla="*/ 1495 w 13597"/>
              <a:gd name="T19" fmla="*/ 1810 h 1812"/>
              <a:gd name="T20" fmla="*/ 0 w 13597"/>
              <a:gd name="T21" fmla="*/ 1812 h 1812"/>
              <a:gd name="T22" fmla="*/ 0 w 13597"/>
              <a:gd name="T23" fmla="*/ 0 h 1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597" h="1812">
                <a:moveTo>
                  <a:pt x="0" y="0"/>
                </a:moveTo>
                <a:lnTo>
                  <a:pt x="1495" y="0"/>
                </a:lnTo>
                <a:lnTo>
                  <a:pt x="11204" y="0"/>
                </a:lnTo>
                <a:lnTo>
                  <a:pt x="11698" y="0"/>
                </a:lnTo>
                <a:lnTo>
                  <a:pt x="13111" y="0"/>
                </a:lnTo>
                <a:lnTo>
                  <a:pt x="13597" y="888"/>
                </a:lnTo>
                <a:lnTo>
                  <a:pt x="13140" y="1802"/>
                </a:lnTo>
                <a:lnTo>
                  <a:pt x="11698" y="1805"/>
                </a:lnTo>
                <a:lnTo>
                  <a:pt x="11698" y="1806"/>
                </a:lnTo>
                <a:lnTo>
                  <a:pt x="1495" y="1810"/>
                </a:lnTo>
                <a:lnTo>
                  <a:pt x="0" y="1812"/>
                </a:lnTo>
                <a:lnTo>
                  <a:pt x="0" y="0"/>
                </a:lnTo>
                <a:close/>
              </a:path>
            </a:pathLst>
          </a:custGeom>
          <a:gradFill>
            <a:gsLst>
              <a:gs pos="0">
                <a:schemeClr val="accent5">
                  <a:lumMod val="75000"/>
                </a:schemeClr>
              </a:gs>
              <a:gs pos="100000">
                <a:schemeClr val="accent5"/>
              </a:gs>
            </a:gsLst>
            <a:lin ang="10800000" scaled="1"/>
          </a:gradFill>
          <a:ln>
            <a:noFill/>
          </a:ln>
        </p:spPr>
        <p:txBody>
          <a:bodyPr vert="horz" wrap="square" lIns="68580" tIns="34290" rIns="68580" bIns="34290" numCol="1" anchor="t" anchorCtr="0" compatLnSpc="1">
            <a:prstTxWarp prst="textNoShape">
              <a:avLst/>
            </a:prstTxWarp>
          </a:bodyPr>
          <a:lstStyle/>
          <a:p>
            <a:r>
              <a:rPr lang="en-GB" dirty="0">
                <a:latin typeface="+mn-lt"/>
              </a:rPr>
              <a:t>Aiming for seamless data integration and robust performance.</a:t>
            </a:r>
          </a:p>
        </p:txBody>
      </p:sp>
      <p:sp>
        <p:nvSpPr>
          <p:cNvPr id="42" name="Freeform 19">
            <a:extLst>
              <a:ext uri="{FF2B5EF4-FFF2-40B4-BE49-F238E27FC236}">
                <a16:creationId xmlns:a16="http://schemas.microsoft.com/office/drawing/2014/main" id="{CB3B3EAB-202F-130C-3DAC-F69EA09B54C7}"/>
              </a:ext>
            </a:extLst>
          </p:cNvPr>
          <p:cNvSpPr>
            <a:spLocks/>
          </p:cNvSpPr>
          <p:nvPr/>
        </p:nvSpPr>
        <p:spPr bwMode="auto">
          <a:xfrm>
            <a:off x="2227661" y="4068976"/>
            <a:ext cx="305989" cy="847922"/>
          </a:xfrm>
          <a:custGeom>
            <a:avLst/>
            <a:gdLst>
              <a:gd name="T0" fmla="*/ 769 w 769"/>
              <a:gd name="T1" fmla="*/ 2508 h 2508"/>
              <a:gd name="T2" fmla="*/ 769 w 769"/>
              <a:gd name="T3" fmla="*/ 696 h 2508"/>
              <a:gd name="T4" fmla="*/ 1 w 769"/>
              <a:gd name="T5" fmla="*/ 0 h 2508"/>
              <a:gd name="T6" fmla="*/ 1 w 769"/>
              <a:gd name="T7" fmla="*/ 1496 h 2508"/>
              <a:gd name="T8" fmla="*/ 0 w 769"/>
              <a:gd name="T9" fmla="*/ 1496 h 2508"/>
              <a:gd name="T10" fmla="*/ 769 w 769"/>
              <a:gd name="T11" fmla="*/ 2508 h 2508"/>
            </a:gdLst>
            <a:ahLst/>
            <a:cxnLst>
              <a:cxn ang="0">
                <a:pos x="T0" y="T1"/>
              </a:cxn>
              <a:cxn ang="0">
                <a:pos x="T2" y="T3"/>
              </a:cxn>
              <a:cxn ang="0">
                <a:pos x="T4" y="T5"/>
              </a:cxn>
              <a:cxn ang="0">
                <a:pos x="T6" y="T7"/>
              </a:cxn>
              <a:cxn ang="0">
                <a:pos x="T8" y="T9"/>
              </a:cxn>
              <a:cxn ang="0">
                <a:pos x="T10" y="T11"/>
              </a:cxn>
            </a:cxnLst>
            <a:rect l="0" t="0" r="r" b="b"/>
            <a:pathLst>
              <a:path w="769" h="2508">
                <a:moveTo>
                  <a:pt x="769" y="2508"/>
                </a:moveTo>
                <a:lnTo>
                  <a:pt x="769" y="696"/>
                </a:lnTo>
                <a:lnTo>
                  <a:pt x="1" y="0"/>
                </a:lnTo>
                <a:lnTo>
                  <a:pt x="1" y="1496"/>
                </a:lnTo>
                <a:lnTo>
                  <a:pt x="0" y="1496"/>
                </a:lnTo>
                <a:lnTo>
                  <a:pt x="769" y="2508"/>
                </a:lnTo>
                <a:close/>
              </a:path>
            </a:pathLst>
          </a:custGeom>
          <a:gradFill>
            <a:gsLst>
              <a:gs pos="0">
                <a:schemeClr val="accent5">
                  <a:lumMod val="50000"/>
                </a:schemeClr>
              </a:gs>
              <a:gs pos="100000">
                <a:schemeClr val="accent5"/>
              </a:gs>
            </a:gsLst>
            <a:lin ang="10800000" scaled="1"/>
          </a:gradFill>
          <a:ln>
            <a:noFill/>
          </a:ln>
        </p:spPr>
        <p:txBody>
          <a:bodyPr vert="horz" wrap="square" lIns="68580" tIns="34290" rIns="68580" bIns="34290" numCol="1" anchor="t" anchorCtr="0" compatLnSpc="1">
            <a:prstTxWarp prst="textNoShape">
              <a:avLst/>
            </a:prstTxWarp>
          </a:bodyPr>
          <a:lstStyle/>
          <a:p>
            <a:pPr defTabSz="914378"/>
            <a:endParaRPr lang="en-US" sz="1050" dirty="0">
              <a:latin typeface="+mn-lt"/>
              <a:ea typeface="Apple Symbols" panose="02000000000000000000" pitchFamily="2" charset="-79"/>
              <a:cs typeface="Arial" panose="020B0604020202020204" pitchFamily="34" charset="0"/>
            </a:endParaRPr>
          </a:p>
        </p:txBody>
      </p:sp>
      <p:sp>
        <p:nvSpPr>
          <p:cNvPr id="43" name="Graphic 26" descr="Single gear">
            <a:extLst>
              <a:ext uri="{FF2B5EF4-FFF2-40B4-BE49-F238E27FC236}">
                <a16:creationId xmlns:a16="http://schemas.microsoft.com/office/drawing/2014/main" id="{37C9C6B7-C91C-72CB-6537-2E38FABD4882}"/>
              </a:ext>
            </a:extLst>
          </p:cNvPr>
          <p:cNvSpPr/>
          <p:nvPr/>
        </p:nvSpPr>
        <p:spPr>
          <a:xfrm>
            <a:off x="1441821" y="3211851"/>
            <a:ext cx="432478" cy="648000"/>
          </a:xfrm>
          <a:custGeom>
            <a:avLst/>
            <a:gdLst>
              <a:gd name="connsiteX0" fmla="*/ 290409 w 576640"/>
              <a:gd name="connsiteY0" fmla="*/ 390695 h 576640"/>
              <a:gd name="connsiteX1" fmla="*/ 190124 w 576640"/>
              <a:gd name="connsiteY1" fmla="*/ 290409 h 576640"/>
              <a:gd name="connsiteX2" fmla="*/ 290409 w 576640"/>
              <a:gd name="connsiteY2" fmla="*/ 190124 h 576640"/>
              <a:gd name="connsiteX3" fmla="*/ 390695 w 576640"/>
              <a:gd name="connsiteY3" fmla="*/ 290409 h 576640"/>
              <a:gd name="connsiteX4" fmla="*/ 290409 w 576640"/>
              <a:gd name="connsiteY4" fmla="*/ 390695 h 576640"/>
              <a:gd name="connsiteX5" fmla="*/ 516051 w 576640"/>
              <a:gd name="connsiteY5" fmla="*/ 227731 h 576640"/>
              <a:gd name="connsiteX6" fmla="*/ 494323 w 576640"/>
              <a:gd name="connsiteY6" fmla="*/ 175917 h 576640"/>
              <a:gd name="connsiteX7" fmla="*/ 515216 w 576640"/>
              <a:gd name="connsiteY7" fmla="*/ 113239 h 576640"/>
              <a:gd name="connsiteX8" fmla="*/ 467580 w 576640"/>
              <a:gd name="connsiteY8" fmla="*/ 65603 h 576640"/>
              <a:gd name="connsiteX9" fmla="*/ 404902 w 576640"/>
              <a:gd name="connsiteY9" fmla="*/ 86496 h 576640"/>
              <a:gd name="connsiteX10" fmla="*/ 352252 w 576640"/>
              <a:gd name="connsiteY10" fmla="*/ 64768 h 576640"/>
              <a:gd name="connsiteX11" fmla="*/ 323838 w 576640"/>
              <a:gd name="connsiteY11" fmla="*/ 6268 h 576640"/>
              <a:gd name="connsiteX12" fmla="*/ 256981 w 576640"/>
              <a:gd name="connsiteY12" fmla="*/ 6268 h 576640"/>
              <a:gd name="connsiteX13" fmla="*/ 227731 w 576640"/>
              <a:gd name="connsiteY13" fmla="*/ 64768 h 576640"/>
              <a:gd name="connsiteX14" fmla="*/ 175917 w 576640"/>
              <a:gd name="connsiteY14" fmla="*/ 86496 h 576640"/>
              <a:gd name="connsiteX15" fmla="*/ 113239 w 576640"/>
              <a:gd name="connsiteY15" fmla="*/ 65603 h 576640"/>
              <a:gd name="connsiteX16" fmla="*/ 65603 w 576640"/>
              <a:gd name="connsiteY16" fmla="*/ 113239 h 576640"/>
              <a:gd name="connsiteX17" fmla="*/ 86496 w 576640"/>
              <a:gd name="connsiteY17" fmla="*/ 175917 h 576640"/>
              <a:gd name="connsiteX18" fmla="*/ 64768 w 576640"/>
              <a:gd name="connsiteY18" fmla="*/ 228567 h 576640"/>
              <a:gd name="connsiteX19" fmla="*/ 6268 w 576640"/>
              <a:gd name="connsiteY19" fmla="*/ 256981 h 576640"/>
              <a:gd name="connsiteX20" fmla="*/ 6268 w 576640"/>
              <a:gd name="connsiteY20" fmla="*/ 323838 h 576640"/>
              <a:gd name="connsiteX21" fmla="*/ 64768 w 576640"/>
              <a:gd name="connsiteY21" fmla="*/ 353088 h 576640"/>
              <a:gd name="connsiteX22" fmla="*/ 86496 w 576640"/>
              <a:gd name="connsiteY22" fmla="*/ 404902 h 576640"/>
              <a:gd name="connsiteX23" fmla="*/ 65603 w 576640"/>
              <a:gd name="connsiteY23" fmla="*/ 467580 h 576640"/>
              <a:gd name="connsiteX24" fmla="*/ 113239 w 576640"/>
              <a:gd name="connsiteY24" fmla="*/ 515216 h 576640"/>
              <a:gd name="connsiteX25" fmla="*/ 175917 w 576640"/>
              <a:gd name="connsiteY25" fmla="*/ 494323 h 576640"/>
              <a:gd name="connsiteX26" fmla="*/ 228567 w 576640"/>
              <a:gd name="connsiteY26" fmla="*/ 516051 h 576640"/>
              <a:gd name="connsiteX27" fmla="*/ 257817 w 576640"/>
              <a:gd name="connsiteY27" fmla="*/ 574551 h 576640"/>
              <a:gd name="connsiteX28" fmla="*/ 324673 w 576640"/>
              <a:gd name="connsiteY28" fmla="*/ 574551 h 576640"/>
              <a:gd name="connsiteX29" fmla="*/ 353923 w 576640"/>
              <a:gd name="connsiteY29" fmla="*/ 516051 h 576640"/>
              <a:gd name="connsiteX30" fmla="*/ 405737 w 576640"/>
              <a:gd name="connsiteY30" fmla="*/ 494323 h 576640"/>
              <a:gd name="connsiteX31" fmla="*/ 468416 w 576640"/>
              <a:gd name="connsiteY31" fmla="*/ 515216 h 576640"/>
              <a:gd name="connsiteX32" fmla="*/ 516051 w 576640"/>
              <a:gd name="connsiteY32" fmla="*/ 467580 h 576640"/>
              <a:gd name="connsiteX33" fmla="*/ 495158 w 576640"/>
              <a:gd name="connsiteY33" fmla="*/ 404902 h 576640"/>
              <a:gd name="connsiteX34" fmla="*/ 516887 w 576640"/>
              <a:gd name="connsiteY34" fmla="*/ 352252 h 576640"/>
              <a:gd name="connsiteX35" fmla="*/ 575387 w 576640"/>
              <a:gd name="connsiteY35" fmla="*/ 323002 h 576640"/>
              <a:gd name="connsiteX36" fmla="*/ 575387 w 576640"/>
              <a:gd name="connsiteY36" fmla="*/ 256145 h 576640"/>
              <a:gd name="connsiteX37" fmla="*/ 516051 w 576640"/>
              <a:gd name="connsiteY37" fmla="*/ 227731 h 576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76640" h="576640">
                <a:moveTo>
                  <a:pt x="290409" y="390695"/>
                </a:moveTo>
                <a:cubicBezTo>
                  <a:pt x="235253" y="390695"/>
                  <a:pt x="190124" y="345566"/>
                  <a:pt x="190124" y="290409"/>
                </a:cubicBezTo>
                <a:cubicBezTo>
                  <a:pt x="190124" y="235253"/>
                  <a:pt x="235253" y="190124"/>
                  <a:pt x="290409" y="190124"/>
                </a:cubicBezTo>
                <a:cubicBezTo>
                  <a:pt x="345566" y="190124"/>
                  <a:pt x="390695" y="235253"/>
                  <a:pt x="390695" y="290409"/>
                </a:cubicBezTo>
                <a:cubicBezTo>
                  <a:pt x="390695" y="345566"/>
                  <a:pt x="345566" y="390695"/>
                  <a:pt x="290409" y="390695"/>
                </a:cubicBezTo>
                <a:close/>
                <a:moveTo>
                  <a:pt x="516051" y="227731"/>
                </a:moveTo>
                <a:cubicBezTo>
                  <a:pt x="511037" y="209345"/>
                  <a:pt x="503516" y="191796"/>
                  <a:pt x="494323" y="175917"/>
                </a:cubicBezTo>
                <a:lnTo>
                  <a:pt x="515216" y="113239"/>
                </a:lnTo>
                <a:lnTo>
                  <a:pt x="467580" y="65603"/>
                </a:lnTo>
                <a:lnTo>
                  <a:pt x="404902" y="86496"/>
                </a:lnTo>
                <a:cubicBezTo>
                  <a:pt x="388188" y="77303"/>
                  <a:pt x="370638" y="69782"/>
                  <a:pt x="352252" y="64768"/>
                </a:cubicBezTo>
                <a:lnTo>
                  <a:pt x="323838" y="6268"/>
                </a:lnTo>
                <a:lnTo>
                  <a:pt x="256981" y="6268"/>
                </a:lnTo>
                <a:lnTo>
                  <a:pt x="227731" y="64768"/>
                </a:lnTo>
                <a:cubicBezTo>
                  <a:pt x="209345" y="69782"/>
                  <a:pt x="191796" y="77303"/>
                  <a:pt x="175917" y="86496"/>
                </a:cubicBezTo>
                <a:lnTo>
                  <a:pt x="113239" y="65603"/>
                </a:lnTo>
                <a:lnTo>
                  <a:pt x="65603" y="113239"/>
                </a:lnTo>
                <a:lnTo>
                  <a:pt x="86496" y="175917"/>
                </a:lnTo>
                <a:cubicBezTo>
                  <a:pt x="77303" y="192631"/>
                  <a:pt x="69782" y="210181"/>
                  <a:pt x="64768" y="228567"/>
                </a:cubicBezTo>
                <a:lnTo>
                  <a:pt x="6268" y="256981"/>
                </a:lnTo>
                <a:lnTo>
                  <a:pt x="6268" y="323838"/>
                </a:lnTo>
                <a:lnTo>
                  <a:pt x="64768" y="353088"/>
                </a:lnTo>
                <a:cubicBezTo>
                  <a:pt x="69782" y="371473"/>
                  <a:pt x="77303" y="389023"/>
                  <a:pt x="86496" y="404902"/>
                </a:cubicBezTo>
                <a:lnTo>
                  <a:pt x="65603" y="467580"/>
                </a:lnTo>
                <a:lnTo>
                  <a:pt x="113239" y="515216"/>
                </a:lnTo>
                <a:lnTo>
                  <a:pt x="175917" y="494323"/>
                </a:lnTo>
                <a:cubicBezTo>
                  <a:pt x="192631" y="503516"/>
                  <a:pt x="210181" y="511037"/>
                  <a:pt x="228567" y="516051"/>
                </a:cubicBezTo>
                <a:lnTo>
                  <a:pt x="257817" y="574551"/>
                </a:lnTo>
                <a:lnTo>
                  <a:pt x="324673" y="574551"/>
                </a:lnTo>
                <a:lnTo>
                  <a:pt x="353923" y="516051"/>
                </a:lnTo>
                <a:cubicBezTo>
                  <a:pt x="372309" y="511037"/>
                  <a:pt x="389859" y="503516"/>
                  <a:pt x="405737" y="494323"/>
                </a:cubicBezTo>
                <a:lnTo>
                  <a:pt x="468416" y="515216"/>
                </a:lnTo>
                <a:lnTo>
                  <a:pt x="516051" y="467580"/>
                </a:lnTo>
                <a:lnTo>
                  <a:pt x="495158" y="404902"/>
                </a:lnTo>
                <a:cubicBezTo>
                  <a:pt x="504351" y="388188"/>
                  <a:pt x="511873" y="370638"/>
                  <a:pt x="516887" y="352252"/>
                </a:cubicBezTo>
                <a:lnTo>
                  <a:pt x="575387" y="323002"/>
                </a:lnTo>
                <a:lnTo>
                  <a:pt x="575387" y="256145"/>
                </a:lnTo>
                <a:lnTo>
                  <a:pt x="516051" y="227731"/>
                </a:lnTo>
                <a:close/>
              </a:path>
            </a:pathLst>
          </a:custGeom>
          <a:solidFill>
            <a:schemeClr val="accent4"/>
          </a:solidFill>
          <a:ln w="9525" cap="flat">
            <a:noFill/>
            <a:prstDash val="solid"/>
            <a:miter/>
          </a:ln>
        </p:spPr>
        <p:txBody>
          <a:bodyPr rtlCol="0" anchor="ctr"/>
          <a:lstStyle/>
          <a:p>
            <a:pPr defTabSz="914378"/>
            <a:endParaRPr lang="en-IN" sz="1050" dirty="0">
              <a:latin typeface="+mn-lt"/>
              <a:ea typeface="Apple Symbols" panose="02000000000000000000" pitchFamily="2" charset="-79"/>
              <a:cs typeface="Arial" panose="020B0604020202020204" pitchFamily="34" charset="0"/>
            </a:endParaRPr>
          </a:p>
        </p:txBody>
      </p:sp>
      <p:grpSp>
        <p:nvGrpSpPr>
          <p:cNvPr id="44" name="Group 43">
            <a:extLst>
              <a:ext uri="{FF2B5EF4-FFF2-40B4-BE49-F238E27FC236}">
                <a16:creationId xmlns:a16="http://schemas.microsoft.com/office/drawing/2014/main" id="{B92288A5-3CA2-BC88-57CB-CD2827039146}"/>
              </a:ext>
            </a:extLst>
          </p:cNvPr>
          <p:cNvGrpSpPr/>
          <p:nvPr/>
        </p:nvGrpSpPr>
        <p:grpSpPr>
          <a:xfrm>
            <a:off x="1500153" y="4012681"/>
            <a:ext cx="357266" cy="648000"/>
            <a:chOff x="752062" y="4857266"/>
            <a:chExt cx="476355" cy="643498"/>
          </a:xfrm>
          <a:solidFill>
            <a:schemeClr val="accent5"/>
          </a:solidFill>
        </p:grpSpPr>
        <p:sp>
          <p:nvSpPr>
            <p:cNvPr id="45" name="Freeform: Shape 48">
              <a:extLst>
                <a:ext uri="{FF2B5EF4-FFF2-40B4-BE49-F238E27FC236}">
                  <a16:creationId xmlns:a16="http://schemas.microsoft.com/office/drawing/2014/main" id="{25E34394-78CB-46FD-4D65-422C6823BF27}"/>
                </a:ext>
              </a:extLst>
            </p:cNvPr>
            <p:cNvSpPr/>
            <p:nvPr/>
          </p:nvSpPr>
          <p:spPr>
            <a:xfrm>
              <a:off x="752062" y="4857266"/>
              <a:ext cx="476355" cy="142071"/>
            </a:xfrm>
            <a:custGeom>
              <a:avLst/>
              <a:gdLst>
                <a:gd name="connsiteX0" fmla="*/ 474266 w 476354"/>
                <a:gd name="connsiteY0" fmla="*/ 73125 h 142070"/>
                <a:gd name="connsiteX1" fmla="*/ 240267 w 476354"/>
                <a:gd name="connsiteY1" fmla="*/ 139982 h 142070"/>
                <a:gd name="connsiteX2" fmla="*/ 6268 w 476354"/>
                <a:gd name="connsiteY2" fmla="*/ 73125 h 142070"/>
                <a:gd name="connsiteX3" fmla="*/ 240267 w 476354"/>
                <a:gd name="connsiteY3" fmla="*/ 6268 h 142070"/>
                <a:gd name="connsiteX4" fmla="*/ 474266 w 476354"/>
                <a:gd name="connsiteY4" fmla="*/ 73125 h 1420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354" h="142070">
                  <a:moveTo>
                    <a:pt x="474266" y="73125"/>
                  </a:moveTo>
                  <a:cubicBezTo>
                    <a:pt x="474266" y="110049"/>
                    <a:pt x="369501" y="139982"/>
                    <a:pt x="240267" y="139982"/>
                  </a:cubicBezTo>
                  <a:cubicBezTo>
                    <a:pt x="111033" y="139982"/>
                    <a:pt x="6268" y="110049"/>
                    <a:pt x="6268" y="73125"/>
                  </a:cubicBezTo>
                  <a:cubicBezTo>
                    <a:pt x="6268" y="36201"/>
                    <a:pt x="111033" y="6268"/>
                    <a:pt x="240267" y="6268"/>
                  </a:cubicBezTo>
                  <a:cubicBezTo>
                    <a:pt x="369501" y="6268"/>
                    <a:pt x="474266" y="36201"/>
                    <a:pt x="474266" y="73125"/>
                  </a:cubicBezTo>
                  <a:close/>
                </a:path>
              </a:pathLst>
            </a:cu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defTabSz="914378"/>
              <a:endParaRPr lang="en-IN" sz="1050" dirty="0">
                <a:solidFill>
                  <a:srgbClr val="000000"/>
                </a:solidFill>
                <a:ea typeface="Apple Symbols" panose="02000000000000000000" pitchFamily="2" charset="-79"/>
                <a:cs typeface="Arial" panose="020B0604020202020204" pitchFamily="34" charset="0"/>
              </a:endParaRPr>
            </a:p>
          </p:txBody>
        </p:sp>
        <p:sp>
          <p:nvSpPr>
            <p:cNvPr id="46" name="Freeform: Shape 52">
              <a:extLst>
                <a:ext uri="{FF2B5EF4-FFF2-40B4-BE49-F238E27FC236}">
                  <a16:creationId xmlns:a16="http://schemas.microsoft.com/office/drawing/2014/main" id="{AE539065-E923-D337-C9BB-075F071D1D5D}"/>
                </a:ext>
              </a:extLst>
            </p:cNvPr>
            <p:cNvSpPr/>
            <p:nvPr/>
          </p:nvSpPr>
          <p:spPr>
            <a:xfrm>
              <a:off x="752062" y="4957551"/>
              <a:ext cx="476355" cy="208928"/>
            </a:xfrm>
            <a:custGeom>
              <a:avLst/>
              <a:gdLst>
                <a:gd name="connsiteX0" fmla="*/ 407409 w 476354"/>
                <a:gd name="connsiteY0" fmla="*/ 139982 h 208927"/>
                <a:gd name="connsiteX1" fmla="*/ 390695 w 476354"/>
                <a:gd name="connsiteY1" fmla="*/ 123267 h 208927"/>
                <a:gd name="connsiteX2" fmla="*/ 407409 w 476354"/>
                <a:gd name="connsiteY2" fmla="*/ 106553 h 208927"/>
                <a:gd name="connsiteX3" fmla="*/ 424123 w 476354"/>
                <a:gd name="connsiteY3" fmla="*/ 123267 h 208927"/>
                <a:gd name="connsiteX4" fmla="*/ 407409 w 476354"/>
                <a:gd name="connsiteY4" fmla="*/ 139982 h 208927"/>
                <a:gd name="connsiteX5" fmla="*/ 240267 w 476354"/>
                <a:gd name="connsiteY5" fmla="*/ 73125 h 208927"/>
                <a:gd name="connsiteX6" fmla="*/ 6268 w 476354"/>
                <a:gd name="connsiteY6" fmla="*/ 6268 h 208927"/>
                <a:gd name="connsiteX7" fmla="*/ 6268 w 476354"/>
                <a:gd name="connsiteY7" fmla="*/ 139982 h 208927"/>
                <a:gd name="connsiteX8" fmla="*/ 240267 w 476354"/>
                <a:gd name="connsiteY8" fmla="*/ 206838 h 208927"/>
                <a:gd name="connsiteX9" fmla="*/ 474266 w 476354"/>
                <a:gd name="connsiteY9" fmla="*/ 139982 h 208927"/>
                <a:gd name="connsiteX10" fmla="*/ 474266 w 476354"/>
                <a:gd name="connsiteY10" fmla="*/ 6268 h 208927"/>
                <a:gd name="connsiteX11" fmla="*/ 240267 w 476354"/>
                <a:gd name="connsiteY11" fmla="*/ 73125 h 208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6354" h="208927">
                  <a:moveTo>
                    <a:pt x="407409" y="139982"/>
                  </a:moveTo>
                  <a:cubicBezTo>
                    <a:pt x="397380" y="139982"/>
                    <a:pt x="390695" y="133296"/>
                    <a:pt x="390695" y="123267"/>
                  </a:cubicBezTo>
                  <a:cubicBezTo>
                    <a:pt x="390695" y="113239"/>
                    <a:pt x="397380" y="106553"/>
                    <a:pt x="407409" y="106553"/>
                  </a:cubicBezTo>
                  <a:cubicBezTo>
                    <a:pt x="417437" y="106553"/>
                    <a:pt x="424123" y="113239"/>
                    <a:pt x="424123" y="123267"/>
                  </a:cubicBezTo>
                  <a:cubicBezTo>
                    <a:pt x="424123" y="133296"/>
                    <a:pt x="417437" y="139982"/>
                    <a:pt x="407409" y="139982"/>
                  </a:cubicBezTo>
                  <a:close/>
                  <a:moveTo>
                    <a:pt x="240267" y="73125"/>
                  </a:moveTo>
                  <a:cubicBezTo>
                    <a:pt x="111567" y="73125"/>
                    <a:pt x="6268" y="43039"/>
                    <a:pt x="6268" y="6268"/>
                  </a:cubicBezTo>
                  <a:lnTo>
                    <a:pt x="6268" y="139982"/>
                  </a:lnTo>
                  <a:cubicBezTo>
                    <a:pt x="6268" y="176753"/>
                    <a:pt x="111567" y="206838"/>
                    <a:pt x="240267" y="206838"/>
                  </a:cubicBezTo>
                  <a:cubicBezTo>
                    <a:pt x="368966" y="206838"/>
                    <a:pt x="474266" y="176753"/>
                    <a:pt x="474266" y="139982"/>
                  </a:cubicBezTo>
                  <a:lnTo>
                    <a:pt x="474266" y="6268"/>
                  </a:lnTo>
                  <a:cubicBezTo>
                    <a:pt x="474266" y="43039"/>
                    <a:pt x="368966" y="73125"/>
                    <a:pt x="240267" y="73125"/>
                  </a:cubicBezTo>
                  <a:close/>
                </a:path>
              </a:pathLst>
            </a:cu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defTabSz="914378"/>
              <a:endParaRPr lang="en-IN" sz="1050" dirty="0">
                <a:solidFill>
                  <a:srgbClr val="000000"/>
                </a:solidFill>
                <a:ea typeface="Apple Symbols" panose="02000000000000000000" pitchFamily="2" charset="-79"/>
                <a:cs typeface="Arial" panose="020B0604020202020204" pitchFamily="34" charset="0"/>
              </a:endParaRPr>
            </a:p>
          </p:txBody>
        </p:sp>
        <p:sp>
          <p:nvSpPr>
            <p:cNvPr id="47" name="Freeform: Shape 53">
              <a:extLst>
                <a:ext uri="{FF2B5EF4-FFF2-40B4-BE49-F238E27FC236}">
                  <a16:creationId xmlns:a16="http://schemas.microsoft.com/office/drawing/2014/main" id="{5E1C4C34-74B8-5094-9823-7C94928D30D2}"/>
                </a:ext>
              </a:extLst>
            </p:cNvPr>
            <p:cNvSpPr/>
            <p:nvPr/>
          </p:nvSpPr>
          <p:spPr>
            <a:xfrm>
              <a:off x="752062" y="5124694"/>
              <a:ext cx="476355" cy="208928"/>
            </a:xfrm>
            <a:custGeom>
              <a:avLst/>
              <a:gdLst>
                <a:gd name="connsiteX0" fmla="*/ 407409 w 476354"/>
                <a:gd name="connsiteY0" fmla="*/ 139982 h 208927"/>
                <a:gd name="connsiteX1" fmla="*/ 390695 w 476354"/>
                <a:gd name="connsiteY1" fmla="*/ 123267 h 208927"/>
                <a:gd name="connsiteX2" fmla="*/ 407409 w 476354"/>
                <a:gd name="connsiteY2" fmla="*/ 106553 h 208927"/>
                <a:gd name="connsiteX3" fmla="*/ 424123 w 476354"/>
                <a:gd name="connsiteY3" fmla="*/ 123267 h 208927"/>
                <a:gd name="connsiteX4" fmla="*/ 407409 w 476354"/>
                <a:gd name="connsiteY4" fmla="*/ 139982 h 208927"/>
                <a:gd name="connsiteX5" fmla="*/ 240267 w 476354"/>
                <a:gd name="connsiteY5" fmla="*/ 73125 h 208927"/>
                <a:gd name="connsiteX6" fmla="*/ 6268 w 476354"/>
                <a:gd name="connsiteY6" fmla="*/ 6268 h 208927"/>
                <a:gd name="connsiteX7" fmla="*/ 6268 w 476354"/>
                <a:gd name="connsiteY7" fmla="*/ 139982 h 208927"/>
                <a:gd name="connsiteX8" fmla="*/ 240267 w 476354"/>
                <a:gd name="connsiteY8" fmla="*/ 206838 h 208927"/>
                <a:gd name="connsiteX9" fmla="*/ 474266 w 476354"/>
                <a:gd name="connsiteY9" fmla="*/ 139982 h 208927"/>
                <a:gd name="connsiteX10" fmla="*/ 474266 w 476354"/>
                <a:gd name="connsiteY10" fmla="*/ 6268 h 208927"/>
                <a:gd name="connsiteX11" fmla="*/ 240267 w 476354"/>
                <a:gd name="connsiteY11" fmla="*/ 73125 h 208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6354" h="208927">
                  <a:moveTo>
                    <a:pt x="407409" y="139982"/>
                  </a:moveTo>
                  <a:cubicBezTo>
                    <a:pt x="397380" y="139982"/>
                    <a:pt x="390695" y="133296"/>
                    <a:pt x="390695" y="123267"/>
                  </a:cubicBezTo>
                  <a:cubicBezTo>
                    <a:pt x="390695" y="113239"/>
                    <a:pt x="397380" y="106553"/>
                    <a:pt x="407409" y="106553"/>
                  </a:cubicBezTo>
                  <a:cubicBezTo>
                    <a:pt x="417437" y="106553"/>
                    <a:pt x="424123" y="113239"/>
                    <a:pt x="424123" y="123267"/>
                  </a:cubicBezTo>
                  <a:cubicBezTo>
                    <a:pt x="424123" y="133296"/>
                    <a:pt x="417437" y="139982"/>
                    <a:pt x="407409" y="139982"/>
                  </a:cubicBezTo>
                  <a:close/>
                  <a:moveTo>
                    <a:pt x="240267" y="73125"/>
                  </a:moveTo>
                  <a:cubicBezTo>
                    <a:pt x="111567" y="73125"/>
                    <a:pt x="6268" y="43039"/>
                    <a:pt x="6268" y="6268"/>
                  </a:cubicBezTo>
                  <a:lnTo>
                    <a:pt x="6268" y="139982"/>
                  </a:lnTo>
                  <a:cubicBezTo>
                    <a:pt x="6268" y="176753"/>
                    <a:pt x="111567" y="206838"/>
                    <a:pt x="240267" y="206838"/>
                  </a:cubicBezTo>
                  <a:cubicBezTo>
                    <a:pt x="368966" y="206838"/>
                    <a:pt x="474266" y="176753"/>
                    <a:pt x="474266" y="139982"/>
                  </a:cubicBezTo>
                  <a:lnTo>
                    <a:pt x="474266" y="6268"/>
                  </a:lnTo>
                  <a:cubicBezTo>
                    <a:pt x="474266" y="43039"/>
                    <a:pt x="368966" y="73125"/>
                    <a:pt x="240267" y="73125"/>
                  </a:cubicBezTo>
                  <a:close/>
                </a:path>
              </a:pathLst>
            </a:cu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defTabSz="914378"/>
              <a:endParaRPr lang="en-IN" sz="1050" dirty="0">
                <a:solidFill>
                  <a:srgbClr val="000000"/>
                </a:solidFill>
                <a:ea typeface="Apple Symbols" panose="02000000000000000000" pitchFamily="2" charset="-79"/>
                <a:cs typeface="Arial" panose="020B0604020202020204" pitchFamily="34" charset="0"/>
              </a:endParaRPr>
            </a:p>
          </p:txBody>
        </p:sp>
        <p:sp>
          <p:nvSpPr>
            <p:cNvPr id="48" name="Freeform: Shape 54">
              <a:extLst>
                <a:ext uri="{FF2B5EF4-FFF2-40B4-BE49-F238E27FC236}">
                  <a16:creationId xmlns:a16="http://schemas.microsoft.com/office/drawing/2014/main" id="{28AE68CF-ACCA-57CD-863E-CD1FEC3E29A2}"/>
                </a:ext>
              </a:extLst>
            </p:cNvPr>
            <p:cNvSpPr/>
            <p:nvPr/>
          </p:nvSpPr>
          <p:spPr>
            <a:xfrm>
              <a:off x="752062" y="5291836"/>
              <a:ext cx="476355" cy="208928"/>
            </a:xfrm>
            <a:custGeom>
              <a:avLst/>
              <a:gdLst>
                <a:gd name="connsiteX0" fmla="*/ 407409 w 476354"/>
                <a:gd name="connsiteY0" fmla="*/ 139982 h 208927"/>
                <a:gd name="connsiteX1" fmla="*/ 390695 w 476354"/>
                <a:gd name="connsiteY1" fmla="*/ 123267 h 208927"/>
                <a:gd name="connsiteX2" fmla="*/ 407409 w 476354"/>
                <a:gd name="connsiteY2" fmla="*/ 106553 h 208927"/>
                <a:gd name="connsiteX3" fmla="*/ 424123 w 476354"/>
                <a:gd name="connsiteY3" fmla="*/ 123267 h 208927"/>
                <a:gd name="connsiteX4" fmla="*/ 407409 w 476354"/>
                <a:gd name="connsiteY4" fmla="*/ 139982 h 208927"/>
                <a:gd name="connsiteX5" fmla="*/ 240267 w 476354"/>
                <a:gd name="connsiteY5" fmla="*/ 73125 h 208927"/>
                <a:gd name="connsiteX6" fmla="*/ 6268 w 476354"/>
                <a:gd name="connsiteY6" fmla="*/ 6268 h 208927"/>
                <a:gd name="connsiteX7" fmla="*/ 6268 w 476354"/>
                <a:gd name="connsiteY7" fmla="*/ 139982 h 208927"/>
                <a:gd name="connsiteX8" fmla="*/ 240267 w 476354"/>
                <a:gd name="connsiteY8" fmla="*/ 206838 h 208927"/>
                <a:gd name="connsiteX9" fmla="*/ 474266 w 476354"/>
                <a:gd name="connsiteY9" fmla="*/ 139982 h 208927"/>
                <a:gd name="connsiteX10" fmla="*/ 474266 w 476354"/>
                <a:gd name="connsiteY10" fmla="*/ 6268 h 208927"/>
                <a:gd name="connsiteX11" fmla="*/ 240267 w 476354"/>
                <a:gd name="connsiteY11" fmla="*/ 73125 h 208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6354" h="208927">
                  <a:moveTo>
                    <a:pt x="407409" y="139982"/>
                  </a:moveTo>
                  <a:cubicBezTo>
                    <a:pt x="397380" y="139982"/>
                    <a:pt x="390695" y="133296"/>
                    <a:pt x="390695" y="123267"/>
                  </a:cubicBezTo>
                  <a:cubicBezTo>
                    <a:pt x="390695" y="113239"/>
                    <a:pt x="397380" y="106553"/>
                    <a:pt x="407409" y="106553"/>
                  </a:cubicBezTo>
                  <a:cubicBezTo>
                    <a:pt x="417437" y="106553"/>
                    <a:pt x="424123" y="113239"/>
                    <a:pt x="424123" y="123267"/>
                  </a:cubicBezTo>
                  <a:cubicBezTo>
                    <a:pt x="424123" y="133296"/>
                    <a:pt x="417437" y="139982"/>
                    <a:pt x="407409" y="139982"/>
                  </a:cubicBezTo>
                  <a:close/>
                  <a:moveTo>
                    <a:pt x="240267" y="73125"/>
                  </a:moveTo>
                  <a:cubicBezTo>
                    <a:pt x="111567" y="73125"/>
                    <a:pt x="6268" y="43039"/>
                    <a:pt x="6268" y="6268"/>
                  </a:cubicBezTo>
                  <a:lnTo>
                    <a:pt x="6268" y="139982"/>
                  </a:lnTo>
                  <a:cubicBezTo>
                    <a:pt x="6268" y="176753"/>
                    <a:pt x="111567" y="206838"/>
                    <a:pt x="240267" y="206838"/>
                  </a:cubicBezTo>
                  <a:cubicBezTo>
                    <a:pt x="368966" y="206838"/>
                    <a:pt x="474266" y="176753"/>
                    <a:pt x="474266" y="139982"/>
                  </a:cubicBezTo>
                  <a:lnTo>
                    <a:pt x="474266" y="6268"/>
                  </a:lnTo>
                  <a:cubicBezTo>
                    <a:pt x="474266" y="43039"/>
                    <a:pt x="368966" y="73125"/>
                    <a:pt x="240267" y="73125"/>
                  </a:cubicBezTo>
                  <a:close/>
                </a:path>
              </a:pathLst>
            </a:cu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defTabSz="914378"/>
              <a:endParaRPr lang="en-IN" sz="1050" dirty="0">
                <a:solidFill>
                  <a:srgbClr val="000000"/>
                </a:solidFill>
                <a:ea typeface="Apple Symbols" panose="02000000000000000000" pitchFamily="2" charset="-79"/>
                <a:cs typeface="Arial" panose="020B0604020202020204" pitchFamily="34" charset="0"/>
              </a:endParaRPr>
            </a:p>
          </p:txBody>
        </p:sp>
      </p:grpSp>
      <p:grpSp>
        <p:nvGrpSpPr>
          <p:cNvPr id="49" name="Group 48">
            <a:extLst>
              <a:ext uri="{FF2B5EF4-FFF2-40B4-BE49-F238E27FC236}">
                <a16:creationId xmlns:a16="http://schemas.microsoft.com/office/drawing/2014/main" id="{6DA53A90-1559-C1DB-41DB-5770662D2F41}"/>
              </a:ext>
            </a:extLst>
          </p:cNvPr>
          <p:cNvGrpSpPr/>
          <p:nvPr/>
        </p:nvGrpSpPr>
        <p:grpSpPr>
          <a:xfrm>
            <a:off x="2228854" y="935716"/>
            <a:ext cx="5725716" cy="648000"/>
            <a:chOff x="3027362" y="1253332"/>
            <a:chExt cx="7600950" cy="1147762"/>
          </a:xfrm>
        </p:grpSpPr>
        <p:sp>
          <p:nvSpPr>
            <p:cNvPr id="50" name="Freeform 5">
              <a:extLst>
                <a:ext uri="{FF2B5EF4-FFF2-40B4-BE49-F238E27FC236}">
                  <a16:creationId xmlns:a16="http://schemas.microsoft.com/office/drawing/2014/main" id="{3F31A674-8A57-0B1B-A7E1-37ADA9157FA5}"/>
                </a:ext>
              </a:extLst>
            </p:cNvPr>
            <p:cNvSpPr>
              <a:spLocks/>
            </p:cNvSpPr>
            <p:nvPr/>
          </p:nvSpPr>
          <p:spPr bwMode="auto">
            <a:xfrm>
              <a:off x="3027362" y="1253332"/>
              <a:ext cx="406399" cy="1147762"/>
            </a:xfrm>
            <a:custGeom>
              <a:avLst/>
              <a:gdLst>
                <a:gd name="T0" fmla="*/ 768 w 768"/>
                <a:gd name="T1" fmla="*/ 1811 h 2169"/>
                <a:gd name="T2" fmla="*/ 768 w 768"/>
                <a:gd name="T3" fmla="*/ 0 h 2169"/>
                <a:gd name="T4" fmla="*/ 0 w 768"/>
                <a:gd name="T5" fmla="*/ 672 h 2169"/>
                <a:gd name="T6" fmla="*/ 0 w 768"/>
                <a:gd name="T7" fmla="*/ 2169 h 2169"/>
                <a:gd name="T8" fmla="*/ 768 w 768"/>
                <a:gd name="T9" fmla="*/ 1811 h 2169"/>
              </a:gdLst>
              <a:ahLst/>
              <a:cxnLst>
                <a:cxn ang="0">
                  <a:pos x="T0" y="T1"/>
                </a:cxn>
                <a:cxn ang="0">
                  <a:pos x="T2" y="T3"/>
                </a:cxn>
                <a:cxn ang="0">
                  <a:pos x="T4" y="T5"/>
                </a:cxn>
                <a:cxn ang="0">
                  <a:pos x="T6" y="T7"/>
                </a:cxn>
                <a:cxn ang="0">
                  <a:pos x="T8" y="T9"/>
                </a:cxn>
              </a:cxnLst>
              <a:rect l="0" t="0" r="r" b="b"/>
              <a:pathLst>
                <a:path w="768" h="2169">
                  <a:moveTo>
                    <a:pt x="768" y="1811"/>
                  </a:moveTo>
                  <a:lnTo>
                    <a:pt x="768" y="0"/>
                  </a:lnTo>
                  <a:lnTo>
                    <a:pt x="0" y="672"/>
                  </a:lnTo>
                  <a:lnTo>
                    <a:pt x="0" y="2169"/>
                  </a:lnTo>
                  <a:lnTo>
                    <a:pt x="768" y="1811"/>
                  </a:lnTo>
                  <a:close/>
                </a:path>
              </a:pathLst>
            </a:custGeom>
            <a:gradFill>
              <a:gsLst>
                <a:gs pos="17700">
                  <a:srgbClr val="EEEEEE"/>
                </a:gs>
                <a:gs pos="0">
                  <a:schemeClr val="bg1">
                    <a:lumMod val="95000"/>
                    <a:alpha val="0"/>
                  </a:schemeClr>
                </a:gs>
                <a:gs pos="100000">
                  <a:schemeClr val="tx1">
                    <a:lumMod val="50000"/>
                    <a:lumOff val="50000"/>
                    <a:alpha val="2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sz="1050" dirty="0">
                <a:solidFill>
                  <a:srgbClr val="FFFFFF"/>
                </a:solidFill>
                <a:ea typeface="Apple Symbols" panose="02000000000000000000" pitchFamily="2" charset="-79"/>
                <a:cs typeface="Arial" panose="020B0604020202020204" pitchFamily="34" charset="0"/>
              </a:endParaRPr>
            </a:p>
          </p:txBody>
        </p:sp>
        <p:sp>
          <p:nvSpPr>
            <p:cNvPr id="51" name="Freeform 7">
              <a:extLst>
                <a:ext uri="{FF2B5EF4-FFF2-40B4-BE49-F238E27FC236}">
                  <a16:creationId xmlns:a16="http://schemas.microsoft.com/office/drawing/2014/main" id="{E8EE29CE-19A9-F5BD-15AB-5577E281231C}"/>
                </a:ext>
              </a:extLst>
            </p:cNvPr>
            <p:cNvSpPr>
              <a:spLocks/>
            </p:cNvSpPr>
            <p:nvPr/>
          </p:nvSpPr>
          <p:spPr bwMode="auto">
            <a:xfrm>
              <a:off x="3433762" y="1253332"/>
              <a:ext cx="7194550" cy="958850"/>
            </a:xfrm>
            <a:custGeom>
              <a:avLst/>
              <a:gdLst>
                <a:gd name="T0" fmla="*/ 0 w 13597"/>
                <a:gd name="T1" fmla="*/ 0 h 1812"/>
                <a:gd name="T2" fmla="*/ 1495 w 13597"/>
                <a:gd name="T3" fmla="*/ 0 h 1812"/>
                <a:gd name="T4" fmla="*/ 11204 w 13597"/>
                <a:gd name="T5" fmla="*/ 0 h 1812"/>
                <a:gd name="T6" fmla="*/ 11698 w 13597"/>
                <a:gd name="T7" fmla="*/ 0 h 1812"/>
                <a:gd name="T8" fmla="*/ 13111 w 13597"/>
                <a:gd name="T9" fmla="*/ 0 h 1812"/>
                <a:gd name="T10" fmla="*/ 13597 w 13597"/>
                <a:gd name="T11" fmla="*/ 888 h 1812"/>
                <a:gd name="T12" fmla="*/ 13140 w 13597"/>
                <a:gd name="T13" fmla="*/ 1802 h 1812"/>
                <a:gd name="T14" fmla="*/ 11698 w 13597"/>
                <a:gd name="T15" fmla="*/ 1805 h 1812"/>
                <a:gd name="T16" fmla="*/ 11698 w 13597"/>
                <a:gd name="T17" fmla="*/ 1806 h 1812"/>
                <a:gd name="T18" fmla="*/ 1495 w 13597"/>
                <a:gd name="T19" fmla="*/ 1810 h 1812"/>
                <a:gd name="T20" fmla="*/ 0 w 13597"/>
                <a:gd name="T21" fmla="*/ 1812 h 1812"/>
                <a:gd name="T22" fmla="*/ 0 w 13597"/>
                <a:gd name="T23" fmla="*/ 0 h 1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597" h="1812">
                  <a:moveTo>
                    <a:pt x="0" y="0"/>
                  </a:moveTo>
                  <a:lnTo>
                    <a:pt x="1495" y="0"/>
                  </a:lnTo>
                  <a:lnTo>
                    <a:pt x="11204" y="0"/>
                  </a:lnTo>
                  <a:lnTo>
                    <a:pt x="11698" y="0"/>
                  </a:lnTo>
                  <a:lnTo>
                    <a:pt x="13111" y="0"/>
                  </a:lnTo>
                  <a:lnTo>
                    <a:pt x="13597" y="888"/>
                  </a:lnTo>
                  <a:lnTo>
                    <a:pt x="13140" y="1802"/>
                  </a:lnTo>
                  <a:lnTo>
                    <a:pt x="11698" y="1805"/>
                  </a:lnTo>
                  <a:lnTo>
                    <a:pt x="11698" y="1806"/>
                  </a:lnTo>
                  <a:lnTo>
                    <a:pt x="1495" y="1810"/>
                  </a:lnTo>
                  <a:lnTo>
                    <a:pt x="0" y="1812"/>
                  </a:lnTo>
                  <a:lnTo>
                    <a:pt x="0" y="0"/>
                  </a:lnTo>
                  <a:close/>
                </a:path>
              </a:pathLst>
            </a:custGeom>
            <a:gradFill>
              <a:gsLst>
                <a:gs pos="17700">
                  <a:srgbClr val="EEEEEE"/>
                </a:gs>
                <a:gs pos="0">
                  <a:schemeClr val="bg1">
                    <a:lumMod val="95000"/>
                    <a:alpha val="0"/>
                  </a:schemeClr>
                </a:gs>
                <a:gs pos="100000">
                  <a:schemeClr val="tx1">
                    <a:lumMod val="50000"/>
                    <a:lumOff val="50000"/>
                    <a:alpha val="2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sz="1050" dirty="0">
                <a:solidFill>
                  <a:srgbClr val="FFFFFF"/>
                </a:solidFill>
                <a:ea typeface="Apple Symbols" panose="02000000000000000000" pitchFamily="2" charset="-79"/>
                <a:cs typeface="Arial" panose="020B0604020202020204" pitchFamily="34" charset="0"/>
              </a:endParaRPr>
            </a:p>
          </p:txBody>
        </p:sp>
      </p:grpSp>
      <p:sp>
        <p:nvSpPr>
          <p:cNvPr id="52" name="Freeform 6">
            <a:extLst>
              <a:ext uri="{FF2B5EF4-FFF2-40B4-BE49-F238E27FC236}">
                <a16:creationId xmlns:a16="http://schemas.microsoft.com/office/drawing/2014/main" id="{2695ABC7-9052-CABF-D72F-F4623B0AE04F}"/>
              </a:ext>
            </a:extLst>
          </p:cNvPr>
          <p:cNvSpPr>
            <a:spLocks/>
          </p:cNvSpPr>
          <p:nvPr/>
        </p:nvSpPr>
        <p:spPr bwMode="auto">
          <a:xfrm>
            <a:off x="1128719" y="1085196"/>
            <a:ext cx="1100141" cy="648000"/>
          </a:xfrm>
          <a:custGeom>
            <a:avLst/>
            <a:gdLst>
              <a:gd name="T0" fmla="*/ 2771 w 2771"/>
              <a:gd name="T1" fmla="*/ 0 h 1497"/>
              <a:gd name="T2" fmla="*/ 136 w 2771"/>
              <a:gd name="T3" fmla="*/ 0 h 1497"/>
              <a:gd name="T4" fmla="*/ 130 w 2771"/>
              <a:gd name="T5" fmla="*/ 0 h 1497"/>
              <a:gd name="T6" fmla="*/ 122 w 2771"/>
              <a:gd name="T7" fmla="*/ 0 h 1497"/>
              <a:gd name="T8" fmla="*/ 116 w 2771"/>
              <a:gd name="T9" fmla="*/ 1 h 1497"/>
              <a:gd name="T10" fmla="*/ 109 w 2771"/>
              <a:gd name="T11" fmla="*/ 2 h 1497"/>
              <a:gd name="T12" fmla="*/ 95 w 2771"/>
              <a:gd name="T13" fmla="*/ 5 h 1497"/>
              <a:gd name="T14" fmla="*/ 84 w 2771"/>
              <a:gd name="T15" fmla="*/ 10 h 1497"/>
              <a:gd name="T16" fmla="*/ 72 w 2771"/>
              <a:gd name="T17" fmla="*/ 16 h 1497"/>
              <a:gd name="T18" fmla="*/ 60 w 2771"/>
              <a:gd name="T19" fmla="*/ 22 h 1497"/>
              <a:gd name="T20" fmla="*/ 49 w 2771"/>
              <a:gd name="T21" fmla="*/ 30 h 1497"/>
              <a:gd name="T22" fmla="*/ 41 w 2771"/>
              <a:gd name="T23" fmla="*/ 39 h 1497"/>
              <a:gd name="T24" fmla="*/ 31 w 2771"/>
              <a:gd name="T25" fmla="*/ 49 h 1497"/>
              <a:gd name="T26" fmla="*/ 24 w 2771"/>
              <a:gd name="T27" fmla="*/ 60 h 1497"/>
              <a:gd name="T28" fmla="*/ 17 w 2771"/>
              <a:gd name="T29" fmla="*/ 70 h 1497"/>
              <a:gd name="T30" fmla="*/ 11 w 2771"/>
              <a:gd name="T31" fmla="*/ 82 h 1497"/>
              <a:gd name="T32" fmla="*/ 6 w 2771"/>
              <a:gd name="T33" fmla="*/ 95 h 1497"/>
              <a:gd name="T34" fmla="*/ 2 w 2771"/>
              <a:gd name="T35" fmla="*/ 107 h 1497"/>
              <a:gd name="T36" fmla="*/ 1 w 2771"/>
              <a:gd name="T37" fmla="*/ 114 h 1497"/>
              <a:gd name="T38" fmla="*/ 0 w 2771"/>
              <a:gd name="T39" fmla="*/ 122 h 1497"/>
              <a:gd name="T40" fmla="*/ 0 w 2771"/>
              <a:gd name="T41" fmla="*/ 128 h 1497"/>
              <a:gd name="T42" fmla="*/ 0 w 2771"/>
              <a:gd name="T43" fmla="*/ 134 h 1497"/>
              <a:gd name="T44" fmla="*/ 0 w 2771"/>
              <a:gd name="T45" fmla="*/ 1360 h 1497"/>
              <a:gd name="T46" fmla="*/ 0 w 2771"/>
              <a:gd name="T47" fmla="*/ 1367 h 1497"/>
              <a:gd name="T48" fmla="*/ 0 w 2771"/>
              <a:gd name="T49" fmla="*/ 1374 h 1497"/>
              <a:gd name="T50" fmla="*/ 1 w 2771"/>
              <a:gd name="T51" fmla="*/ 1380 h 1497"/>
              <a:gd name="T52" fmla="*/ 2 w 2771"/>
              <a:gd name="T53" fmla="*/ 1388 h 1497"/>
              <a:gd name="T54" fmla="*/ 6 w 2771"/>
              <a:gd name="T55" fmla="*/ 1400 h 1497"/>
              <a:gd name="T56" fmla="*/ 11 w 2771"/>
              <a:gd name="T57" fmla="*/ 1413 h 1497"/>
              <a:gd name="T58" fmla="*/ 17 w 2771"/>
              <a:gd name="T59" fmla="*/ 1425 h 1497"/>
              <a:gd name="T60" fmla="*/ 24 w 2771"/>
              <a:gd name="T61" fmla="*/ 1437 h 1497"/>
              <a:gd name="T62" fmla="*/ 31 w 2771"/>
              <a:gd name="T63" fmla="*/ 1447 h 1497"/>
              <a:gd name="T64" fmla="*/ 41 w 2771"/>
              <a:gd name="T65" fmla="*/ 1456 h 1497"/>
              <a:gd name="T66" fmla="*/ 49 w 2771"/>
              <a:gd name="T67" fmla="*/ 1465 h 1497"/>
              <a:gd name="T68" fmla="*/ 60 w 2771"/>
              <a:gd name="T69" fmla="*/ 1473 h 1497"/>
              <a:gd name="T70" fmla="*/ 72 w 2771"/>
              <a:gd name="T71" fmla="*/ 1480 h 1497"/>
              <a:gd name="T72" fmla="*/ 84 w 2771"/>
              <a:gd name="T73" fmla="*/ 1485 h 1497"/>
              <a:gd name="T74" fmla="*/ 95 w 2771"/>
              <a:gd name="T75" fmla="*/ 1490 h 1497"/>
              <a:gd name="T76" fmla="*/ 109 w 2771"/>
              <a:gd name="T77" fmla="*/ 1494 h 1497"/>
              <a:gd name="T78" fmla="*/ 116 w 2771"/>
              <a:gd name="T79" fmla="*/ 1495 h 1497"/>
              <a:gd name="T80" fmla="*/ 122 w 2771"/>
              <a:gd name="T81" fmla="*/ 1496 h 1497"/>
              <a:gd name="T82" fmla="*/ 130 w 2771"/>
              <a:gd name="T83" fmla="*/ 1497 h 1497"/>
              <a:gd name="T84" fmla="*/ 136 w 2771"/>
              <a:gd name="T85" fmla="*/ 1497 h 1497"/>
              <a:gd name="T86" fmla="*/ 2771 w 2771"/>
              <a:gd name="T87" fmla="*/ 1497 h 1497"/>
              <a:gd name="T88" fmla="*/ 2771 w 2771"/>
              <a:gd name="T89" fmla="*/ 0 h 1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771" h="1497">
                <a:moveTo>
                  <a:pt x="2771" y="0"/>
                </a:moveTo>
                <a:lnTo>
                  <a:pt x="136" y="0"/>
                </a:lnTo>
                <a:lnTo>
                  <a:pt x="130" y="0"/>
                </a:lnTo>
                <a:lnTo>
                  <a:pt x="122" y="0"/>
                </a:lnTo>
                <a:lnTo>
                  <a:pt x="116" y="1"/>
                </a:lnTo>
                <a:lnTo>
                  <a:pt x="109" y="2"/>
                </a:lnTo>
                <a:lnTo>
                  <a:pt x="95" y="5"/>
                </a:lnTo>
                <a:lnTo>
                  <a:pt x="84" y="10"/>
                </a:lnTo>
                <a:lnTo>
                  <a:pt x="72" y="16"/>
                </a:lnTo>
                <a:lnTo>
                  <a:pt x="60" y="22"/>
                </a:lnTo>
                <a:lnTo>
                  <a:pt x="49" y="30"/>
                </a:lnTo>
                <a:lnTo>
                  <a:pt x="41" y="39"/>
                </a:lnTo>
                <a:lnTo>
                  <a:pt x="31" y="49"/>
                </a:lnTo>
                <a:lnTo>
                  <a:pt x="24" y="60"/>
                </a:lnTo>
                <a:lnTo>
                  <a:pt x="17" y="70"/>
                </a:lnTo>
                <a:lnTo>
                  <a:pt x="11" y="82"/>
                </a:lnTo>
                <a:lnTo>
                  <a:pt x="6" y="95"/>
                </a:lnTo>
                <a:lnTo>
                  <a:pt x="2" y="107"/>
                </a:lnTo>
                <a:lnTo>
                  <a:pt x="1" y="114"/>
                </a:lnTo>
                <a:lnTo>
                  <a:pt x="0" y="122"/>
                </a:lnTo>
                <a:lnTo>
                  <a:pt x="0" y="128"/>
                </a:lnTo>
                <a:lnTo>
                  <a:pt x="0" y="134"/>
                </a:lnTo>
                <a:lnTo>
                  <a:pt x="0" y="1360"/>
                </a:lnTo>
                <a:lnTo>
                  <a:pt x="0" y="1367"/>
                </a:lnTo>
                <a:lnTo>
                  <a:pt x="0" y="1374"/>
                </a:lnTo>
                <a:lnTo>
                  <a:pt x="1" y="1380"/>
                </a:lnTo>
                <a:lnTo>
                  <a:pt x="2" y="1388"/>
                </a:lnTo>
                <a:lnTo>
                  <a:pt x="6" y="1400"/>
                </a:lnTo>
                <a:lnTo>
                  <a:pt x="11" y="1413"/>
                </a:lnTo>
                <a:lnTo>
                  <a:pt x="17" y="1425"/>
                </a:lnTo>
                <a:lnTo>
                  <a:pt x="24" y="1437"/>
                </a:lnTo>
                <a:lnTo>
                  <a:pt x="31" y="1447"/>
                </a:lnTo>
                <a:lnTo>
                  <a:pt x="41" y="1456"/>
                </a:lnTo>
                <a:lnTo>
                  <a:pt x="49" y="1465"/>
                </a:lnTo>
                <a:lnTo>
                  <a:pt x="60" y="1473"/>
                </a:lnTo>
                <a:lnTo>
                  <a:pt x="72" y="1480"/>
                </a:lnTo>
                <a:lnTo>
                  <a:pt x="84" y="1485"/>
                </a:lnTo>
                <a:lnTo>
                  <a:pt x="95" y="1490"/>
                </a:lnTo>
                <a:lnTo>
                  <a:pt x="109" y="1494"/>
                </a:lnTo>
                <a:lnTo>
                  <a:pt x="116" y="1495"/>
                </a:lnTo>
                <a:lnTo>
                  <a:pt x="122" y="1496"/>
                </a:lnTo>
                <a:lnTo>
                  <a:pt x="130" y="1497"/>
                </a:lnTo>
                <a:lnTo>
                  <a:pt x="136" y="1497"/>
                </a:lnTo>
                <a:lnTo>
                  <a:pt x="2771" y="1497"/>
                </a:lnTo>
                <a:lnTo>
                  <a:pt x="2771" y="0"/>
                </a:lnTo>
                <a:close/>
              </a:path>
            </a:pathLst>
          </a:custGeom>
          <a:solidFill>
            <a:schemeClr val="bg1"/>
          </a:solidFill>
          <a:ln>
            <a:noFill/>
          </a:ln>
          <a:effectLst>
            <a:outerShdw blurRad="50800" dist="38100" dir="8100000" algn="tr" rotWithShape="0">
              <a:prstClr val="black">
                <a:alpha val="40000"/>
              </a:prstClr>
            </a:outerShdw>
          </a:effectLst>
        </p:spPr>
        <p:txBody>
          <a:bodyPr vert="horz" wrap="square" lIns="68580" tIns="34290" rIns="68580" bIns="34290" numCol="1" anchor="t" anchorCtr="0" compatLnSpc="1">
            <a:prstTxWarp prst="textNoShape">
              <a:avLst/>
            </a:prstTxWarp>
          </a:bodyPr>
          <a:lstStyle/>
          <a:p>
            <a:pPr defTabSz="914378"/>
            <a:endParaRPr lang="en-US" sz="1050" dirty="0">
              <a:latin typeface="+mn-lt"/>
              <a:ea typeface="Apple Symbols" panose="02000000000000000000" pitchFamily="2" charset="-79"/>
              <a:cs typeface="Arial" panose="020B0604020202020204" pitchFamily="34" charset="0"/>
            </a:endParaRPr>
          </a:p>
        </p:txBody>
      </p:sp>
      <p:sp>
        <p:nvSpPr>
          <p:cNvPr id="53" name="Freeform 5">
            <a:extLst>
              <a:ext uri="{FF2B5EF4-FFF2-40B4-BE49-F238E27FC236}">
                <a16:creationId xmlns:a16="http://schemas.microsoft.com/office/drawing/2014/main" id="{5DB652DA-D3C7-472F-5F06-E7F327406AD0}"/>
              </a:ext>
            </a:extLst>
          </p:cNvPr>
          <p:cNvSpPr>
            <a:spLocks/>
          </p:cNvSpPr>
          <p:nvPr/>
        </p:nvSpPr>
        <p:spPr bwMode="auto">
          <a:xfrm>
            <a:off x="2228852" y="899172"/>
            <a:ext cx="304800" cy="786095"/>
          </a:xfrm>
          <a:custGeom>
            <a:avLst/>
            <a:gdLst>
              <a:gd name="T0" fmla="*/ 768 w 768"/>
              <a:gd name="T1" fmla="*/ 1811 h 2169"/>
              <a:gd name="T2" fmla="*/ 768 w 768"/>
              <a:gd name="T3" fmla="*/ 0 h 2169"/>
              <a:gd name="T4" fmla="*/ 0 w 768"/>
              <a:gd name="T5" fmla="*/ 672 h 2169"/>
              <a:gd name="T6" fmla="*/ 0 w 768"/>
              <a:gd name="T7" fmla="*/ 2169 h 2169"/>
              <a:gd name="T8" fmla="*/ 768 w 768"/>
              <a:gd name="T9" fmla="*/ 1811 h 2169"/>
            </a:gdLst>
            <a:ahLst/>
            <a:cxnLst>
              <a:cxn ang="0">
                <a:pos x="T0" y="T1"/>
              </a:cxn>
              <a:cxn ang="0">
                <a:pos x="T2" y="T3"/>
              </a:cxn>
              <a:cxn ang="0">
                <a:pos x="T4" y="T5"/>
              </a:cxn>
              <a:cxn ang="0">
                <a:pos x="T6" y="T7"/>
              </a:cxn>
              <a:cxn ang="0">
                <a:pos x="T8" y="T9"/>
              </a:cxn>
            </a:cxnLst>
            <a:rect l="0" t="0" r="r" b="b"/>
            <a:pathLst>
              <a:path w="768" h="2169">
                <a:moveTo>
                  <a:pt x="768" y="1811"/>
                </a:moveTo>
                <a:lnTo>
                  <a:pt x="768" y="0"/>
                </a:lnTo>
                <a:lnTo>
                  <a:pt x="0" y="672"/>
                </a:lnTo>
                <a:lnTo>
                  <a:pt x="0" y="2169"/>
                </a:lnTo>
                <a:lnTo>
                  <a:pt x="768" y="1811"/>
                </a:lnTo>
                <a:close/>
              </a:path>
            </a:pathLst>
          </a:custGeom>
          <a:gradFill>
            <a:gsLst>
              <a:gs pos="0">
                <a:schemeClr val="accent2">
                  <a:lumMod val="50000"/>
                </a:schemeClr>
              </a:gs>
              <a:gs pos="100000">
                <a:schemeClr val="accent2"/>
              </a:gs>
            </a:gsLst>
            <a:lin ang="10800000" scaled="1"/>
          </a:gradFill>
          <a:ln>
            <a:noFill/>
          </a:ln>
        </p:spPr>
        <p:txBody>
          <a:bodyPr vert="horz" wrap="square" lIns="68580" tIns="34290" rIns="68580" bIns="34290" numCol="1" anchor="t" anchorCtr="0" compatLnSpc="1">
            <a:prstTxWarp prst="textNoShape">
              <a:avLst/>
            </a:prstTxWarp>
          </a:bodyPr>
          <a:lstStyle/>
          <a:p>
            <a:pPr defTabSz="914378"/>
            <a:endParaRPr lang="en-US" sz="1050" dirty="0">
              <a:latin typeface="+mn-lt"/>
              <a:ea typeface="Apple Symbols" panose="02000000000000000000" pitchFamily="2" charset="-79"/>
              <a:cs typeface="Arial" panose="020B0604020202020204" pitchFamily="34" charset="0"/>
            </a:endParaRPr>
          </a:p>
        </p:txBody>
      </p:sp>
      <p:sp>
        <p:nvSpPr>
          <p:cNvPr id="54" name="Freeform 7">
            <a:extLst>
              <a:ext uri="{FF2B5EF4-FFF2-40B4-BE49-F238E27FC236}">
                <a16:creationId xmlns:a16="http://schemas.microsoft.com/office/drawing/2014/main" id="{C0D4BA69-FCAB-883A-092D-D1B2E7C830F3}"/>
              </a:ext>
            </a:extLst>
          </p:cNvPr>
          <p:cNvSpPr>
            <a:spLocks/>
          </p:cNvSpPr>
          <p:nvPr/>
        </p:nvSpPr>
        <p:spPr bwMode="auto">
          <a:xfrm>
            <a:off x="2533653" y="899173"/>
            <a:ext cx="5395913" cy="648000"/>
          </a:xfrm>
          <a:custGeom>
            <a:avLst/>
            <a:gdLst>
              <a:gd name="T0" fmla="*/ 0 w 13597"/>
              <a:gd name="T1" fmla="*/ 0 h 1812"/>
              <a:gd name="T2" fmla="*/ 1495 w 13597"/>
              <a:gd name="T3" fmla="*/ 0 h 1812"/>
              <a:gd name="T4" fmla="*/ 11204 w 13597"/>
              <a:gd name="T5" fmla="*/ 0 h 1812"/>
              <a:gd name="T6" fmla="*/ 11698 w 13597"/>
              <a:gd name="T7" fmla="*/ 0 h 1812"/>
              <a:gd name="T8" fmla="*/ 13111 w 13597"/>
              <a:gd name="T9" fmla="*/ 0 h 1812"/>
              <a:gd name="T10" fmla="*/ 13597 w 13597"/>
              <a:gd name="T11" fmla="*/ 888 h 1812"/>
              <a:gd name="T12" fmla="*/ 13140 w 13597"/>
              <a:gd name="T13" fmla="*/ 1802 h 1812"/>
              <a:gd name="T14" fmla="*/ 11698 w 13597"/>
              <a:gd name="T15" fmla="*/ 1805 h 1812"/>
              <a:gd name="T16" fmla="*/ 11698 w 13597"/>
              <a:gd name="T17" fmla="*/ 1806 h 1812"/>
              <a:gd name="T18" fmla="*/ 1495 w 13597"/>
              <a:gd name="T19" fmla="*/ 1810 h 1812"/>
              <a:gd name="T20" fmla="*/ 0 w 13597"/>
              <a:gd name="T21" fmla="*/ 1812 h 1812"/>
              <a:gd name="T22" fmla="*/ 0 w 13597"/>
              <a:gd name="T23" fmla="*/ 0 h 1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597" h="1812">
                <a:moveTo>
                  <a:pt x="0" y="0"/>
                </a:moveTo>
                <a:lnTo>
                  <a:pt x="1495" y="0"/>
                </a:lnTo>
                <a:lnTo>
                  <a:pt x="11204" y="0"/>
                </a:lnTo>
                <a:lnTo>
                  <a:pt x="11698" y="0"/>
                </a:lnTo>
                <a:lnTo>
                  <a:pt x="13111" y="0"/>
                </a:lnTo>
                <a:lnTo>
                  <a:pt x="13597" y="888"/>
                </a:lnTo>
                <a:lnTo>
                  <a:pt x="13140" y="1802"/>
                </a:lnTo>
                <a:lnTo>
                  <a:pt x="11698" y="1805"/>
                </a:lnTo>
                <a:lnTo>
                  <a:pt x="11698" y="1806"/>
                </a:lnTo>
                <a:lnTo>
                  <a:pt x="1495" y="1810"/>
                </a:lnTo>
                <a:lnTo>
                  <a:pt x="0" y="1812"/>
                </a:lnTo>
                <a:lnTo>
                  <a:pt x="0" y="0"/>
                </a:lnTo>
                <a:close/>
              </a:path>
            </a:pathLst>
          </a:custGeom>
          <a:gradFill flip="none" rotWithShape="1">
            <a:gsLst>
              <a:gs pos="47000">
                <a:schemeClr val="accent1"/>
              </a:gs>
              <a:gs pos="100000">
                <a:schemeClr val="accent2">
                  <a:lumMod val="60000"/>
                  <a:lumOff val="40000"/>
                </a:schemeClr>
              </a:gs>
            </a:gsLst>
            <a:lin ang="10800000" scaled="1"/>
            <a:tileRect/>
          </a:gradFill>
          <a:ln>
            <a:noFill/>
          </a:ln>
        </p:spPr>
        <p:txBody>
          <a:bodyPr vert="horz" wrap="square" lIns="68580" tIns="34290" rIns="68580" bIns="34290" numCol="1" anchor="t" anchorCtr="0" compatLnSpc="1">
            <a:prstTxWarp prst="textNoShape">
              <a:avLst/>
            </a:prstTxWarp>
          </a:bodyPr>
          <a:lstStyle/>
          <a:p>
            <a:pPr defTabSz="914378"/>
            <a:endParaRPr lang="en-US" sz="1050" dirty="0">
              <a:latin typeface="+mn-lt"/>
              <a:ea typeface="Apple Symbols" panose="02000000000000000000" pitchFamily="2" charset="-79"/>
              <a:cs typeface="Arial" panose="020B0604020202020204" pitchFamily="34" charset="0"/>
            </a:endParaRPr>
          </a:p>
        </p:txBody>
      </p:sp>
      <p:sp>
        <p:nvSpPr>
          <p:cNvPr id="55" name="TextBox 54">
            <a:extLst>
              <a:ext uri="{FF2B5EF4-FFF2-40B4-BE49-F238E27FC236}">
                <a16:creationId xmlns:a16="http://schemas.microsoft.com/office/drawing/2014/main" id="{62E9392C-B33F-AF59-C33F-DF89201AF902}"/>
              </a:ext>
            </a:extLst>
          </p:cNvPr>
          <p:cNvSpPr txBox="1"/>
          <p:nvPr/>
        </p:nvSpPr>
        <p:spPr>
          <a:xfrm>
            <a:off x="2644381" y="1038558"/>
            <a:ext cx="4422321" cy="430887"/>
          </a:xfrm>
          <a:prstGeom prst="rect">
            <a:avLst/>
          </a:prstGeom>
          <a:noFill/>
        </p:spPr>
        <p:txBody>
          <a:bodyPr wrap="square" lIns="0" tIns="0" rIns="0" bIns="0" rtlCol="0">
            <a:spAutoFit/>
          </a:bodyPr>
          <a:lstStyle/>
          <a:p>
            <a:r>
              <a:rPr lang="en-GB" dirty="0">
                <a:latin typeface="+mn-lt"/>
              </a:rPr>
              <a:t>The Music Metadata Service organizes and enhances music data.</a:t>
            </a:r>
          </a:p>
        </p:txBody>
      </p:sp>
      <p:grpSp>
        <p:nvGrpSpPr>
          <p:cNvPr id="56" name="Group 55">
            <a:extLst>
              <a:ext uri="{FF2B5EF4-FFF2-40B4-BE49-F238E27FC236}">
                <a16:creationId xmlns:a16="http://schemas.microsoft.com/office/drawing/2014/main" id="{96C26B9B-8C9D-17BD-5551-448439729E8A}"/>
              </a:ext>
            </a:extLst>
          </p:cNvPr>
          <p:cNvGrpSpPr/>
          <p:nvPr/>
        </p:nvGrpSpPr>
        <p:grpSpPr>
          <a:xfrm>
            <a:off x="1430936" y="1056867"/>
            <a:ext cx="507693" cy="648000"/>
            <a:chOff x="1970884" y="1403868"/>
            <a:chExt cx="676925" cy="589175"/>
          </a:xfrm>
          <a:solidFill>
            <a:schemeClr val="accent6"/>
          </a:solidFill>
        </p:grpSpPr>
        <p:sp>
          <p:nvSpPr>
            <p:cNvPr id="57" name="Freeform: Shape 61">
              <a:extLst>
                <a:ext uri="{FF2B5EF4-FFF2-40B4-BE49-F238E27FC236}">
                  <a16:creationId xmlns:a16="http://schemas.microsoft.com/office/drawing/2014/main" id="{088C4D63-AD1B-B501-3F2F-5EE942B17ABF}"/>
                </a:ext>
              </a:extLst>
            </p:cNvPr>
            <p:cNvSpPr/>
            <p:nvPr/>
          </p:nvSpPr>
          <p:spPr>
            <a:xfrm>
              <a:off x="1970884" y="1717259"/>
              <a:ext cx="676925" cy="275784"/>
            </a:xfrm>
            <a:custGeom>
              <a:avLst/>
              <a:gdLst>
                <a:gd name="connsiteX0" fmla="*/ 389911 w 676925"/>
                <a:gd name="connsiteY0" fmla="*/ 22199 h 275784"/>
                <a:gd name="connsiteX1" fmla="*/ 356483 w 676925"/>
                <a:gd name="connsiteY1" fmla="*/ 55627 h 275784"/>
                <a:gd name="connsiteX2" fmla="*/ 323054 w 676925"/>
                <a:gd name="connsiteY2" fmla="*/ 55627 h 275784"/>
                <a:gd name="connsiteX3" fmla="*/ 289626 w 676925"/>
                <a:gd name="connsiteY3" fmla="*/ 22199 h 275784"/>
                <a:gd name="connsiteX4" fmla="*/ 289626 w 676925"/>
                <a:gd name="connsiteY4" fmla="*/ 5484 h 275784"/>
                <a:gd name="connsiteX5" fmla="*/ 5484 w 676925"/>
                <a:gd name="connsiteY5" fmla="*/ 5484 h 275784"/>
                <a:gd name="connsiteX6" fmla="*/ 5484 w 676925"/>
                <a:gd name="connsiteY6" fmla="*/ 239483 h 275784"/>
                <a:gd name="connsiteX7" fmla="*/ 38913 w 676925"/>
                <a:gd name="connsiteY7" fmla="*/ 272912 h 275784"/>
                <a:gd name="connsiteX8" fmla="*/ 640624 w 676925"/>
                <a:gd name="connsiteY8" fmla="*/ 272912 h 275784"/>
                <a:gd name="connsiteX9" fmla="*/ 674053 w 676925"/>
                <a:gd name="connsiteY9" fmla="*/ 239483 h 275784"/>
                <a:gd name="connsiteX10" fmla="*/ 674053 w 676925"/>
                <a:gd name="connsiteY10" fmla="*/ 5484 h 275784"/>
                <a:gd name="connsiteX11" fmla="*/ 389911 w 676925"/>
                <a:gd name="connsiteY11" fmla="*/ 5484 h 275784"/>
                <a:gd name="connsiteX12" fmla="*/ 389911 w 676925"/>
                <a:gd name="connsiteY12" fmla="*/ 22199 h 275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6925" h="275784">
                  <a:moveTo>
                    <a:pt x="389911" y="22199"/>
                  </a:moveTo>
                  <a:cubicBezTo>
                    <a:pt x="389911" y="40584"/>
                    <a:pt x="374868" y="55627"/>
                    <a:pt x="356483" y="55627"/>
                  </a:cubicBezTo>
                  <a:lnTo>
                    <a:pt x="323054" y="55627"/>
                  </a:lnTo>
                  <a:cubicBezTo>
                    <a:pt x="304669" y="55627"/>
                    <a:pt x="289626" y="40584"/>
                    <a:pt x="289626" y="22199"/>
                  </a:cubicBezTo>
                  <a:lnTo>
                    <a:pt x="289626" y="5484"/>
                  </a:lnTo>
                  <a:lnTo>
                    <a:pt x="5484" y="5484"/>
                  </a:lnTo>
                  <a:lnTo>
                    <a:pt x="5484" y="239483"/>
                  </a:lnTo>
                  <a:cubicBezTo>
                    <a:pt x="5484" y="257869"/>
                    <a:pt x="20527" y="272912"/>
                    <a:pt x="38913" y="272912"/>
                  </a:cubicBezTo>
                  <a:lnTo>
                    <a:pt x="640624" y="272912"/>
                  </a:lnTo>
                  <a:cubicBezTo>
                    <a:pt x="659010" y="272912"/>
                    <a:pt x="674053" y="257869"/>
                    <a:pt x="674053" y="239483"/>
                  </a:cubicBezTo>
                  <a:lnTo>
                    <a:pt x="674053" y="5484"/>
                  </a:lnTo>
                  <a:lnTo>
                    <a:pt x="389911" y="5484"/>
                  </a:lnTo>
                  <a:lnTo>
                    <a:pt x="389911" y="22199"/>
                  </a:lnTo>
                  <a:close/>
                </a:path>
              </a:pathLst>
            </a:custGeom>
            <a:grpFill/>
            <a:ln w="8334" cap="flat">
              <a:noFill/>
              <a:prstDash val="solid"/>
              <a:miter/>
            </a:ln>
          </p:spPr>
          <p:txBody>
            <a:bodyPr rtlCol="0" anchor="ctr"/>
            <a:lstStyle/>
            <a:p>
              <a:pPr defTabSz="914378"/>
              <a:endParaRPr lang="en-IN" sz="1050" dirty="0">
                <a:latin typeface="+mn-lt"/>
                <a:ea typeface="Apple Symbols" panose="02000000000000000000" pitchFamily="2" charset="-79"/>
                <a:cs typeface="Arial" panose="020B0604020202020204" pitchFamily="34" charset="0"/>
              </a:endParaRPr>
            </a:p>
          </p:txBody>
        </p:sp>
        <p:sp>
          <p:nvSpPr>
            <p:cNvPr id="58" name="Freeform: Shape 62">
              <a:extLst>
                <a:ext uri="{FF2B5EF4-FFF2-40B4-BE49-F238E27FC236}">
                  <a16:creationId xmlns:a16="http://schemas.microsoft.com/office/drawing/2014/main" id="{8972C1F9-BE71-A86B-FC17-270354A930DF}"/>
                </a:ext>
              </a:extLst>
            </p:cNvPr>
            <p:cNvSpPr/>
            <p:nvPr/>
          </p:nvSpPr>
          <p:spPr>
            <a:xfrm>
              <a:off x="1970884" y="1403868"/>
              <a:ext cx="676925" cy="284142"/>
            </a:xfrm>
            <a:custGeom>
              <a:avLst/>
              <a:gdLst>
                <a:gd name="connsiteX0" fmla="*/ 640624 w 676925"/>
                <a:gd name="connsiteY0" fmla="*/ 118305 h 284141"/>
                <a:gd name="connsiteX1" fmla="*/ 473482 w 676925"/>
                <a:gd name="connsiteY1" fmla="*/ 118305 h 284141"/>
                <a:gd name="connsiteX2" fmla="*/ 473482 w 676925"/>
                <a:gd name="connsiteY2" fmla="*/ 63984 h 284141"/>
                <a:gd name="connsiteX3" fmla="*/ 414982 w 676925"/>
                <a:gd name="connsiteY3" fmla="*/ 5484 h 284141"/>
                <a:gd name="connsiteX4" fmla="*/ 264555 w 676925"/>
                <a:gd name="connsiteY4" fmla="*/ 5484 h 284141"/>
                <a:gd name="connsiteX5" fmla="*/ 206055 w 676925"/>
                <a:gd name="connsiteY5" fmla="*/ 63984 h 284141"/>
                <a:gd name="connsiteX6" fmla="*/ 206055 w 676925"/>
                <a:gd name="connsiteY6" fmla="*/ 118305 h 284141"/>
                <a:gd name="connsiteX7" fmla="*/ 38913 w 676925"/>
                <a:gd name="connsiteY7" fmla="*/ 118305 h 284141"/>
                <a:gd name="connsiteX8" fmla="*/ 5484 w 676925"/>
                <a:gd name="connsiteY8" fmla="*/ 151734 h 284141"/>
                <a:gd name="connsiteX9" fmla="*/ 5484 w 676925"/>
                <a:gd name="connsiteY9" fmla="*/ 285447 h 284141"/>
                <a:gd name="connsiteX10" fmla="*/ 289626 w 676925"/>
                <a:gd name="connsiteY10" fmla="*/ 285447 h 284141"/>
                <a:gd name="connsiteX11" fmla="*/ 289626 w 676925"/>
                <a:gd name="connsiteY11" fmla="*/ 268733 h 284141"/>
                <a:gd name="connsiteX12" fmla="*/ 389911 w 676925"/>
                <a:gd name="connsiteY12" fmla="*/ 268733 h 284141"/>
                <a:gd name="connsiteX13" fmla="*/ 389911 w 676925"/>
                <a:gd name="connsiteY13" fmla="*/ 285447 h 284141"/>
                <a:gd name="connsiteX14" fmla="*/ 674053 w 676925"/>
                <a:gd name="connsiteY14" fmla="*/ 285447 h 284141"/>
                <a:gd name="connsiteX15" fmla="*/ 674053 w 676925"/>
                <a:gd name="connsiteY15" fmla="*/ 151734 h 284141"/>
                <a:gd name="connsiteX16" fmla="*/ 640624 w 676925"/>
                <a:gd name="connsiteY16" fmla="*/ 118305 h 284141"/>
                <a:gd name="connsiteX17" fmla="*/ 256197 w 676925"/>
                <a:gd name="connsiteY17" fmla="*/ 118305 h 284141"/>
                <a:gd name="connsiteX18" fmla="*/ 256197 w 676925"/>
                <a:gd name="connsiteY18" fmla="*/ 63984 h 284141"/>
                <a:gd name="connsiteX19" fmla="*/ 264555 w 676925"/>
                <a:gd name="connsiteY19" fmla="*/ 55627 h 284141"/>
                <a:gd name="connsiteX20" fmla="*/ 414982 w 676925"/>
                <a:gd name="connsiteY20" fmla="*/ 55627 h 284141"/>
                <a:gd name="connsiteX21" fmla="*/ 423340 w 676925"/>
                <a:gd name="connsiteY21" fmla="*/ 63984 h 284141"/>
                <a:gd name="connsiteX22" fmla="*/ 423340 w 676925"/>
                <a:gd name="connsiteY22" fmla="*/ 118305 h 284141"/>
                <a:gd name="connsiteX23" fmla="*/ 256197 w 676925"/>
                <a:gd name="connsiteY23" fmla="*/ 118305 h 284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76925" h="284141">
                  <a:moveTo>
                    <a:pt x="640624" y="118305"/>
                  </a:moveTo>
                  <a:lnTo>
                    <a:pt x="473482" y="118305"/>
                  </a:lnTo>
                  <a:lnTo>
                    <a:pt x="473482" y="63984"/>
                  </a:lnTo>
                  <a:cubicBezTo>
                    <a:pt x="473482" y="31391"/>
                    <a:pt x="447575" y="5484"/>
                    <a:pt x="414982" y="5484"/>
                  </a:cubicBezTo>
                  <a:lnTo>
                    <a:pt x="264555" y="5484"/>
                  </a:lnTo>
                  <a:cubicBezTo>
                    <a:pt x="231962" y="5484"/>
                    <a:pt x="206055" y="31391"/>
                    <a:pt x="206055" y="63984"/>
                  </a:cubicBezTo>
                  <a:lnTo>
                    <a:pt x="206055" y="118305"/>
                  </a:lnTo>
                  <a:lnTo>
                    <a:pt x="38913" y="118305"/>
                  </a:lnTo>
                  <a:cubicBezTo>
                    <a:pt x="20527" y="118305"/>
                    <a:pt x="5484" y="133348"/>
                    <a:pt x="5484" y="151734"/>
                  </a:cubicBezTo>
                  <a:lnTo>
                    <a:pt x="5484" y="285447"/>
                  </a:lnTo>
                  <a:lnTo>
                    <a:pt x="289626" y="285447"/>
                  </a:lnTo>
                  <a:lnTo>
                    <a:pt x="289626" y="268733"/>
                  </a:lnTo>
                  <a:lnTo>
                    <a:pt x="389911" y="268733"/>
                  </a:lnTo>
                  <a:lnTo>
                    <a:pt x="389911" y="285447"/>
                  </a:lnTo>
                  <a:lnTo>
                    <a:pt x="674053" y="285447"/>
                  </a:lnTo>
                  <a:lnTo>
                    <a:pt x="674053" y="151734"/>
                  </a:lnTo>
                  <a:cubicBezTo>
                    <a:pt x="674053" y="133348"/>
                    <a:pt x="659010" y="118305"/>
                    <a:pt x="640624" y="118305"/>
                  </a:cubicBezTo>
                  <a:moveTo>
                    <a:pt x="256197" y="118305"/>
                  </a:moveTo>
                  <a:lnTo>
                    <a:pt x="256197" y="63984"/>
                  </a:lnTo>
                  <a:cubicBezTo>
                    <a:pt x="256197" y="58970"/>
                    <a:pt x="259540" y="55627"/>
                    <a:pt x="264555" y="55627"/>
                  </a:cubicBezTo>
                  <a:lnTo>
                    <a:pt x="414982" y="55627"/>
                  </a:lnTo>
                  <a:cubicBezTo>
                    <a:pt x="419997" y="55627"/>
                    <a:pt x="423340" y="58970"/>
                    <a:pt x="423340" y="63984"/>
                  </a:cubicBezTo>
                  <a:lnTo>
                    <a:pt x="423340" y="118305"/>
                  </a:lnTo>
                  <a:lnTo>
                    <a:pt x="256197" y="118305"/>
                  </a:lnTo>
                  <a:close/>
                </a:path>
              </a:pathLst>
            </a:custGeom>
            <a:grpFill/>
            <a:ln w="8334" cap="flat">
              <a:noFill/>
              <a:prstDash val="solid"/>
              <a:miter/>
            </a:ln>
          </p:spPr>
          <p:txBody>
            <a:bodyPr rtlCol="0" anchor="ctr"/>
            <a:lstStyle/>
            <a:p>
              <a:pPr defTabSz="914378"/>
              <a:endParaRPr lang="en-IN" sz="1050" dirty="0">
                <a:latin typeface="+mn-lt"/>
                <a:ea typeface="Apple Symbols" panose="02000000000000000000" pitchFamily="2" charset="-79"/>
                <a:cs typeface="Arial" panose="020B0604020202020204" pitchFamily="34" charset="0"/>
              </a:endParaRPr>
            </a:p>
          </p:txBody>
        </p:sp>
      </p:grpSp>
    </p:spTree>
    <p:extLst>
      <p:ext uri="{BB962C8B-B14F-4D97-AF65-F5344CB8AC3E}">
        <p14:creationId xmlns:p14="http://schemas.microsoft.com/office/powerpoint/2010/main" val="356158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ppt_x"/>
                                          </p:val>
                                        </p:tav>
                                        <p:tav tm="100000">
                                          <p:val>
                                            <p:strVal val="#ppt_x"/>
                                          </p:val>
                                        </p:tav>
                                      </p:tavLst>
                                    </p:anim>
                                    <p:anim calcmode="lin" valueType="num">
                                      <p:cBhvr additive="base">
                                        <p:cTn id="8" dur="500" fill="hold"/>
                                        <p:tgtEl>
                                          <p:spTgt spid="4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2"/>
                                        </p:tgtEl>
                                        <p:attrNameLst>
                                          <p:attrName>style.visibility</p:attrName>
                                        </p:attrNameLst>
                                      </p:cBhvr>
                                      <p:to>
                                        <p:strVal val="visible"/>
                                      </p:to>
                                    </p:set>
                                    <p:anim calcmode="lin" valueType="num">
                                      <p:cBhvr additive="base">
                                        <p:cTn id="11" dur="500" fill="hold"/>
                                        <p:tgtEl>
                                          <p:spTgt spid="52"/>
                                        </p:tgtEl>
                                        <p:attrNameLst>
                                          <p:attrName>ppt_x</p:attrName>
                                        </p:attrNameLst>
                                      </p:cBhvr>
                                      <p:tavLst>
                                        <p:tav tm="0">
                                          <p:val>
                                            <p:strVal val="#ppt_x"/>
                                          </p:val>
                                        </p:tav>
                                        <p:tav tm="100000">
                                          <p:val>
                                            <p:strVal val="#ppt_x"/>
                                          </p:val>
                                        </p:tav>
                                      </p:tavLst>
                                    </p:anim>
                                    <p:anim calcmode="lin" valueType="num">
                                      <p:cBhvr additive="base">
                                        <p:cTn id="12" dur="500" fill="hold"/>
                                        <p:tgtEl>
                                          <p:spTgt spid="5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3"/>
                                        </p:tgtEl>
                                        <p:attrNameLst>
                                          <p:attrName>style.visibility</p:attrName>
                                        </p:attrNameLst>
                                      </p:cBhvr>
                                      <p:to>
                                        <p:strVal val="visible"/>
                                      </p:to>
                                    </p:set>
                                    <p:anim calcmode="lin" valueType="num">
                                      <p:cBhvr additive="base">
                                        <p:cTn id="15" dur="500" fill="hold"/>
                                        <p:tgtEl>
                                          <p:spTgt spid="53"/>
                                        </p:tgtEl>
                                        <p:attrNameLst>
                                          <p:attrName>ppt_x</p:attrName>
                                        </p:attrNameLst>
                                      </p:cBhvr>
                                      <p:tavLst>
                                        <p:tav tm="0">
                                          <p:val>
                                            <p:strVal val="#ppt_x"/>
                                          </p:val>
                                        </p:tav>
                                        <p:tav tm="100000">
                                          <p:val>
                                            <p:strVal val="#ppt_x"/>
                                          </p:val>
                                        </p:tav>
                                      </p:tavLst>
                                    </p:anim>
                                    <p:anim calcmode="lin" valueType="num">
                                      <p:cBhvr additive="base">
                                        <p:cTn id="16" dur="500" fill="hold"/>
                                        <p:tgtEl>
                                          <p:spTgt spid="5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anim calcmode="lin" valueType="num">
                                      <p:cBhvr additive="base">
                                        <p:cTn id="19" dur="500" fill="hold"/>
                                        <p:tgtEl>
                                          <p:spTgt spid="54"/>
                                        </p:tgtEl>
                                        <p:attrNameLst>
                                          <p:attrName>ppt_x</p:attrName>
                                        </p:attrNameLst>
                                      </p:cBhvr>
                                      <p:tavLst>
                                        <p:tav tm="0">
                                          <p:val>
                                            <p:strVal val="#ppt_x"/>
                                          </p:val>
                                        </p:tav>
                                        <p:tav tm="100000">
                                          <p:val>
                                            <p:strVal val="#ppt_x"/>
                                          </p:val>
                                        </p:tav>
                                      </p:tavLst>
                                    </p:anim>
                                    <p:anim calcmode="lin" valueType="num">
                                      <p:cBhvr additive="base">
                                        <p:cTn id="20" dur="500" fill="hold"/>
                                        <p:tgtEl>
                                          <p:spTgt spid="5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5"/>
                                        </p:tgtEl>
                                        <p:attrNameLst>
                                          <p:attrName>style.visibility</p:attrName>
                                        </p:attrNameLst>
                                      </p:cBhvr>
                                      <p:to>
                                        <p:strVal val="visible"/>
                                      </p:to>
                                    </p:set>
                                    <p:anim calcmode="lin" valueType="num">
                                      <p:cBhvr additive="base">
                                        <p:cTn id="23" dur="500" fill="hold"/>
                                        <p:tgtEl>
                                          <p:spTgt spid="55"/>
                                        </p:tgtEl>
                                        <p:attrNameLst>
                                          <p:attrName>ppt_x</p:attrName>
                                        </p:attrNameLst>
                                      </p:cBhvr>
                                      <p:tavLst>
                                        <p:tav tm="0">
                                          <p:val>
                                            <p:strVal val="#ppt_x"/>
                                          </p:val>
                                        </p:tav>
                                        <p:tav tm="100000">
                                          <p:val>
                                            <p:strVal val="#ppt_x"/>
                                          </p:val>
                                        </p:tav>
                                      </p:tavLst>
                                    </p:anim>
                                    <p:anim calcmode="lin" valueType="num">
                                      <p:cBhvr additive="base">
                                        <p:cTn id="24" dur="500" fill="hold"/>
                                        <p:tgtEl>
                                          <p:spTgt spid="55"/>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6"/>
                                        </p:tgtEl>
                                        <p:attrNameLst>
                                          <p:attrName>style.visibility</p:attrName>
                                        </p:attrNameLst>
                                      </p:cBhvr>
                                      <p:to>
                                        <p:strVal val="visible"/>
                                      </p:to>
                                    </p:set>
                                    <p:anim calcmode="lin" valueType="num">
                                      <p:cBhvr additive="base">
                                        <p:cTn id="27" dur="500" fill="hold"/>
                                        <p:tgtEl>
                                          <p:spTgt spid="56"/>
                                        </p:tgtEl>
                                        <p:attrNameLst>
                                          <p:attrName>ppt_x</p:attrName>
                                        </p:attrNameLst>
                                      </p:cBhvr>
                                      <p:tavLst>
                                        <p:tav tm="0">
                                          <p:val>
                                            <p:strVal val="#ppt_x"/>
                                          </p:val>
                                        </p:tav>
                                        <p:tav tm="100000">
                                          <p:val>
                                            <p:strVal val="#ppt_x"/>
                                          </p:val>
                                        </p:tav>
                                      </p:tavLst>
                                    </p:anim>
                                    <p:anim calcmode="lin" valueType="num">
                                      <p:cBhvr additive="base">
                                        <p:cTn id="28"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ppt_x"/>
                                          </p:val>
                                        </p:tav>
                                        <p:tav tm="100000">
                                          <p:val>
                                            <p:strVal val="#ppt_x"/>
                                          </p:val>
                                        </p:tav>
                                      </p:tavLst>
                                    </p:anim>
                                    <p:anim calcmode="lin" valueType="num">
                                      <p:cBhvr additive="base">
                                        <p:cTn id="42" dur="500" fill="hold"/>
                                        <p:tgtEl>
                                          <p:spTgt spid="11"/>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ppt_x"/>
                                          </p:val>
                                        </p:tav>
                                        <p:tav tm="100000">
                                          <p:val>
                                            <p:strVal val="#ppt_x"/>
                                          </p:val>
                                        </p:tav>
                                      </p:tavLst>
                                    </p:anim>
                                    <p:anim calcmode="lin" valueType="num">
                                      <p:cBhvr additive="base">
                                        <p:cTn id="46" dur="500" fill="hold"/>
                                        <p:tgtEl>
                                          <p:spTgt spid="12"/>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26"/>
                                        </p:tgtEl>
                                        <p:attrNameLst>
                                          <p:attrName>style.visibility</p:attrName>
                                        </p:attrNameLst>
                                      </p:cBhvr>
                                      <p:to>
                                        <p:strVal val="visible"/>
                                      </p:to>
                                    </p:set>
                                    <p:anim calcmode="lin" valueType="num">
                                      <p:cBhvr additive="base">
                                        <p:cTn id="53" dur="500" fill="hold"/>
                                        <p:tgtEl>
                                          <p:spTgt spid="26"/>
                                        </p:tgtEl>
                                        <p:attrNameLst>
                                          <p:attrName>ppt_x</p:attrName>
                                        </p:attrNameLst>
                                      </p:cBhvr>
                                      <p:tavLst>
                                        <p:tav tm="0">
                                          <p:val>
                                            <p:strVal val="#ppt_x"/>
                                          </p:val>
                                        </p:tav>
                                        <p:tav tm="100000">
                                          <p:val>
                                            <p:strVal val="#ppt_x"/>
                                          </p:val>
                                        </p:tav>
                                      </p:tavLst>
                                    </p:anim>
                                    <p:anim calcmode="lin" valueType="num">
                                      <p:cBhvr additive="base">
                                        <p:cTn id="5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4"/>
                                        </p:tgtEl>
                                        <p:attrNameLst>
                                          <p:attrName>style.visibility</p:attrName>
                                        </p:attrNameLst>
                                      </p:cBhvr>
                                      <p:to>
                                        <p:strVal val="visible"/>
                                      </p:to>
                                    </p:set>
                                    <p:anim calcmode="lin" valueType="num">
                                      <p:cBhvr additive="base">
                                        <p:cTn id="59" dur="500" fill="hold"/>
                                        <p:tgtEl>
                                          <p:spTgt spid="4"/>
                                        </p:tgtEl>
                                        <p:attrNameLst>
                                          <p:attrName>ppt_x</p:attrName>
                                        </p:attrNameLst>
                                      </p:cBhvr>
                                      <p:tavLst>
                                        <p:tav tm="0">
                                          <p:val>
                                            <p:strVal val="#ppt_x"/>
                                          </p:val>
                                        </p:tav>
                                        <p:tav tm="100000">
                                          <p:val>
                                            <p:strVal val="#ppt_x"/>
                                          </p:val>
                                        </p:tav>
                                      </p:tavLst>
                                    </p:anim>
                                    <p:anim calcmode="lin" valueType="num">
                                      <p:cBhvr additive="base">
                                        <p:cTn id="60" dur="500" fill="hold"/>
                                        <p:tgtEl>
                                          <p:spTgt spid="4"/>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3"/>
                                        </p:tgtEl>
                                        <p:attrNameLst>
                                          <p:attrName>style.visibility</p:attrName>
                                        </p:attrNameLst>
                                      </p:cBhvr>
                                      <p:to>
                                        <p:strVal val="visible"/>
                                      </p:to>
                                    </p:set>
                                    <p:anim calcmode="lin" valueType="num">
                                      <p:cBhvr additive="base">
                                        <p:cTn id="63" dur="500" fill="hold"/>
                                        <p:tgtEl>
                                          <p:spTgt spid="13"/>
                                        </p:tgtEl>
                                        <p:attrNameLst>
                                          <p:attrName>ppt_x</p:attrName>
                                        </p:attrNameLst>
                                      </p:cBhvr>
                                      <p:tavLst>
                                        <p:tav tm="0">
                                          <p:val>
                                            <p:strVal val="#ppt_x"/>
                                          </p:val>
                                        </p:tav>
                                        <p:tav tm="100000">
                                          <p:val>
                                            <p:strVal val="#ppt_x"/>
                                          </p:val>
                                        </p:tav>
                                      </p:tavLst>
                                    </p:anim>
                                    <p:anim calcmode="lin" valueType="num">
                                      <p:cBhvr additive="base">
                                        <p:cTn id="64" dur="500" fill="hold"/>
                                        <p:tgtEl>
                                          <p:spTgt spid="13"/>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additive="base">
                                        <p:cTn id="67" dur="500" fill="hold"/>
                                        <p:tgtEl>
                                          <p:spTgt spid="14"/>
                                        </p:tgtEl>
                                        <p:attrNameLst>
                                          <p:attrName>ppt_x</p:attrName>
                                        </p:attrNameLst>
                                      </p:cBhvr>
                                      <p:tavLst>
                                        <p:tav tm="0">
                                          <p:val>
                                            <p:strVal val="#ppt_x"/>
                                          </p:val>
                                        </p:tav>
                                        <p:tav tm="100000">
                                          <p:val>
                                            <p:strVal val="#ppt_x"/>
                                          </p:val>
                                        </p:tav>
                                      </p:tavLst>
                                    </p:anim>
                                    <p:anim calcmode="lin" valueType="num">
                                      <p:cBhvr additive="base">
                                        <p:cTn id="68" dur="500" fill="hold"/>
                                        <p:tgtEl>
                                          <p:spTgt spid="14"/>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5"/>
                                        </p:tgtEl>
                                        <p:attrNameLst>
                                          <p:attrName>style.visibility</p:attrName>
                                        </p:attrNameLst>
                                      </p:cBhvr>
                                      <p:to>
                                        <p:strVal val="visible"/>
                                      </p:to>
                                    </p:set>
                                    <p:anim calcmode="lin" valueType="num">
                                      <p:cBhvr additive="base">
                                        <p:cTn id="71" dur="500" fill="hold"/>
                                        <p:tgtEl>
                                          <p:spTgt spid="15"/>
                                        </p:tgtEl>
                                        <p:attrNameLst>
                                          <p:attrName>ppt_x</p:attrName>
                                        </p:attrNameLst>
                                      </p:cBhvr>
                                      <p:tavLst>
                                        <p:tav tm="0">
                                          <p:val>
                                            <p:strVal val="#ppt_x"/>
                                          </p:val>
                                        </p:tav>
                                        <p:tav tm="100000">
                                          <p:val>
                                            <p:strVal val="#ppt_x"/>
                                          </p:val>
                                        </p:tav>
                                      </p:tavLst>
                                    </p:anim>
                                    <p:anim calcmode="lin" valueType="num">
                                      <p:cBhvr additive="base">
                                        <p:cTn id="72" dur="500" fill="hold"/>
                                        <p:tgtEl>
                                          <p:spTgt spid="15"/>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17"/>
                                        </p:tgtEl>
                                        <p:attrNameLst>
                                          <p:attrName>style.visibility</p:attrName>
                                        </p:attrNameLst>
                                      </p:cBhvr>
                                      <p:to>
                                        <p:strVal val="visible"/>
                                      </p:to>
                                    </p:set>
                                    <p:anim calcmode="lin" valueType="num">
                                      <p:cBhvr additive="base">
                                        <p:cTn id="75" dur="500" fill="hold"/>
                                        <p:tgtEl>
                                          <p:spTgt spid="17"/>
                                        </p:tgtEl>
                                        <p:attrNameLst>
                                          <p:attrName>ppt_x</p:attrName>
                                        </p:attrNameLst>
                                      </p:cBhvr>
                                      <p:tavLst>
                                        <p:tav tm="0">
                                          <p:val>
                                            <p:strVal val="#ppt_x"/>
                                          </p:val>
                                        </p:tav>
                                        <p:tav tm="100000">
                                          <p:val>
                                            <p:strVal val="#ppt_x"/>
                                          </p:val>
                                        </p:tav>
                                      </p:tavLst>
                                    </p:anim>
                                    <p:anim calcmode="lin" valueType="num">
                                      <p:cBhvr additive="base">
                                        <p:cTn id="7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34"/>
                                        </p:tgtEl>
                                        <p:attrNameLst>
                                          <p:attrName>style.visibility</p:attrName>
                                        </p:attrNameLst>
                                      </p:cBhvr>
                                      <p:to>
                                        <p:strVal val="visible"/>
                                      </p:to>
                                    </p:set>
                                    <p:anim calcmode="lin" valueType="num">
                                      <p:cBhvr additive="base">
                                        <p:cTn id="81" dur="500" fill="hold"/>
                                        <p:tgtEl>
                                          <p:spTgt spid="34"/>
                                        </p:tgtEl>
                                        <p:attrNameLst>
                                          <p:attrName>ppt_x</p:attrName>
                                        </p:attrNameLst>
                                      </p:cBhvr>
                                      <p:tavLst>
                                        <p:tav tm="0">
                                          <p:val>
                                            <p:strVal val="#ppt_x"/>
                                          </p:val>
                                        </p:tav>
                                        <p:tav tm="100000">
                                          <p:val>
                                            <p:strVal val="#ppt_x"/>
                                          </p:val>
                                        </p:tav>
                                      </p:tavLst>
                                    </p:anim>
                                    <p:anim calcmode="lin" valueType="num">
                                      <p:cBhvr additive="base">
                                        <p:cTn id="82" dur="500" fill="hold"/>
                                        <p:tgtEl>
                                          <p:spTgt spid="34"/>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37"/>
                                        </p:tgtEl>
                                        <p:attrNameLst>
                                          <p:attrName>style.visibility</p:attrName>
                                        </p:attrNameLst>
                                      </p:cBhvr>
                                      <p:to>
                                        <p:strVal val="visible"/>
                                      </p:to>
                                    </p:set>
                                    <p:anim calcmode="lin" valueType="num">
                                      <p:cBhvr additive="base">
                                        <p:cTn id="85" dur="500" fill="hold"/>
                                        <p:tgtEl>
                                          <p:spTgt spid="37"/>
                                        </p:tgtEl>
                                        <p:attrNameLst>
                                          <p:attrName>ppt_x</p:attrName>
                                        </p:attrNameLst>
                                      </p:cBhvr>
                                      <p:tavLst>
                                        <p:tav tm="0">
                                          <p:val>
                                            <p:strVal val="#ppt_x"/>
                                          </p:val>
                                        </p:tav>
                                        <p:tav tm="100000">
                                          <p:val>
                                            <p:strVal val="#ppt_x"/>
                                          </p:val>
                                        </p:tav>
                                      </p:tavLst>
                                    </p:anim>
                                    <p:anim calcmode="lin" valueType="num">
                                      <p:cBhvr additive="base">
                                        <p:cTn id="86" dur="500" fill="hold"/>
                                        <p:tgtEl>
                                          <p:spTgt spid="37"/>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38"/>
                                        </p:tgtEl>
                                        <p:attrNameLst>
                                          <p:attrName>style.visibility</p:attrName>
                                        </p:attrNameLst>
                                      </p:cBhvr>
                                      <p:to>
                                        <p:strVal val="visible"/>
                                      </p:to>
                                    </p:set>
                                    <p:anim calcmode="lin" valueType="num">
                                      <p:cBhvr additive="base">
                                        <p:cTn id="89" dur="500" fill="hold"/>
                                        <p:tgtEl>
                                          <p:spTgt spid="38"/>
                                        </p:tgtEl>
                                        <p:attrNameLst>
                                          <p:attrName>ppt_x</p:attrName>
                                        </p:attrNameLst>
                                      </p:cBhvr>
                                      <p:tavLst>
                                        <p:tav tm="0">
                                          <p:val>
                                            <p:strVal val="#ppt_x"/>
                                          </p:val>
                                        </p:tav>
                                        <p:tav tm="100000">
                                          <p:val>
                                            <p:strVal val="#ppt_x"/>
                                          </p:val>
                                        </p:tav>
                                      </p:tavLst>
                                    </p:anim>
                                    <p:anim calcmode="lin" valueType="num">
                                      <p:cBhvr additive="base">
                                        <p:cTn id="90" dur="500" fill="hold"/>
                                        <p:tgtEl>
                                          <p:spTgt spid="38"/>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39"/>
                                        </p:tgtEl>
                                        <p:attrNameLst>
                                          <p:attrName>style.visibility</p:attrName>
                                        </p:attrNameLst>
                                      </p:cBhvr>
                                      <p:to>
                                        <p:strVal val="visible"/>
                                      </p:to>
                                    </p:set>
                                    <p:anim calcmode="lin" valueType="num">
                                      <p:cBhvr additive="base">
                                        <p:cTn id="93" dur="500" fill="hold"/>
                                        <p:tgtEl>
                                          <p:spTgt spid="39"/>
                                        </p:tgtEl>
                                        <p:attrNameLst>
                                          <p:attrName>ppt_x</p:attrName>
                                        </p:attrNameLst>
                                      </p:cBhvr>
                                      <p:tavLst>
                                        <p:tav tm="0">
                                          <p:val>
                                            <p:strVal val="#ppt_x"/>
                                          </p:val>
                                        </p:tav>
                                        <p:tav tm="100000">
                                          <p:val>
                                            <p:strVal val="#ppt_x"/>
                                          </p:val>
                                        </p:tav>
                                      </p:tavLst>
                                    </p:anim>
                                    <p:anim calcmode="lin" valueType="num">
                                      <p:cBhvr additive="base">
                                        <p:cTn id="94" dur="500" fill="hold"/>
                                        <p:tgtEl>
                                          <p:spTgt spid="39"/>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43"/>
                                        </p:tgtEl>
                                        <p:attrNameLst>
                                          <p:attrName>style.visibility</p:attrName>
                                        </p:attrNameLst>
                                      </p:cBhvr>
                                      <p:to>
                                        <p:strVal val="visible"/>
                                      </p:to>
                                    </p:set>
                                    <p:anim calcmode="lin" valueType="num">
                                      <p:cBhvr additive="base">
                                        <p:cTn id="97" dur="500" fill="hold"/>
                                        <p:tgtEl>
                                          <p:spTgt spid="43"/>
                                        </p:tgtEl>
                                        <p:attrNameLst>
                                          <p:attrName>ppt_x</p:attrName>
                                        </p:attrNameLst>
                                      </p:cBhvr>
                                      <p:tavLst>
                                        <p:tav tm="0">
                                          <p:val>
                                            <p:strVal val="#ppt_x"/>
                                          </p:val>
                                        </p:tav>
                                        <p:tav tm="100000">
                                          <p:val>
                                            <p:strVal val="#ppt_x"/>
                                          </p:val>
                                        </p:tav>
                                      </p:tavLst>
                                    </p:anim>
                                    <p:anim calcmode="lin" valueType="num">
                                      <p:cBhvr additive="base">
                                        <p:cTn id="98"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31"/>
                                        </p:tgtEl>
                                        <p:attrNameLst>
                                          <p:attrName>style.visibility</p:attrName>
                                        </p:attrNameLst>
                                      </p:cBhvr>
                                      <p:to>
                                        <p:strVal val="visible"/>
                                      </p:to>
                                    </p:set>
                                    <p:anim calcmode="lin" valueType="num">
                                      <p:cBhvr additive="base">
                                        <p:cTn id="103" dur="500" fill="hold"/>
                                        <p:tgtEl>
                                          <p:spTgt spid="31"/>
                                        </p:tgtEl>
                                        <p:attrNameLst>
                                          <p:attrName>ppt_x</p:attrName>
                                        </p:attrNameLst>
                                      </p:cBhvr>
                                      <p:tavLst>
                                        <p:tav tm="0">
                                          <p:val>
                                            <p:strVal val="#ppt_x"/>
                                          </p:val>
                                        </p:tav>
                                        <p:tav tm="100000">
                                          <p:val>
                                            <p:strVal val="#ppt_x"/>
                                          </p:val>
                                        </p:tav>
                                      </p:tavLst>
                                    </p:anim>
                                    <p:anim calcmode="lin" valueType="num">
                                      <p:cBhvr additive="base">
                                        <p:cTn id="104" dur="500" fill="hold"/>
                                        <p:tgtEl>
                                          <p:spTgt spid="31"/>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40"/>
                                        </p:tgtEl>
                                        <p:attrNameLst>
                                          <p:attrName>style.visibility</p:attrName>
                                        </p:attrNameLst>
                                      </p:cBhvr>
                                      <p:to>
                                        <p:strVal val="visible"/>
                                      </p:to>
                                    </p:set>
                                    <p:anim calcmode="lin" valueType="num">
                                      <p:cBhvr additive="base">
                                        <p:cTn id="107" dur="500" fill="hold"/>
                                        <p:tgtEl>
                                          <p:spTgt spid="40"/>
                                        </p:tgtEl>
                                        <p:attrNameLst>
                                          <p:attrName>ppt_x</p:attrName>
                                        </p:attrNameLst>
                                      </p:cBhvr>
                                      <p:tavLst>
                                        <p:tav tm="0">
                                          <p:val>
                                            <p:strVal val="#ppt_x"/>
                                          </p:val>
                                        </p:tav>
                                        <p:tav tm="100000">
                                          <p:val>
                                            <p:strVal val="#ppt_x"/>
                                          </p:val>
                                        </p:tav>
                                      </p:tavLst>
                                    </p:anim>
                                    <p:anim calcmode="lin" valueType="num">
                                      <p:cBhvr additive="base">
                                        <p:cTn id="108" dur="500" fill="hold"/>
                                        <p:tgtEl>
                                          <p:spTgt spid="40"/>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41"/>
                                        </p:tgtEl>
                                        <p:attrNameLst>
                                          <p:attrName>style.visibility</p:attrName>
                                        </p:attrNameLst>
                                      </p:cBhvr>
                                      <p:to>
                                        <p:strVal val="visible"/>
                                      </p:to>
                                    </p:set>
                                    <p:anim calcmode="lin" valueType="num">
                                      <p:cBhvr additive="base">
                                        <p:cTn id="111" dur="500" fill="hold"/>
                                        <p:tgtEl>
                                          <p:spTgt spid="41"/>
                                        </p:tgtEl>
                                        <p:attrNameLst>
                                          <p:attrName>ppt_x</p:attrName>
                                        </p:attrNameLst>
                                      </p:cBhvr>
                                      <p:tavLst>
                                        <p:tav tm="0">
                                          <p:val>
                                            <p:strVal val="#ppt_x"/>
                                          </p:val>
                                        </p:tav>
                                        <p:tav tm="100000">
                                          <p:val>
                                            <p:strVal val="#ppt_x"/>
                                          </p:val>
                                        </p:tav>
                                      </p:tavLst>
                                    </p:anim>
                                    <p:anim calcmode="lin" valueType="num">
                                      <p:cBhvr additive="base">
                                        <p:cTn id="112" dur="500" fill="hold"/>
                                        <p:tgtEl>
                                          <p:spTgt spid="41"/>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42"/>
                                        </p:tgtEl>
                                        <p:attrNameLst>
                                          <p:attrName>style.visibility</p:attrName>
                                        </p:attrNameLst>
                                      </p:cBhvr>
                                      <p:to>
                                        <p:strVal val="visible"/>
                                      </p:to>
                                    </p:set>
                                    <p:anim calcmode="lin" valueType="num">
                                      <p:cBhvr additive="base">
                                        <p:cTn id="115" dur="500" fill="hold"/>
                                        <p:tgtEl>
                                          <p:spTgt spid="42"/>
                                        </p:tgtEl>
                                        <p:attrNameLst>
                                          <p:attrName>ppt_x</p:attrName>
                                        </p:attrNameLst>
                                      </p:cBhvr>
                                      <p:tavLst>
                                        <p:tav tm="0">
                                          <p:val>
                                            <p:strVal val="#ppt_x"/>
                                          </p:val>
                                        </p:tav>
                                        <p:tav tm="100000">
                                          <p:val>
                                            <p:strVal val="#ppt_x"/>
                                          </p:val>
                                        </p:tav>
                                      </p:tavLst>
                                    </p:anim>
                                    <p:anim calcmode="lin" valueType="num">
                                      <p:cBhvr additive="base">
                                        <p:cTn id="116" dur="500" fill="hold"/>
                                        <p:tgtEl>
                                          <p:spTgt spid="42"/>
                                        </p:tgtEl>
                                        <p:attrNameLst>
                                          <p:attrName>ppt_y</p:attrName>
                                        </p:attrNameLst>
                                      </p:cBhvr>
                                      <p:tavLst>
                                        <p:tav tm="0">
                                          <p:val>
                                            <p:strVal val="1+#ppt_h/2"/>
                                          </p:val>
                                        </p:tav>
                                        <p:tav tm="100000">
                                          <p:val>
                                            <p:strVal val="#ppt_y"/>
                                          </p:val>
                                        </p:tav>
                                      </p:tavLst>
                                    </p:anim>
                                  </p:childTnLst>
                                </p:cTn>
                              </p:par>
                              <p:par>
                                <p:cTn id="117" presetID="2" presetClass="entr" presetSubtype="4" fill="hold" nodeType="withEffect">
                                  <p:stCondLst>
                                    <p:cond delay="0"/>
                                  </p:stCondLst>
                                  <p:childTnLst>
                                    <p:set>
                                      <p:cBhvr>
                                        <p:cTn id="118" dur="1" fill="hold">
                                          <p:stCondLst>
                                            <p:cond delay="0"/>
                                          </p:stCondLst>
                                        </p:cTn>
                                        <p:tgtEl>
                                          <p:spTgt spid="44"/>
                                        </p:tgtEl>
                                        <p:attrNameLst>
                                          <p:attrName>style.visibility</p:attrName>
                                        </p:attrNameLst>
                                      </p:cBhvr>
                                      <p:to>
                                        <p:strVal val="visible"/>
                                      </p:to>
                                    </p:set>
                                    <p:anim calcmode="lin" valueType="num">
                                      <p:cBhvr additive="base">
                                        <p:cTn id="119" dur="500" fill="hold"/>
                                        <p:tgtEl>
                                          <p:spTgt spid="44"/>
                                        </p:tgtEl>
                                        <p:attrNameLst>
                                          <p:attrName>ppt_x</p:attrName>
                                        </p:attrNameLst>
                                      </p:cBhvr>
                                      <p:tavLst>
                                        <p:tav tm="0">
                                          <p:val>
                                            <p:strVal val="#ppt_x"/>
                                          </p:val>
                                        </p:tav>
                                        <p:tav tm="100000">
                                          <p:val>
                                            <p:strVal val="#ppt_x"/>
                                          </p:val>
                                        </p:tav>
                                      </p:tavLst>
                                    </p:anim>
                                    <p:anim calcmode="lin" valueType="num">
                                      <p:cBhvr additive="base">
                                        <p:cTn id="120"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p:bldP spid="37" grpId="0" animBg="1"/>
      <p:bldP spid="38" grpId="0" animBg="1"/>
      <p:bldP spid="39" grpId="0" animBg="1"/>
      <p:bldP spid="40" grpId="0" animBg="1"/>
      <p:bldP spid="41" grpId="0" animBg="1"/>
      <p:bldP spid="42" grpId="0" animBg="1"/>
      <p:bldP spid="43" grpId="0" animBg="1"/>
      <p:bldP spid="52" grpId="0" animBg="1"/>
      <p:bldP spid="53" grpId="0" animBg="1"/>
      <p:bldP spid="54" grpId="0" animBg="1"/>
      <p:bldP spid="5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2094" y="127674"/>
            <a:ext cx="6635697" cy="437426"/>
          </a:xfrm>
        </p:spPr>
        <p:txBody>
          <a:bodyPr/>
          <a:lstStyle/>
          <a:p>
            <a:r>
              <a:rPr lang="en-GB" sz="2800" b="1" dirty="0">
                <a:solidFill>
                  <a:schemeClr val="tx1">
                    <a:lumMod val="85000"/>
                    <a:lumOff val="15000"/>
                  </a:schemeClr>
                </a:solidFill>
                <a:latin typeface="+mj-lt"/>
                <a:ea typeface="Calibri" panose="020F0502020204030204" pitchFamily="34" charset="0"/>
                <a:cs typeface="Times New Roman" panose="02020603050405020304" pitchFamily="18" charset="0"/>
              </a:rPr>
              <a:t>Technology Stack</a:t>
            </a:r>
            <a:endParaRPr lang="en-GB" sz="2800" b="1" dirty="0">
              <a:solidFill>
                <a:schemeClr val="tx1">
                  <a:lumMod val="85000"/>
                  <a:lumOff val="15000"/>
                </a:schemeClr>
              </a:solidFill>
              <a:latin typeface="+mj-lt"/>
            </a:endParaRPr>
          </a:p>
        </p:txBody>
      </p:sp>
      <p:grpSp>
        <p:nvGrpSpPr>
          <p:cNvPr id="3" name="Group 2">
            <a:extLst>
              <a:ext uri="{FF2B5EF4-FFF2-40B4-BE49-F238E27FC236}">
                <a16:creationId xmlns:a16="http://schemas.microsoft.com/office/drawing/2014/main" id="{D7A4BEEF-F97B-55E5-5DCD-2D61C9228396}"/>
              </a:ext>
            </a:extLst>
          </p:cNvPr>
          <p:cNvGrpSpPr/>
          <p:nvPr/>
        </p:nvGrpSpPr>
        <p:grpSpPr>
          <a:xfrm>
            <a:off x="2195015" y="789614"/>
            <a:ext cx="2149032" cy="4218407"/>
            <a:chOff x="58715" y="1119811"/>
            <a:chExt cx="2362661" cy="5212455"/>
          </a:xfrm>
        </p:grpSpPr>
        <p:sp>
          <p:nvSpPr>
            <p:cNvPr id="58" name="Freeform 57">
              <a:extLst>
                <a:ext uri="{FF2B5EF4-FFF2-40B4-BE49-F238E27FC236}">
                  <a16:creationId xmlns:a16="http://schemas.microsoft.com/office/drawing/2014/main" id="{28B1D0F9-7289-4612-49C9-A4E704E2CC37}"/>
                </a:ext>
              </a:extLst>
            </p:cNvPr>
            <p:cNvSpPr/>
            <p:nvPr/>
          </p:nvSpPr>
          <p:spPr>
            <a:xfrm>
              <a:off x="1827239" y="1167766"/>
              <a:ext cx="201771" cy="158917"/>
            </a:xfrm>
            <a:custGeom>
              <a:avLst/>
              <a:gdLst>
                <a:gd name="connsiteX0" fmla="*/ 163830 w 213360"/>
                <a:gd name="connsiteY0" fmla="*/ 0 h 152400"/>
                <a:gd name="connsiteX1" fmla="*/ 213360 w 213360"/>
                <a:gd name="connsiteY1" fmla="*/ 137160 h 152400"/>
                <a:gd name="connsiteX2" fmla="*/ 0 w 213360"/>
                <a:gd name="connsiteY2" fmla="*/ 152400 h 152400"/>
                <a:gd name="connsiteX3" fmla="*/ 163830 w 213360"/>
                <a:gd name="connsiteY3" fmla="*/ 0 h 152400"/>
                <a:gd name="connsiteX0" fmla="*/ 163830 w 222885"/>
                <a:gd name="connsiteY0" fmla="*/ 0 h 160020"/>
                <a:gd name="connsiteX1" fmla="*/ 222885 w 222885"/>
                <a:gd name="connsiteY1" fmla="*/ 160020 h 160020"/>
                <a:gd name="connsiteX2" fmla="*/ 0 w 222885"/>
                <a:gd name="connsiteY2" fmla="*/ 152400 h 160020"/>
                <a:gd name="connsiteX3" fmla="*/ 163830 w 222885"/>
                <a:gd name="connsiteY3" fmla="*/ 0 h 160020"/>
                <a:gd name="connsiteX0" fmla="*/ 171450 w 230505"/>
                <a:gd name="connsiteY0" fmla="*/ 0 h 163830"/>
                <a:gd name="connsiteX1" fmla="*/ 230505 w 230505"/>
                <a:gd name="connsiteY1" fmla="*/ 160020 h 163830"/>
                <a:gd name="connsiteX2" fmla="*/ 0 w 230505"/>
                <a:gd name="connsiteY2" fmla="*/ 163830 h 163830"/>
                <a:gd name="connsiteX3" fmla="*/ 171450 w 230505"/>
                <a:gd name="connsiteY3" fmla="*/ 0 h 163830"/>
                <a:gd name="connsiteX0" fmla="*/ 156210 w 215265"/>
                <a:gd name="connsiteY0" fmla="*/ 0 h 167640"/>
                <a:gd name="connsiteX1" fmla="*/ 215265 w 215265"/>
                <a:gd name="connsiteY1" fmla="*/ 160020 h 167640"/>
                <a:gd name="connsiteX2" fmla="*/ 0 w 215265"/>
                <a:gd name="connsiteY2" fmla="*/ 167640 h 167640"/>
                <a:gd name="connsiteX3" fmla="*/ 156210 w 215265"/>
                <a:gd name="connsiteY3" fmla="*/ 0 h 167640"/>
                <a:gd name="connsiteX0" fmla="*/ 169545 w 215265"/>
                <a:gd name="connsiteY0" fmla="*/ 0 h 131445"/>
                <a:gd name="connsiteX1" fmla="*/ 215265 w 215265"/>
                <a:gd name="connsiteY1" fmla="*/ 123825 h 131445"/>
                <a:gd name="connsiteX2" fmla="*/ 0 w 215265"/>
                <a:gd name="connsiteY2" fmla="*/ 131445 h 131445"/>
                <a:gd name="connsiteX3" fmla="*/ 169545 w 215265"/>
                <a:gd name="connsiteY3" fmla="*/ 0 h 131445"/>
                <a:gd name="connsiteX0" fmla="*/ 154305 w 215265"/>
                <a:gd name="connsiteY0" fmla="*/ 0 h 169545"/>
                <a:gd name="connsiteX1" fmla="*/ 215265 w 215265"/>
                <a:gd name="connsiteY1" fmla="*/ 161925 h 169545"/>
                <a:gd name="connsiteX2" fmla="*/ 0 w 215265"/>
                <a:gd name="connsiteY2" fmla="*/ 169545 h 169545"/>
                <a:gd name="connsiteX3" fmla="*/ 154305 w 215265"/>
                <a:gd name="connsiteY3" fmla="*/ 0 h 169545"/>
              </a:gdLst>
              <a:ahLst/>
              <a:cxnLst>
                <a:cxn ang="0">
                  <a:pos x="connsiteX0" y="connsiteY0"/>
                </a:cxn>
                <a:cxn ang="0">
                  <a:pos x="connsiteX1" y="connsiteY1"/>
                </a:cxn>
                <a:cxn ang="0">
                  <a:pos x="connsiteX2" y="connsiteY2"/>
                </a:cxn>
                <a:cxn ang="0">
                  <a:pos x="connsiteX3" y="connsiteY3"/>
                </a:cxn>
              </a:cxnLst>
              <a:rect l="l" t="t" r="r" b="b"/>
              <a:pathLst>
                <a:path w="215265" h="169545">
                  <a:moveTo>
                    <a:pt x="154305" y="0"/>
                  </a:moveTo>
                  <a:lnTo>
                    <a:pt x="215265" y="161925"/>
                  </a:lnTo>
                  <a:lnTo>
                    <a:pt x="0" y="169545"/>
                  </a:lnTo>
                  <a:lnTo>
                    <a:pt x="154305" y="0"/>
                  </a:lnTo>
                  <a:close/>
                </a:path>
              </a:pathLst>
            </a:custGeom>
            <a:gradFill flip="none" rotWithShape="1">
              <a:gsLst>
                <a:gs pos="84000">
                  <a:srgbClr val="061E00">
                    <a:lumMod val="0"/>
                  </a:srgbClr>
                </a:gs>
                <a:gs pos="0">
                  <a:srgbClr val="25AC00"/>
                </a:gs>
              </a:gsLst>
              <a:lin ang="10200000" scaled="0"/>
              <a:tileRect/>
            </a:gra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chemeClr val="bg1"/>
                </a:solidFill>
                <a:latin typeface="+mj-lt"/>
              </a:endParaRPr>
            </a:p>
          </p:txBody>
        </p:sp>
        <p:sp>
          <p:nvSpPr>
            <p:cNvPr id="59" name="Freeform 58">
              <a:extLst>
                <a:ext uri="{FF2B5EF4-FFF2-40B4-BE49-F238E27FC236}">
                  <a16:creationId xmlns:a16="http://schemas.microsoft.com/office/drawing/2014/main" id="{BD022271-A4B9-8CB5-CB9A-6CBB31231764}"/>
                </a:ext>
              </a:extLst>
            </p:cNvPr>
            <p:cNvSpPr/>
            <p:nvPr/>
          </p:nvSpPr>
          <p:spPr>
            <a:xfrm>
              <a:off x="454127" y="1169552"/>
              <a:ext cx="307120" cy="257124"/>
            </a:xfrm>
            <a:custGeom>
              <a:avLst/>
              <a:gdLst>
                <a:gd name="connsiteX0" fmla="*/ 102870 w 327660"/>
                <a:gd name="connsiteY0" fmla="*/ 0 h 270510"/>
                <a:gd name="connsiteX1" fmla="*/ 0 w 327660"/>
                <a:gd name="connsiteY1" fmla="*/ 270510 h 270510"/>
                <a:gd name="connsiteX2" fmla="*/ 327660 w 327660"/>
                <a:gd name="connsiteY2" fmla="*/ 240030 h 270510"/>
                <a:gd name="connsiteX3" fmla="*/ 102870 w 327660"/>
                <a:gd name="connsiteY3" fmla="*/ 0 h 270510"/>
                <a:gd name="connsiteX0" fmla="*/ 106680 w 327660"/>
                <a:gd name="connsiteY0" fmla="*/ 0 h 274320"/>
                <a:gd name="connsiteX1" fmla="*/ 0 w 327660"/>
                <a:gd name="connsiteY1" fmla="*/ 274320 h 274320"/>
                <a:gd name="connsiteX2" fmla="*/ 327660 w 327660"/>
                <a:gd name="connsiteY2" fmla="*/ 243840 h 274320"/>
                <a:gd name="connsiteX3" fmla="*/ 106680 w 327660"/>
                <a:gd name="connsiteY3" fmla="*/ 0 h 274320"/>
                <a:gd name="connsiteX0" fmla="*/ 106680 w 327660"/>
                <a:gd name="connsiteY0" fmla="*/ 0 h 274320"/>
                <a:gd name="connsiteX1" fmla="*/ 0 w 327660"/>
                <a:gd name="connsiteY1" fmla="*/ 274320 h 274320"/>
                <a:gd name="connsiteX2" fmla="*/ 327660 w 327660"/>
                <a:gd name="connsiteY2" fmla="*/ 243840 h 274320"/>
                <a:gd name="connsiteX3" fmla="*/ 173355 w 327660"/>
                <a:gd name="connsiteY3" fmla="*/ 0 h 274320"/>
                <a:gd name="connsiteX4" fmla="*/ 106680 w 327660"/>
                <a:gd name="connsiteY4" fmla="*/ 0 h 274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660" h="274320">
                  <a:moveTo>
                    <a:pt x="106680" y="0"/>
                  </a:moveTo>
                  <a:lnTo>
                    <a:pt x="0" y="274320"/>
                  </a:lnTo>
                  <a:lnTo>
                    <a:pt x="327660" y="243840"/>
                  </a:lnTo>
                  <a:cubicBezTo>
                    <a:pt x="268605" y="179070"/>
                    <a:pt x="232410" y="64770"/>
                    <a:pt x="173355" y="0"/>
                  </a:cubicBezTo>
                  <a:lnTo>
                    <a:pt x="106680" y="0"/>
                  </a:lnTo>
                  <a:close/>
                </a:path>
              </a:pathLst>
            </a:custGeom>
            <a:gradFill flip="none" rotWithShape="1">
              <a:gsLst>
                <a:gs pos="84000">
                  <a:srgbClr val="061E00">
                    <a:lumMod val="0"/>
                  </a:srgbClr>
                </a:gs>
                <a:gs pos="0">
                  <a:srgbClr val="25AC00"/>
                </a:gs>
              </a:gsLst>
              <a:lin ang="1200000" scaled="0"/>
              <a:tileRect/>
            </a:gra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chemeClr val="bg1"/>
                </a:solidFill>
                <a:latin typeface="+mj-lt"/>
              </a:endParaRPr>
            </a:p>
          </p:txBody>
        </p:sp>
        <p:sp>
          <p:nvSpPr>
            <p:cNvPr id="60" name="Freeform 59">
              <a:extLst>
                <a:ext uri="{FF2B5EF4-FFF2-40B4-BE49-F238E27FC236}">
                  <a16:creationId xmlns:a16="http://schemas.microsoft.com/office/drawing/2014/main" id="{937AF2A1-5A0A-3A70-65CF-1968FC4D2FC2}"/>
                </a:ext>
              </a:extLst>
            </p:cNvPr>
            <p:cNvSpPr/>
            <p:nvPr/>
          </p:nvSpPr>
          <p:spPr>
            <a:xfrm>
              <a:off x="232715" y="1266206"/>
              <a:ext cx="2071275" cy="4601194"/>
            </a:xfrm>
            <a:custGeom>
              <a:avLst/>
              <a:gdLst>
                <a:gd name="connsiteX0" fmla="*/ 0 w 2209800"/>
                <a:gd name="connsiteY0" fmla="*/ 144780 h 3931920"/>
                <a:gd name="connsiteX1" fmla="*/ 76200 w 2209800"/>
                <a:gd name="connsiteY1" fmla="*/ 3840480 h 3931920"/>
                <a:gd name="connsiteX2" fmla="*/ 2209800 w 2209800"/>
                <a:gd name="connsiteY2" fmla="*/ 3931920 h 3931920"/>
                <a:gd name="connsiteX3" fmla="*/ 2141220 w 2209800"/>
                <a:gd name="connsiteY3" fmla="*/ 0 h 3931920"/>
                <a:gd name="connsiteX4" fmla="*/ 0 w 2209800"/>
                <a:gd name="connsiteY4" fmla="*/ 144780 h 3931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0" h="3931920">
                  <a:moveTo>
                    <a:pt x="0" y="144780"/>
                  </a:moveTo>
                  <a:lnTo>
                    <a:pt x="76200" y="3840480"/>
                  </a:lnTo>
                  <a:lnTo>
                    <a:pt x="2209800" y="3931920"/>
                  </a:lnTo>
                  <a:lnTo>
                    <a:pt x="2141220" y="0"/>
                  </a:lnTo>
                  <a:lnTo>
                    <a:pt x="0" y="144780"/>
                  </a:lnTo>
                  <a:close/>
                </a:path>
              </a:pathLst>
            </a:custGeom>
            <a:solidFill>
              <a:srgbClr val="CDCDC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a:solidFill>
                  <a:schemeClr val="bg1"/>
                </a:solidFill>
                <a:latin typeface="+mj-lt"/>
              </a:endParaRPr>
            </a:p>
          </p:txBody>
        </p:sp>
        <p:sp>
          <p:nvSpPr>
            <p:cNvPr id="61" name="Oval 60">
              <a:extLst>
                <a:ext uri="{FF2B5EF4-FFF2-40B4-BE49-F238E27FC236}">
                  <a16:creationId xmlns:a16="http://schemas.microsoft.com/office/drawing/2014/main" id="{64ADB2DB-B6F1-3442-E02C-6EF3A17977C1}"/>
                </a:ext>
              </a:extLst>
            </p:cNvPr>
            <p:cNvSpPr/>
            <p:nvPr/>
          </p:nvSpPr>
          <p:spPr>
            <a:xfrm>
              <a:off x="304138" y="1409053"/>
              <a:ext cx="1971282" cy="4253430"/>
            </a:xfrm>
            <a:prstGeom prst="ellipse">
              <a:avLst/>
            </a:prstGeom>
            <a:gradFill>
              <a:gsLst>
                <a:gs pos="100000">
                  <a:schemeClr val="bg1">
                    <a:alpha val="0"/>
                  </a:schemeClr>
                </a:gs>
                <a:gs pos="0">
                  <a:schemeClr val="bg1"/>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chemeClr val="bg1"/>
                </a:solidFill>
                <a:latin typeface="+mj-lt"/>
              </a:endParaRPr>
            </a:p>
          </p:txBody>
        </p:sp>
        <p:sp>
          <p:nvSpPr>
            <p:cNvPr id="62" name="Freeform 61">
              <a:extLst>
                <a:ext uri="{FF2B5EF4-FFF2-40B4-BE49-F238E27FC236}">
                  <a16:creationId xmlns:a16="http://schemas.microsoft.com/office/drawing/2014/main" id="{A95B591C-1913-7C4C-9FE4-95D3395C3B0A}"/>
                </a:ext>
              </a:extLst>
            </p:cNvPr>
            <p:cNvSpPr/>
            <p:nvPr/>
          </p:nvSpPr>
          <p:spPr>
            <a:xfrm>
              <a:off x="571400" y="1119811"/>
              <a:ext cx="1364184" cy="839223"/>
            </a:xfrm>
            <a:custGeom>
              <a:avLst/>
              <a:gdLst>
                <a:gd name="connsiteX0" fmla="*/ 0 w 1455420"/>
                <a:gd name="connsiteY0" fmla="*/ 0 h 895350"/>
                <a:gd name="connsiteX1" fmla="*/ 1455420 w 1455420"/>
                <a:gd name="connsiteY1" fmla="*/ 0 h 895350"/>
                <a:gd name="connsiteX2" fmla="*/ 720090 w 1455420"/>
                <a:gd name="connsiteY2" fmla="*/ 895350 h 895350"/>
                <a:gd name="connsiteX3" fmla="*/ 0 w 1455420"/>
                <a:gd name="connsiteY3" fmla="*/ 0 h 895350"/>
              </a:gdLst>
              <a:ahLst/>
              <a:cxnLst>
                <a:cxn ang="0">
                  <a:pos x="connsiteX0" y="connsiteY0"/>
                </a:cxn>
                <a:cxn ang="0">
                  <a:pos x="connsiteX1" y="connsiteY1"/>
                </a:cxn>
                <a:cxn ang="0">
                  <a:pos x="connsiteX2" y="connsiteY2"/>
                </a:cxn>
                <a:cxn ang="0">
                  <a:pos x="connsiteX3" y="connsiteY3"/>
                </a:cxn>
              </a:cxnLst>
              <a:rect l="l" t="t" r="r" b="b"/>
              <a:pathLst>
                <a:path w="1455420" h="895350">
                  <a:moveTo>
                    <a:pt x="0" y="0"/>
                  </a:moveTo>
                  <a:lnTo>
                    <a:pt x="1455420" y="0"/>
                  </a:lnTo>
                  <a:lnTo>
                    <a:pt x="720090" y="895350"/>
                  </a:lnTo>
                  <a:lnTo>
                    <a:pt x="0" y="0"/>
                  </a:lnTo>
                  <a:close/>
                </a:path>
              </a:pathLst>
            </a:custGeom>
            <a:gradFill flip="none" rotWithShape="1">
              <a:gsLst>
                <a:gs pos="64000">
                  <a:srgbClr val="79DB1F"/>
                </a:gs>
                <a:gs pos="100000">
                  <a:srgbClr val="41A706"/>
                </a:gs>
                <a:gs pos="0">
                  <a:srgbClr val="156000"/>
                </a:gs>
              </a:gsLst>
              <a:lin ang="5400000" scaled="1"/>
              <a:tileRect/>
            </a:gradFill>
            <a:ln w="28575" cap="sq">
              <a:gradFill flip="none" rotWithShape="1">
                <a:gsLst>
                  <a:gs pos="0">
                    <a:srgbClr val="156000"/>
                  </a:gs>
                  <a:gs pos="61000">
                    <a:srgbClr val="A7FF57"/>
                  </a:gs>
                  <a:gs pos="95000">
                    <a:srgbClr val="156000"/>
                  </a:gs>
                </a:gsLst>
                <a:lin ang="5400000" scaled="1"/>
                <a:tileRect/>
              </a:gradFill>
              <a:miter lim="800000"/>
            </a:ln>
            <a:effectLst>
              <a:outerShdw blurRad="101600" dist="635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bg1"/>
                </a:solidFill>
                <a:latin typeface="+mj-lt"/>
              </a:endParaRPr>
            </a:p>
          </p:txBody>
        </p:sp>
        <p:sp>
          <p:nvSpPr>
            <p:cNvPr id="63" name="Oval 62">
              <a:extLst>
                <a:ext uri="{FF2B5EF4-FFF2-40B4-BE49-F238E27FC236}">
                  <a16:creationId xmlns:a16="http://schemas.microsoft.com/office/drawing/2014/main" id="{38AF517A-3D88-9EC3-303B-197948865E09}"/>
                </a:ext>
              </a:extLst>
            </p:cNvPr>
            <p:cNvSpPr/>
            <p:nvPr/>
          </p:nvSpPr>
          <p:spPr>
            <a:xfrm>
              <a:off x="789816" y="1198019"/>
              <a:ext cx="942787" cy="68566"/>
            </a:xfrm>
            <a:prstGeom prst="ellipse">
              <a:avLst/>
            </a:prstGeom>
            <a:gradFill>
              <a:gsLst>
                <a:gs pos="100000">
                  <a:schemeClr val="bg1">
                    <a:alpha val="0"/>
                  </a:schemeClr>
                </a:gs>
                <a:gs pos="0">
                  <a:schemeClr val="bg1">
                    <a:alpha val="70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chemeClr val="bg1"/>
                </a:solidFill>
                <a:latin typeface="+mj-lt"/>
              </a:endParaRPr>
            </a:p>
          </p:txBody>
        </p:sp>
        <p:sp>
          <p:nvSpPr>
            <p:cNvPr id="64" name="Oval 63">
              <a:extLst>
                <a:ext uri="{FF2B5EF4-FFF2-40B4-BE49-F238E27FC236}">
                  <a16:creationId xmlns:a16="http://schemas.microsoft.com/office/drawing/2014/main" id="{4576779A-5324-E50B-2F12-BBF6A16D1B3B}"/>
                </a:ext>
              </a:extLst>
            </p:cNvPr>
            <p:cNvSpPr/>
            <p:nvPr/>
          </p:nvSpPr>
          <p:spPr>
            <a:xfrm>
              <a:off x="1032656" y="1625589"/>
              <a:ext cx="457109" cy="42853"/>
            </a:xfrm>
            <a:prstGeom prst="ellipse">
              <a:avLst/>
            </a:prstGeom>
            <a:gradFill>
              <a:gsLst>
                <a:gs pos="100000">
                  <a:schemeClr val="bg1">
                    <a:alpha val="0"/>
                  </a:schemeClr>
                </a:gs>
                <a:gs pos="0">
                  <a:schemeClr val="bg1">
                    <a:alpha val="70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chemeClr val="bg1"/>
                </a:solidFill>
                <a:latin typeface="+mj-lt"/>
              </a:endParaRPr>
            </a:p>
          </p:txBody>
        </p:sp>
        <p:sp>
          <p:nvSpPr>
            <p:cNvPr id="65" name="TextBox 64">
              <a:extLst>
                <a:ext uri="{FF2B5EF4-FFF2-40B4-BE49-F238E27FC236}">
                  <a16:creationId xmlns:a16="http://schemas.microsoft.com/office/drawing/2014/main" id="{DEBD3016-C6DE-87CD-2AB4-4D66A53A78A1}"/>
                </a:ext>
              </a:extLst>
            </p:cNvPr>
            <p:cNvSpPr txBox="1"/>
            <p:nvPr/>
          </p:nvSpPr>
          <p:spPr>
            <a:xfrm>
              <a:off x="620513" y="1152126"/>
              <a:ext cx="1295683" cy="342273"/>
            </a:xfrm>
            <a:prstGeom prst="rect">
              <a:avLst/>
            </a:prstGeom>
            <a:noFill/>
          </p:spPr>
          <p:txBody>
            <a:bodyPr wrap="none" rtlCol="0" anchor="ctr">
              <a:spAutoFit/>
            </a:bodyPr>
            <a:lstStyle/>
            <a:p>
              <a:pPr algn="ctr"/>
              <a:r>
                <a:rPr lang="en-GB" sz="1200" b="1" dirty="0">
                  <a:solidFill>
                    <a:schemeClr val="bg1"/>
                  </a:solidFill>
                  <a:latin typeface="+mj-lt"/>
                  <a:ea typeface="Calibri" panose="020F0502020204030204" pitchFamily="34" charset="0"/>
                  <a:cs typeface="Times New Roman" panose="02020603050405020304" pitchFamily="18" charset="0"/>
                </a:rPr>
                <a:t>Technologies</a:t>
              </a:r>
            </a:p>
          </p:txBody>
        </p:sp>
        <p:sp>
          <p:nvSpPr>
            <p:cNvPr id="66" name="Freeform 65">
              <a:extLst>
                <a:ext uri="{FF2B5EF4-FFF2-40B4-BE49-F238E27FC236}">
                  <a16:creationId xmlns:a16="http://schemas.microsoft.com/office/drawing/2014/main" id="{4B272924-F587-FCA1-65DE-3BB2E0347212}"/>
                </a:ext>
              </a:extLst>
            </p:cNvPr>
            <p:cNvSpPr/>
            <p:nvPr/>
          </p:nvSpPr>
          <p:spPr>
            <a:xfrm>
              <a:off x="1167130" y="1757270"/>
              <a:ext cx="171416" cy="112823"/>
            </a:xfrm>
            <a:custGeom>
              <a:avLst/>
              <a:gdLst>
                <a:gd name="connsiteX0" fmla="*/ 0 w 1455420"/>
                <a:gd name="connsiteY0" fmla="*/ 0 h 895350"/>
                <a:gd name="connsiteX1" fmla="*/ 1455420 w 1455420"/>
                <a:gd name="connsiteY1" fmla="*/ 0 h 895350"/>
                <a:gd name="connsiteX2" fmla="*/ 720090 w 1455420"/>
                <a:gd name="connsiteY2" fmla="*/ 895350 h 895350"/>
                <a:gd name="connsiteX3" fmla="*/ 0 w 1455420"/>
                <a:gd name="connsiteY3" fmla="*/ 0 h 895350"/>
              </a:gdLst>
              <a:ahLst/>
              <a:cxnLst>
                <a:cxn ang="0">
                  <a:pos x="connsiteX0" y="connsiteY0"/>
                </a:cxn>
                <a:cxn ang="0">
                  <a:pos x="connsiteX1" y="connsiteY1"/>
                </a:cxn>
                <a:cxn ang="0">
                  <a:pos x="connsiteX2" y="connsiteY2"/>
                </a:cxn>
                <a:cxn ang="0">
                  <a:pos x="connsiteX3" y="connsiteY3"/>
                </a:cxn>
              </a:cxnLst>
              <a:rect l="l" t="t" r="r" b="b"/>
              <a:pathLst>
                <a:path w="1455420" h="895350">
                  <a:moveTo>
                    <a:pt x="0" y="0"/>
                  </a:moveTo>
                  <a:lnTo>
                    <a:pt x="1455420" y="0"/>
                  </a:lnTo>
                  <a:lnTo>
                    <a:pt x="720090" y="895350"/>
                  </a:lnTo>
                  <a:lnTo>
                    <a:pt x="0" y="0"/>
                  </a:lnTo>
                  <a:close/>
                </a:path>
              </a:pathLst>
            </a:custGeom>
            <a:solidFill>
              <a:schemeClr val="lt1">
                <a:alpha val="6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200" b="1">
                <a:solidFill>
                  <a:schemeClr val="bg1"/>
                </a:solidFill>
                <a:latin typeface="+mj-lt"/>
              </a:endParaRPr>
            </a:p>
          </p:txBody>
        </p:sp>
        <p:sp>
          <p:nvSpPr>
            <p:cNvPr id="67" name="Oval 66">
              <a:extLst>
                <a:ext uri="{FF2B5EF4-FFF2-40B4-BE49-F238E27FC236}">
                  <a16:creationId xmlns:a16="http://schemas.microsoft.com/office/drawing/2014/main" id="{B91B0203-06DA-0AB7-33D8-8F2131A7F2D6}"/>
                </a:ext>
              </a:extLst>
            </p:cNvPr>
            <p:cNvSpPr/>
            <p:nvPr/>
          </p:nvSpPr>
          <p:spPr>
            <a:xfrm>
              <a:off x="58715" y="6096000"/>
              <a:ext cx="2362661" cy="236266"/>
            </a:xfrm>
            <a:prstGeom prst="ellipse">
              <a:avLst/>
            </a:prstGeom>
            <a:gradFill flip="none" rotWithShape="1">
              <a:gsLst>
                <a:gs pos="0">
                  <a:sysClr val="windowText" lastClr="000000">
                    <a:lumMod val="50000"/>
                    <a:lumOff val="50000"/>
                    <a:alpha val="94000"/>
                  </a:sysClr>
                </a:gs>
                <a:gs pos="100000">
                  <a:sysClr val="window" lastClr="FFFFFF">
                    <a:alpha val="0"/>
                    <a:lumMod val="100000"/>
                  </a:sysClr>
                </a:gs>
              </a:gsLst>
              <a:path path="shape">
                <a:fillToRect l="50000" t="50000" r="50000" b="50000"/>
              </a:path>
              <a:tileRect/>
            </a:gradFill>
            <a:ln w="25400" cap="flat" cmpd="sng" algn="ctr">
              <a:noFill/>
              <a:prstDash val="solid"/>
            </a:ln>
            <a:effectLst/>
          </p:spPr>
          <p:txBody>
            <a:bodyPr rtlCol="0" anchor="ctr"/>
            <a:lstStyle/>
            <a:p>
              <a:pPr algn="ctr" defTabSz="914378">
                <a:defRPr/>
              </a:pPr>
              <a:endParaRPr lang="en-US" sz="1200" b="1">
                <a:solidFill>
                  <a:schemeClr val="bg1"/>
                </a:solidFill>
                <a:latin typeface="+mj-lt"/>
              </a:endParaRPr>
            </a:p>
          </p:txBody>
        </p:sp>
        <p:sp>
          <p:nvSpPr>
            <p:cNvPr id="68" name="Rectangle 67">
              <a:extLst>
                <a:ext uri="{FF2B5EF4-FFF2-40B4-BE49-F238E27FC236}">
                  <a16:creationId xmlns:a16="http://schemas.microsoft.com/office/drawing/2014/main" id="{AA92BD68-0670-94D7-F5CC-910470EC772B}"/>
                </a:ext>
              </a:extLst>
            </p:cNvPr>
            <p:cNvSpPr/>
            <p:nvPr/>
          </p:nvSpPr>
          <p:spPr>
            <a:xfrm>
              <a:off x="418414" y="2023734"/>
              <a:ext cx="1628449" cy="1071348"/>
            </a:xfrm>
            <a:prstGeom prst="rect">
              <a:avLst/>
            </a:prstGeom>
            <a:noFill/>
            <a:ln w="12700" cap="flat" cmpd="sng" algn="ctr">
              <a:noFill/>
              <a:prstDash val="solid"/>
            </a:ln>
            <a:effectLst/>
          </p:spPr>
          <p:txBody>
            <a:bodyPr lIns="91440" tIns="0" rIns="91440" bIns="0" rtlCol="0" anchor="t"/>
            <a:lstStyle/>
            <a:p>
              <a:pPr marL="285743" indent="-285743"/>
              <a:endParaRPr lang="en-GB" sz="1200" b="1" dirty="0">
                <a:solidFill>
                  <a:schemeClr val="bg1"/>
                </a:solidFill>
                <a:latin typeface="+mj-lt"/>
                <a:ea typeface="Apple Symbols" panose="02000000000000000000" pitchFamily="2" charset="-79"/>
                <a:cs typeface="Apple Symbols" panose="02000000000000000000" pitchFamily="2" charset="-79"/>
              </a:endParaRPr>
            </a:p>
          </p:txBody>
        </p:sp>
      </p:grpSp>
      <p:grpSp>
        <p:nvGrpSpPr>
          <p:cNvPr id="80" name="Group 79">
            <a:extLst>
              <a:ext uri="{FF2B5EF4-FFF2-40B4-BE49-F238E27FC236}">
                <a16:creationId xmlns:a16="http://schemas.microsoft.com/office/drawing/2014/main" id="{B9F1CE7D-A594-A3D6-4757-3AD16C3038F7}"/>
              </a:ext>
            </a:extLst>
          </p:cNvPr>
          <p:cNvGrpSpPr/>
          <p:nvPr/>
        </p:nvGrpSpPr>
        <p:grpSpPr>
          <a:xfrm>
            <a:off x="4906791" y="777698"/>
            <a:ext cx="2149032" cy="4230322"/>
            <a:chOff x="4501321" y="1105092"/>
            <a:chExt cx="2362661" cy="5227174"/>
          </a:xfrm>
        </p:grpSpPr>
        <p:sp>
          <p:nvSpPr>
            <p:cNvPr id="81" name="Freeform 80">
              <a:extLst>
                <a:ext uri="{FF2B5EF4-FFF2-40B4-BE49-F238E27FC236}">
                  <a16:creationId xmlns:a16="http://schemas.microsoft.com/office/drawing/2014/main" id="{112164CC-1933-3BA4-61EB-D2B305B963BE}"/>
                </a:ext>
              </a:extLst>
            </p:cNvPr>
            <p:cNvSpPr/>
            <p:nvPr/>
          </p:nvSpPr>
          <p:spPr>
            <a:xfrm>
              <a:off x="6269845" y="1167766"/>
              <a:ext cx="201771" cy="158917"/>
            </a:xfrm>
            <a:custGeom>
              <a:avLst/>
              <a:gdLst>
                <a:gd name="connsiteX0" fmla="*/ 163830 w 213360"/>
                <a:gd name="connsiteY0" fmla="*/ 0 h 152400"/>
                <a:gd name="connsiteX1" fmla="*/ 213360 w 213360"/>
                <a:gd name="connsiteY1" fmla="*/ 137160 h 152400"/>
                <a:gd name="connsiteX2" fmla="*/ 0 w 213360"/>
                <a:gd name="connsiteY2" fmla="*/ 152400 h 152400"/>
                <a:gd name="connsiteX3" fmla="*/ 163830 w 213360"/>
                <a:gd name="connsiteY3" fmla="*/ 0 h 152400"/>
                <a:gd name="connsiteX0" fmla="*/ 163830 w 222885"/>
                <a:gd name="connsiteY0" fmla="*/ 0 h 160020"/>
                <a:gd name="connsiteX1" fmla="*/ 222885 w 222885"/>
                <a:gd name="connsiteY1" fmla="*/ 160020 h 160020"/>
                <a:gd name="connsiteX2" fmla="*/ 0 w 222885"/>
                <a:gd name="connsiteY2" fmla="*/ 152400 h 160020"/>
                <a:gd name="connsiteX3" fmla="*/ 163830 w 222885"/>
                <a:gd name="connsiteY3" fmla="*/ 0 h 160020"/>
                <a:gd name="connsiteX0" fmla="*/ 171450 w 230505"/>
                <a:gd name="connsiteY0" fmla="*/ 0 h 163830"/>
                <a:gd name="connsiteX1" fmla="*/ 230505 w 230505"/>
                <a:gd name="connsiteY1" fmla="*/ 160020 h 163830"/>
                <a:gd name="connsiteX2" fmla="*/ 0 w 230505"/>
                <a:gd name="connsiteY2" fmla="*/ 163830 h 163830"/>
                <a:gd name="connsiteX3" fmla="*/ 171450 w 230505"/>
                <a:gd name="connsiteY3" fmla="*/ 0 h 163830"/>
                <a:gd name="connsiteX0" fmla="*/ 156210 w 215265"/>
                <a:gd name="connsiteY0" fmla="*/ 0 h 167640"/>
                <a:gd name="connsiteX1" fmla="*/ 215265 w 215265"/>
                <a:gd name="connsiteY1" fmla="*/ 160020 h 167640"/>
                <a:gd name="connsiteX2" fmla="*/ 0 w 215265"/>
                <a:gd name="connsiteY2" fmla="*/ 167640 h 167640"/>
                <a:gd name="connsiteX3" fmla="*/ 156210 w 215265"/>
                <a:gd name="connsiteY3" fmla="*/ 0 h 167640"/>
                <a:gd name="connsiteX0" fmla="*/ 169545 w 215265"/>
                <a:gd name="connsiteY0" fmla="*/ 0 h 131445"/>
                <a:gd name="connsiteX1" fmla="*/ 215265 w 215265"/>
                <a:gd name="connsiteY1" fmla="*/ 123825 h 131445"/>
                <a:gd name="connsiteX2" fmla="*/ 0 w 215265"/>
                <a:gd name="connsiteY2" fmla="*/ 131445 h 131445"/>
                <a:gd name="connsiteX3" fmla="*/ 169545 w 215265"/>
                <a:gd name="connsiteY3" fmla="*/ 0 h 131445"/>
                <a:gd name="connsiteX0" fmla="*/ 154305 w 215265"/>
                <a:gd name="connsiteY0" fmla="*/ 0 h 169545"/>
                <a:gd name="connsiteX1" fmla="*/ 215265 w 215265"/>
                <a:gd name="connsiteY1" fmla="*/ 161925 h 169545"/>
                <a:gd name="connsiteX2" fmla="*/ 0 w 215265"/>
                <a:gd name="connsiteY2" fmla="*/ 169545 h 169545"/>
                <a:gd name="connsiteX3" fmla="*/ 154305 w 215265"/>
                <a:gd name="connsiteY3" fmla="*/ 0 h 169545"/>
              </a:gdLst>
              <a:ahLst/>
              <a:cxnLst>
                <a:cxn ang="0">
                  <a:pos x="connsiteX0" y="connsiteY0"/>
                </a:cxn>
                <a:cxn ang="0">
                  <a:pos x="connsiteX1" y="connsiteY1"/>
                </a:cxn>
                <a:cxn ang="0">
                  <a:pos x="connsiteX2" y="connsiteY2"/>
                </a:cxn>
                <a:cxn ang="0">
                  <a:pos x="connsiteX3" y="connsiteY3"/>
                </a:cxn>
              </a:cxnLst>
              <a:rect l="l" t="t" r="r" b="b"/>
              <a:pathLst>
                <a:path w="215265" h="169545">
                  <a:moveTo>
                    <a:pt x="154305" y="0"/>
                  </a:moveTo>
                  <a:lnTo>
                    <a:pt x="215265" y="161925"/>
                  </a:lnTo>
                  <a:lnTo>
                    <a:pt x="0" y="169545"/>
                  </a:lnTo>
                  <a:lnTo>
                    <a:pt x="154305" y="0"/>
                  </a:lnTo>
                  <a:close/>
                </a:path>
              </a:pathLst>
            </a:custGeom>
            <a:gradFill flip="none" rotWithShape="1">
              <a:gsLst>
                <a:gs pos="100000">
                  <a:srgbClr val="EE6000"/>
                </a:gs>
                <a:gs pos="0">
                  <a:srgbClr val="A02E00">
                    <a:lumMod val="0"/>
                  </a:srgbClr>
                </a:gs>
              </a:gsLst>
              <a:lin ang="0" scaled="1"/>
              <a:tileRect/>
            </a:gra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chemeClr val="bg1"/>
                </a:solidFill>
                <a:latin typeface="+mj-lt"/>
              </a:endParaRPr>
            </a:p>
          </p:txBody>
        </p:sp>
        <p:sp>
          <p:nvSpPr>
            <p:cNvPr id="82" name="Freeform 81">
              <a:extLst>
                <a:ext uri="{FF2B5EF4-FFF2-40B4-BE49-F238E27FC236}">
                  <a16:creationId xmlns:a16="http://schemas.microsoft.com/office/drawing/2014/main" id="{3DA7988B-20E4-C53B-A59F-1C3298C0DE87}"/>
                </a:ext>
              </a:extLst>
            </p:cNvPr>
            <p:cNvSpPr/>
            <p:nvPr/>
          </p:nvSpPr>
          <p:spPr>
            <a:xfrm>
              <a:off x="4896733" y="1169552"/>
              <a:ext cx="307120" cy="257124"/>
            </a:xfrm>
            <a:custGeom>
              <a:avLst/>
              <a:gdLst>
                <a:gd name="connsiteX0" fmla="*/ 102870 w 327660"/>
                <a:gd name="connsiteY0" fmla="*/ 0 h 270510"/>
                <a:gd name="connsiteX1" fmla="*/ 0 w 327660"/>
                <a:gd name="connsiteY1" fmla="*/ 270510 h 270510"/>
                <a:gd name="connsiteX2" fmla="*/ 327660 w 327660"/>
                <a:gd name="connsiteY2" fmla="*/ 240030 h 270510"/>
                <a:gd name="connsiteX3" fmla="*/ 102870 w 327660"/>
                <a:gd name="connsiteY3" fmla="*/ 0 h 270510"/>
                <a:gd name="connsiteX0" fmla="*/ 106680 w 327660"/>
                <a:gd name="connsiteY0" fmla="*/ 0 h 274320"/>
                <a:gd name="connsiteX1" fmla="*/ 0 w 327660"/>
                <a:gd name="connsiteY1" fmla="*/ 274320 h 274320"/>
                <a:gd name="connsiteX2" fmla="*/ 327660 w 327660"/>
                <a:gd name="connsiteY2" fmla="*/ 243840 h 274320"/>
                <a:gd name="connsiteX3" fmla="*/ 106680 w 327660"/>
                <a:gd name="connsiteY3" fmla="*/ 0 h 274320"/>
                <a:gd name="connsiteX0" fmla="*/ 106680 w 327660"/>
                <a:gd name="connsiteY0" fmla="*/ 0 h 274320"/>
                <a:gd name="connsiteX1" fmla="*/ 0 w 327660"/>
                <a:gd name="connsiteY1" fmla="*/ 274320 h 274320"/>
                <a:gd name="connsiteX2" fmla="*/ 327660 w 327660"/>
                <a:gd name="connsiteY2" fmla="*/ 243840 h 274320"/>
                <a:gd name="connsiteX3" fmla="*/ 173355 w 327660"/>
                <a:gd name="connsiteY3" fmla="*/ 0 h 274320"/>
                <a:gd name="connsiteX4" fmla="*/ 106680 w 327660"/>
                <a:gd name="connsiteY4" fmla="*/ 0 h 274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660" h="274320">
                  <a:moveTo>
                    <a:pt x="106680" y="0"/>
                  </a:moveTo>
                  <a:lnTo>
                    <a:pt x="0" y="274320"/>
                  </a:lnTo>
                  <a:lnTo>
                    <a:pt x="327660" y="243840"/>
                  </a:lnTo>
                  <a:cubicBezTo>
                    <a:pt x="268605" y="179070"/>
                    <a:pt x="232410" y="64770"/>
                    <a:pt x="173355" y="0"/>
                  </a:cubicBezTo>
                  <a:lnTo>
                    <a:pt x="106680" y="0"/>
                  </a:lnTo>
                  <a:close/>
                </a:path>
              </a:pathLst>
            </a:custGeom>
            <a:gradFill flip="none" rotWithShape="1">
              <a:gsLst>
                <a:gs pos="0">
                  <a:srgbClr val="EE6000"/>
                </a:gs>
                <a:gs pos="100000">
                  <a:srgbClr val="A02E00">
                    <a:lumMod val="0"/>
                  </a:srgbClr>
                </a:gs>
              </a:gsLst>
              <a:lin ang="0" scaled="1"/>
              <a:tileRect/>
            </a:gra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chemeClr val="bg1"/>
                </a:solidFill>
                <a:latin typeface="+mj-lt"/>
              </a:endParaRPr>
            </a:p>
          </p:txBody>
        </p:sp>
        <p:sp>
          <p:nvSpPr>
            <p:cNvPr id="83" name="Freeform 82">
              <a:extLst>
                <a:ext uri="{FF2B5EF4-FFF2-40B4-BE49-F238E27FC236}">
                  <a16:creationId xmlns:a16="http://schemas.microsoft.com/office/drawing/2014/main" id="{BB44D09D-7949-ED4A-D778-FAD91F0044A3}"/>
                </a:ext>
              </a:extLst>
            </p:cNvPr>
            <p:cNvSpPr/>
            <p:nvPr/>
          </p:nvSpPr>
          <p:spPr>
            <a:xfrm>
              <a:off x="4675321" y="1266206"/>
              <a:ext cx="2071275" cy="4601194"/>
            </a:xfrm>
            <a:custGeom>
              <a:avLst/>
              <a:gdLst>
                <a:gd name="connsiteX0" fmla="*/ 0 w 2209800"/>
                <a:gd name="connsiteY0" fmla="*/ 144780 h 3931920"/>
                <a:gd name="connsiteX1" fmla="*/ 76200 w 2209800"/>
                <a:gd name="connsiteY1" fmla="*/ 3840480 h 3931920"/>
                <a:gd name="connsiteX2" fmla="*/ 2209800 w 2209800"/>
                <a:gd name="connsiteY2" fmla="*/ 3931920 h 3931920"/>
                <a:gd name="connsiteX3" fmla="*/ 2141220 w 2209800"/>
                <a:gd name="connsiteY3" fmla="*/ 0 h 3931920"/>
                <a:gd name="connsiteX4" fmla="*/ 0 w 2209800"/>
                <a:gd name="connsiteY4" fmla="*/ 144780 h 3931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0" h="3931920">
                  <a:moveTo>
                    <a:pt x="0" y="144780"/>
                  </a:moveTo>
                  <a:lnTo>
                    <a:pt x="76200" y="3840480"/>
                  </a:lnTo>
                  <a:lnTo>
                    <a:pt x="2209800" y="3931920"/>
                  </a:lnTo>
                  <a:lnTo>
                    <a:pt x="2141220" y="0"/>
                  </a:lnTo>
                  <a:lnTo>
                    <a:pt x="0" y="144780"/>
                  </a:lnTo>
                  <a:close/>
                </a:path>
              </a:pathLst>
            </a:custGeom>
            <a:solidFill>
              <a:srgbClr val="CDCDC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a:solidFill>
                  <a:schemeClr val="bg1"/>
                </a:solidFill>
                <a:latin typeface="+mj-lt"/>
              </a:endParaRPr>
            </a:p>
          </p:txBody>
        </p:sp>
        <p:sp>
          <p:nvSpPr>
            <p:cNvPr id="84" name="Oval 83">
              <a:extLst>
                <a:ext uri="{FF2B5EF4-FFF2-40B4-BE49-F238E27FC236}">
                  <a16:creationId xmlns:a16="http://schemas.microsoft.com/office/drawing/2014/main" id="{024DD39D-3F7E-EDEE-8DB5-D34733580DE7}"/>
                </a:ext>
              </a:extLst>
            </p:cNvPr>
            <p:cNvSpPr/>
            <p:nvPr/>
          </p:nvSpPr>
          <p:spPr>
            <a:xfrm>
              <a:off x="4746744" y="1409053"/>
              <a:ext cx="1971282" cy="4253430"/>
            </a:xfrm>
            <a:prstGeom prst="ellipse">
              <a:avLst/>
            </a:prstGeom>
            <a:gradFill>
              <a:gsLst>
                <a:gs pos="100000">
                  <a:schemeClr val="bg1">
                    <a:alpha val="0"/>
                  </a:schemeClr>
                </a:gs>
                <a:gs pos="0">
                  <a:schemeClr val="bg1"/>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chemeClr val="bg1"/>
                </a:solidFill>
                <a:latin typeface="+mj-lt"/>
              </a:endParaRPr>
            </a:p>
          </p:txBody>
        </p:sp>
        <p:sp>
          <p:nvSpPr>
            <p:cNvPr id="85" name="Freeform 84">
              <a:extLst>
                <a:ext uri="{FF2B5EF4-FFF2-40B4-BE49-F238E27FC236}">
                  <a16:creationId xmlns:a16="http://schemas.microsoft.com/office/drawing/2014/main" id="{D591D4AE-0430-A1BF-76B4-40208CD75334}"/>
                </a:ext>
              </a:extLst>
            </p:cNvPr>
            <p:cNvSpPr/>
            <p:nvPr/>
          </p:nvSpPr>
          <p:spPr>
            <a:xfrm>
              <a:off x="5021724" y="1180265"/>
              <a:ext cx="1364184" cy="839223"/>
            </a:xfrm>
            <a:custGeom>
              <a:avLst/>
              <a:gdLst>
                <a:gd name="connsiteX0" fmla="*/ 0 w 1455420"/>
                <a:gd name="connsiteY0" fmla="*/ 0 h 895350"/>
                <a:gd name="connsiteX1" fmla="*/ 1455420 w 1455420"/>
                <a:gd name="connsiteY1" fmla="*/ 0 h 895350"/>
                <a:gd name="connsiteX2" fmla="*/ 720090 w 1455420"/>
                <a:gd name="connsiteY2" fmla="*/ 895350 h 895350"/>
                <a:gd name="connsiteX3" fmla="*/ 0 w 1455420"/>
                <a:gd name="connsiteY3" fmla="*/ 0 h 895350"/>
              </a:gdLst>
              <a:ahLst/>
              <a:cxnLst>
                <a:cxn ang="0">
                  <a:pos x="connsiteX0" y="connsiteY0"/>
                </a:cxn>
                <a:cxn ang="0">
                  <a:pos x="connsiteX1" y="connsiteY1"/>
                </a:cxn>
                <a:cxn ang="0">
                  <a:pos x="connsiteX2" y="connsiteY2"/>
                </a:cxn>
                <a:cxn ang="0">
                  <a:pos x="connsiteX3" y="connsiteY3"/>
                </a:cxn>
              </a:cxnLst>
              <a:rect l="l" t="t" r="r" b="b"/>
              <a:pathLst>
                <a:path w="1455420" h="895350">
                  <a:moveTo>
                    <a:pt x="0" y="0"/>
                  </a:moveTo>
                  <a:lnTo>
                    <a:pt x="1455420" y="0"/>
                  </a:lnTo>
                  <a:lnTo>
                    <a:pt x="720090" y="895350"/>
                  </a:lnTo>
                  <a:lnTo>
                    <a:pt x="0" y="0"/>
                  </a:lnTo>
                  <a:close/>
                </a:path>
              </a:pathLst>
            </a:custGeom>
            <a:gradFill flip="none" rotWithShape="1">
              <a:gsLst>
                <a:gs pos="46000">
                  <a:srgbClr val="FF6A05"/>
                </a:gs>
                <a:gs pos="100000">
                  <a:srgbClr val="D04C03"/>
                </a:gs>
                <a:gs pos="0">
                  <a:srgbClr val="A02E00"/>
                </a:gs>
              </a:gsLst>
              <a:lin ang="5400000" scaled="1"/>
              <a:tileRect/>
            </a:gradFill>
            <a:ln w="28575" cap="sq">
              <a:gradFill flip="none" rotWithShape="1">
                <a:gsLst>
                  <a:gs pos="0">
                    <a:srgbClr val="A02E00"/>
                  </a:gs>
                  <a:gs pos="50000">
                    <a:srgbClr val="FFBF93"/>
                  </a:gs>
                  <a:gs pos="95000">
                    <a:srgbClr val="A02E00"/>
                  </a:gs>
                </a:gsLst>
                <a:lin ang="5400000" scaled="1"/>
                <a:tileRect/>
              </a:gradFill>
              <a:miter lim="800000"/>
            </a:ln>
            <a:effectLst>
              <a:outerShdw blurRad="101600" dist="635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chemeClr val="bg1"/>
                </a:solidFill>
                <a:latin typeface="+mj-lt"/>
              </a:endParaRPr>
            </a:p>
          </p:txBody>
        </p:sp>
        <p:sp>
          <p:nvSpPr>
            <p:cNvPr id="86" name="Oval 85">
              <a:extLst>
                <a:ext uri="{FF2B5EF4-FFF2-40B4-BE49-F238E27FC236}">
                  <a16:creationId xmlns:a16="http://schemas.microsoft.com/office/drawing/2014/main" id="{9DF2FB37-CECE-B959-17B7-D736C38B8FCA}"/>
                </a:ext>
              </a:extLst>
            </p:cNvPr>
            <p:cNvSpPr/>
            <p:nvPr/>
          </p:nvSpPr>
          <p:spPr>
            <a:xfrm>
              <a:off x="5232422" y="1198019"/>
              <a:ext cx="942787" cy="68566"/>
            </a:xfrm>
            <a:prstGeom prst="ellipse">
              <a:avLst/>
            </a:prstGeom>
            <a:gradFill>
              <a:gsLst>
                <a:gs pos="100000">
                  <a:schemeClr val="bg1">
                    <a:alpha val="0"/>
                  </a:schemeClr>
                </a:gs>
                <a:gs pos="0">
                  <a:schemeClr val="bg1">
                    <a:alpha val="70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chemeClr val="bg1"/>
                </a:solidFill>
                <a:latin typeface="+mj-lt"/>
              </a:endParaRPr>
            </a:p>
          </p:txBody>
        </p:sp>
        <p:sp>
          <p:nvSpPr>
            <p:cNvPr id="87" name="Oval 86">
              <a:extLst>
                <a:ext uri="{FF2B5EF4-FFF2-40B4-BE49-F238E27FC236}">
                  <a16:creationId xmlns:a16="http://schemas.microsoft.com/office/drawing/2014/main" id="{C4548A9D-AF6E-AB94-323F-585B5FB1D99F}"/>
                </a:ext>
              </a:extLst>
            </p:cNvPr>
            <p:cNvSpPr/>
            <p:nvPr/>
          </p:nvSpPr>
          <p:spPr>
            <a:xfrm>
              <a:off x="5475262" y="1625589"/>
              <a:ext cx="457109" cy="42853"/>
            </a:xfrm>
            <a:prstGeom prst="ellipse">
              <a:avLst/>
            </a:prstGeom>
            <a:gradFill>
              <a:gsLst>
                <a:gs pos="100000">
                  <a:schemeClr val="bg1">
                    <a:alpha val="0"/>
                  </a:schemeClr>
                </a:gs>
                <a:gs pos="0">
                  <a:schemeClr val="bg1">
                    <a:alpha val="70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chemeClr val="bg1"/>
                </a:solidFill>
                <a:latin typeface="+mj-lt"/>
              </a:endParaRPr>
            </a:p>
          </p:txBody>
        </p:sp>
        <p:sp>
          <p:nvSpPr>
            <p:cNvPr id="88" name="TextBox 87">
              <a:extLst>
                <a:ext uri="{FF2B5EF4-FFF2-40B4-BE49-F238E27FC236}">
                  <a16:creationId xmlns:a16="http://schemas.microsoft.com/office/drawing/2014/main" id="{6CCE7173-EB23-BC06-AF34-B304197F9BAD}"/>
                </a:ext>
              </a:extLst>
            </p:cNvPr>
            <p:cNvSpPr txBox="1"/>
            <p:nvPr/>
          </p:nvSpPr>
          <p:spPr>
            <a:xfrm>
              <a:off x="5089006" y="1105092"/>
              <a:ext cx="1295682" cy="570454"/>
            </a:xfrm>
            <a:prstGeom prst="rect">
              <a:avLst/>
            </a:prstGeom>
            <a:noFill/>
          </p:spPr>
          <p:txBody>
            <a:bodyPr wrap="none" rtlCol="0" anchor="ctr">
              <a:spAutoFit/>
            </a:bodyPr>
            <a:lstStyle/>
            <a:p>
              <a:pPr algn="ctr"/>
              <a:r>
                <a:rPr lang="en-GB" sz="1200" b="1" dirty="0">
                  <a:solidFill>
                    <a:schemeClr val="bg1"/>
                  </a:solidFill>
                  <a:latin typeface="+mj-lt"/>
                  <a:ea typeface="Calibri" panose="020F0502020204030204" pitchFamily="34" charset="0"/>
                </a:rPr>
                <a:t>Supporting </a:t>
              </a:r>
              <a:br>
                <a:rPr lang="en-GB" sz="1200" b="1" dirty="0">
                  <a:solidFill>
                    <a:schemeClr val="bg1"/>
                  </a:solidFill>
                  <a:latin typeface="+mj-lt"/>
                  <a:ea typeface="Calibri" panose="020F0502020204030204" pitchFamily="34" charset="0"/>
                </a:rPr>
              </a:br>
              <a:r>
                <a:rPr lang="en-GB" sz="1200" b="1" dirty="0">
                  <a:solidFill>
                    <a:schemeClr val="bg1"/>
                  </a:solidFill>
                  <a:latin typeface="+mj-lt"/>
                  <a:ea typeface="Calibri" panose="020F0502020204030204" pitchFamily="34" charset="0"/>
                </a:rPr>
                <a:t>Technologies</a:t>
              </a:r>
              <a:endParaRPr lang="en-US" sz="1200" b="1" dirty="0">
                <a:solidFill>
                  <a:schemeClr val="bg1"/>
                </a:solidFill>
                <a:effectLst>
                  <a:outerShdw blurRad="63500" dist="38100" dir="5400000" sx="101000" sy="101000" algn="t" rotWithShape="0">
                    <a:prstClr val="black">
                      <a:alpha val="30000"/>
                    </a:prstClr>
                  </a:outerShdw>
                </a:effectLst>
                <a:latin typeface="+mj-lt"/>
              </a:endParaRPr>
            </a:p>
          </p:txBody>
        </p:sp>
        <p:sp>
          <p:nvSpPr>
            <p:cNvPr id="89" name="Freeform 88">
              <a:extLst>
                <a:ext uri="{FF2B5EF4-FFF2-40B4-BE49-F238E27FC236}">
                  <a16:creationId xmlns:a16="http://schemas.microsoft.com/office/drawing/2014/main" id="{26F45942-098C-E072-8B43-BB02904E3618}"/>
                </a:ext>
              </a:extLst>
            </p:cNvPr>
            <p:cNvSpPr/>
            <p:nvPr/>
          </p:nvSpPr>
          <p:spPr>
            <a:xfrm>
              <a:off x="5609736" y="1757270"/>
              <a:ext cx="171416" cy="112823"/>
            </a:xfrm>
            <a:custGeom>
              <a:avLst/>
              <a:gdLst>
                <a:gd name="connsiteX0" fmla="*/ 0 w 1455420"/>
                <a:gd name="connsiteY0" fmla="*/ 0 h 895350"/>
                <a:gd name="connsiteX1" fmla="*/ 1455420 w 1455420"/>
                <a:gd name="connsiteY1" fmla="*/ 0 h 895350"/>
                <a:gd name="connsiteX2" fmla="*/ 720090 w 1455420"/>
                <a:gd name="connsiteY2" fmla="*/ 895350 h 895350"/>
                <a:gd name="connsiteX3" fmla="*/ 0 w 1455420"/>
                <a:gd name="connsiteY3" fmla="*/ 0 h 895350"/>
              </a:gdLst>
              <a:ahLst/>
              <a:cxnLst>
                <a:cxn ang="0">
                  <a:pos x="connsiteX0" y="connsiteY0"/>
                </a:cxn>
                <a:cxn ang="0">
                  <a:pos x="connsiteX1" y="connsiteY1"/>
                </a:cxn>
                <a:cxn ang="0">
                  <a:pos x="connsiteX2" y="connsiteY2"/>
                </a:cxn>
                <a:cxn ang="0">
                  <a:pos x="connsiteX3" y="connsiteY3"/>
                </a:cxn>
              </a:cxnLst>
              <a:rect l="l" t="t" r="r" b="b"/>
              <a:pathLst>
                <a:path w="1455420" h="895350">
                  <a:moveTo>
                    <a:pt x="0" y="0"/>
                  </a:moveTo>
                  <a:lnTo>
                    <a:pt x="1455420" y="0"/>
                  </a:lnTo>
                  <a:lnTo>
                    <a:pt x="720090" y="895350"/>
                  </a:lnTo>
                  <a:lnTo>
                    <a:pt x="0" y="0"/>
                  </a:lnTo>
                  <a:close/>
                </a:path>
              </a:pathLst>
            </a:custGeom>
            <a:solidFill>
              <a:schemeClr val="lt1">
                <a:alpha val="6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200" b="1">
                <a:solidFill>
                  <a:schemeClr val="bg1"/>
                </a:solidFill>
                <a:latin typeface="+mj-lt"/>
              </a:endParaRPr>
            </a:p>
          </p:txBody>
        </p:sp>
        <p:sp>
          <p:nvSpPr>
            <p:cNvPr id="90" name="Oval 89">
              <a:extLst>
                <a:ext uri="{FF2B5EF4-FFF2-40B4-BE49-F238E27FC236}">
                  <a16:creationId xmlns:a16="http://schemas.microsoft.com/office/drawing/2014/main" id="{DF144AF1-DFF7-E0D1-3549-BBDEF808A10D}"/>
                </a:ext>
              </a:extLst>
            </p:cNvPr>
            <p:cNvSpPr/>
            <p:nvPr/>
          </p:nvSpPr>
          <p:spPr>
            <a:xfrm>
              <a:off x="4501321" y="6096000"/>
              <a:ext cx="2362661" cy="236266"/>
            </a:xfrm>
            <a:prstGeom prst="ellipse">
              <a:avLst/>
            </a:prstGeom>
            <a:gradFill flip="none" rotWithShape="1">
              <a:gsLst>
                <a:gs pos="0">
                  <a:sysClr val="windowText" lastClr="000000">
                    <a:lumMod val="50000"/>
                    <a:lumOff val="50000"/>
                    <a:alpha val="94000"/>
                  </a:sysClr>
                </a:gs>
                <a:gs pos="100000">
                  <a:sysClr val="window" lastClr="FFFFFF">
                    <a:alpha val="0"/>
                    <a:lumMod val="100000"/>
                  </a:sysClr>
                </a:gs>
              </a:gsLst>
              <a:path path="shape">
                <a:fillToRect l="50000" t="50000" r="50000" b="50000"/>
              </a:path>
              <a:tileRect/>
            </a:gradFill>
            <a:ln w="25400" cap="flat" cmpd="sng" algn="ctr">
              <a:noFill/>
              <a:prstDash val="solid"/>
            </a:ln>
            <a:effectLst/>
          </p:spPr>
          <p:txBody>
            <a:bodyPr rtlCol="0" anchor="ctr"/>
            <a:lstStyle/>
            <a:p>
              <a:pPr algn="ctr" defTabSz="914378">
                <a:defRPr/>
              </a:pPr>
              <a:endParaRPr lang="en-US" sz="1200" b="1">
                <a:solidFill>
                  <a:schemeClr val="bg1"/>
                </a:solidFill>
                <a:latin typeface="+mj-lt"/>
              </a:endParaRPr>
            </a:p>
          </p:txBody>
        </p:sp>
        <p:sp>
          <p:nvSpPr>
            <p:cNvPr id="91" name="Rectangle 90">
              <a:extLst>
                <a:ext uri="{FF2B5EF4-FFF2-40B4-BE49-F238E27FC236}">
                  <a16:creationId xmlns:a16="http://schemas.microsoft.com/office/drawing/2014/main" id="{972E686E-1503-21D1-8541-86805F4CE314}"/>
                </a:ext>
              </a:extLst>
            </p:cNvPr>
            <p:cNvSpPr/>
            <p:nvPr/>
          </p:nvSpPr>
          <p:spPr>
            <a:xfrm>
              <a:off x="4861020" y="2173279"/>
              <a:ext cx="1628449" cy="3061471"/>
            </a:xfrm>
            <a:prstGeom prst="rect">
              <a:avLst/>
            </a:prstGeom>
            <a:noFill/>
            <a:ln w="12700" cap="flat" cmpd="sng" algn="ctr">
              <a:noFill/>
              <a:prstDash val="solid"/>
            </a:ln>
            <a:effectLst/>
          </p:spPr>
          <p:txBody>
            <a:bodyPr lIns="91440" tIns="0" rIns="91440" bIns="0" rtlCol="0" anchor="t"/>
            <a:lstStyle/>
            <a:p>
              <a:pPr lvl="0">
                <a:defRPr/>
              </a:pPr>
              <a:r>
                <a:rPr lang="en-GB" sz="1200" b="1" dirty="0">
                  <a:solidFill>
                    <a:schemeClr val="tx1">
                      <a:lumMod val="50000"/>
                      <a:lumOff val="50000"/>
                    </a:schemeClr>
                  </a:solidFill>
                  <a:latin typeface="+mj-lt"/>
                </a:rPr>
                <a:t>Hibernate</a:t>
              </a:r>
            </a:p>
            <a:p>
              <a:pPr lvl="0">
                <a:defRPr/>
              </a:pPr>
              <a:r>
                <a:rPr lang="en-GB" sz="1200" b="1" dirty="0">
                  <a:solidFill>
                    <a:schemeClr val="tx1">
                      <a:lumMod val="50000"/>
                      <a:lumOff val="50000"/>
                    </a:schemeClr>
                  </a:solidFill>
                  <a:latin typeface="+mj-lt"/>
                </a:rPr>
                <a:t>Docker</a:t>
              </a:r>
            </a:p>
            <a:p>
              <a:pPr lvl="0">
                <a:defRPr/>
              </a:pPr>
              <a:r>
                <a:rPr lang="en-GB" sz="1200" b="1" dirty="0">
                  <a:solidFill>
                    <a:schemeClr val="tx1">
                      <a:lumMod val="50000"/>
                      <a:lumOff val="50000"/>
                    </a:schemeClr>
                  </a:solidFill>
                  <a:latin typeface="+mj-lt"/>
                </a:rPr>
                <a:t>AWS</a:t>
              </a:r>
            </a:p>
            <a:p>
              <a:pPr lvl="0">
                <a:defRPr/>
              </a:pPr>
              <a:r>
                <a:rPr lang="en-GB" sz="1200" b="1" dirty="0">
                  <a:solidFill>
                    <a:schemeClr val="tx1">
                      <a:lumMod val="50000"/>
                      <a:lumOff val="50000"/>
                    </a:schemeClr>
                  </a:solidFill>
                  <a:latin typeface="+mj-lt"/>
                </a:rPr>
                <a:t>SonarQube</a:t>
              </a:r>
            </a:p>
            <a:p>
              <a:pPr lvl="0">
                <a:defRPr/>
              </a:pPr>
              <a:r>
                <a:rPr lang="en-GB" sz="1200" b="1" dirty="0">
                  <a:solidFill>
                    <a:schemeClr val="tx1">
                      <a:lumMod val="50000"/>
                      <a:lumOff val="50000"/>
                    </a:schemeClr>
                  </a:solidFill>
                  <a:latin typeface="+mj-lt"/>
                </a:rPr>
                <a:t>Swagger</a:t>
              </a:r>
            </a:p>
          </p:txBody>
        </p:sp>
      </p:grpSp>
      <p:sp>
        <p:nvSpPr>
          <p:cNvPr id="93" name="Circular Arrow 92">
            <a:extLst>
              <a:ext uri="{FF2B5EF4-FFF2-40B4-BE49-F238E27FC236}">
                <a16:creationId xmlns:a16="http://schemas.microsoft.com/office/drawing/2014/main" id="{FE4D8892-ADB1-D959-B3E8-7C036099C42B}"/>
              </a:ext>
            </a:extLst>
          </p:cNvPr>
          <p:cNvSpPr/>
          <p:nvPr/>
        </p:nvSpPr>
        <p:spPr>
          <a:xfrm rot="1411714">
            <a:off x="5175639" y="3288845"/>
            <a:ext cx="1542871" cy="1372765"/>
          </a:xfrm>
          <a:prstGeom prst="circularArrow">
            <a:avLst>
              <a:gd name="adj1" fmla="val 9694"/>
              <a:gd name="adj2" fmla="val 700226"/>
              <a:gd name="adj3" fmla="val 20250171"/>
              <a:gd name="adj4" fmla="val 16147424"/>
              <a:gd name="adj5" fmla="val 8686"/>
            </a:avLst>
          </a:prstGeom>
          <a:gradFill>
            <a:gsLst>
              <a:gs pos="100000">
                <a:schemeClr val="bg1">
                  <a:lumMod val="50000"/>
                </a:schemeClr>
              </a:gs>
              <a:gs pos="16000">
                <a:sysClr val="window" lastClr="FFFFFF">
                  <a:alpha val="0"/>
                </a:sys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bg1"/>
              </a:solidFill>
              <a:latin typeface="+mj-lt"/>
            </a:endParaRPr>
          </a:p>
        </p:txBody>
      </p:sp>
      <p:sp>
        <p:nvSpPr>
          <p:cNvPr id="96" name="Circular Arrow 95">
            <a:extLst>
              <a:ext uri="{FF2B5EF4-FFF2-40B4-BE49-F238E27FC236}">
                <a16:creationId xmlns:a16="http://schemas.microsoft.com/office/drawing/2014/main" id="{C5CD6BF3-EFC8-521A-2EB7-90DAC8A1768F}"/>
              </a:ext>
            </a:extLst>
          </p:cNvPr>
          <p:cNvSpPr/>
          <p:nvPr/>
        </p:nvSpPr>
        <p:spPr>
          <a:xfrm rot="10134410" flipH="1">
            <a:off x="1855303" y="2435101"/>
            <a:ext cx="1890366" cy="1681932"/>
          </a:xfrm>
          <a:prstGeom prst="circularArrow">
            <a:avLst>
              <a:gd name="adj1" fmla="val 9694"/>
              <a:gd name="adj2" fmla="val 700226"/>
              <a:gd name="adj3" fmla="val 20250171"/>
              <a:gd name="adj4" fmla="val 16147424"/>
              <a:gd name="adj5" fmla="val 8686"/>
            </a:avLst>
          </a:prstGeom>
          <a:gradFill>
            <a:gsLst>
              <a:gs pos="100000">
                <a:schemeClr val="bg1">
                  <a:lumMod val="50000"/>
                </a:schemeClr>
              </a:gs>
              <a:gs pos="16000">
                <a:sysClr val="window" lastClr="FFFFFF">
                  <a:alpha val="0"/>
                </a:sys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tx1">
                  <a:lumMod val="50000"/>
                  <a:lumOff val="50000"/>
                </a:schemeClr>
              </a:solidFill>
              <a:latin typeface="+mj-lt"/>
            </a:endParaRPr>
          </a:p>
        </p:txBody>
      </p:sp>
      <p:sp>
        <p:nvSpPr>
          <p:cNvPr id="97" name="Rectangle 96">
            <a:extLst>
              <a:ext uri="{FF2B5EF4-FFF2-40B4-BE49-F238E27FC236}">
                <a16:creationId xmlns:a16="http://schemas.microsoft.com/office/drawing/2014/main" id="{779696C7-F52E-EF11-99CC-97545F2C1C03}"/>
              </a:ext>
            </a:extLst>
          </p:cNvPr>
          <p:cNvSpPr/>
          <p:nvPr/>
        </p:nvSpPr>
        <p:spPr>
          <a:xfrm rot="20255314">
            <a:off x="3061648" y="3924156"/>
            <a:ext cx="1359672" cy="611276"/>
          </a:xfrm>
          <a:prstGeom prst="rect">
            <a:avLst/>
          </a:prstGeom>
          <a:noFill/>
          <a:ln w="12700" cap="flat" cmpd="sng" algn="ctr">
            <a:noFill/>
            <a:prstDash val="solid"/>
          </a:ln>
          <a:effectLst/>
        </p:spPr>
        <p:txBody>
          <a:bodyPr lIns="91440" tIns="0" rIns="91440" bIns="0" rtlCol="0" anchor="ctr"/>
          <a:lstStyle/>
          <a:p>
            <a:pPr lvl="0" algn="ctr">
              <a:defRPr/>
            </a:pPr>
            <a:endParaRPr lang="en-US" sz="1200" b="1" dirty="0">
              <a:solidFill>
                <a:schemeClr val="tx1">
                  <a:lumMod val="50000"/>
                  <a:lumOff val="50000"/>
                </a:schemeClr>
              </a:solidFill>
              <a:latin typeface="+mj-lt"/>
              <a:cs typeface="Arial" pitchFamily="34" charset="0"/>
            </a:endParaRPr>
          </a:p>
        </p:txBody>
      </p:sp>
      <p:sp>
        <p:nvSpPr>
          <p:cNvPr id="98" name="Rectangle 97">
            <a:extLst>
              <a:ext uri="{FF2B5EF4-FFF2-40B4-BE49-F238E27FC236}">
                <a16:creationId xmlns:a16="http://schemas.microsoft.com/office/drawing/2014/main" id="{6772DCEE-6588-1FAA-1A2B-1A06ED80ED52}"/>
              </a:ext>
            </a:extLst>
          </p:cNvPr>
          <p:cNvSpPr/>
          <p:nvPr/>
        </p:nvSpPr>
        <p:spPr>
          <a:xfrm>
            <a:off x="5010651" y="3178674"/>
            <a:ext cx="1504757" cy="796553"/>
          </a:xfrm>
          <a:prstGeom prst="rect">
            <a:avLst/>
          </a:prstGeom>
          <a:noFill/>
          <a:ln w="12700" cap="flat" cmpd="sng" algn="ctr">
            <a:noFill/>
            <a:prstDash val="solid"/>
          </a:ln>
          <a:effectLst/>
        </p:spPr>
        <p:txBody>
          <a:bodyPr lIns="91440" tIns="0" rIns="91440" bIns="0" rtlCol="0" anchor="ctr"/>
          <a:lstStyle/>
          <a:p>
            <a:pPr lvl="0" algn="ctr">
              <a:defRPr/>
            </a:pPr>
            <a:endParaRPr lang="en-US" sz="1200" b="1" dirty="0">
              <a:solidFill>
                <a:schemeClr val="tx1">
                  <a:lumMod val="50000"/>
                  <a:lumOff val="50000"/>
                </a:schemeClr>
              </a:solidFill>
              <a:latin typeface="+mj-lt"/>
              <a:cs typeface="Arial" pitchFamily="34" charset="0"/>
            </a:endParaRPr>
          </a:p>
        </p:txBody>
      </p:sp>
      <p:sp>
        <p:nvSpPr>
          <p:cNvPr id="99" name="TextBox 98">
            <a:extLst>
              <a:ext uri="{FF2B5EF4-FFF2-40B4-BE49-F238E27FC236}">
                <a16:creationId xmlns:a16="http://schemas.microsoft.com/office/drawing/2014/main" id="{E69C9DAE-8CBC-E643-CFAB-CF432BA6BA01}"/>
              </a:ext>
            </a:extLst>
          </p:cNvPr>
          <p:cNvSpPr txBox="1"/>
          <p:nvPr/>
        </p:nvSpPr>
        <p:spPr>
          <a:xfrm>
            <a:off x="2522190" y="1589471"/>
            <a:ext cx="1639114" cy="1754326"/>
          </a:xfrm>
          <a:prstGeom prst="rect">
            <a:avLst/>
          </a:prstGeom>
          <a:noFill/>
        </p:spPr>
        <p:txBody>
          <a:bodyPr wrap="square">
            <a:spAutoFit/>
          </a:bodyPr>
          <a:lstStyle/>
          <a:p>
            <a:r>
              <a:rPr lang="en-GB" sz="1200" b="1" dirty="0">
                <a:solidFill>
                  <a:schemeClr val="tx1">
                    <a:lumMod val="50000"/>
                    <a:lumOff val="50000"/>
                  </a:schemeClr>
                </a:solidFill>
                <a:latin typeface="+mj-lt"/>
              </a:rPr>
              <a:t>Spring Boot</a:t>
            </a:r>
          </a:p>
          <a:p>
            <a:r>
              <a:rPr lang="en-GB" sz="1200" b="1" dirty="0">
                <a:solidFill>
                  <a:schemeClr val="tx1">
                    <a:lumMod val="50000"/>
                    <a:lumOff val="50000"/>
                  </a:schemeClr>
                </a:solidFill>
                <a:latin typeface="+mj-lt"/>
              </a:rPr>
              <a:t>Database (JPA)</a:t>
            </a:r>
          </a:p>
          <a:p>
            <a:r>
              <a:rPr lang="en-GB" sz="1200" b="1" dirty="0">
                <a:solidFill>
                  <a:schemeClr val="tx1">
                    <a:lumMod val="50000"/>
                    <a:lumOff val="50000"/>
                  </a:schemeClr>
                </a:solidFill>
                <a:latin typeface="+mj-lt"/>
              </a:rPr>
              <a:t>Mockito</a:t>
            </a:r>
          </a:p>
          <a:p>
            <a:r>
              <a:rPr lang="en-GB" sz="1200" b="1" dirty="0">
                <a:solidFill>
                  <a:schemeClr val="tx1">
                    <a:lumMod val="50000"/>
                    <a:lumOff val="50000"/>
                  </a:schemeClr>
                </a:solidFill>
                <a:latin typeface="+mj-lt"/>
              </a:rPr>
              <a:t>TDD (Test-Driven Development)</a:t>
            </a:r>
          </a:p>
          <a:p>
            <a:r>
              <a:rPr lang="en-GB" sz="1200" b="1" dirty="0">
                <a:solidFill>
                  <a:schemeClr val="tx1">
                    <a:lumMod val="50000"/>
                    <a:lumOff val="50000"/>
                  </a:schemeClr>
                </a:solidFill>
                <a:latin typeface="+mj-lt"/>
              </a:rPr>
              <a:t>Integration Testing</a:t>
            </a:r>
          </a:p>
          <a:p>
            <a:r>
              <a:rPr lang="en-GB" sz="1200" b="1" dirty="0">
                <a:solidFill>
                  <a:schemeClr val="tx1">
                    <a:lumMod val="50000"/>
                    <a:lumOff val="50000"/>
                  </a:schemeClr>
                </a:solidFill>
                <a:latin typeface="+mj-lt"/>
              </a:rPr>
              <a:t>Java 21</a:t>
            </a:r>
          </a:p>
          <a:p>
            <a:r>
              <a:rPr lang="en-GB" sz="1200" b="1" dirty="0">
                <a:solidFill>
                  <a:schemeClr val="tx1">
                    <a:lumMod val="50000"/>
                    <a:lumOff val="50000"/>
                  </a:schemeClr>
                </a:solidFill>
                <a:latin typeface="+mj-lt"/>
              </a:rPr>
              <a:t>Maven</a:t>
            </a:r>
          </a:p>
          <a:p>
            <a:r>
              <a:rPr lang="en-GB" sz="1200" b="1" dirty="0">
                <a:solidFill>
                  <a:schemeClr val="tx1">
                    <a:lumMod val="50000"/>
                    <a:lumOff val="50000"/>
                  </a:schemeClr>
                </a:solidFill>
                <a:latin typeface="+mj-lt"/>
              </a:rPr>
              <a:t>JUnit 5 Jupiter</a:t>
            </a:r>
          </a:p>
        </p:txBody>
      </p:sp>
    </p:spTree>
    <p:extLst>
      <p:ext uri="{BB962C8B-B14F-4D97-AF65-F5344CB8AC3E}">
        <p14:creationId xmlns:p14="http://schemas.microsoft.com/office/powerpoint/2010/main" val="3286053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6"/>
                                        </p:tgtEl>
                                        <p:attrNameLst>
                                          <p:attrName>style.visibility</p:attrName>
                                        </p:attrNameLst>
                                      </p:cBhvr>
                                      <p:to>
                                        <p:strVal val="visible"/>
                                      </p:to>
                                    </p:set>
                                    <p:anim calcmode="lin" valueType="num">
                                      <p:cBhvr additive="base">
                                        <p:cTn id="11" dur="500" fill="hold"/>
                                        <p:tgtEl>
                                          <p:spTgt spid="96"/>
                                        </p:tgtEl>
                                        <p:attrNameLst>
                                          <p:attrName>ppt_x</p:attrName>
                                        </p:attrNameLst>
                                      </p:cBhvr>
                                      <p:tavLst>
                                        <p:tav tm="0">
                                          <p:val>
                                            <p:strVal val="#ppt_x"/>
                                          </p:val>
                                        </p:tav>
                                        <p:tav tm="100000">
                                          <p:val>
                                            <p:strVal val="#ppt_x"/>
                                          </p:val>
                                        </p:tav>
                                      </p:tavLst>
                                    </p:anim>
                                    <p:anim calcmode="lin" valueType="num">
                                      <p:cBhvr additive="base">
                                        <p:cTn id="12" dur="500" fill="hold"/>
                                        <p:tgtEl>
                                          <p:spTgt spid="9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nodePh="1">
                                  <p:stCondLst>
                                    <p:cond delay="0"/>
                                  </p:stCondLst>
                                  <p:endCondLst>
                                    <p:cond evt="begin" delay="0">
                                      <p:tn val="13"/>
                                    </p:cond>
                                  </p:endCondLst>
                                  <p:childTnLst>
                                    <p:set>
                                      <p:cBhvr>
                                        <p:cTn id="14" dur="1" fill="hold">
                                          <p:stCondLst>
                                            <p:cond delay="0"/>
                                          </p:stCondLst>
                                        </p:cTn>
                                        <p:tgtEl>
                                          <p:spTgt spid="97"/>
                                        </p:tgtEl>
                                        <p:attrNameLst>
                                          <p:attrName>style.visibility</p:attrName>
                                        </p:attrNameLst>
                                      </p:cBhvr>
                                      <p:to>
                                        <p:strVal val="visible"/>
                                      </p:to>
                                    </p:set>
                                    <p:anim calcmode="lin" valueType="num">
                                      <p:cBhvr additive="base">
                                        <p:cTn id="15" dur="500" fill="hold"/>
                                        <p:tgtEl>
                                          <p:spTgt spid="97"/>
                                        </p:tgtEl>
                                        <p:attrNameLst>
                                          <p:attrName>ppt_x</p:attrName>
                                        </p:attrNameLst>
                                      </p:cBhvr>
                                      <p:tavLst>
                                        <p:tav tm="0">
                                          <p:val>
                                            <p:strVal val="#ppt_x"/>
                                          </p:val>
                                        </p:tav>
                                        <p:tav tm="100000">
                                          <p:val>
                                            <p:strVal val="#ppt_x"/>
                                          </p:val>
                                        </p:tav>
                                      </p:tavLst>
                                    </p:anim>
                                    <p:anim calcmode="lin" valueType="num">
                                      <p:cBhvr additive="base">
                                        <p:cTn id="16" dur="500" fill="hold"/>
                                        <p:tgtEl>
                                          <p:spTgt spid="9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0"/>
                                        </p:tgtEl>
                                        <p:attrNameLst>
                                          <p:attrName>style.visibility</p:attrName>
                                        </p:attrNameLst>
                                      </p:cBhvr>
                                      <p:to>
                                        <p:strVal val="visible"/>
                                      </p:to>
                                    </p:set>
                                    <p:anim calcmode="lin" valueType="num">
                                      <p:cBhvr additive="base">
                                        <p:cTn id="25" dur="500" fill="hold"/>
                                        <p:tgtEl>
                                          <p:spTgt spid="80"/>
                                        </p:tgtEl>
                                        <p:attrNameLst>
                                          <p:attrName>ppt_x</p:attrName>
                                        </p:attrNameLst>
                                      </p:cBhvr>
                                      <p:tavLst>
                                        <p:tav tm="0">
                                          <p:val>
                                            <p:strVal val="#ppt_x"/>
                                          </p:val>
                                        </p:tav>
                                        <p:tav tm="100000">
                                          <p:val>
                                            <p:strVal val="#ppt_x"/>
                                          </p:val>
                                        </p:tav>
                                      </p:tavLst>
                                    </p:anim>
                                    <p:anim calcmode="lin" valueType="num">
                                      <p:cBhvr additive="base">
                                        <p:cTn id="26" dur="500" fill="hold"/>
                                        <p:tgtEl>
                                          <p:spTgt spid="80"/>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anim calcmode="lin" valueType="num">
                                      <p:cBhvr additive="base">
                                        <p:cTn id="29" dur="500" fill="hold"/>
                                        <p:tgtEl>
                                          <p:spTgt spid="93"/>
                                        </p:tgtEl>
                                        <p:attrNameLst>
                                          <p:attrName>ppt_x</p:attrName>
                                        </p:attrNameLst>
                                      </p:cBhvr>
                                      <p:tavLst>
                                        <p:tav tm="0">
                                          <p:val>
                                            <p:strVal val="#ppt_x"/>
                                          </p:val>
                                        </p:tav>
                                        <p:tav tm="100000">
                                          <p:val>
                                            <p:strVal val="#ppt_x"/>
                                          </p:val>
                                        </p:tav>
                                      </p:tavLst>
                                    </p:anim>
                                    <p:anim calcmode="lin" valueType="num">
                                      <p:cBhvr additive="base">
                                        <p:cTn id="30" dur="500" fill="hold"/>
                                        <p:tgtEl>
                                          <p:spTgt spid="93"/>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nodePh="1">
                                  <p:stCondLst>
                                    <p:cond delay="0"/>
                                  </p:stCondLst>
                                  <p:endCondLst>
                                    <p:cond evt="begin" delay="0">
                                      <p:tn val="31"/>
                                    </p:cond>
                                  </p:endCondLst>
                                  <p:childTnLst>
                                    <p:set>
                                      <p:cBhvr>
                                        <p:cTn id="32" dur="1" fill="hold">
                                          <p:stCondLst>
                                            <p:cond delay="0"/>
                                          </p:stCondLst>
                                        </p:cTn>
                                        <p:tgtEl>
                                          <p:spTgt spid="98"/>
                                        </p:tgtEl>
                                        <p:attrNameLst>
                                          <p:attrName>style.visibility</p:attrName>
                                        </p:attrNameLst>
                                      </p:cBhvr>
                                      <p:to>
                                        <p:strVal val="visible"/>
                                      </p:to>
                                    </p:set>
                                    <p:anim calcmode="lin" valueType="num">
                                      <p:cBhvr additive="base">
                                        <p:cTn id="33" dur="500" fill="hold"/>
                                        <p:tgtEl>
                                          <p:spTgt spid="98"/>
                                        </p:tgtEl>
                                        <p:attrNameLst>
                                          <p:attrName>ppt_x</p:attrName>
                                        </p:attrNameLst>
                                      </p:cBhvr>
                                      <p:tavLst>
                                        <p:tav tm="0">
                                          <p:val>
                                            <p:strVal val="#ppt_x"/>
                                          </p:val>
                                        </p:tav>
                                        <p:tav tm="100000">
                                          <p:val>
                                            <p:strVal val="#ppt_x"/>
                                          </p:val>
                                        </p:tav>
                                      </p:tavLst>
                                    </p:anim>
                                    <p:anim calcmode="lin" valueType="num">
                                      <p:cBhvr additive="base">
                                        <p:cTn id="34" dur="500" fill="hold"/>
                                        <p:tgtEl>
                                          <p:spTgt spid="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6" grpId="0" animBg="1"/>
      <p:bldP spid="97" grpId="0"/>
      <p:bldP spid="98" grpId="0"/>
      <p:bldP spid="9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659" y="388124"/>
            <a:ext cx="8462911" cy="437426"/>
          </a:xfrm>
        </p:spPr>
        <p:txBody>
          <a:bodyPr/>
          <a:lstStyle/>
          <a:p>
            <a:r>
              <a:rPr lang="en-GB" sz="2400" b="1" i="0" dirty="0">
                <a:solidFill>
                  <a:schemeClr val="tx1">
                    <a:lumMod val="85000"/>
                    <a:lumOff val="15000"/>
                  </a:schemeClr>
                </a:solidFill>
                <a:effectLst/>
                <a:latin typeface="+mn-lt"/>
              </a:rPr>
              <a:t>Features</a:t>
            </a:r>
            <a:endParaRPr lang="en-GB" sz="2400" b="1" dirty="0">
              <a:solidFill>
                <a:schemeClr val="tx1">
                  <a:lumMod val="85000"/>
                  <a:lumOff val="15000"/>
                </a:schemeClr>
              </a:solidFill>
              <a:latin typeface="+mn-lt"/>
            </a:endParaRPr>
          </a:p>
        </p:txBody>
      </p:sp>
      <p:sp>
        <p:nvSpPr>
          <p:cNvPr id="4" name="Oval 3">
            <a:extLst>
              <a:ext uri="{FF2B5EF4-FFF2-40B4-BE49-F238E27FC236}">
                <a16:creationId xmlns:a16="http://schemas.microsoft.com/office/drawing/2014/main" id="{0ED1A26A-D3D4-B1E0-1FE2-A51FE9E0E972}"/>
              </a:ext>
            </a:extLst>
          </p:cNvPr>
          <p:cNvSpPr/>
          <p:nvPr/>
        </p:nvSpPr>
        <p:spPr>
          <a:xfrm>
            <a:off x="334109" y="1534767"/>
            <a:ext cx="560429" cy="700655"/>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sz="1500">
              <a:solidFill>
                <a:schemeClr val="tx1"/>
              </a:solidFill>
            </a:endParaRPr>
          </a:p>
        </p:txBody>
      </p:sp>
      <p:sp>
        <p:nvSpPr>
          <p:cNvPr id="5" name="Arrow: Pentagon 16">
            <a:extLst>
              <a:ext uri="{FF2B5EF4-FFF2-40B4-BE49-F238E27FC236}">
                <a16:creationId xmlns:a16="http://schemas.microsoft.com/office/drawing/2014/main" id="{4D60C7B4-4E93-EAA4-A1C2-C16966788843}"/>
              </a:ext>
            </a:extLst>
          </p:cNvPr>
          <p:cNvSpPr/>
          <p:nvPr/>
        </p:nvSpPr>
        <p:spPr>
          <a:xfrm>
            <a:off x="1079553" y="1406716"/>
            <a:ext cx="3120950" cy="872399"/>
          </a:xfrm>
          <a:prstGeom prst="homePlate">
            <a:avLst>
              <a:gd name="adj" fmla="val 1969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sz="1500">
              <a:solidFill>
                <a:schemeClr val="tx1"/>
              </a:solidFill>
            </a:endParaRPr>
          </a:p>
        </p:txBody>
      </p:sp>
      <p:sp>
        <p:nvSpPr>
          <p:cNvPr id="6" name="Rectangle: Rounded Corners 36">
            <a:extLst>
              <a:ext uri="{FF2B5EF4-FFF2-40B4-BE49-F238E27FC236}">
                <a16:creationId xmlns:a16="http://schemas.microsoft.com/office/drawing/2014/main" id="{BD27A436-E453-3071-EBAF-05CA7B1CD79A}"/>
              </a:ext>
            </a:extLst>
          </p:cNvPr>
          <p:cNvSpPr/>
          <p:nvPr/>
        </p:nvSpPr>
        <p:spPr>
          <a:xfrm>
            <a:off x="1354833" y="1630445"/>
            <a:ext cx="419527" cy="572338"/>
          </a:xfrm>
          <a:prstGeom prst="round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sz="1500">
              <a:solidFill>
                <a:schemeClr val="tx1"/>
              </a:solidFill>
            </a:endParaRPr>
          </a:p>
        </p:txBody>
      </p:sp>
      <p:sp>
        <p:nvSpPr>
          <p:cNvPr id="7" name="Oval 6">
            <a:extLst>
              <a:ext uri="{FF2B5EF4-FFF2-40B4-BE49-F238E27FC236}">
                <a16:creationId xmlns:a16="http://schemas.microsoft.com/office/drawing/2014/main" id="{4FF28975-4E3A-AC66-AAB9-7393D3F24273}"/>
              </a:ext>
            </a:extLst>
          </p:cNvPr>
          <p:cNvSpPr/>
          <p:nvPr/>
        </p:nvSpPr>
        <p:spPr>
          <a:xfrm>
            <a:off x="1256663" y="1886635"/>
            <a:ext cx="516039" cy="489101"/>
          </a:xfrm>
          <a:prstGeom prst="ellipse">
            <a:avLst/>
          </a:prstGeom>
          <a:solidFill>
            <a:schemeClr val="tx1">
              <a:alpha val="42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sz="1500">
              <a:solidFill>
                <a:schemeClr val="tx1"/>
              </a:solidFill>
            </a:endParaRPr>
          </a:p>
        </p:txBody>
      </p:sp>
      <p:grpSp>
        <p:nvGrpSpPr>
          <p:cNvPr id="8" name="Group 7">
            <a:extLst>
              <a:ext uri="{FF2B5EF4-FFF2-40B4-BE49-F238E27FC236}">
                <a16:creationId xmlns:a16="http://schemas.microsoft.com/office/drawing/2014/main" id="{0B8CB598-1477-BE54-03C9-0B6573414F0B}"/>
              </a:ext>
            </a:extLst>
          </p:cNvPr>
          <p:cNvGrpSpPr/>
          <p:nvPr/>
        </p:nvGrpSpPr>
        <p:grpSpPr>
          <a:xfrm rot="18272240">
            <a:off x="1597474" y="1738908"/>
            <a:ext cx="279470" cy="213040"/>
            <a:chOff x="6166420" y="1118304"/>
            <a:chExt cx="2159016" cy="1206378"/>
          </a:xfrm>
          <a:solidFill>
            <a:schemeClr val="bg1"/>
          </a:solidFill>
        </p:grpSpPr>
        <p:sp>
          <p:nvSpPr>
            <p:cNvPr id="9" name="Rectangle 8">
              <a:extLst>
                <a:ext uri="{FF2B5EF4-FFF2-40B4-BE49-F238E27FC236}">
                  <a16:creationId xmlns:a16="http://schemas.microsoft.com/office/drawing/2014/main" id="{656F668D-5D72-51AA-84A2-E11BB7E74DD9}"/>
                </a:ext>
              </a:extLst>
            </p:cNvPr>
            <p:cNvSpPr/>
            <p:nvPr/>
          </p:nvSpPr>
          <p:spPr>
            <a:xfrm>
              <a:off x="6166420" y="1964639"/>
              <a:ext cx="2159016" cy="36004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sz="1500">
                <a:solidFill>
                  <a:schemeClr val="tx1"/>
                </a:solidFill>
              </a:endParaRPr>
            </a:p>
          </p:txBody>
        </p:sp>
        <p:sp>
          <p:nvSpPr>
            <p:cNvPr id="10" name="Rectangle 9">
              <a:extLst>
                <a:ext uri="{FF2B5EF4-FFF2-40B4-BE49-F238E27FC236}">
                  <a16:creationId xmlns:a16="http://schemas.microsoft.com/office/drawing/2014/main" id="{6449804C-FF60-4485-CD5D-E6B0DB2CC37D}"/>
                </a:ext>
              </a:extLst>
            </p:cNvPr>
            <p:cNvSpPr/>
            <p:nvPr/>
          </p:nvSpPr>
          <p:spPr>
            <a:xfrm rot="16200000">
              <a:off x="5743251" y="1541473"/>
              <a:ext cx="1206378" cy="3600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sz="1500">
                <a:solidFill>
                  <a:schemeClr val="tx1"/>
                </a:solidFill>
              </a:endParaRPr>
            </a:p>
          </p:txBody>
        </p:sp>
      </p:grpSp>
      <p:sp>
        <p:nvSpPr>
          <p:cNvPr id="11" name="Oval 10">
            <a:extLst>
              <a:ext uri="{FF2B5EF4-FFF2-40B4-BE49-F238E27FC236}">
                <a16:creationId xmlns:a16="http://schemas.microsoft.com/office/drawing/2014/main" id="{3FBC6DB8-B9E7-0F58-2A9F-6F5E22A1C8C4}"/>
              </a:ext>
            </a:extLst>
          </p:cNvPr>
          <p:cNvSpPr/>
          <p:nvPr/>
        </p:nvSpPr>
        <p:spPr>
          <a:xfrm>
            <a:off x="334109" y="2567049"/>
            <a:ext cx="560429" cy="700655"/>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sz="1500">
              <a:solidFill>
                <a:schemeClr val="tx1"/>
              </a:solidFill>
            </a:endParaRPr>
          </a:p>
        </p:txBody>
      </p:sp>
      <p:sp>
        <p:nvSpPr>
          <p:cNvPr id="12" name="Arrow: Pentagon 26">
            <a:extLst>
              <a:ext uri="{FF2B5EF4-FFF2-40B4-BE49-F238E27FC236}">
                <a16:creationId xmlns:a16="http://schemas.microsoft.com/office/drawing/2014/main" id="{C193A759-4AB7-FCC6-3792-03A21FEE10BD}"/>
              </a:ext>
            </a:extLst>
          </p:cNvPr>
          <p:cNvSpPr/>
          <p:nvPr/>
        </p:nvSpPr>
        <p:spPr>
          <a:xfrm>
            <a:off x="1160241" y="2438998"/>
            <a:ext cx="3120950" cy="872399"/>
          </a:xfrm>
          <a:prstGeom prst="homePlate">
            <a:avLst>
              <a:gd name="adj" fmla="val 1969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sz="1500">
              <a:solidFill>
                <a:schemeClr val="tx1"/>
              </a:solidFill>
            </a:endParaRPr>
          </a:p>
        </p:txBody>
      </p:sp>
      <p:sp>
        <p:nvSpPr>
          <p:cNvPr id="13" name="Rectangle: Rounded Corners 40">
            <a:extLst>
              <a:ext uri="{FF2B5EF4-FFF2-40B4-BE49-F238E27FC236}">
                <a16:creationId xmlns:a16="http://schemas.microsoft.com/office/drawing/2014/main" id="{28EA2C3C-5D0A-AD07-AECD-1D245C54AF14}"/>
              </a:ext>
            </a:extLst>
          </p:cNvPr>
          <p:cNvSpPr/>
          <p:nvPr/>
        </p:nvSpPr>
        <p:spPr>
          <a:xfrm>
            <a:off x="1354833" y="2662727"/>
            <a:ext cx="419527" cy="572338"/>
          </a:xfrm>
          <a:prstGeom prst="round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sz="1500">
              <a:solidFill>
                <a:schemeClr val="tx1"/>
              </a:solidFill>
            </a:endParaRPr>
          </a:p>
        </p:txBody>
      </p:sp>
      <p:sp>
        <p:nvSpPr>
          <p:cNvPr id="14" name="Oval 13">
            <a:extLst>
              <a:ext uri="{FF2B5EF4-FFF2-40B4-BE49-F238E27FC236}">
                <a16:creationId xmlns:a16="http://schemas.microsoft.com/office/drawing/2014/main" id="{6489B676-43F0-7E02-5D10-8DC43730BE67}"/>
              </a:ext>
            </a:extLst>
          </p:cNvPr>
          <p:cNvSpPr/>
          <p:nvPr/>
        </p:nvSpPr>
        <p:spPr>
          <a:xfrm>
            <a:off x="1256663" y="2944587"/>
            <a:ext cx="516039" cy="489101"/>
          </a:xfrm>
          <a:prstGeom prst="ellipse">
            <a:avLst/>
          </a:prstGeom>
          <a:solidFill>
            <a:schemeClr val="tx1">
              <a:alpha val="42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sz="1500">
              <a:solidFill>
                <a:schemeClr val="tx1"/>
              </a:solidFill>
            </a:endParaRPr>
          </a:p>
        </p:txBody>
      </p:sp>
      <p:grpSp>
        <p:nvGrpSpPr>
          <p:cNvPr id="15" name="Group 14">
            <a:extLst>
              <a:ext uri="{FF2B5EF4-FFF2-40B4-BE49-F238E27FC236}">
                <a16:creationId xmlns:a16="http://schemas.microsoft.com/office/drawing/2014/main" id="{ECEE3717-C700-5CC4-D2C1-9BD94569D425}"/>
              </a:ext>
            </a:extLst>
          </p:cNvPr>
          <p:cNvGrpSpPr/>
          <p:nvPr/>
        </p:nvGrpSpPr>
        <p:grpSpPr>
          <a:xfrm rot="18272240">
            <a:off x="1597474" y="2796860"/>
            <a:ext cx="279470" cy="213040"/>
            <a:chOff x="6166420" y="1118304"/>
            <a:chExt cx="2159016" cy="1206378"/>
          </a:xfrm>
          <a:solidFill>
            <a:schemeClr val="bg1"/>
          </a:solidFill>
        </p:grpSpPr>
        <p:sp>
          <p:nvSpPr>
            <p:cNvPr id="16" name="Rectangle 15">
              <a:extLst>
                <a:ext uri="{FF2B5EF4-FFF2-40B4-BE49-F238E27FC236}">
                  <a16:creationId xmlns:a16="http://schemas.microsoft.com/office/drawing/2014/main" id="{62C9E79C-8DBC-E6E0-7F8E-90AC66E8A1BB}"/>
                </a:ext>
              </a:extLst>
            </p:cNvPr>
            <p:cNvSpPr/>
            <p:nvPr/>
          </p:nvSpPr>
          <p:spPr>
            <a:xfrm>
              <a:off x="6166420" y="1964639"/>
              <a:ext cx="2159016" cy="36004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sz="1500">
                <a:solidFill>
                  <a:schemeClr val="tx1"/>
                </a:solidFill>
              </a:endParaRPr>
            </a:p>
          </p:txBody>
        </p:sp>
        <p:sp>
          <p:nvSpPr>
            <p:cNvPr id="17" name="Rectangle 16">
              <a:extLst>
                <a:ext uri="{FF2B5EF4-FFF2-40B4-BE49-F238E27FC236}">
                  <a16:creationId xmlns:a16="http://schemas.microsoft.com/office/drawing/2014/main" id="{0F0F9FC1-C165-9659-7B13-6084765FB957}"/>
                </a:ext>
              </a:extLst>
            </p:cNvPr>
            <p:cNvSpPr/>
            <p:nvPr/>
          </p:nvSpPr>
          <p:spPr>
            <a:xfrm rot="16200000">
              <a:off x="5743251" y="1541473"/>
              <a:ext cx="1206378" cy="3600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sz="1500">
                <a:solidFill>
                  <a:schemeClr val="tx1"/>
                </a:solidFill>
              </a:endParaRPr>
            </a:p>
          </p:txBody>
        </p:sp>
      </p:grpSp>
      <p:sp>
        <p:nvSpPr>
          <p:cNvPr id="18" name="Oval 17">
            <a:extLst>
              <a:ext uri="{FF2B5EF4-FFF2-40B4-BE49-F238E27FC236}">
                <a16:creationId xmlns:a16="http://schemas.microsoft.com/office/drawing/2014/main" id="{4D510AC3-B4B8-897A-96E0-EAB86031E50A}"/>
              </a:ext>
            </a:extLst>
          </p:cNvPr>
          <p:cNvSpPr/>
          <p:nvPr/>
        </p:nvSpPr>
        <p:spPr>
          <a:xfrm>
            <a:off x="334109" y="3673285"/>
            <a:ext cx="560429" cy="700655"/>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sz="1500">
              <a:solidFill>
                <a:schemeClr val="tx1"/>
              </a:solidFill>
            </a:endParaRPr>
          </a:p>
        </p:txBody>
      </p:sp>
      <p:sp>
        <p:nvSpPr>
          <p:cNvPr id="19" name="Arrow: Pentagon 32">
            <a:extLst>
              <a:ext uri="{FF2B5EF4-FFF2-40B4-BE49-F238E27FC236}">
                <a16:creationId xmlns:a16="http://schemas.microsoft.com/office/drawing/2014/main" id="{562E6A0F-A1B9-7E79-FFEE-F1E4329E9A5B}"/>
              </a:ext>
            </a:extLst>
          </p:cNvPr>
          <p:cNvSpPr/>
          <p:nvPr/>
        </p:nvSpPr>
        <p:spPr>
          <a:xfrm>
            <a:off x="1079553" y="3545234"/>
            <a:ext cx="3120950" cy="872399"/>
          </a:xfrm>
          <a:prstGeom prst="homePlate">
            <a:avLst>
              <a:gd name="adj" fmla="val 1969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sz="1500">
              <a:solidFill>
                <a:schemeClr val="tx1"/>
              </a:solidFill>
            </a:endParaRPr>
          </a:p>
        </p:txBody>
      </p:sp>
      <p:sp>
        <p:nvSpPr>
          <p:cNvPr id="20" name="Rectangle: Rounded Corners 46">
            <a:extLst>
              <a:ext uri="{FF2B5EF4-FFF2-40B4-BE49-F238E27FC236}">
                <a16:creationId xmlns:a16="http://schemas.microsoft.com/office/drawing/2014/main" id="{27016FEA-6417-D6B3-4100-869D972A435F}"/>
              </a:ext>
            </a:extLst>
          </p:cNvPr>
          <p:cNvSpPr/>
          <p:nvPr/>
        </p:nvSpPr>
        <p:spPr>
          <a:xfrm>
            <a:off x="1354833" y="3768963"/>
            <a:ext cx="419527" cy="572338"/>
          </a:xfrm>
          <a:prstGeom prst="round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sz="1500">
              <a:solidFill>
                <a:schemeClr val="tx1"/>
              </a:solidFill>
            </a:endParaRPr>
          </a:p>
        </p:txBody>
      </p:sp>
      <p:sp>
        <p:nvSpPr>
          <p:cNvPr id="21" name="Oval 20">
            <a:extLst>
              <a:ext uri="{FF2B5EF4-FFF2-40B4-BE49-F238E27FC236}">
                <a16:creationId xmlns:a16="http://schemas.microsoft.com/office/drawing/2014/main" id="{37EFE5C7-ED73-59EB-105D-4A28192CB10C}"/>
              </a:ext>
            </a:extLst>
          </p:cNvPr>
          <p:cNvSpPr/>
          <p:nvPr/>
        </p:nvSpPr>
        <p:spPr>
          <a:xfrm>
            <a:off x="1438205" y="3804957"/>
            <a:ext cx="516039" cy="489101"/>
          </a:xfrm>
          <a:prstGeom prst="ellipse">
            <a:avLst/>
          </a:prstGeom>
          <a:solidFill>
            <a:schemeClr val="tx1">
              <a:alpha val="42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sz="1500">
              <a:solidFill>
                <a:schemeClr val="tx1"/>
              </a:solidFill>
            </a:endParaRPr>
          </a:p>
        </p:txBody>
      </p:sp>
      <p:grpSp>
        <p:nvGrpSpPr>
          <p:cNvPr id="22" name="Group 21">
            <a:extLst>
              <a:ext uri="{FF2B5EF4-FFF2-40B4-BE49-F238E27FC236}">
                <a16:creationId xmlns:a16="http://schemas.microsoft.com/office/drawing/2014/main" id="{8772D585-404F-9A68-AF1D-05641E7BFE86}"/>
              </a:ext>
            </a:extLst>
          </p:cNvPr>
          <p:cNvGrpSpPr/>
          <p:nvPr/>
        </p:nvGrpSpPr>
        <p:grpSpPr>
          <a:xfrm rot="18272240">
            <a:off x="1597474" y="3892557"/>
            <a:ext cx="279470" cy="213040"/>
            <a:chOff x="6166420" y="1118304"/>
            <a:chExt cx="2159016" cy="1206378"/>
          </a:xfrm>
          <a:solidFill>
            <a:schemeClr val="bg1"/>
          </a:solidFill>
        </p:grpSpPr>
        <p:sp>
          <p:nvSpPr>
            <p:cNvPr id="23" name="Rectangle 22">
              <a:extLst>
                <a:ext uri="{FF2B5EF4-FFF2-40B4-BE49-F238E27FC236}">
                  <a16:creationId xmlns:a16="http://schemas.microsoft.com/office/drawing/2014/main" id="{B8A08E85-F138-7818-A920-CE12BA08570F}"/>
                </a:ext>
              </a:extLst>
            </p:cNvPr>
            <p:cNvSpPr/>
            <p:nvPr/>
          </p:nvSpPr>
          <p:spPr>
            <a:xfrm>
              <a:off x="6166420" y="1964639"/>
              <a:ext cx="2159016" cy="36004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sz="1500">
                <a:solidFill>
                  <a:schemeClr val="tx1"/>
                </a:solidFill>
              </a:endParaRPr>
            </a:p>
          </p:txBody>
        </p:sp>
        <p:sp>
          <p:nvSpPr>
            <p:cNvPr id="24" name="Rectangle 23">
              <a:extLst>
                <a:ext uri="{FF2B5EF4-FFF2-40B4-BE49-F238E27FC236}">
                  <a16:creationId xmlns:a16="http://schemas.microsoft.com/office/drawing/2014/main" id="{644ABDF4-7B08-C8D0-4849-0547D7C6309E}"/>
                </a:ext>
              </a:extLst>
            </p:cNvPr>
            <p:cNvSpPr/>
            <p:nvPr/>
          </p:nvSpPr>
          <p:spPr>
            <a:xfrm rot="16200000">
              <a:off x="5743251" y="1541473"/>
              <a:ext cx="1206378" cy="3600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sz="1500">
                <a:solidFill>
                  <a:schemeClr val="tx1"/>
                </a:solidFill>
              </a:endParaRPr>
            </a:p>
          </p:txBody>
        </p:sp>
      </p:grpSp>
      <p:sp>
        <p:nvSpPr>
          <p:cNvPr id="39" name="Oval 38">
            <a:extLst>
              <a:ext uri="{FF2B5EF4-FFF2-40B4-BE49-F238E27FC236}">
                <a16:creationId xmlns:a16="http://schemas.microsoft.com/office/drawing/2014/main" id="{A6C1122E-4E1F-F85C-39D1-DDB01AD024EC}"/>
              </a:ext>
            </a:extLst>
          </p:cNvPr>
          <p:cNvSpPr/>
          <p:nvPr/>
        </p:nvSpPr>
        <p:spPr>
          <a:xfrm>
            <a:off x="4536483" y="1481433"/>
            <a:ext cx="560429" cy="700655"/>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sz="1500">
              <a:solidFill>
                <a:schemeClr val="tx1"/>
              </a:solidFill>
            </a:endParaRPr>
          </a:p>
        </p:txBody>
      </p:sp>
      <p:sp>
        <p:nvSpPr>
          <p:cNvPr id="40" name="Arrow: Pentagon 74">
            <a:extLst>
              <a:ext uri="{FF2B5EF4-FFF2-40B4-BE49-F238E27FC236}">
                <a16:creationId xmlns:a16="http://schemas.microsoft.com/office/drawing/2014/main" id="{A76AADFD-6183-6A71-D97C-FE1494FE8BAB}"/>
              </a:ext>
            </a:extLst>
          </p:cNvPr>
          <p:cNvSpPr/>
          <p:nvPr/>
        </p:nvSpPr>
        <p:spPr>
          <a:xfrm>
            <a:off x="5281925" y="1353382"/>
            <a:ext cx="3207066" cy="872399"/>
          </a:xfrm>
          <a:prstGeom prst="homePlate">
            <a:avLst>
              <a:gd name="adj" fmla="val 19691"/>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sz="1500">
              <a:solidFill>
                <a:schemeClr val="tx1"/>
              </a:solidFill>
            </a:endParaRPr>
          </a:p>
        </p:txBody>
      </p:sp>
      <p:sp>
        <p:nvSpPr>
          <p:cNvPr id="41" name="Rectangle: Rounded Corners 76">
            <a:extLst>
              <a:ext uri="{FF2B5EF4-FFF2-40B4-BE49-F238E27FC236}">
                <a16:creationId xmlns:a16="http://schemas.microsoft.com/office/drawing/2014/main" id="{D1E8D0C7-F443-2A73-B4C2-703AA902CEDB}"/>
              </a:ext>
            </a:extLst>
          </p:cNvPr>
          <p:cNvSpPr/>
          <p:nvPr/>
        </p:nvSpPr>
        <p:spPr>
          <a:xfrm>
            <a:off x="5534906" y="1577111"/>
            <a:ext cx="457791" cy="572338"/>
          </a:xfrm>
          <a:prstGeom prst="round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sz="1500">
              <a:solidFill>
                <a:schemeClr val="tx1"/>
              </a:solidFill>
            </a:endParaRPr>
          </a:p>
        </p:txBody>
      </p:sp>
      <p:sp>
        <p:nvSpPr>
          <p:cNvPr id="42" name="Oval 41">
            <a:extLst>
              <a:ext uri="{FF2B5EF4-FFF2-40B4-BE49-F238E27FC236}">
                <a16:creationId xmlns:a16="http://schemas.microsoft.com/office/drawing/2014/main" id="{37E7CF98-FB2F-0BEC-F9B4-6FF46525DE4F}"/>
              </a:ext>
            </a:extLst>
          </p:cNvPr>
          <p:cNvSpPr/>
          <p:nvPr/>
        </p:nvSpPr>
        <p:spPr>
          <a:xfrm>
            <a:off x="5651889" y="1828261"/>
            <a:ext cx="563105" cy="489101"/>
          </a:xfrm>
          <a:prstGeom prst="ellipse">
            <a:avLst/>
          </a:prstGeom>
          <a:solidFill>
            <a:schemeClr val="tx1">
              <a:alpha val="42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sz="1500">
              <a:solidFill>
                <a:schemeClr val="tx1"/>
              </a:solidFill>
            </a:endParaRPr>
          </a:p>
        </p:txBody>
      </p:sp>
      <p:grpSp>
        <p:nvGrpSpPr>
          <p:cNvPr id="43" name="Group 42">
            <a:extLst>
              <a:ext uri="{FF2B5EF4-FFF2-40B4-BE49-F238E27FC236}">
                <a16:creationId xmlns:a16="http://schemas.microsoft.com/office/drawing/2014/main" id="{A7A968E5-1E9A-CB85-61B9-688529F76A2C}"/>
              </a:ext>
            </a:extLst>
          </p:cNvPr>
          <p:cNvGrpSpPr/>
          <p:nvPr/>
        </p:nvGrpSpPr>
        <p:grpSpPr>
          <a:xfrm rot="18272240">
            <a:off x="5772028" y="1676762"/>
            <a:ext cx="304958" cy="213040"/>
            <a:chOff x="6166420" y="1118304"/>
            <a:chExt cx="2159016" cy="1206378"/>
          </a:xfrm>
          <a:solidFill>
            <a:schemeClr val="bg1"/>
          </a:solidFill>
        </p:grpSpPr>
        <p:sp>
          <p:nvSpPr>
            <p:cNvPr id="44" name="Rectangle 43">
              <a:extLst>
                <a:ext uri="{FF2B5EF4-FFF2-40B4-BE49-F238E27FC236}">
                  <a16:creationId xmlns:a16="http://schemas.microsoft.com/office/drawing/2014/main" id="{4FA99B99-0FA5-61E9-2583-2D93A04E1B40}"/>
                </a:ext>
              </a:extLst>
            </p:cNvPr>
            <p:cNvSpPr/>
            <p:nvPr/>
          </p:nvSpPr>
          <p:spPr>
            <a:xfrm>
              <a:off x="6166420" y="1964639"/>
              <a:ext cx="2159016" cy="36004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sz="1500">
                <a:solidFill>
                  <a:schemeClr val="tx1"/>
                </a:solidFill>
              </a:endParaRPr>
            </a:p>
          </p:txBody>
        </p:sp>
        <p:sp>
          <p:nvSpPr>
            <p:cNvPr id="45" name="Rectangle 44">
              <a:extLst>
                <a:ext uri="{FF2B5EF4-FFF2-40B4-BE49-F238E27FC236}">
                  <a16:creationId xmlns:a16="http://schemas.microsoft.com/office/drawing/2014/main" id="{92723A2B-F469-59AD-8F2C-13ADBEEF08CE}"/>
                </a:ext>
              </a:extLst>
            </p:cNvPr>
            <p:cNvSpPr/>
            <p:nvPr/>
          </p:nvSpPr>
          <p:spPr>
            <a:xfrm rot="16200000">
              <a:off x="5743251" y="1541473"/>
              <a:ext cx="1206378" cy="3600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sz="1500">
                <a:solidFill>
                  <a:schemeClr val="tx1"/>
                </a:solidFill>
              </a:endParaRPr>
            </a:p>
          </p:txBody>
        </p:sp>
      </p:grpSp>
      <p:sp>
        <p:nvSpPr>
          <p:cNvPr id="46" name="TextBox 82">
            <a:extLst>
              <a:ext uri="{FF2B5EF4-FFF2-40B4-BE49-F238E27FC236}">
                <a16:creationId xmlns:a16="http://schemas.microsoft.com/office/drawing/2014/main" id="{398860A6-8CBE-7330-D1BD-7E0BFD3CAA78}"/>
              </a:ext>
            </a:extLst>
          </p:cNvPr>
          <p:cNvSpPr txBox="1"/>
          <p:nvPr/>
        </p:nvSpPr>
        <p:spPr>
          <a:xfrm>
            <a:off x="472660" y="1697564"/>
            <a:ext cx="309056" cy="482323"/>
          </a:xfrm>
          <a:prstGeom prst="rect">
            <a:avLst/>
          </a:prstGeom>
          <a:noFill/>
        </p:spPr>
        <p:txBody>
          <a:bodyPr wrap="square" lIns="0" tIns="0" rIns="0" bIns="0" rtlCol="0" anchor="ctr">
            <a:no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r>
              <a:rPr lang="en-US" sz="1500" b="1"/>
              <a:t>1</a:t>
            </a:r>
            <a:endParaRPr lang="en-IN" sz="1500" b="1"/>
          </a:p>
        </p:txBody>
      </p:sp>
      <p:sp>
        <p:nvSpPr>
          <p:cNvPr id="47" name="TextBox 83">
            <a:extLst>
              <a:ext uri="{FF2B5EF4-FFF2-40B4-BE49-F238E27FC236}">
                <a16:creationId xmlns:a16="http://schemas.microsoft.com/office/drawing/2014/main" id="{8EFE8AE0-BC30-8632-31FA-15050838EF66}"/>
              </a:ext>
            </a:extLst>
          </p:cNvPr>
          <p:cNvSpPr txBox="1"/>
          <p:nvPr/>
        </p:nvSpPr>
        <p:spPr>
          <a:xfrm>
            <a:off x="472660" y="2729846"/>
            <a:ext cx="309056" cy="482323"/>
          </a:xfrm>
          <a:prstGeom prst="rect">
            <a:avLst/>
          </a:prstGeom>
          <a:noFill/>
        </p:spPr>
        <p:txBody>
          <a:bodyPr wrap="square" lIns="0" tIns="0" rIns="0" bIns="0" rtlCol="0" anchor="ctr">
            <a:no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r>
              <a:rPr lang="en-US" sz="1500" b="1"/>
              <a:t>2</a:t>
            </a:r>
            <a:endParaRPr lang="en-IN" sz="1500" b="1"/>
          </a:p>
        </p:txBody>
      </p:sp>
      <p:sp>
        <p:nvSpPr>
          <p:cNvPr id="48" name="TextBox 84">
            <a:extLst>
              <a:ext uri="{FF2B5EF4-FFF2-40B4-BE49-F238E27FC236}">
                <a16:creationId xmlns:a16="http://schemas.microsoft.com/office/drawing/2014/main" id="{DA149B77-A630-A0CA-7004-3DC2FCEF7B32}"/>
              </a:ext>
            </a:extLst>
          </p:cNvPr>
          <p:cNvSpPr txBox="1"/>
          <p:nvPr/>
        </p:nvSpPr>
        <p:spPr>
          <a:xfrm>
            <a:off x="472660" y="3836082"/>
            <a:ext cx="309056" cy="482323"/>
          </a:xfrm>
          <a:prstGeom prst="rect">
            <a:avLst/>
          </a:prstGeom>
          <a:noFill/>
        </p:spPr>
        <p:txBody>
          <a:bodyPr wrap="square" lIns="0" tIns="0" rIns="0" bIns="0" rtlCol="0" anchor="ctr">
            <a:no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r>
              <a:rPr lang="en-US" sz="1500" b="1"/>
              <a:t>3</a:t>
            </a:r>
            <a:endParaRPr lang="en-IN" sz="1500" b="1"/>
          </a:p>
        </p:txBody>
      </p:sp>
      <p:sp>
        <p:nvSpPr>
          <p:cNvPr id="51" name="TextBox 87">
            <a:extLst>
              <a:ext uri="{FF2B5EF4-FFF2-40B4-BE49-F238E27FC236}">
                <a16:creationId xmlns:a16="http://schemas.microsoft.com/office/drawing/2014/main" id="{292A6F1E-260D-AF25-C7CC-92380ACE3B99}"/>
              </a:ext>
            </a:extLst>
          </p:cNvPr>
          <p:cNvSpPr txBox="1"/>
          <p:nvPr/>
        </p:nvSpPr>
        <p:spPr>
          <a:xfrm>
            <a:off x="4652727" y="1644230"/>
            <a:ext cx="337246" cy="482323"/>
          </a:xfrm>
          <a:prstGeom prst="rect">
            <a:avLst/>
          </a:prstGeom>
          <a:noFill/>
        </p:spPr>
        <p:txBody>
          <a:bodyPr wrap="square" lIns="0" tIns="0" rIns="0" bIns="0" rtlCol="0" anchor="ctr">
            <a:no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r>
              <a:rPr lang="en-US" sz="1500" b="1"/>
              <a:t>4</a:t>
            </a:r>
            <a:endParaRPr lang="en-IN" sz="1500" b="1"/>
          </a:p>
        </p:txBody>
      </p:sp>
      <p:sp>
        <p:nvSpPr>
          <p:cNvPr id="52" name="Rectangle 51">
            <a:extLst>
              <a:ext uri="{FF2B5EF4-FFF2-40B4-BE49-F238E27FC236}">
                <a16:creationId xmlns:a16="http://schemas.microsoft.com/office/drawing/2014/main" id="{AAE6CEA4-7368-20A0-E78C-980AF21B2FAA}"/>
              </a:ext>
            </a:extLst>
          </p:cNvPr>
          <p:cNvSpPr/>
          <p:nvPr/>
        </p:nvSpPr>
        <p:spPr>
          <a:xfrm>
            <a:off x="1955119" y="1605768"/>
            <a:ext cx="2101256" cy="605435"/>
          </a:xfrm>
          <a:prstGeom prst="rect">
            <a:avLst/>
          </a:prstGeom>
        </p:spPr>
        <p:txBody>
          <a:bodyPr wrap="square" lIns="0" tIns="0" rIns="0" bIns="0" anchor="ctr">
            <a:no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GB" sz="1500" dirty="0"/>
              <a:t>Add New Track</a:t>
            </a:r>
            <a:endParaRPr lang="en-GB" sz="1500" dirty="0">
              <a:ea typeface="Apple Symbols" panose="02000000000000000000" pitchFamily="2" charset="-79"/>
              <a:cs typeface="Apple Symbols" panose="02000000000000000000" pitchFamily="2" charset="-79"/>
            </a:endParaRPr>
          </a:p>
        </p:txBody>
      </p:sp>
      <p:sp>
        <p:nvSpPr>
          <p:cNvPr id="53" name="Rectangle 52">
            <a:extLst>
              <a:ext uri="{FF2B5EF4-FFF2-40B4-BE49-F238E27FC236}">
                <a16:creationId xmlns:a16="http://schemas.microsoft.com/office/drawing/2014/main" id="{3B2D4380-6D83-FC3B-362F-6CC61AF6163F}"/>
              </a:ext>
            </a:extLst>
          </p:cNvPr>
          <p:cNvSpPr/>
          <p:nvPr/>
        </p:nvSpPr>
        <p:spPr>
          <a:xfrm>
            <a:off x="1955119" y="2622164"/>
            <a:ext cx="2193299" cy="605435"/>
          </a:xfrm>
          <a:prstGeom prst="rect">
            <a:avLst/>
          </a:prstGeom>
        </p:spPr>
        <p:txBody>
          <a:bodyPr wrap="square" lIns="0" tIns="0" rIns="0" bIns="0" anchor="ctr">
            <a:no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GB" sz="1500" dirty="0"/>
              <a:t>Edit Artist Name</a:t>
            </a:r>
            <a:endParaRPr lang="en-GB" sz="1500" dirty="0">
              <a:ea typeface="Apple Symbols" panose="02000000000000000000" pitchFamily="2" charset="-79"/>
              <a:cs typeface="Apple Symbols" panose="02000000000000000000" pitchFamily="2" charset="-79"/>
            </a:endParaRPr>
          </a:p>
        </p:txBody>
      </p:sp>
      <p:sp>
        <p:nvSpPr>
          <p:cNvPr id="54" name="Rectangle 53">
            <a:extLst>
              <a:ext uri="{FF2B5EF4-FFF2-40B4-BE49-F238E27FC236}">
                <a16:creationId xmlns:a16="http://schemas.microsoft.com/office/drawing/2014/main" id="{897FA479-B012-5BA0-543B-17CAA7E27853}"/>
              </a:ext>
            </a:extLst>
          </p:cNvPr>
          <p:cNvSpPr/>
          <p:nvPr/>
        </p:nvSpPr>
        <p:spPr>
          <a:xfrm>
            <a:off x="1955119" y="3712515"/>
            <a:ext cx="2141096" cy="605435"/>
          </a:xfrm>
          <a:prstGeom prst="rect">
            <a:avLst/>
          </a:prstGeom>
        </p:spPr>
        <p:txBody>
          <a:bodyPr wrap="square" lIns="0" tIns="0" rIns="0" bIns="0" anchor="ctr">
            <a:no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GB" sz="1500" dirty="0"/>
              <a:t>Fetch Artist Tracks</a:t>
            </a:r>
            <a:endParaRPr lang="en-IN" sz="1500" dirty="0">
              <a:ea typeface="Open Sans" panose="020B0606030504020204" pitchFamily="34" charset="0"/>
              <a:cs typeface="Open Sans" panose="020B0606030504020204" pitchFamily="34" charset="0"/>
            </a:endParaRPr>
          </a:p>
        </p:txBody>
      </p:sp>
      <p:sp>
        <p:nvSpPr>
          <p:cNvPr id="57" name="Rectangle 56">
            <a:extLst>
              <a:ext uri="{FF2B5EF4-FFF2-40B4-BE49-F238E27FC236}">
                <a16:creationId xmlns:a16="http://schemas.microsoft.com/office/drawing/2014/main" id="{E4C2C696-4CE9-2ACF-4C11-15CC1C9873CB}"/>
              </a:ext>
            </a:extLst>
          </p:cNvPr>
          <p:cNvSpPr/>
          <p:nvPr/>
        </p:nvSpPr>
        <p:spPr>
          <a:xfrm>
            <a:off x="6158754" y="1406389"/>
            <a:ext cx="1993504" cy="768975"/>
          </a:xfrm>
          <a:prstGeom prst="rect">
            <a:avLst/>
          </a:prstGeom>
        </p:spPr>
        <p:txBody>
          <a:bodyPr wrap="square" lIns="0" tIns="0" rIns="0" bIns="0" anchor="ctr">
            <a:no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lvl="1"/>
            <a:r>
              <a:rPr lang="en-GB" sz="1500" dirty="0"/>
              <a:t>Artist of the Day</a:t>
            </a:r>
            <a:endParaRPr lang="en-GB" sz="1500" dirty="0">
              <a:ea typeface="Apple Symbols" panose="02000000000000000000" pitchFamily="2" charset="-79"/>
              <a:cs typeface="Apple Symbols" panose="02000000000000000000" pitchFamily="2" charset="-79"/>
            </a:endParaRPr>
          </a:p>
        </p:txBody>
      </p:sp>
    </p:spTree>
    <p:extLst>
      <p:ext uri="{BB962C8B-B14F-4D97-AF65-F5344CB8AC3E}">
        <p14:creationId xmlns:p14="http://schemas.microsoft.com/office/powerpoint/2010/main" val="3232102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6"/>
                                        </p:tgtEl>
                                        <p:attrNameLst>
                                          <p:attrName>style.visibility</p:attrName>
                                        </p:attrNameLst>
                                      </p:cBhvr>
                                      <p:to>
                                        <p:strVal val="visible"/>
                                      </p:to>
                                    </p:set>
                                    <p:anim calcmode="lin" valueType="num">
                                      <p:cBhvr additive="base">
                                        <p:cTn id="27" dur="500" fill="hold"/>
                                        <p:tgtEl>
                                          <p:spTgt spid="46"/>
                                        </p:tgtEl>
                                        <p:attrNameLst>
                                          <p:attrName>ppt_x</p:attrName>
                                        </p:attrNameLst>
                                      </p:cBhvr>
                                      <p:tavLst>
                                        <p:tav tm="0">
                                          <p:val>
                                            <p:strVal val="#ppt_x"/>
                                          </p:val>
                                        </p:tav>
                                        <p:tav tm="100000">
                                          <p:val>
                                            <p:strVal val="#ppt_x"/>
                                          </p:val>
                                        </p:tav>
                                      </p:tavLst>
                                    </p:anim>
                                    <p:anim calcmode="lin" valueType="num">
                                      <p:cBhvr additive="base">
                                        <p:cTn id="28" dur="500" fill="hold"/>
                                        <p:tgtEl>
                                          <p:spTgt spid="4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2"/>
                                        </p:tgtEl>
                                        <p:attrNameLst>
                                          <p:attrName>style.visibility</p:attrName>
                                        </p:attrNameLst>
                                      </p:cBhvr>
                                      <p:to>
                                        <p:strVal val="visible"/>
                                      </p:to>
                                    </p:set>
                                    <p:anim calcmode="lin" valueType="num">
                                      <p:cBhvr additive="base">
                                        <p:cTn id="31" dur="500" fill="hold"/>
                                        <p:tgtEl>
                                          <p:spTgt spid="52"/>
                                        </p:tgtEl>
                                        <p:attrNameLst>
                                          <p:attrName>ppt_x</p:attrName>
                                        </p:attrNameLst>
                                      </p:cBhvr>
                                      <p:tavLst>
                                        <p:tav tm="0">
                                          <p:val>
                                            <p:strVal val="#ppt_x"/>
                                          </p:val>
                                        </p:tav>
                                        <p:tav tm="100000">
                                          <p:val>
                                            <p:strVal val="#ppt_x"/>
                                          </p:val>
                                        </p:tav>
                                      </p:tavLst>
                                    </p:anim>
                                    <p:anim calcmode="lin" valueType="num">
                                      <p:cBhvr additive="base">
                                        <p:cTn id="32"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ppt_x"/>
                                          </p:val>
                                        </p:tav>
                                        <p:tav tm="100000">
                                          <p:val>
                                            <p:strVal val="#ppt_x"/>
                                          </p:val>
                                        </p:tav>
                                      </p:tavLst>
                                    </p:anim>
                                    <p:anim calcmode="lin" valueType="num">
                                      <p:cBhvr additive="base">
                                        <p:cTn id="42" dur="500" fill="hold"/>
                                        <p:tgtEl>
                                          <p:spTgt spid="12"/>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additive="base">
                                        <p:cTn id="45" dur="500" fill="hold"/>
                                        <p:tgtEl>
                                          <p:spTgt spid="13"/>
                                        </p:tgtEl>
                                        <p:attrNameLst>
                                          <p:attrName>ppt_x</p:attrName>
                                        </p:attrNameLst>
                                      </p:cBhvr>
                                      <p:tavLst>
                                        <p:tav tm="0">
                                          <p:val>
                                            <p:strVal val="#ppt_x"/>
                                          </p:val>
                                        </p:tav>
                                        <p:tav tm="100000">
                                          <p:val>
                                            <p:strVal val="#ppt_x"/>
                                          </p:val>
                                        </p:tav>
                                      </p:tavLst>
                                    </p:anim>
                                    <p:anim calcmode="lin" valueType="num">
                                      <p:cBhvr additive="base">
                                        <p:cTn id="46" dur="500" fill="hold"/>
                                        <p:tgtEl>
                                          <p:spTgt spid="13"/>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5"/>
                                        </p:tgtEl>
                                        <p:attrNameLst>
                                          <p:attrName>style.visibility</p:attrName>
                                        </p:attrNameLst>
                                      </p:cBhvr>
                                      <p:to>
                                        <p:strVal val="visible"/>
                                      </p:to>
                                    </p:set>
                                    <p:anim calcmode="lin" valueType="num">
                                      <p:cBhvr additive="base">
                                        <p:cTn id="53" dur="500" fill="hold"/>
                                        <p:tgtEl>
                                          <p:spTgt spid="15"/>
                                        </p:tgtEl>
                                        <p:attrNameLst>
                                          <p:attrName>ppt_x</p:attrName>
                                        </p:attrNameLst>
                                      </p:cBhvr>
                                      <p:tavLst>
                                        <p:tav tm="0">
                                          <p:val>
                                            <p:strVal val="#ppt_x"/>
                                          </p:val>
                                        </p:tav>
                                        <p:tav tm="100000">
                                          <p:val>
                                            <p:strVal val="#ppt_x"/>
                                          </p:val>
                                        </p:tav>
                                      </p:tavLst>
                                    </p:anim>
                                    <p:anim calcmode="lin" valueType="num">
                                      <p:cBhvr additive="base">
                                        <p:cTn id="54" dur="500" fill="hold"/>
                                        <p:tgtEl>
                                          <p:spTgt spid="15"/>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47"/>
                                        </p:tgtEl>
                                        <p:attrNameLst>
                                          <p:attrName>style.visibility</p:attrName>
                                        </p:attrNameLst>
                                      </p:cBhvr>
                                      <p:to>
                                        <p:strVal val="visible"/>
                                      </p:to>
                                    </p:set>
                                    <p:anim calcmode="lin" valueType="num">
                                      <p:cBhvr additive="base">
                                        <p:cTn id="57" dur="500" fill="hold"/>
                                        <p:tgtEl>
                                          <p:spTgt spid="47"/>
                                        </p:tgtEl>
                                        <p:attrNameLst>
                                          <p:attrName>ppt_x</p:attrName>
                                        </p:attrNameLst>
                                      </p:cBhvr>
                                      <p:tavLst>
                                        <p:tav tm="0">
                                          <p:val>
                                            <p:strVal val="#ppt_x"/>
                                          </p:val>
                                        </p:tav>
                                        <p:tav tm="100000">
                                          <p:val>
                                            <p:strVal val="#ppt_x"/>
                                          </p:val>
                                        </p:tav>
                                      </p:tavLst>
                                    </p:anim>
                                    <p:anim calcmode="lin" valueType="num">
                                      <p:cBhvr additive="base">
                                        <p:cTn id="58" dur="500" fill="hold"/>
                                        <p:tgtEl>
                                          <p:spTgt spid="47"/>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53"/>
                                        </p:tgtEl>
                                        <p:attrNameLst>
                                          <p:attrName>style.visibility</p:attrName>
                                        </p:attrNameLst>
                                      </p:cBhvr>
                                      <p:to>
                                        <p:strVal val="visible"/>
                                      </p:to>
                                    </p:set>
                                    <p:anim calcmode="lin" valueType="num">
                                      <p:cBhvr additive="base">
                                        <p:cTn id="61" dur="500" fill="hold"/>
                                        <p:tgtEl>
                                          <p:spTgt spid="53"/>
                                        </p:tgtEl>
                                        <p:attrNameLst>
                                          <p:attrName>ppt_x</p:attrName>
                                        </p:attrNameLst>
                                      </p:cBhvr>
                                      <p:tavLst>
                                        <p:tav tm="0">
                                          <p:val>
                                            <p:strVal val="#ppt_x"/>
                                          </p:val>
                                        </p:tav>
                                        <p:tav tm="100000">
                                          <p:val>
                                            <p:strVal val="#ppt_x"/>
                                          </p:val>
                                        </p:tav>
                                      </p:tavLst>
                                    </p:anim>
                                    <p:anim calcmode="lin" valueType="num">
                                      <p:cBhvr additive="base">
                                        <p:cTn id="62"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anim calcmode="lin" valueType="num">
                                      <p:cBhvr additive="base">
                                        <p:cTn id="67" dur="500" fill="hold"/>
                                        <p:tgtEl>
                                          <p:spTgt spid="18"/>
                                        </p:tgtEl>
                                        <p:attrNameLst>
                                          <p:attrName>ppt_x</p:attrName>
                                        </p:attrNameLst>
                                      </p:cBhvr>
                                      <p:tavLst>
                                        <p:tav tm="0">
                                          <p:val>
                                            <p:strVal val="#ppt_x"/>
                                          </p:val>
                                        </p:tav>
                                        <p:tav tm="100000">
                                          <p:val>
                                            <p:strVal val="#ppt_x"/>
                                          </p:val>
                                        </p:tav>
                                      </p:tavLst>
                                    </p:anim>
                                    <p:anim calcmode="lin" valueType="num">
                                      <p:cBhvr additive="base">
                                        <p:cTn id="68" dur="500" fill="hold"/>
                                        <p:tgtEl>
                                          <p:spTgt spid="18"/>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9"/>
                                        </p:tgtEl>
                                        <p:attrNameLst>
                                          <p:attrName>style.visibility</p:attrName>
                                        </p:attrNameLst>
                                      </p:cBhvr>
                                      <p:to>
                                        <p:strVal val="visible"/>
                                      </p:to>
                                    </p:set>
                                    <p:anim calcmode="lin" valueType="num">
                                      <p:cBhvr additive="base">
                                        <p:cTn id="71" dur="500" fill="hold"/>
                                        <p:tgtEl>
                                          <p:spTgt spid="19"/>
                                        </p:tgtEl>
                                        <p:attrNameLst>
                                          <p:attrName>ppt_x</p:attrName>
                                        </p:attrNameLst>
                                      </p:cBhvr>
                                      <p:tavLst>
                                        <p:tav tm="0">
                                          <p:val>
                                            <p:strVal val="#ppt_x"/>
                                          </p:val>
                                        </p:tav>
                                        <p:tav tm="100000">
                                          <p:val>
                                            <p:strVal val="#ppt_x"/>
                                          </p:val>
                                        </p:tav>
                                      </p:tavLst>
                                    </p:anim>
                                    <p:anim calcmode="lin" valueType="num">
                                      <p:cBhvr additive="base">
                                        <p:cTn id="72" dur="500" fill="hold"/>
                                        <p:tgtEl>
                                          <p:spTgt spid="19"/>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0"/>
                                        </p:tgtEl>
                                        <p:attrNameLst>
                                          <p:attrName>style.visibility</p:attrName>
                                        </p:attrNameLst>
                                      </p:cBhvr>
                                      <p:to>
                                        <p:strVal val="visible"/>
                                      </p:to>
                                    </p:set>
                                    <p:anim calcmode="lin" valueType="num">
                                      <p:cBhvr additive="base">
                                        <p:cTn id="75" dur="500" fill="hold"/>
                                        <p:tgtEl>
                                          <p:spTgt spid="20"/>
                                        </p:tgtEl>
                                        <p:attrNameLst>
                                          <p:attrName>ppt_x</p:attrName>
                                        </p:attrNameLst>
                                      </p:cBhvr>
                                      <p:tavLst>
                                        <p:tav tm="0">
                                          <p:val>
                                            <p:strVal val="#ppt_x"/>
                                          </p:val>
                                        </p:tav>
                                        <p:tav tm="100000">
                                          <p:val>
                                            <p:strVal val="#ppt_x"/>
                                          </p:val>
                                        </p:tav>
                                      </p:tavLst>
                                    </p:anim>
                                    <p:anim calcmode="lin" valueType="num">
                                      <p:cBhvr additive="base">
                                        <p:cTn id="76" dur="500" fill="hold"/>
                                        <p:tgtEl>
                                          <p:spTgt spid="20"/>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21"/>
                                        </p:tgtEl>
                                        <p:attrNameLst>
                                          <p:attrName>style.visibility</p:attrName>
                                        </p:attrNameLst>
                                      </p:cBhvr>
                                      <p:to>
                                        <p:strVal val="visible"/>
                                      </p:to>
                                    </p:set>
                                    <p:anim calcmode="lin" valueType="num">
                                      <p:cBhvr additive="base">
                                        <p:cTn id="79" dur="500" fill="hold"/>
                                        <p:tgtEl>
                                          <p:spTgt spid="21"/>
                                        </p:tgtEl>
                                        <p:attrNameLst>
                                          <p:attrName>ppt_x</p:attrName>
                                        </p:attrNameLst>
                                      </p:cBhvr>
                                      <p:tavLst>
                                        <p:tav tm="0">
                                          <p:val>
                                            <p:strVal val="#ppt_x"/>
                                          </p:val>
                                        </p:tav>
                                        <p:tav tm="100000">
                                          <p:val>
                                            <p:strVal val="#ppt_x"/>
                                          </p:val>
                                        </p:tav>
                                      </p:tavLst>
                                    </p:anim>
                                    <p:anim calcmode="lin" valueType="num">
                                      <p:cBhvr additive="base">
                                        <p:cTn id="80" dur="500" fill="hold"/>
                                        <p:tgtEl>
                                          <p:spTgt spid="21"/>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22"/>
                                        </p:tgtEl>
                                        <p:attrNameLst>
                                          <p:attrName>style.visibility</p:attrName>
                                        </p:attrNameLst>
                                      </p:cBhvr>
                                      <p:to>
                                        <p:strVal val="visible"/>
                                      </p:to>
                                    </p:set>
                                    <p:anim calcmode="lin" valueType="num">
                                      <p:cBhvr additive="base">
                                        <p:cTn id="83" dur="500" fill="hold"/>
                                        <p:tgtEl>
                                          <p:spTgt spid="22"/>
                                        </p:tgtEl>
                                        <p:attrNameLst>
                                          <p:attrName>ppt_x</p:attrName>
                                        </p:attrNameLst>
                                      </p:cBhvr>
                                      <p:tavLst>
                                        <p:tav tm="0">
                                          <p:val>
                                            <p:strVal val="#ppt_x"/>
                                          </p:val>
                                        </p:tav>
                                        <p:tav tm="100000">
                                          <p:val>
                                            <p:strVal val="#ppt_x"/>
                                          </p:val>
                                        </p:tav>
                                      </p:tavLst>
                                    </p:anim>
                                    <p:anim calcmode="lin" valueType="num">
                                      <p:cBhvr additive="base">
                                        <p:cTn id="84" dur="500" fill="hold"/>
                                        <p:tgtEl>
                                          <p:spTgt spid="22"/>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48"/>
                                        </p:tgtEl>
                                        <p:attrNameLst>
                                          <p:attrName>style.visibility</p:attrName>
                                        </p:attrNameLst>
                                      </p:cBhvr>
                                      <p:to>
                                        <p:strVal val="visible"/>
                                      </p:to>
                                    </p:set>
                                    <p:anim calcmode="lin" valueType="num">
                                      <p:cBhvr additive="base">
                                        <p:cTn id="87" dur="500" fill="hold"/>
                                        <p:tgtEl>
                                          <p:spTgt spid="48"/>
                                        </p:tgtEl>
                                        <p:attrNameLst>
                                          <p:attrName>ppt_x</p:attrName>
                                        </p:attrNameLst>
                                      </p:cBhvr>
                                      <p:tavLst>
                                        <p:tav tm="0">
                                          <p:val>
                                            <p:strVal val="#ppt_x"/>
                                          </p:val>
                                        </p:tav>
                                        <p:tav tm="100000">
                                          <p:val>
                                            <p:strVal val="#ppt_x"/>
                                          </p:val>
                                        </p:tav>
                                      </p:tavLst>
                                    </p:anim>
                                    <p:anim calcmode="lin" valueType="num">
                                      <p:cBhvr additive="base">
                                        <p:cTn id="88" dur="500" fill="hold"/>
                                        <p:tgtEl>
                                          <p:spTgt spid="48"/>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54"/>
                                        </p:tgtEl>
                                        <p:attrNameLst>
                                          <p:attrName>style.visibility</p:attrName>
                                        </p:attrNameLst>
                                      </p:cBhvr>
                                      <p:to>
                                        <p:strVal val="visible"/>
                                      </p:to>
                                    </p:set>
                                    <p:anim calcmode="lin" valueType="num">
                                      <p:cBhvr additive="base">
                                        <p:cTn id="91" dur="500" fill="hold"/>
                                        <p:tgtEl>
                                          <p:spTgt spid="54"/>
                                        </p:tgtEl>
                                        <p:attrNameLst>
                                          <p:attrName>ppt_x</p:attrName>
                                        </p:attrNameLst>
                                      </p:cBhvr>
                                      <p:tavLst>
                                        <p:tav tm="0">
                                          <p:val>
                                            <p:strVal val="#ppt_x"/>
                                          </p:val>
                                        </p:tav>
                                        <p:tav tm="100000">
                                          <p:val>
                                            <p:strVal val="#ppt_x"/>
                                          </p:val>
                                        </p:tav>
                                      </p:tavLst>
                                    </p:anim>
                                    <p:anim calcmode="lin" valueType="num">
                                      <p:cBhvr additive="base">
                                        <p:cTn id="92"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39"/>
                                        </p:tgtEl>
                                        <p:attrNameLst>
                                          <p:attrName>style.visibility</p:attrName>
                                        </p:attrNameLst>
                                      </p:cBhvr>
                                      <p:to>
                                        <p:strVal val="visible"/>
                                      </p:to>
                                    </p:set>
                                    <p:anim calcmode="lin" valueType="num">
                                      <p:cBhvr additive="base">
                                        <p:cTn id="97" dur="500" fill="hold"/>
                                        <p:tgtEl>
                                          <p:spTgt spid="39"/>
                                        </p:tgtEl>
                                        <p:attrNameLst>
                                          <p:attrName>ppt_x</p:attrName>
                                        </p:attrNameLst>
                                      </p:cBhvr>
                                      <p:tavLst>
                                        <p:tav tm="0">
                                          <p:val>
                                            <p:strVal val="#ppt_x"/>
                                          </p:val>
                                        </p:tav>
                                        <p:tav tm="100000">
                                          <p:val>
                                            <p:strVal val="#ppt_x"/>
                                          </p:val>
                                        </p:tav>
                                      </p:tavLst>
                                    </p:anim>
                                    <p:anim calcmode="lin" valueType="num">
                                      <p:cBhvr additive="base">
                                        <p:cTn id="98" dur="500" fill="hold"/>
                                        <p:tgtEl>
                                          <p:spTgt spid="39"/>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40"/>
                                        </p:tgtEl>
                                        <p:attrNameLst>
                                          <p:attrName>style.visibility</p:attrName>
                                        </p:attrNameLst>
                                      </p:cBhvr>
                                      <p:to>
                                        <p:strVal val="visible"/>
                                      </p:to>
                                    </p:set>
                                    <p:anim calcmode="lin" valueType="num">
                                      <p:cBhvr additive="base">
                                        <p:cTn id="101" dur="500" fill="hold"/>
                                        <p:tgtEl>
                                          <p:spTgt spid="40"/>
                                        </p:tgtEl>
                                        <p:attrNameLst>
                                          <p:attrName>ppt_x</p:attrName>
                                        </p:attrNameLst>
                                      </p:cBhvr>
                                      <p:tavLst>
                                        <p:tav tm="0">
                                          <p:val>
                                            <p:strVal val="#ppt_x"/>
                                          </p:val>
                                        </p:tav>
                                        <p:tav tm="100000">
                                          <p:val>
                                            <p:strVal val="#ppt_x"/>
                                          </p:val>
                                        </p:tav>
                                      </p:tavLst>
                                    </p:anim>
                                    <p:anim calcmode="lin" valueType="num">
                                      <p:cBhvr additive="base">
                                        <p:cTn id="102" dur="500" fill="hold"/>
                                        <p:tgtEl>
                                          <p:spTgt spid="40"/>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41"/>
                                        </p:tgtEl>
                                        <p:attrNameLst>
                                          <p:attrName>style.visibility</p:attrName>
                                        </p:attrNameLst>
                                      </p:cBhvr>
                                      <p:to>
                                        <p:strVal val="visible"/>
                                      </p:to>
                                    </p:set>
                                    <p:anim calcmode="lin" valueType="num">
                                      <p:cBhvr additive="base">
                                        <p:cTn id="105" dur="500" fill="hold"/>
                                        <p:tgtEl>
                                          <p:spTgt spid="41"/>
                                        </p:tgtEl>
                                        <p:attrNameLst>
                                          <p:attrName>ppt_x</p:attrName>
                                        </p:attrNameLst>
                                      </p:cBhvr>
                                      <p:tavLst>
                                        <p:tav tm="0">
                                          <p:val>
                                            <p:strVal val="#ppt_x"/>
                                          </p:val>
                                        </p:tav>
                                        <p:tav tm="100000">
                                          <p:val>
                                            <p:strVal val="#ppt_x"/>
                                          </p:val>
                                        </p:tav>
                                      </p:tavLst>
                                    </p:anim>
                                    <p:anim calcmode="lin" valueType="num">
                                      <p:cBhvr additive="base">
                                        <p:cTn id="106" dur="500" fill="hold"/>
                                        <p:tgtEl>
                                          <p:spTgt spid="41"/>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42"/>
                                        </p:tgtEl>
                                        <p:attrNameLst>
                                          <p:attrName>style.visibility</p:attrName>
                                        </p:attrNameLst>
                                      </p:cBhvr>
                                      <p:to>
                                        <p:strVal val="visible"/>
                                      </p:to>
                                    </p:set>
                                    <p:anim calcmode="lin" valueType="num">
                                      <p:cBhvr additive="base">
                                        <p:cTn id="109" dur="500" fill="hold"/>
                                        <p:tgtEl>
                                          <p:spTgt spid="42"/>
                                        </p:tgtEl>
                                        <p:attrNameLst>
                                          <p:attrName>ppt_x</p:attrName>
                                        </p:attrNameLst>
                                      </p:cBhvr>
                                      <p:tavLst>
                                        <p:tav tm="0">
                                          <p:val>
                                            <p:strVal val="#ppt_x"/>
                                          </p:val>
                                        </p:tav>
                                        <p:tav tm="100000">
                                          <p:val>
                                            <p:strVal val="#ppt_x"/>
                                          </p:val>
                                        </p:tav>
                                      </p:tavLst>
                                    </p:anim>
                                    <p:anim calcmode="lin" valueType="num">
                                      <p:cBhvr additive="base">
                                        <p:cTn id="110" dur="500" fill="hold"/>
                                        <p:tgtEl>
                                          <p:spTgt spid="42"/>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43"/>
                                        </p:tgtEl>
                                        <p:attrNameLst>
                                          <p:attrName>style.visibility</p:attrName>
                                        </p:attrNameLst>
                                      </p:cBhvr>
                                      <p:to>
                                        <p:strVal val="visible"/>
                                      </p:to>
                                    </p:set>
                                    <p:anim calcmode="lin" valueType="num">
                                      <p:cBhvr additive="base">
                                        <p:cTn id="113" dur="500" fill="hold"/>
                                        <p:tgtEl>
                                          <p:spTgt spid="43"/>
                                        </p:tgtEl>
                                        <p:attrNameLst>
                                          <p:attrName>ppt_x</p:attrName>
                                        </p:attrNameLst>
                                      </p:cBhvr>
                                      <p:tavLst>
                                        <p:tav tm="0">
                                          <p:val>
                                            <p:strVal val="#ppt_x"/>
                                          </p:val>
                                        </p:tav>
                                        <p:tav tm="100000">
                                          <p:val>
                                            <p:strVal val="#ppt_x"/>
                                          </p:val>
                                        </p:tav>
                                      </p:tavLst>
                                    </p:anim>
                                    <p:anim calcmode="lin" valueType="num">
                                      <p:cBhvr additive="base">
                                        <p:cTn id="114" dur="500" fill="hold"/>
                                        <p:tgtEl>
                                          <p:spTgt spid="43"/>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51"/>
                                        </p:tgtEl>
                                        <p:attrNameLst>
                                          <p:attrName>style.visibility</p:attrName>
                                        </p:attrNameLst>
                                      </p:cBhvr>
                                      <p:to>
                                        <p:strVal val="visible"/>
                                      </p:to>
                                    </p:set>
                                    <p:anim calcmode="lin" valueType="num">
                                      <p:cBhvr additive="base">
                                        <p:cTn id="117" dur="500" fill="hold"/>
                                        <p:tgtEl>
                                          <p:spTgt spid="51"/>
                                        </p:tgtEl>
                                        <p:attrNameLst>
                                          <p:attrName>ppt_x</p:attrName>
                                        </p:attrNameLst>
                                      </p:cBhvr>
                                      <p:tavLst>
                                        <p:tav tm="0">
                                          <p:val>
                                            <p:strVal val="#ppt_x"/>
                                          </p:val>
                                        </p:tav>
                                        <p:tav tm="100000">
                                          <p:val>
                                            <p:strVal val="#ppt_x"/>
                                          </p:val>
                                        </p:tav>
                                      </p:tavLst>
                                    </p:anim>
                                    <p:anim calcmode="lin" valueType="num">
                                      <p:cBhvr additive="base">
                                        <p:cTn id="118" dur="500" fill="hold"/>
                                        <p:tgtEl>
                                          <p:spTgt spid="51"/>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57"/>
                                        </p:tgtEl>
                                        <p:attrNameLst>
                                          <p:attrName>style.visibility</p:attrName>
                                        </p:attrNameLst>
                                      </p:cBhvr>
                                      <p:to>
                                        <p:strVal val="visible"/>
                                      </p:to>
                                    </p:set>
                                    <p:anim calcmode="lin" valueType="num">
                                      <p:cBhvr additive="base">
                                        <p:cTn id="121" dur="500" fill="hold"/>
                                        <p:tgtEl>
                                          <p:spTgt spid="57"/>
                                        </p:tgtEl>
                                        <p:attrNameLst>
                                          <p:attrName>ppt_x</p:attrName>
                                        </p:attrNameLst>
                                      </p:cBhvr>
                                      <p:tavLst>
                                        <p:tav tm="0">
                                          <p:val>
                                            <p:strVal val="#ppt_x"/>
                                          </p:val>
                                        </p:tav>
                                        <p:tav tm="100000">
                                          <p:val>
                                            <p:strVal val="#ppt_x"/>
                                          </p:val>
                                        </p:tav>
                                      </p:tavLst>
                                    </p:anim>
                                    <p:anim calcmode="lin" valueType="num">
                                      <p:cBhvr additive="base">
                                        <p:cTn id="122"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1" grpId="0" animBg="1"/>
      <p:bldP spid="12" grpId="0" animBg="1"/>
      <p:bldP spid="13" grpId="0" animBg="1"/>
      <p:bldP spid="14" grpId="0" animBg="1"/>
      <p:bldP spid="18" grpId="0" animBg="1"/>
      <p:bldP spid="19" grpId="0" animBg="1"/>
      <p:bldP spid="20" grpId="0" animBg="1"/>
      <p:bldP spid="21" grpId="0" animBg="1"/>
      <p:bldP spid="39" grpId="0" animBg="1"/>
      <p:bldP spid="40" grpId="0" animBg="1"/>
      <p:bldP spid="41" grpId="0" animBg="1"/>
      <p:bldP spid="42" grpId="0" animBg="1"/>
      <p:bldP spid="46" grpId="0"/>
      <p:bldP spid="47" grpId="0"/>
      <p:bldP spid="48" grpId="0"/>
      <p:bldP spid="51" grpId="0"/>
      <p:bldP spid="52" grpId="0"/>
      <p:bldP spid="53" grpId="0"/>
      <p:bldP spid="54" grpId="0"/>
      <p:bldP spid="5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D7573-FEE4-4D82-827B-829C4F6ECBF9}"/>
              </a:ext>
            </a:extLst>
          </p:cNvPr>
          <p:cNvSpPr>
            <a:spLocks noGrp="1"/>
          </p:cNvSpPr>
          <p:nvPr>
            <p:ph type="title"/>
          </p:nvPr>
        </p:nvSpPr>
        <p:spPr>
          <a:xfrm>
            <a:off x="920750" y="104441"/>
            <a:ext cx="7862901" cy="533311"/>
          </a:xfrm>
        </p:spPr>
        <p:txBody>
          <a:bodyPr/>
          <a:lstStyle/>
          <a:p>
            <a:r>
              <a:rPr lang="en-GB" sz="2000" dirty="0">
                <a:solidFill>
                  <a:schemeClr val="tx1">
                    <a:lumMod val="85000"/>
                    <a:lumOff val="15000"/>
                  </a:schemeClr>
                </a:solidFill>
                <a:latin typeface="+mn-lt"/>
                <a:ea typeface="Apple Symbols" panose="02000000000000000000" pitchFamily="2" charset="-79"/>
                <a:cs typeface="Arial" panose="020B0604020202020204" pitchFamily="34" charset="0"/>
              </a:rPr>
              <a:t>Code Coverage in Test-Driven Development (TDD)</a:t>
            </a:r>
            <a:endParaRPr lang="en-GB" sz="2000" b="1" dirty="0">
              <a:solidFill>
                <a:schemeClr val="tx1">
                  <a:lumMod val="85000"/>
                  <a:lumOff val="15000"/>
                </a:schemeClr>
              </a:solidFill>
              <a:latin typeface="+mn-lt"/>
            </a:endParaRPr>
          </a:p>
        </p:txBody>
      </p:sp>
      <p:pic>
        <p:nvPicPr>
          <p:cNvPr id="4" name="Picture 3" descr="A screenshot of a computer&#10;&#10;Description automatically generated">
            <a:extLst>
              <a:ext uri="{FF2B5EF4-FFF2-40B4-BE49-F238E27FC236}">
                <a16:creationId xmlns:a16="http://schemas.microsoft.com/office/drawing/2014/main" id="{8CBE88E3-DEF2-A7FD-26D0-23CA393486DE}"/>
              </a:ext>
            </a:extLst>
          </p:cNvPr>
          <p:cNvPicPr>
            <a:picLocks noChangeAspect="1"/>
          </p:cNvPicPr>
          <p:nvPr/>
        </p:nvPicPr>
        <p:blipFill>
          <a:blip r:embed="rId3"/>
          <a:stretch>
            <a:fillRect/>
          </a:stretch>
        </p:blipFill>
        <p:spPr>
          <a:xfrm>
            <a:off x="450850" y="637752"/>
            <a:ext cx="7772400" cy="4303591"/>
          </a:xfrm>
          <a:prstGeom prst="rect">
            <a:avLst/>
          </a:prstGeom>
        </p:spPr>
      </p:pic>
    </p:spTree>
    <p:extLst>
      <p:ext uri="{BB962C8B-B14F-4D97-AF65-F5344CB8AC3E}">
        <p14:creationId xmlns:p14="http://schemas.microsoft.com/office/powerpoint/2010/main" val="2511907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D7573-FEE4-4D82-827B-829C4F6ECBF9}"/>
              </a:ext>
            </a:extLst>
          </p:cNvPr>
          <p:cNvSpPr>
            <a:spLocks noGrp="1"/>
          </p:cNvSpPr>
          <p:nvPr>
            <p:ph type="title"/>
          </p:nvPr>
        </p:nvSpPr>
        <p:spPr>
          <a:xfrm>
            <a:off x="920750" y="104441"/>
            <a:ext cx="7862901" cy="533311"/>
          </a:xfrm>
        </p:spPr>
        <p:txBody>
          <a:bodyPr/>
          <a:lstStyle/>
          <a:p>
            <a:r>
              <a:rPr lang="en-GB" sz="2000" dirty="0">
                <a:solidFill>
                  <a:schemeClr val="tx1">
                    <a:lumMod val="85000"/>
                    <a:lumOff val="15000"/>
                  </a:schemeClr>
                </a:solidFill>
                <a:latin typeface="+mn-lt"/>
                <a:ea typeface="Apple Symbols" panose="02000000000000000000" pitchFamily="2" charset="-79"/>
                <a:cs typeface="Arial" panose="020B0604020202020204" pitchFamily="34" charset="0"/>
              </a:rPr>
              <a:t>Directory Structure </a:t>
            </a:r>
            <a:endParaRPr lang="en-GB" sz="2000" b="1" dirty="0">
              <a:solidFill>
                <a:schemeClr val="tx1">
                  <a:lumMod val="85000"/>
                  <a:lumOff val="15000"/>
                </a:schemeClr>
              </a:solidFill>
              <a:latin typeface="+mn-lt"/>
            </a:endParaRPr>
          </a:p>
        </p:txBody>
      </p:sp>
      <p:pic>
        <p:nvPicPr>
          <p:cNvPr id="8" name="Picture 7">
            <a:extLst>
              <a:ext uri="{FF2B5EF4-FFF2-40B4-BE49-F238E27FC236}">
                <a16:creationId xmlns:a16="http://schemas.microsoft.com/office/drawing/2014/main" id="{54D3064A-496F-8F32-1B2D-DB52F33E50C4}"/>
              </a:ext>
            </a:extLst>
          </p:cNvPr>
          <p:cNvPicPr>
            <a:picLocks noChangeAspect="1"/>
          </p:cNvPicPr>
          <p:nvPr/>
        </p:nvPicPr>
        <p:blipFill>
          <a:blip r:embed="rId3"/>
          <a:stretch>
            <a:fillRect/>
          </a:stretch>
        </p:blipFill>
        <p:spPr>
          <a:xfrm>
            <a:off x="685800" y="740229"/>
            <a:ext cx="7537449" cy="4082142"/>
          </a:xfrm>
          <a:prstGeom prst="rect">
            <a:avLst/>
          </a:prstGeom>
        </p:spPr>
      </p:pic>
    </p:spTree>
    <p:extLst>
      <p:ext uri="{BB962C8B-B14F-4D97-AF65-F5344CB8AC3E}">
        <p14:creationId xmlns:p14="http://schemas.microsoft.com/office/powerpoint/2010/main" val="2675317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D7573-FEE4-4D82-827B-829C4F6ECBF9}"/>
              </a:ext>
            </a:extLst>
          </p:cNvPr>
          <p:cNvSpPr>
            <a:spLocks noGrp="1"/>
          </p:cNvSpPr>
          <p:nvPr>
            <p:ph type="title"/>
          </p:nvPr>
        </p:nvSpPr>
        <p:spPr>
          <a:xfrm>
            <a:off x="920750" y="104441"/>
            <a:ext cx="7862901" cy="533311"/>
          </a:xfrm>
        </p:spPr>
        <p:txBody>
          <a:bodyPr/>
          <a:lstStyle/>
          <a:p>
            <a:r>
              <a:rPr lang="en-GB" sz="2000" dirty="0">
                <a:solidFill>
                  <a:schemeClr val="tx1">
                    <a:lumMod val="85000"/>
                    <a:lumOff val="15000"/>
                  </a:schemeClr>
                </a:solidFill>
                <a:latin typeface="+mn-lt"/>
                <a:ea typeface="Apple Symbols" panose="02000000000000000000" pitchFamily="2" charset="-79"/>
                <a:cs typeface="Arial" panose="020B0604020202020204" pitchFamily="34" charset="0"/>
              </a:rPr>
              <a:t>Directory Structure </a:t>
            </a:r>
            <a:endParaRPr lang="en-GB" sz="2000" b="1" dirty="0">
              <a:solidFill>
                <a:schemeClr val="tx1">
                  <a:lumMod val="85000"/>
                  <a:lumOff val="15000"/>
                </a:schemeClr>
              </a:solidFill>
              <a:latin typeface="+mn-lt"/>
            </a:endParaRPr>
          </a:p>
        </p:txBody>
      </p:sp>
      <p:pic>
        <p:nvPicPr>
          <p:cNvPr id="4" name="Picture 3">
            <a:extLst>
              <a:ext uri="{FF2B5EF4-FFF2-40B4-BE49-F238E27FC236}">
                <a16:creationId xmlns:a16="http://schemas.microsoft.com/office/drawing/2014/main" id="{AFE54E03-DD37-1A85-CF43-3E2A8731CD9E}"/>
              </a:ext>
            </a:extLst>
          </p:cNvPr>
          <p:cNvPicPr>
            <a:picLocks noChangeAspect="1"/>
          </p:cNvPicPr>
          <p:nvPr/>
        </p:nvPicPr>
        <p:blipFill>
          <a:blip r:embed="rId3"/>
          <a:stretch>
            <a:fillRect/>
          </a:stretch>
        </p:blipFill>
        <p:spPr>
          <a:xfrm>
            <a:off x="511629" y="637752"/>
            <a:ext cx="8153399" cy="4401307"/>
          </a:xfrm>
          <a:prstGeom prst="rect">
            <a:avLst/>
          </a:prstGeom>
        </p:spPr>
      </p:pic>
    </p:spTree>
    <p:extLst>
      <p:ext uri="{BB962C8B-B14F-4D97-AF65-F5344CB8AC3E}">
        <p14:creationId xmlns:p14="http://schemas.microsoft.com/office/powerpoint/2010/main" val="1313698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169" y="358042"/>
            <a:ext cx="8355659" cy="437426"/>
          </a:xfrm>
        </p:spPr>
        <p:txBody>
          <a:bodyPr/>
          <a:lstStyle/>
          <a:p>
            <a:r>
              <a:rPr lang="en-GB" sz="3200" b="1" dirty="0">
                <a:solidFill>
                  <a:schemeClr val="tx1">
                    <a:lumMod val="85000"/>
                    <a:lumOff val="15000"/>
                  </a:schemeClr>
                </a:solidFill>
                <a:latin typeface="Arial" panose="020B0604020202020204" pitchFamily="34" charset="0"/>
                <a:ea typeface="Calibri" panose="020F0502020204030204" pitchFamily="34" charset="0"/>
                <a:cs typeface="Times New Roman" panose="02020603050405020304" pitchFamily="18" charset="0"/>
              </a:rPr>
              <a:t>Understanding Production-Ready Code</a:t>
            </a:r>
            <a:endParaRPr lang="en-GB" sz="3000" b="1" dirty="0">
              <a:solidFill>
                <a:schemeClr val="tx1">
                  <a:lumMod val="85000"/>
                  <a:lumOff val="15000"/>
                </a:schemeClr>
              </a:solidFill>
              <a:latin typeface="+mn-lt"/>
            </a:endParaRPr>
          </a:p>
        </p:txBody>
      </p:sp>
      <p:sp>
        <p:nvSpPr>
          <p:cNvPr id="59" name="Rectangle 6">
            <a:extLst>
              <a:ext uri="{FF2B5EF4-FFF2-40B4-BE49-F238E27FC236}">
                <a16:creationId xmlns:a16="http://schemas.microsoft.com/office/drawing/2014/main" id="{F3A3C7D8-8630-D7D4-EDF7-44E29523891B}"/>
              </a:ext>
            </a:extLst>
          </p:cNvPr>
          <p:cNvSpPr>
            <a:spLocks noChangeArrowheads="1"/>
          </p:cNvSpPr>
          <p:nvPr/>
        </p:nvSpPr>
        <p:spPr bwMode="auto">
          <a:xfrm>
            <a:off x="614170" y="1431077"/>
            <a:ext cx="5007890" cy="699748"/>
          </a:xfrm>
          <a:prstGeom prst="rect">
            <a:avLst/>
          </a:prstGeom>
          <a:solidFill>
            <a:schemeClr val="accent3"/>
          </a:solidFill>
          <a:ln w="0">
            <a:noFill/>
            <a:prstDash val="solid"/>
            <a:miter lim="800000"/>
            <a:headEnd/>
            <a:tailEnd/>
          </a:ln>
        </p:spPr>
        <p:txBody>
          <a:bodyPr vert="horz" wrap="square" lIns="91440" tIns="45720" rIns="91440" bIns="45720" numCol="1" anchor="t" anchorCtr="0" compatLnSpc="1">
            <a:prstTxWarp prst="textNoShape">
              <a:avLst/>
            </a:prstTxWarp>
          </a:bodyPr>
          <a:lstStyle/>
          <a:p>
            <a:r>
              <a:rPr lang="en-GB" sz="1100" dirty="0"/>
              <a:t>Monitoring tools are integrated into production-ready code to track system performance, detect anomalies, and ensure optimal operation, allowing for proactive maintenance and timely interventions.</a:t>
            </a:r>
            <a:endParaRPr lang="en-GB" sz="1100" dirty="0">
              <a:latin typeface="Arial" panose="020B0604020202020204" pitchFamily="34" charset="0"/>
              <a:ea typeface="Apple Symbols" panose="02000000000000000000" pitchFamily="2" charset="-79"/>
              <a:cs typeface="Arial" panose="020B0604020202020204" pitchFamily="34" charset="0"/>
            </a:endParaRPr>
          </a:p>
        </p:txBody>
      </p:sp>
      <p:sp>
        <p:nvSpPr>
          <p:cNvPr id="60" name="Rectangle 7">
            <a:extLst>
              <a:ext uri="{FF2B5EF4-FFF2-40B4-BE49-F238E27FC236}">
                <a16:creationId xmlns:a16="http://schemas.microsoft.com/office/drawing/2014/main" id="{7F674DB9-6709-8822-861E-7031D76AC4BC}"/>
              </a:ext>
            </a:extLst>
          </p:cNvPr>
          <p:cNvSpPr>
            <a:spLocks noChangeArrowheads="1"/>
          </p:cNvSpPr>
          <p:nvPr/>
        </p:nvSpPr>
        <p:spPr bwMode="auto">
          <a:xfrm>
            <a:off x="614170" y="2184215"/>
            <a:ext cx="5007890" cy="500957"/>
          </a:xfrm>
          <a:prstGeom prst="rect">
            <a:avLst/>
          </a:prstGeom>
          <a:solidFill>
            <a:schemeClr val="accent4"/>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lvl="0"/>
            <a:r>
              <a:rPr lang="en-GB" sz="1100" dirty="0"/>
              <a:t> It incorporates robust error handling mechanisms, logging functionalities, and security measures to protect against vulnerabilities and ensure data integrity.</a:t>
            </a:r>
          </a:p>
        </p:txBody>
      </p:sp>
      <p:sp>
        <p:nvSpPr>
          <p:cNvPr id="61" name="Rectangle 8">
            <a:extLst>
              <a:ext uri="{FF2B5EF4-FFF2-40B4-BE49-F238E27FC236}">
                <a16:creationId xmlns:a16="http://schemas.microsoft.com/office/drawing/2014/main" id="{6F1163E5-93AF-B44A-99D7-0BBB9E2D7EFD}"/>
              </a:ext>
            </a:extLst>
          </p:cNvPr>
          <p:cNvSpPr>
            <a:spLocks noChangeArrowheads="1"/>
          </p:cNvSpPr>
          <p:nvPr/>
        </p:nvSpPr>
        <p:spPr bwMode="auto">
          <a:xfrm>
            <a:off x="614170" y="2727201"/>
            <a:ext cx="5007890" cy="652038"/>
          </a:xfrm>
          <a:prstGeom prst="rect">
            <a:avLst/>
          </a:prstGeom>
          <a:solidFill>
            <a:schemeClr val="accent2"/>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lvl="0"/>
            <a:r>
              <a:rPr lang="en-GB" sz="1100" dirty="0"/>
              <a:t>Production-ready code adheres to best practices in software development, such as clean coding principles, modular design, and proper documentation.</a:t>
            </a:r>
          </a:p>
        </p:txBody>
      </p:sp>
      <p:sp>
        <p:nvSpPr>
          <p:cNvPr id="62" name="Rectangle 9">
            <a:extLst>
              <a:ext uri="{FF2B5EF4-FFF2-40B4-BE49-F238E27FC236}">
                <a16:creationId xmlns:a16="http://schemas.microsoft.com/office/drawing/2014/main" id="{8290CCAC-CCB2-CD3E-B31E-3398ECB11266}"/>
              </a:ext>
            </a:extLst>
          </p:cNvPr>
          <p:cNvSpPr>
            <a:spLocks noChangeArrowheads="1"/>
          </p:cNvSpPr>
          <p:nvPr/>
        </p:nvSpPr>
        <p:spPr bwMode="auto">
          <a:xfrm>
            <a:off x="614170" y="3437174"/>
            <a:ext cx="5007890" cy="590697"/>
          </a:xfrm>
          <a:prstGeom prst="rect">
            <a:avLst/>
          </a:prstGeom>
          <a:solidFill>
            <a:schemeClr val="accent5"/>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lvl="0"/>
            <a:r>
              <a:rPr lang="en-GB" sz="1100" dirty="0"/>
              <a:t>It entails thorough testing, including unit tests, integration tests, and end-to-end tests, to validate functionality and identify potential issues before deployment.</a:t>
            </a:r>
          </a:p>
        </p:txBody>
      </p:sp>
      <p:sp>
        <p:nvSpPr>
          <p:cNvPr id="63" name="Rectangle 10">
            <a:extLst>
              <a:ext uri="{FF2B5EF4-FFF2-40B4-BE49-F238E27FC236}">
                <a16:creationId xmlns:a16="http://schemas.microsoft.com/office/drawing/2014/main" id="{D1EEDC10-0067-8540-29CC-DADE6B7C8F61}"/>
              </a:ext>
            </a:extLst>
          </p:cNvPr>
          <p:cNvSpPr>
            <a:spLocks noChangeArrowheads="1"/>
          </p:cNvSpPr>
          <p:nvPr/>
        </p:nvSpPr>
        <p:spPr bwMode="auto">
          <a:xfrm>
            <a:off x="614170" y="4085804"/>
            <a:ext cx="5007890" cy="647494"/>
          </a:xfrm>
          <a:prstGeom prst="rect">
            <a:avLst/>
          </a:prstGeom>
          <a:solidFill>
            <a:schemeClr val="accent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lvl="0"/>
            <a:r>
              <a:rPr lang="en-GB" sz="1100" dirty="0"/>
              <a:t>Production-ready code refers to software that meets the standards and requirements necessary for deployment in a live environment, ensuring stability, reliability, and performance.</a:t>
            </a:r>
          </a:p>
        </p:txBody>
      </p:sp>
      <p:sp>
        <p:nvSpPr>
          <p:cNvPr id="64" name="Freeform 11">
            <a:extLst>
              <a:ext uri="{FF2B5EF4-FFF2-40B4-BE49-F238E27FC236}">
                <a16:creationId xmlns:a16="http://schemas.microsoft.com/office/drawing/2014/main" id="{EF83D74B-101F-E6F4-8774-13CA34ED7AFD}"/>
              </a:ext>
            </a:extLst>
          </p:cNvPr>
          <p:cNvSpPr>
            <a:spLocks/>
          </p:cNvSpPr>
          <p:nvPr/>
        </p:nvSpPr>
        <p:spPr bwMode="auto">
          <a:xfrm>
            <a:off x="5587981" y="4085804"/>
            <a:ext cx="905018" cy="807665"/>
          </a:xfrm>
          <a:custGeom>
            <a:avLst/>
            <a:gdLst>
              <a:gd name="T0" fmla="*/ 0 w 478"/>
              <a:gd name="T1" fmla="*/ 0 h 711"/>
              <a:gd name="T2" fmla="*/ 478 w 478"/>
              <a:gd name="T3" fmla="*/ 77 h 711"/>
              <a:gd name="T4" fmla="*/ 478 w 478"/>
              <a:gd name="T5" fmla="*/ 711 h 711"/>
              <a:gd name="T6" fmla="*/ 0 w 478"/>
              <a:gd name="T7" fmla="*/ 574 h 711"/>
              <a:gd name="T8" fmla="*/ 0 w 478"/>
              <a:gd name="T9" fmla="*/ 0 h 711"/>
            </a:gdLst>
            <a:ahLst/>
            <a:cxnLst>
              <a:cxn ang="0">
                <a:pos x="T0" y="T1"/>
              </a:cxn>
              <a:cxn ang="0">
                <a:pos x="T2" y="T3"/>
              </a:cxn>
              <a:cxn ang="0">
                <a:pos x="T4" y="T5"/>
              </a:cxn>
              <a:cxn ang="0">
                <a:pos x="T6" y="T7"/>
              </a:cxn>
              <a:cxn ang="0">
                <a:pos x="T8" y="T9"/>
              </a:cxn>
            </a:cxnLst>
            <a:rect l="0" t="0" r="r" b="b"/>
            <a:pathLst>
              <a:path w="478" h="711">
                <a:moveTo>
                  <a:pt x="0" y="0"/>
                </a:moveTo>
                <a:lnTo>
                  <a:pt x="478" y="77"/>
                </a:lnTo>
                <a:lnTo>
                  <a:pt x="478" y="711"/>
                </a:lnTo>
                <a:lnTo>
                  <a:pt x="0" y="574"/>
                </a:lnTo>
                <a:lnTo>
                  <a:pt x="0" y="0"/>
                </a:lnTo>
                <a:close/>
              </a:path>
            </a:pathLst>
          </a:custGeom>
          <a:solidFill>
            <a:schemeClr val="accent1">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latin typeface="Arial" panose="020B0604020202020204" pitchFamily="34" charset="0"/>
              <a:ea typeface="Apple Symbols" panose="02000000000000000000" pitchFamily="2" charset="-79"/>
              <a:cs typeface="Arial" panose="020B0604020202020204" pitchFamily="34" charset="0"/>
            </a:endParaRPr>
          </a:p>
        </p:txBody>
      </p:sp>
      <p:sp>
        <p:nvSpPr>
          <p:cNvPr id="65" name="Freeform 12">
            <a:extLst>
              <a:ext uri="{FF2B5EF4-FFF2-40B4-BE49-F238E27FC236}">
                <a16:creationId xmlns:a16="http://schemas.microsoft.com/office/drawing/2014/main" id="{47D722B5-CF82-92F6-4EDC-2EFFF6A25427}"/>
              </a:ext>
            </a:extLst>
          </p:cNvPr>
          <p:cNvSpPr>
            <a:spLocks/>
          </p:cNvSpPr>
          <p:nvPr/>
        </p:nvSpPr>
        <p:spPr bwMode="auto">
          <a:xfrm>
            <a:off x="6492999" y="3919954"/>
            <a:ext cx="1999369" cy="973514"/>
          </a:xfrm>
          <a:custGeom>
            <a:avLst/>
            <a:gdLst>
              <a:gd name="T0" fmla="*/ 1056 w 1056"/>
              <a:gd name="T1" fmla="*/ 0 h 857"/>
              <a:gd name="T2" fmla="*/ 1056 w 1056"/>
              <a:gd name="T3" fmla="*/ 429 h 857"/>
              <a:gd name="T4" fmla="*/ 0 w 1056"/>
              <a:gd name="T5" fmla="*/ 857 h 857"/>
              <a:gd name="T6" fmla="*/ 0 w 1056"/>
              <a:gd name="T7" fmla="*/ 223 h 857"/>
              <a:gd name="T8" fmla="*/ 1056 w 1056"/>
              <a:gd name="T9" fmla="*/ 0 h 857"/>
            </a:gdLst>
            <a:ahLst/>
            <a:cxnLst>
              <a:cxn ang="0">
                <a:pos x="T0" y="T1"/>
              </a:cxn>
              <a:cxn ang="0">
                <a:pos x="T2" y="T3"/>
              </a:cxn>
              <a:cxn ang="0">
                <a:pos x="T4" y="T5"/>
              </a:cxn>
              <a:cxn ang="0">
                <a:pos x="T6" y="T7"/>
              </a:cxn>
              <a:cxn ang="0">
                <a:pos x="T8" y="T9"/>
              </a:cxn>
            </a:cxnLst>
            <a:rect l="0" t="0" r="r" b="b"/>
            <a:pathLst>
              <a:path w="1056" h="857">
                <a:moveTo>
                  <a:pt x="1056" y="0"/>
                </a:moveTo>
                <a:lnTo>
                  <a:pt x="1056" y="429"/>
                </a:lnTo>
                <a:lnTo>
                  <a:pt x="0" y="857"/>
                </a:lnTo>
                <a:lnTo>
                  <a:pt x="0" y="223"/>
                </a:lnTo>
                <a:lnTo>
                  <a:pt x="1056"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br>
              <a:rPr lang="en-US" sz="1100">
                <a:latin typeface="Arial" panose="020B0604020202020204" pitchFamily="34" charset="0"/>
                <a:ea typeface="Apple Symbols" panose="02000000000000000000" pitchFamily="2" charset="-79"/>
                <a:cs typeface="Arial" panose="020B0604020202020204" pitchFamily="34" charset="0"/>
              </a:rPr>
            </a:br>
            <a:br>
              <a:rPr lang="en-US" sz="1100">
                <a:latin typeface="Arial" panose="020B0604020202020204" pitchFamily="34" charset="0"/>
                <a:ea typeface="Apple Symbols" panose="02000000000000000000" pitchFamily="2" charset="-79"/>
                <a:cs typeface="Arial" panose="020B0604020202020204" pitchFamily="34" charset="0"/>
              </a:rPr>
            </a:br>
            <a:r>
              <a:rPr lang="en-US" sz="1100">
                <a:latin typeface="Arial" panose="020B0604020202020204" pitchFamily="34" charset="0"/>
                <a:ea typeface="Apple Symbols" panose="02000000000000000000" pitchFamily="2" charset="-79"/>
                <a:cs typeface="Arial" panose="020B0604020202020204" pitchFamily="34" charset="0"/>
              </a:rPr>
              <a:t>1</a:t>
            </a:r>
          </a:p>
        </p:txBody>
      </p:sp>
      <p:sp>
        <p:nvSpPr>
          <p:cNvPr id="66" name="Freeform 13">
            <a:extLst>
              <a:ext uri="{FF2B5EF4-FFF2-40B4-BE49-F238E27FC236}">
                <a16:creationId xmlns:a16="http://schemas.microsoft.com/office/drawing/2014/main" id="{80611393-BFA0-4CF0-E0E5-5822DC7B7B4B}"/>
              </a:ext>
            </a:extLst>
          </p:cNvPr>
          <p:cNvSpPr>
            <a:spLocks/>
          </p:cNvSpPr>
          <p:nvPr/>
        </p:nvSpPr>
        <p:spPr bwMode="auto">
          <a:xfrm>
            <a:off x="5587981" y="3882467"/>
            <a:ext cx="2904387" cy="290805"/>
          </a:xfrm>
          <a:custGeom>
            <a:avLst/>
            <a:gdLst>
              <a:gd name="T0" fmla="*/ 1007 w 1534"/>
              <a:gd name="T1" fmla="*/ 0 h 256"/>
              <a:gd name="T2" fmla="*/ 1534 w 1534"/>
              <a:gd name="T3" fmla="*/ 33 h 256"/>
              <a:gd name="T4" fmla="*/ 478 w 1534"/>
              <a:gd name="T5" fmla="*/ 256 h 256"/>
              <a:gd name="T6" fmla="*/ 0 w 1534"/>
              <a:gd name="T7" fmla="*/ 179 h 256"/>
              <a:gd name="T8" fmla="*/ 1007 w 1534"/>
              <a:gd name="T9" fmla="*/ 0 h 256"/>
            </a:gdLst>
            <a:ahLst/>
            <a:cxnLst>
              <a:cxn ang="0">
                <a:pos x="T0" y="T1"/>
              </a:cxn>
              <a:cxn ang="0">
                <a:pos x="T2" y="T3"/>
              </a:cxn>
              <a:cxn ang="0">
                <a:pos x="T4" y="T5"/>
              </a:cxn>
              <a:cxn ang="0">
                <a:pos x="T6" y="T7"/>
              </a:cxn>
              <a:cxn ang="0">
                <a:pos x="T8" y="T9"/>
              </a:cxn>
            </a:cxnLst>
            <a:rect l="0" t="0" r="r" b="b"/>
            <a:pathLst>
              <a:path w="1534" h="256">
                <a:moveTo>
                  <a:pt x="1007" y="0"/>
                </a:moveTo>
                <a:lnTo>
                  <a:pt x="1534" y="33"/>
                </a:lnTo>
                <a:lnTo>
                  <a:pt x="478" y="256"/>
                </a:lnTo>
                <a:lnTo>
                  <a:pt x="0" y="179"/>
                </a:lnTo>
                <a:lnTo>
                  <a:pt x="1007" y="0"/>
                </a:lnTo>
                <a:close/>
              </a:path>
            </a:pathLst>
          </a:custGeom>
          <a:solidFill>
            <a:schemeClr val="accent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latin typeface="Arial" panose="020B0604020202020204" pitchFamily="34" charset="0"/>
              <a:ea typeface="Apple Symbols" panose="02000000000000000000" pitchFamily="2" charset="-79"/>
              <a:cs typeface="Arial" panose="020B0604020202020204" pitchFamily="34" charset="0"/>
            </a:endParaRPr>
          </a:p>
        </p:txBody>
      </p:sp>
      <p:sp>
        <p:nvSpPr>
          <p:cNvPr id="67" name="Freeform 14">
            <a:extLst>
              <a:ext uri="{FF2B5EF4-FFF2-40B4-BE49-F238E27FC236}">
                <a16:creationId xmlns:a16="http://schemas.microsoft.com/office/drawing/2014/main" id="{9D46F7F1-72D9-74E3-182F-A22F7DEF3610}"/>
              </a:ext>
            </a:extLst>
          </p:cNvPr>
          <p:cNvSpPr>
            <a:spLocks/>
          </p:cNvSpPr>
          <p:nvPr/>
        </p:nvSpPr>
        <p:spPr bwMode="auto">
          <a:xfrm>
            <a:off x="5587981" y="3437173"/>
            <a:ext cx="905018" cy="658854"/>
          </a:xfrm>
          <a:custGeom>
            <a:avLst/>
            <a:gdLst>
              <a:gd name="T0" fmla="*/ 0 w 478"/>
              <a:gd name="T1" fmla="*/ 0 h 580"/>
              <a:gd name="T2" fmla="*/ 478 w 478"/>
              <a:gd name="T3" fmla="*/ 0 h 580"/>
              <a:gd name="T4" fmla="*/ 478 w 478"/>
              <a:gd name="T5" fmla="*/ 580 h 580"/>
              <a:gd name="T6" fmla="*/ 0 w 478"/>
              <a:gd name="T7" fmla="*/ 516 h 580"/>
              <a:gd name="T8" fmla="*/ 0 w 478"/>
              <a:gd name="T9" fmla="*/ 0 h 580"/>
            </a:gdLst>
            <a:ahLst/>
            <a:cxnLst>
              <a:cxn ang="0">
                <a:pos x="T0" y="T1"/>
              </a:cxn>
              <a:cxn ang="0">
                <a:pos x="T2" y="T3"/>
              </a:cxn>
              <a:cxn ang="0">
                <a:pos x="T4" y="T5"/>
              </a:cxn>
              <a:cxn ang="0">
                <a:pos x="T6" y="T7"/>
              </a:cxn>
              <a:cxn ang="0">
                <a:pos x="T8" y="T9"/>
              </a:cxn>
            </a:cxnLst>
            <a:rect l="0" t="0" r="r" b="b"/>
            <a:pathLst>
              <a:path w="478" h="580">
                <a:moveTo>
                  <a:pt x="0" y="0"/>
                </a:moveTo>
                <a:lnTo>
                  <a:pt x="478" y="0"/>
                </a:lnTo>
                <a:lnTo>
                  <a:pt x="478" y="580"/>
                </a:lnTo>
                <a:lnTo>
                  <a:pt x="0" y="516"/>
                </a:lnTo>
                <a:lnTo>
                  <a:pt x="0" y="0"/>
                </a:lnTo>
                <a:close/>
              </a:path>
            </a:pathLst>
          </a:custGeom>
          <a:solidFill>
            <a:schemeClr val="accent5">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latin typeface="Arial" panose="020B0604020202020204" pitchFamily="34" charset="0"/>
              <a:ea typeface="Apple Symbols" panose="02000000000000000000" pitchFamily="2" charset="-79"/>
              <a:cs typeface="Arial" panose="020B0604020202020204" pitchFamily="34" charset="0"/>
            </a:endParaRPr>
          </a:p>
        </p:txBody>
      </p:sp>
      <p:sp>
        <p:nvSpPr>
          <p:cNvPr id="68" name="Freeform 15">
            <a:extLst>
              <a:ext uri="{FF2B5EF4-FFF2-40B4-BE49-F238E27FC236}">
                <a16:creationId xmlns:a16="http://schemas.microsoft.com/office/drawing/2014/main" id="{953A2DA0-43B1-6E1E-8CA5-AAC052ED0904}"/>
              </a:ext>
            </a:extLst>
          </p:cNvPr>
          <p:cNvSpPr>
            <a:spLocks/>
          </p:cNvSpPr>
          <p:nvPr/>
        </p:nvSpPr>
        <p:spPr bwMode="auto">
          <a:xfrm>
            <a:off x="6492999" y="3437173"/>
            <a:ext cx="1999369" cy="658854"/>
          </a:xfrm>
          <a:custGeom>
            <a:avLst/>
            <a:gdLst>
              <a:gd name="T0" fmla="*/ 0 w 1056"/>
              <a:gd name="T1" fmla="*/ 0 h 580"/>
              <a:gd name="T2" fmla="*/ 1056 w 1056"/>
              <a:gd name="T3" fmla="*/ 0 h 580"/>
              <a:gd name="T4" fmla="*/ 1056 w 1056"/>
              <a:gd name="T5" fmla="*/ 389 h 580"/>
              <a:gd name="T6" fmla="*/ 0 w 1056"/>
              <a:gd name="T7" fmla="*/ 580 h 580"/>
              <a:gd name="T8" fmla="*/ 0 w 1056"/>
              <a:gd name="T9" fmla="*/ 0 h 580"/>
            </a:gdLst>
            <a:ahLst/>
            <a:cxnLst>
              <a:cxn ang="0">
                <a:pos x="T0" y="T1"/>
              </a:cxn>
              <a:cxn ang="0">
                <a:pos x="T2" y="T3"/>
              </a:cxn>
              <a:cxn ang="0">
                <a:pos x="T4" y="T5"/>
              </a:cxn>
              <a:cxn ang="0">
                <a:pos x="T6" y="T7"/>
              </a:cxn>
              <a:cxn ang="0">
                <a:pos x="T8" y="T9"/>
              </a:cxn>
            </a:cxnLst>
            <a:rect l="0" t="0" r="r" b="b"/>
            <a:pathLst>
              <a:path w="1056" h="580">
                <a:moveTo>
                  <a:pt x="0" y="0"/>
                </a:moveTo>
                <a:lnTo>
                  <a:pt x="1056" y="0"/>
                </a:lnTo>
                <a:lnTo>
                  <a:pt x="1056" y="389"/>
                </a:lnTo>
                <a:lnTo>
                  <a:pt x="0" y="580"/>
                </a:lnTo>
                <a:lnTo>
                  <a:pt x="0" y="0"/>
                </a:ln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latin typeface="Arial" panose="020B0604020202020204" pitchFamily="34" charset="0"/>
              <a:ea typeface="Apple Symbols" panose="02000000000000000000" pitchFamily="2" charset="-79"/>
              <a:cs typeface="Arial" panose="020B0604020202020204" pitchFamily="34" charset="0"/>
            </a:endParaRPr>
          </a:p>
          <a:p>
            <a:r>
              <a:rPr lang="en-US" sz="1100">
                <a:latin typeface="Arial" panose="020B0604020202020204" pitchFamily="34" charset="0"/>
                <a:ea typeface="Apple Symbols" panose="02000000000000000000" pitchFamily="2" charset="-79"/>
                <a:cs typeface="Arial" panose="020B0604020202020204" pitchFamily="34" charset="0"/>
              </a:rPr>
              <a:t>2</a:t>
            </a:r>
          </a:p>
        </p:txBody>
      </p:sp>
      <p:sp>
        <p:nvSpPr>
          <p:cNvPr id="69" name="Freeform 16">
            <a:extLst>
              <a:ext uri="{FF2B5EF4-FFF2-40B4-BE49-F238E27FC236}">
                <a16:creationId xmlns:a16="http://schemas.microsoft.com/office/drawing/2014/main" id="{102EDAF6-B4F6-E65E-EB1A-E7DF79BBF145}"/>
              </a:ext>
            </a:extLst>
          </p:cNvPr>
          <p:cNvSpPr>
            <a:spLocks/>
          </p:cNvSpPr>
          <p:nvPr/>
        </p:nvSpPr>
        <p:spPr bwMode="auto">
          <a:xfrm>
            <a:off x="5587981" y="1207293"/>
            <a:ext cx="905018" cy="923532"/>
          </a:xfrm>
          <a:custGeom>
            <a:avLst/>
            <a:gdLst>
              <a:gd name="T0" fmla="*/ 478 w 478"/>
              <a:gd name="T1" fmla="*/ 0 h 813"/>
              <a:gd name="T2" fmla="*/ 478 w 478"/>
              <a:gd name="T3" fmla="*/ 667 h 813"/>
              <a:gd name="T4" fmla="*/ 0 w 478"/>
              <a:gd name="T5" fmla="*/ 813 h 813"/>
              <a:gd name="T6" fmla="*/ 0 w 478"/>
              <a:gd name="T7" fmla="*/ 197 h 813"/>
              <a:gd name="T8" fmla="*/ 478 w 478"/>
              <a:gd name="T9" fmla="*/ 0 h 813"/>
            </a:gdLst>
            <a:ahLst/>
            <a:cxnLst>
              <a:cxn ang="0">
                <a:pos x="T0" y="T1"/>
              </a:cxn>
              <a:cxn ang="0">
                <a:pos x="T2" y="T3"/>
              </a:cxn>
              <a:cxn ang="0">
                <a:pos x="T4" y="T5"/>
              </a:cxn>
              <a:cxn ang="0">
                <a:pos x="T6" y="T7"/>
              </a:cxn>
              <a:cxn ang="0">
                <a:pos x="T8" y="T9"/>
              </a:cxn>
            </a:cxnLst>
            <a:rect l="0" t="0" r="r" b="b"/>
            <a:pathLst>
              <a:path w="478" h="813">
                <a:moveTo>
                  <a:pt x="478" y="0"/>
                </a:moveTo>
                <a:lnTo>
                  <a:pt x="478" y="667"/>
                </a:lnTo>
                <a:lnTo>
                  <a:pt x="0" y="813"/>
                </a:lnTo>
                <a:lnTo>
                  <a:pt x="0" y="197"/>
                </a:lnTo>
                <a:lnTo>
                  <a:pt x="478" y="0"/>
                </a:lnTo>
                <a:close/>
              </a:path>
            </a:pathLst>
          </a:custGeom>
          <a:solidFill>
            <a:schemeClr val="accent3">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latin typeface="Arial" panose="020B0604020202020204" pitchFamily="34" charset="0"/>
              <a:ea typeface="Apple Symbols" panose="02000000000000000000" pitchFamily="2" charset="-79"/>
              <a:cs typeface="Arial" panose="020B0604020202020204" pitchFamily="34" charset="0"/>
            </a:endParaRPr>
          </a:p>
        </p:txBody>
      </p:sp>
      <p:sp>
        <p:nvSpPr>
          <p:cNvPr id="70" name="Freeform 17">
            <a:extLst>
              <a:ext uri="{FF2B5EF4-FFF2-40B4-BE49-F238E27FC236}">
                <a16:creationId xmlns:a16="http://schemas.microsoft.com/office/drawing/2014/main" id="{23D567C2-9323-40B9-BD7B-348159FD3AEA}"/>
              </a:ext>
            </a:extLst>
          </p:cNvPr>
          <p:cNvSpPr>
            <a:spLocks/>
          </p:cNvSpPr>
          <p:nvPr/>
        </p:nvSpPr>
        <p:spPr bwMode="auto">
          <a:xfrm>
            <a:off x="6492999" y="1207294"/>
            <a:ext cx="1999369" cy="1269998"/>
          </a:xfrm>
          <a:custGeom>
            <a:avLst/>
            <a:gdLst>
              <a:gd name="T0" fmla="*/ 0 w 1056"/>
              <a:gd name="T1" fmla="*/ 0 h 1118"/>
              <a:gd name="T2" fmla="*/ 1056 w 1056"/>
              <a:gd name="T3" fmla="*/ 682 h 1118"/>
              <a:gd name="T4" fmla="*/ 1056 w 1056"/>
              <a:gd name="T5" fmla="*/ 1118 h 1118"/>
              <a:gd name="T6" fmla="*/ 0 w 1056"/>
              <a:gd name="T7" fmla="*/ 667 h 1118"/>
              <a:gd name="T8" fmla="*/ 0 w 1056"/>
              <a:gd name="T9" fmla="*/ 0 h 1118"/>
            </a:gdLst>
            <a:ahLst/>
            <a:cxnLst>
              <a:cxn ang="0">
                <a:pos x="T0" y="T1"/>
              </a:cxn>
              <a:cxn ang="0">
                <a:pos x="T2" y="T3"/>
              </a:cxn>
              <a:cxn ang="0">
                <a:pos x="T4" y="T5"/>
              </a:cxn>
              <a:cxn ang="0">
                <a:pos x="T6" y="T7"/>
              </a:cxn>
              <a:cxn ang="0">
                <a:pos x="T8" y="T9"/>
              </a:cxn>
            </a:cxnLst>
            <a:rect l="0" t="0" r="r" b="b"/>
            <a:pathLst>
              <a:path w="1056" h="1118">
                <a:moveTo>
                  <a:pt x="0" y="0"/>
                </a:moveTo>
                <a:lnTo>
                  <a:pt x="1056" y="682"/>
                </a:lnTo>
                <a:lnTo>
                  <a:pt x="1056" y="1118"/>
                </a:lnTo>
                <a:lnTo>
                  <a:pt x="0" y="667"/>
                </a:lnTo>
                <a:lnTo>
                  <a:pt x="0" y="0"/>
                </a:ln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br>
              <a:rPr lang="en-US" sz="1100">
                <a:latin typeface="Arial" panose="020B0604020202020204" pitchFamily="34" charset="0"/>
                <a:ea typeface="Apple Symbols" panose="02000000000000000000" pitchFamily="2" charset="-79"/>
                <a:cs typeface="Arial" panose="020B0604020202020204" pitchFamily="34" charset="0"/>
              </a:rPr>
            </a:br>
            <a:r>
              <a:rPr lang="en-US" sz="1100">
                <a:latin typeface="Arial" panose="020B0604020202020204" pitchFamily="34" charset="0"/>
                <a:ea typeface="Apple Symbols" panose="02000000000000000000" pitchFamily="2" charset="-79"/>
                <a:cs typeface="Arial" panose="020B0604020202020204" pitchFamily="34" charset="0"/>
              </a:rPr>
              <a:t>5</a:t>
            </a:r>
          </a:p>
        </p:txBody>
      </p:sp>
      <p:sp>
        <p:nvSpPr>
          <p:cNvPr id="71" name="Freeform 18">
            <a:extLst>
              <a:ext uri="{FF2B5EF4-FFF2-40B4-BE49-F238E27FC236}">
                <a16:creationId xmlns:a16="http://schemas.microsoft.com/office/drawing/2014/main" id="{4342020B-3813-8C74-4643-2CBF808E27D1}"/>
              </a:ext>
            </a:extLst>
          </p:cNvPr>
          <p:cNvSpPr>
            <a:spLocks/>
          </p:cNvSpPr>
          <p:nvPr/>
        </p:nvSpPr>
        <p:spPr bwMode="auto">
          <a:xfrm>
            <a:off x="5587981" y="1964975"/>
            <a:ext cx="2904387" cy="512316"/>
          </a:xfrm>
          <a:custGeom>
            <a:avLst/>
            <a:gdLst>
              <a:gd name="T0" fmla="*/ 478 w 1534"/>
              <a:gd name="T1" fmla="*/ 0 h 451"/>
              <a:gd name="T2" fmla="*/ 1534 w 1534"/>
              <a:gd name="T3" fmla="*/ 451 h 451"/>
              <a:gd name="T4" fmla="*/ 1048 w 1534"/>
              <a:gd name="T5" fmla="*/ 451 h 451"/>
              <a:gd name="T6" fmla="*/ 0 w 1534"/>
              <a:gd name="T7" fmla="*/ 146 h 451"/>
              <a:gd name="T8" fmla="*/ 478 w 1534"/>
              <a:gd name="T9" fmla="*/ 0 h 451"/>
            </a:gdLst>
            <a:ahLst/>
            <a:cxnLst>
              <a:cxn ang="0">
                <a:pos x="T0" y="T1"/>
              </a:cxn>
              <a:cxn ang="0">
                <a:pos x="T2" y="T3"/>
              </a:cxn>
              <a:cxn ang="0">
                <a:pos x="T4" y="T5"/>
              </a:cxn>
              <a:cxn ang="0">
                <a:pos x="T6" y="T7"/>
              </a:cxn>
              <a:cxn ang="0">
                <a:pos x="T8" y="T9"/>
              </a:cxn>
            </a:cxnLst>
            <a:rect l="0" t="0" r="r" b="b"/>
            <a:pathLst>
              <a:path w="1534" h="451">
                <a:moveTo>
                  <a:pt x="478" y="0"/>
                </a:moveTo>
                <a:lnTo>
                  <a:pt x="1534" y="451"/>
                </a:lnTo>
                <a:lnTo>
                  <a:pt x="1048" y="451"/>
                </a:lnTo>
                <a:lnTo>
                  <a:pt x="0" y="146"/>
                </a:lnTo>
                <a:lnTo>
                  <a:pt x="478" y="0"/>
                </a:lnTo>
                <a:close/>
              </a:path>
            </a:pathLst>
          </a:custGeom>
          <a:solidFill>
            <a:schemeClr val="accent3">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latin typeface="Arial" panose="020B0604020202020204" pitchFamily="34" charset="0"/>
              <a:ea typeface="Apple Symbols" panose="02000000000000000000" pitchFamily="2" charset="-79"/>
              <a:cs typeface="Arial" panose="020B0604020202020204" pitchFamily="34" charset="0"/>
            </a:endParaRPr>
          </a:p>
        </p:txBody>
      </p:sp>
      <p:sp>
        <p:nvSpPr>
          <p:cNvPr id="72" name="Freeform 19">
            <a:extLst>
              <a:ext uri="{FF2B5EF4-FFF2-40B4-BE49-F238E27FC236}">
                <a16:creationId xmlns:a16="http://schemas.microsoft.com/office/drawing/2014/main" id="{E5A0C823-DF0F-2358-6DD8-931C4E6F0C79}"/>
              </a:ext>
            </a:extLst>
          </p:cNvPr>
          <p:cNvSpPr>
            <a:spLocks/>
          </p:cNvSpPr>
          <p:nvPr/>
        </p:nvSpPr>
        <p:spPr bwMode="auto">
          <a:xfrm>
            <a:off x="5587981" y="2571576"/>
            <a:ext cx="2904387" cy="311252"/>
          </a:xfrm>
          <a:custGeom>
            <a:avLst/>
            <a:gdLst>
              <a:gd name="T0" fmla="*/ 478 w 1534"/>
              <a:gd name="T1" fmla="*/ 0 h 274"/>
              <a:gd name="T2" fmla="*/ 1534 w 1534"/>
              <a:gd name="T3" fmla="*/ 269 h 274"/>
              <a:gd name="T4" fmla="*/ 1065 w 1534"/>
              <a:gd name="T5" fmla="*/ 274 h 274"/>
              <a:gd name="T6" fmla="*/ 0 w 1534"/>
              <a:gd name="T7" fmla="*/ 100 h 274"/>
              <a:gd name="T8" fmla="*/ 478 w 1534"/>
              <a:gd name="T9" fmla="*/ 0 h 274"/>
            </a:gdLst>
            <a:ahLst/>
            <a:cxnLst>
              <a:cxn ang="0">
                <a:pos x="T0" y="T1"/>
              </a:cxn>
              <a:cxn ang="0">
                <a:pos x="T2" y="T3"/>
              </a:cxn>
              <a:cxn ang="0">
                <a:pos x="T4" y="T5"/>
              </a:cxn>
              <a:cxn ang="0">
                <a:pos x="T6" y="T7"/>
              </a:cxn>
              <a:cxn ang="0">
                <a:pos x="T8" y="T9"/>
              </a:cxn>
            </a:cxnLst>
            <a:rect l="0" t="0" r="r" b="b"/>
            <a:pathLst>
              <a:path w="1534" h="274">
                <a:moveTo>
                  <a:pt x="478" y="0"/>
                </a:moveTo>
                <a:lnTo>
                  <a:pt x="1534" y="269"/>
                </a:lnTo>
                <a:lnTo>
                  <a:pt x="1065" y="274"/>
                </a:lnTo>
                <a:lnTo>
                  <a:pt x="0" y="100"/>
                </a:lnTo>
                <a:lnTo>
                  <a:pt x="478" y="0"/>
                </a:lnTo>
                <a:close/>
              </a:path>
            </a:pathLst>
          </a:custGeom>
          <a:solidFill>
            <a:schemeClr val="accent4">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latin typeface="Arial" panose="020B0604020202020204" pitchFamily="34" charset="0"/>
              <a:ea typeface="Apple Symbols" panose="02000000000000000000" pitchFamily="2" charset="-79"/>
              <a:cs typeface="Arial" panose="020B0604020202020204" pitchFamily="34" charset="0"/>
            </a:endParaRPr>
          </a:p>
        </p:txBody>
      </p:sp>
      <p:sp>
        <p:nvSpPr>
          <p:cNvPr id="73" name="Freeform 20">
            <a:extLst>
              <a:ext uri="{FF2B5EF4-FFF2-40B4-BE49-F238E27FC236}">
                <a16:creationId xmlns:a16="http://schemas.microsoft.com/office/drawing/2014/main" id="{127B3F44-94EA-8F27-6706-B64DB6938430}"/>
              </a:ext>
            </a:extLst>
          </p:cNvPr>
          <p:cNvSpPr>
            <a:spLocks/>
          </p:cNvSpPr>
          <p:nvPr/>
        </p:nvSpPr>
        <p:spPr bwMode="auto">
          <a:xfrm>
            <a:off x="5587981" y="2037677"/>
            <a:ext cx="905018" cy="647494"/>
          </a:xfrm>
          <a:custGeom>
            <a:avLst/>
            <a:gdLst>
              <a:gd name="T0" fmla="*/ 478 w 478"/>
              <a:gd name="T1" fmla="*/ 0 h 570"/>
              <a:gd name="T2" fmla="*/ 478 w 478"/>
              <a:gd name="T3" fmla="*/ 470 h 570"/>
              <a:gd name="T4" fmla="*/ 0 w 478"/>
              <a:gd name="T5" fmla="*/ 570 h 570"/>
              <a:gd name="T6" fmla="*/ 0 w 478"/>
              <a:gd name="T7" fmla="*/ 129 h 570"/>
              <a:gd name="T8" fmla="*/ 478 w 478"/>
              <a:gd name="T9" fmla="*/ 0 h 570"/>
            </a:gdLst>
            <a:ahLst/>
            <a:cxnLst>
              <a:cxn ang="0">
                <a:pos x="T0" y="T1"/>
              </a:cxn>
              <a:cxn ang="0">
                <a:pos x="T2" y="T3"/>
              </a:cxn>
              <a:cxn ang="0">
                <a:pos x="T4" y="T5"/>
              </a:cxn>
              <a:cxn ang="0">
                <a:pos x="T6" y="T7"/>
              </a:cxn>
              <a:cxn ang="0">
                <a:pos x="T8" y="T9"/>
              </a:cxn>
            </a:cxnLst>
            <a:rect l="0" t="0" r="r" b="b"/>
            <a:pathLst>
              <a:path w="478" h="570">
                <a:moveTo>
                  <a:pt x="478" y="0"/>
                </a:moveTo>
                <a:lnTo>
                  <a:pt x="478" y="470"/>
                </a:lnTo>
                <a:lnTo>
                  <a:pt x="0" y="570"/>
                </a:lnTo>
                <a:lnTo>
                  <a:pt x="0" y="129"/>
                </a:lnTo>
                <a:lnTo>
                  <a:pt x="478" y="0"/>
                </a:lnTo>
                <a:close/>
              </a:path>
            </a:pathLst>
          </a:custGeom>
          <a:solidFill>
            <a:schemeClr val="accent4">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latin typeface="Arial" panose="020B0604020202020204" pitchFamily="34" charset="0"/>
              <a:ea typeface="Apple Symbols" panose="02000000000000000000" pitchFamily="2" charset="-79"/>
              <a:cs typeface="Arial" panose="020B0604020202020204" pitchFamily="34" charset="0"/>
            </a:endParaRPr>
          </a:p>
        </p:txBody>
      </p:sp>
      <p:sp>
        <p:nvSpPr>
          <p:cNvPr id="74" name="Freeform 21">
            <a:extLst>
              <a:ext uri="{FF2B5EF4-FFF2-40B4-BE49-F238E27FC236}">
                <a16:creationId xmlns:a16="http://schemas.microsoft.com/office/drawing/2014/main" id="{69F7F3C2-29A5-5B1B-F0EA-B210C4715CB3}"/>
              </a:ext>
            </a:extLst>
          </p:cNvPr>
          <p:cNvSpPr>
            <a:spLocks/>
          </p:cNvSpPr>
          <p:nvPr/>
        </p:nvSpPr>
        <p:spPr bwMode="auto">
          <a:xfrm>
            <a:off x="6492999" y="2037677"/>
            <a:ext cx="1999369" cy="839471"/>
          </a:xfrm>
          <a:custGeom>
            <a:avLst/>
            <a:gdLst>
              <a:gd name="T0" fmla="*/ 0 w 1056"/>
              <a:gd name="T1" fmla="*/ 0 h 739"/>
              <a:gd name="T2" fmla="*/ 1056 w 1056"/>
              <a:gd name="T3" fmla="*/ 430 h 739"/>
              <a:gd name="T4" fmla="*/ 1056 w 1056"/>
              <a:gd name="T5" fmla="*/ 739 h 739"/>
              <a:gd name="T6" fmla="*/ 0 w 1056"/>
              <a:gd name="T7" fmla="*/ 470 h 739"/>
              <a:gd name="T8" fmla="*/ 0 w 1056"/>
              <a:gd name="T9" fmla="*/ 0 h 739"/>
            </a:gdLst>
            <a:ahLst/>
            <a:cxnLst>
              <a:cxn ang="0">
                <a:pos x="T0" y="T1"/>
              </a:cxn>
              <a:cxn ang="0">
                <a:pos x="T2" y="T3"/>
              </a:cxn>
              <a:cxn ang="0">
                <a:pos x="T4" y="T5"/>
              </a:cxn>
              <a:cxn ang="0">
                <a:pos x="T6" y="T7"/>
              </a:cxn>
              <a:cxn ang="0">
                <a:pos x="T8" y="T9"/>
              </a:cxn>
            </a:cxnLst>
            <a:rect l="0" t="0" r="r" b="b"/>
            <a:pathLst>
              <a:path w="1056" h="739">
                <a:moveTo>
                  <a:pt x="0" y="0"/>
                </a:moveTo>
                <a:lnTo>
                  <a:pt x="1056" y="430"/>
                </a:lnTo>
                <a:lnTo>
                  <a:pt x="1056" y="739"/>
                </a:lnTo>
                <a:lnTo>
                  <a:pt x="0" y="470"/>
                </a:lnTo>
                <a:lnTo>
                  <a:pt x="0"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br>
              <a:rPr lang="en-US" sz="1100">
                <a:latin typeface="Arial" panose="020B0604020202020204" pitchFamily="34" charset="0"/>
                <a:ea typeface="Apple Symbols" panose="02000000000000000000" pitchFamily="2" charset="-79"/>
                <a:cs typeface="Arial" panose="020B0604020202020204" pitchFamily="34" charset="0"/>
              </a:rPr>
            </a:br>
            <a:r>
              <a:rPr lang="en-US" sz="1100">
                <a:latin typeface="Arial" panose="020B0604020202020204" pitchFamily="34" charset="0"/>
                <a:ea typeface="Apple Symbols" panose="02000000000000000000" pitchFamily="2" charset="-79"/>
                <a:cs typeface="Arial" panose="020B0604020202020204" pitchFamily="34" charset="0"/>
              </a:rPr>
              <a:t>4</a:t>
            </a:r>
          </a:p>
        </p:txBody>
      </p:sp>
      <p:sp>
        <p:nvSpPr>
          <p:cNvPr id="75" name="Freeform 22">
            <a:extLst>
              <a:ext uri="{FF2B5EF4-FFF2-40B4-BE49-F238E27FC236}">
                <a16:creationId xmlns:a16="http://schemas.microsoft.com/office/drawing/2014/main" id="{F3A175CA-6EB8-E32B-E695-3809A232DE9F}"/>
              </a:ext>
            </a:extLst>
          </p:cNvPr>
          <p:cNvSpPr>
            <a:spLocks/>
          </p:cNvSpPr>
          <p:nvPr/>
        </p:nvSpPr>
        <p:spPr bwMode="auto">
          <a:xfrm>
            <a:off x="5587981" y="2647685"/>
            <a:ext cx="905018" cy="731555"/>
          </a:xfrm>
          <a:custGeom>
            <a:avLst/>
            <a:gdLst>
              <a:gd name="T0" fmla="*/ 478 w 478"/>
              <a:gd name="T1" fmla="*/ 0 h 644"/>
              <a:gd name="T2" fmla="*/ 478 w 478"/>
              <a:gd name="T3" fmla="*/ 634 h 644"/>
              <a:gd name="T4" fmla="*/ 0 w 478"/>
              <a:gd name="T5" fmla="*/ 644 h 644"/>
              <a:gd name="T6" fmla="*/ 0 w 478"/>
              <a:gd name="T7" fmla="*/ 70 h 644"/>
              <a:gd name="T8" fmla="*/ 478 w 478"/>
              <a:gd name="T9" fmla="*/ 0 h 644"/>
            </a:gdLst>
            <a:ahLst/>
            <a:cxnLst>
              <a:cxn ang="0">
                <a:pos x="T0" y="T1"/>
              </a:cxn>
              <a:cxn ang="0">
                <a:pos x="T2" y="T3"/>
              </a:cxn>
              <a:cxn ang="0">
                <a:pos x="T4" y="T5"/>
              </a:cxn>
              <a:cxn ang="0">
                <a:pos x="T6" y="T7"/>
              </a:cxn>
              <a:cxn ang="0">
                <a:pos x="T8" y="T9"/>
              </a:cxn>
            </a:cxnLst>
            <a:rect l="0" t="0" r="r" b="b"/>
            <a:pathLst>
              <a:path w="478" h="644">
                <a:moveTo>
                  <a:pt x="478" y="0"/>
                </a:moveTo>
                <a:lnTo>
                  <a:pt x="478" y="634"/>
                </a:lnTo>
                <a:lnTo>
                  <a:pt x="0" y="644"/>
                </a:lnTo>
                <a:lnTo>
                  <a:pt x="0" y="70"/>
                </a:lnTo>
                <a:lnTo>
                  <a:pt x="478" y="0"/>
                </a:lnTo>
                <a:close/>
              </a:path>
            </a:pathLst>
          </a:custGeom>
          <a:solidFill>
            <a:schemeClr val="accent2">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latin typeface="Arial" panose="020B0604020202020204" pitchFamily="34" charset="0"/>
              <a:ea typeface="Apple Symbols" panose="02000000000000000000" pitchFamily="2" charset="-79"/>
              <a:cs typeface="Arial" panose="020B0604020202020204" pitchFamily="34" charset="0"/>
            </a:endParaRPr>
          </a:p>
        </p:txBody>
      </p:sp>
      <p:sp>
        <p:nvSpPr>
          <p:cNvPr id="76" name="Freeform 23">
            <a:extLst>
              <a:ext uri="{FF2B5EF4-FFF2-40B4-BE49-F238E27FC236}">
                <a16:creationId xmlns:a16="http://schemas.microsoft.com/office/drawing/2014/main" id="{18BB350F-26FD-1DC0-75B6-0DC9C4B493DB}"/>
              </a:ext>
            </a:extLst>
          </p:cNvPr>
          <p:cNvSpPr>
            <a:spLocks/>
          </p:cNvSpPr>
          <p:nvPr/>
        </p:nvSpPr>
        <p:spPr bwMode="auto">
          <a:xfrm>
            <a:off x="6492999" y="2647684"/>
            <a:ext cx="1999369" cy="766770"/>
          </a:xfrm>
          <a:custGeom>
            <a:avLst/>
            <a:gdLst>
              <a:gd name="T0" fmla="*/ 0 w 1056"/>
              <a:gd name="T1" fmla="*/ 0 h 675"/>
              <a:gd name="T2" fmla="*/ 1056 w 1056"/>
              <a:gd name="T3" fmla="*/ 235 h 675"/>
              <a:gd name="T4" fmla="*/ 1056 w 1056"/>
              <a:gd name="T5" fmla="*/ 675 h 675"/>
              <a:gd name="T6" fmla="*/ 0 w 1056"/>
              <a:gd name="T7" fmla="*/ 634 h 675"/>
              <a:gd name="T8" fmla="*/ 0 w 1056"/>
              <a:gd name="T9" fmla="*/ 0 h 675"/>
            </a:gdLst>
            <a:ahLst/>
            <a:cxnLst>
              <a:cxn ang="0">
                <a:pos x="T0" y="T1"/>
              </a:cxn>
              <a:cxn ang="0">
                <a:pos x="T2" y="T3"/>
              </a:cxn>
              <a:cxn ang="0">
                <a:pos x="T4" y="T5"/>
              </a:cxn>
              <a:cxn ang="0">
                <a:pos x="T6" y="T7"/>
              </a:cxn>
              <a:cxn ang="0">
                <a:pos x="T8" y="T9"/>
              </a:cxn>
            </a:cxnLst>
            <a:rect l="0" t="0" r="r" b="b"/>
            <a:pathLst>
              <a:path w="1056" h="675">
                <a:moveTo>
                  <a:pt x="0" y="0"/>
                </a:moveTo>
                <a:lnTo>
                  <a:pt x="1056" y="235"/>
                </a:lnTo>
                <a:lnTo>
                  <a:pt x="1056" y="675"/>
                </a:lnTo>
                <a:lnTo>
                  <a:pt x="0" y="634"/>
                </a:lnTo>
                <a:lnTo>
                  <a:pt x="0"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br>
              <a:rPr lang="en-US" sz="1100">
                <a:latin typeface="Arial" panose="020B0604020202020204" pitchFamily="34" charset="0"/>
                <a:ea typeface="Apple Symbols" panose="02000000000000000000" pitchFamily="2" charset="-79"/>
                <a:cs typeface="Arial" panose="020B0604020202020204" pitchFamily="34" charset="0"/>
              </a:rPr>
            </a:br>
            <a:r>
              <a:rPr lang="en-US" sz="1100">
                <a:latin typeface="Arial" panose="020B0604020202020204" pitchFamily="34" charset="0"/>
                <a:ea typeface="Apple Symbols" panose="02000000000000000000" pitchFamily="2" charset="-79"/>
                <a:cs typeface="Arial" panose="020B0604020202020204" pitchFamily="34" charset="0"/>
              </a:rPr>
              <a:t>3</a:t>
            </a:r>
          </a:p>
        </p:txBody>
      </p:sp>
      <p:sp>
        <p:nvSpPr>
          <p:cNvPr id="77" name="Freeform 24">
            <a:extLst>
              <a:ext uri="{FF2B5EF4-FFF2-40B4-BE49-F238E27FC236}">
                <a16:creationId xmlns:a16="http://schemas.microsoft.com/office/drawing/2014/main" id="{985D641B-BE01-DBF1-5AE6-3E07F7193A47}"/>
              </a:ext>
            </a:extLst>
          </p:cNvPr>
          <p:cNvSpPr>
            <a:spLocks/>
          </p:cNvSpPr>
          <p:nvPr/>
        </p:nvSpPr>
        <p:spPr bwMode="auto">
          <a:xfrm>
            <a:off x="5587981" y="3355384"/>
            <a:ext cx="2904387" cy="59070"/>
          </a:xfrm>
          <a:custGeom>
            <a:avLst/>
            <a:gdLst>
              <a:gd name="T0" fmla="*/ 478 w 1534"/>
              <a:gd name="T1" fmla="*/ 0 h 52"/>
              <a:gd name="T2" fmla="*/ 1534 w 1534"/>
              <a:gd name="T3" fmla="*/ 52 h 52"/>
              <a:gd name="T4" fmla="*/ 1228 w 1534"/>
              <a:gd name="T5" fmla="*/ 52 h 52"/>
              <a:gd name="T6" fmla="*/ 0 w 1534"/>
              <a:gd name="T7" fmla="*/ 21 h 52"/>
              <a:gd name="T8" fmla="*/ 478 w 1534"/>
              <a:gd name="T9" fmla="*/ 0 h 52"/>
            </a:gdLst>
            <a:ahLst/>
            <a:cxnLst>
              <a:cxn ang="0">
                <a:pos x="T0" y="T1"/>
              </a:cxn>
              <a:cxn ang="0">
                <a:pos x="T2" y="T3"/>
              </a:cxn>
              <a:cxn ang="0">
                <a:pos x="T4" y="T5"/>
              </a:cxn>
              <a:cxn ang="0">
                <a:pos x="T6" y="T7"/>
              </a:cxn>
              <a:cxn ang="0">
                <a:pos x="T8" y="T9"/>
              </a:cxn>
            </a:cxnLst>
            <a:rect l="0" t="0" r="r" b="b"/>
            <a:pathLst>
              <a:path w="1534" h="52">
                <a:moveTo>
                  <a:pt x="478" y="0"/>
                </a:moveTo>
                <a:lnTo>
                  <a:pt x="1534" y="52"/>
                </a:lnTo>
                <a:lnTo>
                  <a:pt x="1228" y="52"/>
                </a:lnTo>
                <a:lnTo>
                  <a:pt x="0" y="21"/>
                </a:lnTo>
                <a:lnTo>
                  <a:pt x="478" y="0"/>
                </a:lnTo>
                <a:close/>
              </a:path>
            </a:pathLst>
          </a:custGeom>
          <a:solidFill>
            <a:schemeClr val="accent2">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latin typeface="Arial" panose="020B0604020202020204" pitchFamily="34" charset="0"/>
              <a:ea typeface="Apple Symbols" panose="02000000000000000000" pitchFamily="2" charset="-79"/>
              <a:cs typeface="Arial" panose="020B0604020202020204" pitchFamily="34" charset="0"/>
            </a:endParaRPr>
          </a:p>
        </p:txBody>
      </p:sp>
      <p:grpSp>
        <p:nvGrpSpPr>
          <p:cNvPr id="78" name="Group 77">
            <a:extLst>
              <a:ext uri="{FF2B5EF4-FFF2-40B4-BE49-F238E27FC236}">
                <a16:creationId xmlns:a16="http://schemas.microsoft.com/office/drawing/2014/main" id="{EFA50394-0790-4168-5FEC-A9E002820F91}"/>
              </a:ext>
            </a:extLst>
          </p:cNvPr>
          <p:cNvGrpSpPr/>
          <p:nvPr/>
        </p:nvGrpSpPr>
        <p:grpSpPr>
          <a:xfrm>
            <a:off x="5760274" y="4310723"/>
            <a:ext cx="439255" cy="374865"/>
            <a:chOff x="2132013" y="5405438"/>
            <a:chExt cx="368300" cy="523875"/>
          </a:xfrm>
        </p:grpSpPr>
        <p:sp>
          <p:nvSpPr>
            <p:cNvPr id="79" name="Freeform 27">
              <a:extLst>
                <a:ext uri="{FF2B5EF4-FFF2-40B4-BE49-F238E27FC236}">
                  <a16:creationId xmlns:a16="http://schemas.microsoft.com/office/drawing/2014/main" id="{BA95CE3E-5600-E998-DF2D-9FC3B4A390EB}"/>
                </a:ext>
              </a:extLst>
            </p:cNvPr>
            <p:cNvSpPr>
              <a:spLocks noEditPoints="1"/>
            </p:cNvSpPr>
            <p:nvPr/>
          </p:nvSpPr>
          <p:spPr bwMode="auto">
            <a:xfrm>
              <a:off x="2132013" y="5405438"/>
              <a:ext cx="368300" cy="523875"/>
            </a:xfrm>
            <a:custGeom>
              <a:avLst/>
              <a:gdLst>
                <a:gd name="T0" fmla="*/ 134 w 232"/>
                <a:gd name="T1" fmla="*/ 22 h 330"/>
                <a:gd name="T2" fmla="*/ 103 w 232"/>
                <a:gd name="T3" fmla="*/ 47 h 330"/>
                <a:gd name="T4" fmla="*/ 85 w 232"/>
                <a:gd name="T5" fmla="*/ 92 h 330"/>
                <a:gd name="T6" fmla="*/ 85 w 232"/>
                <a:gd name="T7" fmla="*/ 141 h 330"/>
                <a:gd name="T8" fmla="*/ 103 w 232"/>
                <a:gd name="T9" fmla="*/ 184 h 330"/>
                <a:gd name="T10" fmla="*/ 134 w 232"/>
                <a:gd name="T11" fmla="*/ 210 h 330"/>
                <a:gd name="T12" fmla="*/ 168 w 232"/>
                <a:gd name="T13" fmla="*/ 210 h 330"/>
                <a:gd name="T14" fmla="*/ 198 w 232"/>
                <a:gd name="T15" fmla="*/ 184 h 330"/>
                <a:gd name="T16" fmla="*/ 216 w 232"/>
                <a:gd name="T17" fmla="*/ 141 h 330"/>
                <a:gd name="T18" fmla="*/ 216 w 232"/>
                <a:gd name="T19" fmla="*/ 92 h 330"/>
                <a:gd name="T20" fmla="*/ 198 w 232"/>
                <a:gd name="T21" fmla="*/ 47 h 330"/>
                <a:gd name="T22" fmla="*/ 168 w 232"/>
                <a:gd name="T23" fmla="*/ 22 h 330"/>
                <a:gd name="T24" fmla="*/ 150 w 232"/>
                <a:gd name="T25" fmla="*/ 0 h 330"/>
                <a:gd name="T26" fmla="*/ 191 w 232"/>
                <a:gd name="T27" fmla="*/ 15 h 330"/>
                <a:gd name="T28" fmla="*/ 222 w 232"/>
                <a:gd name="T29" fmla="*/ 58 h 330"/>
                <a:gd name="T30" fmla="*/ 232 w 232"/>
                <a:gd name="T31" fmla="*/ 116 h 330"/>
                <a:gd name="T32" fmla="*/ 222 w 232"/>
                <a:gd name="T33" fmla="*/ 174 h 330"/>
                <a:gd name="T34" fmla="*/ 192 w 232"/>
                <a:gd name="T35" fmla="*/ 215 h 330"/>
                <a:gd name="T36" fmla="*/ 156 w 232"/>
                <a:gd name="T37" fmla="*/ 232 h 330"/>
                <a:gd name="T38" fmla="*/ 119 w 232"/>
                <a:gd name="T39" fmla="*/ 223 h 330"/>
                <a:gd name="T40" fmla="*/ 86 w 232"/>
                <a:gd name="T41" fmla="*/ 232 h 330"/>
                <a:gd name="T42" fmla="*/ 85 w 232"/>
                <a:gd name="T43" fmla="*/ 244 h 330"/>
                <a:gd name="T44" fmla="*/ 80 w 232"/>
                <a:gd name="T45" fmla="*/ 254 h 330"/>
                <a:gd name="T46" fmla="*/ 24 w 232"/>
                <a:gd name="T47" fmla="*/ 330 h 330"/>
                <a:gd name="T48" fmla="*/ 6 w 232"/>
                <a:gd name="T49" fmla="*/ 323 h 330"/>
                <a:gd name="T50" fmla="*/ 0 w 232"/>
                <a:gd name="T51" fmla="*/ 297 h 330"/>
                <a:gd name="T52" fmla="*/ 54 w 232"/>
                <a:gd name="T53" fmla="*/ 215 h 330"/>
                <a:gd name="T54" fmla="*/ 61 w 232"/>
                <a:gd name="T55" fmla="*/ 210 h 330"/>
                <a:gd name="T56" fmla="*/ 70 w 232"/>
                <a:gd name="T57" fmla="*/ 208 h 330"/>
                <a:gd name="T58" fmla="*/ 76 w 232"/>
                <a:gd name="T59" fmla="*/ 162 h 330"/>
                <a:gd name="T60" fmla="*/ 70 w 232"/>
                <a:gd name="T61" fmla="*/ 108 h 330"/>
                <a:gd name="T62" fmla="*/ 80 w 232"/>
                <a:gd name="T63" fmla="*/ 56 h 330"/>
                <a:gd name="T64" fmla="*/ 110 w 232"/>
                <a:gd name="T65" fmla="*/ 15 h 330"/>
                <a:gd name="T66" fmla="*/ 150 w 232"/>
                <a:gd name="T67"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2" h="330">
                  <a:moveTo>
                    <a:pt x="150" y="19"/>
                  </a:moveTo>
                  <a:lnTo>
                    <a:pt x="134" y="22"/>
                  </a:lnTo>
                  <a:lnTo>
                    <a:pt x="118" y="31"/>
                  </a:lnTo>
                  <a:lnTo>
                    <a:pt x="103" y="47"/>
                  </a:lnTo>
                  <a:lnTo>
                    <a:pt x="91" y="68"/>
                  </a:lnTo>
                  <a:lnTo>
                    <a:pt x="85" y="92"/>
                  </a:lnTo>
                  <a:lnTo>
                    <a:pt x="83" y="116"/>
                  </a:lnTo>
                  <a:lnTo>
                    <a:pt x="85" y="141"/>
                  </a:lnTo>
                  <a:lnTo>
                    <a:pt x="91" y="163"/>
                  </a:lnTo>
                  <a:lnTo>
                    <a:pt x="103" y="184"/>
                  </a:lnTo>
                  <a:lnTo>
                    <a:pt x="118" y="201"/>
                  </a:lnTo>
                  <a:lnTo>
                    <a:pt x="134" y="210"/>
                  </a:lnTo>
                  <a:lnTo>
                    <a:pt x="150" y="212"/>
                  </a:lnTo>
                  <a:lnTo>
                    <a:pt x="168" y="210"/>
                  </a:lnTo>
                  <a:lnTo>
                    <a:pt x="185" y="201"/>
                  </a:lnTo>
                  <a:lnTo>
                    <a:pt x="198" y="184"/>
                  </a:lnTo>
                  <a:lnTo>
                    <a:pt x="210" y="163"/>
                  </a:lnTo>
                  <a:lnTo>
                    <a:pt x="216" y="141"/>
                  </a:lnTo>
                  <a:lnTo>
                    <a:pt x="219" y="116"/>
                  </a:lnTo>
                  <a:lnTo>
                    <a:pt x="216" y="92"/>
                  </a:lnTo>
                  <a:lnTo>
                    <a:pt x="210" y="68"/>
                  </a:lnTo>
                  <a:lnTo>
                    <a:pt x="198" y="47"/>
                  </a:lnTo>
                  <a:lnTo>
                    <a:pt x="185" y="31"/>
                  </a:lnTo>
                  <a:lnTo>
                    <a:pt x="168" y="22"/>
                  </a:lnTo>
                  <a:lnTo>
                    <a:pt x="150" y="19"/>
                  </a:lnTo>
                  <a:close/>
                  <a:moveTo>
                    <a:pt x="150" y="0"/>
                  </a:moveTo>
                  <a:lnTo>
                    <a:pt x="171" y="3"/>
                  </a:lnTo>
                  <a:lnTo>
                    <a:pt x="191" y="15"/>
                  </a:lnTo>
                  <a:lnTo>
                    <a:pt x="208" y="34"/>
                  </a:lnTo>
                  <a:lnTo>
                    <a:pt x="222" y="58"/>
                  </a:lnTo>
                  <a:lnTo>
                    <a:pt x="229" y="86"/>
                  </a:lnTo>
                  <a:lnTo>
                    <a:pt x="232" y="116"/>
                  </a:lnTo>
                  <a:lnTo>
                    <a:pt x="229" y="146"/>
                  </a:lnTo>
                  <a:lnTo>
                    <a:pt x="222" y="174"/>
                  </a:lnTo>
                  <a:lnTo>
                    <a:pt x="208" y="198"/>
                  </a:lnTo>
                  <a:lnTo>
                    <a:pt x="192" y="215"/>
                  </a:lnTo>
                  <a:lnTo>
                    <a:pt x="174" y="227"/>
                  </a:lnTo>
                  <a:lnTo>
                    <a:pt x="156" y="232"/>
                  </a:lnTo>
                  <a:lnTo>
                    <a:pt x="137" y="230"/>
                  </a:lnTo>
                  <a:lnTo>
                    <a:pt x="119" y="223"/>
                  </a:lnTo>
                  <a:lnTo>
                    <a:pt x="101" y="210"/>
                  </a:lnTo>
                  <a:lnTo>
                    <a:pt x="86" y="232"/>
                  </a:lnTo>
                  <a:lnTo>
                    <a:pt x="86" y="238"/>
                  </a:lnTo>
                  <a:lnTo>
                    <a:pt x="85" y="244"/>
                  </a:lnTo>
                  <a:lnTo>
                    <a:pt x="83" y="250"/>
                  </a:lnTo>
                  <a:lnTo>
                    <a:pt x="80" y="254"/>
                  </a:lnTo>
                  <a:lnTo>
                    <a:pt x="33" y="323"/>
                  </a:lnTo>
                  <a:lnTo>
                    <a:pt x="24" y="330"/>
                  </a:lnTo>
                  <a:lnTo>
                    <a:pt x="15" y="330"/>
                  </a:lnTo>
                  <a:lnTo>
                    <a:pt x="6" y="323"/>
                  </a:lnTo>
                  <a:lnTo>
                    <a:pt x="0" y="311"/>
                  </a:lnTo>
                  <a:lnTo>
                    <a:pt x="0" y="297"/>
                  </a:lnTo>
                  <a:lnTo>
                    <a:pt x="6" y="284"/>
                  </a:lnTo>
                  <a:lnTo>
                    <a:pt x="54" y="215"/>
                  </a:lnTo>
                  <a:lnTo>
                    <a:pt x="57" y="211"/>
                  </a:lnTo>
                  <a:lnTo>
                    <a:pt x="61" y="210"/>
                  </a:lnTo>
                  <a:lnTo>
                    <a:pt x="66" y="208"/>
                  </a:lnTo>
                  <a:lnTo>
                    <a:pt x="70" y="208"/>
                  </a:lnTo>
                  <a:lnTo>
                    <a:pt x="85" y="186"/>
                  </a:lnTo>
                  <a:lnTo>
                    <a:pt x="76" y="162"/>
                  </a:lnTo>
                  <a:lnTo>
                    <a:pt x="70" y="135"/>
                  </a:lnTo>
                  <a:lnTo>
                    <a:pt x="70" y="108"/>
                  </a:lnTo>
                  <a:lnTo>
                    <a:pt x="73" y="82"/>
                  </a:lnTo>
                  <a:lnTo>
                    <a:pt x="80" y="56"/>
                  </a:lnTo>
                  <a:lnTo>
                    <a:pt x="92" y="34"/>
                  </a:lnTo>
                  <a:lnTo>
                    <a:pt x="110" y="15"/>
                  </a:lnTo>
                  <a:lnTo>
                    <a:pt x="130" y="3"/>
                  </a:lnTo>
                  <a:lnTo>
                    <a:pt x="15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latin typeface="Arial" panose="020B0604020202020204" pitchFamily="34" charset="0"/>
                <a:ea typeface="Apple Symbols" panose="02000000000000000000" pitchFamily="2" charset="-79"/>
                <a:cs typeface="Arial" panose="020B0604020202020204" pitchFamily="34" charset="0"/>
              </a:endParaRPr>
            </a:p>
          </p:txBody>
        </p:sp>
        <p:sp>
          <p:nvSpPr>
            <p:cNvPr id="80" name="Freeform 28">
              <a:extLst>
                <a:ext uri="{FF2B5EF4-FFF2-40B4-BE49-F238E27FC236}">
                  <a16:creationId xmlns:a16="http://schemas.microsoft.com/office/drawing/2014/main" id="{0A37CB8F-D8AA-9F1F-D6BE-3762F010AE2D}"/>
                </a:ext>
              </a:extLst>
            </p:cNvPr>
            <p:cNvSpPr>
              <a:spLocks/>
            </p:cNvSpPr>
            <p:nvPr/>
          </p:nvSpPr>
          <p:spPr bwMode="auto">
            <a:xfrm>
              <a:off x="2425701" y="5545138"/>
              <a:ext cx="31750" cy="131763"/>
            </a:xfrm>
            <a:custGeom>
              <a:avLst/>
              <a:gdLst>
                <a:gd name="T0" fmla="*/ 15 w 20"/>
                <a:gd name="T1" fmla="*/ 0 h 83"/>
                <a:gd name="T2" fmla="*/ 16 w 20"/>
                <a:gd name="T3" fmla="*/ 1 h 83"/>
                <a:gd name="T4" fmla="*/ 18 w 20"/>
                <a:gd name="T5" fmla="*/ 3 h 83"/>
                <a:gd name="T6" fmla="*/ 19 w 20"/>
                <a:gd name="T7" fmla="*/ 13 h 83"/>
                <a:gd name="T8" fmla="*/ 20 w 20"/>
                <a:gd name="T9" fmla="*/ 28 h 83"/>
                <a:gd name="T10" fmla="*/ 20 w 20"/>
                <a:gd name="T11" fmla="*/ 46 h 83"/>
                <a:gd name="T12" fmla="*/ 16 w 20"/>
                <a:gd name="T13" fmla="*/ 64 h 83"/>
                <a:gd name="T14" fmla="*/ 9 w 20"/>
                <a:gd name="T15" fmla="*/ 83 h 83"/>
                <a:gd name="T16" fmla="*/ 7 w 20"/>
                <a:gd name="T17" fmla="*/ 83 h 83"/>
                <a:gd name="T18" fmla="*/ 6 w 20"/>
                <a:gd name="T19" fmla="*/ 83 h 83"/>
                <a:gd name="T20" fmla="*/ 4 w 20"/>
                <a:gd name="T21" fmla="*/ 83 h 83"/>
                <a:gd name="T22" fmla="*/ 1 w 20"/>
                <a:gd name="T23" fmla="*/ 78 h 83"/>
                <a:gd name="T24" fmla="*/ 0 w 20"/>
                <a:gd name="T25" fmla="*/ 77 h 83"/>
                <a:gd name="T26" fmla="*/ 0 w 20"/>
                <a:gd name="T27" fmla="*/ 74 h 83"/>
                <a:gd name="T28" fmla="*/ 1 w 20"/>
                <a:gd name="T29" fmla="*/ 72 h 83"/>
                <a:gd name="T30" fmla="*/ 9 w 20"/>
                <a:gd name="T31" fmla="*/ 55 h 83"/>
                <a:gd name="T32" fmla="*/ 10 w 20"/>
                <a:gd name="T33" fmla="*/ 35 h 83"/>
                <a:gd name="T34" fmla="*/ 10 w 20"/>
                <a:gd name="T35" fmla="*/ 19 h 83"/>
                <a:gd name="T36" fmla="*/ 7 w 20"/>
                <a:gd name="T37" fmla="*/ 8 h 83"/>
                <a:gd name="T38" fmla="*/ 7 w 20"/>
                <a:gd name="T39" fmla="*/ 5 h 83"/>
                <a:gd name="T40" fmla="*/ 9 w 20"/>
                <a:gd name="T41" fmla="*/ 3 h 83"/>
                <a:gd name="T42" fmla="*/ 10 w 20"/>
                <a:gd name="T43" fmla="*/ 1 h 83"/>
                <a:gd name="T44" fmla="*/ 13 w 20"/>
                <a:gd name="T45" fmla="*/ 0 h 83"/>
                <a:gd name="T46" fmla="*/ 15 w 20"/>
                <a:gd name="T4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 h="83">
                  <a:moveTo>
                    <a:pt x="15" y="0"/>
                  </a:moveTo>
                  <a:lnTo>
                    <a:pt x="16" y="1"/>
                  </a:lnTo>
                  <a:lnTo>
                    <a:pt x="18" y="3"/>
                  </a:lnTo>
                  <a:lnTo>
                    <a:pt x="19" y="13"/>
                  </a:lnTo>
                  <a:lnTo>
                    <a:pt x="20" y="28"/>
                  </a:lnTo>
                  <a:lnTo>
                    <a:pt x="20" y="46"/>
                  </a:lnTo>
                  <a:lnTo>
                    <a:pt x="16" y="64"/>
                  </a:lnTo>
                  <a:lnTo>
                    <a:pt x="9" y="83"/>
                  </a:lnTo>
                  <a:lnTo>
                    <a:pt x="7" y="83"/>
                  </a:lnTo>
                  <a:lnTo>
                    <a:pt x="6" y="83"/>
                  </a:lnTo>
                  <a:lnTo>
                    <a:pt x="4" y="83"/>
                  </a:lnTo>
                  <a:lnTo>
                    <a:pt x="1" y="78"/>
                  </a:lnTo>
                  <a:lnTo>
                    <a:pt x="0" y="77"/>
                  </a:lnTo>
                  <a:lnTo>
                    <a:pt x="0" y="74"/>
                  </a:lnTo>
                  <a:lnTo>
                    <a:pt x="1" y="72"/>
                  </a:lnTo>
                  <a:lnTo>
                    <a:pt x="9" y="55"/>
                  </a:lnTo>
                  <a:lnTo>
                    <a:pt x="10" y="35"/>
                  </a:lnTo>
                  <a:lnTo>
                    <a:pt x="10" y="19"/>
                  </a:lnTo>
                  <a:lnTo>
                    <a:pt x="7" y="8"/>
                  </a:lnTo>
                  <a:lnTo>
                    <a:pt x="7" y="5"/>
                  </a:lnTo>
                  <a:lnTo>
                    <a:pt x="9" y="3"/>
                  </a:lnTo>
                  <a:lnTo>
                    <a:pt x="10" y="1"/>
                  </a:lnTo>
                  <a:lnTo>
                    <a:pt x="13" y="0"/>
                  </a:lnTo>
                  <a:lnTo>
                    <a:pt x="1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latin typeface="Arial" panose="020B0604020202020204" pitchFamily="34" charset="0"/>
                <a:ea typeface="Apple Symbols" panose="02000000000000000000" pitchFamily="2" charset="-79"/>
                <a:cs typeface="Arial" panose="020B0604020202020204" pitchFamily="34" charset="0"/>
              </a:endParaRPr>
            </a:p>
          </p:txBody>
        </p:sp>
      </p:grpSp>
      <p:grpSp>
        <p:nvGrpSpPr>
          <p:cNvPr id="81" name="Group 80">
            <a:extLst>
              <a:ext uri="{FF2B5EF4-FFF2-40B4-BE49-F238E27FC236}">
                <a16:creationId xmlns:a16="http://schemas.microsoft.com/office/drawing/2014/main" id="{B3487AD0-66F8-2528-2943-61BED3952BA7}"/>
              </a:ext>
            </a:extLst>
          </p:cNvPr>
          <p:cNvGrpSpPr/>
          <p:nvPr/>
        </p:nvGrpSpPr>
        <p:grpSpPr>
          <a:xfrm>
            <a:off x="5818968" y="3582575"/>
            <a:ext cx="386242" cy="355554"/>
            <a:chOff x="2181226" y="4387850"/>
            <a:chExt cx="323850" cy="496888"/>
          </a:xfrm>
        </p:grpSpPr>
        <p:sp>
          <p:nvSpPr>
            <p:cNvPr id="82" name="Freeform 29">
              <a:extLst>
                <a:ext uri="{FF2B5EF4-FFF2-40B4-BE49-F238E27FC236}">
                  <a16:creationId xmlns:a16="http://schemas.microsoft.com/office/drawing/2014/main" id="{0C39A8A0-3D95-A235-BB94-17835813AA1F}"/>
                </a:ext>
              </a:extLst>
            </p:cNvPr>
            <p:cNvSpPr>
              <a:spLocks/>
            </p:cNvSpPr>
            <p:nvPr/>
          </p:nvSpPr>
          <p:spPr bwMode="auto">
            <a:xfrm>
              <a:off x="2401888" y="4462463"/>
              <a:ext cx="20638" cy="231775"/>
            </a:xfrm>
            <a:custGeom>
              <a:avLst/>
              <a:gdLst>
                <a:gd name="T0" fmla="*/ 6 w 13"/>
                <a:gd name="T1" fmla="*/ 0 h 146"/>
                <a:gd name="T2" fmla="*/ 9 w 13"/>
                <a:gd name="T3" fmla="*/ 0 h 146"/>
                <a:gd name="T4" fmla="*/ 12 w 13"/>
                <a:gd name="T5" fmla="*/ 3 h 146"/>
                <a:gd name="T6" fmla="*/ 13 w 13"/>
                <a:gd name="T7" fmla="*/ 6 h 146"/>
                <a:gd name="T8" fmla="*/ 13 w 13"/>
                <a:gd name="T9" fmla="*/ 11 h 146"/>
                <a:gd name="T10" fmla="*/ 13 w 13"/>
                <a:gd name="T11" fmla="*/ 136 h 146"/>
                <a:gd name="T12" fmla="*/ 13 w 13"/>
                <a:gd name="T13" fmla="*/ 140 h 146"/>
                <a:gd name="T14" fmla="*/ 12 w 13"/>
                <a:gd name="T15" fmla="*/ 143 h 146"/>
                <a:gd name="T16" fmla="*/ 9 w 13"/>
                <a:gd name="T17" fmla="*/ 146 h 146"/>
                <a:gd name="T18" fmla="*/ 6 w 13"/>
                <a:gd name="T19" fmla="*/ 146 h 146"/>
                <a:gd name="T20" fmla="*/ 4 w 13"/>
                <a:gd name="T21" fmla="*/ 146 h 146"/>
                <a:gd name="T22" fmla="*/ 1 w 13"/>
                <a:gd name="T23" fmla="*/ 143 h 146"/>
                <a:gd name="T24" fmla="*/ 0 w 13"/>
                <a:gd name="T25" fmla="*/ 140 h 146"/>
                <a:gd name="T26" fmla="*/ 0 w 13"/>
                <a:gd name="T27" fmla="*/ 136 h 146"/>
                <a:gd name="T28" fmla="*/ 0 w 13"/>
                <a:gd name="T29" fmla="*/ 11 h 146"/>
                <a:gd name="T30" fmla="*/ 0 w 13"/>
                <a:gd name="T31" fmla="*/ 6 h 146"/>
                <a:gd name="T32" fmla="*/ 1 w 13"/>
                <a:gd name="T33" fmla="*/ 3 h 146"/>
                <a:gd name="T34" fmla="*/ 4 w 13"/>
                <a:gd name="T35" fmla="*/ 0 h 146"/>
                <a:gd name="T36" fmla="*/ 6 w 13"/>
                <a:gd name="T37"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 h="146">
                  <a:moveTo>
                    <a:pt x="6" y="0"/>
                  </a:moveTo>
                  <a:lnTo>
                    <a:pt x="9" y="0"/>
                  </a:lnTo>
                  <a:lnTo>
                    <a:pt x="12" y="3"/>
                  </a:lnTo>
                  <a:lnTo>
                    <a:pt x="13" y="6"/>
                  </a:lnTo>
                  <a:lnTo>
                    <a:pt x="13" y="11"/>
                  </a:lnTo>
                  <a:lnTo>
                    <a:pt x="13" y="136"/>
                  </a:lnTo>
                  <a:lnTo>
                    <a:pt x="13" y="140"/>
                  </a:lnTo>
                  <a:lnTo>
                    <a:pt x="12" y="143"/>
                  </a:lnTo>
                  <a:lnTo>
                    <a:pt x="9" y="146"/>
                  </a:lnTo>
                  <a:lnTo>
                    <a:pt x="6" y="146"/>
                  </a:lnTo>
                  <a:lnTo>
                    <a:pt x="4" y="146"/>
                  </a:lnTo>
                  <a:lnTo>
                    <a:pt x="1" y="143"/>
                  </a:lnTo>
                  <a:lnTo>
                    <a:pt x="0" y="140"/>
                  </a:lnTo>
                  <a:lnTo>
                    <a:pt x="0" y="136"/>
                  </a:lnTo>
                  <a:lnTo>
                    <a:pt x="0" y="11"/>
                  </a:lnTo>
                  <a:lnTo>
                    <a:pt x="0" y="6"/>
                  </a:lnTo>
                  <a:lnTo>
                    <a:pt x="1" y="3"/>
                  </a:lnTo>
                  <a:lnTo>
                    <a:pt x="4" y="0"/>
                  </a:lnTo>
                  <a:lnTo>
                    <a:pt x="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latin typeface="Arial" panose="020B0604020202020204" pitchFamily="34" charset="0"/>
                <a:ea typeface="Apple Symbols" panose="02000000000000000000" pitchFamily="2" charset="-79"/>
                <a:cs typeface="Arial" panose="020B0604020202020204" pitchFamily="34" charset="0"/>
              </a:endParaRPr>
            </a:p>
          </p:txBody>
        </p:sp>
        <p:sp>
          <p:nvSpPr>
            <p:cNvPr id="83" name="Freeform 30">
              <a:extLst>
                <a:ext uri="{FF2B5EF4-FFF2-40B4-BE49-F238E27FC236}">
                  <a16:creationId xmlns:a16="http://schemas.microsoft.com/office/drawing/2014/main" id="{B20CADBD-5929-AF18-CD73-273F18FE98AC}"/>
                </a:ext>
              </a:extLst>
            </p:cNvPr>
            <p:cNvSpPr>
              <a:spLocks/>
            </p:cNvSpPr>
            <p:nvPr/>
          </p:nvSpPr>
          <p:spPr bwMode="auto">
            <a:xfrm>
              <a:off x="2439988" y="4514850"/>
              <a:ext cx="20638" cy="179388"/>
            </a:xfrm>
            <a:custGeom>
              <a:avLst/>
              <a:gdLst>
                <a:gd name="T0" fmla="*/ 7 w 13"/>
                <a:gd name="T1" fmla="*/ 0 h 113"/>
                <a:gd name="T2" fmla="*/ 9 w 13"/>
                <a:gd name="T3" fmla="*/ 0 h 113"/>
                <a:gd name="T4" fmla="*/ 11 w 13"/>
                <a:gd name="T5" fmla="*/ 3 h 113"/>
                <a:gd name="T6" fmla="*/ 13 w 13"/>
                <a:gd name="T7" fmla="*/ 6 h 113"/>
                <a:gd name="T8" fmla="*/ 13 w 13"/>
                <a:gd name="T9" fmla="*/ 10 h 113"/>
                <a:gd name="T10" fmla="*/ 13 w 13"/>
                <a:gd name="T11" fmla="*/ 103 h 113"/>
                <a:gd name="T12" fmla="*/ 13 w 13"/>
                <a:gd name="T13" fmla="*/ 107 h 113"/>
                <a:gd name="T14" fmla="*/ 11 w 13"/>
                <a:gd name="T15" fmla="*/ 110 h 113"/>
                <a:gd name="T16" fmla="*/ 9 w 13"/>
                <a:gd name="T17" fmla="*/ 113 h 113"/>
                <a:gd name="T18" fmla="*/ 7 w 13"/>
                <a:gd name="T19" fmla="*/ 113 h 113"/>
                <a:gd name="T20" fmla="*/ 4 w 13"/>
                <a:gd name="T21" fmla="*/ 113 h 113"/>
                <a:gd name="T22" fmla="*/ 3 w 13"/>
                <a:gd name="T23" fmla="*/ 110 h 113"/>
                <a:gd name="T24" fmla="*/ 1 w 13"/>
                <a:gd name="T25" fmla="*/ 107 h 113"/>
                <a:gd name="T26" fmla="*/ 0 w 13"/>
                <a:gd name="T27" fmla="*/ 103 h 113"/>
                <a:gd name="T28" fmla="*/ 0 w 13"/>
                <a:gd name="T29" fmla="*/ 10 h 113"/>
                <a:gd name="T30" fmla="*/ 1 w 13"/>
                <a:gd name="T31" fmla="*/ 6 h 113"/>
                <a:gd name="T32" fmla="*/ 3 w 13"/>
                <a:gd name="T33" fmla="*/ 3 h 113"/>
                <a:gd name="T34" fmla="*/ 4 w 13"/>
                <a:gd name="T35" fmla="*/ 0 h 113"/>
                <a:gd name="T36" fmla="*/ 7 w 13"/>
                <a:gd name="T3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 h="113">
                  <a:moveTo>
                    <a:pt x="7" y="0"/>
                  </a:moveTo>
                  <a:lnTo>
                    <a:pt x="9" y="0"/>
                  </a:lnTo>
                  <a:lnTo>
                    <a:pt x="11" y="3"/>
                  </a:lnTo>
                  <a:lnTo>
                    <a:pt x="13" y="6"/>
                  </a:lnTo>
                  <a:lnTo>
                    <a:pt x="13" y="10"/>
                  </a:lnTo>
                  <a:lnTo>
                    <a:pt x="13" y="103"/>
                  </a:lnTo>
                  <a:lnTo>
                    <a:pt x="13" y="107"/>
                  </a:lnTo>
                  <a:lnTo>
                    <a:pt x="11" y="110"/>
                  </a:lnTo>
                  <a:lnTo>
                    <a:pt x="9" y="113"/>
                  </a:lnTo>
                  <a:lnTo>
                    <a:pt x="7" y="113"/>
                  </a:lnTo>
                  <a:lnTo>
                    <a:pt x="4" y="113"/>
                  </a:lnTo>
                  <a:lnTo>
                    <a:pt x="3" y="110"/>
                  </a:lnTo>
                  <a:lnTo>
                    <a:pt x="1" y="107"/>
                  </a:lnTo>
                  <a:lnTo>
                    <a:pt x="0" y="103"/>
                  </a:lnTo>
                  <a:lnTo>
                    <a:pt x="0" y="10"/>
                  </a:lnTo>
                  <a:lnTo>
                    <a:pt x="1" y="6"/>
                  </a:lnTo>
                  <a:lnTo>
                    <a:pt x="3" y="3"/>
                  </a:lnTo>
                  <a:lnTo>
                    <a:pt x="4" y="0"/>
                  </a:lnTo>
                  <a:lnTo>
                    <a:pt x="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latin typeface="Arial" panose="020B0604020202020204" pitchFamily="34" charset="0"/>
                <a:ea typeface="Apple Symbols" panose="02000000000000000000" pitchFamily="2" charset="-79"/>
                <a:cs typeface="Arial" panose="020B0604020202020204" pitchFamily="34" charset="0"/>
              </a:endParaRPr>
            </a:p>
          </p:txBody>
        </p:sp>
        <p:sp>
          <p:nvSpPr>
            <p:cNvPr id="84" name="Freeform 31">
              <a:extLst>
                <a:ext uri="{FF2B5EF4-FFF2-40B4-BE49-F238E27FC236}">
                  <a16:creationId xmlns:a16="http://schemas.microsoft.com/office/drawing/2014/main" id="{02B4C661-8D3D-E84D-A0DD-1C18B73DC739}"/>
                </a:ext>
              </a:extLst>
            </p:cNvPr>
            <p:cNvSpPr>
              <a:spLocks/>
            </p:cNvSpPr>
            <p:nvPr/>
          </p:nvSpPr>
          <p:spPr bwMode="auto">
            <a:xfrm>
              <a:off x="2232026" y="4519613"/>
              <a:ext cx="98425" cy="160338"/>
            </a:xfrm>
            <a:custGeom>
              <a:avLst/>
              <a:gdLst>
                <a:gd name="T0" fmla="*/ 31 w 62"/>
                <a:gd name="T1" fmla="*/ 0 h 101"/>
                <a:gd name="T2" fmla="*/ 43 w 62"/>
                <a:gd name="T3" fmla="*/ 4 h 101"/>
                <a:gd name="T4" fmla="*/ 53 w 62"/>
                <a:gd name="T5" fmla="*/ 15 h 101"/>
                <a:gd name="T6" fmla="*/ 59 w 62"/>
                <a:gd name="T7" fmla="*/ 31 h 101"/>
                <a:gd name="T8" fmla="*/ 62 w 62"/>
                <a:gd name="T9" fmla="*/ 50 h 101"/>
                <a:gd name="T10" fmla="*/ 59 w 62"/>
                <a:gd name="T11" fmla="*/ 70 h 101"/>
                <a:gd name="T12" fmla="*/ 53 w 62"/>
                <a:gd name="T13" fmla="*/ 86 h 101"/>
                <a:gd name="T14" fmla="*/ 43 w 62"/>
                <a:gd name="T15" fmla="*/ 97 h 101"/>
                <a:gd name="T16" fmla="*/ 31 w 62"/>
                <a:gd name="T17" fmla="*/ 101 h 101"/>
                <a:gd name="T18" fmla="*/ 19 w 62"/>
                <a:gd name="T19" fmla="*/ 97 h 101"/>
                <a:gd name="T20" fmla="*/ 8 w 62"/>
                <a:gd name="T21" fmla="*/ 86 h 101"/>
                <a:gd name="T22" fmla="*/ 3 w 62"/>
                <a:gd name="T23" fmla="*/ 70 h 101"/>
                <a:gd name="T24" fmla="*/ 0 w 62"/>
                <a:gd name="T25" fmla="*/ 50 h 101"/>
                <a:gd name="T26" fmla="*/ 3 w 62"/>
                <a:gd name="T27" fmla="*/ 31 h 101"/>
                <a:gd name="T28" fmla="*/ 8 w 62"/>
                <a:gd name="T29" fmla="*/ 15 h 101"/>
                <a:gd name="T30" fmla="*/ 19 w 62"/>
                <a:gd name="T31" fmla="*/ 4 h 101"/>
                <a:gd name="T32" fmla="*/ 31 w 62"/>
                <a:gd name="T3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2" h="101">
                  <a:moveTo>
                    <a:pt x="31" y="0"/>
                  </a:moveTo>
                  <a:lnTo>
                    <a:pt x="43" y="4"/>
                  </a:lnTo>
                  <a:lnTo>
                    <a:pt x="53" y="15"/>
                  </a:lnTo>
                  <a:lnTo>
                    <a:pt x="59" y="31"/>
                  </a:lnTo>
                  <a:lnTo>
                    <a:pt x="62" y="50"/>
                  </a:lnTo>
                  <a:lnTo>
                    <a:pt x="59" y="70"/>
                  </a:lnTo>
                  <a:lnTo>
                    <a:pt x="53" y="86"/>
                  </a:lnTo>
                  <a:lnTo>
                    <a:pt x="43" y="97"/>
                  </a:lnTo>
                  <a:lnTo>
                    <a:pt x="31" y="101"/>
                  </a:lnTo>
                  <a:lnTo>
                    <a:pt x="19" y="97"/>
                  </a:lnTo>
                  <a:lnTo>
                    <a:pt x="8" y="86"/>
                  </a:lnTo>
                  <a:lnTo>
                    <a:pt x="3" y="70"/>
                  </a:lnTo>
                  <a:lnTo>
                    <a:pt x="0" y="50"/>
                  </a:lnTo>
                  <a:lnTo>
                    <a:pt x="3" y="31"/>
                  </a:lnTo>
                  <a:lnTo>
                    <a:pt x="8" y="15"/>
                  </a:lnTo>
                  <a:lnTo>
                    <a:pt x="19" y="4"/>
                  </a:lnTo>
                  <a:lnTo>
                    <a:pt x="3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latin typeface="Arial" panose="020B0604020202020204" pitchFamily="34" charset="0"/>
                <a:ea typeface="Apple Symbols" panose="02000000000000000000" pitchFamily="2" charset="-79"/>
                <a:cs typeface="Arial" panose="020B0604020202020204" pitchFamily="34" charset="0"/>
              </a:endParaRPr>
            </a:p>
          </p:txBody>
        </p:sp>
        <p:sp>
          <p:nvSpPr>
            <p:cNvPr id="85" name="Freeform 32">
              <a:extLst>
                <a:ext uri="{FF2B5EF4-FFF2-40B4-BE49-F238E27FC236}">
                  <a16:creationId xmlns:a16="http://schemas.microsoft.com/office/drawing/2014/main" id="{FFEF2EE6-93C2-9E01-5C97-CE3B19CF5BA9}"/>
                </a:ext>
              </a:extLst>
            </p:cNvPr>
            <p:cNvSpPr>
              <a:spLocks/>
            </p:cNvSpPr>
            <p:nvPr/>
          </p:nvSpPr>
          <p:spPr bwMode="auto">
            <a:xfrm>
              <a:off x="2316163" y="4387850"/>
              <a:ext cx="188913" cy="19050"/>
            </a:xfrm>
            <a:custGeom>
              <a:avLst/>
              <a:gdLst>
                <a:gd name="T0" fmla="*/ 3 w 119"/>
                <a:gd name="T1" fmla="*/ 0 h 12"/>
                <a:gd name="T2" fmla="*/ 115 w 119"/>
                <a:gd name="T3" fmla="*/ 0 h 12"/>
                <a:gd name="T4" fmla="*/ 116 w 119"/>
                <a:gd name="T5" fmla="*/ 1 h 12"/>
                <a:gd name="T6" fmla="*/ 118 w 119"/>
                <a:gd name="T7" fmla="*/ 3 h 12"/>
                <a:gd name="T8" fmla="*/ 119 w 119"/>
                <a:gd name="T9" fmla="*/ 6 h 12"/>
                <a:gd name="T10" fmla="*/ 118 w 119"/>
                <a:gd name="T11" fmla="*/ 9 h 12"/>
                <a:gd name="T12" fmla="*/ 116 w 119"/>
                <a:gd name="T13" fmla="*/ 12 h 12"/>
                <a:gd name="T14" fmla="*/ 115 w 119"/>
                <a:gd name="T15" fmla="*/ 12 h 12"/>
                <a:gd name="T16" fmla="*/ 3 w 119"/>
                <a:gd name="T17" fmla="*/ 12 h 12"/>
                <a:gd name="T18" fmla="*/ 2 w 119"/>
                <a:gd name="T19" fmla="*/ 12 h 12"/>
                <a:gd name="T20" fmla="*/ 0 w 119"/>
                <a:gd name="T21" fmla="*/ 9 h 12"/>
                <a:gd name="T22" fmla="*/ 0 w 119"/>
                <a:gd name="T23" fmla="*/ 6 h 12"/>
                <a:gd name="T24" fmla="*/ 0 w 119"/>
                <a:gd name="T25" fmla="*/ 3 h 12"/>
                <a:gd name="T26" fmla="*/ 2 w 119"/>
                <a:gd name="T27" fmla="*/ 1 h 12"/>
                <a:gd name="T28" fmla="*/ 3 w 119"/>
                <a:gd name="T2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9" h="12">
                  <a:moveTo>
                    <a:pt x="3" y="0"/>
                  </a:moveTo>
                  <a:lnTo>
                    <a:pt x="115" y="0"/>
                  </a:lnTo>
                  <a:lnTo>
                    <a:pt x="116" y="1"/>
                  </a:lnTo>
                  <a:lnTo>
                    <a:pt x="118" y="3"/>
                  </a:lnTo>
                  <a:lnTo>
                    <a:pt x="119" y="6"/>
                  </a:lnTo>
                  <a:lnTo>
                    <a:pt x="118" y="9"/>
                  </a:lnTo>
                  <a:lnTo>
                    <a:pt x="116" y="12"/>
                  </a:lnTo>
                  <a:lnTo>
                    <a:pt x="115" y="12"/>
                  </a:lnTo>
                  <a:lnTo>
                    <a:pt x="3" y="12"/>
                  </a:lnTo>
                  <a:lnTo>
                    <a:pt x="2" y="12"/>
                  </a:lnTo>
                  <a:lnTo>
                    <a:pt x="0" y="9"/>
                  </a:lnTo>
                  <a:lnTo>
                    <a:pt x="0" y="6"/>
                  </a:lnTo>
                  <a:lnTo>
                    <a:pt x="0" y="3"/>
                  </a:lnTo>
                  <a:lnTo>
                    <a:pt x="2" y="1"/>
                  </a:lnTo>
                  <a:lnTo>
                    <a:pt x="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latin typeface="Arial" panose="020B0604020202020204" pitchFamily="34" charset="0"/>
                <a:ea typeface="Apple Symbols" panose="02000000000000000000" pitchFamily="2" charset="-79"/>
                <a:cs typeface="Arial" panose="020B0604020202020204" pitchFamily="34" charset="0"/>
              </a:endParaRPr>
            </a:p>
          </p:txBody>
        </p:sp>
        <p:sp>
          <p:nvSpPr>
            <p:cNvPr id="86" name="Freeform 33">
              <a:extLst>
                <a:ext uri="{FF2B5EF4-FFF2-40B4-BE49-F238E27FC236}">
                  <a16:creationId xmlns:a16="http://schemas.microsoft.com/office/drawing/2014/main" id="{E0D50619-C904-93D6-B0C7-FB2C4A6B385B}"/>
                </a:ext>
              </a:extLst>
            </p:cNvPr>
            <p:cNvSpPr>
              <a:spLocks/>
            </p:cNvSpPr>
            <p:nvPr/>
          </p:nvSpPr>
          <p:spPr bwMode="auto">
            <a:xfrm>
              <a:off x="2181226" y="4724400"/>
              <a:ext cx="323850" cy="160338"/>
            </a:xfrm>
            <a:custGeom>
              <a:avLst/>
              <a:gdLst>
                <a:gd name="T0" fmla="*/ 63 w 204"/>
                <a:gd name="T1" fmla="*/ 0 h 101"/>
                <a:gd name="T2" fmla="*/ 78 w 204"/>
                <a:gd name="T3" fmla="*/ 3 h 101"/>
                <a:gd name="T4" fmla="*/ 93 w 204"/>
                <a:gd name="T5" fmla="*/ 12 h 101"/>
                <a:gd name="T6" fmla="*/ 105 w 204"/>
                <a:gd name="T7" fmla="*/ 26 h 101"/>
                <a:gd name="T8" fmla="*/ 200 w 204"/>
                <a:gd name="T9" fmla="*/ 26 h 101"/>
                <a:gd name="T10" fmla="*/ 201 w 204"/>
                <a:gd name="T11" fmla="*/ 26 h 101"/>
                <a:gd name="T12" fmla="*/ 203 w 204"/>
                <a:gd name="T13" fmla="*/ 29 h 101"/>
                <a:gd name="T14" fmla="*/ 204 w 204"/>
                <a:gd name="T15" fmla="*/ 32 h 101"/>
                <a:gd name="T16" fmla="*/ 203 w 204"/>
                <a:gd name="T17" fmla="*/ 35 h 101"/>
                <a:gd name="T18" fmla="*/ 201 w 204"/>
                <a:gd name="T19" fmla="*/ 36 h 101"/>
                <a:gd name="T20" fmla="*/ 200 w 204"/>
                <a:gd name="T21" fmla="*/ 38 h 101"/>
                <a:gd name="T22" fmla="*/ 110 w 204"/>
                <a:gd name="T23" fmla="*/ 38 h 101"/>
                <a:gd name="T24" fmla="*/ 119 w 204"/>
                <a:gd name="T25" fmla="*/ 55 h 101"/>
                <a:gd name="T26" fmla="*/ 124 w 204"/>
                <a:gd name="T27" fmla="*/ 78 h 101"/>
                <a:gd name="T28" fmla="*/ 125 w 204"/>
                <a:gd name="T29" fmla="*/ 101 h 101"/>
                <a:gd name="T30" fmla="*/ 0 w 204"/>
                <a:gd name="T31" fmla="*/ 93 h 101"/>
                <a:gd name="T32" fmla="*/ 3 w 204"/>
                <a:gd name="T33" fmla="*/ 61 h 101"/>
                <a:gd name="T34" fmla="*/ 12 w 204"/>
                <a:gd name="T35" fmla="*/ 36 h 101"/>
                <a:gd name="T36" fmla="*/ 26 w 204"/>
                <a:gd name="T37" fmla="*/ 17 h 101"/>
                <a:gd name="T38" fmla="*/ 43 w 204"/>
                <a:gd name="T39" fmla="*/ 5 h 101"/>
                <a:gd name="T40" fmla="*/ 63 w 204"/>
                <a:gd name="T41"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4" h="101">
                  <a:moveTo>
                    <a:pt x="63" y="0"/>
                  </a:moveTo>
                  <a:lnTo>
                    <a:pt x="78" y="3"/>
                  </a:lnTo>
                  <a:lnTo>
                    <a:pt x="93" y="12"/>
                  </a:lnTo>
                  <a:lnTo>
                    <a:pt x="105" y="26"/>
                  </a:lnTo>
                  <a:lnTo>
                    <a:pt x="200" y="26"/>
                  </a:lnTo>
                  <a:lnTo>
                    <a:pt x="201" y="26"/>
                  </a:lnTo>
                  <a:lnTo>
                    <a:pt x="203" y="29"/>
                  </a:lnTo>
                  <a:lnTo>
                    <a:pt x="204" y="32"/>
                  </a:lnTo>
                  <a:lnTo>
                    <a:pt x="203" y="35"/>
                  </a:lnTo>
                  <a:lnTo>
                    <a:pt x="201" y="36"/>
                  </a:lnTo>
                  <a:lnTo>
                    <a:pt x="200" y="38"/>
                  </a:lnTo>
                  <a:lnTo>
                    <a:pt x="110" y="38"/>
                  </a:lnTo>
                  <a:lnTo>
                    <a:pt x="119" y="55"/>
                  </a:lnTo>
                  <a:lnTo>
                    <a:pt x="124" y="78"/>
                  </a:lnTo>
                  <a:lnTo>
                    <a:pt x="125" y="101"/>
                  </a:lnTo>
                  <a:lnTo>
                    <a:pt x="0" y="93"/>
                  </a:lnTo>
                  <a:lnTo>
                    <a:pt x="3" y="61"/>
                  </a:lnTo>
                  <a:lnTo>
                    <a:pt x="12" y="36"/>
                  </a:lnTo>
                  <a:lnTo>
                    <a:pt x="26" y="17"/>
                  </a:lnTo>
                  <a:lnTo>
                    <a:pt x="43" y="5"/>
                  </a:lnTo>
                  <a:lnTo>
                    <a:pt x="6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latin typeface="Arial" panose="020B0604020202020204" pitchFamily="34" charset="0"/>
                <a:ea typeface="Apple Symbols" panose="02000000000000000000" pitchFamily="2" charset="-79"/>
                <a:cs typeface="Arial" panose="020B0604020202020204" pitchFamily="34" charset="0"/>
              </a:endParaRPr>
            </a:p>
          </p:txBody>
        </p:sp>
        <p:sp>
          <p:nvSpPr>
            <p:cNvPr id="87" name="Freeform 34">
              <a:extLst>
                <a:ext uri="{FF2B5EF4-FFF2-40B4-BE49-F238E27FC236}">
                  <a16:creationId xmlns:a16="http://schemas.microsoft.com/office/drawing/2014/main" id="{FE66990A-8734-4C0B-A3CC-C29596ADE20C}"/>
                </a:ext>
              </a:extLst>
            </p:cNvPr>
            <p:cNvSpPr>
              <a:spLocks/>
            </p:cNvSpPr>
            <p:nvPr/>
          </p:nvSpPr>
          <p:spPr bwMode="auto">
            <a:xfrm>
              <a:off x="2359026" y="4598988"/>
              <a:ext cx="20638" cy="95250"/>
            </a:xfrm>
            <a:custGeom>
              <a:avLst/>
              <a:gdLst>
                <a:gd name="T0" fmla="*/ 7 w 13"/>
                <a:gd name="T1" fmla="*/ 0 h 60"/>
                <a:gd name="T2" fmla="*/ 9 w 13"/>
                <a:gd name="T3" fmla="*/ 2 h 60"/>
                <a:gd name="T4" fmla="*/ 12 w 13"/>
                <a:gd name="T5" fmla="*/ 3 h 60"/>
                <a:gd name="T6" fmla="*/ 13 w 13"/>
                <a:gd name="T7" fmla="*/ 6 h 60"/>
                <a:gd name="T8" fmla="*/ 13 w 13"/>
                <a:gd name="T9" fmla="*/ 11 h 60"/>
                <a:gd name="T10" fmla="*/ 13 w 13"/>
                <a:gd name="T11" fmla="*/ 50 h 60"/>
                <a:gd name="T12" fmla="*/ 13 w 13"/>
                <a:gd name="T13" fmla="*/ 54 h 60"/>
                <a:gd name="T14" fmla="*/ 12 w 13"/>
                <a:gd name="T15" fmla="*/ 57 h 60"/>
                <a:gd name="T16" fmla="*/ 9 w 13"/>
                <a:gd name="T17" fmla="*/ 60 h 60"/>
                <a:gd name="T18" fmla="*/ 7 w 13"/>
                <a:gd name="T19" fmla="*/ 60 h 60"/>
                <a:gd name="T20" fmla="*/ 4 w 13"/>
                <a:gd name="T21" fmla="*/ 60 h 60"/>
                <a:gd name="T22" fmla="*/ 1 w 13"/>
                <a:gd name="T23" fmla="*/ 57 h 60"/>
                <a:gd name="T24" fmla="*/ 1 w 13"/>
                <a:gd name="T25" fmla="*/ 54 h 60"/>
                <a:gd name="T26" fmla="*/ 0 w 13"/>
                <a:gd name="T27" fmla="*/ 50 h 60"/>
                <a:gd name="T28" fmla="*/ 0 w 13"/>
                <a:gd name="T29" fmla="*/ 11 h 60"/>
                <a:gd name="T30" fmla="*/ 1 w 13"/>
                <a:gd name="T31" fmla="*/ 6 h 60"/>
                <a:gd name="T32" fmla="*/ 1 w 13"/>
                <a:gd name="T33" fmla="*/ 3 h 60"/>
                <a:gd name="T34" fmla="*/ 4 w 13"/>
                <a:gd name="T35" fmla="*/ 2 h 60"/>
                <a:gd name="T36" fmla="*/ 7 w 13"/>
                <a:gd name="T3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 h="60">
                  <a:moveTo>
                    <a:pt x="7" y="0"/>
                  </a:moveTo>
                  <a:lnTo>
                    <a:pt x="9" y="2"/>
                  </a:lnTo>
                  <a:lnTo>
                    <a:pt x="12" y="3"/>
                  </a:lnTo>
                  <a:lnTo>
                    <a:pt x="13" y="6"/>
                  </a:lnTo>
                  <a:lnTo>
                    <a:pt x="13" y="11"/>
                  </a:lnTo>
                  <a:lnTo>
                    <a:pt x="13" y="50"/>
                  </a:lnTo>
                  <a:lnTo>
                    <a:pt x="13" y="54"/>
                  </a:lnTo>
                  <a:lnTo>
                    <a:pt x="12" y="57"/>
                  </a:lnTo>
                  <a:lnTo>
                    <a:pt x="9" y="60"/>
                  </a:lnTo>
                  <a:lnTo>
                    <a:pt x="7" y="60"/>
                  </a:lnTo>
                  <a:lnTo>
                    <a:pt x="4" y="60"/>
                  </a:lnTo>
                  <a:lnTo>
                    <a:pt x="1" y="57"/>
                  </a:lnTo>
                  <a:lnTo>
                    <a:pt x="1" y="54"/>
                  </a:lnTo>
                  <a:lnTo>
                    <a:pt x="0" y="50"/>
                  </a:lnTo>
                  <a:lnTo>
                    <a:pt x="0" y="11"/>
                  </a:lnTo>
                  <a:lnTo>
                    <a:pt x="1" y="6"/>
                  </a:lnTo>
                  <a:lnTo>
                    <a:pt x="1" y="3"/>
                  </a:lnTo>
                  <a:lnTo>
                    <a:pt x="4" y="2"/>
                  </a:lnTo>
                  <a:lnTo>
                    <a:pt x="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latin typeface="Arial" panose="020B0604020202020204" pitchFamily="34" charset="0"/>
                <a:ea typeface="Apple Symbols" panose="02000000000000000000" pitchFamily="2" charset="-79"/>
                <a:cs typeface="Arial" panose="020B0604020202020204" pitchFamily="34" charset="0"/>
              </a:endParaRPr>
            </a:p>
          </p:txBody>
        </p:sp>
      </p:grpSp>
      <p:sp>
        <p:nvSpPr>
          <p:cNvPr id="88" name="Freeform 35">
            <a:extLst>
              <a:ext uri="{FF2B5EF4-FFF2-40B4-BE49-F238E27FC236}">
                <a16:creationId xmlns:a16="http://schemas.microsoft.com/office/drawing/2014/main" id="{5A8414EE-A06F-3B09-A4BB-1264740D562A}"/>
              </a:ext>
            </a:extLst>
          </p:cNvPr>
          <p:cNvSpPr>
            <a:spLocks noEditPoints="1"/>
          </p:cNvSpPr>
          <p:nvPr/>
        </p:nvSpPr>
        <p:spPr bwMode="auto">
          <a:xfrm>
            <a:off x="5864408" y="1535585"/>
            <a:ext cx="304829" cy="319204"/>
          </a:xfrm>
          <a:custGeom>
            <a:avLst/>
            <a:gdLst>
              <a:gd name="T0" fmla="*/ 12 w 161"/>
              <a:gd name="T1" fmla="*/ 85 h 281"/>
              <a:gd name="T2" fmla="*/ 18 w 161"/>
              <a:gd name="T3" fmla="*/ 130 h 281"/>
              <a:gd name="T4" fmla="*/ 30 w 161"/>
              <a:gd name="T5" fmla="*/ 149 h 281"/>
              <a:gd name="T6" fmla="*/ 42 w 161"/>
              <a:gd name="T7" fmla="*/ 153 h 281"/>
              <a:gd name="T8" fmla="*/ 30 w 161"/>
              <a:gd name="T9" fmla="*/ 79 h 281"/>
              <a:gd name="T10" fmla="*/ 130 w 161"/>
              <a:gd name="T11" fmla="*/ 36 h 281"/>
              <a:gd name="T12" fmla="*/ 121 w 161"/>
              <a:gd name="T13" fmla="*/ 121 h 281"/>
              <a:gd name="T14" fmla="*/ 131 w 161"/>
              <a:gd name="T15" fmla="*/ 107 h 281"/>
              <a:gd name="T16" fmla="*/ 143 w 161"/>
              <a:gd name="T17" fmla="*/ 79 h 281"/>
              <a:gd name="T18" fmla="*/ 149 w 161"/>
              <a:gd name="T19" fmla="*/ 28 h 281"/>
              <a:gd name="T20" fmla="*/ 161 w 161"/>
              <a:gd name="T21" fmla="*/ 5 h 281"/>
              <a:gd name="T22" fmla="*/ 161 w 161"/>
              <a:gd name="T23" fmla="*/ 28 h 281"/>
              <a:gd name="T24" fmla="*/ 158 w 161"/>
              <a:gd name="T25" fmla="*/ 67 h 281"/>
              <a:gd name="T26" fmla="*/ 148 w 161"/>
              <a:gd name="T27" fmla="*/ 109 h 281"/>
              <a:gd name="T28" fmla="*/ 127 w 161"/>
              <a:gd name="T29" fmla="*/ 141 h 281"/>
              <a:gd name="T30" fmla="*/ 110 w 161"/>
              <a:gd name="T31" fmla="*/ 153 h 281"/>
              <a:gd name="T32" fmla="*/ 94 w 161"/>
              <a:gd name="T33" fmla="*/ 186 h 281"/>
              <a:gd name="T34" fmla="*/ 103 w 161"/>
              <a:gd name="T35" fmla="*/ 234 h 281"/>
              <a:gd name="T36" fmla="*/ 109 w 161"/>
              <a:gd name="T37" fmla="*/ 237 h 281"/>
              <a:gd name="T38" fmla="*/ 110 w 161"/>
              <a:gd name="T39" fmla="*/ 246 h 281"/>
              <a:gd name="T40" fmla="*/ 109 w 161"/>
              <a:gd name="T41" fmla="*/ 256 h 281"/>
              <a:gd name="T42" fmla="*/ 103 w 161"/>
              <a:gd name="T43" fmla="*/ 263 h 281"/>
              <a:gd name="T44" fmla="*/ 58 w 161"/>
              <a:gd name="T45" fmla="*/ 281 h 281"/>
              <a:gd name="T46" fmla="*/ 54 w 161"/>
              <a:gd name="T47" fmla="*/ 275 h 281"/>
              <a:gd name="T48" fmla="*/ 54 w 161"/>
              <a:gd name="T49" fmla="*/ 263 h 281"/>
              <a:gd name="T50" fmla="*/ 58 w 161"/>
              <a:gd name="T51" fmla="*/ 254 h 281"/>
              <a:gd name="T52" fmla="*/ 70 w 161"/>
              <a:gd name="T53" fmla="*/ 249 h 281"/>
              <a:gd name="T54" fmla="*/ 66 w 161"/>
              <a:gd name="T55" fmla="*/ 193 h 281"/>
              <a:gd name="T56" fmla="*/ 57 w 161"/>
              <a:gd name="T57" fmla="*/ 185 h 281"/>
              <a:gd name="T58" fmla="*/ 37 w 161"/>
              <a:gd name="T59" fmla="*/ 180 h 281"/>
              <a:gd name="T60" fmla="*/ 16 w 161"/>
              <a:gd name="T61" fmla="*/ 168 h 281"/>
              <a:gd name="T62" fmla="*/ 6 w 161"/>
              <a:gd name="T63" fmla="*/ 140 h 281"/>
              <a:gd name="T64" fmla="*/ 2 w 161"/>
              <a:gd name="T65" fmla="*/ 107 h 281"/>
              <a:gd name="T66" fmla="*/ 0 w 161"/>
              <a:gd name="T67" fmla="*/ 79 h 281"/>
              <a:gd name="T68" fmla="*/ 0 w 161"/>
              <a:gd name="T69" fmla="*/ 69 h 281"/>
              <a:gd name="T70" fmla="*/ 40 w 161"/>
              <a:gd name="T71" fmla="*/ 52 h 281"/>
              <a:gd name="T72" fmla="*/ 131 w 161"/>
              <a:gd name="T73" fmla="*/ 13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 h="281">
                <a:moveTo>
                  <a:pt x="30" y="79"/>
                </a:moveTo>
                <a:lnTo>
                  <a:pt x="12" y="85"/>
                </a:lnTo>
                <a:lnTo>
                  <a:pt x="15" y="112"/>
                </a:lnTo>
                <a:lnTo>
                  <a:pt x="18" y="130"/>
                </a:lnTo>
                <a:lnTo>
                  <a:pt x="24" y="143"/>
                </a:lnTo>
                <a:lnTo>
                  <a:pt x="30" y="149"/>
                </a:lnTo>
                <a:lnTo>
                  <a:pt x="36" y="153"/>
                </a:lnTo>
                <a:lnTo>
                  <a:pt x="42" y="153"/>
                </a:lnTo>
                <a:lnTo>
                  <a:pt x="34" y="119"/>
                </a:lnTo>
                <a:lnTo>
                  <a:pt x="30" y="79"/>
                </a:lnTo>
                <a:close/>
                <a:moveTo>
                  <a:pt x="149" y="28"/>
                </a:moveTo>
                <a:lnTo>
                  <a:pt x="130" y="36"/>
                </a:lnTo>
                <a:lnTo>
                  <a:pt x="127" y="80"/>
                </a:lnTo>
                <a:lnTo>
                  <a:pt x="121" y="121"/>
                </a:lnTo>
                <a:lnTo>
                  <a:pt x="125" y="116"/>
                </a:lnTo>
                <a:lnTo>
                  <a:pt x="131" y="107"/>
                </a:lnTo>
                <a:lnTo>
                  <a:pt x="139" y="95"/>
                </a:lnTo>
                <a:lnTo>
                  <a:pt x="143" y="79"/>
                </a:lnTo>
                <a:lnTo>
                  <a:pt x="148" y="57"/>
                </a:lnTo>
                <a:lnTo>
                  <a:pt x="149" y="28"/>
                </a:lnTo>
                <a:close/>
                <a:moveTo>
                  <a:pt x="159" y="0"/>
                </a:moveTo>
                <a:lnTo>
                  <a:pt x="161" y="5"/>
                </a:lnTo>
                <a:lnTo>
                  <a:pt x="161" y="13"/>
                </a:lnTo>
                <a:lnTo>
                  <a:pt x="161" y="28"/>
                </a:lnTo>
                <a:lnTo>
                  <a:pt x="159" y="46"/>
                </a:lnTo>
                <a:lnTo>
                  <a:pt x="158" y="67"/>
                </a:lnTo>
                <a:lnTo>
                  <a:pt x="153" y="88"/>
                </a:lnTo>
                <a:lnTo>
                  <a:pt x="148" y="109"/>
                </a:lnTo>
                <a:lnTo>
                  <a:pt x="139" y="127"/>
                </a:lnTo>
                <a:lnTo>
                  <a:pt x="127" y="141"/>
                </a:lnTo>
                <a:lnTo>
                  <a:pt x="112" y="152"/>
                </a:lnTo>
                <a:lnTo>
                  <a:pt x="110" y="153"/>
                </a:lnTo>
                <a:lnTo>
                  <a:pt x="103" y="171"/>
                </a:lnTo>
                <a:lnTo>
                  <a:pt x="94" y="186"/>
                </a:lnTo>
                <a:lnTo>
                  <a:pt x="94" y="238"/>
                </a:lnTo>
                <a:lnTo>
                  <a:pt x="103" y="234"/>
                </a:lnTo>
                <a:lnTo>
                  <a:pt x="106" y="234"/>
                </a:lnTo>
                <a:lnTo>
                  <a:pt x="109" y="237"/>
                </a:lnTo>
                <a:lnTo>
                  <a:pt x="110" y="240"/>
                </a:lnTo>
                <a:lnTo>
                  <a:pt x="110" y="246"/>
                </a:lnTo>
                <a:lnTo>
                  <a:pt x="110" y="251"/>
                </a:lnTo>
                <a:lnTo>
                  <a:pt x="109" y="256"/>
                </a:lnTo>
                <a:lnTo>
                  <a:pt x="106" y="260"/>
                </a:lnTo>
                <a:lnTo>
                  <a:pt x="103" y="263"/>
                </a:lnTo>
                <a:lnTo>
                  <a:pt x="61" y="281"/>
                </a:lnTo>
                <a:lnTo>
                  <a:pt x="58" y="281"/>
                </a:lnTo>
                <a:lnTo>
                  <a:pt x="55" y="278"/>
                </a:lnTo>
                <a:lnTo>
                  <a:pt x="54" y="275"/>
                </a:lnTo>
                <a:lnTo>
                  <a:pt x="54" y="269"/>
                </a:lnTo>
                <a:lnTo>
                  <a:pt x="54" y="263"/>
                </a:lnTo>
                <a:lnTo>
                  <a:pt x="55" y="259"/>
                </a:lnTo>
                <a:lnTo>
                  <a:pt x="58" y="254"/>
                </a:lnTo>
                <a:lnTo>
                  <a:pt x="61" y="253"/>
                </a:lnTo>
                <a:lnTo>
                  <a:pt x="70" y="249"/>
                </a:lnTo>
                <a:lnTo>
                  <a:pt x="70" y="196"/>
                </a:lnTo>
                <a:lnTo>
                  <a:pt x="66" y="193"/>
                </a:lnTo>
                <a:lnTo>
                  <a:pt x="61" y="191"/>
                </a:lnTo>
                <a:lnTo>
                  <a:pt x="57" y="185"/>
                </a:lnTo>
                <a:lnTo>
                  <a:pt x="52" y="177"/>
                </a:lnTo>
                <a:lnTo>
                  <a:pt x="37" y="180"/>
                </a:lnTo>
                <a:lnTo>
                  <a:pt x="25" y="177"/>
                </a:lnTo>
                <a:lnTo>
                  <a:pt x="16" y="168"/>
                </a:lnTo>
                <a:lnTo>
                  <a:pt x="11" y="155"/>
                </a:lnTo>
                <a:lnTo>
                  <a:pt x="6" y="140"/>
                </a:lnTo>
                <a:lnTo>
                  <a:pt x="3" y="124"/>
                </a:lnTo>
                <a:lnTo>
                  <a:pt x="2" y="107"/>
                </a:lnTo>
                <a:lnTo>
                  <a:pt x="0" y="92"/>
                </a:lnTo>
                <a:lnTo>
                  <a:pt x="0" y="79"/>
                </a:lnTo>
                <a:lnTo>
                  <a:pt x="0" y="71"/>
                </a:lnTo>
                <a:lnTo>
                  <a:pt x="0" y="69"/>
                </a:lnTo>
                <a:lnTo>
                  <a:pt x="30" y="57"/>
                </a:lnTo>
                <a:lnTo>
                  <a:pt x="40" y="52"/>
                </a:lnTo>
                <a:lnTo>
                  <a:pt x="121" y="16"/>
                </a:lnTo>
                <a:lnTo>
                  <a:pt x="131" y="13"/>
                </a:lnTo>
                <a:lnTo>
                  <a:pt x="1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latin typeface="Arial" panose="020B0604020202020204" pitchFamily="34" charset="0"/>
              <a:ea typeface="Apple Symbols" panose="02000000000000000000" pitchFamily="2" charset="-79"/>
              <a:cs typeface="Arial" panose="020B0604020202020204" pitchFamily="34" charset="0"/>
            </a:endParaRPr>
          </a:p>
        </p:txBody>
      </p:sp>
      <p:grpSp>
        <p:nvGrpSpPr>
          <p:cNvPr id="89" name="Group 88">
            <a:extLst>
              <a:ext uri="{FF2B5EF4-FFF2-40B4-BE49-F238E27FC236}">
                <a16:creationId xmlns:a16="http://schemas.microsoft.com/office/drawing/2014/main" id="{4DD8B945-3B17-9916-F1E5-7A428B3DF694}"/>
              </a:ext>
            </a:extLst>
          </p:cNvPr>
          <p:cNvGrpSpPr/>
          <p:nvPr/>
        </p:nvGrpSpPr>
        <p:grpSpPr>
          <a:xfrm>
            <a:off x="5796248" y="2183078"/>
            <a:ext cx="463869" cy="385089"/>
            <a:chOff x="2162176" y="2432050"/>
            <a:chExt cx="388938" cy="538163"/>
          </a:xfrm>
        </p:grpSpPr>
        <p:sp>
          <p:nvSpPr>
            <p:cNvPr id="90" name="Freeform 36">
              <a:extLst>
                <a:ext uri="{FF2B5EF4-FFF2-40B4-BE49-F238E27FC236}">
                  <a16:creationId xmlns:a16="http://schemas.microsoft.com/office/drawing/2014/main" id="{9152FF59-938F-D921-D825-9047F9E21183}"/>
                </a:ext>
              </a:extLst>
            </p:cNvPr>
            <p:cNvSpPr>
              <a:spLocks/>
            </p:cNvSpPr>
            <p:nvPr/>
          </p:nvSpPr>
          <p:spPr bwMode="auto">
            <a:xfrm>
              <a:off x="2171701" y="2432050"/>
              <a:ext cx="379413" cy="358775"/>
            </a:xfrm>
            <a:custGeom>
              <a:avLst/>
              <a:gdLst>
                <a:gd name="T0" fmla="*/ 239 w 239"/>
                <a:gd name="T1" fmla="*/ 0 h 226"/>
                <a:gd name="T2" fmla="*/ 227 w 239"/>
                <a:gd name="T3" fmla="*/ 27 h 226"/>
                <a:gd name="T4" fmla="*/ 224 w 239"/>
                <a:gd name="T5" fmla="*/ 24 h 226"/>
                <a:gd name="T6" fmla="*/ 143 w 239"/>
                <a:gd name="T7" fmla="*/ 108 h 226"/>
                <a:gd name="T8" fmla="*/ 121 w 239"/>
                <a:gd name="T9" fmla="*/ 94 h 226"/>
                <a:gd name="T10" fmla="*/ 6 w 239"/>
                <a:gd name="T11" fmla="*/ 226 h 226"/>
                <a:gd name="T12" fmla="*/ 0 w 239"/>
                <a:gd name="T13" fmla="*/ 219 h 226"/>
                <a:gd name="T14" fmla="*/ 122 w 239"/>
                <a:gd name="T15" fmla="*/ 79 h 226"/>
                <a:gd name="T16" fmla="*/ 145 w 239"/>
                <a:gd name="T17" fmla="*/ 94 h 226"/>
                <a:gd name="T18" fmla="*/ 216 w 239"/>
                <a:gd name="T19" fmla="*/ 16 h 226"/>
                <a:gd name="T20" fmla="*/ 213 w 239"/>
                <a:gd name="T21" fmla="*/ 12 h 226"/>
                <a:gd name="T22" fmla="*/ 239 w 239"/>
                <a:gd name="T23"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9" h="226">
                  <a:moveTo>
                    <a:pt x="239" y="0"/>
                  </a:moveTo>
                  <a:lnTo>
                    <a:pt x="227" y="27"/>
                  </a:lnTo>
                  <a:lnTo>
                    <a:pt x="224" y="24"/>
                  </a:lnTo>
                  <a:lnTo>
                    <a:pt x="143" y="108"/>
                  </a:lnTo>
                  <a:lnTo>
                    <a:pt x="121" y="94"/>
                  </a:lnTo>
                  <a:lnTo>
                    <a:pt x="6" y="226"/>
                  </a:lnTo>
                  <a:lnTo>
                    <a:pt x="0" y="219"/>
                  </a:lnTo>
                  <a:lnTo>
                    <a:pt x="122" y="79"/>
                  </a:lnTo>
                  <a:lnTo>
                    <a:pt x="145" y="94"/>
                  </a:lnTo>
                  <a:lnTo>
                    <a:pt x="216" y="16"/>
                  </a:lnTo>
                  <a:lnTo>
                    <a:pt x="213" y="12"/>
                  </a:lnTo>
                  <a:lnTo>
                    <a:pt x="23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latin typeface="Arial" panose="020B0604020202020204" pitchFamily="34" charset="0"/>
                <a:ea typeface="Apple Symbols" panose="02000000000000000000" pitchFamily="2" charset="-79"/>
                <a:cs typeface="Arial" panose="020B0604020202020204" pitchFamily="34" charset="0"/>
              </a:endParaRPr>
            </a:p>
          </p:txBody>
        </p:sp>
        <p:sp>
          <p:nvSpPr>
            <p:cNvPr id="91" name="Freeform 37">
              <a:extLst>
                <a:ext uri="{FF2B5EF4-FFF2-40B4-BE49-F238E27FC236}">
                  <a16:creationId xmlns:a16="http://schemas.microsoft.com/office/drawing/2014/main" id="{38A0B0F5-68A6-57CA-0C9D-6D17B318AF1F}"/>
                </a:ext>
              </a:extLst>
            </p:cNvPr>
            <p:cNvSpPr>
              <a:spLocks/>
            </p:cNvSpPr>
            <p:nvPr/>
          </p:nvSpPr>
          <p:spPr bwMode="auto">
            <a:xfrm>
              <a:off x="2162176" y="2616200"/>
              <a:ext cx="360363" cy="354013"/>
            </a:xfrm>
            <a:custGeom>
              <a:avLst/>
              <a:gdLst>
                <a:gd name="T0" fmla="*/ 198 w 227"/>
                <a:gd name="T1" fmla="*/ 0 h 223"/>
                <a:gd name="T2" fmla="*/ 201 w 227"/>
                <a:gd name="T3" fmla="*/ 1 h 223"/>
                <a:gd name="T4" fmla="*/ 203 w 227"/>
                <a:gd name="T5" fmla="*/ 4 h 223"/>
                <a:gd name="T6" fmla="*/ 203 w 227"/>
                <a:gd name="T7" fmla="*/ 7 h 223"/>
                <a:gd name="T8" fmla="*/ 194 w 227"/>
                <a:gd name="T9" fmla="*/ 126 h 223"/>
                <a:gd name="T10" fmla="*/ 194 w 227"/>
                <a:gd name="T11" fmla="*/ 131 h 223"/>
                <a:gd name="T12" fmla="*/ 227 w 227"/>
                <a:gd name="T13" fmla="*/ 119 h 223"/>
                <a:gd name="T14" fmla="*/ 224 w 227"/>
                <a:gd name="T15" fmla="*/ 162 h 223"/>
                <a:gd name="T16" fmla="*/ 0 w 227"/>
                <a:gd name="T17" fmla="*/ 223 h 223"/>
                <a:gd name="T18" fmla="*/ 3 w 227"/>
                <a:gd name="T19" fmla="*/ 190 h 223"/>
                <a:gd name="T20" fmla="*/ 38 w 227"/>
                <a:gd name="T21" fmla="*/ 178 h 223"/>
                <a:gd name="T22" fmla="*/ 38 w 227"/>
                <a:gd name="T23" fmla="*/ 175 h 223"/>
                <a:gd name="T24" fmla="*/ 41 w 227"/>
                <a:gd name="T25" fmla="*/ 140 h 223"/>
                <a:gd name="T26" fmla="*/ 42 w 227"/>
                <a:gd name="T27" fmla="*/ 135 h 223"/>
                <a:gd name="T28" fmla="*/ 44 w 227"/>
                <a:gd name="T29" fmla="*/ 131 h 223"/>
                <a:gd name="T30" fmla="*/ 47 w 227"/>
                <a:gd name="T31" fmla="*/ 128 h 223"/>
                <a:gd name="T32" fmla="*/ 51 w 227"/>
                <a:gd name="T33" fmla="*/ 126 h 223"/>
                <a:gd name="T34" fmla="*/ 54 w 227"/>
                <a:gd name="T35" fmla="*/ 126 h 223"/>
                <a:gd name="T36" fmla="*/ 57 w 227"/>
                <a:gd name="T37" fmla="*/ 126 h 223"/>
                <a:gd name="T38" fmla="*/ 60 w 227"/>
                <a:gd name="T39" fmla="*/ 129 h 223"/>
                <a:gd name="T40" fmla="*/ 60 w 227"/>
                <a:gd name="T41" fmla="*/ 134 h 223"/>
                <a:gd name="T42" fmla="*/ 57 w 227"/>
                <a:gd name="T43" fmla="*/ 169 h 223"/>
                <a:gd name="T44" fmla="*/ 55 w 227"/>
                <a:gd name="T45" fmla="*/ 174 h 223"/>
                <a:gd name="T46" fmla="*/ 109 w 227"/>
                <a:gd name="T47" fmla="*/ 158 h 223"/>
                <a:gd name="T48" fmla="*/ 108 w 227"/>
                <a:gd name="T49" fmla="*/ 155 h 223"/>
                <a:gd name="T50" fmla="*/ 115 w 227"/>
                <a:gd name="T51" fmla="*/ 65 h 223"/>
                <a:gd name="T52" fmla="*/ 117 w 227"/>
                <a:gd name="T53" fmla="*/ 62 h 223"/>
                <a:gd name="T54" fmla="*/ 118 w 227"/>
                <a:gd name="T55" fmla="*/ 58 h 223"/>
                <a:gd name="T56" fmla="*/ 121 w 227"/>
                <a:gd name="T57" fmla="*/ 55 h 223"/>
                <a:gd name="T58" fmla="*/ 125 w 227"/>
                <a:gd name="T59" fmla="*/ 53 h 223"/>
                <a:gd name="T60" fmla="*/ 128 w 227"/>
                <a:gd name="T61" fmla="*/ 52 h 223"/>
                <a:gd name="T62" fmla="*/ 131 w 227"/>
                <a:gd name="T63" fmla="*/ 53 h 223"/>
                <a:gd name="T64" fmla="*/ 134 w 227"/>
                <a:gd name="T65" fmla="*/ 56 h 223"/>
                <a:gd name="T66" fmla="*/ 134 w 227"/>
                <a:gd name="T67" fmla="*/ 59 h 223"/>
                <a:gd name="T68" fmla="*/ 127 w 227"/>
                <a:gd name="T69" fmla="*/ 147 h 223"/>
                <a:gd name="T70" fmla="*/ 127 w 227"/>
                <a:gd name="T71" fmla="*/ 152 h 223"/>
                <a:gd name="T72" fmla="*/ 176 w 227"/>
                <a:gd name="T73" fmla="*/ 135 h 223"/>
                <a:gd name="T74" fmla="*/ 175 w 227"/>
                <a:gd name="T75" fmla="*/ 132 h 223"/>
                <a:gd name="T76" fmla="*/ 185 w 227"/>
                <a:gd name="T77" fmla="*/ 13 h 223"/>
                <a:gd name="T78" fmla="*/ 185 w 227"/>
                <a:gd name="T79" fmla="*/ 9 h 223"/>
                <a:gd name="T80" fmla="*/ 188 w 227"/>
                <a:gd name="T81" fmla="*/ 6 h 223"/>
                <a:gd name="T82" fmla="*/ 191 w 227"/>
                <a:gd name="T83" fmla="*/ 3 h 223"/>
                <a:gd name="T84" fmla="*/ 195 w 227"/>
                <a:gd name="T85" fmla="*/ 0 h 223"/>
                <a:gd name="T86" fmla="*/ 198 w 227"/>
                <a:gd name="T87"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27" h="223">
                  <a:moveTo>
                    <a:pt x="198" y="0"/>
                  </a:moveTo>
                  <a:lnTo>
                    <a:pt x="201" y="1"/>
                  </a:lnTo>
                  <a:lnTo>
                    <a:pt x="203" y="4"/>
                  </a:lnTo>
                  <a:lnTo>
                    <a:pt x="203" y="7"/>
                  </a:lnTo>
                  <a:lnTo>
                    <a:pt x="194" y="126"/>
                  </a:lnTo>
                  <a:lnTo>
                    <a:pt x="194" y="131"/>
                  </a:lnTo>
                  <a:lnTo>
                    <a:pt x="227" y="119"/>
                  </a:lnTo>
                  <a:lnTo>
                    <a:pt x="224" y="162"/>
                  </a:lnTo>
                  <a:lnTo>
                    <a:pt x="0" y="223"/>
                  </a:lnTo>
                  <a:lnTo>
                    <a:pt x="3" y="190"/>
                  </a:lnTo>
                  <a:lnTo>
                    <a:pt x="38" y="178"/>
                  </a:lnTo>
                  <a:lnTo>
                    <a:pt x="38" y="175"/>
                  </a:lnTo>
                  <a:lnTo>
                    <a:pt x="41" y="140"/>
                  </a:lnTo>
                  <a:lnTo>
                    <a:pt x="42" y="135"/>
                  </a:lnTo>
                  <a:lnTo>
                    <a:pt x="44" y="131"/>
                  </a:lnTo>
                  <a:lnTo>
                    <a:pt x="47" y="128"/>
                  </a:lnTo>
                  <a:lnTo>
                    <a:pt x="51" y="126"/>
                  </a:lnTo>
                  <a:lnTo>
                    <a:pt x="54" y="126"/>
                  </a:lnTo>
                  <a:lnTo>
                    <a:pt x="57" y="126"/>
                  </a:lnTo>
                  <a:lnTo>
                    <a:pt x="60" y="129"/>
                  </a:lnTo>
                  <a:lnTo>
                    <a:pt x="60" y="134"/>
                  </a:lnTo>
                  <a:lnTo>
                    <a:pt x="57" y="169"/>
                  </a:lnTo>
                  <a:lnTo>
                    <a:pt x="55" y="174"/>
                  </a:lnTo>
                  <a:lnTo>
                    <a:pt x="109" y="158"/>
                  </a:lnTo>
                  <a:lnTo>
                    <a:pt x="108" y="155"/>
                  </a:lnTo>
                  <a:lnTo>
                    <a:pt x="115" y="65"/>
                  </a:lnTo>
                  <a:lnTo>
                    <a:pt x="117" y="62"/>
                  </a:lnTo>
                  <a:lnTo>
                    <a:pt x="118" y="58"/>
                  </a:lnTo>
                  <a:lnTo>
                    <a:pt x="121" y="55"/>
                  </a:lnTo>
                  <a:lnTo>
                    <a:pt x="125" y="53"/>
                  </a:lnTo>
                  <a:lnTo>
                    <a:pt x="128" y="52"/>
                  </a:lnTo>
                  <a:lnTo>
                    <a:pt x="131" y="53"/>
                  </a:lnTo>
                  <a:lnTo>
                    <a:pt x="134" y="56"/>
                  </a:lnTo>
                  <a:lnTo>
                    <a:pt x="134" y="59"/>
                  </a:lnTo>
                  <a:lnTo>
                    <a:pt x="127" y="147"/>
                  </a:lnTo>
                  <a:lnTo>
                    <a:pt x="127" y="152"/>
                  </a:lnTo>
                  <a:lnTo>
                    <a:pt x="176" y="135"/>
                  </a:lnTo>
                  <a:lnTo>
                    <a:pt x="175" y="132"/>
                  </a:lnTo>
                  <a:lnTo>
                    <a:pt x="185" y="13"/>
                  </a:lnTo>
                  <a:lnTo>
                    <a:pt x="185" y="9"/>
                  </a:lnTo>
                  <a:lnTo>
                    <a:pt x="188" y="6"/>
                  </a:lnTo>
                  <a:lnTo>
                    <a:pt x="191" y="3"/>
                  </a:lnTo>
                  <a:lnTo>
                    <a:pt x="195" y="0"/>
                  </a:lnTo>
                  <a:lnTo>
                    <a:pt x="19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latin typeface="Arial" panose="020B0604020202020204" pitchFamily="34" charset="0"/>
                <a:ea typeface="Apple Symbols" panose="02000000000000000000" pitchFamily="2" charset="-79"/>
                <a:cs typeface="Arial" panose="020B0604020202020204" pitchFamily="34" charset="0"/>
              </a:endParaRPr>
            </a:p>
          </p:txBody>
        </p:sp>
      </p:grpSp>
      <p:sp>
        <p:nvSpPr>
          <p:cNvPr id="92" name="Freeform 38">
            <a:extLst>
              <a:ext uri="{FF2B5EF4-FFF2-40B4-BE49-F238E27FC236}">
                <a16:creationId xmlns:a16="http://schemas.microsoft.com/office/drawing/2014/main" id="{873AEE4D-E2E2-1D90-B238-D2658243D8C2}"/>
              </a:ext>
            </a:extLst>
          </p:cNvPr>
          <p:cNvSpPr>
            <a:spLocks/>
          </p:cNvSpPr>
          <p:nvPr/>
        </p:nvSpPr>
        <p:spPr bwMode="auto">
          <a:xfrm>
            <a:off x="5811393" y="2943034"/>
            <a:ext cx="403282" cy="262406"/>
          </a:xfrm>
          <a:custGeom>
            <a:avLst/>
            <a:gdLst>
              <a:gd name="T0" fmla="*/ 21 w 213"/>
              <a:gd name="T1" fmla="*/ 3 h 231"/>
              <a:gd name="T2" fmla="*/ 111 w 213"/>
              <a:gd name="T3" fmla="*/ 103 h 231"/>
              <a:gd name="T4" fmla="*/ 198 w 213"/>
              <a:gd name="T5" fmla="*/ 73 h 231"/>
              <a:gd name="T6" fmla="*/ 27 w 213"/>
              <a:gd name="T7" fmla="*/ 210 h 231"/>
              <a:gd name="T8" fmla="*/ 211 w 213"/>
              <a:gd name="T9" fmla="*/ 197 h 231"/>
              <a:gd name="T10" fmla="*/ 210 w 213"/>
              <a:gd name="T11" fmla="*/ 204 h 231"/>
              <a:gd name="T12" fmla="*/ 149 w 213"/>
              <a:gd name="T13" fmla="*/ 217 h 231"/>
              <a:gd name="T14" fmla="*/ 144 w 213"/>
              <a:gd name="T15" fmla="*/ 220 h 231"/>
              <a:gd name="T16" fmla="*/ 141 w 213"/>
              <a:gd name="T17" fmla="*/ 212 h 231"/>
              <a:gd name="T18" fmla="*/ 128 w 213"/>
              <a:gd name="T19" fmla="*/ 220 h 231"/>
              <a:gd name="T20" fmla="*/ 123 w 213"/>
              <a:gd name="T21" fmla="*/ 222 h 231"/>
              <a:gd name="T22" fmla="*/ 110 w 213"/>
              <a:gd name="T23" fmla="*/ 214 h 231"/>
              <a:gd name="T24" fmla="*/ 106 w 213"/>
              <a:gd name="T25" fmla="*/ 225 h 231"/>
              <a:gd name="T26" fmla="*/ 103 w 213"/>
              <a:gd name="T27" fmla="*/ 216 h 231"/>
              <a:gd name="T28" fmla="*/ 89 w 213"/>
              <a:gd name="T29" fmla="*/ 225 h 231"/>
              <a:gd name="T30" fmla="*/ 83 w 213"/>
              <a:gd name="T31" fmla="*/ 225 h 231"/>
              <a:gd name="T32" fmla="*/ 70 w 213"/>
              <a:gd name="T33" fmla="*/ 219 h 231"/>
              <a:gd name="T34" fmla="*/ 67 w 213"/>
              <a:gd name="T35" fmla="*/ 228 h 231"/>
              <a:gd name="T36" fmla="*/ 64 w 213"/>
              <a:gd name="T37" fmla="*/ 219 h 231"/>
              <a:gd name="T38" fmla="*/ 50 w 213"/>
              <a:gd name="T39" fmla="*/ 229 h 231"/>
              <a:gd name="T40" fmla="*/ 44 w 213"/>
              <a:gd name="T41" fmla="*/ 228 h 231"/>
              <a:gd name="T42" fmla="*/ 19 w 213"/>
              <a:gd name="T43" fmla="*/ 223 h 231"/>
              <a:gd name="T44" fmla="*/ 13 w 213"/>
              <a:gd name="T45" fmla="*/ 217 h 231"/>
              <a:gd name="T46" fmla="*/ 3 w 213"/>
              <a:gd name="T47" fmla="*/ 191 h 231"/>
              <a:gd name="T48" fmla="*/ 3 w 213"/>
              <a:gd name="T49" fmla="*/ 185 h 231"/>
              <a:gd name="T50" fmla="*/ 13 w 213"/>
              <a:gd name="T51" fmla="*/ 168 h 231"/>
              <a:gd name="T52" fmla="*/ 1 w 213"/>
              <a:gd name="T53" fmla="*/ 167 h 231"/>
              <a:gd name="T54" fmla="*/ 4 w 213"/>
              <a:gd name="T55" fmla="*/ 162 h 231"/>
              <a:gd name="T56" fmla="*/ 4 w 213"/>
              <a:gd name="T57" fmla="*/ 148 h 231"/>
              <a:gd name="T58" fmla="*/ 1 w 213"/>
              <a:gd name="T59" fmla="*/ 142 h 231"/>
              <a:gd name="T60" fmla="*/ 12 w 213"/>
              <a:gd name="T61" fmla="*/ 125 h 231"/>
              <a:gd name="T62" fmla="*/ 1 w 213"/>
              <a:gd name="T63" fmla="*/ 124 h 231"/>
              <a:gd name="T64" fmla="*/ 4 w 213"/>
              <a:gd name="T65" fmla="*/ 118 h 231"/>
              <a:gd name="T66" fmla="*/ 4 w 213"/>
              <a:gd name="T67" fmla="*/ 103 h 231"/>
              <a:gd name="T68" fmla="*/ 0 w 213"/>
              <a:gd name="T69" fmla="*/ 100 h 231"/>
              <a:gd name="T70" fmla="*/ 12 w 213"/>
              <a:gd name="T71" fmla="*/ 95 h 231"/>
              <a:gd name="T72" fmla="*/ 1 w 213"/>
              <a:gd name="T73" fmla="*/ 81 h 231"/>
              <a:gd name="T74" fmla="*/ 3 w 213"/>
              <a:gd name="T75" fmla="*/ 75 h 231"/>
              <a:gd name="T76" fmla="*/ 3 w 213"/>
              <a:gd name="T77" fmla="*/ 66 h 231"/>
              <a:gd name="T78" fmla="*/ 0 w 213"/>
              <a:gd name="T79" fmla="*/ 63 h 231"/>
              <a:gd name="T80" fmla="*/ 10 w 213"/>
              <a:gd name="T81" fmla="*/ 58 h 231"/>
              <a:gd name="T82" fmla="*/ 0 w 213"/>
              <a:gd name="T83" fmla="*/ 43 h 231"/>
              <a:gd name="T84" fmla="*/ 3 w 213"/>
              <a:gd name="T85" fmla="*/ 37 h 231"/>
              <a:gd name="T86" fmla="*/ 10 w 213"/>
              <a:gd name="T87" fmla="*/ 5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3" h="231">
                <a:moveTo>
                  <a:pt x="15" y="0"/>
                </a:moveTo>
                <a:lnTo>
                  <a:pt x="18" y="2"/>
                </a:lnTo>
                <a:lnTo>
                  <a:pt x="21" y="3"/>
                </a:lnTo>
                <a:lnTo>
                  <a:pt x="21" y="6"/>
                </a:lnTo>
                <a:lnTo>
                  <a:pt x="24" y="198"/>
                </a:lnTo>
                <a:lnTo>
                  <a:pt x="111" y="103"/>
                </a:lnTo>
                <a:lnTo>
                  <a:pt x="132" y="121"/>
                </a:lnTo>
                <a:lnTo>
                  <a:pt x="190" y="63"/>
                </a:lnTo>
                <a:lnTo>
                  <a:pt x="198" y="73"/>
                </a:lnTo>
                <a:lnTo>
                  <a:pt x="131" y="137"/>
                </a:lnTo>
                <a:lnTo>
                  <a:pt x="111" y="119"/>
                </a:lnTo>
                <a:lnTo>
                  <a:pt x="27" y="210"/>
                </a:lnTo>
                <a:lnTo>
                  <a:pt x="207" y="194"/>
                </a:lnTo>
                <a:lnTo>
                  <a:pt x="210" y="194"/>
                </a:lnTo>
                <a:lnTo>
                  <a:pt x="211" y="197"/>
                </a:lnTo>
                <a:lnTo>
                  <a:pt x="213" y="200"/>
                </a:lnTo>
                <a:lnTo>
                  <a:pt x="211" y="203"/>
                </a:lnTo>
                <a:lnTo>
                  <a:pt x="210" y="204"/>
                </a:lnTo>
                <a:lnTo>
                  <a:pt x="207" y="206"/>
                </a:lnTo>
                <a:lnTo>
                  <a:pt x="149" y="212"/>
                </a:lnTo>
                <a:lnTo>
                  <a:pt x="149" y="217"/>
                </a:lnTo>
                <a:lnTo>
                  <a:pt x="147" y="219"/>
                </a:lnTo>
                <a:lnTo>
                  <a:pt x="146" y="220"/>
                </a:lnTo>
                <a:lnTo>
                  <a:pt x="144" y="220"/>
                </a:lnTo>
                <a:lnTo>
                  <a:pt x="143" y="219"/>
                </a:lnTo>
                <a:lnTo>
                  <a:pt x="141" y="217"/>
                </a:lnTo>
                <a:lnTo>
                  <a:pt x="141" y="212"/>
                </a:lnTo>
                <a:lnTo>
                  <a:pt x="129" y="213"/>
                </a:lnTo>
                <a:lnTo>
                  <a:pt x="129" y="219"/>
                </a:lnTo>
                <a:lnTo>
                  <a:pt x="128" y="220"/>
                </a:lnTo>
                <a:lnTo>
                  <a:pt x="128" y="222"/>
                </a:lnTo>
                <a:lnTo>
                  <a:pt x="126" y="222"/>
                </a:lnTo>
                <a:lnTo>
                  <a:pt x="123" y="222"/>
                </a:lnTo>
                <a:lnTo>
                  <a:pt x="122" y="219"/>
                </a:lnTo>
                <a:lnTo>
                  <a:pt x="122" y="213"/>
                </a:lnTo>
                <a:lnTo>
                  <a:pt x="110" y="214"/>
                </a:lnTo>
                <a:lnTo>
                  <a:pt x="110" y="220"/>
                </a:lnTo>
                <a:lnTo>
                  <a:pt x="109" y="223"/>
                </a:lnTo>
                <a:lnTo>
                  <a:pt x="106" y="225"/>
                </a:lnTo>
                <a:lnTo>
                  <a:pt x="104" y="223"/>
                </a:lnTo>
                <a:lnTo>
                  <a:pt x="103" y="220"/>
                </a:lnTo>
                <a:lnTo>
                  <a:pt x="103" y="216"/>
                </a:lnTo>
                <a:lnTo>
                  <a:pt x="89" y="217"/>
                </a:lnTo>
                <a:lnTo>
                  <a:pt x="91" y="222"/>
                </a:lnTo>
                <a:lnTo>
                  <a:pt x="89" y="225"/>
                </a:lnTo>
                <a:lnTo>
                  <a:pt x="86" y="226"/>
                </a:lnTo>
                <a:lnTo>
                  <a:pt x="85" y="226"/>
                </a:lnTo>
                <a:lnTo>
                  <a:pt x="83" y="225"/>
                </a:lnTo>
                <a:lnTo>
                  <a:pt x="83" y="223"/>
                </a:lnTo>
                <a:lnTo>
                  <a:pt x="83" y="217"/>
                </a:lnTo>
                <a:lnTo>
                  <a:pt x="70" y="219"/>
                </a:lnTo>
                <a:lnTo>
                  <a:pt x="70" y="225"/>
                </a:lnTo>
                <a:lnTo>
                  <a:pt x="70" y="226"/>
                </a:lnTo>
                <a:lnTo>
                  <a:pt x="67" y="228"/>
                </a:lnTo>
                <a:lnTo>
                  <a:pt x="65" y="228"/>
                </a:lnTo>
                <a:lnTo>
                  <a:pt x="64" y="225"/>
                </a:lnTo>
                <a:lnTo>
                  <a:pt x="64" y="219"/>
                </a:lnTo>
                <a:lnTo>
                  <a:pt x="50" y="220"/>
                </a:lnTo>
                <a:lnTo>
                  <a:pt x="50" y="226"/>
                </a:lnTo>
                <a:lnTo>
                  <a:pt x="50" y="229"/>
                </a:lnTo>
                <a:lnTo>
                  <a:pt x="47" y="231"/>
                </a:lnTo>
                <a:lnTo>
                  <a:pt x="46" y="229"/>
                </a:lnTo>
                <a:lnTo>
                  <a:pt x="44" y="228"/>
                </a:lnTo>
                <a:lnTo>
                  <a:pt x="44" y="226"/>
                </a:lnTo>
                <a:lnTo>
                  <a:pt x="44" y="220"/>
                </a:lnTo>
                <a:lnTo>
                  <a:pt x="19" y="223"/>
                </a:lnTo>
                <a:lnTo>
                  <a:pt x="16" y="223"/>
                </a:lnTo>
                <a:lnTo>
                  <a:pt x="15" y="220"/>
                </a:lnTo>
                <a:lnTo>
                  <a:pt x="13" y="217"/>
                </a:lnTo>
                <a:lnTo>
                  <a:pt x="13" y="191"/>
                </a:lnTo>
                <a:lnTo>
                  <a:pt x="4" y="191"/>
                </a:lnTo>
                <a:lnTo>
                  <a:pt x="3" y="191"/>
                </a:lnTo>
                <a:lnTo>
                  <a:pt x="3" y="189"/>
                </a:lnTo>
                <a:lnTo>
                  <a:pt x="1" y="188"/>
                </a:lnTo>
                <a:lnTo>
                  <a:pt x="3" y="185"/>
                </a:lnTo>
                <a:lnTo>
                  <a:pt x="4" y="183"/>
                </a:lnTo>
                <a:lnTo>
                  <a:pt x="13" y="183"/>
                </a:lnTo>
                <a:lnTo>
                  <a:pt x="13" y="168"/>
                </a:lnTo>
                <a:lnTo>
                  <a:pt x="4" y="168"/>
                </a:lnTo>
                <a:lnTo>
                  <a:pt x="3" y="168"/>
                </a:lnTo>
                <a:lnTo>
                  <a:pt x="1" y="167"/>
                </a:lnTo>
                <a:lnTo>
                  <a:pt x="1" y="165"/>
                </a:lnTo>
                <a:lnTo>
                  <a:pt x="3" y="162"/>
                </a:lnTo>
                <a:lnTo>
                  <a:pt x="4" y="162"/>
                </a:lnTo>
                <a:lnTo>
                  <a:pt x="12" y="161"/>
                </a:lnTo>
                <a:lnTo>
                  <a:pt x="12" y="146"/>
                </a:lnTo>
                <a:lnTo>
                  <a:pt x="4" y="148"/>
                </a:lnTo>
                <a:lnTo>
                  <a:pt x="1" y="146"/>
                </a:lnTo>
                <a:lnTo>
                  <a:pt x="1" y="145"/>
                </a:lnTo>
                <a:lnTo>
                  <a:pt x="1" y="142"/>
                </a:lnTo>
                <a:lnTo>
                  <a:pt x="4" y="140"/>
                </a:lnTo>
                <a:lnTo>
                  <a:pt x="12" y="139"/>
                </a:lnTo>
                <a:lnTo>
                  <a:pt x="12" y="125"/>
                </a:lnTo>
                <a:lnTo>
                  <a:pt x="4" y="125"/>
                </a:lnTo>
                <a:lnTo>
                  <a:pt x="3" y="125"/>
                </a:lnTo>
                <a:lnTo>
                  <a:pt x="1" y="124"/>
                </a:lnTo>
                <a:lnTo>
                  <a:pt x="1" y="122"/>
                </a:lnTo>
                <a:lnTo>
                  <a:pt x="1" y="119"/>
                </a:lnTo>
                <a:lnTo>
                  <a:pt x="4" y="118"/>
                </a:lnTo>
                <a:lnTo>
                  <a:pt x="12" y="118"/>
                </a:lnTo>
                <a:lnTo>
                  <a:pt x="12" y="103"/>
                </a:lnTo>
                <a:lnTo>
                  <a:pt x="4" y="103"/>
                </a:lnTo>
                <a:lnTo>
                  <a:pt x="1" y="103"/>
                </a:lnTo>
                <a:lnTo>
                  <a:pt x="1" y="101"/>
                </a:lnTo>
                <a:lnTo>
                  <a:pt x="0" y="100"/>
                </a:lnTo>
                <a:lnTo>
                  <a:pt x="1" y="97"/>
                </a:lnTo>
                <a:lnTo>
                  <a:pt x="3" y="97"/>
                </a:lnTo>
                <a:lnTo>
                  <a:pt x="12" y="95"/>
                </a:lnTo>
                <a:lnTo>
                  <a:pt x="12" y="81"/>
                </a:lnTo>
                <a:lnTo>
                  <a:pt x="3" y="82"/>
                </a:lnTo>
                <a:lnTo>
                  <a:pt x="1" y="81"/>
                </a:lnTo>
                <a:lnTo>
                  <a:pt x="0" y="78"/>
                </a:lnTo>
                <a:lnTo>
                  <a:pt x="1" y="76"/>
                </a:lnTo>
                <a:lnTo>
                  <a:pt x="3" y="75"/>
                </a:lnTo>
                <a:lnTo>
                  <a:pt x="10" y="73"/>
                </a:lnTo>
                <a:lnTo>
                  <a:pt x="10" y="66"/>
                </a:lnTo>
                <a:lnTo>
                  <a:pt x="3" y="66"/>
                </a:lnTo>
                <a:lnTo>
                  <a:pt x="1" y="66"/>
                </a:lnTo>
                <a:lnTo>
                  <a:pt x="0" y="64"/>
                </a:lnTo>
                <a:lnTo>
                  <a:pt x="0" y="63"/>
                </a:lnTo>
                <a:lnTo>
                  <a:pt x="1" y="60"/>
                </a:lnTo>
                <a:lnTo>
                  <a:pt x="3" y="58"/>
                </a:lnTo>
                <a:lnTo>
                  <a:pt x="10" y="58"/>
                </a:lnTo>
                <a:lnTo>
                  <a:pt x="10" y="43"/>
                </a:lnTo>
                <a:lnTo>
                  <a:pt x="3" y="45"/>
                </a:lnTo>
                <a:lnTo>
                  <a:pt x="0" y="43"/>
                </a:lnTo>
                <a:lnTo>
                  <a:pt x="0" y="40"/>
                </a:lnTo>
                <a:lnTo>
                  <a:pt x="0" y="37"/>
                </a:lnTo>
                <a:lnTo>
                  <a:pt x="3" y="37"/>
                </a:lnTo>
                <a:lnTo>
                  <a:pt x="10" y="36"/>
                </a:lnTo>
                <a:lnTo>
                  <a:pt x="10" y="8"/>
                </a:lnTo>
                <a:lnTo>
                  <a:pt x="10" y="5"/>
                </a:lnTo>
                <a:lnTo>
                  <a:pt x="13" y="2"/>
                </a:lnTo>
                <a:lnTo>
                  <a:pt x="1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latin typeface="Arial" panose="020B0604020202020204" pitchFamily="34" charset="0"/>
              <a:ea typeface="Apple Symbols" panose="02000000000000000000" pitchFamily="2" charset="-79"/>
              <a:cs typeface="Arial" panose="020B0604020202020204" pitchFamily="34" charset="0"/>
            </a:endParaRPr>
          </a:p>
        </p:txBody>
      </p:sp>
      <p:grpSp>
        <p:nvGrpSpPr>
          <p:cNvPr id="93" name="Group 92">
            <a:extLst>
              <a:ext uri="{FF2B5EF4-FFF2-40B4-BE49-F238E27FC236}">
                <a16:creationId xmlns:a16="http://schemas.microsoft.com/office/drawing/2014/main" id="{EFAA0973-987C-882C-7245-BAC07B6FFD42}"/>
              </a:ext>
            </a:extLst>
          </p:cNvPr>
          <p:cNvGrpSpPr/>
          <p:nvPr/>
        </p:nvGrpSpPr>
        <p:grpSpPr>
          <a:xfrm>
            <a:off x="6985268" y="1399270"/>
            <a:ext cx="1796782" cy="3494199"/>
            <a:chOff x="8416926" y="1336675"/>
            <a:chExt cx="1506538" cy="4883151"/>
          </a:xfrm>
          <a:solidFill>
            <a:schemeClr val="tx1">
              <a:lumMod val="85000"/>
              <a:lumOff val="15000"/>
            </a:schemeClr>
          </a:solidFill>
        </p:grpSpPr>
        <p:sp>
          <p:nvSpPr>
            <p:cNvPr id="94" name="Freeform 25">
              <a:extLst>
                <a:ext uri="{FF2B5EF4-FFF2-40B4-BE49-F238E27FC236}">
                  <a16:creationId xmlns:a16="http://schemas.microsoft.com/office/drawing/2014/main" id="{E3E443EC-5AE4-EE6E-80EC-B96D4786D186}"/>
                </a:ext>
              </a:extLst>
            </p:cNvPr>
            <p:cNvSpPr>
              <a:spLocks/>
            </p:cNvSpPr>
            <p:nvPr/>
          </p:nvSpPr>
          <p:spPr bwMode="auto">
            <a:xfrm>
              <a:off x="8416926" y="1336675"/>
              <a:ext cx="1069975" cy="4883150"/>
            </a:xfrm>
            <a:custGeom>
              <a:avLst/>
              <a:gdLst>
                <a:gd name="T0" fmla="*/ 21 w 674"/>
                <a:gd name="T1" fmla="*/ 0 h 3076"/>
                <a:gd name="T2" fmla="*/ 38 w 674"/>
                <a:gd name="T3" fmla="*/ 0 h 3076"/>
                <a:gd name="T4" fmla="*/ 53 w 674"/>
                <a:gd name="T5" fmla="*/ 0 h 3076"/>
                <a:gd name="T6" fmla="*/ 68 w 674"/>
                <a:gd name="T7" fmla="*/ 1 h 3076"/>
                <a:gd name="T8" fmla="*/ 78 w 674"/>
                <a:gd name="T9" fmla="*/ 1 h 3076"/>
                <a:gd name="T10" fmla="*/ 82 w 674"/>
                <a:gd name="T11" fmla="*/ 1 h 3076"/>
                <a:gd name="T12" fmla="*/ 674 w 674"/>
                <a:gd name="T13" fmla="*/ 3076 h 3076"/>
                <a:gd name="T14" fmla="*/ 544 w 674"/>
                <a:gd name="T15" fmla="*/ 3052 h 3076"/>
                <a:gd name="T16" fmla="*/ 0 w 674"/>
                <a:gd name="T17" fmla="*/ 1 h 3076"/>
                <a:gd name="T18" fmla="*/ 8 w 674"/>
                <a:gd name="T19" fmla="*/ 0 h 3076"/>
                <a:gd name="T20" fmla="*/ 21 w 674"/>
                <a:gd name="T21" fmla="*/ 0 h 3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4" h="3076">
                  <a:moveTo>
                    <a:pt x="21" y="0"/>
                  </a:moveTo>
                  <a:lnTo>
                    <a:pt x="38" y="0"/>
                  </a:lnTo>
                  <a:lnTo>
                    <a:pt x="53" y="0"/>
                  </a:lnTo>
                  <a:lnTo>
                    <a:pt x="68" y="1"/>
                  </a:lnTo>
                  <a:lnTo>
                    <a:pt x="78" y="1"/>
                  </a:lnTo>
                  <a:lnTo>
                    <a:pt x="82" y="1"/>
                  </a:lnTo>
                  <a:lnTo>
                    <a:pt x="674" y="3076"/>
                  </a:lnTo>
                  <a:lnTo>
                    <a:pt x="544" y="3052"/>
                  </a:lnTo>
                  <a:lnTo>
                    <a:pt x="0" y="1"/>
                  </a:lnTo>
                  <a:lnTo>
                    <a:pt x="8" y="0"/>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latin typeface="Arial" panose="020B0604020202020204" pitchFamily="34" charset="0"/>
                <a:ea typeface="Apple Symbols" panose="02000000000000000000" pitchFamily="2" charset="-79"/>
                <a:cs typeface="Arial" panose="020B0604020202020204" pitchFamily="34" charset="0"/>
              </a:endParaRPr>
            </a:p>
          </p:txBody>
        </p:sp>
        <p:sp>
          <p:nvSpPr>
            <p:cNvPr id="95" name="Freeform 26">
              <a:extLst>
                <a:ext uri="{FF2B5EF4-FFF2-40B4-BE49-F238E27FC236}">
                  <a16:creationId xmlns:a16="http://schemas.microsoft.com/office/drawing/2014/main" id="{3C892938-DE76-1121-AE06-68A2413FB822}"/>
                </a:ext>
              </a:extLst>
            </p:cNvPr>
            <p:cNvSpPr>
              <a:spLocks/>
            </p:cNvSpPr>
            <p:nvPr/>
          </p:nvSpPr>
          <p:spPr bwMode="auto">
            <a:xfrm>
              <a:off x="8878888" y="1633538"/>
              <a:ext cx="1000125" cy="4325938"/>
            </a:xfrm>
            <a:custGeom>
              <a:avLst/>
              <a:gdLst>
                <a:gd name="T0" fmla="*/ 0 w 630"/>
                <a:gd name="T1" fmla="*/ 0 h 2725"/>
                <a:gd name="T2" fmla="*/ 30 w 630"/>
                <a:gd name="T3" fmla="*/ 2 h 2725"/>
                <a:gd name="T4" fmla="*/ 50 w 630"/>
                <a:gd name="T5" fmla="*/ 2 h 2725"/>
                <a:gd name="T6" fmla="*/ 65 w 630"/>
                <a:gd name="T7" fmla="*/ 2 h 2725"/>
                <a:gd name="T8" fmla="*/ 70 w 630"/>
                <a:gd name="T9" fmla="*/ 2 h 2725"/>
                <a:gd name="T10" fmla="*/ 630 w 630"/>
                <a:gd name="T11" fmla="*/ 2725 h 2725"/>
                <a:gd name="T12" fmla="*/ 524 w 630"/>
                <a:gd name="T13" fmla="*/ 2716 h 2725"/>
                <a:gd name="T14" fmla="*/ 0 w 630"/>
                <a:gd name="T15" fmla="*/ 0 h 27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0" h="2725">
                  <a:moveTo>
                    <a:pt x="0" y="0"/>
                  </a:moveTo>
                  <a:lnTo>
                    <a:pt x="30" y="2"/>
                  </a:lnTo>
                  <a:lnTo>
                    <a:pt x="50" y="2"/>
                  </a:lnTo>
                  <a:lnTo>
                    <a:pt x="65" y="2"/>
                  </a:lnTo>
                  <a:lnTo>
                    <a:pt x="70" y="2"/>
                  </a:lnTo>
                  <a:lnTo>
                    <a:pt x="630" y="2725"/>
                  </a:lnTo>
                  <a:lnTo>
                    <a:pt x="524" y="2716"/>
                  </a:lnTo>
                  <a:lnTo>
                    <a:pt x="0" y="0"/>
                  </a:lnTo>
                  <a:close/>
                </a:path>
              </a:pathLst>
            </a:custGeom>
            <a:gradFill>
              <a:gsLst>
                <a:gs pos="63000">
                  <a:schemeClr val="accent3">
                    <a:lumMod val="44000"/>
                  </a:schemeClr>
                </a:gs>
                <a:gs pos="100000">
                  <a:schemeClr val="accent4">
                    <a:lumMod val="80000"/>
                    <a:lumOff val="20000"/>
                  </a:schemeClr>
                </a:gs>
              </a:gsLst>
              <a:lin ang="10800000" scaled="1"/>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latin typeface="Arial" panose="020B0604020202020204" pitchFamily="34" charset="0"/>
                <a:ea typeface="Apple Symbols" panose="02000000000000000000" pitchFamily="2" charset="-79"/>
                <a:cs typeface="Arial" panose="020B0604020202020204" pitchFamily="34" charset="0"/>
              </a:endParaRPr>
            </a:p>
          </p:txBody>
        </p:sp>
        <p:sp>
          <p:nvSpPr>
            <p:cNvPr id="96" name="Freeform 39">
              <a:extLst>
                <a:ext uri="{FF2B5EF4-FFF2-40B4-BE49-F238E27FC236}">
                  <a16:creationId xmlns:a16="http://schemas.microsoft.com/office/drawing/2014/main" id="{BF86F41B-5747-41FA-35FD-7B97AD88EC4E}"/>
                </a:ext>
              </a:extLst>
            </p:cNvPr>
            <p:cNvSpPr>
              <a:spLocks noEditPoints="1"/>
            </p:cNvSpPr>
            <p:nvPr/>
          </p:nvSpPr>
          <p:spPr bwMode="auto">
            <a:xfrm>
              <a:off x="8547101" y="1338263"/>
              <a:ext cx="1376363" cy="4881563"/>
            </a:xfrm>
            <a:custGeom>
              <a:avLst/>
              <a:gdLst>
                <a:gd name="T0" fmla="*/ 653 w 867"/>
                <a:gd name="T1" fmla="*/ 2005 h 3075"/>
                <a:gd name="T2" fmla="*/ 428 w 867"/>
                <a:gd name="T3" fmla="*/ 2014 h 3075"/>
                <a:gd name="T4" fmla="*/ 516 w 867"/>
                <a:gd name="T5" fmla="*/ 2465 h 3075"/>
                <a:gd name="T6" fmla="*/ 733 w 867"/>
                <a:gd name="T7" fmla="*/ 2398 h 3075"/>
                <a:gd name="T8" fmla="*/ 653 w 867"/>
                <a:gd name="T9" fmla="*/ 2005 h 3075"/>
                <a:gd name="T10" fmla="*/ 328 w 867"/>
                <a:gd name="T11" fmla="*/ 1506 h 3075"/>
                <a:gd name="T12" fmla="*/ 416 w 867"/>
                <a:gd name="T13" fmla="*/ 1958 h 3075"/>
                <a:gd name="T14" fmla="*/ 642 w 867"/>
                <a:gd name="T15" fmla="*/ 1958 h 3075"/>
                <a:gd name="T16" fmla="*/ 557 w 867"/>
                <a:gd name="T17" fmla="*/ 1544 h 3075"/>
                <a:gd name="T18" fmla="*/ 328 w 867"/>
                <a:gd name="T19" fmla="*/ 1506 h 3075"/>
                <a:gd name="T20" fmla="*/ 230 w 867"/>
                <a:gd name="T21" fmla="*/ 1004 h 3075"/>
                <a:gd name="T22" fmla="*/ 318 w 867"/>
                <a:gd name="T23" fmla="*/ 1449 h 3075"/>
                <a:gd name="T24" fmla="*/ 548 w 867"/>
                <a:gd name="T25" fmla="*/ 1495 h 3075"/>
                <a:gd name="T26" fmla="*/ 464 w 867"/>
                <a:gd name="T27" fmla="*/ 1086 h 3075"/>
                <a:gd name="T28" fmla="*/ 230 w 867"/>
                <a:gd name="T29" fmla="*/ 1004 h 3075"/>
                <a:gd name="T30" fmla="*/ 131 w 867"/>
                <a:gd name="T31" fmla="*/ 495 h 3075"/>
                <a:gd name="T32" fmla="*/ 219 w 867"/>
                <a:gd name="T33" fmla="*/ 948 h 3075"/>
                <a:gd name="T34" fmla="*/ 453 w 867"/>
                <a:gd name="T35" fmla="*/ 1038 h 3075"/>
                <a:gd name="T36" fmla="*/ 364 w 867"/>
                <a:gd name="T37" fmla="*/ 603 h 3075"/>
                <a:gd name="T38" fmla="*/ 131 w 867"/>
                <a:gd name="T39" fmla="*/ 495 h 3075"/>
                <a:gd name="T40" fmla="*/ 0 w 867"/>
                <a:gd name="T41" fmla="*/ 0 h 3075"/>
                <a:gd name="T42" fmla="*/ 39 w 867"/>
                <a:gd name="T43" fmla="*/ 21 h 3075"/>
                <a:gd name="T44" fmla="*/ 120 w 867"/>
                <a:gd name="T45" fmla="*/ 439 h 3075"/>
                <a:gd name="T46" fmla="*/ 355 w 867"/>
                <a:gd name="T47" fmla="*/ 555 h 3075"/>
                <a:gd name="T48" fmla="*/ 279 w 867"/>
                <a:gd name="T49" fmla="*/ 188 h 3075"/>
                <a:gd name="T50" fmla="*/ 315 w 867"/>
                <a:gd name="T51" fmla="*/ 205 h 3075"/>
                <a:gd name="T52" fmla="*/ 389 w 867"/>
                <a:gd name="T53" fmla="*/ 571 h 3075"/>
                <a:gd name="T54" fmla="*/ 389 w 867"/>
                <a:gd name="T55" fmla="*/ 571 h 3075"/>
                <a:gd name="T56" fmla="*/ 398 w 867"/>
                <a:gd name="T57" fmla="*/ 611 h 3075"/>
                <a:gd name="T58" fmla="*/ 581 w 867"/>
                <a:gd name="T59" fmla="*/ 1503 h 3075"/>
                <a:gd name="T60" fmla="*/ 583 w 867"/>
                <a:gd name="T61" fmla="*/ 1503 h 3075"/>
                <a:gd name="T62" fmla="*/ 592 w 867"/>
                <a:gd name="T63" fmla="*/ 1550 h 3075"/>
                <a:gd name="T64" fmla="*/ 592 w 867"/>
                <a:gd name="T65" fmla="*/ 1550 h 3075"/>
                <a:gd name="T66" fmla="*/ 867 w 867"/>
                <a:gd name="T67" fmla="*/ 2889 h 3075"/>
                <a:gd name="T68" fmla="*/ 839 w 867"/>
                <a:gd name="T69" fmla="*/ 2911 h 3075"/>
                <a:gd name="T70" fmla="*/ 743 w 867"/>
                <a:gd name="T71" fmla="*/ 2446 h 3075"/>
                <a:gd name="T72" fmla="*/ 526 w 867"/>
                <a:gd name="T73" fmla="*/ 2523 h 3075"/>
                <a:gd name="T74" fmla="*/ 627 w 867"/>
                <a:gd name="T75" fmla="*/ 3042 h 3075"/>
                <a:gd name="T76" fmla="*/ 592 w 867"/>
                <a:gd name="T77" fmla="*/ 3075 h 3075"/>
                <a:gd name="T78" fmla="*/ 91 w 867"/>
                <a:gd name="T79" fmla="*/ 476 h 3075"/>
                <a:gd name="T80" fmla="*/ 81 w 867"/>
                <a:gd name="T81" fmla="*/ 420 h 3075"/>
                <a:gd name="T82" fmla="*/ 81 w 867"/>
                <a:gd name="T83" fmla="*/ 420 h 3075"/>
                <a:gd name="T84" fmla="*/ 0 w 867"/>
                <a:gd name="T85" fmla="*/ 0 h 30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67" h="3075">
                  <a:moveTo>
                    <a:pt x="653" y="2005"/>
                  </a:moveTo>
                  <a:lnTo>
                    <a:pt x="428" y="2014"/>
                  </a:lnTo>
                  <a:lnTo>
                    <a:pt x="516" y="2465"/>
                  </a:lnTo>
                  <a:lnTo>
                    <a:pt x="733" y="2398"/>
                  </a:lnTo>
                  <a:lnTo>
                    <a:pt x="653" y="2005"/>
                  </a:lnTo>
                  <a:close/>
                  <a:moveTo>
                    <a:pt x="328" y="1506"/>
                  </a:moveTo>
                  <a:lnTo>
                    <a:pt x="416" y="1958"/>
                  </a:lnTo>
                  <a:lnTo>
                    <a:pt x="642" y="1958"/>
                  </a:lnTo>
                  <a:lnTo>
                    <a:pt x="557" y="1544"/>
                  </a:lnTo>
                  <a:lnTo>
                    <a:pt x="328" y="1506"/>
                  </a:lnTo>
                  <a:close/>
                  <a:moveTo>
                    <a:pt x="230" y="1004"/>
                  </a:moveTo>
                  <a:lnTo>
                    <a:pt x="318" y="1449"/>
                  </a:lnTo>
                  <a:lnTo>
                    <a:pt x="548" y="1495"/>
                  </a:lnTo>
                  <a:lnTo>
                    <a:pt x="464" y="1086"/>
                  </a:lnTo>
                  <a:lnTo>
                    <a:pt x="230" y="1004"/>
                  </a:lnTo>
                  <a:close/>
                  <a:moveTo>
                    <a:pt x="131" y="495"/>
                  </a:moveTo>
                  <a:lnTo>
                    <a:pt x="219" y="948"/>
                  </a:lnTo>
                  <a:lnTo>
                    <a:pt x="453" y="1038"/>
                  </a:lnTo>
                  <a:lnTo>
                    <a:pt x="364" y="603"/>
                  </a:lnTo>
                  <a:lnTo>
                    <a:pt x="131" y="495"/>
                  </a:lnTo>
                  <a:close/>
                  <a:moveTo>
                    <a:pt x="0" y="0"/>
                  </a:moveTo>
                  <a:lnTo>
                    <a:pt x="39" y="21"/>
                  </a:lnTo>
                  <a:lnTo>
                    <a:pt x="120" y="439"/>
                  </a:lnTo>
                  <a:lnTo>
                    <a:pt x="355" y="555"/>
                  </a:lnTo>
                  <a:lnTo>
                    <a:pt x="279" y="188"/>
                  </a:lnTo>
                  <a:lnTo>
                    <a:pt x="315" y="205"/>
                  </a:lnTo>
                  <a:lnTo>
                    <a:pt x="389" y="571"/>
                  </a:lnTo>
                  <a:lnTo>
                    <a:pt x="389" y="571"/>
                  </a:lnTo>
                  <a:lnTo>
                    <a:pt x="398" y="611"/>
                  </a:lnTo>
                  <a:lnTo>
                    <a:pt x="581" y="1503"/>
                  </a:lnTo>
                  <a:lnTo>
                    <a:pt x="583" y="1503"/>
                  </a:lnTo>
                  <a:lnTo>
                    <a:pt x="592" y="1550"/>
                  </a:lnTo>
                  <a:lnTo>
                    <a:pt x="592" y="1550"/>
                  </a:lnTo>
                  <a:lnTo>
                    <a:pt x="867" y="2889"/>
                  </a:lnTo>
                  <a:lnTo>
                    <a:pt x="839" y="2911"/>
                  </a:lnTo>
                  <a:lnTo>
                    <a:pt x="743" y="2446"/>
                  </a:lnTo>
                  <a:lnTo>
                    <a:pt x="526" y="2523"/>
                  </a:lnTo>
                  <a:lnTo>
                    <a:pt x="627" y="3042"/>
                  </a:lnTo>
                  <a:lnTo>
                    <a:pt x="592" y="3075"/>
                  </a:lnTo>
                  <a:lnTo>
                    <a:pt x="91" y="476"/>
                  </a:lnTo>
                  <a:lnTo>
                    <a:pt x="81" y="420"/>
                  </a:lnTo>
                  <a:lnTo>
                    <a:pt x="81" y="42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latin typeface="Arial" panose="020B0604020202020204" pitchFamily="34" charset="0"/>
                <a:ea typeface="Apple Symbols" panose="02000000000000000000" pitchFamily="2" charset="-79"/>
                <a:cs typeface="Arial" panose="020B0604020202020204" pitchFamily="34" charset="0"/>
              </a:endParaRPr>
            </a:p>
          </p:txBody>
        </p:sp>
        <p:sp>
          <p:nvSpPr>
            <p:cNvPr id="97" name="Freeform 40">
              <a:extLst>
                <a:ext uri="{FF2B5EF4-FFF2-40B4-BE49-F238E27FC236}">
                  <a16:creationId xmlns:a16="http://schemas.microsoft.com/office/drawing/2014/main" id="{1D802BE8-ABE8-17CC-BC7B-482C14A13990}"/>
                </a:ext>
              </a:extLst>
            </p:cNvPr>
            <p:cNvSpPr>
              <a:spLocks/>
            </p:cNvSpPr>
            <p:nvPr/>
          </p:nvSpPr>
          <p:spPr bwMode="auto">
            <a:xfrm>
              <a:off x="8755063" y="2124075"/>
              <a:ext cx="369888" cy="182563"/>
            </a:xfrm>
            <a:custGeom>
              <a:avLst/>
              <a:gdLst>
                <a:gd name="T0" fmla="*/ 0 w 233"/>
                <a:gd name="T1" fmla="*/ 0 h 115"/>
                <a:gd name="T2" fmla="*/ 233 w 233"/>
                <a:gd name="T3" fmla="*/ 108 h 115"/>
                <a:gd name="T4" fmla="*/ 161 w 233"/>
                <a:gd name="T5" fmla="*/ 115 h 115"/>
                <a:gd name="T6" fmla="*/ 9 w 233"/>
                <a:gd name="T7" fmla="*/ 47 h 115"/>
                <a:gd name="T8" fmla="*/ 0 w 233"/>
                <a:gd name="T9" fmla="*/ 0 h 115"/>
              </a:gdLst>
              <a:ahLst/>
              <a:cxnLst>
                <a:cxn ang="0">
                  <a:pos x="T0" y="T1"/>
                </a:cxn>
                <a:cxn ang="0">
                  <a:pos x="T2" y="T3"/>
                </a:cxn>
                <a:cxn ang="0">
                  <a:pos x="T4" y="T5"/>
                </a:cxn>
                <a:cxn ang="0">
                  <a:pos x="T6" y="T7"/>
                </a:cxn>
                <a:cxn ang="0">
                  <a:pos x="T8" y="T9"/>
                </a:cxn>
              </a:cxnLst>
              <a:rect l="0" t="0" r="r" b="b"/>
              <a:pathLst>
                <a:path w="233" h="115">
                  <a:moveTo>
                    <a:pt x="0" y="0"/>
                  </a:moveTo>
                  <a:lnTo>
                    <a:pt x="233" y="108"/>
                  </a:lnTo>
                  <a:lnTo>
                    <a:pt x="161" y="115"/>
                  </a:lnTo>
                  <a:lnTo>
                    <a:pt x="9" y="4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latin typeface="Arial" panose="020B0604020202020204" pitchFamily="34" charset="0"/>
                <a:ea typeface="Apple Symbols" panose="02000000000000000000" pitchFamily="2" charset="-79"/>
                <a:cs typeface="Arial" panose="020B0604020202020204" pitchFamily="34" charset="0"/>
              </a:endParaRPr>
            </a:p>
          </p:txBody>
        </p:sp>
        <p:sp>
          <p:nvSpPr>
            <p:cNvPr id="98" name="Freeform 41">
              <a:extLst>
                <a:ext uri="{FF2B5EF4-FFF2-40B4-BE49-F238E27FC236}">
                  <a16:creationId xmlns:a16="http://schemas.microsoft.com/office/drawing/2014/main" id="{6634C957-C7E8-D602-8316-BADC129DDA0F}"/>
                </a:ext>
              </a:extLst>
            </p:cNvPr>
            <p:cNvSpPr>
              <a:spLocks/>
            </p:cNvSpPr>
            <p:nvPr/>
          </p:nvSpPr>
          <p:spPr bwMode="auto">
            <a:xfrm>
              <a:off x="8912226" y="2932113"/>
              <a:ext cx="371475" cy="149225"/>
            </a:xfrm>
            <a:custGeom>
              <a:avLst/>
              <a:gdLst>
                <a:gd name="T0" fmla="*/ 0 w 234"/>
                <a:gd name="T1" fmla="*/ 0 h 94"/>
                <a:gd name="T2" fmla="*/ 234 w 234"/>
                <a:gd name="T3" fmla="*/ 82 h 94"/>
                <a:gd name="T4" fmla="*/ 158 w 234"/>
                <a:gd name="T5" fmla="*/ 94 h 94"/>
                <a:gd name="T6" fmla="*/ 10 w 234"/>
                <a:gd name="T7" fmla="*/ 46 h 94"/>
                <a:gd name="T8" fmla="*/ 0 w 234"/>
                <a:gd name="T9" fmla="*/ 0 h 94"/>
              </a:gdLst>
              <a:ahLst/>
              <a:cxnLst>
                <a:cxn ang="0">
                  <a:pos x="T0" y="T1"/>
                </a:cxn>
                <a:cxn ang="0">
                  <a:pos x="T2" y="T3"/>
                </a:cxn>
                <a:cxn ang="0">
                  <a:pos x="T4" y="T5"/>
                </a:cxn>
                <a:cxn ang="0">
                  <a:pos x="T6" y="T7"/>
                </a:cxn>
                <a:cxn ang="0">
                  <a:pos x="T8" y="T9"/>
                </a:cxn>
              </a:cxnLst>
              <a:rect l="0" t="0" r="r" b="b"/>
              <a:pathLst>
                <a:path w="234" h="94">
                  <a:moveTo>
                    <a:pt x="0" y="0"/>
                  </a:moveTo>
                  <a:lnTo>
                    <a:pt x="234" y="82"/>
                  </a:lnTo>
                  <a:lnTo>
                    <a:pt x="158" y="94"/>
                  </a:lnTo>
                  <a:lnTo>
                    <a:pt x="10" y="4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latin typeface="Arial" panose="020B0604020202020204" pitchFamily="34" charset="0"/>
                <a:ea typeface="Apple Symbols" panose="02000000000000000000" pitchFamily="2" charset="-79"/>
                <a:cs typeface="Arial" panose="020B0604020202020204" pitchFamily="34" charset="0"/>
              </a:endParaRPr>
            </a:p>
          </p:txBody>
        </p:sp>
        <p:sp>
          <p:nvSpPr>
            <p:cNvPr id="99" name="Freeform 42">
              <a:extLst>
                <a:ext uri="{FF2B5EF4-FFF2-40B4-BE49-F238E27FC236}">
                  <a16:creationId xmlns:a16="http://schemas.microsoft.com/office/drawing/2014/main" id="{D7725104-4BE3-1CD0-2C21-3F817BC847CA}"/>
                </a:ext>
              </a:extLst>
            </p:cNvPr>
            <p:cNvSpPr>
              <a:spLocks/>
            </p:cNvSpPr>
            <p:nvPr/>
          </p:nvSpPr>
          <p:spPr bwMode="auto">
            <a:xfrm>
              <a:off x="9067801" y="3729038"/>
              <a:ext cx="368300" cy="69850"/>
            </a:xfrm>
            <a:custGeom>
              <a:avLst/>
              <a:gdLst>
                <a:gd name="T0" fmla="*/ 0 w 232"/>
                <a:gd name="T1" fmla="*/ 0 h 44"/>
                <a:gd name="T2" fmla="*/ 232 w 232"/>
                <a:gd name="T3" fmla="*/ 38 h 44"/>
                <a:gd name="T4" fmla="*/ 144 w 232"/>
                <a:gd name="T5" fmla="*/ 44 h 44"/>
                <a:gd name="T6" fmla="*/ 4 w 232"/>
                <a:gd name="T7" fmla="*/ 22 h 44"/>
                <a:gd name="T8" fmla="*/ 0 w 232"/>
                <a:gd name="T9" fmla="*/ 0 h 44"/>
              </a:gdLst>
              <a:ahLst/>
              <a:cxnLst>
                <a:cxn ang="0">
                  <a:pos x="T0" y="T1"/>
                </a:cxn>
                <a:cxn ang="0">
                  <a:pos x="T2" y="T3"/>
                </a:cxn>
                <a:cxn ang="0">
                  <a:pos x="T4" y="T5"/>
                </a:cxn>
                <a:cxn ang="0">
                  <a:pos x="T6" y="T7"/>
                </a:cxn>
                <a:cxn ang="0">
                  <a:pos x="T8" y="T9"/>
                </a:cxn>
              </a:cxnLst>
              <a:rect l="0" t="0" r="r" b="b"/>
              <a:pathLst>
                <a:path w="232" h="44">
                  <a:moveTo>
                    <a:pt x="0" y="0"/>
                  </a:moveTo>
                  <a:lnTo>
                    <a:pt x="232" y="38"/>
                  </a:lnTo>
                  <a:lnTo>
                    <a:pt x="144" y="44"/>
                  </a:lnTo>
                  <a:lnTo>
                    <a:pt x="4" y="2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latin typeface="Arial" panose="020B0604020202020204" pitchFamily="34" charset="0"/>
                <a:ea typeface="Apple Symbols" panose="02000000000000000000" pitchFamily="2" charset="-79"/>
                <a:cs typeface="Arial" panose="020B0604020202020204" pitchFamily="34" charset="0"/>
              </a:endParaRPr>
            </a:p>
          </p:txBody>
        </p:sp>
        <p:sp>
          <p:nvSpPr>
            <p:cNvPr id="100" name="Freeform 43">
              <a:extLst>
                <a:ext uri="{FF2B5EF4-FFF2-40B4-BE49-F238E27FC236}">
                  <a16:creationId xmlns:a16="http://schemas.microsoft.com/office/drawing/2014/main" id="{11C25A76-6F90-573B-D867-C3460BEA1428}"/>
                </a:ext>
              </a:extLst>
            </p:cNvPr>
            <p:cNvSpPr>
              <a:spLocks/>
            </p:cNvSpPr>
            <p:nvPr/>
          </p:nvSpPr>
          <p:spPr bwMode="auto">
            <a:xfrm>
              <a:off x="9226551" y="4521200"/>
              <a:ext cx="357188" cy="26988"/>
            </a:xfrm>
            <a:custGeom>
              <a:avLst/>
              <a:gdLst>
                <a:gd name="T0" fmla="*/ 225 w 225"/>
                <a:gd name="T1" fmla="*/ 0 h 17"/>
                <a:gd name="T2" fmla="*/ 138 w 225"/>
                <a:gd name="T3" fmla="*/ 12 h 17"/>
                <a:gd name="T4" fmla="*/ 1 w 225"/>
                <a:gd name="T5" fmla="*/ 17 h 17"/>
                <a:gd name="T6" fmla="*/ 0 w 225"/>
                <a:gd name="T7" fmla="*/ 9 h 17"/>
                <a:gd name="T8" fmla="*/ 225 w 225"/>
                <a:gd name="T9" fmla="*/ 0 h 17"/>
              </a:gdLst>
              <a:ahLst/>
              <a:cxnLst>
                <a:cxn ang="0">
                  <a:pos x="T0" y="T1"/>
                </a:cxn>
                <a:cxn ang="0">
                  <a:pos x="T2" y="T3"/>
                </a:cxn>
                <a:cxn ang="0">
                  <a:pos x="T4" y="T5"/>
                </a:cxn>
                <a:cxn ang="0">
                  <a:pos x="T6" y="T7"/>
                </a:cxn>
                <a:cxn ang="0">
                  <a:pos x="T8" y="T9"/>
                </a:cxn>
              </a:cxnLst>
              <a:rect l="0" t="0" r="r" b="b"/>
              <a:pathLst>
                <a:path w="225" h="17">
                  <a:moveTo>
                    <a:pt x="225" y="0"/>
                  </a:moveTo>
                  <a:lnTo>
                    <a:pt x="138" y="12"/>
                  </a:lnTo>
                  <a:lnTo>
                    <a:pt x="1" y="17"/>
                  </a:lnTo>
                  <a:lnTo>
                    <a:pt x="0" y="9"/>
                  </a:lnTo>
                  <a:lnTo>
                    <a:pt x="2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latin typeface="Arial" panose="020B0604020202020204" pitchFamily="34" charset="0"/>
                <a:ea typeface="Apple Symbols" panose="02000000000000000000" pitchFamily="2" charset="-79"/>
                <a:cs typeface="Arial" panose="020B0604020202020204" pitchFamily="34" charset="0"/>
              </a:endParaRPr>
            </a:p>
          </p:txBody>
        </p:sp>
        <p:sp>
          <p:nvSpPr>
            <p:cNvPr id="101" name="Freeform 44">
              <a:extLst>
                <a:ext uri="{FF2B5EF4-FFF2-40B4-BE49-F238E27FC236}">
                  <a16:creationId xmlns:a16="http://schemas.microsoft.com/office/drawing/2014/main" id="{B91A798C-1497-ADBF-6EA5-06BBAA650C12}"/>
                </a:ext>
              </a:extLst>
            </p:cNvPr>
            <p:cNvSpPr>
              <a:spLocks/>
            </p:cNvSpPr>
            <p:nvPr/>
          </p:nvSpPr>
          <p:spPr bwMode="auto">
            <a:xfrm>
              <a:off x="9358313" y="5145088"/>
              <a:ext cx="352425" cy="106363"/>
            </a:xfrm>
            <a:custGeom>
              <a:avLst/>
              <a:gdLst>
                <a:gd name="T0" fmla="*/ 222 w 222"/>
                <a:gd name="T1" fmla="*/ 0 h 67"/>
                <a:gd name="T2" fmla="*/ 5 w 222"/>
                <a:gd name="T3" fmla="*/ 67 h 67"/>
                <a:gd name="T4" fmla="*/ 0 w 222"/>
                <a:gd name="T5" fmla="*/ 48 h 67"/>
                <a:gd name="T6" fmla="*/ 131 w 222"/>
                <a:gd name="T7" fmla="*/ 9 h 67"/>
                <a:gd name="T8" fmla="*/ 222 w 222"/>
                <a:gd name="T9" fmla="*/ 0 h 67"/>
              </a:gdLst>
              <a:ahLst/>
              <a:cxnLst>
                <a:cxn ang="0">
                  <a:pos x="T0" y="T1"/>
                </a:cxn>
                <a:cxn ang="0">
                  <a:pos x="T2" y="T3"/>
                </a:cxn>
                <a:cxn ang="0">
                  <a:pos x="T4" y="T5"/>
                </a:cxn>
                <a:cxn ang="0">
                  <a:pos x="T6" y="T7"/>
                </a:cxn>
                <a:cxn ang="0">
                  <a:pos x="T8" y="T9"/>
                </a:cxn>
              </a:cxnLst>
              <a:rect l="0" t="0" r="r" b="b"/>
              <a:pathLst>
                <a:path w="222" h="67">
                  <a:moveTo>
                    <a:pt x="222" y="0"/>
                  </a:moveTo>
                  <a:lnTo>
                    <a:pt x="5" y="67"/>
                  </a:lnTo>
                  <a:lnTo>
                    <a:pt x="0" y="48"/>
                  </a:lnTo>
                  <a:lnTo>
                    <a:pt x="131" y="9"/>
                  </a:lnTo>
                  <a:lnTo>
                    <a:pt x="2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latin typeface="Arial" panose="020B0604020202020204" pitchFamily="34" charset="0"/>
                <a:ea typeface="Apple Symbols" panose="02000000000000000000" pitchFamily="2" charset="-79"/>
                <a:cs typeface="Arial" panose="020B0604020202020204" pitchFamily="34" charset="0"/>
              </a:endParaRPr>
            </a:p>
          </p:txBody>
        </p:sp>
      </p:grpSp>
    </p:spTree>
    <p:extLst>
      <p:ext uri="{BB962C8B-B14F-4D97-AF65-F5344CB8AC3E}">
        <p14:creationId xmlns:p14="http://schemas.microsoft.com/office/powerpoint/2010/main" val="746802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ppt_x"/>
                                          </p:val>
                                        </p:tav>
                                        <p:tav tm="100000">
                                          <p:val>
                                            <p:strVal val="#ppt_x"/>
                                          </p:val>
                                        </p:tav>
                                      </p:tavLst>
                                    </p:anim>
                                    <p:anim calcmode="lin" valueType="num">
                                      <p:cBhvr additive="base">
                                        <p:cTn id="8" dur="500" fill="hold"/>
                                        <p:tgtEl>
                                          <p:spTgt spid="6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4"/>
                                        </p:tgtEl>
                                        <p:attrNameLst>
                                          <p:attrName>style.visibility</p:attrName>
                                        </p:attrNameLst>
                                      </p:cBhvr>
                                      <p:to>
                                        <p:strVal val="visible"/>
                                      </p:to>
                                    </p:set>
                                    <p:anim calcmode="lin" valueType="num">
                                      <p:cBhvr additive="base">
                                        <p:cTn id="11" dur="500" fill="hold"/>
                                        <p:tgtEl>
                                          <p:spTgt spid="64"/>
                                        </p:tgtEl>
                                        <p:attrNameLst>
                                          <p:attrName>ppt_x</p:attrName>
                                        </p:attrNameLst>
                                      </p:cBhvr>
                                      <p:tavLst>
                                        <p:tav tm="0">
                                          <p:val>
                                            <p:strVal val="#ppt_x"/>
                                          </p:val>
                                        </p:tav>
                                        <p:tav tm="100000">
                                          <p:val>
                                            <p:strVal val="#ppt_x"/>
                                          </p:val>
                                        </p:tav>
                                      </p:tavLst>
                                    </p:anim>
                                    <p:anim calcmode="lin" valueType="num">
                                      <p:cBhvr additive="base">
                                        <p:cTn id="12" dur="500" fill="hold"/>
                                        <p:tgtEl>
                                          <p:spTgt spid="6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5"/>
                                        </p:tgtEl>
                                        <p:attrNameLst>
                                          <p:attrName>style.visibility</p:attrName>
                                        </p:attrNameLst>
                                      </p:cBhvr>
                                      <p:to>
                                        <p:strVal val="visible"/>
                                      </p:to>
                                    </p:set>
                                    <p:anim calcmode="lin" valueType="num">
                                      <p:cBhvr additive="base">
                                        <p:cTn id="15" dur="500" fill="hold"/>
                                        <p:tgtEl>
                                          <p:spTgt spid="65"/>
                                        </p:tgtEl>
                                        <p:attrNameLst>
                                          <p:attrName>ppt_x</p:attrName>
                                        </p:attrNameLst>
                                      </p:cBhvr>
                                      <p:tavLst>
                                        <p:tav tm="0">
                                          <p:val>
                                            <p:strVal val="#ppt_x"/>
                                          </p:val>
                                        </p:tav>
                                        <p:tav tm="100000">
                                          <p:val>
                                            <p:strVal val="#ppt_x"/>
                                          </p:val>
                                        </p:tav>
                                      </p:tavLst>
                                    </p:anim>
                                    <p:anim calcmode="lin" valueType="num">
                                      <p:cBhvr additive="base">
                                        <p:cTn id="16" dur="500" fill="hold"/>
                                        <p:tgtEl>
                                          <p:spTgt spid="6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6"/>
                                        </p:tgtEl>
                                        <p:attrNameLst>
                                          <p:attrName>style.visibility</p:attrName>
                                        </p:attrNameLst>
                                      </p:cBhvr>
                                      <p:to>
                                        <p:strVal val="visible"/>
                                      </p:to>
                                    </p:set>
                                    <p:anim calcmode="lin" valueType="num">
                                      <p:cBhvr additive="base">
                                        <p:cTn id="19" dur="500" fill="hold"/>
                                        <p:tgtEl>
                                          <p:spTgt spid="66"/>
                                        </p:tgtEl>
                                        <p:attrNameLst>
                                          <p:attrName>ppt_x</p:attrName>
                                        </p:attrNameLst>
                                      </p:cBhvr>
                                      <p:tavLst>
                                        <p:tav tm="0">
                                          <p:val>
                                            <p:strVal val="#ppt_x"/>
                                          </p:val>
                                        </p:tav>
                                        <p:tav tm="100000">
                                          <p:val>
                                            <p:strVal val="#ppt_x"/>
                                          </p:val>
                                        </p:tav>
                                      </p:tavLst>
                                    </p:anim>
                                    <p:anim calcmode="lin" valueType="num">
                                      <p:cBhvr additive="base">
                                        <p:cTn id="20" dur="500" fill="hold"/>
                                        <p:tgtEl>
                                          <p:spTgt spid="6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8"/>
                                        </p:tgtEl>
                                        <p:attrNameLst>
                                          <p:attrName>style.visibility</p:attrName>
                                        </p:attrNameLst>
                                      </p:cBhvr>
                                      <p:to>
                                        <p:strVal val="visible"/>
                                      </p:to>
                                    </p:set>
                                    <p:anim calcmode="lin" valueType="num">
                                      <p:cBhvr additive="base">
                                        <p:cTn id="23" dur="500" fill="hold"/>
                                        <p:tgtEl>
                                          <p:spTgt spid="78"/>
                                        </p:tgtEl>
                                        <p:attrNameLst>
                                          <p:attrName>ppt_x</p:attrName>
                                        </p:attrNameLst>
                                      </p:cBhvr>
                                      <p:tavLst>
                                        <p:tav tm="0">
                                          <p:val>
                                            <p:strVal val="#ppt_x"/>
                                          </p:val>
                                        </p:tav>
                                        <p:tav tm="100000">
                                          <p:val>
                                            <p:strVal val="#ppt_x"/>
                                          </p:val>
                                        </p:tav>
                                      </p:tavLst>
                                    </p:anim>
                                    <p:anim calcmode="lin" valueType="num">
                                      <p:cBhvr additive="base">
                                        <p:cTn id="24"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62"/>
                                        </p:tgtEl>
                                        <p:attrNameLst>
                                          <p:attrName>style.visibility</p:attrName>
                                        </p:attrNameLst>
                                      </p:cBhvr>
                                      <p:to>
                                        <p:strVal val="visible"/>
                                      </p:to>
                                    </p:set>
                                    <p:anim calcmode="lin" valueType="num">
                                      <p:cBhvr additive="base">
                                        <p:cTn id="29" dur="500" fill="hold"/>
                                        <p:tgtEl>
                                          <p:spTgt spid="62"/>
                                        </p:tgtEl>
                                        <p:attrNameLst>
                                          <p:attrName>ppt_x</p:attrName>
                                        </p:attrNameLst>
                                      </p:cBhvr>
                                      <p:tavLst>
                                        <p:tav tm="0">
                                          <p:val>
                                            <p:strVal val="#ppt_x"/>
                                          </p:val>
                                        </p:tav>
                                        <p:tav tm="100000">
                                          <p:val>
                                            <p:strVal val="#ppt_x"/>
                                          </p:val>
                                        </p:tav>
                                      </p:tavLst>
                                    </p:anim>
                                    <p:anim calcmode="lin" valueType="num">
                                      <p:cBhvr additive="base">
                                        <p:cTn id="30" dur="500" fill="hold"/>
                                        <p:tgtEl>
                                          <p:spTgt spid="62"/>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66"/>
                                        </p:tgtEl>
                                        <p:attrNameLst>
                                          <p:attrName>style.visibility</p:attrName>
                                        </p:attrNameLst>
                                      </p:cBhvr>
                                      <p:to>
                                        <p:strVal val="visible"/>
                                      </p:to>
                                    </p:set>
                                    <p:anim calcmode="lin" valueType="num">
                                      <p:cBhvr additive="base">
                                        <p:cTn id="33" dur="500" fill="hold"/>
                                        <p:tgtEl>
                                          <p:spTgt spid="66"/>
                                        </p:tgtEl>
                                        <p:attrNameLst>
                                          <p:attrName>ppt_x</p:attrName>
                                        </p:attrNameLst>
                                      </p:cBhvr>
                                      <p:tavLst>
                                        <p:tav tm="0">
                                          <p:val>
                                            <p:strVal val="#ppt_x"/>
                                          </p:val>
                                        </p:tav>
                                        <p:tav tm="100000">
                                          <p:val>
                                            <p:strVal val="#ppt_x"/>
                                          </p:val>
                                        </p:tav>
                                      </p:tavLst>
                                    </p:anim>
                                    <p:anim calcmode="lin" valueType="num">
                                      <p:cBhvr additive="base">
                                        <p:cTn id="34" dur="500" fill="hold"/>
                                        <p:tgtEl>
                                          <p:spTgt spid="66"/>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67"/>
                                        </p:tgtEl>
                                        <p:attrNameLst>
                                          <p:attrName>style.visibility</p:attrName>
                                        </p:attrNameLst>
                                      </p:cBhvr>
                                      <p:to>
                                        <p:strVal val="visible"/>
                                      </p:to>
                                    </p:set>
                                    <p:anim calcmode="lin" valueType="num">
                                      <p:cBhvr additive="base">
                                        <p:cTn id="37" dur="500" fill="hold"/>
                                        <p:tgtEl>
                                          <p:spTgt spid="67"/>
                                        </p:tgtEl>
                                        <p:attrNameLst>
                                          <p:attrName>ppt_x</p:attrName>
                                        </p:attrNameLst>
                                      </p:cBhvr>
                                      <p:tavLst>
                                        <p:tav tm="0">
                                          <p:val>
                                            <p:strVal val="#ppt_x"/>
                                          </p:val>
                                        </p:tav>
                                        <p:tav tm="100000">
                                          <p:val>
                                            <p:strVal val="#ppt_x"/>
                                          </p:val>
                                        </p:tav>
                                      </p:tavLst>
                                    </p:anim>
                                    <p:anim calcmode="lin" valueType="num">
                                      <p:cBhvr additive="base">
                                        <p:cTn id="38" dur="500" fill="hold"/>
                                        <p:tgtEl>
                                          <p:spTgt spid="67"/>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68"/>
                                        </p:tgtEl>
                                        <p:attrNameLst>
                                          <p:attrName>style.visibility</p:attrName>
                                        </p:attrNameLst>
                                      </p:cBhvr>
                                      <p:to>
                                        <p:strVal val="visible"/>
                                      </p:to>
                                    </p:set>
                                    <p:anim calcmode="lin" valueType="num">
                                      <p:cBhvr additive="base">
                                        <p:cTn id="41" dur="500" fill="hold"/>
                                        <p:tgtEl>
                                          <p:spTgt spid="68"/>
                                        </p:tgtEl>
                                        <p:attrNameLst>
                                          <p:attrName>ppt_x</p:attrName>
                                        </p:attrNameLst>
                                      </p:cBhvr>
                                      <p:tavLst>
                                        <p:tav tm="0">
                                          <p:val>
                                            <p:strVal val="#ppt_x"/>
                                          </p:val>
                                        </p:tav>
                                        <p:tav tm="100000">
                                          <p:val>
                                            <p:strVal val="#ppt_x"/>
                                          </p:val>
                                        </p:tav>
                                      </p:tavLst>
                                    </p:anim>
                                    <p:anim calcmode="lin" valueType="num">
                                      <p:cBhvr additive="base">
                                        <p:cTn id="42" dur="500" fill="hold"/>
                                        <p:tgtEl>
                                          <p:spTgt spid="68"/>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7"/>
                                        </p:tgtEl>
                                        <p:attrNameLst>
                                          <p:attrName>style.visibility</p:attrName>
                                        </p:attrNameLst>
                                      </p:cBhvr>
                                      <p:to>
                                        <p:strVal val="visible"/>
                                      </p:to>
                                    </p:set>
                                    <p:anim calcmode="lin" valueType="num">
                                      <p:cBhvr additive="base">
                                        <p:cTn id="45" dur="500" fill="hold"/>
                                        <p:tgtEl>
                                          <p:spTgt spid="77"/>
                                        </p:tgtEl>
                                        <p:attrNameLst>
                                          <p:attrName>ppt_x</p:attrName>
                                        </p:attrNameLst>
                                      </p:cBhvr>
                                      <p:tavLst>
                                        <p:tav tm="0">
                                          <p:val>
                                            <p:strVal val="#ppt_x"/>
                                          </p:val>
                                        </p:tav>
                                        <p:tav tm="100000">
                                          <p:val>
                                            <p:strVal val="#ppt_x"/>
                                          </p:val>
                                        </p:tav>
                                      </p:tavLst>
                                    </p:anim>
                                    <p:anim calcmode="lin" valueType="num">
                                      <p:cBhvr additive="base">
                                        <p:cTn id="46" dur="500" fill="hold"/>
                                        <p:tgtEl>
                                          <p:spTgt spid="77"/>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81"/>
                                        </p:tgtEl>
                                        <p:attrNameLst>
                                          <p:attrName>style.visibility</p:attrName>
                                        </p:attrNameLst>
                                      </p:cBhvr>
                                      <p:to>
                                        <p:strVal val="visible"/>
                                      </p:to>
                                    </p:set>
                                    <p:anim calcmode="lin" valueType="num">
                                      <p:cBhvr additive="base">
                                        <p:cTn id="49" dur="500" fill="hold"/>
                                        <p:tgtEl>
                                          <p:spTgt spid="81"/>
                                        </p:tgtEl>
                                        <p:attrNameLst>
                                          <p:attrName>ppt_x</p:attrName>
                                        </p:attrNameLst>
                                      </p:cBhvr>
                                      <p:tavLst>
                                        <p:tav tm="0">
                                          <p:val>
                                            <p:strVal val="#ppt_x"/>
                                          </p:val>
                                        </p:tav>
                                        <p:tav tm="100000">
                                          <p:val>
                                            <p:strVal val="#ppt_x"/>
                                          </p:val>
                                        </p:tav>
                                      </p:tavLst>
                                    </p:anim>
                                    <p:anim calcmode="lin" valueType="num">
                                      <p:cBhvr additive="base">
                                        <p:cTn id="50" dur="500" fill="hold"/>
                                        <p:tgtEl>
                                          <p:spTgt spid="8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61"/>
                                        </p:tgtEl>
                                        <p:attrNameLst>
                                          <p:attrName>style.visibility</p:attrName>
                                        </p:attrNameLst>
                                      </p:cBhvr>
                                      <p:to>
                                        <p:strVal val="visible"/>
                                      </p:to>
                                    </p:set>
                                    <p:anim calcmode="lin" valueType="num">
                                      <p:cBhvr additive="base">
                                        <p:cTn id="55" dur="500" fill="hold"/>
                                        <p:tgtEl>
                                          <p:spTgt spid="61"/>
                                        </p:tgtEl>
                                        <p:attrNameLst>
                                          <p:attrName>ppt_x</p:attrName>
                                        </p:attrNameLst>
                                      </p:cBhvr>
                                      <p:tavLst>
                                        <p:tav tm="0">
                                          <p:val>
                                            <p:strVal val="#ppt_x"/>
                                          </p:val>
                                        </p:tav>
                                        <p:tav tm="100000">
                                          <p:val>
                                            <p:strVal val="#ppt_x"/>
                                          </p:val>
                                        </p:tav>
                                      </p:tavLst>
                                    </p:anim>
                                    <p:anim calcmode="lin" valueType="num">
                                      <p:cBhvr additive="base">
                                        <p:cTn id="56" dur="500" fill="hold"/>
                                        <p:tgtEl>
                                          <p:spTgt spid="61"/>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75"/>
                                        </p:tgtEl>
                                        <p:attrNameLst>
                                          <p:attrName>style.visibility</p:attrName>
                                        </p:attrNameLst>
                                      </p:cBhvr>
                                      <p:to>
                                        <p:strVal val="visible"/>
                                      </p:to>
                                    </p:set>
                                    <p:anim calcmode="lin" valueType="num">
                                      <p:cBhvr additive="base">
                                        <p:cTn id="59" dur="500" fill="hold"/>
                                        <p:tgtEl>
                                          <p:spTgt spid="75"/>
                                        </p:tgtEl>
                                        <p:attrNameLst>
                                          <p:attrName>ppt_x</p:attrName>
                                        </p:attrNameLst>
                                      </p:cBhvr>
                                      <p:tavLst>
                                        <p:tav tm="0">
                                          <p:val>
                                            <p:strVal val="#ppt_x"/>
                                          </p:val>
                                        </p:tav>
                                        <p:tav tm="100000">
                                          <p:val>
                                            <p:strVal val="#ppt_x"/>
                                          </p:val>
                                        </p:tav>
                                      </p:tavLst>
                                    </p:anim>
                                    <p:anim calcmode="lin" valueType="num">
                                      <p:cBhvr additive="base">
                                        <p:cTn id="60" dur="500" fill="hold"/>
                                        <p:tgtEl>
                                          <p:spTgt spid="75"/>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76"/>
                                        </p:tgtEl>
                                        <p:attrNameLst>
                                          <p:attrName>style.visibility</p:attrName>
                                        </p:attrNameLst>
                                      </p:cBhvr>
                                      <p:to>
                                        <p:strVal val="visible"/>
                                      </p:to>
                                    </p:set>
                                    <p:anim calcmode="lin" valueType="num">
                                      <p:cBhvr additive="base">
                                        <p:cTn id="63" dur="500" fill="hold"/>
                                        <p:tgtEl>
                                          <p:spTgt spid="76"/>
                                        </p:tgtEl>
                                        <p:attrNameLst>
                                          <p:attrName>ppt_x</p:attrName>
                                        </p:attrNameLst>
                                      </p:cBhvr>
                                      <p:tavLst>
                                        <p:tav tm="0">
                                          <p:val>
                                            <p:strVal val="#ppt_x"/>
                                          </p:val>
                                        </p:tav>
                                        <p:tav tm="100000">
                                          <p:val>
                                            <p:strVal val="#ppt_x"/>
                                          </p:val>
                                        </p:tav>
                                      </p:tavLst>
                                    </p:anim>
                                    <p:anim calcmode="lin" valueType="num">
                                      <p:cBhvr additive="base">
                                        <p:cTn id="64" dur="500" fill="hold"/>
                                        <p:tgtEl>
                                          <p:spTgt spid="76"/>
                                        </p:tgtEl>
                                        <p:attrNameLst>
                                          <p:attrName>ppt_y</p:attrName>
                                        </p:attrNameLst>
                                      </p:cBhvr>
                                      <p:tavLst>
                                        <p:tav tm="0">
                                          <p:val>
                                            <p:strVal val="1+#ppt_h/2"/>
                                          </p:val>
                                        </p:tav>
                                        <p:tav tm="100000">
                                          <p:val>
                                            <p:strVal val="#ppt_y"/>
                                          </p:val>
                                        </p:tav>
                                      </p:tavLst>
                                    </p:anim>
                                  </p:childTnLst>
                                </p:cTn>
                              </p:par>
                              <p:par>
                                <p:cTn id="65" presetID="2" presetClass="entr" presetSubtype="4" fill="hold" grpId="1" nodeType="withEffect">
                                  <p:stCondLst>
                                    <p:cond delay="0"/>
                                  </p:stCondLst>
                                  <p:childTnLst>
                                    <p:set>
                                      <p:cBhvr>
                                        <p:cTn id="66" dur="1" fill="hold">
                                          <p:stCondLst>
                                            <p:cond delay="0"/>
                                          </p:stCondLst>
                                        </p:cTn>
                                        <p:tgtEl>
                                          <p:spTgt spid="77"/>
                                        </p:tgtEl>
                                        <p:attrNameLst>
                                          <p:attrName>style.visibility</p:attrName>
                                        </p:attrNameLst>
                                      </p:cBhvr>
                                      <p:to>
                                        <p:strVal val="visible"/>
                                      </p:to>
                                    </p:set>
                                    <p:anim calcmode="lin" valueType="num">
                                      <p:cBhvr additive="base">
                                        <p:cTn id="67" dur="500" fill="hold"/>
                                        <p:tgtEl>
                                          <p:spTgt spid="77"/>
                                        </p:tgtEl>
                                        <p:attrNameLst>
                                          <p:attrName>ppt_x</p:attrName>
                                        </p:attrNameLst>
                                      </p:cBhvr>
                                      <p:tavLst>
                                        <p:tav tm="0">
                                          <p:val>
                                            <p:strVal val="#ppt_x"/>
                                          </p:val>
                                        </p:tav>
                                        <p:tav tm="100000">
                                          <p:val>
                                            <p:strVal val="#ppt_x"/>
                                          </p:val>
                                        </p:tav>
                                      </p:tavLst>
                                    </p:anim>
                                    <p:anim calcmode="lin" valueType="num">
                                      <p:cBhvr additive="base">
                                        <p:cTn id="68" dur="500" fill="hold"/>
                                        <p:tgtEl>
                                          <p:spTgt spid="77"/>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92"/>
                                        </p:tgtEl>
                                        <p:attrNameLst>
                                          <p:attrName>style.visibility</p:attrName>
                                        </p:attrNameLst>
                                      </p:cBhvr>
                                      <p:to>
                                        <p:strVal val="visible"/>
                                      </p:to>
                                    </p:set>
                                    <p:anim calcmode="lin" valueType="num">
                                      <p:cBhvr additive="base">
                                        <p:cTn id="71" dur="500" fill="hold"/>
                                        <p:tgtEl>
                                          <p:spTgt spid="92"/>
                                        </p:tgtEl>
                                        <p:attrNameLst>
                                          <p:attrName>ppt_x</p:attrName>
                                        </p:attrNameLst>
                                      </p:cBhvr>
                                      <p:tavLst>
                                        <p:tav tm="0">
                                          <p:val>
                                            <p:strVal val="#ppt_x"/>
                                          </p:val>
                                        </p:tav>
                                        <p:tav tm="100000">
                                          <p:val>
                                            <p:strVal val="#ppt_x"/>
                                          </p:val>
                                        </p:tav>
                                      </p:tavLst>
                                    </p:anim>
                                    <p:anim calcmode="lin" valueType="num">
                                      <p:cBhvr additive="base">
                                        <p:cTn id="72" dur="500" fill="hold"/>
                                        <p:tgtEl>
                                          <p:spTgt spid="92"/>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60"/>
                                        </p:tgtEl>
                                        <p:attrNameLst>
                                          <p:attrName>style.visibility</p:attrName>
                                        </p:attrNameLst>
                                      </p:cBhvr>
                                      <p:to>
                                        <p:strVal val="visible"/>
                                      </p:to>
                                    </p:set>
                                    <p:anim calcmode="lin" valueType="num">
                                      <p:cBhvr additive="base">
                                        <p:cTn id="77" dur="500" fill="hold"/>
                                        <p:tgtEl>
                                          <p:spTgt spid="60"/>
                                        </p:tgtEl>
                                        <p:attrNameLst>
                                          <p:attrName>ppt_x</p:attrName>
                                        </p:attrNameLst>
                                      </p:cBhvr>
                                      <p:tavLst>
                                        <p:tav tm="0">
                                          <p:val>
                                            <p:strVal val="#ppt_x"/>
                                          </p:val>
                                        </p:tav>
                                        <p:tav tm="100000">
                                          <p:val>
                                            <p:strVal val="#ppt_x"/>
                                          </p:val>
                                        </p:tav>
                                      </p:tavLst>
                                    </p:anim>
                                    <p:anim calcmode="lin" valueType="num">
                                      <p:cBhvr additive="base">
                                        <p:cTn id="78" dur="500" fill="hold"/>
                                        <p:tgtEl>
                                          <p:spTgt spid="60"/>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72"/>
                                        </p:tgtEl>
                                        <p:attrNameLst>
                                          <p:attrName>style.visibility</p:attrName>
                                        </p:attrNameLst>
                                      </p:cBhvr>
                                      <p:to>
                                        <p:strVal val="visible"/>
                                      </p:to>
                                    </p:set>
                                    <p:anim calcmode="lin" valueType="num">
                                      <p:cBhvr additive="base">
                                        <p:cTn id="81" dur="500" fill="hold"/>
                                        <p:tgtEl>
                                          <p:spTgt spid="72"/>
                                        </p:tgtEl>
                                        <p:attrNameLst>
                                          <p:attrName>ppt_x</p:attrName>
                                        </p:attrNameLst>
                                      </p:cBhvr>
                                      <p:tavLst>
                                        <p:tav tm="0">
                                          <p:val>
                                            <p:strVal val="#ppt_x"/>
                                          </p:val>
                                        </p:tav>
                                        <p:tav tm="100000">
                                          <p:val>
                                            <p:strVal val="#ppt_x"/>
                                          </p:val>
                                        </p:tav>
                                      </p:tavLst>
                                    </p:anim>
                                    <p:anim calcmode="lin" valueType="num">
                                      <p:cBhvr additive="base">
                                        <p:cTn id="82" dur="500" fill="hold"/>
                                        <p:tgtEl>
                                          <p:spTgt spid="72"/>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73"/>
                                        </p:tgtEl>
                                        <p:attrNameLst>
                                          <p:attrName>style.visibility</p:attrName>
                                        </p:attrNameLst>
                                      </p:cBhvr>
                                      <p:to>
                                        <p:strVal val="visible"/>
                                      </p:to>
                                    </p:set>
                                    <p:anim calcmode="lin" valueType="num">
                                      <p:cBhvr additive="base">
                                        <p:cTn id="85" dur="500" fill="hold"/>
                                        <p:tgtEl>
                                          <p:spTgt spid="73"/>
                                        </p:tgtEl>
                                        <p:attrNameLst>
                                          <p:attrName>ppt_x</p:attrName>
                                        </p:attrNameLst>
                                      </p:cBhvr>
                                      <p:tavLst>
                                        <p:tav tm="0">
                                          <p:val>
                                            <p:strVal val="#ppt_x"/>
                                          </p:val>
                                        </p:tav>
                                        <p:tav tm="100000">
                                          <p:val>
                                            <p:strVal val="#ppt_x"/>
                                          </p:val>
                                        </p:tav>
                                      </p:tavLst>
                                    </p:anim>
                                    <p:anim calcmode="lin" valueType="num">
                                      <p:cBhvr additive="base">
                                        <p:cTn id="86" dur="500" fill="hold"/>
                                        <p:tgtEl>
                                          <p:spTgt spid="73"/>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74"/>
                                        </p:tgtEl>
                                        <p:attrNameLst>
                                          <p:attrName>style.visibility</p:attrName>
                                        </p:attrNameLst>
                                      </p:cBhvr>
                                      <p:to>
                                        <p:strVal val="visible"/>
                                      </p:to>
                                    </p:set>
                                    <p:anim calcmode="lin" valueType="num">
                                      <p:cBhvr additive="base">
                                        <p:cTn id="89" dur="500" fill="hold"/>
                                        <p:tgtEl>
                                          <p:spTgt spid="74"/>
                                        </p:tgtEl>
                                        <p:attrNameLst>
                                          <p:attrName>ppt_x</p:attrName>
                                        </p:attrNameLst>
                                      </p:cBhvr>
                                      <p:tavLst>
                                        <p:tav tm="0">
                                          <p:val>
                                            <p:strVal val="#ppt_x"/>
                                          </p:val>
                                        </p:tav>
                                        <p:tav tm="100000">
                                          <p:val>
                                            <p:strVal val="#ppt_x"/>
                                          </p:val>
                                        </p:tav>
                                      </p:tavLst>
                                    </p:anim>
                                    <p:anim calcmode="lin" valueType="num">
                                      <p:cBhvr additive="base">
                                        <p:cTn id="90" dur="500" fill="hold"/>
                                        <p:tgtEl>
                                          <p:spTgt spid="74"/>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89"/>
                                        </p:tgtEl>
                                        <p:attrNameLst>
                                          <p:attrName>style.visibility</p:attrName>
                                        </p:attrNameLst>
                                      </p:cBhvr>
                                      <p:to>
                                        <p:strVal val="visible"/>
                                      </p:to>
                                    </p:set>
                                    <p:anim calcmode="lin" valueType="num">
                                      <p:cBhvr additive="base">
                                        <p:cTn id="93" dur="500" fill="hold"/>
                                        <p:tgtEl>
                                          <p:spTgt spid="89"/>
                                        </p:tgtEl>
                                        <p:attrNameLst>
                                          <p:attrName>ppt_x</p:attrName>
                                        </p:attrNameLst>
                                      </p:cBhvr>
                                      <p:tavLst>
                                        <p:tav tm="0">
                                          <p:val>
                                            <p:strVal val="#ppt_x"/>
                                          </p:val>
                                        </p:tav>
                                        <p:tav tm="100000">
                                          <p:val>
                                            <p:strVal val="#ppt_x"/>
                                          </p:val>
                                        </p:tav>
                                      </p:tavLst>
                                    </p:anim>
                                    <p:anim calcmode="lin" valueType="num">
                                      <p:cBhvr additive="base">
                                        <p:cTn id="94" dur="500" fill="hold"/>
                                        <p:tgtEl>
                                          <p:spTgt spid="89"/>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grpId="0" nodeType="clickEffect">
                                  <p:stCondLst>
                                    <p:cond delay="0"/>
                                  </p:stCondLst>
                                  <p:childTnLst>
                                    <p:set>
                                      <p:cBhvr>
                                        <p:cTn id="98" dur="1" fill="hold">
                                          <p:stCondLst>
                                            <p:cond delay="0"/>
                                          </p:stCondLst>
                                        </p:cTn>
                                        <p:tgtEl>
                                          <p:spTgt spid="59"/>
                                        </p:tgtEl>
                                        <p:attrNameLst>
                                          <p:attrName>style.visibility</p:attrName>
                                        </p:attrNameLst>
                                      </p:cBhvr>
                                      <p:to>
                                        <p:strVal val="visible"/>
                                      </p:to>
                                    </p:set>
                                    <p:anim calcmode="lin" valueType="num">
                                      <p:cBhvr additive="base">
                                        <p:cTn id="99" dur="500" fill="hold"/>
                                        <p:tgtEl>
                                          <p:spTgt spid="59"/>
                                        </p:tgtEl>
                                        <p:attrNameLst>
                                          <p:attrName>ppt_x</p:attrName>
                                        </p:attrNameLst>
                                      </p:cBhvr>
                                      <p:tavLst>
                                        <p:tav tm="0">
                                          <p:val>
                                            <p:strVal val="#ppt_x"/>
                                          </p:val>
                                        </p:tav>
                                        <p:tav tm="100000">
                                          <p:val>
                                            <p:strVal val="#ppt_x"/>
                                          </p:val>
                                        </p:tav>
                                      </p:tavLst>
                                    </p:anim>
                                    <p:anim calcmode="lin" valueType="num">
                                      <p:cBhvr additive="base">
                                        <p:cTn id="100" dur="500" fill="hold"/>
                                        <p:tgtEl>
                                          <p:spTgt spid="59"/>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69"/>
                                        </p:tgtEl>
                                        <p:attrNameLst>
                                          <p:attrName>style.visibility</p:attrName>
                                        </p:attrNameLst>
                                      </p:cBhvr>
                                      <p:to>
                                        <p:strVal val="visible"/>
                                      </p:to>
                                    </p:set>
                                    <p:anim calcmode="lin" valueType="num">
                                      <p:cBhvr additive="base">
                                        <p:cTn id="103" dur="500" fill="hold"/>
                                        <p:tgtEl>
                                          <p:spTgt spid="69"/>
                                        </p:tgtEl>
                                        <p:attrNameLst>
                                          <p:attrName>ppt_x</p:attrName>
                                        </p:attrNameLst>
                                      </p:cBhvr>
                                      <p:tavLst>
                                        <p:tav tm="0">
                                          <p:val>
                                            <p:strVal val="#ppt_x"/>
                                          </p:val>
                                        </p:tav>
                                        <p:tav tm="100000">
                                          <p:val>
                                            <p:strVal val="#ppt_x"/>
                                          </p:val>
                                        </p:tav>
                                      </p:tavLst>
                                    </p:anim>
                                    <p:anim calcmode="lin" valueType="num">
                                      <p:cBhvr additive="base">
                                        <p:cTn id="104" dur="500" fill="hold"/>
                                        <p:tgtEl>
                                          <p:spTgt spid="69"/>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70"/>
                                        </p:tgtEl>
                                        <p:attrNameLst>
                                          <p:attrName>style.visibility</p:attrName>
                                        </p:attrNameLst>
                                      </p:cBhvr>
                                      <p:to>
                                        <p:strVal val="visible"/>
                                      </p:to>
                                    </p:set>
                                    <p:anim calcmode="lin" valueType="num">
                                      <p:cBhvr additive="base">
                                        <p:cTn id="107" dur="500" fill="hold"/>
                                        <p:tgtEl>
                                          <p:spTgt spid="70"/>
                                        </p:tgtEl>
                                        <p:attrNameLst>
                                          <p:attrName>ppt_x</p:attrName>
                                        </p:attrNameLst>
                                      </p:cBhvr>
                                      <p:tavLst>
                                        <p:tav tm="0">
                                          <p:val>
                                            <p:strVal val="#ppt_x"/>
                                          </p:val>
                                        </p:tav>
                                        <p:tav tm="100000">
                                          <p:val>
                                            <p:strVal val="#ppt_x"/>
                                          </p:val>
                                        </p:tav>
                                      </p:tavLst>
                                    </p:anim>
                                    <p:anim calcmode="lin" valueType="num">
                                      <p:cBhvr additive="base">
                                        <p:cTn id="108" dur="500" fill="hold"/>
                                        <p:tgtEl>
                                          <p:spTgt spid="70"/>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71"/>
                                        </p:tgtEl>
                                        <p:attrNameLst>
                                          <p:attrName>style.visibility</p:attrName>
                                        </p:attrNameLst>
                                      </p:cBhvr>
                                      <p:to>
                                        <p:strVal val="visible"/>
                                      </p:to>
                                    </p:set>
                                    <p:anim calcmode="lin" valueType="num">
                                      <p:cBhvr additive="base">
                                        <p:cTn id="111" dur="500" fill="hold"/>
                                        <p:tgtEl>
                                          <p:spTgt spid="71"/>
                                        </p:tgtEl>
                                        <p:attrNameLst>
                                          <p:attrName>ppt_x</p:attrName>
                                        </p:attrNameLst>
                                      </p:cBhvr>
                                      <p:tavLst>
                                        <p:tav tm="0">
                                          <p:val>
                                            <p:strVal val="#ppt_x"/>
                                          </p:val>
                                        </p:tav>
                                        <p:tav tm="100000">
                                          <p:val>
                                            <p:strVal val="#ppt_x"/>
                                          </p:val>
                                        </p:tav>
                                      </p:tavLst>
                                    </p:anim>
                                    <p:anim calcmode="lin" valueType="num">
                                      <p:cBhvr additive="base">
                                        <p:cTn id="112" dur="500" fill="hold"/>
                                        <p:tgtEl>
                                          <p:spTgt spid="71"/>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88"/>
                                        </p:tgtEl>
                                        <p:attrNameLst>
                                          <p:attrName>style.visibility</p:attrName>
                                        </p:attrNameLst>
                                      </p:cBhvr>
                                      <p:to>
                                        <p:strVal val="visible"/>
                                      </p:to>
                                    </p:set>
                                    <p:anim calcmode="lin" valueType="num">
                                      <p:cBhvr additive="base">
                                        <p:cTn id="115" dur="500" fill="hold"/>
                                        <p:tgtEl>
                                          <p:spTgt spid="88"/>
                                        </p:tgtEl>
                                        <p:attrNameLst>
                                          <p:attrName>ppt_x</p:attrName>
                                        </p:attrNameLst>
                                      </p:cBhvr>
                                      <p:tavLst>
                                        <p:tav tm="0">
                                          <p:val>
                                            <p:strVal val="#ppt_x"/>
                                          </p:val>
                                        </p:tav>
                                        <p:tav tm="100000">
                                          <p:val>
                                            <p:strVal val="#ppt_x"/>
                                          </p:val>
                                        </p:tav>
                                      </p:tavLst>
                                    </p:anim>
                                    <p:anim calcmode="lin" valueType="num">
                                      <p:cBhvr additive="base">
                                        <p:cTn id="116" dur="500" fill="hold"/>
                                        <p:tgtEl>
                                          <p:spTgt spid="88"/>
                                        </p:tgtEl>
                                        <p:attrNameLst>
                                          <p:attrName>ppt_y</p:attrName>
                                        </p:attrNameLst>
                                      </p:cBhvr>
                                      <p:tavLst>
                                        <p:tav tm="0">
                                          <p:val>
                                            <p:strVal val="1+#ppt_h/2"/>
                                          </p:val>
                                        </p:tav>
                                        <p:tav tm="100000">
                                          <p:val>
                                            <p:strVal val="#ppt_y"/>
                                          </p:val>
                                        </p:tav>
                                      </p:tavLst>
                                    </p:anim>
                                  </p:childTnLst>
                                </p:cTn>
                              </p:par>
                              <p:par>
                                <p:cTn id="117" presetID="2" presetClass="entr" presetSubtype="4" fill="hold" nodeType="withEffect">
                                  <p:stCondLst>
                                    <p:cond delay="0"/>
                                  </p:stCondLst>
                                  <p:childTnLst>
                                    <p:set>
                                      <p:cBhvr>
                                        <p:cTn id="118" dur="1" fill="hold">
                                          <p:stCondLst>
                                            <p:cond delay="0"/>
                                          </p:stCondLst>
                                        </p:cTn>
                                        <p:tgtEl>
                                          <p:spTgt spid="89"/>
                                        </p:tgtEl>
                                        <p:attrNameLst>
                                          <p:attrName>style.visibility</p:attrName>
                                        </p:attrNameLst>
                                      </p:cBhvr>
                                      <p:to>
                                        <p:strVal val="visible"/>
                                      </p:to>
                                    </p:set>
                                    <p:anim calcmode="lin" valueType="num">
                                      <p:cBhvr additive="base">
                                        <p:cTn id="119" dur="500" fill="hold"/>
                                        <p:tgtEl>
                                          <p:spTgt spid="89"/>
                                        </p:tgtEl>
                                        <p:attrNameLst>
                                          <p:attrName>ppt_x</p:attrName>
                                        </p:attrNameLst>
                                      </p:cBhvr>
                                      <p:tavLst>
                                        <p:tav tm="0">
                                          <p:val>
                                            <p:strVal val="#ppt_x"/>
                                          </p:val>
                                        </p:tav>
                                        <p:tav tm="100000">
                                          <p:val>
                                            <p:strVal val="#ppt_x"/>
                                          </p:val>
                                        </p:tav>
                                      </p:tavLst>
                                    </p:anim>
                                    <p:anim calcmode="lin" valueType="num">
                                      <p:cBhvr additive="base">
                                        <p:cTn id="120" dur="500" fill="hold"/>
                                        <p:tgtEl>
                                          <p:spTgt spid="89"/>
                                        </p:tgtEl>
                                        <p:attrNameLst>
                                          <p:attrName>ppt_y</p:attrName>
                                        </p:attrNameLst>
                                      </p:cBhvr>
                                      <p:tavLst>
                                        <p:tav tm="0">
                                          <p:val>
                                            <p:strVal val="1+#ppt_h/2"/>
                                          </p:val>
                                        </p:tav>
                                        <p:tav tm="100000">
                                          <p:val>
                                            <p:strVal val="#ppt_y"/>
                                          </p:val>
                                        </p:tav>
                                      </p:tavLst>
                                    </p:anim>
                                  </p:childTnLst>
                                </p:cTn>
                              </p:par>
                              <p:par>
                                <p:cTn id="121" presetID="2" presetClass="entr" presetSubtype="4" fill="hold" nodeType="withEffect">
                                  <p:stCondLst>
                                    <p:cond delay="0"/>
                                  </p:stCondLst>
                                  <p:childTnLst>
                                    <p:set>
                                      <p:cBhvr>
                                        <p:cTn id="122" dur="1" fill="hold">
                                          <p:stCondLst>
                                            <p:cond delay="0"/>
                                          </p:stCondLst>
                                        </p:cTn>
                                        <p:tgtEl>
                                          <p:spTgt spid="93"/>
                                        </p:tgtEl>
                                        <p:attrNameLst>
                                          <p:attrName>style.visibility</p:attrName>
                                        </p:attrNameLst>
                                      </p:cBhvr>
                                      <p:to>
                                        <p:strVal val="visible"/>
                                      </p:to>
                                    </p:set>
                                    <p:anim calcmode="lin" valueType="num">
                                      <p:cBhvr additive="base">
                                        <p:cTn id="123" dur="500" fill="hold"/>
                                        <p:tgtEl>
                                          <p:spTgt spid="93"/>
                                        </p:tgtEl>
                                        <p:attrNameLst>
                                          <p:attrName>ppt_x</p:attrName>
                                        </p:attrNameLst>
                                      </p:cBhvr>
                                      <p:tavLst>
                                        <p:tav tm="0">
                                          <p:val>
                                            <p:strVal val="#ppt_x"/>
                                          </p:val>
                                        </p:tav>
                                        <p:tav tm="100000">
                                          <p:val>
                                            <p:strVal val="#ppt_x"/>
                                          </p:val>
                                        </p:tav>
                                      </p:tavLst>
                                    </p:anim>
                                    <p:anim calcmode="lin" valueType="num">
                                      <p:cBhvr additive="base">
                                        <p:cTn id="124" dur="500" fill="hold"/>
                                        <p:tgtEl>
                                          <p:spTgt spid="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0" grpId="0" animBg="1"/>
      <p:bldP spid="61" grpId="0" animBg="1"/>
      <p:bldP spid="62" grpId="0" animBg="1"/>
      <p:bldP spid="63" grpId="0" animBg="1"/>
      <p:bldP spid="64" grpId="0" animBg="1"/>
      <p:bldP spid="65" grpId="0" animBg="1"/>
      <p:bldP spid="66" grpId="0" animBg="1"/>
      <p:bldP spid="66" grpId="1"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7" grpId="1" animBg="1"/>
      <p:bldP spid="88" grpId="0" animBg="1"/>
      <p:bldP spid="9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170" y="358041"/>
            <a:ext cx="8453629" cy="699307"/>
          </a:xfrm>
        </p:spPr>
        <p:txBody>
          <a:bodyPr/>
          <a:lstStyle/>
          <a:p>
            <a:r>
              <a:rPr lang="en-GB" sz="3200" b="1" dirty="0">
                <a:solidFill>
                  <a:schemeClr val="tx1">
                    <a:lumMod val="85000"/>
                    <a:lumOff val="15000"/>
                  </a:schemeClr>
                </a:solidFill>
                <a:latin typeface="Arial" panose="020B0604020202020204" pitchFamily="34" charset="0"/>
                <a:ea typeface="Calibri" panose="020F0502020204030204" pitchFamily="34" charset="0"/>
                <a:cs typeface="Times New Roman" panose="02020603050405020304" pitchFamily="18" charset="0"/>
              </a:rPr>
              <a:t>Serverless Architecture</a:t>
            </a:r>
            <a:endParaRPr lang="en-GB" sz="3000" b="1" dirty="0">
              <a:solidFill>
                <a:schemeClr val="tx1">
                  <a:lumMod val="85000"/>
                  <a:lumOff val="15000"/>
                </a:schemeClr>
              </a:solidFill>
              <a:latin typeface="+mn-lt"/>
            </a:endParaRPr>
          </a:p>
        </p:txBody>
      </p:sp>
      <p:sp>
        <p:nvSpPr>
          <p:cNvPr id="59" name="Rectangle 6">
            <a:extLst>
              <a:ext uri="{FF2B5EF4-FFF2-40B4-BE49-F238E27FC236}">
                <a16:creationId xmlns:a16="http://schemas.microsoft.com/office/drawing/2014/main" id="{F3A3C7D8-8630-D7D4-EDF7-44E29523891B}"/>
              </a:ext>
            </a:extLst>
          </p:cNvPr>
          <p:cNvSpPr>
            <a:spLocks noChangeArrowheads="1"/>
          </p:cNvSpPr>
          <p:nvPr/>
        </p:nvSpPr>
        <p:spPr bwMode="auto">
          <a:xfrm>
            <a:off x="614170" y="1431077"/>
            <a:ext cx="5007890" cy="699748"/>
          </a:xfrm>
          <a:prstGeom prst="rect">
            <a:avLst/>
          </a:prstGeom>
          <a:solidFill>
            <a:schemeClr val="accent3"/>
          </a:solidFill>
          <a:ln w="0">
            <a:noFill/>
            <a:prstDash val="solid"/>
            <a:miter lim="800000"/>
            <a:headEnd/>
            <a:tailEnd/>
          </a:ln>
        </p:spPr>
        <p:txBody>
          <a:bodyPr vert="horz" wrap="square" lIns="91440" tIns="45720" rIns="91440" bIns="45720" numCol="1" anchor="t" anchorCtr="0" compatLnSpc="1">
            <a:prstTxWarp prst="textNoShape">
              <a:avLst/>
            </a:prstTxWarp>
          </a:bodyPr>
          <a:lstStyle/>
          <a:p>
            <a:r>
              <a:rPr lang="en-GB" sz="1050" dirty="0">
                <a:latin typeface="Arial" panose="020B0604020202020204" pitchFamily="34" charset="0"/>
                <a:ea typeface="Apple Symbols" panose="02000000000000000000" pitchFamily="2" charset="-79"/>
                <a:cs typeface="Arial" panose="020B0604020202020204" pitchFamily="34" charset="0"/>
              </a:rPr>
              <a:t>Reduced Operational Complexity: Serverless architecture simplifies operations by eliminating the need for tasks like server provisioning, patching, and maintenance. This reduces operational overhead, allowing teams to focus on building and improving the application instead of managing infrastructure.</a:t>
            </a:r>
          </a:p>
        </p:txBody>
      </p:sp>
      <p:sp>
        <p:nvSpPr>
          <p:cNvPr id="60" name="Rectangle 7">
            <a:extLst>
              <a:ext uri="{FF2B5EF4-FFF2-40B4-BE49-F238E27FC236}">
                <a16:creationId xmlns:a16="http://schemas.microsoft.com/office/drawing/2014/main" id="{7F674DB9-6709-8822-861E-7031D76AC4BC}"/>
              </a:ext>
            </a:extLst>
          </p:cNvPr>
          <p:cNvSpPr>
            <a:spLocks noChangeArrowheads="1"/>
          </p:cNvSpPr>
          <p:nvPr/>
        </p:nvSpPr>
        <p:spPr bwMode="auto">
          <a:xfrm>
            <a:off x="614170" y="2184215"/>
            <a:ext cx="5007890" cy="485051"/>
          </a:xfrm>
          <a:prstGeom prst="rect">
            <a:avLst/>
          </a:prstGeom>
          <a:solidFill>
            <a:schemeClr val="accent4"/>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lvl="0"/>
            <a:r>
              <a:rPr lang="en-GB" sz="1000" dirty="0"/>
              <a:t>Faster Time-to-Market: With serverless, we can deploy new features and updates quickly. Since we're not managing infrastructure, we can focus on writing code and delivering value to our users faster.</a:t>
            </a:r>
          </a:p>
        </p:txBody>
      </p:sp>
      <p:sp>
        <p:nvSpPr>
          <p:cNvPr id="61" name="Rectangle 8">
            <a:extLst>
              <a:ext uri="{FF2B5EF4-FFF2-40B4-BE49-F238E27FC236}">
                <a16:creationId xmlns:a16="http://schemas.microsoft.com/office/drawing/2014/main" id="{6F1163E5-93AF-B44A-99D7-0BBB9E2D7EFD}"/>
              </a:ext>
            </a:extLst>
          </p:cNvPr>
          <p:cNvSpPr>
            <a:spLocks noChangeArrowheads="1"/>
          </p:cNvSpPr>
          <p:nvPr/>
        </p:nvSpPr>
        <p:spPr bwMode="auto">
          <a:xfrm>
            <a:off x="614170" y="2727201"/>
            <a:ext cx="5007890" cy="652038"/>
          </a:xfrm>
          <a:prstGeom prst="rect">
            <a:avLst/>
          </a:prstGeom>
          <a:solidFill>
            <a:schemeClr val="accent2"/>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lvl="0"/>
            <a:r>
              <a:rPr lang="en-GB" sz="1100" dirty="0"/>
              <a:t>Cost-Efficiency: Serverless follows a pay-as-you-go model, where we only pay for the resources our code consumes during execution. This means we can optimize costs by scaling precisely to our needs, avoiding over-provisioning and idle resources.</a:t>
            </a:r>
          </a:p>
        </p:txBody>
      </p:sp>
      <p:sp>
        <p:nvSpPr>
          <p:cNvPr id="62" name="Rectangle 9">
            <a:extLst>
              <a:ext uri="{FF2B5EF4-FFF2-40B4-BE49-F238E27FC236}">
                <a16:creationId xmlns:a16="http://schemas.microsoft.com/office/drawing/2014/main" id="{8290CCAC-CCB2-CD3E-B31E-3398ECB11266}"/>
              </a:ext>
            </a:extLst>
          </p:cNvPr>
          <p:cNvSpPr>
            <a:spLocks noChangeArrowheads="1"/>
          </p:cNvSpPr>
          <p:nvPr/>
        </p:nvSpPr>
        <p:spPr bwMode="auto">
          <a:xfrm>
            <a:off x="614170" y="3437174"/>
            <a:ext cx="5007890" cy="590697"/>
          </a:xfrm>
          <a:prstGeom prst="rect">
            <a:avLst/>
          </a:prstGeom>
          <a:solidFill>
            <a:schemeClr val="accent5"/>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lvl="0"/>
            <a:r>
              <a:rPr lang="en-GB" sz="1100" dirty="0"/>
              <a:t>Automatic Scaling: With serverless, our application can automatically scale up or down based on demand. This means we don't have to worry about capacity planning or provisioning servers to handle peak loads.</a:t>
            </a:r>
          </a:p>
        </p:txBody>
      </p:sp>
      <p:sp>
        <p:nvSpPr>
          <p:cNvPr id="63" name="Rectangle 10">
            <a:extLst>
              <a:ext uri="{FF2B5EF4-FFF2-40B4-BE49-F238E27FC236}">
                <a16:creationId xmlns:a16="http://schemas.microsoft.com/office/drawing/2014/main" id="{D1EEDC10-0067-8540-29CC-DADE6B7C8F61}"/>
              </a:ext>
            </a:extLst>
          </p:cNvPr>
          <p:cNvSpPr>
            <a:spLocks noChangeArrowheads="1"/>
          </p:cNvSpPr>
          <p:nvPr/>
        </p:nvSpPr>
        <p:spPr bwMode="auto">
          <a:xfrm>
            <a:off x="614170" y="4085804"/>
            <a:ext cx="5007890" cy="647494"/>
          </a:xfrm>
          <a:prstGeom prst="rect">
            <a:avLst/>
          </a:prstGeom>
          <a:solidFill>
            <a:schemeClr val="accent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lvl="0"/>
            <a:r>
              <a:rPr lang="en-GB" sz="1100" dirty="0"/>
              <a:t>Simplified Management: Serverless means no more worrying about managing servers. Instead, we focus on writing code and let the cloud provider handle the rest. This frees up time and resources for more important tasks.</a:t>
            </a:r>
          </a:p>
        </p:txBody>
      </p:sp>
      <p:sp>
        <p:nvSpPr>
          <p:cNvPr id="64" name="Freeform 11">
            <a:extLst>
              <a:ext uri="{FF2B5EF4-FFF2-40B4-BE49-F238E27FC236}">
                <a16:creationId xmlns:a16="http://schemas.microsoft.com/office/drawing/2014/main" id="{EF83D74B-101F-E6F4-8774-13CA34ED7AFD}"/>
              </a:ext>
            </a:extLst>
          </p:cNvPr>
          <p:cNvSpPr>
            <a:spLocks/>
          </p:cNvSpPr>
          <p:nvPr/>
        </p:nvSpPr>
        <p:spPr bwMode="auto">
          <a:xfrm>
            <a:off x="5587981" y="4085804"/>
            <a:ext cx="905018" cy="807665"/>
          </a:xfrm>
          <a:custGeom>
            <a:avLst/>
            <a:gdLst>
              <a:gd name="T0" fmla="*/ 0 w 478"/>
              <a:gd name="T1" fmla="*/ 0 h 711"/>
              <a:gd name="T2" fmla="*/ 478 w 478"/>
              <a:gd name="T3" fmla="*/ 77 h 711"/>
              <a:gd name="T4" fmla="*/ 478 w 478"/>
              <a:gd name="T5" fmla="*/ 711 h 711"/>
              <a:gd name="T6" fmla="*/ 0 w 478"/>
              <a:gd name="T7" fmla="*/ 574 h 711"/>
              <a:gd name="T8" fmla="*/ 0 w 478"/>
              <a:gd name="T9" fmla="*/ 0 h 711"/>
            </a:gdLst>
            <a:ahLst/>
            <a:cxnLst>
              <a:cxn ang="0">
                <a:pos x="T0" y="T1"/>
              </a:cxn>
              <a:cxn ang="0">
                <a:pos x="T2" y="T3"/>
              </a:cxn>
              <a:cxn ang="0">
                <a:pos x="T4" y="T5"/>
              </a:cxn>
              <a:cxn ang="0">
                <a:pos x="T6" y="T7"/>
              </a:cxn>
              <a:cxn ang="0">
                <a:pos x="T8" y="T9"/>
              </a:cxn>
            </a:cxnLst>
            <a:rect l="0" t="0" r="r" b="b"/>
            <a:pathLst>
              <a:path w="478" h="711">
                <a:moveTo>
                  <a:pt x="0" y="0"/>
                </a:moveTo>
                <a:lnTo>
                  <a:pt x="478" y="77"/>
                </a:lnTo>
                <a:lnTo>
                  <a:pt x="478" y="711"/>
                </a:lnTo>
                <a:lnTo>
                  <a:pt x="0" y="574"/>
                </a:lnTo>
                <a:lnTo>
                  <a:pt x="0" y="0"/>
                </a:lnTo>
                <a:close/>
              </a:path>
            </a:pathLst>
          </a:custGeom>
          <a:solidFill>
            <a:schemeClr val="accent1">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latin typeface="Arial" panose="020B0604020202020204" pitchFamily="34" charset="0"/>
              <a:ea typeface="Apple Symbols" panose="02000000000000000000" pitchFamily="2" charset="-79"/>
              <a:cs typeface="Arial" panose="020B0604020202020204" pitchFamily="34" charset="0"/>
            </a:endParaRPr>
          </a:p>
        </p:txBody>
      </p:sp>
      <p:sp>
        <p:nvSpPr>
          <p:cNvPr id="65" name="Freeform 12">
            <a:extLst>
              <a:ext uri="{FF2B5EF4-FFF2-40B4-BE49-F238E27FC236}">
                <a16:creationId xmlns:a16="http://schemas.microsoft.com/office/drawing/2014/main" id="{47D722B5-CF82-92F6-4EDC-2EFFF6A25427}"/>
              </a:ext>
            </a:extLst>
          </p:cNvPr>
          <p:cNvSpPr>
            <a:spLocks/>
          </p:cNvSpPr>
          <p:nvPr/>
        </p:nvSpPr>
        <p:spPr bwMode="auto">
          <a:xfrm>
            <a:off x="6492999" y="3919954"/>
            <a:ext cx="1999369" cy="973514"/>
          </a:xfrm>
          <a:custGeom>
            <a:avLst/>
            <a:gdLst>
              <a:gd name="T0" fmla="*/ 1056 w 1056"/>
              <a:gd name="T1" fmla="*/ 0 h 857"/>
              <a:gd name="T2" fmla="*/ 1056 w 1056"/>
              <a:gd name="T3" fmla="*/ 429 h 857"/>
              <a:gd name="T4" fmla="*/ 0 w 1056"/>
              <a:gd name="T5" fmla="*/ 857 h 857"/>
              <a:gd name="T6" fmla="*/ 0 w 1056"/>
              <a:gd name="T7" fmla="*/ 223 h 857"/>
              <a:gd name="T8" fmla="*/ 1056 w 1056"/>
              <a:gd name="T9" fmla="*/ 0 h 857"/>
            </a:gdLst>
            <a:ahLst/>
            <a:cxnLst>
              <a:cxn ang="0">
                <a:pos x="T0" y="T1"/>
              </a:cxn>
              <a:cxn ang="0">
                <a:pos x="T2" y="T3"/>
              </a:cxn>
              <a:cxn ang="0">
                <a:pos x="T4" y="T5"/>
              </a:cxn>
              <a:cxn ang="0">
                <a:pos x="T6" y="T7"/>
              </a:cxn>
              <a:cxn ang="0">
                <a:pos x="T8" y="T9"/>
              </a:cxn>
            </a:cxnLst>
            <a:rect l="0" t="0" r="r" b="b"/>
            <a:pathLst>
              <a:path w="1056" h="857">
                <a:moveTo>
                  <a:pt x="1056" y="0"/>
                </a:moveTo>
                <a:lnTo>
                  <a:pt x="1056" y="429"/>
                </a:lnTo>
                <a:lnTo>
                  <a:pt x="0" y="857"/>
                </a:lnTo>
                <a:lnTo>
                  <a:pt x="0" y="223"/>
                </a:lnTo>
                <a:lnTo>
                  <a:pt x="1056"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br>
              <a:rPr lang="en-US" sz="1100">
                <a:latin typeface="Arial" panose="020B0604020202020204" pitchFamily="34" charset="0"/>
                <a:ea typeface="Apple Symbols" panose="02000000000000000000" pitchFamily="2" charset="-79"/>
                <a:cs typeface="Arial" panose="020B0604020202020204" pitchFamily="34" charset="0"/>
              </a:rPr>
            </a:br>
            <a:br>
              <a:rPr lang="en-US" sz="1100">
                <a:latin typeface="Arial" panose="020B0604020202020204" pitchFamily="34" charset="0"/>
                <a:ea typeface="Apple Symbols" panose="02000000000000000000" pitchFamily="2" charset="-79"/>
                <a:cs typeface="Arial" panose="020B0604020202020204" pitchFamily="34" charset="0"/>
              </a:rPr>
            </a:br>
            <a:r>
              <a:rPr lang="en-US" sz="1100">
                <a:latin typeface="Arial" panose="020B0604020202020204" pitchFamily="34" charset="0"/>
                <a:ea typeface="Apple Symbols" panose="02000000000000000000" pitchFamily="2" charset="-79"/>
                <a:cs typeface="Arial" panose="020B0604020202020204" pitchFamily="34" charset="0"/>
              </a:rPr>
              <a:t>1</a:t>
            </a:r>
          </a:p>
        </p:txBody>
      </p:sp>
      <p:sp>
        <p:nvSpPr>
          <p:cNvPr id="66" name="Freeform 13">
            <a:extLst>
              <a:ext uri="{FF2B5EF4-FFF2-40B4-BE49-F238E27FC236}">
                <a16:creationId xmlns:a16="http://schemas.microsoft.com/office/drawing/2014/main" id="{80611393-BFA0-4CF0-E0E5-5822DC7B7B4B}"/>
              </a:ext>
            </a:extLst>
          </p:cNvPr>
          <p:cNvSpPr>
            <a:spLocks/>
          </p:cNvSpPr>
          <p:nvPr/>
        </p:nvSpPr>
        <p:spPr bwMode="auto">
          <a:xfrm>
            <a:off x="5587981" y="3882467"/>
            <a:ext cx="2904387" cy="290805"/>
          </a:xfrm>
          <a:custGeom>
            <a:avLst/>
            <a:gdLst>
              <a:gd name="T0" fmla="*/ 1007 w 1534"/>
              <a:gd name="T1" fmla="*/ 0 h 256"/>
              <a:gd name="T2" fmla="*/ 1534 w 1534"/>
              <a:gd name="T3" fmla="*/ 33 h 256"/>
              <a:gd name="T4" fmla="*/ 478 w 1534"/>
              <a:gd name="T5" fmla="*/ 256 h 256"/>
              <a:gd name="T6" fmla="*/ 0 w 1534"/>
              <a:gd name="T7" fmla="*/ 179 h 256"/>
              <a:gd name="T8" fmla="*/ 1007 w 1534"/>
              <a:gd name="T9" fmla="*/ 0 h 256"/>
            </a:gdLst>
            <a:ahLst/>
            <a:cxnLst>
              <a:cxn ang="0">
                <a:pos x="T0" y="T1"/>
              </a:cxn>
              <a:cxn ang="0">
                <a:pos x="T2" y="T3"/>
              </a:cxn>
              <a:cxn ang="0">
                <a:pos x="T4" y="T5"/>
              </a:cxn>
              <a:cxn ang="0">
                <a:pos x="T6" y="T7"/>
              </a:cxn>
              <a:cxn ang="0">
                <a:pos x="T8" y="T9"/>
              </a:cxn>
            </a:cxnLst>
            <a:rect l="0" t="0" r="r" b="b"/>
            <a:pathLst>
              <a:path w="1534" h="256">
                <a:moveTo>
                  <a:pt x="1007" y="0"/>
                </a:moveTo>
                <a:lnTo>
                  <a:pt x="1534" y="33"/>
                </a:lnTo>
                <a:lnTo>
                  <a:pt x="478" y="256"/>
                </a:lnTo>
                <a:lnTo>
                  <a:pt x="0" y="179"/>
                </a:lnTo>
                <a:lnTo>
                  <a:pt x="1007" y="0"/>
                </a:lnTo>
                <a:close/>
              </a:path>
            </a:pathLst>
          </a:custGeom>
          <a:solidFill>
            <a:schemeClr val="accent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latin typeface="Arial" panose="020B0604020202020204" pitchFamily="34" charset="0"/>
              <a:ea typeface="Apple Symbols" panose="02000000000000000000" pitchFamily="2" charset="-79"/>
              <a:cs typeface="Arial" panose="020B0604020202020204" pitchFamily="34" charset="0"/>
            </a:endParaRPr>
          </a:p>
        </p:txBody>
      </p:sp>
      <p:sp>
        <p:nvSpPr>
          <p:cNvPr id="67" name="Freeform 14">
            <a:extLst>
              <a:ext uri="{FF2B5EF4-FFF2-40B4-BE49-F238E27FC236}">
                <a16:creationId xmlns:a16="http://schemas.microsoft.com/office/drawing/2014/main" id="{9D46F7F1-72D9-74E3-182F-A22F7DEF3610}"/>
              </a:ext>
            </a:extLst>
          </p:cNvPr>
          <p:cNvSpPr>
            <a:spLocks/>
          </p:cNvSpPr>
          <p:nvPr/>
        </p:nvSpPr>
        <p:spPr bwMode="auto">
          <a:xfrm>
            <a:off x="5587981" y="3437173"/>
            <a:ext cx="905018" cy="658854"/>
          </a:xfrm>
          <a:custGeom>
            <a:avLst/>
            <a:gdLst>
              <a:gd name="T0" fmla="*/ 0 w 478"/>
              <a:gd name="T1" fmla="*/ 0 h 580"/>
              <a:gd name="T2" fmla="*/ 478 w 478"/>
              <a:gd name="T3" fmla="*/ 0 h 580"/>
              <a:gd name="T4" fmla="*/ 478 w 478"/>
              <a:gd name="T5" fmla="*/ 580 h 580"/>
              <a:gd name="T6" fmla="*/ 0 w 478"/>
              <a:gd name="T7" fmla="*/ 516 h 580"/>
              <a:gd name="T8" fmla="*/ 0 w 478"/>
              <a:gd name="T9" fmla="*/ 0 h 580"/>
            </a:gdLst>
            <a:ahLst/>
            <a:cxnLst>
              <a:cxn ang="0">
                <a:pos x="T0" y="T1"/>
              </a:cxn>
              <a:cxn ang="0">
                <a:pos x="T2" y="T3"/>
              </a:cxn>
              <a:cxn ang="0">
                <a:pos x="T4" y="T5"/>
              </a:cxn>
              <a:cxn ang="0">
                <a:pos x="T6" y="T7"/>
              </a:cxn>
              <a:cxn ang="0">
                <a:pos x="T8" y="T9"/>
              </a:cxn>
            </a:cxnLst>
            <a:rect l="0" t="0" r="r" b="b"/>
            <a:pathLst>
              <a:path w="478" h="580">
                <a:moveTo>
                  <a:pt x="0" y="0"/>
                </a:moveTo>
                <a:lnTo>
                  <a:pt x="478" y="0"/>
                </a:lnTo>
                <a:lnTo>
                  <a:pt x="478" y="580"/>
                </a:lnTo>
                <a:lnTo>
                  <a:pt x="0" y="516"/>
                </a:lnTo>
                <a:lnTo>
                  <a:pt x="0" y="0"/>
                </a:lnTo>
                <a:close/>
              </a:path>
            </a:pathLst>
          </a:custGeom>
          <a:solidFill>
            <a:schemeClr val="accent5">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latin typeface="Arial" panose="020B0604020202020204" pitchFamily="34" charset="0"/>
              <a:ea typeface="Apple Symbols" panose="02000000000000000000" pitchFamily="2" charset="-79"/>
              <a:cs typeface="Arial" panose="020B0604020202020204" pitchFamily="34" charset="0"/>
            </a:endParaRPr>
          </a:p>
        </p:txBody>
      </p:sp>
      <p:sp>
        <p:nvSpPr>
          <p:cNvPr id="68" name="Freeform 15">
            <a:extLst>
              <a:ext uri="{FF2B5EF4-FFF2-40B4-BE49-F238E27FC236}">
                <a16:creationId xmlns:a16="http://schemas.microsoft.com/office/drawing/2014/main" id="{953A2DA0-43B1-6E1E-8CA5-AAC052ED0904}"/>
              </a:ext>
            </a:extLst>
          </p:cNvPr>
          <p:cNvSpPr>
            <a:spLocks/>
          </p:cNvSpPr>
          <p:nvPr/>
        </p:nvSpPr>
        <p:spPr bwMode="auto">
          <a:xfrm>
            <a:off x="6492999" y="3437173"/>
            <a:ext cx="1999369" cy="658854"/>
          </a:xfrm>
          <a:custGeom>
            <a:avLst/>
            <a:gdLst>
              <a:gd name="T0" fmla="*/ 0 w 1056"/>
              <a:gd name="T1" fmla="*/ 0 h 580"/>
              <a:gd name="T2" fmla="*/ 1056 w 1056"/>
              <a:gd name="T3" fmla="*/ 0 h 580"/>
              <a:gd name="T4" fmla="*/ 1056 w 1056"/>
              <a:gd name="T5" fmla="*/ 389 h 580"/>
              <a:gd name="T6" fmla="*/ 0 w 1056"/>
              <a:gd name="T7" fmla="*/ 580 h 580"/>
              <a:gd name="T8" fmla="*/ 0 w 1056"/>
              <a:gd name="T9" fmla="*/ 0 h 580"/>
            </a:gdLst>
            <a:ahLst/>
            <a:cxnLst>
              <a:cxn ang="0">
                <a:pos x="T0" y="T1"/>
              </a:cxn>
              <a:cxn ang="0">
                <a:pos x="T2" y="T3"/>
              </a:cxn>
              <a:cxn ang="0">
                <a:pos x="T4" y="T5"/>
              </a:cxn>
              <a:cxn ang="0">
                <a:pos x="T6" y="T7"/>
              </a:cxn>
              <a:cxn ang="0">
                <a:pos x="T8" y="T9"/>
              </a:cxn>
            </a:cxnLst>
            <a:rect l="0" t="0" r="r" b="b"/>
            <a:pathLst>
              <a:path w="1056" h="580">
                <a:moveTo>
                  <a:pt x="0" y="0"/>
                </a:moveTo>
                <a:lnTo>
                  <a:pt x="1056" y="0"/>
                </a:lnTo>
                <a:lnTo>
                  <a:pt x="1056" y="389"/>
                </a:lnTo>
                <a:lnTo>
                  <a:pt x="0" y="580"/>
                </a:lnTo>
                <a:lnTo>
                  <a:pt x="0" y="0"/>
                </a:ln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latin typeface="Arial" panose="020B0604020202020204" pitchFamily="34" charset="0"/>
              <a:ea typeface="Apple Symbols" panose="02000000000000000000" pitchFamily="2" charset="-79"/>
              <a:cs typeface="Arial" panose="020B0604020202020204" pitchFamily="34" charset="0"/>
            </a:endParaRPr>
          </a:p>
          <a:p>
            <a:r>
              <a:rPr lang="en-US" sz="1100">
                <a:latin typeface="Arial" panose="020B0604020202020204" pitchFamily="34" charset="0"/>
                <a:ea typeface="Apple Symbols" panose="02000000000000000000" pitchFamily="2" charset="-79"/>
                <a:cs typeface="Arial" panose="020B0604020202020204" pitchFamily="34" charset="0"/>
              </a:rPr>
              <a:t>2</a:t>
            </a:r>
          </a:p>
        </p:txBody>
      </p:sp>
      <p:sp>
        <p:nvSpPr>
          <p:cNvPr id="69" name="Freeform 16">
            <a:extLst>
              <a:ext uri="{FF2B5EF4-FFF2-40B4-BE49-F238E27FC236}">
                <a16:creationId xmlns:a16="http://schemas.microsoft.com/office/drawing/2014/main" id="{102EDAF6-B4F6-E65E-EB1A-E7DF79BBF145}"/>
              </a:ext>
            </a:extLst>
          </p:cNvPr>
          <p:cNvSpPr>
            <a:spLocks/>
          </p:cNvSpPr>
          <p:nvPr/>
        </p:nvSpPr>
        <p:spPr bwMode="auto">
          <a:xfrm>
            <a:off x="5587981" y="1207293"/>
            <a:ext cx="905018" cy="923532"/>
          </a:xfrm>
          <a:custGeom>
            <a:avLst/>
            <a:gdLst>
              <a:gd name="T0" fmla="*/ 478 w 478"/>
              <a:gd name="T1" fmla="*/ 0 h 813"/>
              <a:gd name="T2" fmla="*/ 478 w 478"/>
              <a:gd name="T3" fmla="*/ 667 h 813"/>
              <a:gd name="T4" fmla="*/ 0 w 478"/>
              <a:gd name="T5" fmla="*/ 813 h 813"/>
              <a:gd name="T6" fmla="*/ 0 w 478"/>
              <a:gd name="T7" fmla="*/ 197 h 813"/>
              <a:gd name="T8" fmla="*/ 478 w 478"/>
              <a:gd name="T9" fmla="*/ 0 h 813"/>
            </a:gdLst>
            <a:ahLst/>
            <a:cxnLst>
              <a:cxn ang="0">
                <a:pos x="T0" y="T1"/>
              </a:cxn>
              <a:cxn ang="0">
                <a:pos x="T2" y="T3"/>
              </a:cxn>
              <a:cxn ang="0">
                <a:pos x="T4" y="T5"/>
              </a:cxn>
              <a:cxn ang="0">
                <a:pos x="T6" y="T7"/>
              </a:cxn>
              <a:cxn ang="0">
                <a:pos x="T8" y="T9"/>
              </a:cxn>
            </a:cxnLst>
            <a:rect l="0" t="0" r="r" b="b"/>
            <a:pathLst>
              <a:path w="478" h="813">
                <a:moveTo>
                  <a:pt x="478" y="0"/>
                </a:moveTo>
                <a:lnTo>
                  <a:pt x="478" y="667"/>
                </a:lnTo>
                <a:lnTo>
                  <a:pt x="0" y="813"/>
                </a:lnTo>
                <a:lnTo>
                  <a:pt x="0" y="197"/>
                </a:lnTo>
                <a:lnTo>
                  <a:pt x="478" y="0"/>
                </a:lnTo>
                <a:close/>
              </a:path>
            </a:pathLst>
          </a:custGeom>
          <a:solidFill>
            <a:schemeClr val="accent3">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latin typeface="Arial" panose="020B0604020202020204" pitchFamily="34" charset="0"/>
              <a:ea typeface="Apple Symbols" panose="02000000000000000000" pitchFamily="2" charset="-79"/>
              <a:cs typeface="Arial" panose="020B0604020202020204" pitchFamily="34" charset="0"/>
            </a:endParaRPr>
          </a:p>
        </p:txBody>
      </p:sp>
      <p:sp>
        <p:nvSpPr>
          <p:cNvPr id="70" name="Freeform 17">
            <a:extLst>
              <a:ext uri="{FF2B5EF4-FFF2-40B4-BE49-F238E27FC236}">
                <a16:creationId xmlns:a16="http://schemas.microsoft.com/office/drawing/2014/main" id="{23D567C2-9323-40B9-BD7B-348159FD3AEA}"/>
              </a:ext>
            </a:extLst>
          </p:cNvPr>
          <p:cNvSpPr>
            <a:spLocks/>
          </p:cNvSpPr>
          <p:nvPr/>
        </p:nvSpPr>
        <p:spPr bwMode="auto">
          <a:xfrm>
            <a:off x="6492999" y="1207294"/>
            <a:ext cx="1999369" cy="1269998"/>
          </a:xfrm>
          <a:custGeom>
            <a:avLst/>
            <a:gdLst>
              <a:gd name="T0" fmla="*/ 0 w 1056"/>
              <a:gd name="T1" fmla="*/ 0 h 1118"/>
              <a:gd name="T2" fmla="*/ 1056 w 1056"/>
              <a:gd name="T3" fmla="*/ 682 h 1118"/>
              <a:gd name="T4" fmla="*/ 1056 w 1056"/>
              <a:gd name="T5" fmla="*/ 1118 h 1118"/>
              <a:gd name="T6" fmla="*/ 0 w 1056"/>
              <a:gd name="T7" fmla="*/ 667 h 1118"/>
              <a:gd name="T8" fmla="*/ 0 w 1056"/>
              <a:gd name="T9" fmla="*/ 0 h 1118"/>
            </a:gdLst>
            <a:ahLst/>
            <a:cxnLst>
              <a:cxn ang="0">
                <a:pos x="T0" y="T1"/>
              </a:cxn>
              <a:cxn ang="0">
                <a:pos x="T2" y="T3"/>
              </a:cxn>
              <a:cxn ang="0">
                <a:pos x="T4" y="T5"/>
              </a:cxn>
              <a:cxn ang="0">
                <a:pos x="T6" y="T7"/>
              </a:cxn>
              <a:cxn ang="0">
                <a:pos x="T8" y="T9"/>
              </a:cxn>
            </a:cxnLst>
            <a:rect l="0" t="0" r="r" b="b"/>
            <a:pathLst>
              <a:path w="1056" h="1118">
                <a:moveTo>
                  <a:pt x="0" y="0"/>
                </a:moveTo>
                <a:lnTo>
                  <a:pt x="1056" y="682"/>
                </a:lnTo>
                <a:lnTo>
                  <a:pt x="1056" y="1118"/>
                </a:lnTo>
                <a:lnTo>
                  <a:pt x="0" y="667"/>
                </a:lnTo>
                <a:lnTo>
                  <a:pt x="0" y="0"/>
                </a:ln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br>
              <a:rPr lang="en-US" sz="1100">
                <a:latin typeface="Arial" panose="020B0604020202020204" pitchFamily="34" charset="0"/>
                <a:ea typeface="Apple Symbols" panose="02000000000000000000" pitchFamily="2" charset="-79"/>
                <a:cs typeface="Arial" panose="020B0604020202020204" pitchFamily="34" charset="0"/>
              </a:rPr>
            </a:br>
            <a:r>
              <a:rPr lang="en-US" sz="1100">
                <a:latin typeface="Arial" panose="020B0604020202020204" pitchFamily="34" charset="0"/>
                <a:ea typeface="Apple Symbols" panose="02000000000000000000" pitchFamily="2" charset="-79"/>
                <a:cs typeface="Arial" panose="020B0604020202020204" pitchFamily="34" charset="0"/>
              </a:rPr>
              <a:t>5</a:t>
            </a:r>
          </a:p>
        </p:txBody>
      </p:sp>
      <p:sp>
        <p:nvSpPr>
          <p:cNvPr id="71" name="Freeform 18">
            <a:extLst>
              <a:ext uri="{FF2B5EF4-FFF2-40B4-BE49-F238E27FC236}">
                <a16:creationId xmlns:a16="http://schemas.microsoft.com/office/drawing/2014/main" id="{4342020B-3813-8C74-4643-2CBF808E27D1}"/>
              </a:ext>
            </a:extLst>
          </p:cNvPr>
          <p:cNvSpPr>
            <a:spLocks/>
          </p:cNvSpPr>
          <p:nvPr/>
        </p:nvSpPr>
        <p:spPr bwMode="auto">
          <a:xfrm>
            <a:off x="5587981" y="1964975"/>
            <a:ext cx="2904387" cy="512316"/>
          </a:xfrm>
          <a:custGeom>
            <a:avLst/>
            <a:gdLst>
              <a:gd name="T0" fmla="*/ 478 w 1534"/>
              <a:gd name="T1" fmla="*/ 0 h 451"/>
              <a:gd name="T2" fmla="*/ 1534 w 1534"/>
              <a:gd name="T3" fmla="*/ 451 h 451"/>
              <a:gd name="T4" fmla="*/ 1048 w 1534"/>
              <a:gd name="T5" fmla="*/ 451 h 451"/>
              <a:gd name="T6" fmla="*/ 0 w 1534"/>
              <a:gd name="T7" fmla="*/ 146 h 451"/>
              <a:gd name="T8" fmla="*/ 478 w 1534"/>
              <a:gd name="T9" fmla="*/ 0 h 451"/>
            </a:gdLst>
            <a:ahLst/>
            <a:cxnLst>
              <a:cxn ang="0">
                <a:pos x="T0" y="T1"/>
              </a:cxn>
              <a:cxn ang="0">
                <a:pos x="T2" y="T3"/>
              </a:cxn>
              <a:cxn ang="0">
                <a:pos x="T4" y="T5"/>
              </a:cxn>
              <a:cxn ang="0">
                <a:pos x="T6" y="T7"/>
              </a:cxn>
              <a:cxn ang="0">
                <a:pos x="T8" y="T9"/>
              </a:cxn>
            </a:cxnLst>
            <a:rect l="0" t="0" r="r" b="b"/>
            <a:pathLst>
              <a:path w="1534" h="451">
                <a:moveTo>
                  <a:pt x="478" y="0"/>
                </a:moveTo>
                <a:lnTo>
                  <a:pt x="1534" y="451"/>
                </a:lnTo>
                <a:lnTo>
                  <a:pt x="1048" y="451"/>
                </a:lnTo>
                <a:lnTo>
                  <a:pt x="0" y="146"/>
                </a:lnTo>
                <a:lnTo>
                  <a:pt x="478" y="0"/>
                </a:lnTo>
                <a:close/>
              </a:path>
            </a:pathLst>
          </a:custGeom>
          <a:solidFill>
            <a:schemeClr val="accent3">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latin typeface="Arial" panose="020B0604020202020204" pitchFamily="34" charset="0"/>
              <a:ea typeface="Apple Symbols" panose="02000000000000000000" pitchFamily="2" charset="-79"/>
              <a:cs typeface="Arial" panose="020B0604020202020204" pitchFamily="34" charset="0"/>
            </a:endParaRPr>
          </a:p>
        </p:txBody>
      </p:sp>
      <p:sp>
        <p:nvSpPr>
          <p:cNvPr id="72" name="Freeform 19">
            <a:extLst>
              <a:ext uri="{FF2B5EF4-FFF2-40B4-BE49-F238E27FC236}">
                <a16:creationId xmlns:a16="http://schemas.microsoft.com/office/drawing/2014/main" id="{E5A0C823-DF0F-2358-6DD8-931C4E6F0C79}"/>
              </a:ext>
            </a:extLst>
          </p:cNvPr>
          <p:cNvSpPr>
            <a:spLocks/>
          </p:cNvSpPr>
          <p:nvPr/>
        </p:nvSpPr>
        <p:spPr bwMode="auto">
          <a:xfrm>
            <a:off x="5587981" y="2571576"/>
            <a:ext cx="2904387" cy="311252"/>
          </a:xfrm>
          <a:custGeom>
            <a:avLst/>
            <a:gdLst>
              <a:gd name="T0" fmla="*/ 478 w 1534"/>
              <a:gd name="T1" fmla="*/ 0 h 274"/>
              <a:gd name="T2" fmla="*/ 1534 w 1534"/>
              <a:gd name="T3" fmla="*/ 269 h 274"/>
              <a:gd name="T4" fmla="*/ 1065 w 1534"/>
              <a:gd name="T5" fmla="*/ 274 h 274"/>
              <a:gd name="T6" fmla="*/ 0 w 1534"/>
              <a:gd name="T7" fmla="*/ 100 h 274"/>
              <a:gd name="T8" fmla="*/ 478 w 1534"/>
              <a:gd name="T9" fmla="*/ 0 h 274"/>
            </a:gdLst>
            <a:ahLst/>
            <a:cxnLst>
              <a:cxn ang="0">
                <a:pos x="T0" y="T1"/>
              </a:cxn>
              <a:cxn ang="0">
                <a:pos x="T2" y="T3"/>
              </a:cxn>
              <a:cxn ang="0">
                <a:pos x="T4" y="T5"/>
              </a:cxn>
              <a:cxn ang="0">
                <a:pos x="T6" y="T7"/>
              </a:cxn>
              <a:cxn ang="0">
                <a:pos x="T8" y="T9"/>
              </a:cxn>
            </a:cxnLst>
            <a:rect l="0" t="0" r="r" b="b"/>
            <a:pathLst>
              <a:path w="1534" h="274">
                <a:moveTo>
                  <a:pt x="478" y="0"/>
                </a:moveTo>
                <a:lnTo>
                  <a:pt x="1534" y="269"/>
                </a:lnTo>
                <a:lnTo>
                  <a:pt x="1065" y="274"/>
                </a:lnTo>
                <a:lnTo>
                  <a:pt x="0" y="100"/>
                </a:lnTo>
                <a:lnTo>
                  <a:pt x="478" y="0"/>
                </a:lnTo>
                <a:close/>
              </a:path>
            </a:pathLst>
          </a:custGeom>
          <a:solidFill>
            <a:schemeClr val="accent4">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latin typeface="Arial" panose="020B0604020202020204" pitchFamily="34" charset="0"/>
              <a:ea typeface="Apple Symbols" panose="02000000000000000000" pitchFamily="2" charset="-79"/>
              <a:cs typeface="Arial" panose="020B0604020202020204" pitchFamily="34" charset="0"/>
            </a:endParaRPr>
          </a:p>
        </p:txBody>
      </p:sp>
      <p:sp>
        <p:nvSpPr>
          <p:cNvPr id="73" name="Freeform 20">
            <a:extLst>
              <a:ext uri="{FF2B5EF4-FFF2-40B4-BE49-F238E27FC236}">
                <a16:creationId xmlns:a16="http://schemas.microsoft.com/office/drawing/2014/main" id="{127B3F44-94EA-8F27-6706-B64DB6938430}"/>
              </a:ext>
            </a:extLst>
          </p:cNvPr>
          <p:cNvSpPr>
            <a:spLocks/>
          </p:cNvSpPr>
          <p:nvPr/>
        </p:nvSpPr>
        <p:spPr bwMode="auto">
          <a:xfrm>
            <a:off x="5587981" y="2037677"/>
            <a:ext cx="905018" cy="647494"/>
          </a:xfrm>
          <a:custGeom>
            <a:avLst/>
            <a:gdLst>
              <a:gd name="T0" fmla="*/ 478 w 478"/>
              <a:gd name="T1" fmla="*/ 0 h 570"/>
              <a:gd name="T2" fmla="*/ 478 w 478"/>
              <a:gd name="T3" fmla="*/ 470 h 570"/>
              <a:gd name="T4" fmla="*/ 0 w 478"/>
              <a:gd name="T5" fmla="*/ 570 h 570"/>
              <a:gd name="T6" fmla="*/ 0 w 478"/>
              <a:gd name="T7" fmla="*/ 129 h 570"/>
              <a:gd name="T8" fmla="*/ 478 w 478"/>
              <a:gd name="T9" fmla="*/ 0 h 570"/>
            </a:gdLst>
            <a:ahLst/>
            <a:cxnLst>
              <a:cxn ang="0">
                <a:pos x="T0" y="T1"/>
              </a:cxn>
              <a:cxn ang="0">
                <a:pos x="T2" y="T3"/>
              </a:cxn>
              <a:cxn ang="0">
                <a:pos x="T4" y="T5"/>
              </a:cxn>
              <a:cxn ang="0">
                <a:pos x="T6" y="T7"/>
              </a:cxn>
              <a:cxn ang="0">
                <a:pos x="T8" y="T9"/>
              </a:cxn>
            </a:cxnLst>
            <a:rect l="0" t="0" r="r" b="b"/>
            <a:pathLst>
              <a:path w="478" h="570">
                <a:moveTo>
                  <a:pt x="478" y="0"/>
                </a:moveTo>
                <a:lnTo>
                  <a:pt x="478" y="470"/>
                </a:lnTo>
                <a:lnTo>
                  <a:pt x="0" y="570"/>
                </a:lnTo>
                <a:lnTo>
                  <a:pt x="0" y="129"/>
                </a:lnTo>
                <a:lnTo>
                  <a:pt x="478" y="0"/>
                </a:lnTo>
                <a:close/>
              </a:path>
            </a:pathLst>
          </a:custGeom>
          <a:solidFill>
            <a:schemeClr val="accent4">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latin typeface="Arial" panose="020B0604020202020204" pitchFamily="34" charset="0"/>
              <a:ea typeface="Apple Symbols" panose="02000000000000000000" pitchFamily="2" charset="-79"/>
              <a:cs typeface="Arial" panose="020B0604020202020204" pitchFamily="34" charset="0"/>
            </a:endParaRPr>
          </a:p>
        </p:txBody>
      </p:sp>
      <p:sp>
        <p:nvSpPr>
          <p:cNvPr id="74" name="Freeform 21">
            <a:extLst>
              <a:ext uri="{FF2B5EF4-FFF2-40B4-BE49-F238E27FC236}">
                <a16:creationId xmlns:a16="http://schemas.microsoft.com/office/drawing/2014/main" id="{69F7F3C2-29A5-5B1B-F0EA-B210C4715CB3}"/>
              </a:ext>
            </a:extLst>
          </p:cNvPr>
          <p:cNvSpPr>
            <a:spLocks/>
          </p:cNvSpPr>
          <p:nvPr/>
        </p:nvSpPr>
        <p:spPr bwMode="auto">
          <a:xfrm>
            <a:off x="6492999" y="2037677"/>
            <a:ext cx="1999369" cy="839471"/>
          </a:xfrm>
          <a:custGeom>
            <a:avLst/>
            <a:gdLst>
              <a:gd name="T0" fmla="*/ 0 w 1056"/>
              <a:gd name="T1" fmla="*/ 0 h 739"/>
              <a:gd name="T2" fmla="*/ 1056 w 1056"/>
              <a:gd name="T3" fmla="*/ 430 h 739"/>
              <a:gd name="T4" fmla="*/ 1056 w 1056"/>
              <a:gd name="T5" fmla="*/ 739 h 739"/>
              <a:gd name="T6" fmla="*/ 0 w 1056"/>
              <a:gd name="T7" fmla="*/ 470 h 739"/>
              <a:gd name="T8" fmla="*/ 0 w 1056"/>
              <a:gd name="T9" fmla="*/ 0 h 739"/>
            </a:gdLst>
            <a:ahLst/>
            <a:cxnLst>
              <a:cxn ang="0">
                <a:pos x="T0" y="T1"/>
              </a:cxn>
              <a:cxn ang="0">
                <a:pos x="T2" y="T3"/>
              </a:cxn>
              <a:cxn ang="0">
                <a:pos x="T4" y="T5"/>
              </a:cxn>
              <a:cxn ang="0">
                <a:pos x="T6" y="T7"/>
              </a:cxn>
              <a:cxn ang="0">
                <a:pos x="T8" y="T9"/>
              </a:cxn>
            </a:cxnLst>
            <a:rect l="0" t="0" r="r" b="b"/>
            <a:pathLst>
              <a:path w="1056" h="739">
                <a:moveTo>
                  <a:pt x="0" y="0"/>
                </a:moveTo>
                <a:lnTo>
                  <a:pt x="1056" y="430"/>
                </a:lnTo>
                <a:lnTo>
                  <a:pt x="1056" y="739"/>
                </a:lnTo>
                <a:lnTo>
                  <a:pt x="0" y="470"/>
                </a:lnTo>
                <a:lnTo>
                  <a:pt x="0"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br>
              <a:rPr lang="en-US" sz="1100">
                <a:latin typeface="Arial" panose="020B0604020202020204" pitchFamily="34" charset="0"/>
                <a:ea typeface="Apple Symbols" panose="02000000000000000000" pitchFamily="2" charset="-79"/>
                <a:cs typeface="Arial" panose="020B0604020202020204" pitchFamily="34" charset="0"/>
              </a:rPr>
            </a:br>
            <a:r>
              <a:rPr lang="en-US" sz="1100">
                <a:latin typeface="Arial" panose="020B0604020202020204" pitchFamily="34" charset="0"/>
                <a:ea typeface="Apple Symbols" panose="02000000000000000000" pitchFamily="2" charset="-79"/>
                <a:cs typeface="Arial" panose="020B0604020202020204" pitchFamily="34" charset="0"/>
              </a:rPr>
              <a:t>4</a:t>
            </a:r>
          </a:p>
        </p:txBody>
      </p:sp>
      <p:sp>
        <p:nvSpPr>
          <p:cNvPr id="75" name="Freeform 22">
            <a:extLst>
              <a:ext uri="{FF2B5EF4-FFF2-40B4-BE49-F238E27FC236}">
                <a16:creationId xmlns:a16="http://schemas.microsoft.com/office/drawing/2014/main" id="{F3A175CA-6EB8-E32B-E695-3809A232DE9F}"/>
              </a:ext>
            </a:extLst>
          </p:cNvPr>
          <p:cNvSpPr>
            <a:spLocks/>
          </p:cNvSpPr>
          <p:nvPr/>
        </p:nvSpPr>
        <p:spPr bwMode="auto">
          <a:xfrm>
            <a:off x="5587981" y="2647685"/>
            <a:ext cx="905018" cy="731555"/>
          </a:xfrm>
          <a:custGeom>
            <a:avLst/>
            <a:gdLst>
              <a:gd name="T0" fmla="*/ 478 w 478"/>
              <a:gd name="T1" fmla="*/ 0 h 644"/>
              <a:gd name="T2" fmla="*/ 478 w 478"/>
              <a:gd name="T3" fmla="*/ 634 h 644"/>
              <a:gd name="T4" fmla="*/ 0 w 478"/>
              <a:gd name="T5" fmla="*/ 644 h 644"/>
              <a:gd name="T6" fmla="*/ 0 w 478"/>
              <a:gd name="T7" fmla="*/ 70 h 644"/>
              <a:gd name="T8" fmla="*/ 478 w 478"/>
              <a:gd name="T9" fmla="*/ 0 h 644"/>
            </a:gdLst>
            <a:ahLst/>
            <a:cxnLst>
              <a:cxn ang="0">
                <a:pos x="T0" y="T1"/>
              </a:cxn>
              <a:cxn ang="0">
                <a:pos x="T2" y="T3"/>
              </a:cxn>
              <a:cxn ang="0">
                <a:pos x="T4" y="T5"/>
              </a:cxn>
              <a:cxn ang="0">
                <a:pos x="T6" y="T7"/>
              </a:cxn>
              <a:cxn ang="0">
                <a:pos x="T8" y="T9"/>
              </a:cxn>
            </a:cxnLst>
            <a:rect l="0" t="0" r="r" b="b"/>
            <a:pathLst>
              <a:path w="478" h="644">
                <a:moveTo>
                  <a:pt x="478" y="0"/>
                </a:moveTo>
                <a:lnTo>
                  <a:pt x="478" y="634"/>
                </a:lnTo>
                <a:lnTo>
                  <a:pt x="0" y="644"/>
                </a:lnTo>
                <a:lnTo>
                  <a:pt x="0" y="70"/>
                </a:lnTo>
                <a:lnTo>
                  <a:pt x="478" y="0"/>
                </a:lnTo>
                <a:close/>
              </a:path>
            </a:pathLst>
          </a:custGeom>
          <a:solidFill>
            <a:schemeClr val="accent2">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latin typeface="Arial" panose="020B0604020202020204" pitchFamily="34" charset="0"/>
              <a:ea typeface="Apple Symbols" panose="02000000000000000000" pitchFamily="2" charset="-79"/>
              <a:cs typeface="Arial" panose="020B0604020202020204" pitchFamily="34" charset="0"/>
            </a:endParaRPr>
          </a:p>
        </p:txBody>
      </p:sp>
      <p:sp>
        <p:nvSpPr>
          <p:cNvPr id="76" name="Freeform 23">
            <a:extLst>
              <a:ext uri="{FF2B5EF4-FFF2-40B4-BE49-F238E27FC236}">
                <a16:creationId xmlns:a16="http://schemas.microsoft.com/office/drawing/2014/main" id="{18BB350F-26FD-1DC0-75B6-0DC9C4B493DB}"/>
              </a:ext>
            </a:extLst>
          </p:cNvPr>
          <p:cNvSpPr>
            <a:spLocks/>
          </p:cNvSpPr>
          <p:nvPr/>
        </p:nvSpPr>
        <p:spPr bwMode="auto">
          <a:xfrm>
            <a:off x="6492999" y="2647684"/>
            <a:ext cx="1999369" cy="766770"/>
          </a:xfrm>
          <a:custGeom>
            <a:avLst/>
            <a:gdLst>
              <a:gd name="T0" fmla="*/ 0 w 1056"/>
              <a:gd name="T1" fmla="*/ 0 h 675"/>
              <a:gd name="T2" fmla="*/ 1056 w 1056"/>
              <a:gd name="T3" fmla="*/ 235 h 675"/>
              <a:gd name="T4" fmla="*/ 1056 w 1056"/>
              <a:gd name="T5" fmla="*/ 675 h 675"/>
              <a:gd name="T6" fmla="*/ 0 w 1056"/>
              <a:gd name="T7" fmla="*/ 634 h 675"/>
              <a:gd name="T8" fmla="*/ 0 w 1056"/>
              <a:gd name="T9" fmla="*/ 0 h 675"/>
            </a:gdLst>
            <a:ahLst/>
            <a:cxnLst>
              <a:cxn ang="0">
                <a:pos x="T0" y="T1"/>
              </a:cxn>
              <a:cxn ang="0">
                <a:pos x="T2" y="T3"/>
              </a:cxn>
              <a:cxn ang="0">
                <a:pos x="T4" y="T5"/>
              </a:cxn>
              <a:cxn ang="0">
                <a:pos x="T6" y="T7"/>
              </a:cxn>
              <a:cxn ang="0">
                <a:pos x="T8" y="T9"/>
              </a:cxn>
            </a:cxnLst>
            <a:rect l="0" t="0" r="r" b="b"/>
            <a:pathLst>
              <a:path w="1056" h="675">
                <a:moveTo>
                  <a:pt x="0" y="0"/>
                </a:moveTo>
                <a:lnTo>
                  <a:pt x="1056" y="235"/>
                </a:lnTo>
                <a:lnTo>
                  <a:pt x="1056" y="675"/>
                </a:lnTo>
                <a:lnTo>
                  <a:pt x="0" y="634"/>
                </a:lnTo>
                <a:lnTo>
                  <a:pt x="0"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br>
              <a:rPr lang="en-US" sz="1100">
                <a:latin typeface="Arial" panose="020B0604020202020204" pitchFamily="34" charset="0"/>
                <a:ea typeface="Apple Symbols" panose="02000000000000000000" pitchFamily="2" charset="-79"/>
                <a:cs typeface="Arial" panose="020B0604020202020204" pitchFamily="34" charset="0"/>
              </a:rPr>
            </a:br>
            <a:r>
              <a:rPr lang="en-US" sz="1100">
                <a:latin typeface="Arial" panose="020B0604020202020204" pitchFamily="34" charset="0"/>
                <a:ea typeface="Apple Symbols" panose="02000000000000000000" pitchFamily="2" charset="-79"/>
                <a:cs typeface="Arial" panose="020B0604020202020204" pitchFamily="34" charset="0"/>
              </a:rPr>
              <a:t>3</a:t>
            </a:r>
          </a:p>
        </p:txBody>
      </p:sp>
      <p:sp>
        <p:nvSpPr>
          <p:cNvPr id="77" name="Freeform 24">
            <a:extLst>
              <a:ext uri="{FF2B5EF4-FFF2-40B4-BE49-F238E27FC236}">
                <a16:creationId xmlns:a16="http://schemas.microsoft.com/office/drawing/2014/main" id="{985D641B-BE01-DBF1-5AE6-3E07F7193A47}"/>
              </a:ext>
            </a:extLst>
          </p:cNvPr>
          <p:cNvSpPr>
            <a:spLocks/>
          </p:cNvSpPr>
          <p:nvPr/>
        </p:nvSpPr>
        <p:spPr bwMode="auto">
          <a:xfrm>
            <a:off x="5587981" y="3355384"/>
            <a:ext cx="2904387" cy="59070"/>
          </a:xfrm>
          <a:custGeom>
            <a:avLst/>
            <a:gdLst>
              <a:gd name="T0" fmla="*/ 478 w 1534"/>
              <a:gd name="T1" fmla="*/ 0 h 52"/>
              <a:gd name="T2" fmla="*/ 1534 w 1534"/>
              <a:gd name="T3" fmla="*/ 52 h 52"/>
              <a:gd name="T4" fmla="*/ 1228 w 1534"/>
              <a:gd name="T5" fmla="*/ 52 h 52"/>
              <a:gd name="T6" fmla="*/ 0 w 1534"/>
              <a:gd name="T7" fmla="*/ 21 h 52"/>
              <a:gd name="T8" fmla="*/ 478 w 1534"/>
              <a:gd name="T9" fmla="*/ 0 h 52"/>
            </a:gdLst>
            <a:ahLst/>
            <a:cxnLst>
              <a:cxn ang="0">
                <a:pos x="T0" y="T1"/>
              </a:cxn>
              <a:cxn ang="0">
                <a:pos x="T2" y="T3"/>
              </a:cxn>
              <a:cxn ang="0">
                <a:pos x="T4" y="T5"/>
              </a:cxn>
              <a:cxn ang="0">
                <a:pos x="T6" y="T7"/>
              </a:cxn>
              <a:cxn ang="0">
                <a:pos x="T8" y="T9"/>
              </a:cxn>
            </a:cxnLst>
            <a:rect l="0" t="0" r="r" b="b"/>
            <a:pathLst>
              <a:path w="1534" h="52">
                <a:moveTo>
                  <a:pt x="478" y="0"/>
                </a:moveTo>
                <a:lnTo>
                  <a:pt x="1534" y="52"/>
                </a:lnTo>
                <a:lnTo>
                  <a:pt x="1228" y="52"/>
                </a:lnTo>
                <a:lnTo>
                  <a:pt x="0" y="21"/>
                </a:lnTo>
                <a:lnTo>
                  <a:pt x="478" y="0"/>
                </a:lnTo>
                <a:close/>
              </a:path>
            </a:pathLst>
          </a:custGeom>
          <a:solidFill>
            <a:schemeClr val="accent2">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latin typeface="Arial" panose="020B0604020202020204" pitchFamily="34" charset="0"/>
              <a:ea typeface="Apple Symbols" panose="02000000000000000000" pitchFamily="2" charset="-79"/>
              <a:cs typeface="Arial" panose="020B0604020202020204" pitchFamily="34" charset="0"/>
            </a:endParaRPr>
          </a:p>
        </p:txBody>
      </p:sp>
      <p:grpSp>
        <p:nvGrpSpPr>
          <p:cNvPr id="78" name="Group 77">
            <a:extLst>
              <a:ext uri="{FF2B5EF4-FFF2-40B4-BE49-F238E27FC236}">
                <a16:creationId xmlns:a16="http://schemas.microsoft.com/office/drawing/2014/main" id="{EFA50394-0790-4168-5FEC-A9E002820F91}"/>
              </a:ext>
            </a:extLst>
          </p:cNvPr>
          <p:cNvGrpSpPr/>
          <p:nvPr/>
        </p:nvGrpSpPr>
        <p:grpSpPr>
          <a:xfrm>
            <a:off x="5760274" y="4310723"/>
            <a:ext cx="439255" cy="374865"/>
            <a:chOff x="2132013" y="5405438"/>
            <a:chExt cx="368300" cy="523875"/>
          </a:xfrm>
        </p:grpSpPr>
        <p:sp>
          <p:nvSpPr>
            <p:cNvPr id="79" name="Freeform 27">
              <a:extLst>
                <a:ext uri="{FF2B5EF4-FFF2-40B4-BE49-F238E27FC236}">
                  <a16:creationId xmlns:a16="http://schemas.microsoft.com/office/drawing/2014/main" id="{BA95CE3E-5600-E998-DF2D-9FC3B4A390EB}"/>
                </a:ext>
              </a:extLst>
            </p:cNvPr>
            <p:cNvSpPr>
              <a:spLocks noEditPoints="1"/>
            </p:cNvSpPr>
            <p:nvPr/>
          </p:nvSpPr>
          <p:spPr bwMode="auto">
            <a:xfrm>
              <a:off x="2132013" y="5405438"/>
              <a:ext cx="368300" cy="523875"/>
            </a:xfrm>
            <a:custGeom>
              <a:avLst/>
              <a:gdLst>
                <a:gd name="T0" fmla="*/ 134 w 232"/>
                <a:gd name="T1" fmla="*/ 22 h 330"/>
                <a:gd name="T2" fmla="*/ 103 w 232"/>
                <a:gd name="T3" fmla="*/ 47 h 330"/>
                <a:gd name="T4" fmla="*/ 85 w 232"/>
                <a:gd name="T5" fmla="*/ 92 h 330"/>
                <a:gd name="T6" fmla="*/ 85 w 232"/>
                <a:gd name="T7" fmla="*/ 141 h 330"/>
                <a:gd name="T8" fmla="*/ 103 w 232"/>
                <a:gd name="T9" fmla="*/ 184 h 330"/>
                <a:gd name="T10" fmla="*/ 134 w 232"/>
                <a:gd name="T11" fmla="*/ 210 h 330"/>
                <a:gd name="T12" fmla="*/ 168 w 232"/>
                <a:gd name="T13" fmla="*/ 210 h 330"/>
                <a:gd name="T14" fmla="*/ 198 w 232"/>
                <a:gd name="T15" fmla="*/ 184 h 330"/>
                <a:gd name="T16" fmla="*/ 216 w 232"/>
                <a:gd name="T17" fmla="*/ 141 h 330"/>
                <a:gd name="T18" fmla="*/ 216 w 232"/>
                <a:gd name="T19" fmla="*/ 92 h 330"/>
                <a:gd name="T20" fmla="*/ 198 w 232"/>
                <a:gd name="T21" fmla="*/ 47 h 330"/>
                <a:gd name="T22" fmla="*/ 168 w 232"/>
                <a:gd name="T23" fmla="*/ 22 h 330"/>
                <a:gd name="T24" fmla="*/ 150 w 232"/>
                <a:gd name="T25" fmla="*/ 0 h 330"/>
                <a:gd name="T26" fmla="*/ 191 w 232"/>
                <a:gd name="T27" fmla="*/ 15 h 330"/>
                <a:gd name="T28" fmla="*/ 222 w 232"/>
                <a:gd name="T29" fmla="*/ 58 h 330"/>
                <a:gd name="T30" fmla="*/ 232 w 232"/>
                <a:gd name="T31" fmla="*/ 116 h 330"/>
                <a:gd name="T32" fmla="*/ 222 w 232"/>
                <a:gd name="T33" fmla="*/ 174 h 330"/>
                <a:gd name="T34" fmla="*/ 192 w 232"/>
                <a:gd name="T35" fmla="*/ 215 h 330"/>
                <a:gd name="T36" fmla="*/ 156 w 232"/>
                <a:gd name="T37" fmla="*/ 232 h 330"/>
                <a:gd name="T38" fmla="*/ 119 w 232"/>
                <a:gd name="T39" fmla="*/ 223 h 330"/>
                <a:gd name="T40" fmla="*/ 86 w 232"/>
                <a:gd name="T41" fmla="*/ 232 h 330"/>
                <a:gd name="T42" fmla="*/ 85 w 232"/>
                <a:gd name="T43" fmla="*/ 244 h 330"/>
                <a:gd name="T44" fmla="*/ 80 w 232"/>
                <a:gd name="T45" fmla="*/ 254 h 330"/>
                <a:gd name="T46" fmla="*/ 24 w 232"/>
                <a:gd name="T47" fmla="*/ 330 h 330"/>
                <a:gd name="T48" fmla="*/ 6 w 232"/>
                <a:gd name="T49" fmla="*/ 323 h 330"/>
                <a:gd name="T50" fmla="*/ 0 w 232"/>
                <a:gd name="T51" fmla="*/ 297 h 330"/>
                <a:gd name="T52" fmla="*/ 54 w 232"/>
                <a:gd name="T53" fmla="*/ 215 h 330"/>
                <a:gd name="T54" fmla="*/ 61 w 232"/>
                <a:gd name="T55" fmla="*/ 210 h 330"/>
                <a:gd name="T56" fmla="*/ 70 w 232"/>
                <a:gd name="T57" fmla="*/ 208 h 330"/>
                <a:gd name="T58" fmla="*/ 76 w 232"/>
                <a:gd name="T59" fmla="*/ 162 h 330"/>
                <a:gd name="T60" fmla="*/ 70 w 232"/>
                <a:gd name="T61" fmla="*/ 108 h 330"/>
                <a:gd name="T62" fmla="*/ 80 w 232"/>
                <a:gd name="T63" fmla="*/ 56 h 330"/>
                <a:gd name="T64" fmla="*/ 110 w 232"/>
                <a:gd name="T65" fmla="*/ 15 h 330"/>
                <a:gd name="T66" fmla="*/ 150 w 232"/>
                <a:gd name="T67"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2" h="330">
                  <a:moveTo>
                    <a:pt x="150" y="19"/>
                  </a:moveTo>
                  <a:lnTo>
                    <a:pt x="134" y="22"/>
                  </a:lnTo>
                  <a:lnTo>
                    <a:pt x="118" y="31"/>
                  </a:lnTo>
                  <a:lnTo>
                    <a:pt x="103" y="47"/>
                  </a:lnTo>
                  <a:lnTo>
                    <a:pt x="91" y="68"/>
                  </a:lnTo>
                  <a:lnTo>
                    <a:pt x="85" y="92"/>
                  </a:lnTo>
                  <a:lnTo>
                    <a:pt x="83" y="116"/>
                  </a:lnTo>
                  <a:lnTo>
                    <a:pt x="85" y="141"/>
                  </a:lnTo>
                  <a:lnTo>
                    <a:pt x="91" y="163"/>
                  </a:lnTo>
                  <a:lnTo>
                    <a:pt x="103" y="184"/>
                  </a:lnTo>
                  <a:lnTo>
                    <a:pt x="118" y="201"/>
                  </a:lnTo>
                  <a:lnTo>
                    <a:pt x="134" y="210"/>
                  </a:lnTo>
                  <a:lnTo>
                    <a:pt x="150" y="212"/>
                  </a:lnTo>
                  <a:lnTo>
                    <a:pt x="168" y="210"/>
                  </a:lnTo>
                  <a:lnTo>
                    <a:pt x="185" y="201"/>
                  </a:lnTo>
                  <a:lnTo>
                    <a:pt x="198" y="184"/>
                  </a:lnTo>
                  <a:lnTo>
                    <a:pt x="210" y="163"/>
                  </a:lnTo>
                  <a:lnTo>
                    <a:pt x="216" y="141"/>
                  </a:lnTo>
                  <a:lnTo>
                    <a:pt x="219" y="116"/>
                  </a:lnTo>
                  <a:lnTo>
                    <a:pt x="216" y="92"/>
                  </a:lnTo>
                  <a:lnTo>
                    <a:pt x="210" y="68"/>
                  </a:lnTo>
                  <a:lnTo>
                    <a:pt x="198" y="47"/>
                  </a:lnTo>
                  <a:lnTo>
                    <a:pt x="185" y="31"/>
                  </a:lnTo>
                  <a:lnTo>
                    <a:pt x="168" y="22"/>
                  </a:lnTo>
                  <a:lnTo>
                    <a:pt x="150" y="19"/>
                  </a:lnTo>
                  <a:close/>
                  <a:moveTo>
                    <a:pt x="150" y="0"/>
                  </a:moveTo>
                  <a:lnTo>
                    <a:pt x="171" y="3"/>
                  </a:lnTo>
                  <a:lnTo>
                    <a:pt x="191" y="15"/>
                  </a:lnTo>
                  <a:lnTo>
                    <a:pt x="208" y="34"/>
                  </a:lnTo>
                  <a:lnTo>
                    <a:pt x="222" y="58"/>
                  </a:lnTo>
                  <a:lnTo>
                    <a:pt x="229" y="86"/>
                  </a:lnTo>
                  <a:lnTo>
                    <a:pt x="232" y="116"/>
                  </a:lnTo>
                  <a:lnTo>
                    <a:pt x="229" y="146"/>
                  </a:lnTo>
                  <a:lnTo>
                    <a:pt x="222" y="174"/>
                  </a:lnTo>
                  <a:lnTo>
                    <a:pt x="208" y="198"/>
                  </a:lnTo>
                  <a:lnTo>
                    <a:pt x="192" y="215"/>
                  </a:lnTo>
                  <a:lnTo>
                    <a:pt x="174" y="227"/>
                  </a:lnTo>
                  <a:lnTo>
                    <a:pt x="156" y="232"/>
                  </a:lnTo>
                  <a:lnTo>
                    <a:pt x="137" y="230"/>
                  </a:lnTo>
                  <a:lnTo>
                    <a:pt x="119" y="223"/>
                  </a:lnTo>
                  <a:lnTo>
                    <a:pt x="101" y="210"/>
                  </a:lnTo>
                  <a:lnTo>
                    <a:pt x="86" y="232"/>
                  </a:lnTo>
                  <a:lnTo>
                    <a:pt x="86" y="238"/>
                  </a:lnTo>
                  <a:lnTo>
                    <a:pt x="85" y="244"/>
                  </a:lnTo>
                  <a:lnTo>
                    <a:pt x="83" y="250"/>
                  </a:lnTo>
                  <a:lnTo>
                    <a:pt x="80" y="254"/>
                  </a:lnTo>
                  <a:lnTo>
                    <a:pt x="33" y="323"/>
                  </a:lnTo>
                  <a:lnTo>
                    <a:pt x="24" y="330"/>
                  </a:lnTo>
                  <a:lnTo>
                    <a:pt x="15" y="330"/>
                  </a:lnTo>
                  <a:lnTo>
                    <a:pt x="6" y="323"/>
                  </a:lnTo>
                  <a:lnTo>
                    <a:pt x="0" y="311"/>
                  </a:lnTo>
                  <a:lnTo>
                    <a:pt x="0" y="297"/>
                  </a:lnTo>
                  <a:lnTo>
                    <a:pt x="6" y="284"/>
                  </a:lnTo>
                  <a:lnTo>
                    <a:pt x="54" y="215"/>
                  </a:lnTo>
                  <a:lnTo>
                    <a:pt x="57" y="211"/>
                  </a:lnTo>
                  <a:lnTo>
                    <a:pt x="61" y="210"/>
                  </a:lnTo>
                  <a:lnTo>
                    <a:pt x="66" y="208"/>
                  </a:lnTo>
                  <a:lnTo>
                    <a:pt x="70" y="208"/>
                  </a:lnTo>
                  <a:lnTo>
                    <a:pt x="85" y="186"/>
                  </a:lnTo>
                  <a:lnTo>
                    <a:pt x="76" y="162"/>
                  </a:lnTo>
                  <a:lnTo>
                    <a:pt x="70" y="135"/>
                  </a:lnTo>
                  <a:lnTo>
                    <a:pt x="70" y="108"/>
                  </a:lnTo>
                  <a:lnTo>
                    <a:pt x="73" y="82"/>
                  </a:lnTo>
                  <a:lnTo>
                    <a:pt x="80" y="56"/>
                  </a:lnTo>
                  <a:lnTo>
                    <a:pt x="92" y="34"/>
                  </a:lnTo>
                  <a:lnTo>
                    <a:pt x="110" y="15"/>
                  </a:lnTo>
                  <a:lnTo>
                    <a:pt x="130" y="3"/>
                  </a:lnTo>
                  <a:lnTo>
                    <a:pt x="15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latin typeface="Arial" panose="020B0604020202020204" pitchFamily="34" charset="0"/>
                <a:ea typeface="Apple Symbols" panose="02000000000000000000" pitchFamily="2" charset="-79"/>
                <a:cs typeface="Arial" panose="020B0604020202020204" pitchFamily="34" charset="0"/>
              </a:endParaRPr>
            </a:p>
          </p:txBody>
        </p:sp>
        <p:sp>
          <p:nvSpPr>
            <p:cNvPr id="80" name="Freeform 28">
              <a:extLst>
                <a:ext uri="{FF2B5EF4-FFF2-40B4-BE49-F238E27FC236}">
                  <a16:creationId xmlns:a16="http://schemas.microsoft.com/office/drawing/2014/main" id="{0A37CB8F-D8AA-9F1F-D6BE-3762F010AE2D}"/>
                </a:ext>
              </a:extLst>
            </p:cNvPr>
            <p:cNvSpPr>
              <a:spLocks/>
            </p:cNvSpPr>
            <p:nvPr/>
          </p:nvSpPr>
          <p:spPr bwMode="auto">
            <a:xfrm>
              <a:off x="2425701" y="5545138"/>
              <a:ext cx="31750" cy="131763"/>
            </a:xfrm>
            <a:custGeom>
              <a:avLst/>
              <a:gdLst>
                <a:gd name="T0" fmla="*/ 15 w 20"/>
                <a:gd name="T1" fmla="*/ 0 h 83"/>
                <a:gd name="T2" fmla="*/ 16 w 20"/>
                <a:gd name="T3" fmla="*/ 1 h 83"/>
                <a:gd name="T4" fmla="*/ 18 w 20"/>
                <a:gd name="T5" fmla="*/ 3 h 83"/>
                <a:gd name="T6" fmla="*/ 19 w 20"/>
                <a:gd name="T7" fmla="*/ 13 h 83"/>
                <a:gd name="T8" fmla="*/ 20 w 20"/>
                <a:gd name="T9" fmla="*/ 28 h 83"/>
                <a:gd name="T10" fmla="*/ 20 w 20"/>
                <a:gd name="T11" fmla="*/ 46 h 83"/>
                <a:gd name="T12" fmla="*/ 16 w 20"/>
                <a:gd name="T13" fmla="*/ 64 h 83"/>
                <a:gd name="T14" fmla="*/ 9 w 20"/>
                <a:gd name="T15" fmla="*/ 83 h 83"/>
                <a:gd name="T16" fmla="*/ 7 w 20"/>
                <a:gd name="T17" fmla="*/ 83 h 83"/>
                <a:gd name="T18" fmla="*/ 6 w 20"/>
                <a:gd name="T19" fmla="*/ 83 h 83"/>
                <a:gd name="T20" fmla="*/ 4 w 20"/>
                <a:gd name="T21" fmla="*/ 83 h 83"/>
                <a:gd name="T22" fmla="*/ 1 w 20"/>
                <a:gd name="T23" fmla="*/ 78 h 83"/>
                <a:gd name="T24" fmla="*/ 0 w 20"/>
                <a:gd name="T25" fmla="*/ 77 h 83"/>
                <a:gd name="T26" fmla="*/ 0 w 20"/>
                <a:gd name="T27" fmla="*/ 74 h 83"/>
                <a:gd name="T28" fmla="*/ 1 w 20"/>
                <a:gd name="T29" fmla="*/ 72 h 83"/>
                <a:gd name="T30" fmla="*/ 9 w 20"/>
                <a:gd name="T31" fmla="*/ 55 h 83"/>
                <a:gd name="T32" fmla="*/ 10 w 20"/>
                <a:gd name="T33" fmla="*/ 35 h 83"/>
                <a:gd name="T34" fmla="*/ 10 w 20"/>
                <a:gd name="T35" fmla="*/ 19 h 83"/>
                <a:gd name="T36" fmla="*/ 7 w 20"/>
                <a:gd name="T37" fmla="*/ 8 h 83"/>
                <a:gd name="T38" fmla="*/ 7 w 20"/>
                <a:gd name="T39" fmla="*/ 5 h 83"/>
                <a:gd name="T40" fmla="*/ 9 w 20"/>
                <a:gd name="T41" fmla="*/ 3 h 83"/>
                <a:gd name="T42" fmla="*/ 10 w 20"/>
                <a:gd name="T43" fmla="*/ 1 h 83"/>
                <a:gd name="T44" fmla="*/ 13 w 20"/>
                <a:gd name="T45" fmla="*/ 0 h 83"/>
                <a:gd name="T46" fmla="*/ 15 w 20"/>
                <a:gd name="T4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 h="83">
                  <a:moveTo>
                    <a:pt x="15" y="0"/>
                  </a:moveTo>
                  <a:lnTo>
                    <a:pt x="16" y="1"/>
                  </a:lnTo>
                  <a:lnTo>
                    <a:pt x="18" y="3"/>
                  </a:lnTo>
                  <a:lnTo>
                    <a:pt x="19" y="13"/>
                  </a:lnTo>
                  <a:lnTo>
                    <a:pt x="20" y="28"/>
                  </a:lnTo>
                  <a:lnTo>
                    <a:pt x="20" y="46"/>
                  </a:lnTo>
                  <a:lnTo>
                    <a:pt x="16" y="64"/>
                  </a:lnTo>
                  <a:lnTo>
                    <a:pt x="9" y="83"/>
                  </a:lnTo>
                  <a:lnTo>
                    <a:pt x="7" y="83"/>
                  </a:lnTo>
                  <a:lnTo>
                    <a:pt x="6" y="83"/>
                  </a:lnTo>
                  <a:lnTo>
                    <a:pt x="4" y="83"/>
                  </a:lnTo>
                  <a:lnTo>
                    <a:pt x="1" y="78"/>
                  </a:lnTo>
                  <a:lnTo>
                    <a:pt x="0" y="77"/>
                  </a:lnTo>
                  <a:lnTo>
                    <a:pt x="0" y="74"/>
                  </a:lnTo>
                  <a:lnTo>
                    <a:pt x="1" y="72"/>
                  </a:lnTo>
                  <a:lnTo>
                    <a:pt x="9" y="55"/>
                  </a:lnTo>
                  <a:lnTo>
                    <a:pt x="10" y="35"/>
                  </a:lnTo>
                  <a:lnTo>
                    <a:pt x="10" y="19"/>
                  </a:lnTo>
                  <a:lnTo>
                    <a:pt x="7" y="8"/>
                  </a:lnTo>
                  <a:lnTo>
                    <a:pt x="7" y="5"/>
                  </a:lnTo>
                  <a:lnTo>
                    <a:pt x="9" y="3"/>
                  </a:lnTo>
                  <a:lnTo>
                    <a:pt x="10" y="1"/>
                  </a:lnTo>
                  <a:lnTo>
                    <a:pt x="13" y="0"/>
                  </a:lnTo>
                  <a:lnTo>
                    <a:pt x="1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latin typeface="Arial" panose="020B0604020202020204" pitchFamily="34" charset="0"/>
                <a:ea typeface="Apple Symbols" panose="02000000000000000000" pitchFamily="2" charset="-79"/>
                <a:cs typeface="Arial" panose="020B0604020202020204" pitchFamily="34" charset="0"/>
              </a:endParaRPr>
            </a:p>
          </p:txBody>
        </p:sp>
      </p:grpSp>
      <p:grpSp>
        <p:nvGrpSpPr>
          <p:cNvPr id="81" name="Group 80">
            <a:extLst>
              <a:ext uri="{FF2B5EF4-FFF2-40B4-BE49-F238E27FC236}">
                <a16:creationId xmlns:a16="http://schemas.microsoft.com/office/drawing/2014/main" id="{B3487AD0-66F8-2528-2943-61BED3952BA7}"/>
              </a:ext>
            </a:extLst>
          </p:cNvPr>
          <p:cNvGrpSpPr/>
          <p:nvPr/>
        </p:nvGrpSpPr>
        <p:grpSpPr>
          <a:xfrm>
            <a:off x="5818968" y="3582575"/>
            <a:ext cx="386242" cy="355554"/>
            <a:chOff x="2181226" y="4387850"/>
            <a:chExt cx="323850" cy="496888"/>
          </a:xfrm>
        </p:grpSpPr>
        <p:sp>
          <p:nvSpPr>
            <p:cNvPr id="82" name="Freeform 29">
              <a:extLst>
                <a:ext uri="{FF2B5EF4-FFF2-40B4-BE49-F238E27FC236}">
                  <a16:creationId xmlns:a16="http://schemas.microsoft.com/office/drawing/2014/main" id="{0C39A8A0-3D95-A235-BB94-17835813AA1F}"/>
                </a:ext>
              </a:extLst>
            </p:cNvPr>
            <p:cNvSpPr>
              <a:spLocks/>
            </p:cNvSpPr>
            <p:nvPr/>
          </p:nvSpPr>
          <p:spPr bwMode="auto">
            <a:xfrm>
              <a:off x="2401888" y="4462463"/>
              <a:ext cx="20638" cy="231775"/>
            </a:xfrm>
            <a:custGeom>
              <a:avLst/>
              <a:gdLst>
                <a:gd name="T0" fmla="*/ 6 w 13"/>
                <a:gd name="T1" fmla="*/ 0 h 146"/>
                <a:gd name="T2" fmla="*/ 9 w 13"/>
                <a:gd name="T3" fmla="*/ 0 h 146"/>
                <a:gd name="T4" fmla="*/ 12 w 13"/>
                <a:gd name="T5" fmla="*/ 3 h 146"/>
                <a:gd name="T6" fmla="*/ 13 w 13"/>
                <a:gd name="T7" fmla="*/ 6 h 146"/>
                <a:gd name="T8" fmla="*/ 13 w 13"/>
                <a:gd name="T9" fmla="*/ 11 h 146"/>
                <a:gd name="T10" fmla="*/ 13 w 13"/>
                <a:gd name="T11" fmla="*/ 136 h 146"/>
                <a:gd name="T12" fmla="*/ 13 w 13"/>
                <a:gd name="T13" fmla="*/ 140 h 146"/>
                <a:gd name="T14" fmla="*/ 12 w 13"/>
                <a:gd name="T15" fmla="*/ 143 h 146"/>
                <a:gd name="T16" fmla="*/ 9 w 13"/>
                <a:gd name="T17" fmla="*/ 146 h 146"/>
                <a:gd name="T18" fmla="*/ 6 w 13"/>
                <a:gd name="T19" fmla="*/ 146 h 146"/>
                <a:gd name="T20" fmla="*/ 4 w 13"/>
                <a:gd name="T21" fmla="*/ 146 h 146"/>
                <a:gd name="T22" fmla="*/ 1 w 13"/>
                <a:gd name="T23" fmla="*/ 143 h 146"/>
                <a:gd name="T24" fmla="*/ 0 w 13"/>
                <a:gd name="T25" fmla="*/ 140 h 146"/>
                <a:gd name="T26" fmla="*/ 0 w 13"/>
                <a:gd name="T27" fmla="*/ 136 h 146"/>
                <a:gd name="T28" fmla="*/ 0 w 13"/>
                <a:gd name="T29" fmla="*/ 11 h 146"/>
                <a:gd name="T30" fmla="*/ 0 w 13"/>
                <a:gd name="T31" fmla="*/ 6 h 146"/>
                <a:gd name="T32" fmla="*/ 1 w 13"/>
                <a:gd name="T33" fmla="*/ 3 h 146"/>
                <a:gd name="T34" fmla="*/ 4 w 13"/>
                <a:gd name="T35" fmla="*/ 0 h 146"/>
                <a:gd name="T36" fmla="*/ 6 w 13"/>
                <a:gd name="T37"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 h="146">
                  <a:moveTo>
                    <a:pt x="6" y="0"/>
                  </a:moveTo>
                  <a:lnTo>
                    <a:pt x="9" y="0"/>
                  </a:lnTo>
                  <a:lnTo>
                    <a:pt x="12" y="3"/>
                  </a:lnTo>
                  <a:lnTo>
                    <a:pt x="13" y="6"/>
                  </a:lnTo>
                  <a:lnTo>
                    <a:pt x="13" y="11"/>
                  </a:lnTo>
                  <a:lnTo>
                    <a:pt x="13" y="136"/>
                  </a:lnTo>
                  <a:lnTo>
                    <a:pt x="13" y="140"/>
                  </a:lnTo>
                  <a:lnTo>
                    <a:pt x="12" y="143"/>
                  </a:lnTo>
                  <a:lnTo>
                    <a:pt x="9" y="146"/>
                  </a:lnTo>
                  <a:lnTo>
                    <a:pt x="6" y="146"/>
                  </a:lnTo>
                  <a:lnTo>
                    <a:pt x="4" y="146"/>
                  </a:lnTo>
                  <a:lnTo>
                    <a:pt x="1" y="143"/>
                  </a:lnTo>
                  <a:lnTo>
                    <a:pt x="0" y="140"/>
                  </a:lnTo>
                  <a:lnTo>
                    <a:pt x="0" y="136"/>
                  </a:lnTo>
                  <a:lnTo>
                    <a:pt x="0" y="11"/>
                  </a:lnTo>
                  <a:lnTo>
                    <a:pt x="0" y="6"/>
                  </a:lnTo>
                  <a:lnTo>
                    <a:pt x="1" y="3"/>
                  </a:lnTo>
                  <a:lnTo>
                    <a:pt x="4" y="0"/>
                  </a:lnTo>
                  <a:lnTo>
                    <a:pt x="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latin typeface="Arial" panose="020B0604020202020204" pitchFamily="34" charset="0"/>
                <a:ea typeface="Apple Symbols" panose="02000000000000000000" pitchFamily="2" charset="-79"/>
                <a:cs typeface="Arial" panose="020B0604020202020204" pitchFamily="34" charset="0"/>
              </a:endParaRPr>
            </a:p>
          </p:txBody>
        </p:sp>
        <p:sp>
          <p:nvSpPr>
            <p:cNvPr id="83" name="Freeform 30">
              <a:extLst>
                <a:ext uri="{FF2B5EF4-FFF2-40B4-BE49-F238E27FC236}">
                  <a16:creationId xmlns:a16="http://schemas.microsoft.com/office/drawing/2014/main" id="{B20CADBD-5929-AF18-CD73-273F18FE98AC}"/>
                </a:ext>
              </a:extLst>
            </p:cNvPr>
            <p:cNvSpPr>
              <a:spLocks/>
            </p:cNvSpPr>
            <p:nvPr/>
          </p:nvSpPr>
          <p:spPr bwMode="auto">
            <a:xfrm>
              <a:off x="2439988" y="4514850"/>
              <a:ext cx="20638" cy="179388"/>
            </a:xfrm>
            <a:custGeom>
              <a:avLst/>
              <a:gdLst>
                <a:gd name="T0" fmla="*/ 7 w 13"/>
                <a:gd name="T1" fmla="*/ 0 h 113"/>
                <a:gd name="T2" fmla="*/ 9 w 13"/>
                <a:gd name="T3" fmla="*/ 0 h 113"/>
                <a:gd name="T4" fmla="*/ 11 w 13"/>
                <a:gd name="T5" fmla="*/ 3 h 113"/>
                <a:gd name="T6" fmla="*/ 13 w 13"/>
                <a:gd name="T7" fmla="*/ 6 h 113"/>
                <a:gd name="T8" fmla="*/ 13 w 13"/>
                <a:gd name="T9" fmla="*/ 10 h 113"/>
                <a:gd name="T10" fmla="*/ 13 w 13"/>
                <a:gd name="T11" fmla="*/ 103 h 113"/>
                <a:gd name="T12" fmla="*/ 13 w 13"/>
                <a:gd name="T13" fmla="*/ 107 h 113"/>
                <a:gd name="T14" fmla="*/ 11 w 13"/>
                <a:gd name="T15" fmla="*/ 110 h 113"/>
                <a:gd name="T16" fmla="*/ 9 w 13"/>
                <a:gd name="T17" fmla="*/ 113 h 113"/>
                <a:gd name="T18" fmla="*/ 7 w 13"/>
                <a:gd name="T19" fmla="*/ 113 h 113"/>
                <a:gd name="T20" fmla="*/ 4 w 13"/>
                <a:gd name="T21" fmla="*/ 113 h 113"/>
                <a:gd name="T22" fmla="*/ 3 w 13"/>
                <a:gd name="T23" fmla="*/ 110 h 113"/>
                <a:gd name="T24" fmla="*/ 1 w 13"/>
                <a:gd name="T25" fmla="*/ 107 h 113"/>
                <a:gd name="T26" fmla="*/ 0 w 13"/>
                <a:gd name="T27" fmla="*/ 103 h 113"/>
                <a:gd name="T28" fmla="*/ 0 w 13"/>
                <a:gd name="T29" fmla="*/ 10 h 113"/>
                <a:gd name="T30" fmla="*/ 1 w 13"/>
                <a:gd name="T31" fmla="*/ 6 h 113"/>
                <a:gd name="T32" fmla="*/ 3 w 13"/>
                <a:gd name="T33" fmla="*/ 3 h 113"/>
                <a:gd name="T34" fmla="*/ 4 w 13"/>
                <a:gd name="T35" fmla="*/ 0 h 113"/>
                <a:gd name="T36" fmla="*/ 7 w 13"/>
                <a:gd name="T3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 h="113">
                  <a:moveTo>
                    <a:pt x="7" y="0"/>
                  </a:moveTo>
                  <a:lnTo>
                    <a:pt x="9" y="0"/>
                  </a:lnTo>
                  <a:lnTo>
                    <a:pt x="11" y="3"/>
                  </a:lnTo>
                  <a:lnTo>
                    <a:pt x="13" y="6"/>
                  </a:lnTo>
                  <a:lnTo>
                    <a:pt x="13" y="10"/>
                  </a:lnTo>
                  <a:lnTo>
                    <a:pt x="13" y="103"/>
                  </a:lnTo>
                  <a:lnTo>
                    <a:pt x="13" y="107"/>
                  </a:lnTo>
                  <a:lnTo>
                    <a:pt x="11" y="110"/>
                  </a:lnTo>
                  <a:lnTo>
                    <a:pt x="9" y="113"/>
                  </a:lnTo>
                  <a:lnTo>
                    <a:pt x="7" y="113"/>
                  </a:lnTo>
                  <a:lnTo>
                    <a:pt x="4" y="113"/>
                  </a:lnTo>
                  <a:lnTo>
                    <a:pt x="3" y="110"/>
                  </a:lnTo>
                  <a:lnTo>
                    <a:pt x="1" y="107"/>
                  </a:lnTo>
                  <a:lnTo>
                    <a:pt x="0" y="103"/>
                  </a:lnTo>
                  <a:lnTo>
                    <a:pt x="0" y="10"/>
                  </a:lnTo>
                  <a:lnTo>
                    <a:pt x="1" y="6"/>
                  </a:lnTo>
                  <a:lnTo>
                    <a:pt x="3" y="3"/>
                  </a:lnTo>
                  <a:lnTo>
                    <a:pt x="4" y="0"/>
                  </a:lnTo>
                  <a:lnTo>
                    <a:pt x="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latin typeface="Arial" panose="020B0604020202020204" pitchFamily="34" charset="0"/>
                <a:ea typeface="Apple Symbols" panose="02000000000000000000" pitchFamily="2" charset="-79"/>
                <a:cs typeface="Arial" panose="020B0604020202020204" pitchFamily="34" charset="0"/>
              </a:endParaRPr>
            </a:p>
          </p:txBody>
        </p:sp>
        <p:sp>
          <p:nvSpPr>
            <p:cNvPr id="84" name="Freeform 31">
              <a:extLst>
                <a:ext uri="{FF2B5EF4-FFF2-40B4-BE49-F238E27FC236}">
                  <a16:creationId xmlns:a16="http://schemas.microsoft.com/office/drawing/2014/main" id="{02B4C661-8D3D-E84D-A0DD-1C18B73DC739}"/>
                </a:ext>
              </a:extLst>
            </p:cNvPr>
            <p:cNvSpPr>
              <a:spLocks/>
            </p:cNvSpPr>
            <p:nvPr/>
          </p:nvSpPr>
          <p:spPr bwMode="auto">
            <a:xfrm>
              <a:off x="2232026" y="4519613"/>
              <a:ext cx="98425" cy="160338"/>
            </a:xfrm>
            <a:custGeom>
              <a:avLst/>
              <a:gdLst>
                <a:gd name="T0" fmla="*/ 31 w 62"/>
                <a:gd name="T1" fmla="*/ 0 h 101"/>
                <a:gd name="T2" fmla="*/ 43 w 62"/>
                <a:gd name="T3" fmla="*/ 4 h 101"/>
                <a:gd name="T4" fmla="*/ 53 w 62"/>
                <a:gd name="T5" fmla="*/ 15 h 101"/>
                <a:gd name="T6" fmla="*/ 59 w 62"/>
                <a:gd name="T7" fmla="*/ 31 h 101"/>
                <a:gd name="T8" fmla="*/ 62 w 62"/>
                <a:gd name="T9" fmla="*/ 50 h 101"/>
                <a:gd name="T10" fmla="*/ 59 w 62"/>
                <a:gd name="T11" fmla="*/ 70 h 101"/>
                <a:gd name="T12" fmla="*/ 53 w 62"/>
                <a:gd name="T13" fmla="*/ 86 h 101"/>
                <a:gd name="T14" fmla="*/ 43 w 62"/>
                <a:gd name="T15" fmla="*/ 97 h 101"/>
                <a:gd name="T16" fmla="*/ 31 w 62"/>
                <a:gd name="T17" fmla="*/ 101 h 101"/>
                <a:gd name="T18" fmla="*/ 19 w 62"/>
                <a:gd name="T19" fmla="*/ 97 h 101"/>
                <a:gd name="T20" fmla="*/ 8 w 62"/>
                <a:gd name="T21" fmla="*/ 86 h 101"/>
                <a:gd name="T22" fmla="*/ 3 w 62"/>
                <a:gd name="T23" fmla="*/ 70 h 101"/>
                <a:gd name="T24" fmla="*/ 0 w 62"/>
                <a:gd name="T25" fmla="*/ 50 h 101"/>
                <a:gd name="T26" fmla="*/ 3 w 62"/>
                <a:gd name="T27" fmla="*/ 31 h 101"/>
                <a:gd name="T28" fmla="*/ 8 w 62"/>
                <a:gd name="T29" fmla="*/ 15 h 101"/>
                <a:gd name="T30" fmla="*/ 19 w 62"/>
                <a:gd name="T31" fmla="*/ 4 h 101"/>
                <a:gd name="T32" fmla="*/ 31 w 62"/>
                <a:gd name="T3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2" h="101">
                  <a:moveTo>
                    <a:pt x="31" y="0"/>
                  </a:moveTo>
                  <a:lnTo>
                    <a:pt x="43" y="4"/>
                  </a:lnTo>
                  <a:lnTo>
                    <a:pt x="53" y="15"/>
                  </a:lnTo>
                  <a:lnTo>
                    <a:pt x="59" y="31"/>
                  </a:lnTo>
                  <a:lnTo>
                    <a:pt x="62" y="50"/>
                  </a:lnTo>
                  <a:lnTo>
                    <a:pt x="59" y="70"/>
                  </a:lnTo>
                  <a:lnTo>
                    <a:pt x="53" y="86"/>
                  </a:lnTo>
                  <a:lnTo>
                    <a:pt x="43" y="97"/>
                  </a:lnTo>
                  <a:lnTo>
                    <a:pt x="31" y="101"/>
                  </a:lnTo>
                  <a:lnTo>
                    <a:pt x="19" y="97"/>
                  </a:lnTo>
                  <a:lnTo>
                    <a:pt x="8" y="86"/>
                  </a:lnTo>
                  <a:lnTo>
                    <a:pt x="3" y="70"/>
                  </a:lnTo>
                  <a:lnTo>
                    <a:pt x="0" y="50"/>
                  </a:lnTo>
                  <a:lnTo>
                    <a:pt x="3" y="31"/>
                  </a:lnTo>
                  <a:lnTo>
                    <a:pt x="8" y="15"/>
                  </a:lnTo>
                  <a:lnTo>
                    <a:pt x="19" y="4"/>
                  </a:lnTo>
                  <a:lnTo>
                    <a:pt x="3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latin typeface="Arial" panose="020B0604020202020204" pitchFamily="34" charset="0"/>
                <a:ea typeface="Apple Symbols" panose="02000000000000000000" pitchFamily="2" charset="-79"/>
                <a:cs typeface="Arial" panose="020B0604020202020204" pitchFamily="34" charset="0"/>
              </a:endParaRPr>
            </a:p>
          </p:txBody>
        </p:sp>
        <p:sp>
          <p:nvSpPr>
            <p:cNvPr id="85" name="Freeform 32">
              <a:extLst>
                <a:ext uri="{FF2B5EF4-FFF2-40B4-BE49-F238E27FC236}">
                  <a16:creationId xmlns:a16="http://schemas.microsoft.com/office/drawing/2014/main" id="{FFEF2EE6-93C2-9E01-5C97-CE3B19CF5BA9}"/>
                </a:ext>
              </a:extLst>
            </p:cNvPr>
            <p:cNvSpPr>
              <a:spLocks/>
            </p:cNvSpPr>
            <p:nvPr/>
          </p:nvSpPr>
          <p:spPr bwMode="auto">
            <a:xfrm>
              <a:off x="2316163" y="4387850"/>
              <a:ext cx="188913" cy="19050"/>
            </a:xfrm>
            <a:custGeom>
              <a:avLst/>
              <a:gdLst>
                <a:gd name="T0" fmla="*/ 3 w 119"/>
                <a:gd name="T1" fmla="*/ 0 h 12"/>
                <a:gd name="T2" fmla="*/ 115 w 119"/>
                <a:gd name="T3" fmla="*/ 0 h 12"/>
                <a:gd name="T4" fmla="*/ 116 w 119"/>
                <a:gd name="T5" fmla="*/ 1 h 12"/>
                <a:gd name="T6" fmla="*/ 118 w 119"/>
                <a:gd name="T7" fmla="*/ 3 h 12"/>
                <a:gd name="T8" fmla="*/ 119 w 119"/>
                <a:gd name="T9" fmla="*/ 6 h 12"/>
                <a:gd name="T10" fmla="*/ 118 w 119"/>
                <a:gd name="T11" fmla="*/ 9 h 12"/>
                <a:gd name="T12" fmla="*/ 116 w 119"/>
                <a:gd name="T13" fmla="*/ 12 h 12"/>
                <a:gd name="T14" fmla="*/ 115 w 119"/>
                <a:gd name="T15" fmla="*/ 12 h 12"/>
                <a:gd name="T16" fmla="*/ 3 w 119"/>
                <a:gd name="T17" fmla="*/ 12 h 12"/>
                <a:gd name="T18" fmla="*/ 2 w 119"/>
                <a:gd name="T19" fmla="*/ 12 h 12"/>
                <a:gd name="T20" fmla="*/ 0 w 119"/>
                <a:gd name="T21" fmla="*/ 9 h 12"/>
                <a:gd name="T22" fmla="*/ 0 w 119"/>
                <a:gd name="T23" fmla="*/ 6 h 12"/>
                <a:gd name="T24" fmla="*/ 0 w 119"/>
                <a:gd name="T25" fmla="*/ 3 h 12"/>
                <a:gd name="T26" fmla="*/ 2 w 119"/>
                <a:gd name="T27" fmla="*/ 1 h 12"/>
                <a:gd name="T28" fmla="*/ 3 w 119"/>
                <a:gd name="T2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9" h="12">
                  <a:moveTo>
                    <a:pt x="3" y="0"/>
                  </a:moveTo>
                  <a:lnTo>
                    <a:pt x="115" y="0"/>
                  </a:lnTo>
                  <a:lnTo>
                    <a:pt x="116" y="1"/>
                  </a:lnTo>
                  <a:lnTo>
                    <a:pt x="118" y="3"/>
                  </a:lnTo>
                  <a:lnTo>
                    <a:pt x="119" y="6"/>
                  </a:lnTo>
                  <a:lnTo>
                    <a:pt x="118" y="9"/>
                  </a:lnTo>
                  <a:lnTo>
                    <a:pt x="116" y="12"/>
                  </a:lnTo>
                  <a:lnTo>
                    <a:pt x="115" y="12"/>
                  </a:lnTo>
                  <a:lnTo>
                    <a:pt x="3" y="12"/>
                  </a:lnTo>
                  <a:lnTo>
                    <a:pt x="2" y="12"/>
                  </a:lnTo>
                  <a:lnTo>
                    <a:pt x="0" y="9"/>
                  </a:lnTo>
                  <a:lnTo>
                    <a:pt x="0" y="6"/>
                  </a:lnTo>
                  <a:lnTo>
                    <a:pt x="0" y="3"/>
                  </a:lnTo>
                  <a:lnTo>
                    <a:pt x="2" y="1"/>
                  </a:lnTo>
                  <a:lnTo>
                    <a:pt x="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latin typeface="Arial" panose="020B0604020202020204" pitchFamily="34" charset="0"/>
                <a:ea typeface="Apple Symbols" panose="02000000000000000000" pitchFamily="2" charset="-79"/>
                <a:cs typeface="Arial" panose="020B0604020202020204" pitchFamily="34" charset="0"/>
              </a:endParaRPr>
            </a:p>
          </p:txBody>
        </p:sp>
        <p:sp>
          <p:nvSpPr>
            <p:cNvPr id="86" name="Freeform 33">
              <a:extLst>
                <a:ext uri="{FF2B5EF4-FFF2-40B4-BE49-F238E27FC236}">
                  <a16:creationId xmlns:a16="http://schemas.microsoft.com/office/drawing/2014/main" id="{E0D50619-C904-93D6-B0C7-FB2C4A6B385B}"/>
                </a:ext>
              </a:extLst>
            </p:cNvPr>
            <p:cNvSpPr>
              <a:spLocks/>
            </p:cNvSpPr>
            <p:nvPr/>
          </p:nvSpPr>
          <p:spPr bwMode="auto">
            <a:xfrm>
              <a:off x="2181226" y="4724400"/>
              <a:ext cx="323850" cy="160338"/>
            </a:xfrm>
            <a:custGeom>
              <a:avLst/>
              <a:gdLst>
                <a:gd name="T0" fmla="*/ 63 w 204"/>
                <a:gd name="T1" fmla="*/ 0 h 101"/>
                <a:gd name="T2" fmla="*/ 78 w 204"/>
                <a:gd name="T3" fmla="*/ 3 h 101"/>
                <a:gd name="T4" fmla="*/ 93 w 204"/>
                <a:gd name="T5" fmla="*/ 12 h 101"/>
                <a:gd name="T6" fmla="*/ 105 w 204"/>
                <a:gd name="T7" fmla="*/ 26 h 101"/>
                <a:gd name="T8" fmla="*/ 200 w 204"/>
                <a:gd name="T9" fmla="*/ 26 h 101"/>
                <a:gd name="T10" fmla="*/ 201 w 204"/>
                <a:gd name="T11" fmla="*/ 26 h 101"/>
                <a:gd name="T12" fmla="*/ 203 w 204"/>
                <a:gd name="T13" fmla="*/ 29 h 101"/>
                <a:gd name="T14" fmla="*/ 204 w 204"/>
                <a:gd name="T15" fmla="*/ 32 h 101"/>
                <a:gd name="T16" fmla="*/ 203 w 204"/>
                <a:gd name="T17" fmla="*/ 35 h 101"/>
                <a:gd name="T18" fmla="*/ 201 w 204"/>
                <a:gd name="T19" fmla="*/ 36 h 101"/>
                <a:gd name="T20" fmla="*/ 200 w 204"/>
                <a:gd name="T21" fmla="*/ 38 h 101"/>
                <a:gd name="T22" fmla="*/ 110 w 204"/>
                <a:gd name="T23" fmla="*/ 38 h 101"/>
                <a:gd name="T24" fmla="*/ 119 w 204"/>
                <a:gd name="T25" fmla="*/ 55 h 101"/>
                <a:gd name="T26" fmla="*/ 124 w 204"/>
                <a:gd name="T27" fmla="*/ 78 h 101"/>
                <a:gd name="T28" fmla="*/ 125 w 204"/>
                <a:gd name="T29" fmla="*/ 101 h 101"/>
                <a:gd name="T30" fmla="*/ 0 w 204"/>
                <a:gd name="T31" fmla="*/ 93 h 101"/>
                <a:gd name="T32" fmla="*/ 3 w 204"/>
                <a:gd name="T33" fmla="*/ 61 h 101"/>
                <a:gd name="T34" fmla="*/ 12 w 204"/>
                <a:gd name="T35" fmla="*/ 36 h 101"/>
                <a:gd name="T36" fmla="*/ 26 w 204"/>
                <a:gd name="T37" fmla="*/ 17 h 101"/>
                <a:gd name="T38" fmla="*/ 43 w 204"/>
                <a:gd name="T39" fmla="*/ 5 h 101"/>
                <a:gd name="T40" fmla="*/ 63 w 204"/>
                <a:gd name="T41"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4" h="101">
                  <a:moveTo>
                    <a:pt x="63" y="0"/>
                  </a:moveTo>
                  <a:lnTo>
                    <a:pt x="78" y="3"/>
                  </a:lnTo>
                  <a:lnTo>
                    <a:pt x="93" y="12"/>
                  </a:lnTo>
                  <a:lnTo>
                    <a:pt x="105" y="26"/>
                  </a:lnTo>
                  <a:lnTo>
                    <a:pt x="200" y="26"/>
                  </a:lnTo>
                  <a:lnTo>
                    <a:pt x="201" y="26"/>
                  </a:lnTo>
                  <a:lnTo>
                    <a:pt x="203" y="29"/>
                  </a:lnTo>
                  <a:lnTo>
                    <a:pt x="204" y="32"/>
                  </a:lnTo>
                  <a:lnTo>
                    <a:pt x="203" y="35"/>
                  </a:lnTo>
                  <a:lnTo>
                    <a:pt x="201" y="36"/>
                  </a:lnTo>
                  <a:lnTo>
                    <a:pt x="200" y="38"/>
                  </a:lnTo>
                  <a:lnTo>
                    <a:pt x="110" y="38"/>
                  </a:lnTo>
                  <a:lnTo>
                    <a:pt x="119" y="55"/>
                  </a:lnTo>
                  <a:lnTo>
                    <a:pt x="124" y="78"/>
                  </a:lnTo>
                  <a:lnTo>
                    <a:pt x="125" y="101"/>
                  </a:lnTo>
                  <a:lnTo>
                    <a:pt x="0" y="93"/>
                  </a:lnTo>
                  <a:lnTo>
                    <a:pt x="3" y="61"/>
                  </a:lnTo>
                  <a:lnTo>
                    <a:pt x="12" y="36"/>
                  </a:lnTo>
                  <a:lnTo>
                    <a:pt x="26" y="17"/>
                  </a:lnTo>
                  <a:lnTo>
                    <a:pt x="43" y="5"/>
                  </a:lnTo>
                  <a:lnTo>
                    <a:pt x="6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latin typeface="Arial" panose="020B0604020202020204" pitchFamily="34" charset="0"/>
                <a:ea typeface="Apple Symbols" panose="02000000000000000000" pitchFamily="2" charset="-79"/>
                <a:cs typeface="Arial" panose="020B0604020202020204" pitchFamily="34" charset="0"/>
              </a:endParaRPr>
            </a:p>
          </p:txBody>
        </p:sp>
        <p:sp>
          <p:nvSpPr>
            <p:cNvPr id="87" name="Freeform 34">
              <a:extLst>
                <a:ext uri="{FF2B5EF4-FFF2-40B4-BE49-F238E27FC236}">
                  <a16:creationId xmlns:a16="http://schemas.microsoft.com/office/drawing/2014/main" id="{FE66990A-8734-4C0B-A3CC-C29596ADE20C}"/>
                </a:ext>
              </a:extLst>
            </p:cNvPr>
            <p:cNvSpPr>
              <a:spLocks/>
            </p:cNvSpPr>
            <p:nvPr/>
          </p:nvSpPr>
          <p:spPr bwMode="auto">
            <a:xfrm>
              <a:off x="2359026" y="4598988"/>
              <a:ext cx="20638" cy="95250"/>
            </a:xfrm>
            <a:custGeom>
              <a:avLst/>
              <a:gdLst>
                <a:gd name="T0" fmla="*/ 7 w 13"/>
                <a:gd name="T1" fmla="*/ 0 h 60"/>
                <a:gd name="T2" fmla="*/ 9 w 13"/>
                <a:gd name="T3" fmla="*/ 2 h 60"/>
                <a:gd name="T4" fmla="*/ 12 w 13"/>
                <a:gd name="T5" fmla="*/ 3 h 60"/>
                <a:gd name="T6" fmla="*/ 13 w 13"/>
                <a:gd name="T7" fmla="*/ 6 h 60"/>
                <a:gd name="T8" fmla="*/ 13 w 13"/>
                <a:gd name="T9" fmla="*/ 11 h 60"/>
                <a:gd name="T10" fmla="*/ 13 w 13"/>
                <a:gd name="T11" fmla="*/ 50 h 60"/>
                <a:gd name="T12" fmla="*/ 13 w 13"/>
                <a:gd name="T13" fmla="*/ 54 h 60"/>
                <a:gd name="T14" fmla="*/ 12 w 13"/>
                <a:gd name="T15" fmla="*/ 57 h 60"/>
                <a:gd name="T16" fmla="*/ 9 w 13"/>
                <a:gd name="T17" fmla="*/ 60 h 60"/>
                <a:gd name="T18" fmla="*/ 7 w 13"/>
                <a:gd name="T19" fmla="*/ 60 h 60"/>
                <a:gd name="T20" fmla="*/ 4 w 13"/>
                <a:gd name="T21" fmla="*/ 60 h 60"/>
                <a:gd name="T22" fmla="*/ 1 w 13"/>
                <a:gd name="T23" fmla="*/ 57 h 60"/>
                <a:gd name="T24" fmla="*/ 1 w 13"/>
                <a:gd name="T25" fmla="*/ 54 h 60"/>
                <a:gd name="T26" fmla="*/ 0 w 13"/>
                <a:gd name="T27" fmla="*/ 50 h 60"/>
                <a:gd name="T28" fmla="*/ 0 w 13"/>
                <a:gd name="T29" fmla="*/ 11 h 60"/>
                <a:gd name="T30" fmla="*/ 1 w 13"/>
                <a:gd name="T31" fmla="*/ 6 h 60"/>
                <a:gd name="T32" fmla="*/ 1 w 13"/>
                <a:gd name="T33" fmla="*/ 3 h 60"/>
                <a:gd name="T34" fmla="*/ 4 w 13"/>
                <a:gd name="T35" fmla="*/ 2 h 60"/>
                <a:gd name="T36" fmla="*/ 7 w 13"/>
                <a:gd name="T3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 h="60">
                  <a:moveTo>
                    <a:pt x="7" y="0"/>
                  </a:moveTo>
                  <a:lnTo>
                    <a:pt x="9" y="2"/>
                  </a:lnTo>
                  <a:lnTo>
                    <a:pt x="12" y="3"/>
                  </a:lnTo>
                  <a:lnTo>
                    <a:pt x="13" y="6"/>
                  </a:lnTo>
                  <a:lnTo>
                    <a:pt x="13" y="11"/>
                  </a:lnTo>
                  <a:lnTo>
                    <a:pt x="13" y="50"/>
                  </a:lnTo>
                  <a:lnTo>
                    <a:pt x="13" y="54"/>
                  </a:lnTo>
                  <a:lnTo>
                    <a:pt x="12" y="57"/>
                  </a:lnTo>
                  <a:lnTo>
                    <a:pt x="9" y="60"/>
                  </a:lnTo>
                  <a:lnTo>
                    <a:pt x="7" y="60"/>
                  </a:lnTo>
                  <a:lnTo>
                    <a:pt x="4" y="60"/>
                  </a:lnTo>
                  <a:lnTo>
                    <a:pt x="1" y="57"/>
                  </a:lnTo>
                  <a:lnTo>
                    <a:pt x="1" y="54"/>
                  </a:lnTo>
                  <a:lnTo>
                    <a:pt x="0" y="50"/>
                  </a:lnTo>
                  <a:lnTo>
                    <a:pt x="0" y="11"/>
                  </a:lnTo>
                  <a:lnTo>
                    <a:pt x="1" y="6"/>
                  </a:lnTo>
                  <a:lnTo>
                    <a:pt x="1" y="3"/>
                  </a:lnTo>
                  <a:lnTo>
                    <a:pt x="4" y="2"/>
                  </a:lnTo>
                  <a:lnTo>
                    <a:pt x="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latin typeface="Arial" panose="020B0604020202020204" pitchFamily="34" charset="0"/>
                <a:ea typeface="Apple Symbols" panose="02000000000000000000" pitchFamily="2" charset="-79"/>
                <a:cs typeface="Arial" panose="020B0604020202020204" pitchFamily="34" charset="0"/>
              </a:endParaRPr>
            </a:p>
          </p:txBody>
        </p:sp>
      </p:grpSp>
      <p:sp>
        <p:nvSpPr>
          <p:cNvPr id="88" name="Freeform 35">
            <a:extLst>
              <a:ext uri="{FF2B5EF4-FFF2-40B4-BE49-F238E27FC236}">
                <a16:creationId xmlns:a16="http://schemas.microsoft.com/office/drawing/2014/main" id="{5A8414EE-A06F-3B09-A4BB-1264740D562A}"/>
              </a:ext>
            </a:extLst>
          </p:cNvPr>
          <p:cNvSpPr>
            <a:spLocks noEditPoints="1"/>
          </p:cNvSpPr>
          <p:nvPr/>
        </p:nvSpPr>
        <p:spPr bwMode="auto">
          <a:xfrm>
            <a:off x="5864408" y="1535585"/>
            <a:ext cx="304829" cy="319204"/>
          </a:xfrm>
          <a:custGeom>
            <a:avLst/>
            <a:gdLst>
              <a:gd name="T0" fmla="*/ 12 w 161"/>
              <a:gd name="T1" fmla="*/ 85 h 281"/>
              <a:gd name="T2" fmla="*/ 18 w 161"/>
              <a:gd name="T3" fmla="*/ 130 h 281"/>
              <a:gd name="T4" fmla="*/ 30 w 161"/>
              <a:gd name="T5" fmla="*/ 149 h 281"/>
              <a:gd name="T6" fmla="*/ 42 w 161"/>
              <a:gd name="T7" fmla="*/ 153 h 281"/>
              <a:gd name="T8" fmla="*/ 30 w 161"/>
              <a:gd name="T9" fmla="*/ 79 h 281"/>
              <a:gd name="T10" fmla="*/ 130 w 161"/>
              <a:gd name="T11" fmla="*/ 36 h 281"/>
              <a:gd name="T12" fmla="*/ 121 w 161"/>
              <a:gd name="T13" fmla="*/ 121 h 281"/>
              <a:gd name="T14" fmla="*/ 131 w 161"/>
              <a:gd name="T15" fmla="*/ 107 h 281"/>
              <a:gd name="T16" fmla="*/ 143 w 161"/>
              <a:gd name="T17" fmla="*/ 79 h 281"/>
              <a:gd name="T18" fmla="*/ 149 w 161"/>
              <a:gd name="T19" fmla="*/ 28 h 281"/>
              <a:gd name="T20" fmla="*/ 161 w 161"/>
              <a:gd name="T21" fmla="*/ 5 h 281"/>
              <a:gd name="T22" fmla="*/ 161 w 161"/>
              <a:gd name="T23" fmla="*/ 28 h 281"/>
              <a:gd name="T24" fmla="*/ 158 w 161"/>
              <a:gd name="T25" fmla="*/ 67 h 281"/>
              <a:gd name="T26" fmla="*/ 148 w 161"/>
              <a:gd name="T27" fmla="*/ 109 h 281"/>
              <a:gd name="T28" fmla="*/ 127 w 161"/>
              <a:gd name="T29" fmla="*/ 141 h 281"/>
              <a:gd name="T30" fmla="*/ 110 w 161"/>
              <a:gd name="T31" fmla="*/ 153 h 281"/>
              <a:gd name="T32" fmla="*/ 94 w 161"/>
              <a:gd name="T33" fmla="*/ 186 h 281"/>
              <a:gd name="T34" fmla="*/ 103 w 161"/>
              <a:gd name="T35" fmla="*/ 234 h 281"/>
              <a:gd name="T36" fmla="*/ 109 w 161"/>
              <a:gd name="T37" fmla="*/ 237 h 281"/>
              <a:gd name="T38" fmla="*/ 110 w 161"/>
              <a:gd name="T39" fmla="*/ 246 h 281"/>
              <a:gd name="T40" fmla="*/ 109 w 161"/>
              <a:gd name="T41" fmla="*/ 256 h 281"/>
              <a:gd name="T42" fmla="*/ 103 w 161"/>
              <a:gd name="T43" fmla="*/ 263 h 281"/>
              <a:gd name="T44" fmla="*/ 58 w 161"/>
              <a:gd name="T45" fmla="*/ 281 h 281"/>
              <a:gd name="T46" fmla="*/ 54 w 161"/>
              <a:gd name="T47" fmla="*/ 275 h 281"/>
              <a:gd name="T48" fmla="*/ 54 w 161"/>
              <a:gd name="T49" fmla="*/ 263 h 281"/>
              <a:gd name="T50" fmla="*/ 58 w 161"/>
              <a:gd name="T51" fmla="*/ 254 h 281"/>
              <a:gd name="T52" fmla="*/ 70 w 161"/>
              <a:gd name="T53" fmla="*/ 249 h 281"/>
              <a:gd name="T54" fmla="*/ 66 w 161"/>
              <a:gd name="T55" fmla="*/ 193 h 281"/>
              <a:gd name="T56" fmla="*/ 57 w 161"/>
              <a:gd name="T57" fmla="*/ 185 h 281"/>
              <a:gd name="T58" fmla="*/ 37 w 161"/>
              <a:gd name="T59" fmla="*/ 180 h 281"/>
              <a:gd name="T60" fmla="*/ 16 w 161"/>
              <a:gd name="T61" fmla="*/ 168 h 281"/>
              <a:gd name="T62" fmla="*/ 6 w 161"/>
              <a:gd name="T63" fmla="*/ 140 h 281"/>
              <a:gd name="T64" fmla="*/ 2 w 161"/>
              <a:gd name="T65" fmla="*/ 107 h 281"/>
              <a:gd name="T66" fmla="*/ 0 w 161"/>
              <a:gd name="T67" fmla="*/ 79 h 281"/>
              <a:gd name="T68" fmla="*/ 0 w 161"/>
              <a:gd name="T69" fmla="*/ 69 h 281"/>
              <a:gd name="T70" fmla="*/ 40 w 161"/>
              <a:gd name="T71" fmla="*/ 52 h 281"/>
              <a:gd name="T72" fmla="*/ 131 w 161"/>
              <a:gd name="T73" fmla="*/ 13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 h="281">
                <a:moveTo>
                  <a:pt x="30" y="79"/>
                </a:moveTo>
                <a:lnTo>
                  <a:pt x="12" y="85"/>
                </a:lnTo>
                <a:lnTo>
                  <a:pt x="15" y="112"/>
                </a:lnTo>
                <a:lnTo>
                  <a:pt x="18" y="130"/>
                </a:lnTo>
                <a:lnTo>
                  <a:pt x="24" y="143"/>
                </a:lnTo>
                <a:lnTo>
                  <a:pt x="30" y="149"/>
                </a:lnTo>
                <a:lnTo>
                  <a:pt x="36" y="153"/>
                </a:lnTo>
                <a:lnTo>
                  <a:pt x="42" y="153"/>
                </a:lnTo>
                <a:lnTo>
                  <a:pt x="34" y="119"/>
                </a:lnTo>
                <a:lnTo>
                  <a:pt x="30" y="79"/>
                </a:lnTo>
                <a:close/>
                <a:moveTo>
                  <a:pt x="149" y="28"/>
                </a:moveTo>
                <a:lnTo>
                  <a:pt x="130" y="36"/>
                </a:lnTo>
                <a:lnTo>
                  <a:pt x="127" y="80"/>
                </a:lnTo>
                <a:lnTo>
                  <a:pt x="121" y="121"/>
                </a:lnTo>
                <a:lnTo>
                  <a:pt x="125" y="116"/>
                </a:lnTo>
                <a:lnTo>
                  <a:pt x="131" y="107"/>
                </a:lnTo>
                <a:lnTo>
                  <a:pt x="139" y="95"/>
                </a:lnTo>
                <a:lnTo>
                  <a:pt x="143" y="79"/>
                </a:lnTo>
                <a:lnTo>
                  <a:pt x="148" y="57"/>
                </a:lnTo>
                <a:lnTo>
                  <a:pt x="149" y="28"/>
                </a:lnTo>
                <a:close/>
                <a:moveTo>
                  <a:pt x="159" y="0"/>
                </a:moveTo>
                <a:lnTo>
                  <a:pt x="161" y="5"/>
                </a:lnTo>
                <a:lnTo>
                  <a:pt x="161" y="13"/>
                </a:lnTo>
                <a:lnTo>
                  <a:pt x="161" y="28"/>
                </a:lnTo>
                <a:lnTo>
                  <a:pt x="159" y="46"/>
                </a:lnTo>
                <a:lnTo>
                  <a:pt x="158" y="67"/>
                </a:lnTo>
                <a:lnTo>
                  <a:pt x="153" y="88"/>
                </a:lnTo>
                <a:lnTo>
                  <a:pt x="148" y="109"/>
                </a:lnTo>
                <a:lnTo>
                  <a:pt x="139" y="127"/>
                </a:lnTo>
                <a:lnTo>
                  <a:pt x="127" y="141"/>
                </a:lnTo>
                <a:lnTo>
                  <a:pt x="112" y="152"/>
                </a:lnTo>
                <a:lnTo>
                  <a:pt x="110" y="153"/>
                </a:lnTo>
                <a:lnTo>
                  <a:pt x="103" y="171"/>
                </a:lnTo>
                <a:lnTo>
                  <a:pt x="94" y="186"/>
                </a:lnTo>
                <a:lnTo>
                  <a:pt x="94" y="238"/>
                </a:lnTo>
                <a:lnTo>
                  <a:pt x="103" y="234"/>
                </a:lnTo>
                <a:lnTo>
                  <a:pt x="106" y="234"/>
                </a:lnTo>
                <a:lnTo>
                  <a:pt x="109" y="237"/>
                </a:lnTo>
                <a:lnTo>
                  <a:pt x="110" y="240"/>
                </a:lnTo>
                <a:lnTo>
                  <a:pt x="110" y="246"/>
                </a:lnTo>
                <a:lnTo>
                  <a:pt x="110" y="251"/>
                </a:lnTo>
                <a:lnTo>
                  <a:pt x="109" y="256"/>
                </a:lnTo>
                <a:lnTo>
                  <a:pt x="106" y="260"/>
                </a:lnTo>
                <a:lnTo>
                  <a:pt x="103" y="263"/>
                </a:lnTo>
                <a:lnTo>
                  <a:pt x="61" y="281"/>
                </a:lnTo>
                <a:lnTo>
                  <a:pt x="58" y="281"/>
                </a:lnTo>
                <a:lnTo>
                  <a:pt x="55" y="278"/>
                </a:lnTo>
                <a:lnTo>
                  <a:pt x="54" y="275"/>
                </a:lnTo>
                <a:lnTo>
                  <a:pt x="54" y="269"/>
                </a:lnTo>
                <a:lnTo>
                  <a:pt x="54" y="263"/>
                </a:lnTo>
                <a:lnTo>
                  <a:pt x="55" y="259"/>
                </a:lnTo>
                <a:lnTo>
                  <a:pt x="58" y="254"/>
                </a:lnTo>
                <a:lnTo>
                  <a:pt x="61" y="253"/>
                </a:lnTo>
                <a:lnTo>
                  <a:pt x="70" y="249"/>
                </a:lnTo>
                <a:lnTo>
                  <a:pt x="70" y="196"/>
                </a:lnTo>
                <a:lnTo>
                  <a:pt x="66" y="193"/>
                </a:lnTo>
                <a:lnTo>
                  <a:pt x="61" y="191"/>
                </a:lnTo>
                <a:lnTo>
                  <a:pt x="57" y="185"/>
                </a:lnTo>
                <a:lnTo>
                  <a:pt x="52" y="177"/>
                </a:lnTo>
                <a:lnTo>
                  <a:pt x="37" y="180"/>
                </a:lnTo>
                <a:lnTo>
                  <a:pt x="25" y="177"/>
                </a:lnTo>
                <a:lnTo>
                  <a:pt x="16" y="168"/>
                </a:lnTo>
                <a:lnTo>
                  <a:pt x="11" y="155"/>
                </a:lnTo>
                <a:lnTo>
                  <a:pt x="6" y="140"/>
                </a:lnTo>
                <a:lnTo>
                  <a:pt x="3" y="124"/>
                </a:lnTo>
                <a:lnTo>
                  <a:pt x="2" y="107"/>
                </a:lnTo>
                <a:lnTo>
                  <a:pt x="0" y="92"/>
                </a:lnTo>
                <a:lnTo>
                  <a:pt x="0" y="79"/>
                </a:lnTo>
                <a:lnTo>
                  <a:pt x="0" y="71"/>
                </a:lnTo>
                <a:lnTo>
                  <a:pt x="0" y="69"/>
                </a:lnTo>
                <a:lnTo>
                  <a:pt x="30" y="57"/>
                </a:lnTo>
                <a:lnTo>
                  <a:pt x="40" y="52"/>
                </a:lnTo>
                <a:lnTo>
                  <a:pt x="121" y="16"/>
                </a:lnTo>
                <a:lnTo>
                  <a:pt x="131" y="13"/>
                </a:lnTo>
                <a:lnTo>
                  <a:pt x="1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latin typeface="Arial" panose="020B0604020202020204" pitchFamily="34" charset="0"/>
              <a:ea typeface="Apple Symbols" panose="02000000000000000000" pitchFamily="2" charset="-79"/>
              <a:cs typeface="Arial" panose="020B0604020202020204" pitchFamily="34" charset="0"/>
            </a:endParaRPr>
          </a:p>
        </p:txBody>
      </p:sp>
      <p:grpSp>
        <p:nvGrpSpPr>
          <p:cNvPr id="89" name="Group 88">
            <a:extLst>
              <a:ext uri="{FF2B5EF4-FFF2-40B4-BE49-F238E27FC236}">
                <a16:creationId xmlns:a16="http://schemas.microsoft.com/office/drawing/2014/main" id="{4DD8B945-3B17-9916-F1E5-7A428B3DF694}"/>
              </a:ext>
            </a:extLst>
          </p:cNvPr>
          <p:cNvGrpSpPr/>
          <p:nvPr/>
        </p:nvGrpSpPr>
        <p:grpSpPr>
          <a:xfrm>
            <a:off x="5796248" y="2183078"/>
            <a:ext cx="463869" cy="385089"/>
            <a:chOff x="2162176" y="2432050"/>
            <a:chExt cx="388938" cy="538163"/>
          </a:xfrm>
        </p:grpSpPr>
        <p:sp>
          <p:nvSpPr>
            <p:cNvPr id="90" name="Freeform 36">
              <a:extLst>
                <a:ext uri="{FF2B5EF4-FFF2-40B4-BE49-F238E27FC236}">
                  <a16:creationId xmlns:a16="http://schemas.microsoft.com/office/drawing/2014/main" id="{9152FF59-938F-D921-D825-9047F9E21183}"/>
                </a:ext>
              </a:extLst>
            </p:cNvPr>
            <p:cNvSpPr>
              <a:spLocks/>
            </p:cNvSpPr>
            <p:nvPr/>
          </p:nvSpPr>
          <p:spPr bwMode="auto">
            <a:xfrm>
              <a:off x="2171701" y="2432050"/>
              <a:ext cx="379413" cy="358775"/>
            </a:xfrm>
            <a:custGeom>
              <a:avLst/>
              <a:gdLst>
                <a:gd name="T0" fmla="*/ 239 w 239"/>
                <a:gd name="T1" fmla="*/ 0 h 226"/>
                <a:gd name="T2" fmla="*/ 227 w 239"/>
                <a:gd name="T3" fmla="*/ 27 h 226"/>
                <a:gd name="T4" fmla="*/ 224 w 239"/>
                <a:gd name="T5" fmla="*/ 24 h 226"/>
                <a:gd name="T6" fmla="*/ 143 w 239"/>
                <a:gd name="T7" fmla="*/ 108 h 226"/>
                <a:gd name="T8" fmla="*/ 121 w 239"/>
                <a:gd name="T9" fmla="*/ 94 h 226"/>
                <a:gd name="T10" fmla="*/ 6 w 239"/>
                <a:gd name="T11" fmla="*/ 226 h 226"/>
                <a:gd name="T12" fmla="*/ 0 w 239"/>
                <a:gd name="T13" fmla="*/ 219 h 226"/>
                <a:gd name="T14" fmla="*/ 122 w 239"/>
                <a:gd name="T15" fmla="*/ 79 h 226"/>
                <a:gd name="T16" fmla="*/ 145 w 239"/>
                <a:gd name="T17" fmla="*/ 94 h 226"/>
                <a:gd name="T18" fmla="*/ 216 w 239"/>
                <a:gd name="T19" fmla="*/ 16 h 226"/>
                <a:gd name="T20" fmla="*/ 213 w 239"/>
                <a:gd name="T21" fmla="*/ 12 h 226"/>
                <a:gd name="T22" fmla="*/ 239 w 239"/>
                <a:gd name="T23"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9" h="226">
                  <a:moveTo>
                    <a:pt x="239" y="0"/>
                  </a:moveTo>
                  <a:lnTo>
                    <a:pt x="227" y="27"/>
                  </a:lnTo>
                  <a:lnTo>
                    <a:pt x="224" y="24"/>
                  </a:lnTo>
                  <a:lnTo>
                    <a:pt x="143" y="108"/>
                  </a:lnTo>
                  <a:lnTo>
                    <a:pt x="121" y="94"/>
                  </a:lnTo>
                  <a:lnTo>
                    <a:pt x="6" y="226"/>
                  </a:lnTo>
                  <a:lnTo>
                    <a:pt x="0" y="219"/>
                  </a:lnTo>
                  <a:lnTo>
                    <a:pt x="122" y="79"/>
                  </a:lnTo>
                  <a:lnTo>
                    <a:pt x="145" y="94"/>
                  </a:lnTo>
                  <a:lnTo>
                    <a:pt x="216" y="16"/>
                  </a:lnTo>
                  <a:lnTo>
                    <a:pt x="213" y="12"/>
                  </a:lnTo>
                  <a:lnTo>
                    <a:pt x="23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latin typeface="Arial" panose="020B0604020202020204" pitchFamily="34" charset="0"/>
                <a:ea typeface="Apple Symbols" panose="02000000000000000000" pitchFamily="2" charset="-79"/>
                <a:cs typeface="Arial" panose="020B0604020202020204" pitchFamily="34" charset="0"/>
              </a:endParaRPr>
            </a:p>
          </p:txBody>
        </p:sp>
        <p:sp>
          <p:nvSpPr>
            <p:cNvPr id="91" name="Freeform 37">
              <a:extLst>
                <a:ext uri="{FF2B5EF4-FFF2-40B4-BE49-F238E27FC236}">
                  <a16:creationId xmlns:a16="http://schemas.microsoft.com/office/drawing/2014/main" id="{38A0B0F5-68A6-57CA-0C9D-6D17B318AF1F}"/>
                </a:ext>
              </a:extLst>
            </p:cNvPr>
            <p:cNvSpPr>
              <a:spLocks/>
            </p:cNvSpPr>
            <p:nvPr/>
          </p:nvSpPr>
          <p:spPr bwMode="auto">
            <a:xfrm>
              <a:off x="2162176" y="2616200"/>
              <a:ext cx="360363" cy="354013"/>
            </a:xfrm>
            <a:custGeom>
              <a:avLst/>
              <a:gdLst>
                <a:gd name="T0" fmla="*/ 198 w 227"/>
                <a:gd name="T1" fmla="*/ 0 h 223"/>
                <a:gd name="T2" fmla="*/ 201 w 227"/>
                <a:gd name="T3" fmla="*/ 1 h 223"/>
                <a:gd name="T4" fmla="*/ 203 w 227"/>
                <a:gd name="T5" fmla="*/ 4 h 223"/>
                <a:gd name="T6" fmla="*/ 203 w 227"/>
                <a:gd name="T7" fmla="*/ 7 h 223"/>
                <a:gd name="T8" fmla="*/ 194 w 227"/>
                <a:gd name="T9" fmla="*/ 126 h 223"/>
                <a:gd name="T10" fmla="*/ 194 w 227"/>
                <a:gd name="T11" fmla="*/ 131 h 223"/>
                <a:gd name="T12" fmla="*/ 227 w 227"/>
                <a:gd name="T13" fmla="*/ 119 h 223"/>
                <a:gd name="T14" fmla="*/ 224 w 227"/>
                <a:gd name="T15" fmla="*/ 162 h 223"/>
                <a:gd name="T16" fmla="*/ 0 w 227"/>
                <a:gd name="T17" fmla="*/ 223 h 223"/>
                <a:gd name="T18" fmla="*/ 3 w 227"/>
                <a:gd name="T19" fmla="*/ 190 h 223"/>
                <a:gd name="T20" fmla="*/ 38 w 227"/>
                <a:gd name="T21" fmla="*/ 178 h 223"/>
                <a:gd name="T22" fmla="*/ 38 w 227"/>
                <a:gd name="T23" fmla="*/ 175 h 223"/>
                <a:gd name="T24" fmla="*/ 41 w 227"/>
                <a:gd name="T25" fmla="*/ 140 h 223"/>
                <a:gd name="T26" fmla="*/ 42 w 227"/>
                <a:gd name="T27" fmla="*/ 135 h 223"/>
                <a:gd name="T28" fmla="*/ 44 w 227"/>
                <a:gd name="T29" fmla="*/ 131 h 223"/>
                <a:gd name="T30" fmla="*/ 47 w 227"/>
                <a:gd name="T31" fmla="*/ 128 h 223"/>
                <a:gd name="T32" fmla="*/ 51 w 227"/>
                <a:gd name="T33" fmla="*/ 126 h 223"/>
                <a:gd name="T34" fmla="*/ 54 w 227"/>
                <a:gd name="T35" fmla="*/ 126 h 223"/>
                <a:gd name="T36" fmla="*/ 57 w 227"/>
                <a:gd name="T37" fmla="*/ 126 h 223"/>
                <a:gd name="T38" fmla="*/ 60 w 227"/>
                <a:gd name="T39" fmla="*/ 129 h 223"/>
                <a:gd name="T40" fmla="*/ 60 w 227"/>
                <a:gd name="T41" fmla="*/ 134 h 223"/>
                <a:gd name="T42" fmla="*/ 57 w 227"/>
                <a:gd name="T43" fmla="*/ 169 h 223"/>
                <a:gd name="T44" fmla="*/ 55 w 227"/>
                <a:gd name="T45" fmla="*/ 174 h 223"/>
                <a:gd name="T46" fmla="*/ 109 w 227"/>
                <a:gd name="T47" fmla="*/ 158 h 223"/>
                <a:gd name="T48" fmla="*/ 108 w 227"/>
                <a:gd name="T49" fmla="*/ 155 h 223"/>
                <a:gd name="T50" fmla="*/ 115 w 227"/>
                <a:gd name="T51" fmla="*/ 65 h 223"/>
                <a:gd name="T52" fmla="*/ 117 w 227"/>
                <a:gd name="T53" fmla="*/ 62 h 223"/>
                <a:gd name="T54" fmla="*/ 118 w 227"/>
                <a:gd name="T55" fmla="*/ 58 h 223"/>
                <a:gd name="T56" fmla="*/ 121 w 227"/>
                <a:gd name="T57" fmla="*/ 55 h 223"/>
                <a:gd name="T58" fmla="*/ 125 w 227"/>
                <a:gd name="T59" fmla="*/ 53 h 223"/>
                <a:gd name="T60" fmla="*/ 128 w 227"/>
                <a:gd name="T61" fmla="*/ 52 h 223"/>
                <a:gd name="T62" fmla="*/ 131 w 227"/>
                <a:gd name="T63" fmla="*/ 53 h 223"/>
                <a:gd name="T64" fmla="*/ 134 w 227"/>
                <a:gd name="T65" fmla="*/ 56 h 223"/>
                <a:gd name="T66" fmla="*/ 134 w 227"/>
                <a:gd name="T67" fmla="*/ 59 h 223"/>
                <a:gd name="T68" fmla="*/ 127 w 227"/>
                <a:gd name="T69" fmla="*/ 147 h 223"/>
                <a:gd name="T70" fmla="*/ 127 w 227"/>
                <a:gd name="T71" fmla="*/ 152 h 223"/>
                <a:gd name="T72" fmla="*/ 176 w 227"/>
                <a:gd name="T73" fmla="*/ 135 h 223"/>
                <a:gd name="T74" fmla="*/ 175 w 227"/>
                <a:gd name="T75" fmla="*/ 132 h 223"/>
                <a:gd name="T76" fmla="*/ 185 w 227"/>
                <a:gd name="T77" fmla="*/ 13 h 223"/>
                <a:gd name="T78" fmla="*/ 185 w 227"/>
                <a:gd name="T79" fmla="*/ 9 h 223"/>
                <a:gd name="T80" fmla="*/ 188 w 227"/>
                <a:gd name="T81" fmla="*/ 6 h 223"/>
                <a:gd name="T82" fmla="*/ 191 w 227"/>
                <a:gd name="T83" fmla="*/ 3 h 223"/>
                <a:gd name="T84" fmla="*/ 195 w 227"/>
                <a:gd name="T85" fmla="*/ 0 h 223"/>
                <a:gd name="T86" fmla="*/ 198 w 227"/>
                <a:gd name="T87"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27" h="223">
                  <a:moveTo>
                    <a:pt x="198" y="0"/>
                  </a:moveTo>
                  <a:lnTo>
                    <a:pt x="201" y="1"/>
                  </a:lnTo>
                  <a:lnTo>
                    <a:pt x="203" y="4"/>
                  </a:lnTo>
                  <a:lnTo>
                    <a:pt x="203" y="7"/>
                  </a:lnTo>
                  <a:lnTo>
                    <a:pt x="194" y="126"/>
                  </a:lnTo>
                  <a:lnTo>
                    <a:pt x="194" y="131"/>
                  </a:lnTo>
                  <a:lnTo>
                    <a:pt x="227" y="119"/>
                  </a:lnTo>
                  <a:lnTo>
                    <a:pt x="224" y="162"/>
                  </a:lnTo>
                  <a:lnTo>
                    <a:pt x="0" y="223"/>
                  </a:lnTo>
                  <a:lnTo>
                    <a:pt x="3" y="190"/>
                  </a:lnTo>
                  <a:lnTo>
                    <a:pt x="38" y="178"/>
                  </a:lnTo>
                  <a:lnTo>
                    <a:pt x="38" y="175"/>
                  </a:lnTo>
                  <a:lnTo>
                    <a:pt x="41" y="140"/>
                  </a:lnTo>
                  <a:lnTo>
                    <a:pt x="42" y="135"/>
                  </a:lnTo>
                  <a:lnTo>
                    <a:pt x="44" y="131"/>
                  </a:lnTo>
                  <a:lnTo>
                    <a:pt x="47" y="128"/>
                  </a:lnTo>
                  <a:lnTo>
                    <a:pt x="51" y="126"/>
                  </a:lnTo>
                  <a:lnTo>
                    <a:pt x="54" y="126"/>
                  </a:lnTo>
                  <a:lnTo>
                    <a:pt x="57" y="126"/>
                  </a:lnTo>
                  <a:lnTo>
                    <a:pt x="60" y="129"/>
                  </a:lnTo>
                  <a:lnTo>
                    <a:pt x="60" y="134"/>
                  </a:lnTo>
                  <a:lnTo>
                    <a:pt x="57" y="169"/>
                  </a:lnTo>
                  <a:lnTo>
                    <a:pt x="55" y="174"/>
                  </a:lnTo>
                  <a:lnTo>
                    <a:pt x="109" y="158"/>
                  </a:lnTo>
                  <a:lnTo>
                    <a:pt x="108" y="155"/>
                  </a:lnTo>
                  <a:lnTo>
                    <a:pt x="115" y="65"/>
                  </a:lnTo>
                  <a:lnTo>
                    <a:pt x="117" y="62"/>
                  </a:lnTo>
                  <a:lnTo>
                    <a:pt x="118" y="58"/>
                  </a:lnTo>
                  <a:lnTo>
                    <a:pt x="121" y="55"/>
                  </a:lnTo>
                  <a:lnTo>
                    <a:pt x="125" y="53"/>
                  </a:lnTo>
                  <a:lnTo>
                    <a:pt x="128" y="52"/>
                  </a:lnTo>
                  <a:lnTo>
                    <a:pt x="131" y="53"/>
                  </a:lnTo>
                  <a:lnTo>
                    <a:pt x="134" y="56"/>
                  </a:lnTo>
                  <a:lnTo>
                    <a:pt x="134" y="59"/>
                  </a:lnTo>
                  <a:lnTo>
                    <a:pt x="127" y="147"/>
                  </a:lnTo>
                  <a:lnTo>
                    <a:pt x="127" y="152"/>
                  </a:lnTo>
                  <a:lnTo>
                    <a:pt x="176" y="135"/>
                  </a:lnTo>
                  <a:lnTo>
                    <a:pt x="175" y="132"/>
                  </a:lnTo>
                  <a:lnTo>
                    <a:pt x="185" y="13"/>
                  </a:lnTo>
                  <a:lnTo>
                    <a:pt x="185" y="9"/>
                  </a:lnTo>
                  <a:lnTo>
                    <a:pt x="188" y="6"/>
                  </a:lnTo>
                  <a:lnTo>
                    <a:pt x="191" y="3"/>
                  </a:lnTo>
                  <a:lnTo>
                    <a:pt x="195" y="0"/>
                  </a:lnTo>
                  <a:lnTo>
                    <a:pt x="19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latin typeface="Arial" panose="020B0604020202020204" pitchFamily="34" charset="0"/>
                <a:ea typeface="Apple Symbols" panose="02000000000000000000" pitchFamily="2" charset="-79"/>
                <a:cs typeface="Arial" panose="020B0604020202020204" pitchFamily="34" charset="0"/>
              </a:endParaRPr>
            </a:p>
          </p:txBody>
        </p:sp>
      </p:grpSp>
      <p:sp>
        <p:nvSpPr>
          <p:cNvPr id="92" name="Freeform 38">
            <a:extLst>
              <a:ext uri="{FF2B5EF4-FFF2-40B4-BE49-F238E27FC236}">
                <a16:creationId xmlns:a16="http://schemas.microsoft.com/office/drawing/2014/main" id="{873AEE4D-E2E2-1D90-B238-D2658243D8C2}"/>
              </a:ext>
            </a:extLst>
          </p:cNvPr>
          <p:cNvSpPr>
            <a:spLocks/>
          </p:cNvSpPr>
          <p:nvPr/>
        </p:nvSpPr>
        <p:spPr bwMode="auto">
          <a:xfrm>
            <a:off x="5811393" y="2943034"/>
            <a:ext cx="403282" cy="262406"/>
          </a:xfrm>
          <a:custGeom>
            <a:avLst/>
            <a:gdLst>
              <a:gd name="T0" fmla="*/ 21 w 213"/>
              <a:gd name="T1" fmla="*/ 3 h 231"/>
              <a:gd name="T2" fmla="*/ 111 w 213"/>
              <a:gd name="T3" fmla="*/ 103 h 231"/>
              <a:gd name="T4" fmla="*/ 198 w 213"/>
              <a:gd name="T5" fmla="*/ 73 h 231"/>
              <a:gd name="T6" fmla="*/ 27 w 213"/>
              <a:gd name="T7" fmla="*/ 210 h 231"/>
              <a:gd name="T8" fmla="*/ 211 w 213"/>
              <a:gd name="T9" fmla="*/ 197 h 231"/>
              <a:gd name="T10" fmla="*/ 210 w 213"/>
              <a:gd name="T11" fmla="*/ 204 h 231"/>
              <a:gd name="T12" fmla="*/ 149 w 213"/>
              <a:gd name="T13" fmla="*/ 217 h 231"/>
              <a:gd name="T14" fmla="*/ 144 w 213"/>
              <a:gd name="T15" fmla="*/ 220 h 231"/>
              <a:gd name="T16" fmla="*/ 141 w 213"/>
              <a:gd name="T17" fmla="*/ 212 h 231"/>
              <a:gd name="T18" fmla="*/ 128 w 213"/>
              <a:gd name="T19" fmla="*/ 220 h 231"/>
              <a:gd name="T20" fmla="*/ 123 w 213"/>
              <a:gd name="T21" fmla="*/ 222 h 231"/>
              <a:gd name="T22" fmla="*/ 110 w 213"/>
              <a:gd name="T23" fmla="*/ 214 h 231"/>
              <a:gd name="T24" fmla="*/ 106 w 213"/>
              <a:gd name="T25" fmla="*/ 225 h 231"/>
              <a:gd name="T26" fmla="*/ 103 w 213"/>
              <a:gd name="T27" fmla="*/ 216 h 231"/>
              <a:gd name="T28" fmla="*/ 89 w 213"/>
              <a:gd name="T29" fmla="*/ 225 h 231"/>
              <a:gd name="T30" fmla="*/ 83 w 213"/>
              <a:gd name="T31" fmla="*/ 225 h 231"/>
              <a:gd name="T32" fmla="*/ 70 w 213"/>
              <a:gd name="T33" fmla="*/ 219 h 231"/>
              <a:gd name="T34" fmla="*/ 67 w 213"/>
              <a:gd name="T35" fmla="*/ 228 h 231"/>
              <a:gd name="T36" fmla="*/ 64 w 213"/>
              <a:gd name="T37" fmla="*/ 219 h 231"/>
              <a:gd name="T38" fmla="*/ 50 w 213"/>
              <a:gd name="T39" fmla="*/ 229 h 231"/>
              <a:gd name="T40" fmla="*/ 44 w 213"/>
              <a:gd name="T41" fmla="*/ 228 h 231"/>
              <a:gd name="T42" fmla="*/ 19 w 213"/>
              <a:gd name="T43" fmla="*/ 223 h 231"/>
              <a:gd name="T44" fmla="*/ 13 w 213"/>
              <a:gd name="T45" fmla="*/ 217 h 231"/>
              <a:gd name="T46" fmla="*/ 3 w 213"/>
              <a:gd name="T47" fmla="*/ 191 h 231"/>
              <a:gd name="T48" fmla="*/ 3 w 213"/>
              <a:gd name="T49" fmla="*/ 185 h 231"/>
              <a:gd name="T50" fmla="*/ 13 w 213"/>
              <a:gd name="T51" fmla="*/ 168 h 231"/>
              <a:gd name="T52" fmla="*/ 1 w 213"/>
              <a:gd name="T53" fmla="*/ 167 h 231"/>
              <a:gd name="T54" fmla="*/ 4 w 213"/>
              <a:gd name="T55" fmla="*/ 162 h 231"/>
              <a:gd name="T56" fmla="*/ 4 w 213"/>
              <a:gd name="T57" fmla="*/ 148 h 231"/>
              <a:gd name="T58" fmla="*/ 1 w 213"/>
              <a:gd name="T59" fmla="*/ 142 h 231"/>
              <a:gd name="T60" fmla="*/ 12 w 213"/>
              <a:gd name="T61" fmla="*/ 125 h 231"/>
              <a:gd name="T62" fmla="*/ 1 w 213"/>
              <a:gd name="T63" fmla="*/ 124 h 231"/>
              <a:gd name="T64" fmla="*/ 4 w 213"/>
              <a:gd name="T65" fmla="*/ 118 h 231"/>
              <a:gd name="T66" fmla="*/ 4 w 213"/>
              <a:gd name="T67" fmla="*/ 103 h 231"/>
              <a:gd name="T68" fmla="*/ 0 w 213"/>
              <a:gd name="T69" fmla="*/ 100 h 231"/>
              <a:gd name="T70" fmla="*/ 12 w 213"/>
              <a:gd name="T71" fmla="*/ 95 h 231"/>
              <a:gd name="T72" fmla="*/ 1 w 213"/>
              <a:gd name="T73" fmla="*/ 81 h 231"/>
              <a:gd name="T74" fmla="*/ 3 w 213"/>
              <a:gd name="T75" fmla="*/ 75 h 231"/>
              <a:gd name="T76" fmla="*/ 3 w 213"/>
              <a:gd name="T77" fmla="*/ 66 h 231"/>
              <a:gd name="T78" fmla="*/ 0 w 213"/>
              <a:gd name="T79" fmla="*/ 63 h 231"/>
              <a:gd name="T80" fmla="*/ 10 w 213"/>
              <a:gd name="T81" fmla="*/ 58 h 231"/>
              <a:gd name="T82" fmla="*/ 0 w 213"/>
              <a:gd name="T83" fmla="*/ 43 h 231"/>
              <a:gd name="T84" fmla="*/ 3 w 213"/>
              <a:gd name="T85" fmla="*/ 37 h 231"/>
              <a:gd name="T86" fmla="*/ 10 w 213"/>
              <a:gd name="T87" fmla="*/ 5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3" h="231">
                <a:moveTo>
                  <a:pt x="15" y="0"/>
                </a:moveTo>
                <a:lnTo>
                  <a:pt x="18" y="2"/>
                </a:lnTo>
                <a:lnTo>
                  <a:pt x="21" y="3"/>
                </a:lnTo>
                <a:lnTo>
                  <a:pt x="21" y="6"/>
                </a:lnTo>
                <a:lnTo>
                  <a:pt x="24" y="198"/>
                </a:lnTo>
                <a:lnTo>
                  <a:pt x="111" y="103"/>
                </a:lnTo>
                <a:lnTo>
                  <a:pt x="132" y="121"/>
                </a:lnTo>
                <a:lnTo>
                  <a:pt x="190" y="63"/>
                </a:lnTo>
                <a:lnTo>
                  <a:pt x="198" y="73"/>
                </a:lnTo>
                <a:lnTo>
                  <a:pt x="131" y="137"/>
                </a:lnTo>
                <a:lnTo>
                  <a:pt x="111" y="119"/>
                </a:lnTo>
                <a:lnTo>
                  <a:pt x="27" y="210"/>
                </a:lnTo>
                <a:lnTo>
                  <a:pt x="207" y="194"/>
                </a:lnTo>
                <a:lnTo>
                  <a:pt x="210" y="194"/>
                </a:lnTo>
                <a:lnTo>
                  <a:pt x="211" y="197"/>
                </a:lnTo>
                <a:lnTo>
                  <a:pt x="213" y="200"/>
                </a:lnTo>
                <a:lnTo>
                  <a:pt x="211" y="203"/>
                </a:lnTo>
                <a:lnTo>
                  <a:pt x="210" y="204"/>
                </a:lnTo>
                <a:lnTo>
                  <a:pt x="207" y="206"/>
                </a:lnTo>
                <a:lnTo>
                  <a:pt x="149" y="212"/>
                </a:lnTo>
                <a:lnTo>
                  <a:pt x="149" y="217"/>
                </a:lnTo>
                <a:lnTo>
                  <a:pt x="147" y="219"/>
                </a:lnTo>
                <a:lnTo>
                  <a:pt x="146" y="220"/>
                </a:lnTo>
                <a:lnTo>
                  <a:pt x="144" y="220"/>
                </a:lnTo>
                <a:lnTo>
                  <a:pt x="143" y="219"/>
                </a:lnTo>
                <a:lnTo>
                  <a:pt x="141" y="217"/>
                </a:lnTo>
                <a:lnTo>
                  <a:pt x="141" y="212"/>
                </a:lnTo>
                <a:lnTo>
                  <a:pt x="129" y="213"/>
                </a:lnTo>
                <a:lnTo>
                  <a:pt x="129" y="219"/>
                </a:lnTo>
                <a:lnTo>
                  <a:pt x="128" y="220"/>
                </a:lnTo>
                <a:lnTo>
                  <a:pt x="128" y="222"/>
                </a:lnTo>
                <a:lnTo>
                  <a:pt x="126" y="222"/>
                </a:lnTo>
                <a:lnTo>
                  <a:pt x="123" y="222"/>
                </a:lnTo>
                <a:lnTo>
                  <a:pt x="122" y="219"/>
                </a:lnTo>
                <a:lnTo>
                  <a:pt x="122" y="213"/>
                </a:lnTo>
                <a:lnTo>
                  <a:pt x="110" y="214"/>
                </a:lnTo>
                <a:lnTo>
                  <a:pt x="110" y="220"/>
                </a:lnTo>
                <a:lnTo>
                  <a:pt x="109" y="223"/>
                </a:lnTo>
                <a:lnTo>
                  <a:pt x="106" y="225"/>
                </a:lnTo>
                <a:lnTo>
                  <a:pt x="104" y="223"/>
                </a:lnTo>
                <a:lnTo>
                  <a:pt x="103" y="220"/>
                </a:lnTo>
                <a:lnTo>
                  <a:pt x="103" y="216"/>
                </a:lnTo>
                <a:lnTo>
                  <a:pt x="89" y="217"/>
                </a:lnTo>
                <a:lnTo>
                  <a:pt x="91" y="222"/>
                </a:lnTo>
                <a:lnTo>
                  <a:pt x="89" y="225"/>
                </a:lnTo>
                <a:lnTo>
                  <a:pt x="86" y="226"/>
                </a:lnTo>
                <a:lnTo>
                  <a:pt x="85" y="226"/>
                </a:lnTo>
                <a:lnTo>
                  <a:pt x="83" y="225"/>
                </a:lnTo>
                <a:lnTo>
                  <a:pt x="83" y="223"/>
                </a:lnTo>
                <a:lnTo>
                  <a:pt x="83" y="217"/>
                </a:lnTo>
                <a:lnTo>
                  <a:pt x="70" y="219"/>
                </a:lnTo>
                <a:lnTo>
                  <a:pt x="70" y="225"/>
                </a:lnTo>
                <a:lnTo>
                  <a:pt x="70" y="226"/>
                </a:lnTo>
                <a:lnTo>
                  <a:pt x="67" y="228"/>
                </a:lnTo>
                <a:lnTo>
                  <a:pt x="65" y="228"/>
                </a:lnTo>
                <a:lnTo>
                  <a:pt x="64" y="225"/>
                </a:lnTo>
                <a:lnTo>
                  <a:pt x="64" y="219"/>
                </a:lnTo>
                <a:lnTo>
                  <a:pt x="50" y="220"/>
                </a:lnTo>
                <a:lnTo>
                  <a:pt x="50" y="226"/>
                </a:lnTo>
                <a:lnTo>
                  <a:pt x="50" y="229"/>
                </a:lnTo>
                <a:lnTo>
                  <a:pt x="47" y="231"/>
                </a:lnTo>
                <a:lnTo>
                  <a:pt x="46" y="229"/>
                </a:lnTo>
                <a:lnTo>
                  <a:pt x="44" y="228"/>
                </a:lnTo>
                <a:lnTo>
                  <a:pt x="44" y="226"/>
                </a:lnTo>
                <a:lnTo>
                  <a:pt x="44" y="220"/>
                </a:lnTo>
                <a:lnTo>
                  <a:pt x="19" y="223"/>
                </a:lnTo>
                <a:lnTo>
                  <a:pt x="16" y="223"/>
                </a:lnTo>
                <a:lnTo>
                  <a:pt x="15" y="220"/>
                </a:lnTo>
                <a:lnTo>
                  <a:pt x="13" y="217"/>
                </a:lnTo>
                <a:lnTo>
                  <a:pt x="13" y="191"/>
                </a:lnTo>
                <a:lnTo>
                  <a:pt x="4" y="191"/>
                </a:lnTo>
                <a:lnTo>
                  <a:pt x="3" y="191"/>
                </a:lnTo>
                <a:lnTo>
                  <a:pt x="3" y="189"/>
                </a:lnTo>
                <a:lnTo>
                  <a:pt x="1" y="188"/>
                </a:lnTo>
                <a:lnTo>
                  <a:pt x="3" y="185"/>
                </a:lnTo>
                <a:lnTo>
                  <a:pt x="4" y="183"/>
                </a:lnTo>
                <a:lnTo>
                  <a:pt x="13" y="183"/>
                </a:lnTo>
                <a:lnTo>
                  <a:pt x="13" y="168"/>
                </a:lnTo>
                <a:lnTo>
                  <a:pt x="4" y="168"/>
                </a:lnTo>
                <a:lnTo>
                  <a:pt x="3" y="168"/>
                </a:lnTo>
                <a:lnTo>
                  <a:pt x="1" y="167"/>
                </a:lnTo>
                <a:lnTo>
                  <a:pt x="1" y="165"/>
                </a:lnTo>
                <a:lnTo>
                  <a:pt x="3" y="162"/>
                </a:lnTo>
                <a:lnTo>
                  <a:pt x="4" y="162"/>
                </a:lnTo>
                <a:lnTo>
                  <a:pt x="12" y="161"/>
                </a:lnTo>
                <a:lnTo>
                  <a:pt x="12" y="146"/>
                </a:lnTo>
                <a:lnTo>
                  <a:pt x="4" y="148"/>
                </a:lnTo>
                <a:lnTo>
                  <a:pt x="1" y="146"/>
                </a:lnTo>
                <a:lnTo>
                  <a:pt x="1" y="145"/>
                </a:lnTo>
                <a:lnTo>
                  <a:pt x="1" y="142"/>
                </a:lnTo>
                <a:lnTo>
                  <a:pt x="4" y="140"/>
                </a:lnTo>
                <a:lnTo>
                  <a:pt x="12" y="139"/>
                </a:lnTo>
                <a:lnTo>
                  <a:pt x="12" y="125"/>
                </a:lnTo>
                <a:lnTo>
                  <a:pt x="4" y="125"/>
                </a:lnTo>
                <a:lnTo>
                  <a:pt x="3" y="125"/>
                </a:lnTo>
                <a:lnTo>
                  <a:pt x="1" y="124"/>
                </a:lnTo>
                <a:lnTo>
                  <a:pt x="1" y="122"/>
                </a:lnTo>
                <a:lnTo>
                  <a:pt x="1" y="119"/>
                </a:lnTo>
                <a:lnTo>
                  <a:pt x="4" y="118"/>
                </a:lnTo>
                <a:lnTo>
                  <a:pt x="12" y="118"/>
                </a:lnTo>
                <a:lnTo>
                  <a:pt x="12" y="103"/>
                </a:lnTo>
                <a:lnTo>
                  <a:pt x="4" y="103"/>
                </a:lnTo>
                <a:lnTo>
                  <a:pt x="1" y="103"/>
                </a:lnTo>
                <a:lnTo>
                  <a:pt x="1" y="101"/>
                </a:lnTo>
                <a:lnTo>
                  <a:pt x="0" y="100"/>
                </a:lnTo>
                <a:lnTo>
                  <a:pt x="1" y="97"/>
                </a:lnTo>
                <a:lnTo>
                  <a:pt x="3" y="97"/>
                </a:lnTo>
                <a:lnTo>
                  <a:pt x="12" y="95"/>
                </a:lnTo>
                <a:lnTo>
                  <a:pt x="12" y="81"/>
                </a:lnTo>
                <a:lnTo>
                  <a:pt x="3" y="82"/>
                </a:lnTo>
                <a:lnTo>
                  <a:pt x="1" y="81"/>
                </a:lnTo>
                <a:lnTo>
                  <a:pt x="0" y="78"/>
                </a:lnTo>
                <a:lnTo>
                  <a:pt x="1" y="76"/>
                </a:lnTo>
                <a:lnTo>
                  <a:pt x="3" y="75"/>
                </a:lnTo>
                <a:lnTo>
                  <a:pt x="10" y="73"/>
                </a:lnTo>
                <a:lnTo>
                  <a:pt x="10" y="66"/>
                </a:lnTo>
                <a:lnTo>
                  <a:pt x="3" y="66"/>
                </a:lnTo>
                <a:lnTo>
                  <a:pt x="1" y="66"/>
                </a:lnTo>
                <a:lnTo>
                  <a:pt x="0" y="64"/>
                </a:lnTo>
                <a:lnTo>
                  <a:pt x="0" y="63"/>
                </a:lnTo>
                <a:lnTo>
                  <a:pt x="1" y="60"/>
                </a:lnTo>
                <a:lnTo>
                  <a:pt x="3" y="58"/>
                </a:lnTo>
                <a:lnTo>
                  <a:pt x="10" y="58"/>
                </a:lnTo>
                <a:lnTo>
                  <a:pt x="10" y="43"/>
                </a:lnTo>
                <a:lnTo>
                  <a:pt x="3" y="45"/>
                </a:lnTo>
                <a:lnTo>
                  <a:pt x="0" y="43"/>
                </a:lnTo>
                <a:lnTo>
                  <a:pt x="0" y="40"/>
                </a:lnTo>
                <a:lnTo>
                  <a:pt x="0" y="37"/>
                </a:lnTo>
                <a:lnTo>
                  <a:pt x="3" y="37"/>
                </a:lnTo>
                <a:lnTo>
                  <a:pt x="10" y="36"/>
                </a:lnTo>
                <a:lnTo>
                  <a:pt x="10" y="8"/>
                </a:lnTo>
                <a:lnTo>
                  <a:pt x="10" y="5"/>
                </a:lnTo>
                <a:lnTo>
                  <a:pt x="13" y="2"/>
                </a:lnTo>
                <a:lnTo>
                  <a:pt x="1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latin typeface="Arial" panose="020B0604020202020204" pitchFamily="34" charset="0"/>
              <a:ea typeface="Apple Symbols" panose="02000000000000000000" pitchFamily="2" charset="-79"/>
              <a:cs typeface="Arial" panose="020B0604020202020204" pitchFamily="34" charset="0"/>
            </a:endParaRPr>
          </a:p>
        </p:txBody>
      </p:sp>
      <p:grpSp>
        <p:nvGrpSpPr>
          <p:cNvPr id="93" name="Group 92">
            <a:extLst>
              <a:ext uri="{FF2B5EF4-FFF2-40B4-BE49-F238E27FC236}">
                <a16:creationId xmlns:a16="http://schemas.microsoft.com/office/drawing/2014/main" id="{EFAA0973-987C-882C-7245-BAC07B6FFD42}"/>
              </a:ext>
            </a:extLst>
          </p:cNvPr>
          <p:cNvGrpSpPr/>
          <p:nvPr/>
        </p:nvGrpSpPr>
        <p:grpSpPr>
          <a:xfrm>
            <a:off x="6985268" y="1399270"/>
            <a:ext cx="1796782" cy="3494199"/>
            <a:chOff x="8416926" y="1336675"/>
            <a:chExt cx="1506538" cy="4883151"/>
          </a:xfrm>
          <a:solidFill>
            <a:schemeClr val="tx1">
              <a:lumMod val="85000"/>
              <a:lumOff val="15000"/>
            </a:schemeClr>
          </a:solidFill>
        </p:grpSpPr>
        <p:sp>
          <p:nvSpPr>
            <p:cNvPr id="94" name="Freeform 25">
              <a:extLst>
                <a:ext uri="{FF2B5EF4-FFF2-40B4-BE49-F238E27FC236}">
                  <a16:creationId xmlns:a16="http://schemas.microsoft.com/office/drawing/2014/main" id="{E3E443EC-5AE4-EE6E-80EC-B96D4786D186}"/>
                </a:ext>
              </a:extLst>
            </p:cNvPr>
            <p:cNvSpPr>
              <a:spLocks/>
            </p:cNvSpPr>
            <p:nvPr/>
          </p:nvSpPr>
          <p:spPr bwMode="auto">
            <a:xfrm>
              <a:off x="8416926" y="1336675"/>
              <a:ext cx="1069975" cy="4883150"/>
            </a:xfrm>
            <a:custGeom>
              <a:avLst/>
              <a:gdLst>
                <a:gd name="T0" fmla="*/ 21 w 674"/>
                <a:gd name="T1" fmla="*/ 0 h 3076"/>
                <a:gd name="T2" fmla="*/ 38 w 674"/>
                <a:gd name="T3" fmla="*/ 0 h 3076"/>
                <a:gd name="T4" fmla="*/ 53 w 674"/>
                <a:gd name="T5" fmla="*/ 0 h 3076"/>
                <a:gd name="T6" fmla="*/ 68 w 674"/>
                <a:gd name="T7" fmla="*/ 1 h 3076"/>
                <a:gd name="T8" fmla="*/ 78 w 674"/>
                <a:gd name="T9" fmla="*/ 1 h 3076"/>
                <a:gd name="T10" fmla="*/ 82 w 674"/>
                <a:gd name="T11" fmla="*/ 1 h 3076"/>
                <a:gd name="T12" fmla="*/ 674 w 674"/>
                <a:gd name="T13" fmla="*/ 3076 h 3076"/>
                <a:gd name="T14" fmla="*/ 544 w 674"/>
                <a:gd name="T15" fmla="*/ 3052 h 3076"/>
                <a:gd name="T16" fmla="*/ 0 w 674"/>
                <a:gd name="T17" fmla="*/ 1 h 3076"/>
                <a:gd name="T18" fmla="*/ 8 w 674"/>
                <a:gd name="T19" fmla="*/ 0 h 3076"/>
                <a:gd name="T20" fmla="*/ 21 w 674"/>
                <a:gd name="T21" fmla="*/ 0 h 3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4" h="3076">
                  <a:moveTo>
                    <a:pt x="21" y="0"/>
                  </a:moveTo>
                  <a:lnTo>
                    <a:pt x="38" y="0"/>
                  </a:lnTo>
                  <a:lnTo>
                    <a:pt x="53" y="0"/>
                  </a:lnTo>
                  <a:lnTo>
                    <a:pt x="68" y="1"/>
                  </a:lnTo>
                  <a:lnTo>
                    <a:pt x="78" y="1"/>
                  </a:lnTo>
                  <a:lnTo>
                    <a:pt x="82" y="1"/>
                  </a:lnTo>
                  <a:lnTo>
                    <a:pt x="674" y="3076"/>
                  </a:lnTo>
                  <a:lnTo>
                    <a:pt x="544" y="3052"/>
                  </a:lnTo>
                  <a:lnTo>
                    <a:pt x="0" y="1"/>
                  </a:lnTo>
                  <a:lnTo>
                    <a:pt x="8" y="0"/>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latin typeface="Arial" panose="020B0604020202020204" pitchFamily="34" charset="0"/>
                <a:ea typeface="Apple Symbols" panose="02000000000000000000" pitchFamily="2" charset="-79"/>
                <a:cs typeface="Arial" panose="020B0604020202020204" pitchFamily="34" charset="0"/>
              </a:endParaRPr>
            </a:p>
          </p:txBody>
        </p:sp>
        <p:sp>
          <p:nvSpPr>
            <p:cNvPr id="95" name="Freeform 26">
              <a:extLst>
                <a:ext uri="{FF2B5EF4-FFF2-40B4-BE49-F238E27FC236}">
                  <a16:creationId xmlns:a16="http://schemas.microsoft.com/office/drawing/2014/main" id="{3C892938-DE76-1121-AE06-68A2413FB822}"/>
                </a:ext>
              </a:extLst>
            </p:cNvPr>
            <p:cNvSpPr>
              <a:spLocks/>
            </p:cNvSpPr>
            <p:nvPr/>
          </p:nvSpPr>
          <p:spPr bwMode="auto">
            <a:xfrm>
              <a:off x="8878888" y="1633538"/>
              <a:ext cx="1000125" cy="4325938"/>
            </a:xfrm>
            <a:custGeom>
              <a:avLst/>
              <a:gdLst>
                <a:gd name="T0" fmla="*/ 0 w 630"/>
                <a:gd name="T1" fmla="*/ 0 h 2725"/>
                <a:gd name="T2" fmla="*/ 30 w 630"/>
                <a:gd name="T3" fmla="*/ 2 h 2725"/>
                <a:gd name="T4" fmla="*/ 50 w 630"/>
                <a:gd name="T5" fmla="*/ 2 h 2725"/>
                <a:gd name="T6" fmla="*/ 65 w 630"/>
                <a:gd name="T7" fmla="*/ 2 h 2725"/>
                <a:gd name="T8" fmla="*/ 70 w 630"/>
                <a:gd name="T9" fmla="*/ 2 h 2725"/>
                <a:gd name="T10" fmla="*/ 630 w 630"/>
                <a:gd name="T11" fmla="*/ 2725 h 2725"/>
                <a:gd name="T12" fmla="*/ 524 w 630"/>
                <a:gd name="T13" fmla="*/ 2716 h 2725"/>
                <a:gd name="T14" fmla="*/ 0 w 630"/>
                <a:gd name="T15" fmla="*/ 0 h 27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0" h="2725">
                  <a:moveTo>
                    <a:pt x="0" y="0"/>
                  </a:moveTo>
                  <a:lnTo>
                    <a:pt x="30" y="2"/>
                  </a:lnTo>
                  <a:lnTo>
                    <a:pt x="50" y="2"/>
                  </a:lnTo>
                  <a:lnTo>
                    <a:pt x="65" y="2"/>
                  </a:lnTo>
                  <a:lnTo>
                    <a:pt x="70" y="2"/>
                  </a:lnTo>
                  <a:lnTo>
                    <a:pt x="630" y="2725"/>
                  </a:lnTo>
                  <a:lnTo>
                    <a:pt x="524" y="2716"/>
                  </a:lnTo>
                  <a:lnTo>
                    <a:pt x="0" y="0"/>
                  </a:lnTo>
                  <a:close/>
                </a:path>
              </a:pathLst>
            </a:custGeom>
            <a:gradFill>
              <a:gsLst>
                <a:gs pos="63000">
                  <a:schemeClr val="accent3">
                    <a:lumMod val="44000"/>
                  </a:schemeClr>
                </a:gs>
                <a:gs pos="100000">
                  <a:schemeClr val="accent4">
                    <a:lumMod val="80000"/>
                    <a:lumOff val="20000"/>
                  </a:schemeClr>
                </a:gs>
              </a:gsLst>
              <a:lin ang="10800000" scaled="1"/>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latin typeface="Arial" panose="020B0604020202020204" pitchFamily="34" charset="0"/>
                <a:ea typeface="Apple Symbols" panose="02000000000000000000" pitchFamily="2" charset="-79"/>
                <a:cs typeface="Arial" panose="020B0604020202020204" pitchFamily="34" charset="0"/>
              </a:endParaRPr>
            </a:p>
          </p:txBody>
        </p:sp>
        <p:sp>
          <p:nvSpPr>
            <p:cNvPr id="96" name="Freeform 39">
              <a:extLst>
                <a:ext uri="{FF2B5EF4-FFF2-40B4-BE49-F238E27FC236}">
                  <a16:creationId xmlns:a16="http://schemas.microsoft.com/office/drawing/2014/main" id="{BF86F41B-5747-41FA-35FD-7B97AD88EC4E}"/>
                </a:ext>
              </a:extLst>
            </p:cNvPr>
            <p:cNvSpPr>
              <a:spLocks noEditPoints="1"/>
            </p:cNvSpPr>
            <p:nvPr/>
          </p:nvSpPr>
          <p:spPr bwMode="auto">
            <a:xfrm>
              <a:off x="8547101" y="1338263"/>
              <a:ext cx="1376363" cy="4881563"/>
            </a:xfrm>
            <a:custGeom>
              <a:avLst/>
              <a:gdLst>
                <a:gd name="T0" fmla="*/ 653 w 867"/>
                <a:gd name="T1" fmla="*/ 2005 h 3075"/>
                <a:gd name="T2" fmla="*/ 428 w 867"/>
                <a:gd name="T3" fmla="*/ 2014 h 3075"/>
                <a:gd name="T4" fmla="*/ 516 w 867"/>
                <a:gd name="T5" fmla="*/ 2465 h 3075"/>
                <a:gd name="T6" fmla="*/ 733 w 867"/>
                <a:gd name="T7" fmla="*/ 2398 h 3075"/>
                <a:gd name="T8" fmla="*/ 653 w 867"/>
                <a:gd name="T9" fmla="*/ 2005 h 3075"/>
                <a:gd name="T10" fmla="*/ 328 w 867"/>
                <a:gd name="T11" fmla="*/ 1506 h 3075"/>
                <a:gd name="T12" fmla="*/ 416 w 867"/>
                <a:gd name="T13" fmla="*/ 1958 h 3075"/>
                <a:gd name="T14" fmla="*/ 642 w 867"/>
                <a:gd name="T15" fmla="*/ 1958 h 3075"/>
                <a:gd name="T16" fmla="*/ 557 w 867"/>
                <a:gd name="T17" fmla="*/ 1544 h 3075"/>
                <a:gd name="T18" fmla="*/ 328 w 867"/>
                <a:gd name="T19" fmla="*/ 1506 h 3075"/>
                <a:gd name="T20" fmla="*/ 230 w 867"/>
                <a:gd name="T21" fmla="*/ 1004 h 3075"/>
                <a:gd name="T22" fmla="*/ 318 w 867"/>
                <a:gd name="T23" fmla="*/ 1449 h 3075"/>
                <a:gd name="T24" fmla="*/ 548 w 867"/>
                <a:gd name="T25" fmla="*/ 1495 h 3075"/>
                <a:gd name="T26" fmla="*/ 464 w 867"/>
                <a:gd name="T27" fmla="*/ 1086 h 3075"/>
                <a:gd name="T28" fmla="*/ 230 w 867"/>
                <a:gd name="T29" fmla="*/ 1004 h 3075"/>
                <a:gd name="T30" fmla="*/ 131 w 867"/>
                <a:gd name="T31" fmla="*/ 495 h 3075"/>
                <a:gd name="T32" fmla="*/ 219 w 867"/>
                <a:gd name="T33" fmla="*/ 948 h 3075"/>
                <a:gd name="T34" fmla="*/ 453 w 867"/>
                <a:gd name="T35" fmla="*/ 1038 h 3075"/>
                <a:gd name="T36" fmla="*/ 364 w 867"/>
                <a:gd name="T37" fmla="*/ 603 h 3075"/>
                <a:gd name="T38" fmla="*/ 131 w 867"/>
                <a:gd name="T39" fmla="*/ 495 h 3075"/>
                <a:gd name="T40" fmla="*/ 0 w 867"/>
                <a:gd name="T41" fmla="*/ 0 h 3075"/>
                <a:gd name="T42" fmla="*/ 39 w 867"/>
                <a:gd name="T43" fmla="*/ 21 h 3075"/>
                <a:gd name="T44" fmla="*/ 120 w 867"/>
                <a:gd name="T45" fmla="*/ 439 h 3075"/>
                <a:gd name="T46" fmla="*/ 355 w 867"/>
                <a:gd name="T47" fmla="*/ 555 h 3075"/>
                <a:gd name="T48" fmla="*/ 279 w 867"/>
                <a:gd name="T49" fmla="*/ 188 h 3075"/>
                <a:gd name="T50" fmla="*/ 315 w 867"/>
                <a:gd name="T51" fmla="*/ 205 h 3075"/>
                <a:gd name="T52" fmla="*/ 389 w 867"/>
                <a:gd name="T53" fmla="*/ 571 h 3075"/>
                <a:gd name="T54" fmla="*/ 389 w 867"/>
                <a:gd name="T55" fmla="*/ 571 h 3075"/>
                <a:gd name="T56" fmla="*/ 398 w 867"/>
                <a:gd name="T57" fmla="*/ 611 h 3075"/>
                <a:gd name="T58" fmla="*/ 581 w 867"/>
                <a:gd name="T59" fmla="*/ 1503 h 3075"/>
                <a:gd name="T60" fmla="*/ 583 w 867"/>
                <a:gd name="T61" fmla="*/ 1503 h 3075"/>
                <a:gd name="T62" fmla="*/ 592 w 867"/>
                <a:gd name="T63" fmla="*/ 1550 h 3075"/>
                <a:gd name="T64" fmla="*/ 592 w 867"/>
                <a:gd name="T65" fmla="*/ 1550 h 3075"/>
                <a:gd name="T66" fmla="*/ 867 w 867"/>
                <a:gd name="T67" fmla="*/ 2889 h 3075"/>
                <a:gd name="T68" fmla="*/ 839 w 867"/>
                <a:gd name="T69" fmla="*/ 2911 h 3075"/>
                <a:gd name="T70" fmla="*/ 743 w 867"/>
                <a:gd name="T71" fmla="*/ 2446 h 3075"/>
                <a:gd name="T72" fmla="*/ 526 w 867"/>
                <a:gd name="T73" fmla="*/ 2523 h 3075"/>
                <a:gd name="T74" fmla="*/ 627 w 867"/>
                <a:gd name="T75" fmla="*/ 3042 h 3075"/>
                <a:gd name="T76" fmla="*/ 592 w 867"/>
                <a:gd name="T77" fmla="*/ 3075 h 3075"/>
                <a:gd name="T78" fmla="*/ 91 w 867"/>
                <a:gd name="T79" fmla="*/ 476 h 3075"/>
                <a:gd name="T80" fmla="*/ 81 w 867"/>
                <a:gd name="T81" fmla="*/ 420 h 3075"/>
                <a:gd name="T82" fmla="*/ 81 w 867"/>
                <a:gd name="T83" fmla="*/ 420 h 3075"/>
                <a:gd name="T84" fmla="*/ 0 w 867"/>
                <a:gd name="T85" fmla="*/ 0 h 30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67" h="3075">
                  <a:moveTo>
                    <a:pt x="653" y="2005"/>
                  </a:moveTo>
                  <a:lnTo>
                    <a:pt x="428" y="2014"/>
                  </a:lnTo>
                  <a:lnTo>
                    <a:pt x="516" y="2465"/>
                  </a:lnTo>
                  <a:lnTo>
                    <a:pt x="733" y="2398"/>
                  </a:lnTo>
                  <a:lnTo>
                    <a:pt x="653" y="2005"/>
                  </a:lnTo>
                  <a:close/>
                  <a:moveTo>
                    <a:pt x="328" y="1506"/>
                  </a:moveTo>
                  <a:lnTo>
                    <a:pt x="416" y="1958"/>
                  </a:lnTo>
                  <a:lnTo>
                    <a:pt x="642" y="1958"/>
                  </a:lnTo>
                  <a:lnTo>
                    <a:pt x="557" y="1544"/>
                  </a:lnTo>
                  <a:lnTo>
                    <a:pt x="328" y="1506"/>
                  </a:lnTo>
                  <a:close/>
                  <a:moveTo>
                    <a:pt x="230" y="1004"/>
                  </a:moveTo>
                  <a:lnTo>
                    <a:pt x="318" y="1449"/>
                  </a:lnTo>
                  <a:lnTo>
                    <a:pt x="548" y="1495"/>
                  </a:lnTo>
                  <a:lnTo>
                    <a:pt x="464" y="1086"/>
                  </a:lnTo>
                  <a:lnTo>
                    <a:pt x="230" y="1004"/>
                  </a:lnTo>
                  <a:close/>
                  <a:moveTo>
                    <a:pt x="131" y="495"/>
                  </a:moveTo>
                  <a:lnTo>
                    <a:pt x="219" y="948"/>
                  </a:lnTo>
                  <a:lnTo>
                    <a:pt x="453" y="1038"/>
                  </a:lnTo>
                  <a:lnTo>
                    <a:pt x="364" y="603"/>
                  </a:lnTo>
                  <a:lnTo>
                    <a:pt x="131" y="495"/>
                  </a:lnTo>
                  <a:close/>
                  <a:moveTo>
                    <a:pt x="0" y="0"/>
                  </a:moveTo>
                  <a:lnTo>
                    <a:pt x="39" y="21"/>
                  </a:lnTo>
                  <a:lnTo>
                    <a:pt x="120" y="439"/>
                  </a:lnTo>
                  <a:lnTo>
                    <a:pt x="355" y="555"/>
                  </a:lnTo>
                  <a:lnTo>
                    <a:pt x="279" y="188"/>
                  </a:lnTo>
                  <a:lnTo>
                    <a:pt x="315" y="205"/>
                  </a:lnTo>
                  <a:lnTo>
                    <a:pt x="389" y="571"/>
                  </a:lnTo>
                  <a:lnTo>
                    <a:pt x="389" y="571"/>
                  </a:lnTo>
                  <a:lnTo>
                    <a:pt x="398" y="611"/>
                  </a:lnTo>
                  <a:lnTo>
                    <a:pt x="581" y="1503"/>
                  </a:lnTo>
                  <a:lnTo>
                    <a:pt x="583" y="1503"/>
                  </a:lnTo>
                  <a:lnTo>
                    <a:pt x="592" y="1550"/>
                  </a:lnTo>
                  <a:lnTo>
                    <a:pt x="592" y="1550"/>
                  </a:lnTo>
                  <a:lnTo>
                    <a:pt x="867" y="2889"/>
                  </a:lnTo>
                  <a:lnTo>
                    <a:pt x="839" y="2911"/>
                  </a:lnTo>
                  <a:lnTo>
                    <a:pt x="743" y="2446"/>
                  </a:lnTo>
                  <a:lnTo>
                    <a:pt x="526" y="2523"/>
                  </a:lnTo>
                  <a:lnTo>
                    <a:pt x="627" y="3042"/>
                  </a:lnTo>
                  <a:lnTo>
                    <a:pt x="592" y="3075"/>
                  </a:lnTo>
                  <a:lnTo>
                    <a:pt x="91" y="476"/>
                  </a:lnTo>
                  <a:lnTo>
                    <a:pt x="81" y="420"/>
                  </a:lnTo>
                  <a:lnTo>
                    <a:pt x="81" y="42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latin typeface="Arial" panose="020B0604020202020204" pitchFamily="34" charset="0"/>
                <a:ea typeface="Apple Symbols" panose="02000000000000000000" pitchFamily="2" charset="-79"/>
                <a:cs typeface="Arial" panose="020B0604020202020204" pitchFamily="34" charset="0"/>
              </a:endParaRPr>
            </a:p>
          </p:txBody>
        </p:sp>
        <p:sp>
          <p:nvSpPr>
            <p:cNvPr id="97" name="Freeform 40">
              <a:extLst>
                <a:ext uri="{FF2B5EF4-FFF2-40B4-BE49-F238E27FC236}">
                  <a16:creationId xmlns:a16="http://schemas.microsoft.com/office/drawing/2014/main" id="{1D802BE8-ABE8-17CC-BC7B-482C14A13990}"/>
                </a:ext>
              </a:extLst>
            </p:cNvPr>
            <p:cNvSpPr>
              <a:spLocks/>
            </p:cNvSpPr>
            <p:nvPr/>
          </p:nvSpPr>
          <p:spPr bwMode="auto">
            <a:xfrm>
              <a:off x="8755063" y="2124075"/>
              <a:ext cx="369888" cy="182563"/>
            </a:xfrm>
            <a:custGeom>
              <a:avLst/>
              <a:gdLst>
                <a:gd name="T0" fmla="*/ 0 w 233"/>
                <a:gd name="T1" fmla="*/ 0 h 115"/>
                <a:gd name="T2" fmla="*/ 233 w 233"/>
                <a:gd name="T3" fmla="*/ 108 h 115"/>
                <a:gd name="T4" fmla="*/ 161 w 233"/>
                <a:gd name="T5" fmla="*/ 115 h 115"/>
                <a:gd name="T6" fmla="*/ 9 w 233"/>
                <a:gd name="T7" fmla="*/ 47 h 115"/>
                <a:gd name="T8" fmla="*/ 0 w 233"/>
                <a:gd name="T9" fmla="*/ 0 h 115"/>
              </a:gdLst>
              <a:ahLst/>
              <a:cxnLst>
                <a:cxn ang="0">
                  <a:pos x="T0" y="T1"/>
                </a:cxn>
                <a:cxn ang="0">
                  <a:pos x="T2" y="T3"/>
                </a:cxn>
                <a:cxn ang="0">
                  <a:pos x="T4" y="T5"/>
                </a:cxn>
                <a:cxn ang="0">
                  <a:pos x="T6" y="T7"/>
                </a:cxn>
                <a:cxn ang="0">
                  <a:pos x="T8" y="T9"/>
                </a:cxn>
              </a:cxnLst>
              <a:rect l="0" t="0" r="r" b="b"/>
              <a:pathLst>
                <a:path w="233" h="115">
                  <a:moveTo>
                    <a:pt x="0" y="0"/>
                  </a:moveTo>
                  <a:lnTo>
                    <a:pt x="233" y="108"/>
                  </a:lnTo>
                  <a:lnTo>
                    <a:pt x="161" y="115"/>
                  </a:lnTo>
                  <a:lnTo>
                    <a:pt x="9" y="4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latin typeface="Arial" panose="020B0604020202020204" pitchFamily="34" charset="0"/>
                <a:ea typeface="Apple Symbols" panose="02000000000000000000" pitchFamily="2" charset="-79"/>
                <a:cs typeface="Arial" panose="020B0604020202020204" pitchFamily="34" charset="0"/>
              </a:endParaRPr>
            </a:p>
          </p:txBody>
        </p:sp>
        <p:sp>
          <p:nvSpPr>
            <p:cNvPr id="98" name="Freeform 41">
              <a:extLst>
                <a:ext uri="{FF2B5EF4-FFF2-40B4-BE49-F238E27FC236}">
                  <a16:creationId xmlns:a16="http://schemas.microsoft.com/office/drawing/2014/main" id="{6634C957-C7E8-D602-8316-BADC129DDA0F}"/>
                </a:ext>
              </a:extLst>
            </p:cNvPr>
            <p:cNvSpPr>
              <a:spLocks/>
            </p:cNvSpPr>
            <p:nvPr/>
          </p:nvSpPr>
          <p:spPr bwMode="auto">
            <a:xfrm>
              <a:off x="8912226" y="2932113"/>
              <a:ext cx="371475" cy="149225"/>
            </a:xfrm>
            <a:custGeom>
              <a:avLst/>
              <a:gdLst>
                <a:gd name="T0" fmla="*/ 0 w 234"/>
                <a:gd name="T1" fmla="*/ 0 h 94"/>
                <a:gd name="T2" fmla="*/ 234 w 234"/>
                <a:gd name="T3" fmla="*/ 82 h 94"/>
                <a:gd name="T4" fmla="*/ 158 w 234"/>
                <a:gd name="T5" fmla="*/ 94 h 94"/>
                <a:gd name="T6" fmla="*/ 10 w 234"/>
                <a:gd name="T7" fmla="*/ 46 h 94"/>
                <a:gd name="T8" fmla="*/ 0 w 234"/>
                <a:gd name="T9" fmla="*/ 0 h 94"/>
              </a:gdLst>
              <a:ahLst/>
              <a:cxnLst>
                <a:cxn ang="0">
                  <a:pos x="T0" y="T1"/>
                </a:cxn>
                <a:cxn ang="0">
                  <a:pos x="T2" y="T3"/>
                </a:cxn>
                <a:cxn ang="0">
                  <a:pos x="T4" y="T5"/>
                </a:cxn>
                <a:cxn ang="0">
                  <a:pos x="T6" y="T7"/>
                </a:cxn>
                <a:cxn ang="0">
                  <a:pos x="T8" y="T9"/>
                </a:cxn>
              </a:cxnLst>
              <a:rect l="0" t="0" r="r" b="b"/>
              <a:pathLst>
                <a:path w="234" h="94">
                  <a:moveTo>
                    <a:pt x="0" y="0"/>
                  </a:moveTo>
                  <a:lnTo>
                    <a:pt x="234" y="82"/>
                  </a:lnTo>
                  <a:lnTo>
                    <a:pt x="158" y="94"/>
                  </a:lnTo>
                  <a:lnTo>
                    <a:pt x="10" y="4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latin typeface="Arial" panose="020B0604020202020204" pitchFamily="34" charset="0"/>
                <a:ea typeface="Apple Symbols" panose="02000000000000000000" pitchFamily="2" charset="-79"/>
                <a:cs typeface="Arial" panose="020B0604020202020204" pitchFamily="34" charset="0"/>
              </a:endParaRPr>
            </a:p>
          </p:txBody>
        </p:sp>
        <p:sp>
          <p:nvSpPr>
            <p:cNvPr id="99" name="Freeform 42">
              <a:extLst>
                <a:ext uri="{FF2B5EF4-FFF2-40B4-BE49-F238E27FC236}">
                  <a16:creationId xmlns:a16="http://schemas.microsoft.com/office/drawing/2014/main" id="{D7725104-4BE3-1CD0-2C21-3F817BC847CA}"/>
                </a:ext>
              </a:extLst>
            </p:cNvPr>
            <p:cNvSpPr>
              <a:spLocks/>
            </p:cNvSpPr>
            <p:nvPr/>
          </p:nvSpPr>
          <p:spPr bwMode="auto">
            <a:xfrm>
              <a:off x="9067801" y="3729038"/>
              <a:ext cx="368300" cy="69850"/>
            </a:xfrm>
            <a:custGeom>
              <a:avLst/>
              <a:gdLst>
                <a:gd name="T0" fmla="*/ 0 w 232"/>
                <a:gd name="T1" fmla="*/ 0 h 44"/>
                <a:gd name="T2" fmla="*/ 232 w 232"/>
                <a:gd name="T3" fmla="*/ 38 h 44"/>
                <a:gd name="T4" fmla="*/ 144 w 232"/>
                <a:gd name="T5" fmla="*/ 44 h 44"/>
                <a:gd name="T6" fmla="*/ 4 w 232"/>
                <a:gd name="T7" fmla="*/ 22 h 44"/>
                <a:gd name="T8" fmla="*/ 0 w 232"/>
                <a:gd name="T9" fmla="*/ 0 h 44"/>
              </a:gdLst>
              <a:ahLst/>
              <a:cxnLst>
                <a:cxn ang="0">
                  <a:pos x="T0" y="T1"/>
                </a:cxn>
                <a:cxn ang="0">
                  <a:pos x="T2" y="T3"/>
                </a:cxn>
                <a:cxn ang="0">
                  <a:pos x="T4" y="T5"/>
                </a:cxn>
                <a:cxn ang="0">
                  <a:pos x="T6" y="T7"/>
                </a:cxn>
                <a:cxn ang="0">
                  <a:pos x="T8" y="T9"/>
                </a:cxn>
              </a:cxnLst>
              <a:rect l="0" t="0" r="r" b="b"/>
              <a:pathLst>
                <a:path w="232" h="44">
                  <a:moveTo>
                    <a:pt x="0" y="0"/>
                  </a:moveTo>
                  <a:lnTo>
                    <a:pt x="232" y="38"/>
                  </a:lnTo>
                  <a:lnTo>
                    <a:pt x="144" y="44"/>
                  </a:lnTo>
                  <a:lnTo>
                    <a:pt x="4" y="2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latin typeface="Arial" panose="020B0604020202020204" pitchFamily="34" charset="0"/>
                <a:ea typeface="Apple Symbols" panose="02000000000000000000" pitchFamily="2" charset="-79"/>
                <a:cs typeface="Arial" panose="020B0604020202020204" pitchFamily="34" charset="0"/>
              </a:endParaRPr>
            </a:p>
          </p:txBody>
        </p:sp>
        <p:sp>
          <p:nvSpPr>
            <p:cNvPr id="100" name="Freeform 43">
              <a:extLst>
                <a:ext uri="{FF2B5EF4-FFF2-40B4-BE49-F238E27FC236}">
                  <a16:creationId xmlns:a16="http://schemas.microsoft.com/office/drawing/2014/main" id="{11C25A76-6F90-573B-D867-C3460BEA1428}"/>
                </a:ext>
              </a:extLst>
            </p:cNvPr>
            <p:cNvSpPr>
              <a:spLocks/>
            </p:cNvSpPr>
            <p:nvPr/>
          </p:nvSpPr>
          <p:spPr bwMode="auto">
            <a:xfrm>
              <a:off x="9226551" y="4521200"/>
              <a:ext cx="357188" cy="26988"/>
            </a:xfrm>
            <a:custGeom>
              <a:avLst/>
              <a:gdLst>
                <a:gd name="T0" fmla="*/ 225 w 225"/>
                <a:gd name="T1" fmla="*/ 0 h 17"/>
                <a:gd name="T2" fmla="*/ 138 w 225"/>
                <a:gd name="T3" fmla="*/ 12 h 17"/>
                <a:gd name="T4" fmla="*/ 1 w 225"/>
                <a:gd name="T5" fmla="*/ 17 h 17"/>
                <a:gd name="T6" fmla="*/ 0 w 225"/>
                <a:gd name="T7" fmla="*/ 9 h 17"/>
                <a:gd name="T8" fmla="*/ 225 w 225"/>
                <a:gd name="T9" fmla="*/ 0 h 17"/>
              </a:gdLst>
              <a:ahLst/>
              <a:cxnLst>
                <a:cxn ang="0">
                  <a:pos x="T0" y="T1"/>
                </a:cxn>
                <a:cxn ang="0">
                  <a:pos x="T2" y="T3"/>
                </a:cxn>
                <a:cxn ang="0">
                  <a:pos x="T4" y="T5"/>
                </a:cxn>
                <a:cxn ang="0">
                  <a:pos x="T6" y="T7"/>
                </a:cxn>
                <a:cxn ang="0">
                  <a:pos x="T8" y="T9"/>
                </a:cxn>
              </a:cxnLst>
              <a:rect l="0" t="0" r="r" b="b"/>
              <a:pathLst>
                <a:path w="225" h="17">
                  <a:moveTo>
                    <a:pt x="225" y="0"/>
                  </a:moveTo>
                  <a:lnTo>
                    <a:pt x="138" y="12"/>
                  </a:lnTo>
                  <a:lnTo>
                    <a:pt x="1" y="17"/>
                  </a:lnTo>
                  <a:lnTo>
                    <a:pt x="0" y="9"/>
                  </a:lnTo>
                  <a:lnTo>
                    <a:pt x="2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latin typeface="Arial" panose="020B0604020202020204" pitchFamily="34" charset="0"/>
                <a:ea typeface="Apple Symbols" panose="02000000000000000000" pitchFamily="2" charset="-79"/>
                <a:cs typeface="Arial" panose="020B0604020202020204" pitchFamily="34" charset="0"/>
              </a:endParaRPr>
            </a:p>
          </p:txBody>
        </p:sp>
        <p:sp>
          <p:nvSpPr>
            <p:cNvPr id="101" name="Freeform 44">
              <a:extLst>
                <a:ext uri="{FF2B5EF4-FFF2-40B4-BE49-F238E27FC236}">
                  <a16:creationId xmlns:a16="http://schemas.microsoft.com/office/drawing/2014/main" id="{B91A798C-1497-ADBF-6EA5-06BBAA650C12}"/>
                </a:ext>
              </a:extLst>
            </p:cNvPr>
            <p:cNvSpPr>
              <a:spLocks/>
            </p:cNvSpPr>
            <p:nvPr/>
          </p:nvSpPr>
          <p:spPr bwMode="auto">
            <a:xfrm>
              <a:off x="9358313" y="5145088"/>
              <a:ext cx="352425" cy="106363"/>
            </a:xfrm>
            <a:custGeom>
              <a:avLst/>
              <a:gdLst>
                <a:gd name="T0" fmla="*/ 222 w 222"/>
                <a:gd name="T1" fmla="*/ 0 h 67"/>
                <a:gd name="T2" fmla="*/ 5 w 222"/>
                <a:gd name="T3" fmla="*/ 67 h 67"/>
                <a:gd name="T4" fmla="*/ 0 w 222"/>
                <a:gd name="T5" fmla="*/ 48 h 67"/>
                <a:gd name="T6" fmla="*/ 131 w 222"/>
                <a:gd name="T7" fmla="*/ 9 h 67"/>
                <a:gd name="T8" fmla="*/ 222 w 222"/>
                <a:gd name="T9" fmla="*/ 0 h 67"/>
              </a:gdLst>
              <a:ahLst/>
              <a:cxnLst>
                <a:cxn ang="0">
                  <a:pos x="T0" y="T1"/>
                </a:cxn>
                <a:cxn ang="0">
                  <a:pos x="T2" y="T3"/>
                </a:cxn>
                <a:cxn ang="0">
                  <a:pos x="T4" y="T5"/>
                </a:cxn>
                <a:cxn ang="0">
                  <a:pos x="T6" y="T7"/>
                </a:cxn>
                <a:cxn ang="0">
                  <a:pos x="T8" y="T9"/>
                </a:cxn>
              </a:cxnLst>
              <a:rect l="0" t="0" r="r" b="b"/>
              <a:pathLst>
                <a:path w="222" h="67">
                  <a:moveTo>
                    <a:pt x="222" y="0"/>
                  </a:moveTo>
                  <a:lnTo>
                    <a:pt x="5" y="67"/>
                  </a:lnTo>
                  <a:lnTo>
                    <a:pt x="0" y="48"/>
                  </a:lnTo>
                  <a:lnTo>
                    <a:pt x="131" y="9"/>
                  </a:lnTo>
                  <a:lnTo>
                    <a:pt x="2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latin typeface="Arial" panose="020B0604020202020204" pitchFamily="34" charset="0"/>
                <a:ea typeface="Apple Symbols" panose="02000000000000000000" pitchFamily="2" charset="-79"/>
                <a:cs typeface="Arial" panose="020B0604020202020204" pitchFamily="34" charset="0"/>
              </a:endParaRPr>
            </a:p>
          </p:txBody>
        </p:sp>
      </p:grpSp>
    </p:spTree>
    <p:extLst>
      <p:ext uri="{BB962C8B-B14F-4D97-AF65-F5344CB8AC3E}">
        <p14:creationId xmlns:p14="http://schemas.microsoft.com/office/powerpoint/2010/main" val="2220328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ppt_x"/>
                                          </p:val>
                                        </p:tav>
                                        <p:tav tm="100000">
                                          <p:val>
                                            <p:strVal val="#ppt_x"/>
                                          </p:val>
                                        </p:tav>
                                      </p:tavLst>
                                    </p:anim>
                                    <p:anim calcmode="lin" valueType="num">
                                      <p:cBhvr additive="base">
                                        <p:cTn id="8" dur="500" fill="hold"/>
                                        <p:tgtEl>
                                          <p:spTgt spid="6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4"/>
                                        </p:tgtEl>
                                        <p:attrNameLst>
                                          <p:attrName>style.visibility</p:attrName>
                                        </p:attrNameLst>
                                      </p:cBhvr>
                                      <p:to>
                                        <p:strVal val="visible"/>
                                      </p:to>
                                    </p:set>
                                    <p:anim calcmode="lin" valueType="num">
                                      <p:cBhvr additive="base">
                                        <p:cTn id="11" dur="500" fill="hold"/>
                                        <p:tgtEl>
                                          <p:spTgt spid="64"/>
                                        </p:tgtEl>
                                        <p:attrNameLst>
                                          <p:attrName>ppt_x</p:attrName>
                                        </p:attrNameLst>
                                      </p:cBhvr>
                                      <p:tavLst>
                                        <p:tav tm="0">
                                          <p:val>
                                            <p:strVal val="#ppt_x"/>
                                          </p:val>
                                        </p:tav>
                                        <p:tav tm="100000">
                                          <p:val>
                                            <p:strVal val="#ppt_x"/>
                                          </p:val>
                                        </p:tav>
                                      </p:tavLst>
                                    </p:anim>
                                    <p:anim calcmode="lin" valueType="num">
                                      <p:cBhvr additive="base">
                                        <p:cTn id="12" dur="500" fill="hold"/>
                                        <p:tgtEl>
                                          <p:spTgt spid="6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5"/>
                                        </p:tgtEl>
                                        <p:attrNameLst>
                                          <p:attrName>style.visibility</p:attrName>
                                        </p:attrNameLst>
                                      </p:cBhvr>
                                      <p:to>
                                        <p:strVal val="visible"/>
                                      </p:to>
                                    </p:set>
                                    <p:anim calcmode="lin" valueType="num">
                                      <p:cBhvr additive="base">
                                        <p:cTn id="15" dur="500" fill="hold"/>
                                        <p:tgtEl>
                                          <p:spTgt spid="65"/>
                                        </p:tgtEl>
                                        <p:attrNameLst>
                                          <p:attrName>ppt_x</p:attrName>
                                        </p:attrNameLst>
                                      </p:cBhvr>
                                      <p:tavLst>
                                        <p:tav tm="0">
                                          <p:val>
                                            <p:strVal val="#ppt_x"/>
                                          </p:val>
                                        </p:tav>
                                        <p:tav tm="100000">
                                          <p:val>
                                            <p:strVal val="#ppt_x"/>
                                          </p:val>
                                        </p:tav>
                                      </p:tavLst>
                                    </p:anim>
                                    <p:anim calcmode="lin" valueType="num">
                                      <p:cBhvr additive="base">
                                        <p:cTn id="16" dur="500" fill="hold"/>
                                        <p:tgtEl>
                                          <p:spTgt spid="6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6"/>
                                        </p:tgtEl>
                                        <p:attrNameLst>
                                          <p:attrName>style.visibility</p:attrName>
                                        </p:attrNameLst>
                                      </p:cBhvr>
                                      <p:to>
                                        <p:strVal val="visible"/>
                                      </p:to>
                                    </p:set>
                                    <p:anim calcmode="lin" valueType="num">
                                      <p:cBhvr additive="base">
                                        <p:cTn id="19" dur="500" fill="hold"/>
                                        <p:tgtEl>
                                          <p:spTgt spid="66"/>
                                        </p:tgtEl>
                                        <p:attrNameLst>
                                          <p:attrName>ppt_x</p:attrName>
                                        </p:attrNameLst>
                                      </p:cBhvr>
                                      <p:tavLst>
                                        <p:tav tm="0">
                                          <p:val>
                                            <p:strVal val="#ppt_x"/>
                                          </p:val>
                                        </p:tav>
                                        <p:tav tm="100000">
                                          <p:val>
                                            <p:strVal val="#ppt_x"/>
                                          </p:val>
                                        </p:tav>
                                      </p:tavLst>
                                    </p:anim>
                                    <p:anim calcmode="lin" valueType="num">
                                      <p:cBhvr additive="base">
                                        <p:cTn id="20" dur="500" fill="hold"/>
                                        <p:tgtEl>
                                          <p:spTgt spid="6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8"/>
                                        </p:tgtEl>
                                        <p:attrNameLst>
                                          <p:attrName>style.visibility</p:attrName>
                                        </p:attrNameLst>
                                      </p:cBhvr>
                                      <p:to>
                                        <p:strVal val="visible"/>
                                      </p:to>
                                    </p:set>
                                    <p:anim calcmode="lin" valueType="num">
                                      <p:cBhvr additive="base">
                                        <p:cTn id="23" dur="500" fill="hold"/>
                                        <p:tgtEl>
                                          <p:spTgt spid="78"/>
                                        </p:tgtEl>
                                        <p:attrNameLst>
                                          <p:attrName>ppt_x</p:attrName>
                                        </p:attrNameLst>
                                      </p:cBhvr>
                                      <p:tavLst>
                                        <p:tav tm="0">
                                          <p:val>
                                            <p:strVal val="#ppt_x"/>
                                          </p:val>
                                        </p:tav>
                                        <p:tav tm="100000">
                                          <p:val>
                                            <p:strVal val="#ppt_x"/>
                                          </p:val>
                                        </p:tav>
                                      </p:tavLst>
                                    </p:anim>
                                    <p:anim calcmode="lin" valueType="num">
                                      <p:cBhvr additive="base">
                                        <p:cTn id="24"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62"/>
                                        </p:tgtEl>
                                        <p:attrNameLst>
                                          <p:attrName>style.visibility</p:attrName>
                                        </p:attrNameLst>
                                      </p:cBhvr>
                                      <p:to>
                                        <p:strVal val="visible"/>
                                      </p:to>
                                    </p:set>
                                    <p:anim calcmode="lin" valueType="num">
                                      <p:cBhvr additive="base">
                                        <p:cTn id="29" dur="500" fill="hold"/>
                                        <p:tgtEl>
                                          <p:spTgt spid="62"/>
                                        </p:tgtEl>
                                        <p:attrNameLst>
                                          <p:attrName>ppt_x</p:attrName>
                                        </p:attrNameLst>
                                      </p:cBhvr>
                                      <p:tavLst>
                                        <p:tav tm="0">
                                          <p:val>
                                            <p:strVal val="#ppt_x"/>
                                          </p:val>
                                        </p:tav>
                                        <p:tav tm="100000">
                                          <p:val>
                                            <p:strVal val="#ppt_x"/>
                                          </p:val>
                                        </p:tav>
                                      </p:tavLst>
                                    </p:anim>
                                    <p:anim calcmode="lin" valueType="num">
                                      <p:cBhvr additive="base">
                                        <p:cTn id="30" dur="500" fill="hold"/>
                                        <p:tgtEl>
                                          <p:spTgt spid="62"/>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66"/>
                                        </p:tgtEl>
                                        <p:attrNameLst>
                                          <p:attrName>style.visibility</p:attrName>
                                        </p:attrNameLst>
                                      </p:cBhvr>
                                      <p:to>
                                        <p:strVal val="visible"/>
                                      </p:to>
                                    </p:set>
                                    <p:anim calcmode="lin" valueType="num">
                                      <p:cBhvr additive="base">
                                        <p:cTn id="33" dur="500" fill="hold"/>
                                        <p:tgtEl>
                                          <p:spTgt spid="66"/>
                                        </p:tgtEl>
                                        <p:attrNameLst>
                                          <p:attrName>ppt_x</p:attrName>
                                        </p:attrNameLst>
                                      </p:cBhvr>
                                      <p:tavLst>
                                        <p:tav tm="0">
                                          <p:val>
                                            <p:strVal val="#ppt_x"/>
                                          </p:val>
                                        </p:tav>
                                        <p:tav tm="100000">
                                          <p:val>
                                            <p:strVal val="#ppt_x"/>
                                          </p:val>
                                        </p:tav>
                                      </p:tavLst>
                                    </p:anim>
                                    <p:anim calcmode="lin" valueType="num">
                                      <p:cBhvr additive="base">
                                        <p:cTn id="34" dur="500" fill="hold"/>
                                        <p:tgtEl>
                                          <p:spTgt spid="66"/>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67"/>
                                        </p:tgtEl>
                                        <p:attrNameLst>
                                          <p:attrName>style.visibility</p:attrName>
                                        </p:attrNameLst>
                                      </p:cBhvr>
                                      <p:to>
                                        <p:strVal val="visible"/>
                                      </p:to>
                                    </p:set>
                                    <p:anim calcmode="lin" valueType="num">
                                      <p:cBhvr additive="base">
                                        <p:cTn id="37" dur="500" fill="hold"/>
                                        <p:tgtEl>
                                          <p:spTgt spid="67"/>
                                        </p:tgtEl>
                                        <p:attrNameLst>
                                          <p:attrName>ppt_x</p:attrName>
                                        </p:attrNameLst>
                                      </p:cBhvr>
                                      <p:tavLst>
                                        <p:tav tm="0">
                                          <p:val>
                                            <p:strVal val="#ppt_x"/>
                                          </p:val>
                                        </p:tav>
                                        <p:tav tm="100000">
                                          <p:val>
                                            <p:strVal val="#ppt_x"/>
                                          </p:val>
                                        </p:tav>
                                      </p:tavLst>
                                    </p:anim>
                                    <p:anim calcmode="lin" valueType="num">
                                      <p:cBhvr additive="base">
                                        <p:cTn id="38" dur="500" fill="hold"/>
                                        <p:tgtEl>
                                          <p:spTgt spid="67"/>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68"/>
                                        </p:tgtEl>
                                        <p:attrNameLst>
                                          <p:attrName>style.visibility</p:attrName>
                                        </p:attrNameLst>
                                      </p:cBhvr>
                                      <p:to>
                                        <p:strVal val="visible"/>
                                      </p:to>
                                    </p:set>
                                    <p:anim calcmode="lin" valueType="num">
                                      <p:cBhvr additive="base">
                                        <p:cTn id="41" dur="500" fill="hold"/>
                                        <p:tgtEl>
                                          <p:spTgt spid="68"/>
                                        </p:tgtEl>
                                        <p:attrNameLst>
                                          <p:attrName>ppt_x</p:attrName>
                                        </p:attrNameLst>
                                      </p:cBhvr>
                                      <p:tavLst>
                                        <p:tav tm="0">
                                          <p:val>
                                            <p:strVal val="#ppt_x"/>
                                          </p:val>
                                        </p:tav>
                                        <p:tav tm="100000">
                                          <p:val>
                                            <p:strVal val="#ppt_x"/>
                                          </p:val>
                                        </p:tav>
                                      </p:tavLst>
                                    </p:anim>
                                    <p:anim calcmode="lin" valueType="num">
                                      <p:cBhvr additive="base">
                                        <p:cTn id="42" dur="500" fill="hold"/>
                                        <p:tgtEl>
                                          <p:spTgt spid="68"/>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7"/>
                                        </p:tgtEl>
                                        <p:attrNameLst>
                                          <p:attrName>style.visibility</p:attrName>
                                        </p:attrNameLst>
                                      </p:cBhvr>
                                      <p:to>
                                        <p:strVal val="visible"/>
                                      </p:to>
                                    </p:set>
                                    <p:anim calcmode="lin" valueType="num">
                                      <p:cBhvr additive="base">
                                        <p:cTn id="45" dur="500" fill="hold"/>
                                        <p:tgtEl>
                                          <p:spTgt spid="77"/>
                                        </p:tgtEl>
                                        <p:attrNameLst>
                                          <p:attrName>ppt_x</p:attrName>
                                        </p:attrNameLst>
                                      </p:cBhvr>
                                      <p:tavLst>
                                        <p:tav tm="0">
                                          <p:val>
                                            <p:strVal val="#ppt_x"/>
                                          </p:val>
                                        </p:tav>
                                        <p:tav tm="100000">
                                          <p:val>
                                            <p:strVal val="#ppt_x"/>
                                          </p:val>
                                        </p:tav>
                                      </p:tavLst>
                                    </p:anim>
                                    <p:anim calcmode="lin" valueType="num">
                                      <p:cBhvr additive="base">
                                        <p:cTn id="46" dur="500" fill="hold"/>
                                        <p:tgtEl>
                                          <p:spTgt spid="77"/>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81"/>
                                        </p:tgtEl>
                                        <p:attrNameLst>
                                          <p:attrName>style.visibility</p:attrName>
                                        </p:attrNameLst>
                                      </p:cBhvr>
                                      <p:to>
                                        <p:strVal val="visible"/>
                                      </p:to>
                                    </p:set>
                                    <p:anim calcmode="lin" valueType="num">
                                      <p:cBhvr additive="base">
                                        <p:cTn id="49" dur="500" fill="hold"/>
                                        <p:tgtEl>
                                          <p:spTgt spid="81"/>
                                        </p:tgtEl>
                                        <p:attrNameLst>
                                          <p:attrName>ppt_x</p:attrName>
                                        </p:attrNameLst>
                                      </p:cBhvr>
                                      <p:tavLst>
                                        <p:tav tm="0">
                                          <p:val>
                                            <p:strVal val="#ppt_x"/>
                                          </p:val>
                                        </p:tav>
                                        <p:tav tm="100000">
                                          <p:val>
                                            <p:strVal val="#ppt_x"/>
                                          </p:val>
                                        </p:tav>
                                      </p:tavLst>
                                    </p:anim>
                                    <p:anim calcmode="lin" valueType="num">
                                      <p:cBhvr additive="base">
                                        <p:cTn id="50" dur="500" fill="hold"/>
                                        <p:tgtEl>
                                          <p:spTgt spid="8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61"/>
                                        </p:tgtEl>
                                        <p:attrNameLst>
                                          <p:attrName>style.visibility</p:attrName>
                                        </p:attrNameLst>
                                      </p:cBhvr>
                                      <p:to>
                                        <p:strVal val="visible"/>
                                      </p:to>
                                    </p:set>
                                    <p:anim calcmode="lin" valueType="num">
                                      <p:cBhvr additive="base">
                                        <p:cTn id="55" dur="500" fill="hold"/>
                                        <p:tgtEl>
                                          <p:spTgt spid="61"/>
                                        </p:tgtEl>
                                        <p:attrNameLst>
                                          <p:attrName>ppt_x</p:attrName>
                                        </p:attrNameLst>
                                      </p:cBhvr>
                                      <p:tavLst>
                                        <p:tav tm="0">
                                          <p:val>
                                            <p:strVal val="#ppt_x"/>
                                          </p:val>
                                        </p:tav>
                                        <p:tav tm="100000">
                                          <p:val>
                                            <p:strVal val="#ppt_x"/>
                                          </p:val>
                                        </p:tav>
                                      </p:tavLst>
                                    </p:anim>
                                    <p:anim calcmode="lin" valueType="num">
                                      <p:cBhvr additive="base">
                                        <p:cTn id="56" dur="500" fill="hold"/>
                                        <p:tgtEl>
                                          <p:spTgt spid="61"/>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75"/>
                                        </p:tgtEl>
                                        <p:attrNameLst>
                                          <p:attrName>style.visibility</p:attrName>
                                        </p:attrNameLst>
                                      </p:cBhvr>
                                      <p:to>
                                        <p:strVal val="visible"/>
                                      </p:to>
                                    </p:set>
                                    <p:anim calcmode="lin" valueType="num">
                                      <p:cBhvr additive="base">
                                        <p:cTn id="59" dur="500" fill="hold"/>
                                        <p:tgtEl>
                                          <p:spTgt spid="75"/>
                                        </p:tgtEl>
                                        <p:attrNameLst>
                                          <p:attrName>ppt_x</p:attrName>
                                        </p:attrNameLst>
                                      </p:cBhvr>
                                      <p:tavLst>
                                        <p:tav tm="0">
                                          <p:val>
                                            <p:strVal val="#ppt_x"/>
                                          </p:val>
                                        </p:tav>
                                        <p:tav tm="100000">
                                          <p:val>
                                            <p:strVal val="#ppt_x"/>
                                          </p:val>
                                        </p:tav>
                                      </p:tavLst>
                                    </p:anim>
                                    <p:anim calcmode="lin" valueType="num">
                                      <p:cBhvr additive="base">
                                        <p:cTn id="60" dur="500" fill="hold"/>
                                        <p:tgtEl>
                                          <p:spTgt spid="75"/>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76"/>
                                        </p:tgtEl>
                                        <p:attrNameLst>
                                          <p:attrName>style.visibility</p:attrName>
                                        </p:attrNameLst>
                                      </p:cBhvr>
                                      <p:to>
                                        <p:strVal val="visible"/>
                                      </p:to>
                                    </p:set>
                                    <p:anim calcmode="lin" valueType="num">
                                      <p:cBhvr additive="base">
                                        <p:cTn id="63" dur="500" fill="hold"/>
                                        <p:tgtEl>
                                          <p:spTgt spid="76"/>
                                        </p:tgtEl>
                                        <p:attrNameLst>
                                          <p:attrName>ppt_x</p:attrName>
                                        </p:attrNameLst>
                                      </p:cBhvr>
                                      <p:tavLst>
                                        <p:tav tm="0">
                                          <p:val>
                                            <p:strVal val="#ppt_x"/>
                                          </p:val>
                                        </p:tav>
                                        <p:tav tm="100000">
                                          <p:val>
                                            <p:strVal val="#ppt_x"/>
                                          </p:val>
                                        </p:tav>
                                      </p:tavLst>
                                    </p:anim>
                                    <p:anim calcmode="lin" valueType="num">
                                      <p:cBhvr additive="base">
                                        <p:cTn id="64" dur="500" fill="hold"/>
                                        <p:tgtEl>
                                          <p:spTgt spid="76"/>
                                        </p:tgtEl>
                                        <p:attrNameLst>
                                          <p:attrName>ppt_y</p:attrName>
                                        </p:attrNameLst>
                                      </p:cBhvr>
                                      <p:tavLst>
                                        <p:tav tm="0">
                                          <p:val>
                                            <p:strVal val="1+#ppt_h/2"/>
                                          </p:val>
                                        </p:tav>
                                        <p:tav tm="100000">
                                          <p:val>
                                            <p:strVal val="#ppt_y"/>
                                          </p:val>
                                        </p:tav>
                                      </p:tavLst>
                                    </p:anim>
                                  </p:childTnLst>
                                </p:cTn>
                              </p:par>
                              <p:par>
                                <p:cTn id="65" presetID="2" presetClass="entr" presetSubtype="4" fill="hold" grpId="1" nodeType="withEffect">
                                  <p:stCondLst>
                                    <p:cond delay="0"/>
                                  </p:stCondLst>
                                  <p:childTnLst>
                                    <p:set>
                                      <p:cBhvr>
                                        <p:cTn id="66" dur="1" fill="hold">
                                          <p:stCondLst>
                                            <p:cond delay="0"/>
                                          </p:stCondLst>
                                        </p:cTn>
                                        <p:tgtEl>
                                          <p:spTgt spid="77"/>
                                        </p:tgtEl>
                                        <p:attrNameLst>
                                          <p:attrName>style.visibility</p:attrName>
                                        </p:attrNameLst>
                                      </p:cBhvr>
                                      <p:to>
                                        <p:strVal val="visible"/>
                                      </p:to>
                                    </p:set>
                                    <p:anim calcmode="lin" valueType="num">
                                      <p:cBhvr additive="base">
                                        <p:cTn id="67" dur="500" fill="hold"/>
                                        <p:tgtEl>
                                          <p:spTgt spid="77"/>
                                        </p:tgtEl>
                                        <p:attrNameLst>
                                          <p:attrName>ppt_x</p:attrName>
                                        </p:attrNameLst>
                                      </p:cBhvr>
                                      <p:tavLst>
                                        <p:tav tm="0">
                                          <p:val>
                                            <p:strVal val="#ppt_x"/>
                                          </p:val>
                                        </p:tav>
                                        <p:tav tm="100000">
                                          <p:val>
                                            <p:strVal val="#ppt_x"/>
                                          </p:val>
                                        </p:tav>
                                      </p:tavLst>
                                    </p:anim>
                                    <p:anim calcmode="lin" valueType="num">
                                      <p:cBhvr additive="base">
                                        <p:cTn id="68" dur="500" fill="hold"/>
                                        <p:tgtEl>
                                          <p:spTgt spid="77"/>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92"/>
                                        </p:tgtEl>
                                        <p:attrNameLst>
                                          <p:attrName>style.visibility</p:attrName>
                                        </p:attrNameLst>
                                      </p:cBhvr>
                                      <p:to>
                                        <p:strVal val="visible"/>
                                      </p:to>
                                    </p:set>
                                    <p:anim calcmode="lin" valueType="num">
                                      <p:cBhvr additive="base">
                                        <p:cTn id="71" dur="500" fill="hold"/>
                                        <p:tgtEl>
                                          <p:spTgt spid="92"/>
                                        </p:tgtEl>
                                        <p:attrNameLst>
                                          <p:attrName>ppt_x</p:attrName>
                                        </p:attrNameLst>
                                      </p:cBhvr>
                                      <p:tavLst>
                                        <p:tav tm="0">
                                          <p:val>
                                            <p:strVal val="#ppt_x"/>
                                          </p:val>
                                        </p:tav>
                                        <p:tav tm="100000">
                                          <p:val>
                                            <p:strVal val="#ppt_x"/>
                                          </p:val>
                                        </p:tav>
                                      </p:tavLst>
                                    </p:anim>
                                    <p:anim calcmode="lin" valueType="num">
                                      <p:cBhvr additive="base">
                                        <p:cTn id="72" dur="500" fill="hold"/>
                                        <p:tgtEl>
                                          <p:spTgt spid="92"/>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60"/>
                                        </p:tgtEl>
                                        <p:attrNameLst>
                                          <p:attrName>style.visibility</p:attrName>
                                        </p:attrNameLst>
                                      </p:cBhvr>
                                      <p:to>
                                        <p:strVal val="visible"/>
                                      </p:to>
                                    </p:set>
                                    <p:anim calcmode="lin" valueType="num">
                                      <p:cBhvr additive="base">
                                        <p:cTn id="77" dur="500" fill="hold"/>
                                        <p:tgtEl>
                                          <p:spTgt spid="60"/>
                                        </p:tgtEl>
                                        <p:attrNameLst>
                                          <p:attrName>ppt_x</p:attrName>
                                        </p:attrNameLst>
                                      </p:cBhvr>
                                      <p:tavLst>
                                        <p:tav tm="0">
                                          <p:val>
                                            <p:strVal val="#ppt_x"/>
                                          </p:val>
                                        </p:tav>
                                        <p:tav tm="100000">
                                          <p:val>
                                            <p:strVal val="#ppt_x"/>
                                          </p:val>
                                        </p:tav>
                                      </p:tavLst>
                                    </p:anim>
                                    <p:anim calcmode="lin" valueType="num">
                                      <p:cBhvr additive="base">
                                        <p:cTn id="78" dur="500" fill="hold"/>
                                        <p:tgtEl>
                                          <p:spTgt spid="60"/>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72"/>
                                        </p:tgtEl>
                                        <p:attrNameLst>
                                          <p:attrName>style.visibility</p:attrName>
                                        </p:attrNameLst>
                                      </p:cBhvr>
                                      <p:to>
                                        <p:strVal val="visible"/>
                                      </p:to>
                                    </p:set>
                                    <p:anim calcmode="lin" valueType="num">
                                      <p:cBhvr additive="base">
                                        <p:cTn id="81" dur="500" fill="hold"/>
                                        <p:tgtEl>
                                          <p:spTgt spid="72"/>
                                        </p:tgtEl>
                                        <p:attrNameLst>
                                          <p:attrName>ppt_x</p:attrName>
                                        </p:attrNameLst>
                                      </p:cBhvr>
                                      <p:tavLst>
                                        <p:tav tm="0">
                                          <p:val>
                                            <p:strVal val="#ppt_x"/>
                                          </p:val>
                                        </p:tav>
                                        <p:tav tm="100000">
                                          <p:val>
                                            <p:strVal val="#ppt_x"/>
                                          </p:val>
                                        </p:tav>
                                      </p:tavLst>
                                    </p:anim>
                                    <p:anim calcmode="lin" valueType="num">
                                      <p:cBhvr additive="base">
                                        <p:cTn id="82" dur="500" fill="hold"/>
                                        <p:tgtEl>
                                          <p:spTgt spid="72"/>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73"/>
                                        </p:tgtEl>
                                        <p:attrNameLst>
                                          <p:attrName>style.visibility</p:attrName>
                                        </p:attrNameLst>
                                      </p:cBhvr>
                                      <p:to>
                                        <p:strVal val="visible"/>
                                      </p:to>
                                    </p:set>
                                    <p:anim calcmode="lin" valueType="num">
                                      <p:cBhvr additive="base">
                                        <p:cTn id="85" dur="500" fill="hold"/>
                                        <p:tgtEl>
                                          <p:spTgt spid="73"/>
                                        </p:tgtEl>
                                        <p:attrNameLst>
                                          <p:attrName>ppt_x</p:attrName>
                                        </p:attrNameLst>
                                      </p:cBhvr>
                                      <p:tavLst>
                                        <p:tav tm="0">
                                          <p:val>
                                            <p:strVal val="#ppt_x"/>
                                          </p:val>
                                        </p:tav>
                                        <p:tav tm="100000">
                                          <p:val>
                                            <p:strVal val="#ppt_x"/>
                                          </p:val>
                                        </p:tav>
                                      </p:tavLst>
                                    </p:anim>
                                    <p:anim calcmode="lin" valueType="num">
                                      <p:cBhvr additive="base">
                                        <p:cTn id="86" dur="500" fill="hold"/>
                                        <p:tgtEl>
                                          <p:spTgt spid="73"/>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74"/>
                                        </p:tgtEl>
                                        <p:attrNameLst>
                                          <p:attrName>style.visibility</p:attrName>
                                        </p:attrNameLst>
                                      </p:cBhvr>
                                      <p:to>
                                        <p:strVal val="visible"/>
                                      </p:to>
                                    </p:set>
                                    <p:anim calcmode="lin" valueType="num">
                                      <p:cBhvr additive="base">
                                        <p:cTn id="89" dur="500" fill="hold"/>
                                        <p:tgtEl>
                                          <p:spTgt spid="74"/>
                                        </p:tgtEl>
                                        <p:attrNameLst>
                                          <p:attrName>ppt_x</p:attrName>
                                        </p:attrNameLst>
                                      </p:cBhvr>
                                      <p:tavLst>
                                        <p:tav tm="0">
                                          <p:val>
                                            <p:strVal val="#ppt_x"/>
                                          </p:val>
                                        </p:tav>
                                        <p:tav tm="100000">
                                          <p:val>
                                            <p:strVal val="#ppt_x"/>
                                          </p:val>
                                        </p:tav>
                                      </p:tavLst>
                                    </p:anim>
                                    <p:anim calcmode="lin" valueType="num">
                                      <p:cBhvr additive="base">
                                        <p:cTn id="90" dur="500" fill="hold"/>
                                        <p:tgtEl>
                                          <p:spTgt spid="74"/>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89"/>
                                        </p:tgtEl>
                                        <p:attrNameLst>
                                          <p:attrName>style.visibility</p:attrName>
                                        </p:attrNameLst>
                                      </p:cBhvr>
                                      <p:to>
                                        <p:strVal val="visible"/>
                                      </p:to>
                                    </p:set>
                                    <p:anim calcmode="lin" valueType="num">
                                      <p:cBhvr additive="base">
                                        <p:cTn id="93" dur="500" fill="hold"/>
                                        <p:tgtEl>
                                          <p:spTgt spid="89"/>
                                        </p:tgtEl>
                                        <p:attrNameLst>
                                          <p:attrName>ppt_x</p:attrName>
                                        </p:attrNameLst>
                                      </p:cBhvr>
                                      <p:tavLst>
                                        <p:tav tm="0">
                                          <p:val>
                                            <p:strVal val="#ppt_x"/>
                                          </p:val>
                                        </p:tav>
                                        <p:tav tm="100000">
                                          <p:val>
                                            <p:strVal val="#ppt_x"/>
                                          </p:val>
                                        </p:tav>
                                      </p:tavLst>
                                    </p:anim>
                                    <p:anim calcmode="lin" valueType="num">
                                      <p:cBhvr additive="base">
                                        <p:cTn id="94" dur="500" fill="hold"/>
                                        <p:tgtEl>
                                          <p:spTgt spid="89"/>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grpId="0" nodeType="clickEffect">
                                  <p:stCondLst>
                                    <p:cond delay="0"/>
                                  </p:stCondLst>
                                  <p:childTnLst>
                                    <p:set>
                                      <p:cBhvr>
                                        <p:cTn id="98" dur="1" fill="hold">
                                          <p:stCondLst>
                                            <p:cond delay="0"/>
                                          </p:stCondLst>
                                        </p:cTn>
                                        <p:tgtEl>
                                          <p:spTgt spid="59"/>
                                        </p:tgtEl>
                                        <p:attrNameLst>
                                          <p:attrName>style.visibility</p:attrName>
                                        </p:attrNameLst>
                                      </p:cBhvr>
                                      <p:to>
                                        <p:strVal val="visible"/>
                                      </p:to>
                                    </p:set>
                                    <p:anim calcmode="lin" valueType="num">
                                      <p:cBhvr additive="base">
                                        <p:cTn id="99" dur="500" fill="hold"/>
                                        <p:tgtEl>
                                          <p:spTgt spid="59"/>
                                        </p:tgtEl>
                                        <p:attrNameLst>
                                          <p:attrName>ppt_x</p:attrName>
                                        </p:attrNameLst>
                                      </p:cBhvr>
                                      <p:tavLst>
                                        <p:tav tm="0">
                                          <p:val>
                                            <p:strVal val="#ppt_x"/>
                                          </p:val>
                                        </p:tav>
                                        <p:tav tm="100000">
                                          <p:val>
                                            <p:strVal val="#ppt_x"/>
                                          </p:val>
                                        </p:tav>
                                      </p:tavLst>
                                    </p:anim>
                                    <p:anim calcmode="lin" valueType="num">
                                      <p:cBhvr additive="base">
                                        <p:cTn id="100" dur="500" fill="hold"/>
                                        <p:tgtEl>
                                          <p:spTgt spid="59"/>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69"/>
                                        </p:tgtEl>
                                        <p:attrNameLst>
                                          <p:attrName>style.visibility</p:attrName>
                                        </p:attrNameLst>
                                      </p:cBhvr>
                                      <p:to>
                                        <p:strVal val="visible"/>
                                      </p:to>
                                    </p:set>
                                    <p:anim calcmode="lin" valueType="num">
                                      <p:cBhvr additive="base">
                                        <p:cTn id="103" dur="500" fill="hold"/>
                                        <p:tgtEl>
                                          <p:spTgt spid="69"/>
                                        </p:tgtEl>
                                        <p:attrNameLst>
                                          <p:attrName>ppt_x</p:attrName>
                                        </p:attrNameLst>
                                      </p:cBhvr>
                                      <p:tavLst>
                                        <p:tav tm="0">
                                          <p:val>
                                            <p:strVal val="#ppt_x"/>
                                          </p:val>
                                        </p:tav>
                                        <p:tav tm="100000">
                                          <p:val>
                                            <p:strVal val="#ppt_x"/>
                                          </p:val>
                                        </p:tav>
                                      </p:tavLst>
                                    </p:anim>
                                    <p:anim calcmode="lin" valueType="num">
                                      <p:cBhvr additive="base">
                                        <p:cTn id="104" dur="500" fill="hold"/>
                                        <p:tgtEl>
                                          <p:spTgt spid="69"/>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70"/>
                                        </p:tgtEl>
                                        <p:attrNameLst>
                                          <p:attrName>style.visibility</p:attrName>
                                        </p:attrNameLst>
                                      </p:cBhvr>
                                      <p:to>
                                        <p:strVal val="visible"/>
                                      </p:to>
                                    </p:set>
                                    <p:anim calcmode="lin" valueType="num">
                                      <p:cBhvr additive="base">
                                        <p:cTn id="107" dur="500" fill="hold"/>
                                        <p:tgtEl>
                                          <p:spTgt spid="70"/>
                                        </p:tgtEl>
                                        <p:attrNameLst>
                                          <p:attrName>ppt_x</p:attrName>
                                        </p:attrNameLst>
                                      </p:cBhvr>
                                      <p:tavLst>
                                        <p:tav tm="0">
                                          <p:val>
                                            <p:strVal val="#ppt_x"/>
                                          </p:val>
                                        </p:tav>
                                        <p:tav tm="100000">
                                          <p:val>
                                            <p:strVal val="#ppt_x"/>
                                          </p:val>
                                        </p:tav>
                                      </p:tavLst>
                                    </p:anim>
                                    <p:anim calcmode="lin" valueType="num">
                                      <p:cBhvr additive="base">
                                        <p:cTn id="108" dur="500" fill="hold"/>
                                        <p:tgtEl>
                                          <p:spTgt spid="70"/>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71"/>
                                        </p:tgtEl>
                                        <p:attrNameLst>
                                          <p:attrName>style.visibility</p:attrName>
                                        </p:attrNameLst>
                                      </p:cBhvr>
                                      <p:to>
                                        <p:strVal val="visible"/>
                                      </p:to>
                                    </p:set>
                                    <p:anim calcmode="lin" valueType="num">
                                      <p:cBhvr additive="base">
                                        <p:cTn id="111" dur="500" fill="hold"/>
                                        <p:tgtEl>
                                          <p:spTgt spid="71"/>
                                        </p:tgtEl>
                                        <p:attrNameLst>
                                          <p:attrName>ppt_x</p:attrName>
                                        </p:attrNameLst>
                                      </p:cBhvr>
                                      <p:tavLst>
                                        <p:tav tm="0">
                                          <p:val>
                                            <p:strVal val="#ppt_x"/>
                                          </p:val>
                                        </p:tav>
                                        <p:tav tm="100000">
                                          <p:val>
                                            <p:strVal val="#ppt_x"/>
                                          </p:val>
                                        </p:tav>
                                      </p:tavLst>
                                    </p:anim>
                                    <p:anim calcmode="lin" valueType="num">
                                      <p:cBhvr additive="base">
                                        <p:cTn id="112" dur="500" fill="hold"/>
                                        <p:tgtEl>
                                          <p:spTgt spid="71"/>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88"/>
                                        </p:tgtEl>
                                        <p:attrNameLst>
                                          <p:attrName>style.visibility</p:attrName>
                                        </p:attrNameLst>
                                      </p:cBhvr>
                                      <p:to>
                                        <p:strVal val="visible"/>
                                      </p:to>
                                    </p:set>
                                    <p:anim calcmode="lin" valueType="num">
                                      <p:cBhvr additive="base">
                                        <p:cTn id="115" dur="500" fill="hold"/>
                                        <p:tgtEl>
                                          <p:spTgt spid="88"/>
                                        </p:tgtEl>
                                        <p:attrNameLst>
                                          <p:attrName>ppt_x</p:attrName>
                                        </p:attrNameLst>
                                      </p:cBhvr>
                                      <p:tavLst>
                                        <p:tav tm="0">
                                          <p:val>
                                            <p:strVal val="#ppt_x"/>
                                          </p:val>
                                        </p:tav>
                                        <p:tav tm="100000">
                                          <p:val>
                                            <p:strVal val="#ppt_x"/>
                                          </p:val>
                                        </p:tav>
                                      </p:tavLst>
                                    </p:anim>
                                    <p:anim calcmode="lin" valueType="num">
                                      <p:cBhvr additive="base">
                                        <p:cTn id="116" dur="500" fill="hold"/>
                                        <p:tgtEl>
                                          <p:spTgt spid="88"/>
                                        </p:tgtEl>
                                        <p:attrNameLst>
                                          <p:attrName>ppt_y</p:attrName>
                                        </p:attrNameLst>
                                      </p:cBhvr>
                                      <p:tavLst>
                                        <p:tav tm="0">
                                          <p:val>
                                            <p:strVal val="1+#ppt_h/2"/>
                                          </p:val>
                                        </p:tav>
                                        <p:tav tm="100000">
                                          <p:val>
                                            <p:strVal val="#ppt_y"/>
                                          </p:val>
                                        </p:tav>
                                      </p:tavLst>
                                    </p:anim>
                                  </p:childTnLst>
                                </p:cTn>
                              </p:par>
                              <p:par>
                                <p:cTn id="117" presetID="2" presetClass="entr" presetSubtype="4" fill="hold" nodeType="withEffect">
                                  <p:stCondLst>
                                    <p:cond delay="0"/>
                                  </p:stCondLst>
                                  <p:childTnLst>
                                    <p:set>
                                      <p:cBhvr>
                                        <p:cTn id="118" dur="1" fill="hold">
                                          <p:stCondLst>
                                            <p:cond delay="0"/>
                                          </p:stCondLst>
                                        </p:cTn>
                                        <p:tgtEl>
                                          <p:spTgt spid="89"/>
                                        </p:tgtEl>
                                        <p:attrNameLst>
                                          <p:attrName>style.visibility</p:attrName>
                                        </p:attrNameLst>
                                      </p:cBhvr>
                                      <p:to>
                                        <p:strVal val="visible"/>
                                      </p:to>
                                    </p:set>
                                    <p:anim calcmode="lin" valueType="num">
                                      <p:cBhvr additive="base">
                                        <p:cTn id="119" dur="500" fill="hold"/>
                                        <p:tgtEl>
                                          <p:spTgt spid="89"/>
                                        </p:tgtEl>
                                        <p:attrNameLst>
                                          <p:attrName>ppt_x</p:attrName>
                                        </p:attrNameLst>
                                      </p:cBhvr>
                                      <p:tavLst>
                                        <p:tav tm="0">
                                          <p:val>
                                            <p:strVal val="#ppt_x"/>
                                          </p:val>
                                        </p:tav>
                                        <p:tav tm="100000">
                                          <p:val>
                                            <p:strVal val="#ppt_x"/>
                                          </p:val>
                                        </p:tav>
                                      </p:tavLst>
                                    </p:anim>
                                    <p:anim calcmode="lin" valueType="num">
                                      <p:cBhvr additive="base">
                                        <p:cTn id="120" dur="500" fill="hold"/>
                                        <p:tgtEl>
                                          <p:spTgt spid="89"/>
                                        </p:tgtEl>
                                        <p:attrNameLst>
                                          <p:attrName>ppt_y</p:attrName>
                                        </p:attrNameLst>
                                      </p:cBhvr>
                                      <p:tavLst>
                                        <p:tav tm="0">
                                          <p:val>
                                            <p:strVal val="1+#ppt_h/2"/>
                                          </p:val>
                                        </p:tav>
                                        <p:tav tm="100000">
                                          <p:val>
                                            <p:strVal val="#ppt_y"/>
                                          </p:val>
                                        </p:tav>
                                      </p:tavLst>
                                    </p:anim>
                                  </p:childTnLst>
                                </p:cTn>
                              </p:par>
                              <p:par>
                                <p:cTn id="121" presetID="2" presetClass="entr" presetSubtype="4" fill="hold" nodeType="withEffect">
                                  <p:stCondLst>
                                    <p:cond delay="0"/>
                                  </p:stCondLst>
                                  <p:childTnLst>
                                    <p:set>
                                      <p:cBhvr>
                                        <p:cTn id="122" dur="1" fill="hold">
                                          <p:stCondLst>
                                            <p:cond delay="0"/>
                                          </p:stCondLst>
                                        </p:cTn>
                                        <p:tgtEl>
                                          <p:spTgt spid="93"/>
                                        </p:tgtEl>
                                        <p:attrNameLst>
                                          <p:attrName>style.visibility</p:attrName>
                                        </p:attrNameLst>
                                      </p:cBhvr>
                                      <p:to>
                                        <p:strVal val="visible"/>
                                      </p:to>
                                    </p:set>
                                    <p:anim calcmode="lin" valueType="num">
                                      <p:cBhvr additive="base">
                                        <p:cTn id="123" dur="500" fill="hold"/>
                                        <p:tgtEl>
                                          <p:spTgt spid="93"/>
                                        </p:tgtEl>
                                        <p:attrNameLst>
                                          <p:attrName>ppt_x</p:attrName>
                                        </p:attrNameLst>
                                      </p:cBhvr>
                                      <p:tavLst>
                                        <p:tav tm="0">
                                          <p:val>
                                            <p:strVal val="#ppt_x"/>
                                          </p:val>
                                        </p:tav>
                                        <p:tav tm="100000">
                                          <p:val>
                                            <p:strVal val="#ppt_x"/>
                                          </p:val>
                                        </p:tav>
                                      </p:tavLst>
                                    </p:anim>
                                    <p:anim calcmode="lin" valueType="num">
                                      <p:cBhvr additive="base">
                                        <p:cTn id="124" dur="500" fill="hold"/>
                                        <p:tgtEl>
                                          <p:spTgt spid="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0" grpId="0" animBg="1"/>
      <p:bldP spid="61" grpId="0" animBg="1"/>
      <p:bldP spid="62" grpId="0" animBg="1"/>
      <p:bldP spid="63" grpId="0" animBg="1"/>
      <p:bldP spid="64" grpId="0" animBg="1"/>
      <p:bldP spid="65" grpId="0" animBg="1"/>
      <p:bldP spid="66" grpId="0" animBg="1"/>
      <p:bldP spid="66" grpId="1"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7" grpId="1" animBg="1"/>
      <p:bldP spid="88" grpId="0" animBg="1"/>
      <p:bldP spid="92" grpId="0" animBg="1"/>
    </p:bldLst>
  </p:timing>
</p:sld>
</file>

<file path=ppt/theme/theme1.xml><?xml version="1.0" encoding="utf-8"?>
<a:theme xmlns:a="http://schemas.openxmlformats.org/drawingml/2006/main" name="GL Corporate Template 2021">
  <a:themeElements>
    <a:clrScheme name="GlobalLogic Palette 2014">
      <a:dk1>
        <a:srgbClr val="000000"/>
      </a:dk1>
      <a:lt1>
        <a:srgbClr val="FFFFFF"/>
      </a:lt1>
      <a:dk2>
        <a:srgbClr val="E95836"/>
      </a:dk2>
      <a:lt2>
        <a:srgbClr val="E6E7E8"/>
      </a:lt2>
      <a:accent1>
        <a:srgbClr val="BCBEC0"/>
      </a:accent1>
      <a:accent2>
        <a:srgbClr val="6D6E71"/>
      </a:accent2>
      <a:accent3>
        <a:srgbClr val="389394"/>
      </a:accent3>
      <a:accent4>
        <a:srgbClr val="F69264"/>
      </a:accent4>
      <a:accent5>
        <a:srgbClr val="8EC549"/>
      </a:accent5>
      <a:accent6>
        <a:srgbClr val="F4D034"/>
      </a:accent6>
      <a:hlink>
        <a:srgbClr val="0070C0"/>
      </a:hlink>
      <a:folHlink>
        <a:srgbClr val="007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4A6124FF715914CA915C38C481564A5" ma:contentTypeVersion="20" ma:contentTypeDescription="Create a new document." ma:contentTypeScope="" ma:versionID="088411c5033b666111b0d5d5448b5c3f">
  <xsd:schema xmlns:xsd="http://www.w3.org/2001/XMLSchema" xmlns:xs="http://www.w3.org/2001/XMLSchema" xmlns:p="http://schemas.microsoft.com/office/2006/metadata/properties" xmlns:ns2="de8ba90b-b98b-480d-9d0b-9bc1a9fd697c" xmlns:ns3="403f4726-79dc-4d86-921f-3d05cc4a691b" targetNamespace="http://schemas.microsoft.com/office/2006/metadata/properties" ma:root="true" ma:fieldsID="86cc4bd9ef93266ca669d030e835d816" ns2:_="" ns3:_="">
    <xsd:import namespace="de8ba90b-b98b-480d-9d0b-9bc1a9fd697c"/>
    <xsd:import namespace="403f4726-79dc-4d86-921f-3d05cc4a691b"/>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DateTaken" minOccurs="0"/>
                <xsd:element ref="ns3:MediaServiceOCR" minOccurs="0"/>
                <xsd:element ref="ns3:MediaServiceAutoKeyPoints" minOccurs="0"/>
                <xsd:element ref="ns3:MediaServiceKeyPoints" minOccurs="0"/>
                <xsd:element ref="ns3:MediaServiceLocation" minOccurs="0"/>
                <xsd:element ref="ns3:MediaLengthInSeconds" minOccurs="0"/>
                <xsd:element ref="ns3:DateTaken" minOccurs="0"/>
                <xsd:element ref="ns3:InclusionCalendars" minOccurs="0"/>
                <xsd:element ref="ns3:Numbers" minOccurs="0"/>
                <xsd:element ref="ns3:Date"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8ba90b-b98b-480d-9d0b-9bc1a9fd697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7" nillable="true" ma:displayName="Taxonomy Catch All Column" ma:hidden="true" ma:list="{657ef17e-7b5f-4aa6-9ed3-3bd4a21d0ce1}" ma:internalName="TaxCatchAll" ma:showField="CatchAllData" ma:web="de8ba90b-b98b-480d-9d0b-9bc1a9fd697c">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403f4726-79dc-4d86-921f-3d05cc4a691b"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DateTaken" ma:index="21" nillable="true" ma:displayName="Date Taken" ma:format="DateOnly" ma:internalName="DateTaken">
      <xsd:simpleType>
        <xsd:restriction base="dms:DateTime"/>
      </xsd:simpleType>
    </xsd:element>
    <xsd:element name="InclusionCalendars" ma:index="22" nillable="true" ma:displayName="Inclusion Calendars " ma:format="Dropdown" ma:internalName="InclusionCalendars">
      <xsd:simpleType>
        <xsd:restriction base="dms:Text">
          <xsd:maxLength value="255"/>
        </xsd:restriction>
      </xsd:simpleType>
    </xsd:element>
    <xsd:element name="Numbers" ma:index="23" nillable="true" ma:displayName="Numbers" ma:internalName="Numbers">
      <xsd:simpleType>
        <xsd:restriction base="dms:Number"/>
      </xsd:simpleType>
    </xsd:element>
    <xsd:element name="Date" ma:index="24" nillable="true" ma:displayName="Date" ma:format="DateOnly" ma:internalName="Date">
      <xsd:simpleType>
        <xsd:restriction base="dms:DateTime"/>
      </xsd:simpleType>
    </xsd:element>
    <xsd:element name="lcf76f155ced4ddcb4097134ff3c332f" ma:index="26" nillable="true" ma:taxonomy="true" ma:internalName="lcf76f155ced4ddcb4097134ff3c332f" ma:taxonomyFieldName="MediaServiceImageTags" ma:displayName="Image Tags" ma:readOnly="false" ma:fieldId="{5cf76f15-5ced-4ddc-b409-7134ff3c332f}" ma:taxonomyMulti="true" ma:sspId="c2a51f66-ba2c-4af2-91ed-c6206678d0ce"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ateTaken xmlns="403f4726-79dc-4d86-921f-3d05cc4a691b" xsi:nil="true"/>
    <InclusionCalendars xmlns="403f4726-79dc-4d86-921f-3d05cc4a691b" xsi:nil="true"/>
    <Date xmlns="403f4726-79dc-4d86-921f-3d05cc4a691b" xsi:nil="true"/>
    <Numbers xmlns="403f4726-79dc-4d86-921f-3d05cc4a691b" xsi:nil="true"/>
    <TaxCatchAll xmlns="de8ba90b-b98b-480d-9d0b-9bc1a9fd697c" xsi:nil="true"/>
    <lcf76f155ced4ddcb4097134ff3c332f xmlns="403f4726-79dc-4d86-921f-3d05cc4a691b">
      <Terms xmlns="http://schemas.microsoft.com/office/infopath/2007/PartnerControls"/>
    </lcf76f155ced4ddcb4097134ff3c332f>
    <SharedWithUsers xmlns="de8ba90b-b98b-480d-9d0b-9bc1a9fd697c">
      <UserInfo>
        <DisplayName>Austin Callaghan</DisplayName>
        <AccountId>405</AccountId>
        <AccountType/>
      </UserInfo>
      <UserInfo>
        <DisplayName>Mark Hunter</DisplayName>
        <AccountId>833</AccountId>
        <AccountType/>
      </UserInfo>
      <UserInfo>
        <DisplayName>Natasha Silver</DisplayName>
        <AccountId>164</AccountId>
        <AccountType/>
      </UserInfo>
      <UserInfo>
        <DisplayName>Declan Fay</DisplayName>
        <AccountId>1033</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2545EC8-7E6F-45FF-A89F-E62D4D7660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8ba90b-b98b-480d-9d0b-9bc1a9fd697c"/>
    <ds:schemaRef ds:uri="403f4726-79dc-4d86-921f-3d05cc4a69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F0248EF-7381-4D50-9BF8-8B8670F89072}">
  <ds:schemaRefs>
    <ds:schemaRef ds:uri="http://purl.org/dc/dcmitype/"/>
    <ds:schemaRef ds:uri="403f4726-79dc-4d86-921f-3d05cc4a691b"/>
    <ds:schemaRef ds:uri="http://schemas.microsoft.com/office/2006/documentManagement/types"/>
    <ds:schemaRef ds:uri="http://schemas.microsoft.com/office/2006/metadata/properties"/>
    <ds:schemaRef ds:uri="http://www.w3.org/XML/1998/namespace"/>
    <ds:schemaRef ds:uri="http://purl.org/dc/terms/"/>
    <ds:schemaRef ds:uri="http://schemas.openxmlformats.org/package/2006/metadata/core-properties"/>
    <ds:schemaRef ds:uri="http://purl.org/dc/elements/1.1/"/>
    <ds:schemaRef ds:uri="http://schemas.microsoft.com/office/infopath/2007/PartnerControls"/>
    <ds:schemaRef ds:uri="de8ba90b-b98b-480d-9d0b-9bc1a9fd697c"/>
  </ds:schemaRefs>
</ds:datastoreItem>
</file>

<file path=customXml/itemProps3.xml><?xml version="1.0" encoding="utf-8"?>
<ds:datastoreItem xmlns:ds="http://schemas.openxmlformats.org/officeDocument/2006/customXml" ds:itemID="{05B4EA20-8C19-4752-8287-0D426E756F0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4201</TotalTime>
  <Words>6837</Words>
  <Application>Microsoft Macintosh PowerPoint</Application>
  <PresentationFormat>On-screen Show (16:9)</PresentationFormat>
  <Paragraphs>458</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Open Sans</vt:lpstr>
      <vt:lpstr>Helvetica Neue</vt:lpstr>
      <vt:lpstr>Apple Symbols</vt:lpstr>
      <vt:lpstr>Arial</vt:lpstr>
      <vt:lpstr>GL Corporate Template 2021</vt:lpstr>
      <vt:lpstr>PowerPoint Presentation</vt:lpstr>
      <vt:lpstr>Introduction </vt:lpstr>
      <vt:lpstr>Technology Stack</vt:lpstr>
      <vt:lpstr>Features</vt:lpstr>
      <vt:lpstr>Code Coverage in Test-Driven Development (TDD)</vt:lpstr>
      <vt:lpstr>Directory Structure </vt:lpstr>
      <vt:lpstr>Directory Structure </vt:lpstr>
      <vt:lpstr>Understanding Production-Ready Code</vt:lpstr>
      <vt:lpstr>Serverless Architecture</vt:lpstr>
      <vt:lpstr>Scaling the System</vt:lpstr>
      <vt:lpstr>Improving Project Efficiency: Tools and Techniques</vt:lpstr>
      <vt:lpstr>Deploying Spring Boot with Docker: A Step-by-Step Guide</vt:lpstr>
      <vt:lpstr>Conclusions &amp; Findings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Mayank Patel</cp:lastModifiedBy>
  <cp:revision>156</cp:revision>
  <dcterms:modified xsi:type="dcterms:W3CDTF">2024-05-12T16:10:46Z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0x010100E4A6124FF715914CA915C38C481564A5</vt:lpwstr>
  </property>
  <property fmtid="{D5CDD505-2E9C-101B-9397-08002B2CF9AE}" pid="3" name="MediaServiceImageTags">
    <vt:lpwstr/>
  </property>
</Properties>
</file>