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6" r:id="rId4"/>
    <p:sldId id="258" r:id="rId5"/>
    <p:sldId id="261" r:id="rId6"/>
    <p:sldId id="283" r:id="rId7"/>
    <p:sldId id="259" r:id="rId8"/>
    <p:sldId id="264" r:id="rId9"/>
    <p:sldId id="260" r:id="rId10"/>
    <p:sldId id="284" r:id="rId11"/>
    <p:sldId id="265" r:id="rId12"/>
    <p:sldId id="267" r:id="rId13"/>
    <p:sldId id="268" r:id="rId14"/>
    <p:sldId id="269" r:id="rId15"/>
    <p:sldId id="266" r:id="rId16"/>
    <p:sldId id="285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74" r:id="rId26"/>
    <p:sldId id="275" r:id="rId27"/>
    <p:sldId id="276" r:id="rId28"/>
    <p:sldId id="286" r:id="rId29"/>
    <p:sldId id="287" r:id="rId30"/>
    <p:sldId id="294" r:id="rId31"/>
    <p:sldId id="289" r:id="rId32"/>
    <p:sldId id="288" r:id="rId33"/>
    <p:sldId id="290" r:id="rId34"/>
    <p:sldId id="291" r:id="rId35"/>
    <p:sldId id="292" r:id="rId36"/>
    <p:sldId id="293" r:id="rId37"/>
    <p:sldId id="281" r:id="rId38"/>
    <p:sldId id="282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mile.amazon.com/Test-Driven-Development-Kent-Beck/dp/0321146530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phelps/SingleTestabilityPrincipl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E7DB-4D20-4E33-B480-B310017E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Testability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378E2-9AA2-43AC-8D24-DB1198938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271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7CE-7D3A-4D27-A004-BE5039E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BA2-881B-4EDB-90F5-770B54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Integration test?</a:t>
            </a:r>
          </a:p>
          <a:p>
            <a:r>
              <a:rPr lang="en-US" dirty="0"/>
              <a:t>What characteristics are true about a unit tested this way?</a:t>
            </a:r>
          </a:p>
        </p:txBody>
      </p:sp>
    </p:spTree>
    <p:extLst>
      <p:ext uri="{BB962C8B-B14F-4D97-AF65-F5344CB8AC3E}">
        <p14:creationId xmlns:p14="http://schemas.microsoft.com/office/powerpoint/2010/main" val="122907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A66A-3BE5-4484-A8FE-3D5D1F1E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A9C9-7D8D-4502-BB63-610CC86C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with a unit with a highly complex or opaque dependency</a:t>
            </a:r>
          </a:p>
          <a:p>
            <a:pPr lvl="1"/>
            <a:r>
              <a:rPr lang="en-US" dirty="0"/>
              <a:t>Database Wrappers (often use inheritance)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Http call wrappers</a:t>
            </a:r>
          </a:p>
          <a:p>
            <a:r>
              <a:rPr lang="en-US" dirty="0"/>
              <a:t>Executes the real dependency</a:t>
            </a:r>
          </a:p>
          <a:p>
            <a:r>
              <a:rPr lang="en-US" dirty="0"/>
              <a:t>Faster/Easier than mocking or stubbing (if even possible)</a:t>
            </a:r>
          </a:p>
          <a:p>
            <a:r>
              <a:rPr lang="en-US" dirty="0"/>
              <a:t>Often much less code than layering/abstracting</a:t>
            </a:r>
          </a:p>
        </p:txBody>
      </p:sp>
    </p:spTree>
    <p:extLst>
      <p:ext uri="{BB962C8B-B14F-4D97-AF65-F5344CB8AC3E}">
        <p14:creationId xmlns:p14="http://schemas.microsoft.com/office/powerpoint/2010/main" val="160934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D186-8536-4BE7-80C9-3A727B18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UsageLogger.cs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338-424E-4311-BE00-4794F19C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808056"/>
            <a:ext cx="7796540" cy="3997828"/>
          </a:xfrm>
        </p:spPr>
        <p:txBody>
          <a:bodyPr/>
          <a:lstStyle/>
          <a:p>
            <a:r>
              <a:rPr lang="en-US" dirty="0"/>
              <a:t>Using the file system, which is an opaque dependency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75675-37AE-4A73-8E0E-6311046A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57" y="2457172"/>
            <a:ext cx="905001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2F28-CB34-4CF0-AC1F-25F3FC47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UsageLoggerTests.cs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4282-DE06-4F16-82AA-EBFF4ECD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r>
              <a:rPr lang="en-US" dirty="0"/>
              <a:t>Setup and Teardown manage the concrete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B6A53-3D4C-4E86-A2CA-84C32DA0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361627"/>
            <a:ext cx="558242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F750-6264-417B-A83D-37D43322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UsageLoggerTests.cs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57323-33BB-4280-B9EF-250551E4C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341CA-E92F-40D5-97FE-7FC8025D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55" y="1888553"/>
            <a:ext cx="660174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957-1F9A-42ED-A6CD-85907346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Database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3F76-958E-4CCA-8CAA-F770E429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is code. So is what ORM frameworks create.</a:t>
            </a:r>
          </a:p>
          <a:p>
            <a:r>
              <a:rPr lang="en-US" dirty="0"/>
              <a:t>It must be executed to prove it’s right.</a:t>
            </a:r>
          </a:p>
          <a:p>
            <a:r>
              <a:rPr lang="en-US" dirty="0"/>
              <a:t>Start a transaction in test setup, add test data</a:t>
            </a:r>
          </a:p>
          <a:p>
            <a:r>
              <a:rPr lang="en-US" dirty="0"/>
              <a:t>Rollback in the teardown.</a:t>
            </a:r>
          </a:p>
          <a:p>
            <a:r>
              <a:rPr lang="en-US" dirty="0"/>
              <a:t>Transaction free? GIGUGDG!</a:t>
            </a:r>
          </a:p>
          <a:p>
            <a:pPr lvl="1"/>
            <a:r>
              <a:rPr lang="en-US" dirty="0"/>
              <a:t>Get, Insert, Get, Update, Get, Delete, Get</a:t>
            </a:r>
          </a:p>
        </p:txBody>
      </p:sp>
    </p:spTree>
    <p:extLst>
      <p:ext uri="{BB962C8B-B14F-4D97-AF65-F5344CB8AC3E}">
        <p14:creationId xmlns:p14="http://schemas.microsoft.com/office/powerpoint/2010/main" val="131920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7CE-7D3A-4D27-A004-BE5039E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BA2-881B-4EDB-90F5-770B54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Collaboration test?</a:t>
            </a:r>
          </a:p>
          <a:p>
            <a:r>
              <a:rPr lang="en-US" dirty="0"/>
              <a:t>What characteristics are true about a unit tested this way?</a:t>
            </a:r>
          </a:p>
        </p:txBody>
      </p:sp>
    </p:spTree>
    <p:extLst>
      <p:ext uri="{BB962C8B-B14F-4D97-AF65-F5344CB8AC3E}">
        <p14:creationId xmlns:p14="http://schemas.microsoft.com/office/powerpoint/2010/main" val="197899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13F7-EBE7-4C91-BFF3-DCDE2DAD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1545-6DE0-4A0B-A257-AC366B06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Validates a unit correctly coordinates work among multiple </a:t>
            </a:r>
            <a:r>
              <a:rPr lang="en-US" dirty="0">
                <a:sym typeface="Wingdings" panose="05000000000000000000" pitchFamily="2" charset="2"/>
              </a:rPr>
              <a:t>Collaborators</a:t>
            </a:r>
            <a:endParaRPr lang="en-US" dirty="0"/>
          </a:p>
          <a:p>
            <a:r>
              <a:rPr lang="en-US" dirty="0"/>
              <a:t>Dependencies </a:t>
            </a:r>
            <a:r>
              <a:rPr lang="en-US" dirty="0">
                <a:sym typeface="Wingdings" panose="05000000000000000000" pitchFamily="2" charset="2"/>
              </a:rPr>
              <a:t> Collaborators</a:t>
            </a:r>
          </a:p>
          <a:p>
            <a:r>
              <a:rPr lang="en-US" dirty="0">
                <a:sym typeface="Wingdings" panose="05000000000000000000" pitchFamily="2" charset="2"/>
              </a:rPr>
              <a:t>Collaborators are usually faked/mocked/stubbed, and injected</a:t>
            </a:r>
          </a:p>
          <a:p>
            <a:r>
              <a:rPr lang="en-US" dirty="0">
                <a:sym typeface="Wingdings" panose="05000000000000000000" pitchFamily="2" charset="2"/>
              </a:rPr>
              <a:t>Collaborators are </a:t>
            </a:r>
            <a:r>
              <a:rPr lang="en-US" i="1" dirty="0">
                <a:sym typeface="Wingdings" panose="05000000000000000000" pitchFamily="2" charset="2"/>
              </a:rPr>
              <a:t>usually</a:t>
            </a:r>
            <a:r>
              <a:rPr lang="en-US" dirty="0">
                <a:sym typeface="Wingdings" panose="05000000000000000000" pitchFamily="2" charset="2"/>
              </a:rPr>
              <a:t> Unit or Integration tested.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410A-3EE1-4D78-941F-E23CE2FF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Collaboration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1F39-DBC9-484A-893C-9C548E0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  <a:p>
            <a:r>
              <a:rPr lang="en-US" dirty="0"/>
              <a:t>Presenters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code unit that coordinates work amongst multiple </a:t>
            </a:r>
            <a:r>
              <a:rPr lang="en-US" dirty="0">
                <a:sym typeface="Wingdings" panose="05000000000000000000" pitchFamily="2" charset="2"/>
              </a:rPr>
              <a:t>Collaborators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2F1-745D-4B2B-B647-FB2F7334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6039-BD98-4283-A596-AC6E998D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conditionals to decide whether to utilize other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72711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B04C-D131-430D-A8FB-B7441E7E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88EF-F01B-4302-AFC3-4BB9D0A82C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Kent Beck, Test Driven Development: By Example</a:t>
            </a:r>
          </a:p>
          <a:p>
            <a:r>
              <a:rPr lang="en-US" dirty="0">
                <a:hlinkClick r:id="rId2"/>
              </a:rPr>
              <a:t>https://smile.amazon.com/Test-Driven-Development-Kent-Beck/dp/0321146530</a:t>
            </a:r>
            <a:endParaRPr lang="en-US" dirty="0"/>
          </a:p>
          <a:p>
            <a:r>
              <a:rPr lang="en-US" dirty="0"/>
              <a:t>Internal thought process of doing TDD.</a:t>
            </a:r>
          </a:p>
          <a:p>
            <a:r>
              <a:rPr lang="en-US" dirty="0"/>
              <a:t>Best $40 you could ever spend on your career.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BE544-18C6-4CB4-8265-5E622E11F9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75352" y="2503272"/>
            <a:ext cx="247684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9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695A-8B36-4358-A5A6-2D225FF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Rule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F28E-7732-471F-8344-DD5CF0101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If (collaborator1.X)  	collaborator2.Y()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collaborator3.Z();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C80F-3250-4A16-8BF1-FD2C5F8F5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No!</a:t>
            </a:r>
          </a:p>
          <a:p>
            <a:pPr marL="0" indent="0">
              <a:buNone/>
            </a:pPr>
            <a:r>
              <a:rPr lang="en-US" dirty="0"/>
              <a:t>If (collaborator1.X)</a:t>
            </a:r>
          </a:p>
          <a:p>
            <a:pPr marL="457200" lvl="1" indent="0">
              <a:buNone/>
            </a:pPr>
            <a:r>
              <a:rPr lang="en-US" dirty="0"/>
              <a:t>	_</a:t>
            </a:r>
            <a:r>
              <a:rPr lang="en-US" dirty="0" err="1"/>
              <a:t>fieldZ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Violates STP, requires Unit testing. Beware test factorials!</a:t>
            </a:r>
          </a:p>
          <a:p>
            <a:r>
              <a:rPr lang="en-US" dirty="0"/>
              <a:t>Move this state assignment into another collaborator.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6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unit, and mock dependencies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1B389-8FD4-49EA-BB15-06DE5A00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16" y="3044507"/>
            <a:ext cx="876422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7555C-447A-4E41-BA2F-B3105372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704833"/>
            <a:ext cx="662079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2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F6722-F91F-41C3-84F7-20F37FA7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4" y="2571459"/>
            <a:ext cx="822122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1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C2E7C-D979-4607-81F0-58B8A272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3271706"/>
            <a:ext cx="676369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Accepts dependencies via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F359-E59F-4CFE-AF3B-F272245E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2906915"/>
            <a:ext cx="820217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6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 lang="en-US" dirty="0"/>
              <a:t>Conditionals invoke Collaborators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90A28-8AD6-4690-B0F3-B3BC1A8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3429000"/>
            <a:ext cx="79830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23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r>
              <a:rPr lang="en-US" dirty="0"/>
              <a:t>Conditionals </a:t>
            </a:r>
            <a:r>
              <a:rPr lang="en-US" i="1" dirty="0"/>
              <a:t>should only</a:t>
            </a:r>
            <a:r>
              <a:rPr lang="en-US" dirty="0"/>
              <a:t> invoke Collaborators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1DECE-BA09-4CD2-8F43-53953AFA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033273"/>
            <a:ext cx="715427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3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11CE-5A82-41D4-A73E-838B0B49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spot the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CD85-1C9F-4BAE-9CE6-42B999EA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broke the rule!</a:t>
            </a:r>
          </a:p>
          <a:p>
            <a:r>
              <a:rPr lang="en-US" dirty="0"/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18914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6A4-2176-469B-9BE7-2741C956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broke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C322-1D9B-472F-A67C-C3EA961B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69F65-E53A-4907-9970-0C9DFDD1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033273"/>
            <a:ext cx="715427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6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B04C-D131-430D-A8FB-B7441E7E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88EF-F01B-4302-AFC3-4BB9D0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26" y="2052116"/>
            <a:ext cx="7796540" cy="3997828"/>
          </a:xfrm>
        </p:spPr>
        <p:txBody>
          <a:bodyPr/>
          <a:lstStyle/>
          <a:p>
            <a:r>
              <a:rPr lang="en-US" dirty="0"/>
              <a:t>A unit should require only a single mode of testing to be verified.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modes of testing is an indicator of excessive complexity </a:t>
            </a:r>
          </a:p>
          <a:p>
            <a:r>
              <a:rPr lang="en-US" dirty="0"/>
              <a:t>Indicates the need to decompose a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62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339-58E5-4A42-8A5F-A0066AC4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5556-74F4-48FC-A192-79B10B87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better</a:t>
            </a:r>
          </a:p>
        </p:txBody>
      </p:sp>
    </p:spTree>
    <p:extLst>
      <p:ext uri="{BB962C8B-B14F-4D97-AF65-F5344CB8AC3E}">
        <p14:creationId xmlns:p14="http://schemas.microsoft.com/office/powerpoint/2010/main" val="50605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974D-03EB-465F-AF81-14C9D353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UserInputTests.cs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8D6C-C7A2-4AB3-AE6E-32FD155C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464A6-9353-4F4F-866D-FCD371B7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1755184"/>
            <a:ext cx="734480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11D-630A-4A9C-8AF2-CAD4856C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UserInput.cs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BBD7-B383-4377-A59E-E4D2F756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F7DE7-8119-4DF2-93D4-B35DC58C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459868"/>
            <a:ext cx="570627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2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81F4-DDC1-4F25-868F-97C9F3C5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2106-6A5C-48A9-A7F8-D752E20F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54040-C537-46F7-8041-E6A1E08A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2334676"/>
            <a:ext cx="550621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23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81F4-DDC1-4F25-868F-97C9F3C5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2106-6A5C-48A9-A7F8-D752E20F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D2BC0-5280-4A5E-8B91-0F2B9B42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60" y="2633444"/>
            <a:ext cx="540142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41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0C56-7F61-4778-998C-66806C56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B3F2-5A67-4434-A939-B3881052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Mock!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19074-A166-4462-9594-8F801C2B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20" y="3262152"/>
            <a:ext cx="848796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3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0C56-7F61-4778-998C-66806C56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B3F2-5A67-4434-A939-B3881052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79485-B36E-4071-AA3A-71A0A7FB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885285"/>
            <a:ext cx="817359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3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69D5-B174-43EA-BEA2-710CAA29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8F45-D021-4707-B952-B0ED1B97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 Think of the units you will build. </a:t>
            </a:r>
          </a:p>
          <a:p>
            <a:r>
              <a:rPr lang="en-US" dirty="0"/>
              <a:t>1. Unit units first. Isolated == Easy, Fast</a:t>
            </a:r>
          </a:p>
          <a:p>
            <a:r>
              <a:rPr lang="en-US" dirty="0"/>
              <a:t>2. Integration units next. Usually will move data from the Units.</a:t>
            </a:r>
          </a:p>
          <a:p>
            <a:r>
              <a:rPr lang="en-US" dirty="0"/>
              <a:t>3. Collaboration units last. Will accept the Unit and Integration units are Collaborators. Code is usually obvious when collaborators are complete.</a:t>
            </a:r>
          </a:p>
          <a:p>
            <a:r>
              <a:rPr lang="en-US" dirty="0"/>
              <a:t>4. Find where you broken the rule!</a:t>
            </a:r>
          </a:p>
        </p:txBody>
      </p:sp>
    </p:spTree>
    <p:extLst>
      <p:ext uri="{BB962C8B-B14F-4D97-AF65-F5344CB8AC3E}">
        <p14:creationId xmlns:p14="http://schemas.microsoft.com/office/powerpoint/2010/main" val="2535729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A46-DB8E-4F19-BF68-5617238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2A84-F78B-44B5-88FC-91910C2D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https://github.com/mvphelps/SingleTestabilityPrinciple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26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F2C3-54B0-4C55-ACC2-FB6D7EBE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18B5-A800-4C77-904F-ED8FCD1B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2FD-6758-4DDF-B8D4-CFA13168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A566-EC2A-4F60-BD99-6C191062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testing mode is simply a way in which testing of a unit is completed. </a:t>
            </a:r>
          </a:p>
          <a:p>
            <a:r>
              <a:rPr lang="en-US" dirty="0"/>
              <a:t>Single Testability defines the following modes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 – Surprise inside!</a:t>
            </a:r>
          </a:p>
          <a:p>
            <a:pPr lvl="1"/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29029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09201C-7476-47D0-9BCB-143B3540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D45F8-BE35-4942-B57B-16AE188C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Phelps, Phelps Consulting</a:t>
            </a:r>
          </a:p>
          <a:p>
            <a:r>
              <a:rPr lang="en-US" dirty="0"/>
              <a:t>mvphelps@gmail.com</a:t>
            </a:r>
          </a:p>
          <a:p>
            <a:r>
              <a:rPr lang="en-US" dirty="0"/>
              <a:t>Copyright 2020, All </a:t>
            </a:r>
            <a:r>
              <a:rPr lang="en-US"/>
              <a:t>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9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C0F3-1B15-4E4D-B995-76BE1958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6F25-2D7B-4A07-A9F3-7E90329B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two numbers, entered via the console. Records what happens, and prints the result.</a:t>
            </a:r>
          </a:p>
          <a:p>
            <a:r>
              <a:rPr lang="en-US" dirty="0"/>
              <a:t>Simple and designed to distinguish the testing modes.</a:t>
            </a:r>
          </a:p>
          <a:p>
            <a:r>
              <a:rPr lang="en-US" dirty="0"/>
              <a:t>Is not production code!</a:t>
            </a:r>
          </a:p>
        </p:txBody>
      </p:sp>
    </p:spTree>
    <p:extLst>
      <p:ext uri="{BB962C8B-B14F-4D97-AF65-F5344CB8AC3E}">
        <p14:creationId xmlns:p14="http://schemas.microsoft.com/office/powerpoint/2010/main" val="110330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7CE-7D3A-4D27-A004-BE5039E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BA2-881B-4EDB-90F5-770B54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unit test?</a:t>
            </a:r>
          </a:p>
          <a:p>
            <a:r>
              <a:rPr lang="en-US" dirty="0"/>
              <a:t>What characteristics are true about a unit tested this way?</a:t>
            </a:r>
          </a:p>
        </p:txBody>
      </p:sp>
    </p:spTree>
    <p:extLst>
      <p:ext uri="{BB962C8B-B14F-4D97-AF65-F5344CB8AC3E}">
        <p14:creationId xmlns:p14="http://schemas.microsoft.com/office/powerpoint/2010/main" val="263117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0053-F526-48B8-BA1A-1A23280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1867-DB6B-4923-8074-1B7C734E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isolated unit. </a:t>
            </a:r>
          </a:p>
          <a:p>
            <a:r>
              <a:rPr lang="en-US" dirty="0"/>
              <a:t>No external dependencies.</a:t>
            </a:r>
          </a:p>
          <a:p>
            <a:r>
              <a:rPr lang="en-US" dirty="0"/>
              <a:t>Receives data as parameters or properties.</a:t>
            </a:r>
          </a:p>
          <a:p>
            <a:r>
              <a:rPr lang="en-US" dirty="0"/>
              <a:t>Returns data via return values, properties, events.</a:t>
            </a:r>
          </a:p>
          <a:p>
            <a:r>
              <a:rPr lang="en-US" dirty="0"/>
              <a:t>Tested only with simple assertions</a:t>
            </a:r>
          </a:p>
        </p:txBody>
      </p:sp>
    </p:spTree>
    <p:extLst>
      <p:ext uri="{BB962C8B-B14F-4D97-AF65-F5344CB8AC3E}">
        <p14:creationId xmlns:p14="http://schemas.microsoft.com/office/powerpoint/2010/main" val="22553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B623-1670-4660-BD4B-40337123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Calculator.cs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293D-5F11-45C5-8AC6-BABB0F0C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dependencies!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ACE6-210C-4439-8E9F-48FD0DA1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26" y="3625869"/>
            <a:ext cx="9838884" cy="25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4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110B-6135-4C79-A077-D00FBEFC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CalculatorTests.cs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D676C-607F-41EC-88DC-66D12389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2163223"/>
            <a:ext cx="9066298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10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175</TotalTime>
  <Words>693</Words>
  <Application>Microsoft Office PowerPoint</Application>
  <PresentationFormat>Widescreen</PresentationFormat>
  <Paragraphs>169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MS Shell Dlg 2</vt:lpstr>
      <vt:lpstr>Wingdings</vt:lpstr>
      <vt:lpstr>Wingdings 3</vt:lpstr>
      <vt:lpstr>Madison</vt:lpstr>
      <vt:lpstr>Single Testability Principle</vt:lpstr>
      <vt:lpstr>TDD Foundation</vt:lpstr>
      <vt:lpstr>STP: Definition</vt:lpstr>
      <vt:lpstr>Test Modes</vt:lpstr>
      <vt:lpstr>Sample App</vt:lpstr>
      <vt:lpstr>Unit Tests</vt:lpstr>
      <vt:lpstr>Unit Tests</vt:lpstr>
      <vt:lpstr>Calculator.cs</vt:lpstr>
      <vt:lpstr>CalculatorTests.cs</vt:lpstr>
      <vt:lpstr>Integration Tests</vt:lpstr>
      <vt:lpstr>Integration Tests</vt:lpstr>
      <vt:lpstr>UsageLogger.cs</vt:lpstr>
      <vt:lpstr>UsageLoggerTests.cs (Part 1)</vt:lpstr>
      <vt:lpstr>UsageLoggerTests.cs (Part 2)</vt:lpstr>
      <vt:lpstr>Integration Testing Database Wrappers</vt:lpstr>
      <vt:lpstr>Collaboration Tests</vt:lpstr>
      <vt:lpstr>Collaboration Tests</vt:lpstr>
      <vt:lpstr>Example Collaboration Units</vt:lpstr>
      <vt:lpstr>Important Rule</vt:lpstr>
      <vt:lpstr>Conditionals Rule Example</vt:lpstr>
      <vt:lpstr>PresenterTests.cs</vt:lpstr>
      <vt:lpstr>PresenterTests.cs</vt:lpstr>
      <vt:lpstr>PresenterTests.cs</vt:lpstr>
      <vt:lpstr>PresenterTests.cs</vt:lpstr>
      <vt:lpstr>Presenter.cs</vt:lpstr>
      <vt:lpstr>Presenter.cs</vt:lpstr>
      <vt:lpstr>Presenter.cs</vt:lpstr>
      <vt:lpstr>Did you spot the error?</vt:lpstr>
      <vt:lpstr>We broke the rules!</vt:lpstr>
      <vt:lpstr>New Branch</vt:lpstr>
      <vt:lpstr>UserInputTests.cs</vt:lpstr>
      <vt:lpstr>UserInput.cs</vt:lpstr>
      <vt:lpstr>Presenter.cs</vt:lpstr>
      <vt:lpstr>Presenter.cs</vt:lpstr>
      <vt:lpstr>PresenterTests.cs</vt:lpstr>
      <vt:lpstr>PresenterTests.cs</vt:lpstr>
      <vt:lpstr>Order of development</vt:lpstr>
      <vt:lpstr>Reference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Testability Principle</dc:title>
  <dc:creator>Michael Phelps</dc:creator>
  <cp:lastModifiedBy>Michael Phelps</cp:lastModifiedBy>
  <cp:revision>16</cp:revision>
  <dcterms:created xsi:type="dcterms:W3CDTF">2019-09-19T22:14:16Z</dcterms:created>
  <dcterms:modified xsi:type="dcterms:W3CDTF">2020-05-10T23:38:30Z</dcterms:modified>
</cp:coreProperties>
</file>