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5" r:id="rId9"/>
    <p:sldId id="267" r:id="rId10"/>
    <p:sldId id="268" r:id="rId11"/>
    <p:sldId id="269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vphel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E7DB-4D20-4E33-B480-B310017E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Testability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378E2-9AA2-43AC-8D24-DB1198938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8271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2F28-CB34-4CF0-AC1F-25F3FC47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UsageLoggerTests.cs</a:t>
            </a:r>
            <a:br>
              <a:rPr lang="en-US" dirty="0"/>
            </a:br>
            <a:r>
              <a:rPr lang="en-US" dirty="0"/>
              <a:t>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4282-DE06-4F16-82AA-EBFF4ECD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30086"/>
            <a:ext cx="7796540" cy="3997828"/>
          </a:xfrm>
        </p:spPr>
        <p:txBody>
          <a:bodyPr/>
          <a:lstStyle/>
          <a:p>
            <a:r>
              <a:rPr lang="en-US" dirty="0"/>
              <a:t>Setup and Teardown manage the concrete resources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B6A53-3D4C-4E86-A2CA-84C32DA0E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361627"/>
            <a:ext cx="5582429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F750-6264-417B-A83D-37D43322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UsageLoggerTests.cs</a:t>
            </a:r>
            <a:br>
              <a:rPr lang="en-US" dirty="0"/>
            </a:br>
            <a:r>
              <a:rPr lang="en-US" dirty="0"/>
              <a:t>(Part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57323-33BB-4280-B9EF-250551E4C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341CA-E92F-40D5-97FE-7FC8025DA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655" y="1888553"/>
            <a:ext cx="6601746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8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E957-1F9A-42ED-A6CD-85907346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Database Wrappers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3F76-958E-4CCA-8CAA-F770E429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is code. So is what ORM frameworks create.</a:t>
            </a:r>
          </a:p>
          <a:p>
            <a:r>
              <a:rPr lang="en-US" dirty="0"/>
              <a:t>It must be executed to prove it’s right.</a:t>
            </a:r>
          </a:p>
          <a:p>
            <a:r>
              <a:rPr lang="en-US" dirty="0"/>
              <a:t>Start a transaction in test setup, add test data</a:t>
            </a:r>
          </a:p>
          <a:p>
            <a:r>
              <a:rPr lang="en-US" dirty="0"/>
              <a:t>Rollback in the teardown.</a:t>
            </a:r>
          </a:p>
          <a:p>
            <a:r>
              <a:rPr lang="en-US" dirty="0"/>
              <a:t>Transaction free? GIGUGDG!</a:t>
            </a:r>
          </a:p>
          <a:p>
            <a:pPr lvl="1"/>
            <a:r>
              <a:rPr lang="en-US" dirty="0"/>
              <a:t>Get, Insert, Get, Update, Get, Delete, Get</a:t>
            </a:r>
          </a:p>
        </p:txBody>
      </p:sp>
    </p:spTree>
    <p:extLst>
      <p:ext uri="{BB962C8B-B14F-4D97-AF65-F5344CB8AC3E}">
        <p14:creationId xmlns:p14="http://schemas.microsoft.com/office/powerpoint/2010/main" val="131920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13F7-EBE7-4C91-BFF3-DCDE2DAD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B1545-6DE0-4A0B-A257-AC366B06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Validates a unit correctly coordinates work among multiple </a:t>
            </a:r>
            <a:r>
              <a:rPr lang="en-US" dirty="0">
                <a:sym typeface="Wingdings" panose="05000000000000000000" pitchFamily="2" charset="2"/>
              </a:rPr>
              <a:t>Collaborators</a:t>
            </a:r>
            <a:endParaRPr lang="en-US" dirty="0"/>
          </a:p>
          <a:p>
            <a:r>
              <a:rPr lang="en-US" dirty="0"/>
              <a:t>Dependencies </a:t>
            </a:r>
            <a:r>
              <a:rPr lang="en-US" dirty="0">
                <a:sym typeface="Wingdings" panose="05000000000000000000" pitchFamily="2" charset="2"/>
              </a:rPr>
              <a:t> Collaborators</a:t>
            </a:r>
          </a:p>
          <a:p>
            <a:r>
              <a:rPr lang="en-US" dirty="0">
                <a:sym typeface="Wingdings" panose="05000000000000000000" pitchFamily="2" charset="2"/>
              </a:rPr>
              <a:t>Collaborators are usually faked/mocked/stubbed, and injected</a:t>
            </a:r>
          </a:p>
          <a:p>
            <a:r>
              <a:rPr lang="en-US" dirty="0">
                <a:sym typeface="Wingdings" panose="05000000000000000000" pitchFamily="2" charset="2"/>
              </a:rPr>
              <a:t>Collaborators are </a:t>
            </a:r>
            <a:r>
              <a:rPr lang="en-US" i="1" dirty="0">
                <a:sym typeface="Wingdings" panose="05000000000000000000" pitchFamily="2" charset="2"/>
              </a:rPr>
              <a:t>usually</a:t>
            </a:r>
            <a:r>
              <a:rPr lang="en-US" dirty="0">
                <a:sym typeface="Wingdings" panose="05000000000000000000" pitchFamily="2" charset="2"/>
              </a:rPr>
              <a:t> Unit or Integration tested.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01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410A-3EE1-4D78-941F-E23CE2FF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Collaboration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1F39-DBC9-484A-893C-9C548E03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  <a:p>
            <a:r>
              <a:rPr lang="en-US" dirty="0"/>
              <a:t>Presenters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Any code unit that coordinates work amongst multiple </a:t>
            </a:r>
            <a:r>
              <a:rPr lang="en-US" dirty="0">
                <a:sym typeface="Wingdings" panose="05000000000000000000" pitchFamily="2" charset="2"/>
              </a:rPr>
              <a:t>Collaborators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1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62F1-745D-4B2B-B647-FB2F7334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6039-BD98-4283-A596-AC6E998D7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use conditionals to decide whether to utilize other collaborators.</a:t>
            </a:r>
          </a:p>
        </p:txBody>
      </p:sp>
    </p:spTree>
    <p:extLst>
      <p:ext uri="{BB962C8B-B14F-4D97-AF65-F5344CB8AC3E}">
        <p14:creationId xmlns:p14="http://schemas.microsoft.com/office/powerpoint/2010/main" val="727117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695A-8B36-4358-A5A6-2D225FF1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Rule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F28E-7732-471F-8344-DD5CF0101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Yes</a:t>
            </a:r>
          </a:p>
          <a:p>
            <a:pPr marL="0" indent="0">
              <a:buNone/>
            </a:pPr>
            <a:r>
              <a:rPr lang="en-US" dirty="0"/>
              <a:t>If (collaborator1.X)  	collaborator2.Y() 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	collaborator3.Z();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7C80F-3250-4A16-8BF1-FD2C5F8F5C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No!</a:t>
            </a:r>
          </a:p>
          <a:p>
            <a:pPr marL="0" indent="0">
              <a:buNone/>
            </a:pPr>
            <a:r>
              <a:rPr lang="en-US" dirty="0"/>
              <a:t>If (collaborator1.X)</a:t>
            </a:r>
          </a:p>
          <a:p>
            <a:pPr marL="457200" lvl="1" indent="0">
              <a:buNone/>
            </a:pPr>
            <a:r>
              <a:rPr lang="en-US" dirty="0"/>
              <a:t>	_</a:t>
            </a:r>
            <a:r>
              <a:rPr lang="en-US" dirty="0" err="1"/>
              <a:t>fieldZ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Violates STP, requires Unit testing. Beware test factorials!</a:t>
            </a:r>
          </a:p>
          <a:p>
            <a:r>
              <a:rPr lang="en-US" dirty="0"/>
              <a:t>Move this state assignment into another collaborator.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6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2B43-4817-4D69-B55E-9DFDBBE0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6766-3A78-4498-9A49-1370DFE7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Accepts dependencies via Constructor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F359-E59F-4CFE-AF3B-F272245E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2906915"/>
            <a:ext cx="8202170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61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2B43-4817-4D69-B55E-9DFDBBE0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6766-3A78-4498-9A49-1370DFE7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997828"/>
          </a:xfrm>
        </p:spPr>
        <p:txBody>
          <a:bodyPr/>
          <a:lstStyle/>
          <a:p>
            <a:r>
              <a:rPr lang="en-US" dirty="0"/>
              <a:t>Conditionals invoke Collaborators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090A28-8AD6-4690-B0F3-B3BC1A813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3429000"/>
            <a:ext cx="79830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23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2B43-4817-4D69-B55E-9DFDBBE0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6766-3A78-4498-9A49-1370DFE7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30086"/>
            <a:ext cx="7796540" cy="3997828"/>
          </a:xfrm>
        </p:spPr>
        <p:txBody>
          <a:bodyPr/>
          <a:lstStyle/>
          <a:p>
            <a:r>
              <a:rPr lang="en-US" dirty="0"/>
              <a:t>Conditionals invoke Collaborators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1DECE-BA09-4CD2-8F43-53953AFAB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2033273"/>
            <a:ext cx="7154273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7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B04C-D131-430D-A8FB-B7441E7E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88EF-F01B-4302-AFC3-4BB9D0A8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326" y="2052116"/>
            <a:ext cx="7796540" cy="3997828"/>
          </a:xfrm>
        </p:spPr>
        <p:txBody>
          <a:bodyPr/>
          <a:lstStyle/>
          <a:p>
            <a:r>
              <a:rPr lang="en-US" dirty="0"/>
              <a:t>A unit should require only a single mode of testing to be verified.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 modes of testing is an indicator of excessive complexity </a:t>
            </a:r>
          </a:p>
          <a:p>
            <a:r>
              <a:rPr lang="en-US" dirty="0"/>
              <a:t>Indicates the need to decompose a 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2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C8A4-71B9-479F-AC09-EA28529B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F820-D0C4-4210-BD70-2F1CC40B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unit, and mock dependencies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1B389-8FD4-49EA-BB15-06DE5A00A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16" y="3044507"/>
            <a:ext cx="8764223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59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C8A4-71B9-479F-AC09-EA28529B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F820-D0C4-4210-BD70-2F1CC40B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behavior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7555C-447A-4E41-BA2F-B31053724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704833"/>
            <a:ext cx="6620799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20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C8A4-71B9-479F-AC09-EA28529B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F820-D0C4-4210-BD70-2F1CC40B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behavior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F6722-F91F-41C3-84F7-20F37FA76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14" y="2571459"/>
            <a:ext cx="822122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81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C8A4-71B9-479F-AC09-EA28529B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F820-D0C4-4210-BD70-2F1CC40B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behavior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C2E7C-D979-4607-81F0-58B8A272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3271706"/>
            <a:ext cx="676369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31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69D5-B174-43EA-BEA2-710CAA29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8F45-D021-4707-B952-B0ED1B97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0. Think of the units you will build. </a:t>
            </a:r>
          </a:p>
          <a:p>
            <a:r>
              <a:rPr lang="en-US" dirty="0"/>
              <a:t>1. Unit units first. Isolated == Easy, Fast</a:t>
            </a:r>
          </a:p>
          <a:p>
            <a:r>
              <a:rPr lang="en-US" dirty="0"/>
              <a:t>2. Integration units next. Usually will move data from the Units.</a:t>
            </a:r>
          </a:p>
          <a:p>
            <a:r>
              <a:rPr lang="en-US" dirty="0"/>
              <a:t>3. Collaboration units last. Will accept the Unit and Integration units are Collaborators. Code is usually obvious when collaborators are complete.</a:t>
            </a:r>
          </a:p>
        </p:txBody>
      </p:sp>
    </p:spTree>
    <p:extLst>
      <p:ext uri="{BB962C8B-B14F-4D97-AF65-F5344CB8AC3E}">
        <p14:creationId xmlns:p14="http://schemas.microsoft.com/office/powerpoint/2010/main" val="2535729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BA46-DB8E-4F19-BF68-5617238A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2A84-F78B-44B5-88FC-91910C2D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https://github.com/mvphelps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2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92FD-6758-4DDF-B8D4-CFA13168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A566-EC2A-4F60-BD99-6C191062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testing mode is simply a way in which testing of a unit is completed. </a:t>
            </a:r>
          </a:p>
          <a:p>
            <a:r>
              <a:rPr lang="en-US" dirty="0"/>
              <a:t>Single Testability defines the following modes</a:t>
            </a:r>
          </a:p>
          <a:p>
            <a:pPr lvl="1"/>
            <a:r>
              <a:rPr lang="en-US" dirty="0"/>
              <a:t>Unit</a:t>
            </a:r>
          </a:p>
          <a:p>
            <a:pPr lvl="1"/>
            <a:r>
              <a:rPr lang="en-US" dirty="0"/>
              <a:t>Integration – Surprise inside!</a:t>
            </a:r>
          </a:p>
          <a:p>
            <a:pPr lvl="1"/>
            <a:r>
              <a:rPr lang="en-US" dirty="0"/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22902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C0F3-1B15-4E4D-B995-76BE1958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6F25-2D7B-4A07-A9F3-7E90329B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two numbers, entered via the console. Records what happens, and prints the result.</a:t>
            </a:r>
          </a:p>
          <a:p>
            <a:r>
              <a:rPr lang="en-US" dirty="0"/>
              <a:t>Simple and designed to distinguish the testing modes.</a:t>
            </a:r>
          </a:p>
          <a:p>
            <a:r>
              <a:rPr lang="en-US" dirty="0"/>
              <a:t>Is not production code!</a:t>
            </a:r>
          </a:p>
        </p:txBody>
      </p:sp>
    </p:spTree>
    <p:extLst>
      <p:ext uri="{BB962C8B-B14F-4D97-AF65-F5344CB8AC3E}">
        <p14:creationId xmlns:p14="http://schemas.microsoft.com/office/powerpoint/2010/main" val="110330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0053-F526-48B8-BA1A-1A23280F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1867-DB6B-4923-8074-1B7C734E6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isolated unit. </a:t>
            </a:r>
          </a:p>
          <a:p>
            <a:r>
              <a:rPr lang="en-US" dirty="0"/>
              <a:t>No external dependencies.</a:t>
            </a:r>
          </a:p>
          <a:p>
            <a:r>
              <a:rPr lang="en-US" dirty="0"/>
              <a:t>Receives data as parameters or properties.</a:t>
            </a:r>
          </a:p>
          <a:p>
            <a:r>
              <a:rPr lang="en-US" dirty="0"/>
              <a:t>Returns data via return values, properties, events.</a:t>
            </a:r>
          </a:p>
          <a:p>
            <a:r>
              <a:rPr lang="en-US" dirty="0"/>
              <a:t>Tested only with simple assertions</a:t>
            </a:r>
          </a:p>
        </p:txBody>
      </p:sp>
    </p:spTree>
    <p:extLst>
      <p:ext uri="{BB962C8B-B14F-4D97-AF65-F5344CB8AC3E}">
        <p14:creationId xmlns:p14="http://schemas.microsoft.com/office/powerpoint/2010/main" val="22553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B623-1670-4660-BD4B-40337123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Calculator.cs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293D-5F11-45C5-8AC6-BABB0F0C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dependencies!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0ACE6-210C-4439-8E9F-48FD0DA1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26" y="3625869"/>
            <a:ext cx="9838884" cy="259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4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110B-6135-4C79-A077-D00FBEFC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CalculatorTests.cs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D676C-607F-41EC-88DC-66D12389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61" y="2163223"/>
            <a:ext cx="9066298" cy="39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1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A66A-3BE5-4484-A8FE-3D5D1F1E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A9C9-7D8D-4502-BB63-610CC86C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with a unit with a highly complex or opaque dependency</a:t>
            </a:r>
          </a:p>
          <a:p>
            <a:pPr lvl="1"/>
            <a:r>
              <a:rPr lang="en-US" dirty="0"/>
              <a:t>Database Wrappers (often use inheritance)</a:t>
            </a:r>
          </a:p>
          <a:p>
            <a:pPr lvl="1"/>
            <a:r>
              <a:rPr lang="en-US" dirty="0"/>
              <a:t>Frameworks</a:t>
            </a:r>
          </a:p>
          <a:p>
            <a:pPr lvl="1"/>
            <a:r>
              <a:rPr lang="en-US" dirty="0"/>
              <a:t>Http call wrappers</a:t>
            </a:r>
          </a:p>
          <a:p>
            <a:r>
              <a:rPr lang="en-US" dirty="0"/>
              <a:t>Executes the real dependency</a:t>
            </a:r>
          </a:p>
          <a:p>
            <a:r>
              <a:rPr lang="en-US" dirty="0"/>
              <a:t>Faster/Easier than mocking or stubbing (if even possible)</a:t>
            </a:r>
          </a:p>
          <a:p>
            <a:r>
              <a:rPr lang="en-US" dirty="0"/>
              <a:t>Often much less code than layering/abstracting</a:t>
            </a:r>
          </a:p>
        </p:txBody>
      </p:sp>
    </p:spTree>
    <p:extLst>
      <p:ext uri="{BB962C8B-B14F-4D97-AF65-F5344CB8AC3E}">
        <p14:creationId xmlns:p14="http://schemas.microsoft.com/office/powerpoint/2010/main" val="160934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D186-8536-4BE7-80C9-3A727B18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 err="1"/>
              <a:t>UsageLogger.cs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0338-424E-4311-BE00-4794F19C4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808056"/>
            <a:ext cx="7796540" cy="3997828"/>
          </a:xfrm>
        </p:spPr>
        <p:txBody>
          <a:bodyPr/>
          <a:lstStyle/>
          <a:p>
            <a:r>
              <a:rPr lang="en-US" dirty="0"/>
              <a:t>Using the file system, which is an opaque dependency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75675-37AE-4A73-8E0E-6311046A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57" y="2457172"/>
            <a:ext cx="9050013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47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107</TotalTime>
  <Words>466</Words>
  <Application>Microsoft Office PowerPoint</Application>
  <PresentationFormat>Widescreen</PresentationFormat>
  <Paragraphs>127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MS Shell Dlg 2</vt:lpstr>
      <vt:lpstr>Wingdings</vt:lpstr>
      <vt:lpstr>Wingdings 3</vt:lpstr>
      <vt:lpstr>Madison</vt:lpstr>
      <vt:lpstr>Single Testability Principle</vt:lpstr>
      <vt:lpstr>Definition</vt:lpstr>
      <vt:lpstr>Test Modes</vt:lpstr>
      <vt:lpstr>Sample App</vt:lpstr>
      <vt:lpstr>Unit Tests</vt:lpstr>
      <vt:lpstr>Calculator.cs</vt:lpstr>
      <vt:lpstr>CalculatorTests.cs</vt:lpstr>
      <vt:lpstr>Integration Tests</vt:lpstr>
      <vt:lpstr>UsageLogger.cs</vt:lpstr>
      <vt:lpstr>UsageLoggerTests.cs (Part 1)</vt:lpstr>
      <vt:lpstr>UsageLoggerTests.cs (Part 2)</vt:lpstr>
      <vt:lpstr>Integration Testing Database Wrappers</vt:lpstr>
      <vt:lpstr>Collaboration Tests</vt:lpstr>
      <vt:lpstr>Example Collaboration Units</vt:lpstr>
      <vt:lpstr>Important Rule</vt:lpstr>
      <vt:lpstr>Conditionals Rule Example</vt:lpstr>
      <vt:lpstr>Presenter.cs</vt:lpstr>
      <vt:lpstr>Presenter.cs</vt:lpstr>
      <vt:lpstr>Presenter.cs</vt:lpstr>
      <vt:lpstr>PresenterTests.cs</vt:lpstr>
      <vt:lpstr>PresenterTests.cs</vt:lpstr>
      <vt:lpstr>PresenterTests.cs</vt:lpstr>
      <vt:lpstr>PresenterTests.cs</vt:lpstr>
      <vt:lpstr>Order of development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Testability Principle</dc:title>
  <dc:creator>Michael Phelps</dc:creator>
  <cp:lastModifiedBy>Michael Phelps</cp:lastModifiedBy>
  <cp:revision>10</cp:revision>
  <dcterms:created xsi:type="dcterms:W3CDTF">2019-09-19T22:14:16Z</dcterms:created>
  <dcterms:modified xsi:type="dcterms:W3CDTF">2019-09-20T00:02:04Z</dcterms:modified>
</cp:coreProperties>
</file>