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83" r:id="rId6"/>
    <p:sldId id="259" r:id="rId7"/>
    <p:sldId id="264" r:id="rId8"/>
    <p:sldId id="260" r:id="rId9"/>
    <p:sldId id="284" r:id="rId10"/>
    <p:sldId id="265" r:id="rId11"/>
    <p:sldId id="267" r:id="rId12"/>
    <p:sldId id="268" r:id="rId13"/>
    <p:sldId id="269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phel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7DB-4D20-4E33-B480-B310017E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Testability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78E2-9AA2-43AC-8D24-DB1198938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27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66A-3BE5-4484-A8FE-3D5D1F1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9C9-7D8D-4502-BB63-610CC86C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with a unit with a highly complex or opaque dependency</a:t>
            </a:r>
          </a:p>
          <a:p>
            <a:pPr lvl="1"/>
            <a:r>
              <a:rPr lang="en-US" dirty="0"/>
              <a:t>Database Wrappers (often use inheritance)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Http call wrappers</a:t>
            </a:r>
          </a:p>
          <a:p>
            <a:r>
              <a:rPr lang="en-US" dirty="0"/>
              <a:t>Executes the real dependency</a:t>
            </a:r>
          </a:p>
          <a:p>
            <a:r>
              <a:rPr lang="en-US" dirty="0"/>
              <a:t>Faster/Easier than mocking or stubbing (if even possible)</a:t>
            </a:r>
          </a:p>
          <a:p>
            <a:r>
              <a:rPr lang="en-US" dirty="0"/>
              <a:t>Often much less code than layering/abstracting</a:t>
            </a:r>
          </a:p>
        </p:txBody>
      </p:sp>
    </p:spTree>
    <p:extLst>
      <p:ext uri="{BB962C8B-B14F-4D97-AF65-F5344CB8AC3E}">
        <p14:creationId xmlns:p14="http://schemas.microsoft.com/office/powerpoint/2010/main" val="160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186-8536-4BE7-80C9-3A727B18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UsageLogger.cs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338-424E-4311-BE00-4794F19C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808056"/>
            <a:ext cx="7796540" cy="3997828"/>
          </a:xfrm>
        </p:spPr>
        <p:txBody>
          <a:bodyPr/>
          <a:lstStyle/>
          <a:p>
            <a:r>
              <a:rPr lang="en-US" dirty="0"/>
              <a:t>Using the file system, which is an opaque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75675-37AE-4A73-8E0E-6311046A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57" y="2457172"/>
            <a:ext cx="90500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F28-CB34-4CF0-AC1F-25F3FC4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82-DE06-4F16-82AA-EBFF4EC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Setup and Teardown manage the concrete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6A53-3D4C-4E86-A2CA-84C32DA0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361627"/>
            <a:ext cx="5582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F750-6264-417B-A83D-37D43322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7323-33BB-4280-B9EF-250551E4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341CA-E92F-40D5-97FE-7FC8025D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55" y="1888553"/>
            <a:ext cx="660174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957-1F9A-42ED-A6CD-8590734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Database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F76-958E-4CCA-8CAA-F770E429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is code. So is what ORM frameworks create.</a:t>
            </a:r>
          </a:p>
          <a:p>
            <a:r>
              <a:rPr lang="en-US" dirty="0"/>
              <a:t>It must be executed to prove it’s right.</a:t>
            </a:r>
          </a:p>
          <a:p>
            <a:r>
              <a:rPr lang="en-US" dirty="0"/>
              <a:t>Start a transaction in test setup, add test data</a:t>
            </a:r>
          </a:p>
          <a:p>
            <a:r>
              <a:rPr lang="en-US" dirty="0"/>
              <a:t>Rollback in the teardown.</a:t>
            </a:r>
          </a:p>
          <a:p>
            <a:r>
              <a:rPr lang="en-US" dirty="0"/>
              <a:t>Transaction free? GIGUGDG!</a:t>
            </a:r>
          </a:p>
          <a:p>
            <a:pPr lvl="1"/>
            <a:r>
              <a:rPr lang="en-US" dirty="0"/>
              <a:t>Get, Insert, Get, Update, Get, Delete, Get</a:t>
            </a:r>
          </a:p>
        </p:txBody>
      </p:sp>
    </p:spTree>
    <p:extLst>
      <p:ext uri="{BB962C8B-B14F-4D97-AF65-F5344CB8AC3E}">
        <p14:creationId xmlns:p14="http://schemas.microsoft.com/office/powerpoint/2010/main" val="131920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Collaboration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97899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3F7-EBE7-4C91-BFF3-DCDE2DA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1545-6DE0-4A0B-A257-AC366B06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a unit correctly coordinates work among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Collaborators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usually faked/mocked/stubbed, and injected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</a:t>
            </a:r>
            <a:r>
              <a:rPr lang="en-US" i="1" dirty="0">
                <a:sym typeface="Wingdings" panose="05000000000000000000" pitchFamily="2" charset="2"/>
              </a:rPr>
              <a:t>usually</a:t>
            </a:r>
            <a:r>
              <a:rPr lang="en-US" dirty="0">
                <a:sym typeface="Wingdings" panose="05000000000000000000" pitchFamily="2" charset="2"/>
              </a:rPr>
              <a:t> Unit or Integration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410A-3EE1-4D78-941F-E23CE2FF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Collaboration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1F39-DBC9-484A-893C-9C548E0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  <a:p>
            <a:r>
              <a:rPr lang="en-US" dirty="0"/>
              <a:t>Presenters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code unit that coordinates work amongst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2F1-745D-4B2B-B647-FB2F733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039-BD98-4283-A596-AC6E998D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conditionals to decide whether to utilize other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72711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95A-8B36-4358-A5A6-2D225FF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Rule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F28E-7732-471F-8344-DD5CF0101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If (collaborator1.X)  	collaborator2.Y()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collaborator3.Z();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80F-3250-4A16-8BF1-FD2C5F8F5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No!</a:t>
            </a:r>
          </a:p>
          <a:p>
            <a:pPr marL="0" indent="0">
              <a:buNone/>
            </a:pPr>
            <a:r>
              <a:rPr lang="en-US" dirty="0"/>
              <a:t>If (collaborator1.X)</a:t>
            </a:r>
          </a:p>
          <a:p>
            <a:pPr marL="457200" lvl="1" indent="0">
              <a:buNone/>
            </a:pPr>
            <a:r>
              <a:rPr lang="en-US" dirty="0"/>
              <a:t>	_</a:t>
            </a:r>
            <a:r>
              <a:rPr lang="en-US" dirty="0" err="1"/>
              <a:t>fieldZ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Violates STP, requires Unit testing. Beware test factorials!</a:t>
            </a:r>
          </a:p>
          <a:p>
            <a:r>
              <a:rPr lang="en-US" dirty="0"/>
              <a:t>Move this state assignment into another collaborator.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B04C-D131-430D-A8FB-B7441E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88EF-F01B-4302-AFC3-4BB9D0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6" y="2052116"/>
            <a:ext cx="7796540" cy="3997828"/>
          </a:xfrm>
        </p:spPr>
        <p:txBody>
          <a:bodyPr/>
          <a:lstStyle/>
          <a:p>
            <a:r>
              <a:rPr lang="en-US" dirty="0"/>
              <a:t>A unit should require only a single mode of testing to be verified.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modes of testing is an indicator of excessive complexity </a:t>
            </a:r>
          </a:p>
          <a:p>
            <a:r>
              <a:rPr lang="en-US" dirty="0"/>
              <a:t>Indicates the need to decompose a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dependencies via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F359-E59F-4CFE-AF3B-F272245E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906915"/>
            <a:ext cx="820217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90A28-8AD6-4690-B0F3-B3BC1A8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429000"/>
            <a:ext cx="79830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DECE-BA09-4CD2-8F43-53953AFA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unit, and mock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B389-8FD4-49EA-BB15-06DE5A00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16" y="3044507"/>
            <a:ext cx="876422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7555C-447A-4E41-BA2F-B3105372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704833"/>
            <a:ext cx="6620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6722-F91F-41C3-84F7-20F37FA7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4" y="2571459"/>
            <a:ext cx="82212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2E7C-D979-4607-81F0-58B8A272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271706"/>
            <a:ext cx="676369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1CE-5A82-41D4-A73E-838B0B4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spot the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CD85-1C9F-4BAE-9CE6-42B999EA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broke the rule!</a:t>
            </a:r>
          </a:p>
          <a:p>
            <a:r>
              <a:rPr lang="en-US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8914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6A4-2176-469B-9BE7-2741C95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broke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C322-1D9B-472F-A67C-C3EA961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69F65-E53A-4907-9970-0C9DFDD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11D-630A-4A9C-8AF2-CAD4856C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BBD7-B383-4377-A59E-E4D2F756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F7DE7-8119-4DF2-93D4-B35DC58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459868"/>
            <a:ext cx="570627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2FD-6758-4DDF-B8D4-CFA1316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A566-EC2A-4F60-BD99-6C191062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mode is simply a way in which testing of a unit is completed. </a:t>
            </a:r>
          </a:p>
          <a:p>
            <a:r>
              <a:rPr lang="en-US" dirty="0"/>
              <a:t>Single Testability defines the following modes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 – Surprise inside!</a:t>
            </a:r>
          </a:p>
          <a:p>
            <a:pPr lvl="1"/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902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74D-03EB-465F-AF81-14C9D35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8D6C-C7A2-4AB3-AE6E-32FD155C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464A6-9353-4F4F-866D-FCD371B7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1755184"/>
            <a:ext cx="734480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4040-C537-46F7-8041-E6A1E08A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334676"/>
            <a:ext cx="550621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D2BC0-5280-4A5E-8B91-0F2B9B42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60" y="2633444"/>
            <a:ext cx="54014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4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Mock!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19074-A166-4462-9594-8F801C2B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0" y="3262152"/>
            <a:ext cx="848796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79485-B36E-4071-AA3A-71A0A7FB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885285"/>
            <a:ext cx="817359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9D5-B174-43EA-BEA2-710CAA2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8F45-D021-4707-B952-B0ED1B97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Think of the units you will build. </a:t>
            </a:r>
          </a:p>
          <a:p>
            <a:r>
              <a:rPr lang="en-US" dirty="0"/>
              <a:t>1. Unit units first. Isolated == Easy, Fast</a:t>
            </a:r>
          </a:p>
          <a:p>
            <a:r>
              <a:rPr lang="en-US" dirty="0"/>
              <a:t>2. Integration units next. Usually will move data from the Units.</a:t>
            </a:r>
          </a:p>
          <a:p>
            <a:r>
              <a:rPr lang="en-US" dirty="0"/>
              <a:t>3. Collaboration units last. Will accept the Unit and Integration units are Collaborators. Code is usually obvious when collaborators are complete.</a:t>
            </a:r>
          </a:p>
          <a:p>
            <a:r>
              <a:rPr lang="en-US" dirty="0"/>
              <a:t>4. Find where you broken the rule!</a:t>
            </a:r>
          </a:p>
        </p:txBody>
      </p:sp>
    </p:spTree>
    <p:extLst>
      <p:ext uri="{BB962C8B-B14F-4D97-AF65-F5344CB8AC3E}">
        <p14:creationId xmlns:p14="http://schemas.microsoft.com/office/powerpoint/2010/main" val="2535729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A46-DB8E-4F19-BF68-5617238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2A84-F78B-44B5-88FC-91910C2D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https://github.com/mvphelps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0F3-1B15-4E4D-B995-76BE195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6F25-2D7B-4A07-A9F3-7E90329B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two numbers, entered via the console. Records what happens, and prints the result.</a:t>
            </a:r>
          </a:p>
          <a:p>
            <a:r>
              <a:rPr lang="en-US" dirty="0"/>
              <a:t>Simple and designed to distinguish the testing modes.</a:t>
            </a:r>
          </a:p>
          <a:p>
            <a:r>
              <a:rPr lang="en-US" dirty="0"/>
              <a:t>Is not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11033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unit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263117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0053-F526-48B8-BA1A-1A2328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1867-DB6B-4923-8074-1B7C734E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isolated unit. </a:t>
            </a:r>
          </a:p>
          <a:p>
            <a:r>
              <a:rPr lang="en-US" dirty="0"/>
              <a:t>No external dependencies.</a:t>
            </a:r>
          </a:p>
          <a:p>
            <a:r>
              <a:rPr lang="en-US" dirty="0"/>
              <a:t>Receives data as parameters or properties.</a:t>
            </a:r>
          </a:p>
          <a:p>
            <a:r>
              <a:rPr lang="en-US" dirty="0"/>
              <a:t>Returns data via return values, properties, events.</a:t>
            </a:r>
          </a:p>
          <a:p>
            <a:r>
              <a:rPr lang="en-US" dirty="0"/>
              <a:t>Tested only with simple assertions</a:t>
            </a:r>
          </a:p>
        </p:txBody>
      </p:sp>
    </p:spTree>
    <p:extLst>
      <p:ext uri="{BB962C8B-B14F-4D97-AF65-F5344CB8AC3E}">
        <p14:creationId xmlns:p14="http://schemas.microsoft.com/office/powerpoint/2010/main" val="22553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623-1670-4660-BD4B-4033712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293D-5F11-45C5-8AC6-BABB0F0C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dependencies!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ACE6-210C-4439-8E9F-48FD0DA1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6" y="3625869"/>
            <a:ext cx="9838884" cy="25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10B-6135-4C79-A077-D00FBE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CalculatorTests.cs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676C-607F-41EC-88DC-66D12389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2163223"/>
            <a:ext cx="9066298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Integration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22907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163</TotalTime>
  <Words>571</Words>
  <Application>Microsoft Office PowerPoint</Application>
  <PresentationFormat>Widescreen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MS Shell Dlg 2</vt:lpstr>
      <vt:lpstr>Wingdings</vt:lpstr>
      <vt:lpstr>Wingdings 3</vt:lpstr>
      <vt:lpstr>Madison</vt:lpstr>
      <vt:lpstr>Single Testability Principle</vt:lpstr>
      <vt:lpstr>Definition</vt:lpstr>
      <vt:lpstr>Test Modes</vt:lpstr>
      <vt:lpstr>Sample App</vt:lpstr>
      <vt:lpstr>Unit Tests</vt:lpstr>
      <vt:lpstr>Unit Tests</vt:lpstr>
      <vt:lpstr>Calculator.cs</vt:lpstr>
      <vt:lpstr>CalculatorTests.cs</vt:lpstr>
      <vt:lpstr>Integration Tests</vt:lpstr>
      <vt:lpstr>Integration Tests</vt:lpstr>
      <vt:lpstr>UsageLogger.cs</vt:lpstr>
      <vt:lpstr>UsageLoggerTests.cs (Part 1)</vt:lpstr>
      <vt:lpstr>UsageLoggerTests.cs (Part 2)</vt:lpstr>
      <vt:lpstr>Integration Testing Database Wrappers</vt:lpstr>
      <vt:lpstr>Collaboration Tests</vt:lpstr>
      <vt:lpstr>Collaboration Tests</vt:lpstr>
      <vt:lpstr>Example Collaboration Units</vt:lpstr>
      <vt:lpstr>Important Rule</vt:lpstr>
      <vt:lpstr>Conditionals Rule Example</vt:lpstr>
      <vt:lpstr>Presenter.cs</vt:lpstr>
      <vt:lpstr>Presenter.cs</vt:lpstr>
      <vt:lpstr>Presenter.cs</vt:lpstr>
      <vt:lpstr>PresenterTests.cs</vt:lpstr>
      <vt:lpstr>PresenterTests.cs</vt:lpstr>
      <vt:lpstr>PresenterTests.cs</vt:lpstr>
      <vt:lpstr>PresenterTests.cs</vt:lpstr>
      <vt:lpstr>Did you spot the error?</vt:lpstr>
      <vt:lpstr>We broke the rules!</vt:lpstr>
      <vt:lpstr>UserInput.cs</vt:lpstr>
      <vt:lpstr>UserInputTests.cs</vt:lpstr>
      <vt:lpstr>Presenter.cs</vt:lpstr>
      <vt:lpstr>Presenter.cs</vt:lpstr>
      <vt:lpstr>PresenterTests.cs</vt:lpstr>
      <vt:lpstr>PresenterTests.cs</vt:lpstr>
      <vt:lpstr>Order of development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Testability Principle</dc:title>
  <dc:creator>Michael Phelps</dc:creator>
  <cp:lastModifiedBy>Michael Phelps</cp:lastModifiedBy>
  <cp:revision>13</cp:revision>
  <dcterms:created xsi:type="dcterms:W3CDTF">2019-09-19T22:14:16Z</dcterms:created>
  <dcterms:modified xsi:type="dcterms:W3CDTF">2019-09-20T13:32:13Z</dcterms:modified>
</cp:coreProperties>
</file>