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83" r:id="rId6"/>
    <p:sldId id="259" r:id="rId7"/>
    <p:sldId id="264" r:id="rId8"/>
    <p:sldId id="260" r:id="rId9"/>
    <p:sldId id="284" r:id="rId10"/>
    <p:sldId id="265" r:id="rId11"/>
    <p:sldId id="267" r:id="rId12"/>
    <p:sldId id="268" r:id="rId13"/>
    <p:sldId id="269" r:id="rId14"/>
    <p:sldId id="266" r:id="rId15"/>
    <p:sldId id="285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6" r:id="rId28"/>
    <p:sldId id="287" r:id="rId29"/>
    <p:sldId id="294" r:id="rId30"/>
    <p:sldId id="288" r:id="rId31"/>
    <p:sldId id="289" r:id="rId32"/>
    <p:sldId id="290" r:id="rId33"/>
    <p:sldId id="291" r:id="rId34"/>
    <p:sldId id="292" r:id="rId35"/>
    <p:sldId id="293" r:id="rId36"/>
    <p:sldId id="281" r:id="rId37"/>
    <p:sldId id="28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vphelp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E7DB-4D20-4E33-B480-B310017E7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Testability Principle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378E2-9AA2-43AC-8D24-DB1198938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4082712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A66A-3BE5-4484-A8FE-3D5D1F1E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A9C9-7D8D-4502-BB63-610CC86C9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with a unit with a highly complex or opaque dependency</a:t>
            </a:r>
          </a:p>
          <a:p>
            <a:pPr lvl="1"/>
            <a:r>
              <a:rPr lang="en-US" dirty="0"/>
              <a:t>Database Wrappers (often use inheritance)</a:t>
            </a:r>
          </a:p>
          <a:p>
            <a:pPr lvl="1"/>
            <a:r>
              <a:rPr lang="en-US" dirty="0"/>
              <a:t>Frameworks</a:t>
            </a:r>
          </a:p>
          <a:p>
            <a:pPr lvl="1"/>
            <a:r>
              <a:rPr lang="en-US" dirty="0"/>
              <a:t>Http call wrappers</a:t>
            </a:r>
          </a:p>
          <a:p>
            <a:r>
              <a:rPr lang="en-US" dirty="0"/>
              <a:t>Executes the real dependency</a:t>
            </a:r>
          </a:p>
          <a:p>
            <a:r>
              <a:rPr lang="en-US" dirty="0"/>
              <a:t>Faster/Easier than mocking or stubbing (if even possible)</a:t>
            </a:r>
          </a:p>
          <a:p>
            <a:r>
              <a:rPr lang="en-US" dirty="0"/>
              <a:t>Often much less code than layering/abstracting</a:t>
            </a:r>
          </a:p>
        </p:txBody>
      </p:sp>
    </p:spTree>
    <p:extLst>
      <p:ext uri="{BB962C8B-B14F-4D97-AF65-F5344CB8AC3E}">
        <p14:creationId xmlns:p14="http://schemas.microsoft.com/office/powerpoint/2010/main" val="1609345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D186-8536-4BE7-80C9-3A727B18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US" dirty="0" err="1"/>
              <a:t>UsageLogger.cs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50338-424E-4311-BE00-4794F19C4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808056"/>
            <a:ext cx="7796540" cy="3997828"/>
          </a:xfrm>
        </p:spPr>
        <p:txBody>
          <a:bodyPr/>
          <a:lstStyle/>
          <a:p>
            <a:r>
              <a:rPr lang="en-US" dirty="0"/>
              <a:t>Using the file system, which is an opaque dependency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75675-37AE-4A73-8E0E-6311046A4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757" y="2457172"/>
            <a:ext cx="9050013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47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2F28-CB34-4CF0-AC1F-25F3FC47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UsageLoggerTests.cs</a:t>
            </a:r>
            <a:br>
              <a:rPr lang="en-US" dirty="0"/>
            </a:br>
            <a:r>
              <a:rPr lang="en-US" dirty="0"/>
              <a:t>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74282-DE06-4F16-82AA-EBFF4ECDC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430086"/>
            <a:ext cx="7796540" cy="3997828"/>
          </a:xfrm>
        </p:spPr>
        <p:txBody>
          <a:bodyPr/>
          <a:lstStyle/>
          <a:p>
            <a:r>
              <a:rPr lang="en-US" dirty="0"/>
              <a:t>Setup and Teardown manage the concrete resources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B6A53-3D4C-4E86-A2CA-84C32DA0E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99" y="2361627"/>
            <a:ext cx="5582429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6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F750-6264-417B-A83D-37D43322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UsageLoggerTests.cs</a:t>
            </a:r>
            <a:br>
              <a:rPr lang="en-US" dirty="0"/>
            </a:br>
            <a:r>
              <a:rPr lang="en-US" dirty="0"/>
              <a:t>(Part 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57323-33BB-4280-B9EF-250551E4C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9341CA-E92F-40D5-97FE-7FC8025DA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655" y="1888553"/>
            <a:ext cx="6601746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82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E957-1F9A-42ED-A6CD-85907346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Database Wrappers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3F76-958E-4CCA-8CAA-F770E429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is code. So is what ORM frameworks create.</a:t>
            </a:r>
          </a:p>
          <a:p>
            <a:r>
              <a:rPr lang="en-US" dirty="0"/>
              <a:t>It must be executed to prove it’s right.</a:t>
            </a:r>
          </a:p>
          <a:p>
            <a:r>
              <a:rPr lang="en-US" dirty="0"/>
              <a:t>Start a transaction in test setup, add test data</a:t>
            </a:r>
          </a:p>
          <a:p>
            <a:r>
              <a:rPr lang="en-US" dirty="0"/>
              <a:t>Rollback in the teardown.</a:t>
            </a:r>
          </a:p>
          <a:p>
            <a:r>
              <a:rPr lang="en-US" dirty="0"/>
              <a:t>Transaction free? GIGUGDG!</a:t>
            </a:r>
          </a:p>
          <a:p>
            <a:pPr lvl="1"/>
            <a:r>
              <a:rPr lang="en-US" dirty="0"/>
              <a:t>Get, Insert, Get, Update, Get, Delete, Get</a:t>
            </a:r>
          </a:p>
        </p:txBody>
      </p:sp>
    </p:spTree>
    <p:extLst>
      <p:ext uri="{BB962C8B-B14F-4D97-AF65-F5344CB8AC3E}">
        <p14:creationId xmlns:p14="http://schemas.microsoft.com/office/powerpoint/2010/main" val="1319207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87CE-7D3A-4D27-A004-BE5039EE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3BBA2-881B-4EDB-90F5-770B5445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Collaboration test?</a:t>
            </a:r>
          </a:p>
          <a:p>
            <a:r>
              <a:rPr lang="en-US" dirty="0"/>
              <a:t>What characteristics are true about a unit tested this way?</a:t>
            </a:r>
          </a:p>
        </p:txBody>
      </p:sp>
    </p:spTree>
    <p:extLst>
      <p:ext uri="{BB962C8B-B14F-4D97-AF65-F5344CB8AC3E}">
        <p14:creationId xmlns:p14="http://schemas.microsoft.com/office/powerpoint/2010/main" val="1978997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13F7-EBE7-4C91-BFF3-DCDE2DAD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B1545-6DE0-4A0B-A257-AC366B06F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Validates a unit correctly coordinates work among multiple </a:t>
            </a:r>
            <a:r>
              <a:rPr lang="en-US" dirty="0">
                <a:sym typeface="Wingdings" panose="05000000000000000000" pitchFamily="2" charset="2"/>
              </a:rPr>
              <a:t>Collaborators</a:t>
            </a:r>
            <a:endParaRPr lang="en-US" dirty="0"/>
          </a:p>
          <a:p>
            <a:r>
              <a:rPr lang="en-US" dirty="0"/>
              <a:t>Dependencies </a:t>
            </a:r>
            <a:r>
              <a:rPr lang="en-US" dirty="0">
                <a:sym typeface="Wingdings" panose="05000000000000000000" pitchFamily="2" charset="2"/>
              </a:rPr>
              <a:t> Collaborators</a:t>
            </a:r>
          </a:p>
          <a:p>
            <a:r>
              <a:rPr lang="en-US" dirty="0">
                <a:sym typeface="Wingdings" panose="05000000000000000000" pitchFamily="2" charset="2"/>
              </a:rPr>
              <a:t>Collaborators are usually faked/mocked/stubbed, and injected</a:t>
            </a:r>
          </a:p>
          <a:p>
            <a:r>
              <a:rPr lang="en-US" dirty="0">
                <a:sym typeface="Wingdings" panose="05000000000000000000" pitchFamily="2" charset="2"/>
              </a:rPr>
              <a:t>Collaborators are </a:t>
            </a:r>
            <a:r>
              <a:rPr lang="en-US" i="1" dirty="0">
                <a:sym typeface="Wingdings" panose="05000000000000000000" pitchFamily="2" charset="2"/>
              </a:rPr>
              <a:t>usually</a:t>
            </a:r>
            <a:r>
              <a:rPr lang="en-US" dirty="0">
                <a:sym typeface="Wingdings" panose="05000000000000000000" pitchFamily="2" charset="2"/>
              </a:rPr>
              <a:t> Unit or Integration tested.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0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410A-3EE1-4D78-941F-E23CE2FF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Collaboration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91F39-DBC9-484A-893C-9C548E03B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  <a:p>
            <a:r>
              <a:rPr lang="en-US" dirty="0"/>
              <a:t>Presenters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Any code unit that coordinates work amongst multiple </a:t>
            </a:r>
            <a:r>
              <a:rPr lang="en-US" dirty="0">
                <a:sym typeface="Wingdings" panose="05000000000000000000" pitchFamily="2" charset="2"/>
              </a:rPr>
              <a:t>Collaborators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14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62F1-745D-4B2B-B647-FB2F7334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6039-BD98-4283-A596-AC6E998D7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use conditionals to decide whether to utilize other collaborators.</a:t>
            </a:r>
          </a:p>
        </p:txBody>
      </p:sp>
    </p:spTree>
    <p:extLst>
      <p:ext uri="{BB962C8B-B14F-4D97-AF65-F5344CB8AC3E}">
        <p14:creationId xmlns:p14="http://schemas.microsoft.com/office/powerpoint/2010/main" val="727117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695A-8B36-4358-A5A6-2D225FF1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Rule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DF28E-7732-471F-8344-DD5CF0101A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Yes</a:t>
            </a:r>
          </a:p>
          <a:p>
            <a:pPr marL="0" indent="0">
              <a:buNone/>
            </a:pPr>
            <a:r>
              <a:rPr lang="en-US" dirty="0"/>
              <a:t>If (collaborator1.X)  	collaborator2.Y() </a:t>
            </a:r>
          </a:p>
          <a:p>
            <a:pPr marL="0" indent="0">
              <a:buNone/>
            </a:pPr>
            <a:r>
              <a:rPr lang="en-US" dirty="0"/>
              <a:t>else </a:t>
            </a:r>
          </a:p>
          <a:p>
            <a:pPr marL="0" indent="0">
              <a:buNone/>
            </a:pPr>
            <a:r>
              <a:rPr lang="en-US" dirty="0"/>
              <a:t>	collaborator3.Z();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7C80F-3250-4A16-8BF1-FD2C5F8F5C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No!</a:t>
            </a:r>
          </a:p>
          <a:p>
            <a:pPr marL="0" indent="0">
              <a:buNone/>
            </a:pPr>
            <a:r>
              <a:rPr lang="en-US" dirty="0"/>
              <a:t>If (collaborator1.X)</a:t>
            </a:r>
          </a:p>
          <a:p>
            <a:pPr marL="457200" lvl="1" indent="0">
              <a:buNone/>
            </a:pPr>
            <a:r>
              <a:rPr lang="en-US" dirty="0"/>
              <a:t>	_</a:t>
            </a:r>
            <a:r>
              <a:rPr lang="en-US" dirty="0" err="1"/>
              <a:t>fieldZ</a:t>
            </a:r>
            <a:r>
              <a:rPr lang="en-US" dirty="0"/>
              <a:t> = </a:t>
            </a:r>
            <a:r>
              <a:rPr lang="en-US" dirty="0" err="1"/>
              <a:t>DateTime.Now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Violates STP, requires Unit testing. Beware test factorials!</a:t>
            </a:r>
          </a:p>
          <a:p>
            <a:r>
              <a:rPr lang="en-US" dirty="0"/>
              <a:t>Move this state assignment into another collaborator.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6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3B04C-D131-430D-A8FB-B7441E7E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988EF-F01B-4302-AFC3-4BB9D0A82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326" y="2052116"/>
            <a:ext cx="7796540" cy="3997828"/>
          </a:xfrm>
        </p:spPr>
        <p:txBody>
          <a:bodyPr/>
          <a:lstStyle/>
          <a:p>
            <a:r>
              <a:rPr lang="en-US" dirty="0"/>
              <a:t>A unit should require only a single mode of testing to be verified.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Multiple modes of testing is an indicator of excessive complexity </a:t>
            </a:r>
          </a:p>
          <a:p>
            <a:r>
              <a:rPr lang="en-US" dirty="0"/>
              <a:t>Indicates the need to decompose a unit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2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2B43-4817-4D69-B55E-9DFDBBE0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06766-3A78-4498-9A49-1370DFE77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Accepts dependencies via Constructor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8F359-E59F-4CFE-AF3B-F272245EF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15" y="2906915"/>
            <a:ext cx="8202170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61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2B43-4817-4D69-B55E-9DFDBBE0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06766-3A78-4498-9A49-1370DFE77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3997828"/>
          </a:xfrm>
        </p:spPr>
        <p:txBody>
          <a:bodyPr/>
          <a:lstStyle/>
          <a:p>
            <a:r>
              <a:rPr lang="en-US" dirty="0"/>
              <a:t>Conditionals invoke Collaborators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090A28-8AD6-4690-B0F3-B3BC1A813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68" y="3429000"/>
            <a:ext cx="798306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23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2B43-4817-4D69-B55E-9DFDBBE0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06766-3A78-4498-9A49-1370DFE77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430086"/>
            <a:ext cx="7796540" cy="3997828"/>
          </a:xfrm>
        </p:spPr>
        <p:txBody>
          <a:bodyPr/>
          <a:lstStyle/>
          <a:p>
            <a:r>
              <a:rPr lang="en-US" dirty="0"/>
              <a:t>Conditionals invoke Collaborators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1DECE-BA09-4CD2-8F43-53953AFAB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63" y="2033273"/>
            <a:ext cx="7154273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73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C8A4-71B9-479F-AC09-EA28529B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PresenterTests.cs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F820-D0C4-4210-BD70-2F1CC40BA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unit, and mock dependencies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11B389-8FD4-49EA-BB15-06DE5A00A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16" y="3044507"/>
            <a:ext cx="8764223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59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C8A4-71B9-479F-AC09-EA28529B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PresenterTests.cs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F820-D0C4-4210-BD70-2F1CC40BA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behavior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7555C-447A-4E41-BA2F-B31053724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99" y="2704833"/>
            <a:ext cx="6620799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20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C8A4-71B9-479F-AC09-EA28529B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PresenterTests.cs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F820-D0C4-4210-BD70-2F1CC40BA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behavior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3F6722-F91F-41C3-84F7-20F37FA76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14" y="2571459"/>
            <a:ext cx="8221222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81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C8A4-71B9-479F-AC09-EA28529B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PresenterTests.cs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F820-D0C4-4210-BD70-2F1CC40BA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behavior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C2E7C-D979-4607-81F0-58B8A272C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99" y="3271706"/>
            <a:ext cx="6763694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31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11CE-5A82-41D4-A73E-838B0B49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you spot the error?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2CD85-1C9F-4BAE-9CE6-42B999EA9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broke the rule!</a:t>
            </a:r>
          </a:p>
          <a:p>
            <a:r>
              <a:rPr lang="en-US" dirty="0"/>
              <a:t>Where?</a:t>
            </a:r>
          </a:p>
        </p:txBody>
      </p:sp>
    </p:spTree>
    <p:extLst>
      <p:ext uri="{BB962C8B-B14F-4D97-AF65-F5344CB8AC3E}">
        <p14:creationId xmlns:p14="http://schemas.microsoft.com/office/powerpoint/2010/main" val="189141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A6A4-2176-469B-9BE7-2741C956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broke the rules!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C322-1D9B-472F-A67C-C3EA961BE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69F65-E53A-4907-9970-0C9DFDD10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63" y="2033273"/>
            <a:ext cx="7154273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66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4339-58E5-4A42-8A5F-A0066AC4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95556-74F4-48FC-A192-79B10B87E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checkout better</a:t>
            </a:r>
          </a:p>
        </p:txBody>
      </p:sp>
    </p:spTree>
    <p:extLst>
      <p:ext uri="{BB962C8B-B14F-4D97-AF65-F5344CB8AC3E}">
        <p14:creationId xmlns:p14="http://schemas.microsoft.com/office/powerpoint/2010/main" val="5060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92FD-6758-4DDF-B8D4-CFA13168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4A566-EC2A-4F60-BD99-6C1910627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testing mode is simply a way in which testing of a unit is completed. </a:t>
            </a:r>
          </a:p>
          <a:p>
            <a:r>
              <a:rPr lang="en-US" dirty="0"/>
              <a:t>Single Testability defines the following modes</a:t>
            </a:r>
          </a:p>
          <a:p>
            <a:pPr lvl="1"/>
            <a:r>
              <a:rPr lang="en-US" dirty="0"/>
              <a:t>Unit</a:t>
            </a:r>
          </a:p>
          <a:p>
            <a:pPr lvl="1"/>
            <a:r>
              <a:rPr lang="en-US" dirty="0"/>
              <a:t>Integration – Surprise inside!</a:t>
            </a:r>
          </a:p>
          <a:p>
            <a:pPr lvl="1"/>
            <a:r>
              <a:rPr lang="en-US" dirty="0"/>
              <a:t>Collaboration</a:t>
            </a:r>
          </a:p>
        </p:txBody>
      </p:sp>
    </p:spTree>
    <p:extLst>
      <p:ext uri="{BB962C8B-B14F-4D97-AF65-F5344CB8AC3E}">
        <p14:creationId xmlns:p14="http://schemas.microsoft.com/office/powerpoint/2010/main" val="229029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D11D-630A-4A9C-8AF2-CAD4856C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UserInput.cs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7BBD7-B383-4377-A59E-E4D2F756C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F7DE7-8119-4DF2-93D4-B35DC58C7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864" y="1459868"/>
            <a:ext cx="5706271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32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974D-03EB-465F-AF81-14C9D353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UserInputTests.cs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68D6C-C7A2-4AB3-AE6E-32FD155C4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464A6-9353-4F4F-866D-FCD371B76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99" y="1755184"/>
            <a:ext cx="7344800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31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81F4-DDC1-4F25-868F-97C9F3C5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52106-6A5C-48A9-A7F8-D752E20FA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54040-C537-46F7-8041-E6A1E08A7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891" y="2334676"/>
            <a:ext cx="5506218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23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81F4-DDC1-4F25-868F-97C9F3C5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52106-6A5C-48A9-A7F8-D752E20FA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D2BC0-5280-4A5E-8B91-0F2B9B42E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460" y="2633444"/>
            <a:ext cx="5401429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41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0C56-7F61-4778-998C-66806C56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PresenterTests.cs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DB3F2-5A67-4434-A939-B38810525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Mock!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19074-A166-4462-9594-8F801C2B6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20" y="3262152"/>
            <a:ext cx="8487960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3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0C56-7F61-4778-998C-66806C56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PresenterTests.cs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DB3F2-5A67-4434-A939-B38810525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D79485-B36E-4071-AA3A-71A0A7FBC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04" y="1885285"/>
            <a:ext cx="8173591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43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69D5-B174-43EA-BEA2-710CAA29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C8F45-D021-4707-B952-B0ED1B977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0. Think of the units you will build. </a:t>
            </a:r>
          </a:p>
          <a:p>
            <a:r>
              <a:rPr lang="en-US" dirty="0"/>
              <a:t>1. Unit units first. Isolated == Easy, Fast</a:t>
            </a:r>
          </a:p>
          <a:p>
            <a:r>
              <a:rPr lang="en-US" dirty="0"/>
              <a:t>2. Integration units next. Usually will move data from the Units.</a:t>
            </a:r>
          </a:p>
          <a:p>
            <a:r>
              <a:rPr lang="en-US" dirty="0"/>
              <a:t>3. Collaboration units last. Will accept the Unit and Integration units are Collaborators. Code is usually obvious when collaborators are complete.</a:t>
            </a:r>
          </a:p>
          <a:p>
            <a:r>
              <a:rPr lang="en-US" dirty="0"/>
              <a:t>4. Find where you broken the rule!</a:t>
            </a:r>
          </a:p>
        </p:txBody>
      </p:sp>
    </p:spTree>
    <p:extLst>
      <p:ext uri="{BB962C8B-B14F-4D97-AF65-F5344CB8AC3E}">
        <p14:creationId xmlns:p14="http://schemas.microsoft.com/office/powerpoint/2010/main" val="2535729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BA46-DB8E-4F19-BF68-5617238A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2A84-F78B-44B5-88FC-91910C2D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https://github.com/mvphelps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2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C0F3-1B15-4E4D-B995-76BE1958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6F25-2D7B-4A07-A9F3-7E90329BB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Adds two numbers, entered via the console. Records what happens, and prints the result.</a:t>
            </a:r>
          </a:p>
          <a:p>
            <a:r>
              <a:rPr lang="en-US" dirty="0"/>
              <a:t>Simple and designed to distinguish the testing modes.</a:t>
            </a:r>
          </a:p>
          <a:p>
            <a:r>
              <a:rPr lang="en-US" dirty="0"/>
              <a:t>Is not production code!</a:t>
            </a:r>
          </a:p>
        </p:txBody>
      </p:sp>
    </p:spTree>
    <p:extLst>
      <p:ext uri="{BB962C8B-B14F-4D97-AF65-F5344CB8AC3E}">
        <p14:creationId xmlns:p14="http://schemas.microsoft.com/office/powerpoint/2010/main" val="110330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87CE-7D3A-4D27-A004-BE5039EE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3BBA2-881B-4EDB-90F5-770B5445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unit test?</a:t>
            </a:r>
          </a:p>
          <a:p>
            <a:r>
              <a:rPr lang="en-US" dirty="0"/>
              <a:t>What characteristics are true about a unit tested this way?</a:t>
            </a:r>
          </a:p>
        </p:txBody>
      </p:sp>
    </p:spTree>
    <p:extLst>
      <p:ext uri="{BB962C8B-B14F-4D97-AF65-F5344CB8AC3E}">
        <p14:creationId xmlns:p14="http://schemas.microsoft.com/office/powerpoint/2010/main" val="263117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0053-F526-48B8-BA1A-1A23280F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81867-DB6B-4923-8074-1B7C734E6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isolated unit. </a:t>
            </a:r>
          </a:p>
          <a:p>
            <a:r>
              <a:rPr lang="en-US" dirty="0"/>
              <a:t>No external dependencies.</a:t>
            </a:r>
          </a:p>
          <a:p>
            <a:r>
              <a:rPr lang="en-US" dirty="0"/>
              <a:t>Receives data as parameters or properties.</a:t>
            </a:r>
          </a:p>
          <a:p>
            <a:r>
              <a:rPr lang="en-US" dirty="0"/>
              <a:t>Returns data via return values, properties, events.</a:t>
            </a:r>
          </a:p>
          <a:p>
            <a:r>
              <a:rPr lang="en-US" dirty="0"/>
              <a:t>Tested only with simple assertions</a:t>
            </a:r>
          </a:p>
        </p:txBody>
      </p:sp>
    </p:spTree>
    <p:extLst>
      <p:ext uri="{BB962C8B-B14F-4D97-AF65-F5344CB8AC3E}">
        <p14:creationId xmlns:p14="http://schemas.microsoft.com/office/powerpoint/2010/main" val="22553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B623-1670-4660-BD4B-40337123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Calculator.cs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9293D-5F11-45C5-8AC6-BABB0F0C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dependencies!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0ACE6-210C-4439-8E9F-48FD0DA1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926" y="3625869"/>
            <a:ext cx="9838884" cy="259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4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110B-6135-4C79-A077-D00FBEFC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CalculatorTests.cs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D676C-607F-41EC-88DC-66D12389B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61" y="2163223"/>
            <a:ext cx="9066298" cy="39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1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87CE-7D3A-4D27-A004-BE5039EE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3BBA2-881B-4EDB-90F5-770B5445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Integration test?</a:t>
            </a:r>
          </a:p>
          <a:p>
            <a:r>
              <a:rPr lang="en-US" dirty="0"/>
              <a:t>What characteristics are true about a unit tested this way?</a:t>
            </a:r>
          </a:p>
        </p:txBody>
      </p:sp>
    </p:spTree>
    <p:extLst>
      <p:ext uri="{BB962C8B-B14F-4D97-AF65-F5344CB8AC3E}">
        <p14:creationId xmlns:p14="http://schemas.microsoft.com/office/powerpoint/2010/main" val="1229073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172</TotalTime>
  <Words>576</Words>
  <Application>Microsoft Office PowerPoint</Application>
  <PresentationFormat>Widescreen</PresentationFormat>
  <Paragraphs>159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MS Shell Dlg 2</vt:lpstr>
      <vt:lpstr>Wingdings</vt:lpstr>
      <vt:lpstr>Wingdings 3</vt:lpstr>
      <vt:lpstr>Madison</vt:lpstr>
      <vt:lpstr>Single Testability Principle</vt:lpstr>
      <vt:lpstr>Definition</vt:lpstr>
      <vt:lpstr>Test Modes</vt:lpstr>
      <vt:lpstr>Sample App</vt:lpstr>
      <vt:lpstr>Unit Tests</vt:lpstr>
      <vt:lpstr>Unit Tests</vt:lpstr>
      <vt:lpstr>Calculator.cs</vt:lpstr>
      <vt:lpstr>CalculatorTests.cs</vt:lpstr>
      <vt:lpstr>Integration Tests</vt:lpstr>
      <vt:lpstr>Integration Tests</vt:lpstr>
      <vt:lpstr>UsageLogger.cs</vt:lpstr>
      <vt:lpstr>UsageLoggerTests.cs (Part 1)</vt:lpstr>
      <vt:lpstr>UsageLoggerTests.cs (Part 2)</vt:lpstr>
      <vt:lpstr>Integration Testing Database Wrappers</vt:lpstr>
      <vt:lpstr>Collaboration Tests</vt:lpstr>
      <vt:lpstr>Collaboration Tests</vt:lpstr>
      <vt:lpstr>Example Collaboration Units</vt:lpstr>
      <vt:lpstr>Important Rule</vt:lpstr>
      <vt:lpstr>Conditionals Rule Example</vt:lpstr>
      <vt:lpstr>Presenter.cs</vt:lpstr>
      <vt:lpstr>Presenter.cs</vt:lpstr>
      <vt:lpstr>Presenter.cs</vt:lpstr>
      <vt:lpstr>PresenterTests.cs</vt:lpstr>
      <vt:lpstr>PresenterTests.cs</vt:lpstr>
      <vt:lpstr>PresenterTests.cs</vt:lpstr>
      <vt:lpstr>PresenterTests.cs</vt:lpstr>
      <vt:lpstr>Did you spot the error?</vt:lpstr>
      <vt:lpstr>We broke the rules!</vt:lpstr>
      <vt:lpstr>New Branch</vt:lpstr>
      <vt:lpstr>UserInput.cs</vt:lpstr>
      <vt:lpstr>UserInputTests.cs</vt:lpstr>
      <vt:lpstr>Presenter.cs</vt:lpstr>
      <vt:lpstr>Presenter.cs</vt:lpstr>
      <vt:lpstr>PresenterTests.cs</vt:lpstr>
      <vt:lpstr>PresenterTests.cs</vt:lpstr>
      <vt:lpstr>Order of development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Testability Principle</dc:title>
  <dc:creator>Michael Phelps</dc:creator>
  <cp:lastModifiedBy>Michael Phelps</cp:lastModifiedBy>
  <cp:revision>15</cp:revision>
  <dcterms:created xsi:type="dcterms:W3CDTF">2019-09-19T22:14:16Z</dcterms:created>
  <dcterms:modified xsi:type="dcterms:W3CDTF">2019-09-20T13:42:17Z</dcterms:modified>
</cp:coreProperties>
</file>