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4:37:11.2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829 1058 0,'0'0'0,"0"-17"46,-35 563 33</inkml:trace>
  <inkml:trace contextRef="#ctx0" brushRef="#br0" timeOffset="890.697">335 917 0,'0'0'0,"0"-17"16,18 17 0,35-18-1,-18 18-15,106-18 16,35 1-1,-34-1 1,-19 18 0,-52 0-1,-54 0-15,-17 18 16,-88 70 0,35-71-16</inkml:trace>
  <inkml:trace contextRef="#ctx0" brushRef="#br0" timeOffset="1123.429">194 1817 0,'0'0'0,"0"17"16,18-17-1,52 0 1,36 0-1,35 0 1,-17-17 0,-1-18-1,1-1 1,-89 36-16,18-17 16</inkml:trace>
  <inkml:trace contextRef="#ctx0" brushRef="#br0" timeOffset="1590.563">1323 1587 0,'0'0'0,"0"18"15,0 0 1,0 17-1,0 0 1,-18 1 0,1-54 15,17 0-15,0 1-16,0-89 15,17-35 1,54 35-1,-1 53 1,19 53 0,-1 88 15,-35 18-15,-53 17-1,-18-34 1,-35-36-1,18-36 1,35-52 0,0 17-16</inkml:trace>
  <inkml:trace contextRef="#ctx0" brushRef="#br0" timeOffset="1973.002">2099 829 0,'0'0'0,"0"18"31,18-1-15,-1 54-1,-17 17 1,0 36 0,-53 17-1,0 0 1,36-18 0,17-70-1,0-18-15,17 18 16,54-53-1,17-17 1,18-72 0,-71 72-1</inkml:trace>
  <inkml:trace contextRef="#ctx0" brushRef="#br0" timeOffset="2172.259">1799 1270 0,'0'0'0,"18"0"15,-1 0 1,1-18-16,70 1 16,89-1-1,-19 0 1,-52 18-1</inkml:trace>
  <inkml:trace contextRef="#ctx0" brushRef="#br0" timeOffset="2504.552">2575 1182 0,'0'0'0,"0"17"16,18 1-1,-18 0-15,18 70 16,-18 0 0,0-17-1,0-18 1,0-18 0,17-35-1,1-35 1,35-71-1,17-18 1,-17 71 0,-18 0-1,1 36 1,-19 17 0</inkml:trace>
  <inkml:trace contextRef="#ctx0" brushRef="#br0" timeOffset="2857.355">3069 1164 0,'0'0'0,"0"18"32,-17-1-32,-19 19 15,-17 34 1,18 18-1,17 18 1,18-88-16,18 35 16,88-18-1,-18-53 1,-53-17 15,1-88-15,-36-18-1,-36 17 1,-34 71 0,-1 53-1,54 53 1</inkml:trace>
  <inkml:trace contextRef="#ctx0" brushRef="#br0" timeOffset="3420.475">3792 1147 0,'0'0'0,"-17"0"31,-1 0-31,0 0 16,-87 52-1,16 1 1,-34 53 0,52 0-1,71 0 1,71-53 0,70-36-1,18-70 1,-36-88-1,1-53 1,-71 0 0,-36 53-1,-17 53 1,0 53 0,-35 52-1,17 36 16,1 18-15,-1 35 0,0 35-1,-17 35 1,18-52 0,17-36-1,0-53 1,17-17-16</inkml:trace>
  <inkml:trace contextRef="#ctx0" brushRef="#br0" timeOffset="3870.883">4286 1182 0,'0'0'0,"0"17"31,-17 36-15,17 18-1,0 35 1,0-18 0,53-18-1,-18-34 1,-18-36-16,54 0 15,0-71 1,-1-35 0,-17-35-1,-18 71 1,-35 34 0,-35 36-1,0 53 16,-1 18-15,36 17 0,0 0-1,0-52 1,36-19 0</inkml:trace>
  <inkml:trace contextRef="#ctx0" brushRef="#br0" timeOffset="4152.676">5151 1129 0,'-18'0'31,"18"18"-15,-35-1-16,-1 54 15,1 17 17,17-53-32,18 53 15,18-17 1,35-18 0,0-53-1,-18-35 1</inkml:trace>
  <inkml:trace contextRef="#ctx0" brushRef="#br0" timeOffset="4501.931">5574 741 0,'0'0'15,"0"17"16,0 19-31,0 34 32,0 36-17,0 18 1,0-36 0,-18-35-16,18 35 15,0 71 1,0-89-1,0-17 1,36-53 0,34 0-1,1-70 1,-1-19 0</inkml:trace>
  <inkml:trace contextRef="#ctx0" brushRef="#br0" timeOffset="4701.233">5503 1147 0,'0'0'0,"18"0"15,70 0 1,18 0-1,0 0 1,-53 0-16</inkml:trace>
  <inkml:trace contextRef="#ctx0" brushRef="#br0" timeOffset="4884.496">6068 1094 0,'0'0'0,"0"17"16,-18 1-1,18 35-15,0-36 16,-18 89 0,1-35-1,17-1 1,0-52 0</inkml:trace>
  <inkml:trace contextRef="#ctx0" brushRef="#br0" timeOffset="5035.886">6138 829 0,'0'0'0,"-17"0"16,17 18-16,-18-18 15,18 17-15,18 19 16</inkml:trace>
  <inkml:trace contextRef="#ctx0" brushRef="#br0" timeOffset="5417.624">6473 1076 0,'-17'0'15,"-1"18"-15,-17 17 16,17-17-16,1 34 16,-19 72-1,54-36 1,53 0 0,17-35-1,0-35 1,0-71-1,-35-53 1,-53-106 15,-18 107-15,-52 52 0,17 35-1,35 36 1,18-1-16</inkml:trace>
  <inkml:trace contextRef="#ctx0" brushRef="#br0" timeOffset="5733.199">6985 1429 0,'0'0'0,"0"-18"15,18 0 1,-18 1-16,0-54 15,0-17 1,35-18 0,18 18 15,-36 88-31,19-18 16,87 89-1,-35 35 1,-52 0-1,-36-18 1,-18-18 0,-17-52-1,17-18-15</inkml:trace>
  <inkml:trace contextRef="#ctx0" brushRef="#br0" timeOffset="6366.124">8414 653 0,'0'0'0,"0"17"46,0 36-30,17 53 0,-17 35-1,-35 18 1,17-106-16,-17 53 16,18 52-1,69-69 1,37-54-1,-1-35 1,53-53 15,35-71-15,-158 89-16</inkml:trace>
  <inkml:trace contextRef="#ctx0" brushRef="#br0" timeOffset="6549.401">8026 1111 0,'0'0'0,"17"0"0,19 0 16,105 0 0,70 0-1,1-35 1,-141 35-16</inkml:trace>
  <inkml:trace contextRef="#ctx0" brushRef="#br0" timeOffset="6831.327">8961 988 0,'0'0'0,"-18"0"16,0 17-16,-35 54 31,36-53-31,-1 52 16,18 36-1,88 0 1,-17-89 0,17-52-1,-35-18 1,-18-70 0,-35 17-1,-88 0 1,-18 88-1,18 36 1,53 17 0</inkml:trace>
  <inkml:trace contextRef="#ctx0" brushRef="#br0" timeOffset="7381.206">9684 1517 0,'0'0'0,"0"-18"15,17 18 1,1-17 0,35-36-1,0-53 1,35-35-1,-53 70-15,36-70 16,35-53 0,-18 35-1,-70 124 1,-1 70 0,18 54-1,-17 34 1,0-17-1,-18 53 1,0-36 0,0-17-1,0-53 1,-18-36 0</inkml:trace>
  <inkml:trace contextRef="#ctx0" brushRef="#br0" timeOffset="7580.531">9913 1164 0,'0'0'0,"18"0"16,-1 0-1,54 0 1,-36 0-16,71-35 15,35 17 1,-88 18-16</inkml:trace>
  <inkml:trace contextRef="#ctx0" brushRef="#br0" timeOffset="7980.446">10601 1005 0,'0'0'0,"-18"0"16,1 36-1,-19-1 1,19 36 0,-1 17-1,18-18 1,0-52-16,35 52 16,18-34-1,18-36 1,-18-53-1,17-53 1,19-35 0,-72 88-1,-17 35 1,-17 54 0,-36 34 15,53-17-16,0 71 1,53-72 0,17-34-1,1-53 1</inkml:trace>
  <inkml:trace contextRef="#ctx0" brushRef="#br0" timeOffset="8312.964">11307 617 0,'0'0'0,"0"18"32,17-18-32,1 53 15,-18-35 1,0 105-1,0 0 1,0-34 0,0 69-1,0-16 1,0-72 0,17-52-1,19-36 1,34-35-1,-34 18-15</inkml:trace>
  <inkml:trace contextRef="#ctx0" brushRef="#br0" timeOffset="8479.18">11289 1023 0,'0'0'0,"18"0"15,34 0 1,19 18 0,-36-18-16,142 0 15,-54 0 1</inkml:trace>
  <inkml:trace contextRef="#ctx0" brushRef="#br0" timeOffset="8795.28">12030 917 0,'0'0'0,"-18"0"16,0 18-16,-17-1 16,-35 54-1,17 35 1,53-18 0,17-53-1,19 18 1,-19-35-16,36 0 15,35-36 1,-35-35 0,-35-70-1,-18 17 1,-71 17 0,-70 72-1,53 34 1,53 1-16</inkml:trace>
  <inkml:trace contextRef="#ctx0" brushRef="#br0" timeOffset="10043.414">12488 1199 0,'0'0'0,"0"18"31,0 0-31,-17 17 16,17-17-16,-18 17 15,0-17 1,18-36 31,0 0-32,0 36 63,0 0-46,-17-18-17,17-18 17,0-17-32,0-36 15,0-17 1,35 0-1,18 17 17,0 36-17,35 52 1,-35 36 0,-35-17-16,-1-1 15,1 53 1,-18-53-1,0 1 1,0-54 0,0-17-1,53-36 1,17 1 0,36 34-1,-35 36 16,-1 53-15,-34 36 0,-36-1-1,-18 0 1,-17-18 0,17-52-1,18 0 1,18-54-1</inkml:trace>
  <inkml:trace contextRef="#ctx0" brushRef="#br0" timeOffset="10492.248">13547 1023 0,'0'0'0,"0"-18"31,0 1-16,0-1 1,-18 18-16,-17 0 16,-36 0-1,-35 35 1,36 54 0,70 16-1,35-16 1,53-36-1,18-53 1,-53-36 0,18-52-1,-19 0 1,-34 53 0,-18 17-1,-35 53 1,-18 71-1,35-35 17,18 17-17,0-53 1</inkml:trace>
  <inkml:trace contextRef="#ctx0" brushRef="#br0" timeOffset="10875.238">13935 476 0,'0'0'0,"0"18"31,17 0-15,-17 34-1,0-16-15,0 17 16,-35 105 0,17-17-1,1-17 1,17-1-1,0-17 1,17-53 0,72-35-1,-36-36 1,17-35 0</inkml:trace>
  <inkml:trace contextRef="#ctx0" brushRef="#br0" timeOffset="11058.001">13917 970 0,'0'0'0,"18"0"16,17 0-1,71 0 1,-71 0-16,141 0 15,-70-18 1</inkml:trace>
  <inkml:trace contextRef="#ctx0" brushRef="#br0" timeOffset="11241.004">14658 900 0,'0'0'16,"-35"35"15,17 0-31,0-17 0,-35 52 15,18-17 1,18 0 0,-1-35 15,0-18-31</inkml:trace>
  <inkml:trace contextRef="#ctx0" brushRef="#br0" timeOffset="11407.502">14640 600 0,'0'0'0,"0"17"32,0 1-17,18 0-15,17-1 16</inkml:trace>
  <inkml:trace contextRef="#ctx0" brushRef="#br0" timeOffset="11757.994">14975 811 0,'0'0'0,"-17"0"15,-1 36 1,0-19-16,-17 36 15,0 35 1,17 18 0,54-18-1,34-35 1,1-35 0,-1-71-1,-17-35 1,-18-89-1,-52 89 1,-18 18 0,-1 70 15,36 17-15,18 1-16</inkml:trace>
  <inkml:trace contextRef="#ctx0" brushRef="#br0" timeOffset="12089.21">15363 1270 0,'0'0'0,"0"-18"16,0 1-16,0-19 16,0 19-16,-17-54 15,17-35 1,17 18-1,36 35 1,53 53 0,0 36-1,-18 52 17,-52 18-17,-36-18 1,-53-35-1,17-18 1,19-35 0</inkml:trace>
  <inkml:trace contextRef="#ctx0" brushRef="#br0" timeOffset="12422.542">16281 776 0,'0'0'0,"0"18"16,-18-18 0,18 17-1,0 1 1,18 0-1,-1-18 1,-17-18 0,0 0-1,0 1 1,-35-1 0,0 18-1,-1 0 1,36 18-16</inkml:trace>
  <inkml:trace contextRef="#ctx0" brushRef="#br0" timeOffset="12655.608">16263 1217 0,'0'0'0,"18"0"31,-1 0-15,1 0 0,0-35-1,-18 17 1,0 1-16,-18-1 16,-53 0-1,36 18 1</inkml:trace>
  <inkml:trace contextRef="#ctx0" brushRef="#br0" timeOffset="13903.452">1587 2081 0,'0'0'0,"18"0"63,0 0-63,-1 18 15,107-18 1,88 18-1,87-1 1,142 1 0,194 0-1,-405-18-15,228 17 16,248 18 0,-124-35 15,-194 0-16,-106-17 1,-88-1 0,-88 18-1,-71-17 1,-52 17 0,-36 0-1,35-18 1</inkml:trace>
  <inkml:trace contextRef="#ctx0" brushRef="#br0" timeOffset="14453.096">8449 2081 0,'0'0'0,"-18"0"15,-17 0 1,53 0 15,17 0-15,36 0-1,87 0 1,-105 0-16,88 0 16,194 0-1,-70-17 1,-89-1-1,-87 0 1,-36 1 0</inkml:trace>
  <inkml:trace contextRef="#ctx0" brushRef="#br0" timeOffset="15105.274">11183 1940 0,'0'0'0,"-18"0"16,1 0 0,-19 0-1,19 0 1,34 0 0,72 0-1,-19 0-15,195 0 16,88 0-1,158-17 1,124-1 0,106 18-1,-53 0 1,-282-18 0,-195 1-1,-123-1 1,-35 18 15,-53-18 0,-17 18-15</inkml:trace>
  <inkml:trace contextRef="#ctx0" brushRef="#br0" timeOffset="44504.591">688 2981 0,'0'0'0,"0"-18"16,0 1-1,0-1 1,-18 36 15,18-1-15,-35 36-1,17-17-15,1 34 16,-54 106 0,36-52-1,35-54 1,0-34-1,18-54 17,-18 0-17,17-17-15,36-88 32,0-36-17,0-17 1,17-1-1,1 36 1,-18 123 0,17 36-1,1 70 1,-36 53 0,-17 1-1,-18-1 1,-18-18-1,18-35 1,-17-35 0,17-35-1,0-36 1,17-17 0</inkml:trace>
  <inkml:trace contextRef="#ctx0" brushRef="#br0" timeOffset="44705.241">494 3228 0,'0'0'0,"18"0"16,17 0-1,18 0 1,-18 0-16,106-18 15,0 18 1,-35-35 0</inkml:trace>
  <inkml:trace contextRef="#ctx0" brushRef="#br0" timeOffset="45155.055">1288 3069 0,'0'0'0,"0"18"32,-18-1-17,18 36 1,-18-17 0,18 69-1,36-69 1,-19-19-1,1-17-15,17 0 16,53-53 0,-70 1-1,17-19 1,-17 36 0,-18 17-1,0 36 16,-18 35-15,18 0 0,0 17-1,0-35 1,0 1 0,18-36 15</inkml:trace>
  <inkml:trace contextRef="#ctx0" brushRef="#br0" timeOffset="45519.596">1905 2646 0,'0'0'0,"0"17"31,0 1-15,0 17-1,0 1-15,0 17 16,0-18-16,-18 88 16,-17 1-1,17-18 1,1-18-1,34-18 1,19-34 0,34-19-1,71-52 1,-52-18 0,-72 18-1</inkml:trace>
  <inkml:trace contextRef="#ctx0" brushRef="#br0" timeOffset="45702.516">1711 3104 0,'71'0'15,"-36"0"1,0 0-16,89-17 15,17-1 1,-88 18-16</inkml:trace>
  <inkml:trace contextRef="#ctx0" brushRef="#br0" timeOffset="46035.757">2364 3016 0,'0'0'0,"-18"0"16,-35 71 15,18 17-15,35 0-1,17-35 1,1-35-16,53 35 16,17-53-1,-18-36 1,-34-34-1,-19-36 1,-34 18 0,-72 17-1,1 71 1,18 18 0,52 17-1,36-17 1</inkml:trace>
  <inkml:trace contextRef="#ctx0" brushRef="#br0" timeOffset="46720.108">2769 3246 0,'0'0'0,"0"17"47,0 1-32,0-1-15,0 1 16,-17-18 15,17 18-31,0-36 63,0 0-63,0 1 15,0-18 1,0-36 0,17 36-16,1-1 15,35 1 1,35 35-1,-35 35 1,-18 1 0,-17 17-1,0-18 1,-1-53 15,1 18-31,-1-70 31,36-18-31,-17 52 32,52 1-17,0 53 1,-17 70 0,-19 35-1,-52-52 1,0-36-1,-17-17 1,-18-18 0,-1-36-1</inkml:trace>
  <inkml:trace contextRef="#ctx0" brushRef="#br0" timeOffset="47217.545">4004 2963 0,'0'0'0,"0"-17"31,18-1-15,-18 0-1,-71 18 1,-35 53-1,0 18 1,1 35 0,69-18-1,89-18 1,53-52 0,18-18-1,-89-18-15,35-34 16,19-37-1,-37 1 1,-52 71 15,-35 34-15,0 36 0,0 18-1,35-36-15,0 35 16,0-17-1,0-17 1,17-36 0,1 0-16</inkml:trace>
  <inkml:trace contextRef="#ctx0" brushRef="#br0" timeOffset="47550.285">4392 2646 0,'0'0'0,"0"17"32,0 36-17,0 36 1,-18 34-1,18-35 1,0-52-16,-17 87 16,17-35-1,0 0 1,17-35 0,1-53-1,35-17 1,-18-19-1</inkml:trace>
  <inkml:trace contextRef="#ctx0" brushRef="#br0" timeOffset="47750.988">4322 3087 0,'0'0'0,"17"0"15,18 0 1,54-18 0,34-17-1,36 17 1,-124 1-16</inkml:trace>
  <inkml:trace contextRef="#ctx0" brushRef="#br0" timeOffset="47898.668">4886 3034 0,'0'0'0,"0"18"15,-18 34 1,1-34 0,17 17-16,0-17 15,0 17 1,0 18 0</inkml:trace>
  <inkml:trace contextRef="#ctx0" brushRef="#br0" timeOffset="48049.997">4886 2699 0,'0'0'0,"0"17"31,0 19-15,18-36-1,35 35-15</inkml:trace>
  <inkml:trace contextRef="#ctx0" brushRef="#br0" timeOffset="48399.496">5327 2963 0,'0'0'0,"0"18"15,-53 17 1,18 36 0,17-1-1,36-17 1,-1-35-16,36 17 16,18-17-1,35-36 1,-71-35-1,0-53 1,-52 1 0,-36 16 15,0 54-15,17 70-1,54 36-15</inkml:trace>
  <inkml:trace contextRef="#ctx0" brushRef="#br0" timeOffset="48697.669">5768 3263 0,'0'0'0,"0"-17"31,0-1-31,0-35 16,0-53-1,18 71 1,-1-18-16,36 0 16,35 53-1,-17 88 17,-36 0-17,-35-17 1,0 0-1,-35-36 1,0-35 0</inkml:trace>
  <inkml:trace contextRef="#ctx0" brushRef="#br0" timeOffset="49014.93">6473 2963 0,'0'0'0,"18"0"31,0 0-15,17 0-1,18 0 1,-18-35-1,-35 0 1,0-1 0,-17 36-16,-19 0 15,-17 18 1,-17 17 0,52 36-1</inkml:trace>
  <inkml:trace contextRef="#ctx0" brushRef="#br0" timeOffset="49280.379">6579 3316 0,'0'0'0,"18"-18"78,0 18-62,-1-17-16,1-1 16,-18 1-1,-35 17 1,-1 0 0,-70 0-1,54 0 1</inkml:trace>
  <inkml:trace contextRef="#ctx0" brushRef="#br0" timeOffset="50179.073">1058 3969 0,'0'0'0,"-17"0"15,-1 0-15,36 0 94,70 0-78,-53 0-1,124 0 1,176 0 0,106 0-1,-282 0-15,158 17 16,265-34-1,36-19 1,-1 19 0,-17-18-1,-283-1 1,424-158 46</inkml:trace>
  <inkml:trace contextRef="#ctx0" brushRef="#br1" timeOffset="64043.419">7585 2787 0,'0'0'0,"0"-18"15,-18 18 16,0 0 1,18 18-17,-105 564 63</inkml:trace>
  <inkml:trace contextRef="#ctx0" brushRef="#br1" timeOffset="64439.339">7232 2805 0,'0'0'0,"0"-18"32,0 0-1,18 18-31,-1 0 16,1 0-16,70-17 15,36-1 1,-1-17-1,-88 17 1</inkml:trace>
  <inkml:trace contextRef="#ctx0" brushRef="#br1" timeOffset="64873.402">7796 2593 0,'0'0'0,"-17"0"15,17 18 1,-18 34-1,0 72 1,18 17 0,0-88-16,-17 88 15,17-53 1,-18 18 0,18-53-1,0-35 1,18-89 15,-1 53-31,72-87 16,16-1-1,-16 88 17,17 18-17,-18 88 1,-53 1-1,-35 34 1,-35-70 0,17-18-1,0-35 1,54-35 0</inkml:trace>
  <inkml:trace contextRef="#ctx0" brushRef="#br1" timeOffset="65238.594">8502 3210 0,'0'0'0,"18"0"16,-1-17-1,18-1 1,18 0-1,0-35 1,-17 18 0,-36-18-1,0 36-15,-18 17 16,-53 0 0,-17 70-1,53 1 1,35 17-1,18-18 1,52-34 0,-17-19-1,53-17 1</inkml:trace>
  <inkml:trace contextRef="#ctx0" brushRef="#br1" timeOffset="65656.523">9525 2805 0,'0'0'0,"-18"0"47,18 17-47,0 36 16,0 0-1,-17 53 1,-1 35 0,-17 0 15,35-88-31,-35 88 15,35-17 1,-18-54 0,18-35-1,0-52 17,0-54-17,18 36-15,17-89 16</inkml:trace>
  <inkml:trace contextRef="#ctx0" brushRef="#br1" timeOffset="65954.1">9613 2769 0,'0'0'0,"18"0"31,17 18-16,53 17 1,-17 36 0,-18 35-1,-53-1 1,-18-16 0,-52-19-1,-1-35 1,-17-17-1,70-36 1,18 1 0</inkml:trace>
  <inkml:trace contextRef="#ctx0" brushRef="#br1" timeOffset="66307.604">10019 3034 0,'0'0'0,"18"18"31,-18-1-31,35 36 16,-18 18-1,-17-1 1,-17-17-1,-1-35 1,18-36 15,0-35-15,0 36-16,35-36 16,18-53 15,0 53-16,-53 0 1</inkml:trace>
  <inkml:trace contextRef="#ctx0" brushRef="#br1" timeOffset="66687.061">10425 2893 0,'0'17'32,"-18"1"-32,-17 53 15,17 17 1,18 0 0,18 0-1,52-35 16,-17-35-15,-35-18-16,17-18 16,-17-70-1,-18 17 1,-18-34 0,-17 16-1,-18 54 1,0 35-1,53-18-15</inkml:trace>
  <inkml:trace contextRef="#ctx0" brushRef="#br1" timeOffset="67002.227">10848 2893 0,'0'0'0,"-18"17"31,1 1-15,-36 35 0,35 0-1,0-35-15,1 70 16,17 0-1,35-35 1,36-18 0,34-35-1,37-35 1,-107 17 0</inkml:trace>
  <inkml:trace contextRef="#ctx0" brushRef="#br1" timeOffset="67385.281">11271 3034 0,'0'0'0,"18"0"16,17 0-1,18 0 1,0-18-1,-35 18-15,17-35 16,0-18 0,-17 0-1,-89 53 1,-17 18 0,0 35-1,35 35 1,35 35-1,18-52 17,53-18-17,0-36 1,35-17 0,1-35-16</inkml:trace>
  <inkml:trace contextRef="#ctx0" brushRef="#br1" timeOffset="67752.182">11942 2857 0,'0'0'0,"-18"0"47,0 0-47,-17 36 31,0-1-31,17 18 31,18-35-31,0 35 16,53 17 0,-18-35-1,1 1 1,-36-1-1,0 0 1,-89-35 0,-69 0-1,52 0 1,70-17 0</inkml:trace>
  <inkml:trace contextRef="#ctx0" brushRef="#br1" timeOffset="68117.701">12277 2787 0,'-18'0'31,"18"18"-31,-18-1 15,1 1 1,-19 35 0,1 17-1,35 1 1,18-18 0,17 17-1,-17-52-15,17 17 16,-35 1-1,-53-1 17,-53-35-17,0 0 1,89 0-16</inkml:trace>
  <inkml:trace contextRef="#ctx0" brushRef="#br1" timeOffset="68849.331">13176 2840 0,'0'0'0,"-17"0"31,-1 17-15,-35 36-1,35-35-15,-17 53 16,17 34-1,54-16 1,52-54 0,-17-35-1,-19-35 1,-16-54 0,-36-16-1,-71-37 1,1 90-1,52 34 1,18 0 15,18 1-31</inkml:trace>
  <inkml:trace contextRef="#ctx0" brushRef="#br1" timeOffset="69217.558">13688 2381 0,'0'0'0,"-18"18"31,0 17-15,1-17 0,-18 70-1,-1 53 1,36 35 0,0-52-1,0 35 1,18-1-1,-36-34 1,-17-89 0,17-35-1</inkml:trace>
  <inkml:trace contextRef="#ctx0" brushRef="#br1" timeOffset="69381.726">13564 3104 0,'0'0'0,"18"-17"16,35 17-16,35-35 15,-17-1 17,-36 19-32</inkml:trace>
  <inkml:trace contextRef="#ctx0" brushRef="#br1" timeOffset="70180.485">13670 2469 0,'0'-17'15,"18"-1"1,-18 1 0,17 17-16,1-18 15,0 18 32,-18 18-31,17-18-16,-17 35 15,0-18 1,0 19 0,-35 70-1,-18-36 1,18-35-1,35-17-15</inkml:trace>
  <inkml:trace contextRef="#ctx0" brushRef="#br1" timeOffset="70865.661">14728 2628 0,'0'0'0,"-17"0"31,-1 0-15,-17 0 0,-36 35-1,-34 36 1,34 35 0,53 0-1,18-18 1,53-18-1,35-34 1,36-36 0,-89 0-16,53 0 15,71-106 1</inkml:trace>
  <inkml:trace contextRef="#ctx0" brushRef="#br1" timeOffset="71195.014">15081 2752 0,'0'0'16,"-35"0"0,-18 53-1,0 35 1,35 0 0,36 0-1,0-53-15,17 1 16,36-1-1,-1-35 1,-17-53 0,-18-35-1,-35-36 1,-17 19 0,-19 34-1,1 71 16,35 53-15,0-18-16</inkml:trace>
  <inkml:trace contextRef="#ctx0" brushRef="#br1" timeOffset="71528.678">15399 3104 0,'0'0'0,"0"-17"16,-18-1 0,0-52-1,18 34-15,-17-52 16,34 18 0,19 34 15,52 72-16,0 34 1,-17 18 0,-18-17-1,-53-18 1,-18 0 0,0-36-1,1-17-15</inkml:trace>
  <inkml:trace contextRef="#ctx0" brushRef="#br1" timeOffset="71894.384">15893 2787 0,'0'0'0,"0"53"31,0-36-15,0 1-16,35 70 16,18 1-1,17-37 1,-17-16 0,0-36-1,0-18 1,0-88-1,-18-17 1,-17 17 0,-18 35-1,0 36 1</inkml:trace>
  <inkml:trace contextRef="#ctx0" brushRef="#br1" timeOffset="72212.235">16439 2875 0,'0'0'0,"18"0"16,-18-18-1,53 1 1,-18-36-1,1 0 1,-36 0 0,0 35-16,-18 1 15,-17 34 1,-18 36 0,17 18-1,36 35 1,36-36 15,34 1-15,36-53-16</inkml:trace>
  <inkml:trace contextRef="#ctx0" brushRef="#br1" timeOffset="72526.96">16933 2787 0,'0'0'0,"0"18"16,0 34 0,18 54-1,0-17 1,-18-19 0,0-35-1,0-52 16,0-19-15,0-34 0,17-54-1,36 1 1,-18 70 0,-17 18-16,53-36 15,-54 54-15</inkml:trace>
  <inkml:trace contextRef="#ctx0" brushRef="#br1" timeOffset="72893.673">17339 2222 0,'0'0'0,"0"18"31,0 0-15,0 17-1,0 89 1,0 34 0,0 1-1,-18 0 1,18-53-1,0-71-15,0 18 16,36 0 0,52-36-1,-18-34 1,-17-71 0,-53 70-16</inkml:trace>
  <inkml:trace contextRef="#ctx0" brushRef="#br1" timeOffset="73208.997">17198 2681 0,'0'0'0,"18"0"16,-1 0-16,36 0 15,71 0 1,17 0-1,-18-18 1,-70 18 0,-18 0-1,-35 18 17,0 0-32,0 52 15,0 1 16,0-1-31,-35-34 32,17-36-32</inkml:trace>
  <inkml:trace contextRef="#ctx0" brushRef="#br1" timeOffset="73376.851">17815 2293 0,'0'0'0,"0"18"47,0-1-47,0 1 16</inkml:trace>
  <inkml:trace contextRef="#ctx0" brushRef="#br1" timeOffset="73758.496">17974 2999 0,'0'0'0,"0"-18"47,0 0-47,0 1 15,0-54 1,-18-17 0,54-36-1,34 19 1,-52 87-16,52 0 16,19 89-1,-1 70 1,-88-35-1,0-18 1,-18-53 15,-17 1-15,17-36 0</inkml:trace>
  <inkml:trace contextRef="#ctx0" brushRef="#br1" timeOffset="74340.571">18644 2417 0,'0'0'0,"-17"0"16,-1 0-16,-53 52 16,-17 19-1,35 52 1,18-17-1,35-18 1,53-35 15,0-53-15,0-35 0,35-71-1,-17 0 1,-36 1-1,-18 69 1,-17 54 0,-35 70-1,18 71 1,-1-36 0,18 89-1,18 17 1,-18 18-1,-53-123 1,-18-71 0,-17-53 15,17-88-15,1-18-1,70-18 1,35-17-1,89-18 1,34 1 0,-105 105-16</inkml:trace>
  <inkml:trace contextRef="#ctx0" brushRef="#br1" timeOffset="78685.899">19808 2646 0,'0'0'0,"0"-18"47,0 1-32,18-1-15,-18 0 16,18 1-1,-18-1-15,0 0 32,0-17-17,-18 17 1,-35 18 0,-35 18-1,35 17 1,-53 54-1,36 69 1,87-70 0,54-17-1,17-53 1,0-36 0,-17-53-1,-1-70 1,-52 88-1,-18 1 17,0 69-1,-18 54-15,1-54-16,17 36 15,0 18 1,35-18-1,0-53 1</inkml:trace>
  <inkml:trace contextRef="#ctx0" brushRef="#br1" timeOffset="79033.358">20020 2787 0,'0'0'0,"0"-18"15,0 1-15,0-19 16,0-34 0,0 35-1,18-71 1,17 18 0,18 35-1,18 88 1,34 53-1,-69-17 1,-1 87 0,-53-69-1,-17-19 1,35-52 0,0-36-1,35 0 1</inkml:trace>
  <inkml:trace contextRef="#ctx0" brushRef="#br1" timeOffset="79582.581">20655 2540 0,'0'0'0,"0"18"16,-35 35-1,35-1 1,0-16-16,0 17 15,88 17 1,18-70 0,-18-17-1,18-54 1,0-70 0,-53 17-1,-36 36 1,-17 71-1,-17 34 1,-36 71 15,0 89-15,35-124-16,-17 88 16,-18 141-1,18-88 1,-18-18-1,0-34 1,-18-54 0,1-88-1,-18-53 1,70-35 0,36-36-1,105-17 1,71 0-1,-18 18 1,-105 70 0</inkml:trace>
  <inkml:trace contextRef="#ctx0" brushRef="#br1" timeOffset="92861.864">22119 2522 0,'0'0'0,"0"18"109,0 0-93,0-1-1,0 1-15,0 35 16,0 35 0,0 0-1,0-35 1,0-18 0,0-17-1,0-36 16,0 1-15,0-19 0,0 1-16,0-35 15,35-54 1,18 1 0,18 52-1,-1 36 1,19 70-1,-36 53 1,-18 18 0,-18-18-1,-17-52 1,0-19 0,0-52 15,0-36-16,36-34 1,17-1 0,0 53-1,17 88 1,-17 89 0,-18-1-1,-35-35 1,-17 53-1,-19-70 1,36-53 0,53-89 15</inkml:trace>
  <inkml:trace contextRef="#ctx0" brushRef="#br1" timeOffset="93394.026">23336 2469 0,'0'0'0,"0"-17"15,0-1 1,0 1-1,0-19 1,-53 19 0,0 17-1,18 0-15,-53 53 16,0 35 0,70 53-1,18-18 16,35-70-15,36 0 0,35-53-1,-36-70 1,1-19 0,-36 19-1,-35 52 1,-17 71 15,17-35-31,0 70 16,0 0-1,35-35 1,0-35 0,18-18-1</inkml:trace>
  <inkml:trace contextRef="#ctx0" brushRef="#br1" timeOffset="93711.488">23618 2822 0,'0'0'0,"0"-17"16,0-1-16,0-17 15,18-36 1,35-17-1,53 0 1,35 35 0,-106 53-16,36 17 15,-1 36 1,-52 36 0,-18-1-1,-35-18 1,17-17 15,53-53-15</inkml:trace>
  <inkml:trace contextRef="#ctx0" brushRef="#br1" timeOffset="94143.06">24306 2346 0,'0'0'0,"-17"18"32,-1-1-32,0 71 15,18 36 1,18-18 0,17-18-1,-17-70 1,35 17-16,0-35 15,17-53 17,-17-53-17,0-17 1,-17 17 0,-36 71-1,0 105 16,0-35-31,-36 54 16,36 16 0,18-52-1,35-17 1,17-36 0,54-18-1</inkml:trace>
  <inkml:trace contextRef="#ctx0" brushRef="#br1" timeOffset="94559.28">25312 2328 0,'0'0'0,"-18"0"32,-35 0-17,36 0-15,-89 53 16,18 35-1,35 18 1,70 0 0,54-35-1,17-36 1,18-70 0,-36-36-1,-17-52 1,-35 52-1,-18 36 17,-18 70-17,1 71 1,-1 0 0,18-18-1,0-53 1,35-17-1,1-18-15</inkml:trace>
  <inkml:trace contextRef="#ctx0" brushRef="#br1" timeOffset="94874.642">25859 1923 0,'0'0'0,"0"17"31,0 1-15,0 0 0,-18 34-1,18-34-15,-35 106 16,17 17-1,0 35 1,1-70 0,17 0-1,0-36 1,35-70-16</inkml:trace>
  <inkml:trace contextRef="#ctx0" brushRef="#br1" timeOffset="95807.527">26793 1976 0,'0'0'0,"0"17"47,0 1-31,0-1-16,-17 19 16,17-1-16,-18 36 15,1 52 1,-1 71-1,18-35 1,0-18 15,35-53-15,18-35 0,18-53-1,17-53 1,-53-53-1,-17 71-15</inkml:trace>
  <inkml:trace contextRef="#ctx0" brushRef="#br1" timeOffset="95990.634">26511 2452 0,'0'0'0,"18"-18"15,52 1 1,19-1 0,87-17-1,-123 17 1,0 18-16</inkml:trace>
  <inkml:trace contextRef="#ctx0" brushRef="#br1" timeOffset="96356.548">27217 2469 0,'0'0'0,"17"0"0,1-17 16,0 17-16,17-18 15,18-35 1,0 0-1,-36 36 1,-17-1 0,-52 18-1,-19 71 17,18 17-17,18-18 1,17 19-1,36-19 1,70-35 0,0-52-1,-17-19 1</inkml:trace>
  <inkml:trace contextRef="#ctx0" brushRef="#br1" timeOffset="96671.689">27781 2240 0,'0'0'0,"-17"0"16,-19 0 0,1 18-1,17-1 1,18 1 0,0 17-1,0 36 1,36 17-1,-19 0 1,-17-17 0,-17-18-1,-36-18 1,-18-35 0,1 0-1,34-35 1,36-1-1</inkml:trace>
  <inkml:trace contextRef="#ctx0" brushRef="#br1" timeOffset="97038.777">28222 1940 0,'0'0'0,"0"18"31,0 0-31,0 17 16,0 35 0,-17 1-1,-19 35 1,-17 35-1,36-106-15,-19 89 16,19-71 0,17 17-1,70-35 1,36-35 15,53-53-15,-71-17-16</inkml:trace>
  <inkml:trace contextRef="#ctx0" brushRef="#br1" timeOffset="97204.621">28169 2222 0,'0'0'0,"18"0"15,52 0 1,107 0-1,-36 0 1,35-17 0</inkml:trace>
  <inkml:trace contextRef="#ctx0" brushRef="#br1" timeOffset="97793.177">29669 2187 0,'0'0'0,"0"-17"31,-18 17-15,-17 0-1,-36 17 1,36-17-16,-36 35 15,-17 54 1,35 17 0,53 35-1,53-53 1,35-35 0,18-53 15,0-53-16</inkml:trace>
  <inkml:trace contextRef="#ctx0" brushRef="#br1" timeOffset="98236.495">30233 2152 0,'0'0'0,"-18"0"15,1 0 1,-36 0-1,-53 18 1,0 17 0,71-18-16,-36 54 15,18 70 1,89-35 0,52-53-1,-35-35 16,35-54-15,-17-70 0,17-35-1,-53 88 1,-35 18 0,-35 53-1,-1 35 1,1 35-1,35 0 1,0-17 0,18-54-1,17-17 1</inkml:trace>
  <inkml:trace contextRef="#ctx0" brushRef="#br1" timeOffset="98568.931">30639 2099 0,'0'0'0,"-18"0"47,0 0-31,1 0-16,17 18 15,-18-18-15,1 70 16,17 1-1,0-1 1,35 19 0,-18-19-1,-17-17 1,-17-35 0,-54-18 15,1-18-16,52-17 1,18-1-16</inkml:trace>
  <inkml:trace contextRef="#ctx0" brushRef="#br1" timeOffset="98935.608">30939 2222 0,'0'0'0,"17"0"16,1 0-1,0-35 1,-1 18 0,1-1-1,-18 0 1,-35 1 15,17 17-31,-35 0 16,-18 53-1,18-1 1,36 90 0,17-89-1,17 35 1,36-35-1,0-53 1</inkml:trace>
  <inkml:trace contextRef="#ctx0" brushRef="#br1" timeOffset="99251.947">31574 2046 0,'0'0'0,"-18"0"32,0 0-17,-17 18 1,0 17 0,17-17-16,0 35 15,36 35 1,35 0-1,-35-35 1,-18 35 0,-89-53-1,-175-52 1,105-36 0</inkml:trace>
  <inkml:trace contextRef="#ctx0" brushRef="#br1" timeOffset="102845.86">723 4427 0,'0'0'0,"0"18"63,0 0-48,0-1 1,0 1-1,0 0-15,-17 52 16,-36 54 0,17 17-1,1 0 1,17-35 0,18-18-1,18-53 1,35-17-1,53-71 1,-18-35 0,-35-1-1</inkml:trace>
  <inkml:trace contextRef="#ctx0" brushRef="#br1" timeOffset="103044.813">247 4815 0,'0'0'0,"18"0"15,-1 0 1,89-17 0,-18-1-1,89-17 1,-72 17-1</inkml:trace>
  <inkml:trace contextRef="#ctx0" brushRef="#br1" timeOffset="103362.443">1094 4639 0,'0'0'0,"-36"18"16,-17 52-1,36 1 1,17-18-1,0 17 1,53 54 0,17-71-1,1-71 1,-1-35 0,-52-53-1,-18-17 1,-71 35-1,1 52 1,-1 54 0,54 17-1,17 0 1</inkml:trace>
  <inkml:trace contextRef="#ctx0" brushRef="#br1" timeOffset="105109.089">2857 4727 0,'0'0'0,"-17"-17"47,-1-1-47,1 18 16,-1 0 0,-17 0-1,-36 18 1,1 70-1,17-18 1,53 54 0,0-89-16,17 18 15,89 35 1,-35-70 0,-18-36-1,-1-52 1,-16-54-1,-19 1 17,-17 52-17,0 53 1,-35 36 0,17 53-1,18 17 1,18-35-1,17 17 1,36-34 0,-18-36-1,0-36 1</inkml:trace>
  <inkml:trace contextRef="#ctx0" brushRef="#br1" timeOffset="105526.797">3193 4674 0,'0'0'0,"-18"18"31,18 0-15,0 34 0,0-16-16,0 52 15,35-17 1,36-1-1,-1-35 1,1-35 0,17-35-1,0-53 1,-17-36 0,-36 54-1,-35 35 1,-35 52-1,0 36 17,35 0-32,-18 35 31,36 18-15,35-71-1,17-17 1</inkml:trace>
  <inkml:trace contextRef="#ctx0" brushRef="#br1" timeOffset="105891.498">4004 4357 0,'0'0'0,"0"17"32,0 1-17,0 0-15,35 70 32,-35 18-17,0-71-15,18 53 16,-18 53-1,0-17 1,0-54 0,35-17-1,18-53 1,18-35 0,17-53-1</inkml:trace>
  <inkml:trace contextRef="#ctx0" brushRef="#br1" timeOffset="106091.622">4057 4674 0,'0'0'0,"18"0"31,-1 0-31,1-17 15,70 17 1,-17-36 0,-36 36-16,0-17 15</inkml:trace>
  <inkml:trace contextRef="#ctx0" brushRef="#br1" timeOffset="106406.911">4516 4568 0,'0'0'0,"-18"18"15,0 0-15,1 17 16,-19 71 0,36 0-1,36-18 17,17-35-17,17-53 1,-17-35-1,-35 17-15,52-88 16,-52 0 0,-53 0-1,-18 71 1,-18 17 0,1 18-1,52 36 1</inkml:trace>
  <inkml:trace contextRef="#ctx0" brushRef="#br1" timeOffset="107040.727">4992 4851 0,'0'0'0,"0"17"16,-18 19 0,18-1-1,0-17-15,-17-1 16,17-34 15,-18-19-15,18-34-1,0-36 1,70 18 0,-17 35-1,0 53 1,71 0 0,-18 70-1,-36 18 1,-35-17-1,-35-36 1,18-17 0,-18-53-1,18-54 1,17 1 0,0 35-1,36 18 1,35 53-1,-53 70 1,-18-18 0,-35 36-1,0-17 17,-35-19-17,35-52 1,-18-36-1</inkml:trace>
  <inkml:trace contextRef="#ctx0" brushRef="#br1" timeOffset="107538.128">6227 4586 0,'0'0'0,"0"-18"15,0 1 1,-36-1 0,-17 18-1,-35 53 1,53-35 0,-36 70-1,54 0 1,17 18-1,53-18 1,17-70 0,18-36-1,1-70 1,-37-18 0,-34 36-1,-36 34 1,-34 54-1,-1 52 1,35 19 0,18-1-1,18-18 1,35-52 0,17-18 15,-35-18-31</inkml:trace>
  <inkml:trace contextRef="#ctx0" brushRef="#br1" timeOffset="107873.914">6756 4198 0,'0'0'0,"0"18"31,0-1-31,0 36 16,0 18-1,0 17 1,-18-35 0,0 17-1,1 107 1,-1-107-1,18 54 1,53-71 0,18-18-1,-1-53 1,18-87 0</inkml:trace>
  <inkml:trace contextRef="#ctx0" brushRef="#br1" timeOffset="108053.722">6685 4568 0,'0'0'0,"18"0"16,35 0 15,-18 0-31,36 0 16,34-17-1,1-18-15</inkml:trace>
  <inkml:trace contextRef="#ctx0" brushRef="#br1" timeOffset="108222.928">7250 4516 0,'0'0'0,"-18"35"31,0 0-15,18-17-16,0 35 15,-17 17 1,17 1 0,-18-54-1</inkml:trace>
  <inkml:trace contextRef="#ctx0" brushRef="#br1" timeOffset="108404.013">7285 4269 0,'0'0'0,"0"17"31,-18 1-15,18 0-1,0-1-15,0 1 16</inkml:trace>
  <inkml:trace contextRef="#ctx0" brushRef="#br1" timeOffset="108769.515">7620 4480 0,'-18'0'15,"-17"36"16,17 16-15,-17 19 0,35-36-16,0 36 15,88 17 1,-35-53 0,18-52-1,-1-54 1,-17-52-1,-53-1 1,-106 1 0,54 105-1,-1 18 1,35 35 0,18 18-1</inkml:trace>
  <inkml:trace contextRef="#ctx0" brushRef="#br1" timeOffset="109152.118">8061 4851 0,'0'0'0,"0"-18"31,0 0-31,0 1 15,0-54 1,0 1 0,18 17-1,-1 17-15,19-16 16,87-19 0,53 53-1,-70 36 16,-53 17-15,0 53 0,-35 18-1,-36 0 1,-53 0 0,36-71-1,0-35 1</inkml:trace>
  <inkml:trace contextRef="#ctx0" brushRef="#br1" timeOffset="110633.554">9772 4198 0,'0'0'0,"0"18"31,0-1-15,18 36 0,-18-35-16,0 52 15,0 89 1,-36-35 0,1 17-1,35-71 1,0 19-1,53-19 17,35-70-17,18-53 1,-18-17 0,-17-36-1</inkml:trace>
  <inkml:trace contextRef="#ctx0" brushRef="#br1" timeOffset="110833.757">9490 4568 0,'0'0'0,"17"0"15,36 0 1,71-17-1,34-18 1,-69 17 0</inkml:trace>
  <inkml:trace contextRef="#ctx0" brushRef="#br1" timeOffset="111215.012">10319 4568 0,'0'0'0,"17"0"15,1 0 1,0-17-16,35-1 16,-18-35-1,-18 0 1,-17 36-1,-35-19 1,-35 54 15,17 17-15,0 71 0,53-18-1,17-35 1,36 0-1,0-18 1,71-52 0,-71-18-1</inkml:trace>
  <inkml:trace contextRef="#ctx0" brushRef="#br1" timeOffset="111531.941">10813 4374 0,'0'0'0,"-18"0"31,0 0-15,18 18-16,-17 35 15,17 0 17,0-18-17,0-17-15,35 52 16,0-17-1,-17 0 1,-18-18 0,-53-17-1,18-18 1,17 0-16,-35-18 16,0-17-1,36 0 1</inkml:trace>
  <inkml:trace contextRef="#ctx0" brushRef="#br1" timeOffset="111848.398">11289 4092 0,'0'0'0,"0"18"31,0-1-15,0 1-16,18 35 16,-18 71-1,0-19 1,0 1 0,0-53-1,0 35 1,17-17-1,54-36 1,-1-53 0,-34-17-1</inkml:trace>
  <inkml:trace contextRef="#ctx0" brushRef="#br1" timeOffset="112014.144">11324 4427 0,'0'0'0,"18"0"16,35 0-1,0 0-15,70-17 16,71-19 0,-88 1-16</inkml:trace>
  <inkml:trace contextRef="#ctx0" brushRef="#br1" timeOffset="127605.829">13159 4445 0,'0'0'16,"0"-18"0,17 18-16,1-17 15,-18-1 17,-18 18 14,18-18-46,-17 18 16,-1 0-16,-53 0 16,1 36-1,17-1 1,53-17 0,18 35-1,52-1 1,71 37-1,-70-54 1,-54 0 0,-17 18 15,-17-35-15,-54-18-1,-70 0 1,53 0-1,17 0 1,71-18 0,53-17-1,-17 35-15</inkml:trace>
  <inkml:trace contextRef="#ctx0" brushRef="#br1" timeOffset="127956.55">13617 4374 0,'0'0'0,"0"-17"16,-17 17 15,-19 0-16,19 0-15,-19 35 16,-34 18 0,17 0-1,53 35 1,0 0 0,70-17-1,1-36 1,17-35-1,0-53 1</inkml:trace>
  <inkml:trace contextRef="#ctx0" brushRef="#br1" timeOffset="128272.343">13811 4445 0,'0'0'0,"36"53"31,-19-35-15,1 52-1,-18 1 1,0-18 0,-18-36-1,1-17 16,17-17-31,0-1 16,0-35-16,35-18 16,18-17-1,0 35 17,0 18-32,-18 17 15</inkml:trace>
  <inkml:trace contextRef="#ctx0" brushRef="#br1" timeOffset="128438.509">14270 4533 0,'0'0'0,"0"18"16,0 17 0,17-17-16,-17-1 15,18 36 1,-36-53 15</inkml:trace>
  <inkml:trace contextRef="#ctx0" brushRef="#br1" timeOffset="128604.727">14235 4057 0,'0'0'0,"-18"0"15,18 18 1,0-1 0,0 1-1,35 17 1</inkml:trace>
  <inkml:trace contextRef="#ctx0" brushRef="#br1" timeOffset="128955.025">14693 4392 0,'0'0'0,"0"18"47,0-1-47,0 19 15,0 17 1,0 88 0,0 35-1,-17-105-15,17 34 16,0 54 0,-18-88-1,0-107 16,18-16-15,0 16-16,0-52 16</inkml:trace>
  <inkml:trace contextRef="#ctx0" brushRef="#br1" timeOffset="129204.121">15028 4216 0,'0'0'0,"18"0"16,17 53 0,1-18-1,-19-17-15,1 34 16,-18 19 0,-18 0-1,-70-19 1,-18 1-1,18-53 1,53 0-16</inkml:trace>
  <inkml:trace contextRef="#ctx0" brushRef="#br1" timeOffset="129602.997">15557 3898 0,'0'0'0,"0"18"31,0-1-15,0 72-1,0 16 1,-17 1 0,-1 18-1,1-89-15,-1 36 16,18 34 0,0-34 15,0-18-16,70-35 1,1-36 0,53-35-1,-54 0-15</inkml:trace>
  <inkml:trace contextRef="#ctx0" brushRef="#br1" timeOffset="129753.284">15575 4304 0,'0'0'0,"88"0"16,18-35 0</inkml:trace>
  <inkml:trace contextRef="#ctx0" brushRef="#br1" timeOffset="130085.545">16298 4145 0,'0'0'0,"-17"0"31,-1 0-31,18 18 15,-35-1 1,-1 36 0,36 0-1,18 18 1,0-54 0,17 36-16,0 18 31,-52-18-16,-89-36 1,-35-34 0,70-1-16</inkml:trace>
  <inkml:trace contextRef="#ctx0" brushRef="#br1" timeOffset="130568.725">15081 4251 0,'0'0'0,"-17"0"32,-1 0-32,-35 18 15,-18 17 1,1 0 15,17-17-31</inkml:trace>
  <inkml:trace contextRef="#ctx0" brushRef="#br1" timeOffset="148373.533">17462 4322 0,'0'0'0,"18"0"32,-18-18-17,18 0-15,-1 18 32,-17 18-1,0 0-16,0 52 1,0 1 0,0-36-16,36 18 15,34 17 1,1-52 0,-1-18-1,19-53 1,-37-35-1,-16-18 1,-19 53 0,-17 36 15,-17 34-15,-19 36-1,36 18 1,0-18-1,18 17 1,35-35 0,0-35-1,0-35 1,-36 17-16</inkml:trace>
  <inkml:trace contextRef="#ctx0" brushRef="#br1" timeOffset="148757.663">18239 4198 0,'0'0'0,"0"-18"15,-18 18 1,0 0 15,1 18-15,-1 17-1,18-17-15,-18 17 16,18 18 0,53 0-1,0 18 1,0-36 0,-18 18-1,-35-36 1,-17 1-1,-54 17 1,18-17 0,0-18-1,36 0 1,52-35 15</inkml:trace>
  <inkml:trace contextRef="#ctx0" brushRef="#br1" timeOffset="148972.499">18697 4322 0,'0'0'0,"0"17"32,0 18-17,0 18 1,0-35-1,0 0-15,0 17 16,-17-17 0,-1-18-1</inkml:trace>
  <inkml:trace contextRef="#ctx0" brushRef="#br1" timeOffset="149138.797">18662 3969 0,'0'0'0,"0"17"47,18-17-47,-1 18 16,1 0-16,17 17 16,-17-17-16</inkml:trace>
  <inkml:trace contextRef="#ctx0" brushRef="#br1" timeOffset="149454.961">19191 4480 0,'0'0'0,"0"-17"16,-18-19 0,1 36-1,-18-70 1,35-1-1,0-17 1,35 53 0,18 17-1,88 71 1,-71 18 0,-34-1-1,-36-17 1,-18 0-1,0-35 1</inkml:trace>
  <inkml:trace contextRef="#ctx0" brushRef="#br1" timeOffset="150038.651">19932 3951 0,'0'0'0,"-18"0"16,1 0 0,-19 35-1,19-17-15,-36 70 16,18 18 0,52-18-1,54-17 1,-18-54-1,35-34 1,-35-36 0,-36-35-1,1-36 1,-18 71 0,-18 36 15,1 70-16,-1 70 1,36 36 0,35 70-1,17 36 1,-17 70 0,-70-212-1,-54 18 1,0-70-1,-34-89 1,16-35 0,36-88-1,53-123 1,71 34 0,35 36 15,70 18-16</inkml:trace>
  <inkml:trace contextRef="#ctx0" brushRef="#br1" timeOffset="150686.572">21484 4075 0,'0'0'0,"0"17"31,0 18-15,0 71-1,18 35 16,17 36-15,-35-107-16,35 89 16,1 53-1,-1-18 1,-17-141 0,-18-71-1,0-52 1,0-89-1,0 18 1</inkml:trace>
  <inkml:trace contextRef="#ctx0" brushRef="#br1" timeOffset="150952.764">21467 3916 0,'0'0'0,"17"0"16,1 0-1,35 0 1,88 17 0,0 72-1,-71 16 1,-70 19 0,-70-36-1,35-53-15,-36 1 16,-52-1-1,105-35 1,36-18 0</inkml:trace>
  <inkml:trace contextRef="#ctx0" brushRef="#br1" timeOffset="151269.534">22102 4022 0,'0'0'0,"17"0"15,1 17 1,17 1-16,0 17 16,1 53-1,-1 1 1,-35-36 0,18-18-1,-36-53 16,0-52-15,18-19 0,0 54-16,0-35 15,36-19 1,16 36 0,-16 36-1</inkml:trace>
  <inkml:trace contextRef="#ctx0" brushRef="#br1" timeOffset="151618.805">22578 3916 0,'0'0'0,"-18"17"16,18 1-1,-35 53 1,35 34-1,17 1 1,54-35 0,17-18-1,0-53 1,-52-35 0,-19 17-1,-17-53-15,0-52 16,-53-36-1,18 106 17,-18 53-17,18 18 1,53-1-16</inkml:trace>
  <inkml:trace contextRef="#ctx0" brushRef="#br1" timeOffset="152167.524">23389 3757 0,'0'0'0,"-17"0"31,-19 18-31,-70 35 16,-17 35-1,70 18 1,53-18-1,71-53 1,-19-35 0,37 0-1,34-35 1,-35-71 0,-70-17-1,-18 52 1,-18 53-1,-35 71 1,36 88 0,34 36-1,54 17 1,17 0 0,-17-18-1,-36-35 1,-35-88-1,-71-70 17,-17-36-17,0-36 1,53-16 0,52-19-1,89-17 1,-18 71-16</inkml:trace>
  <inkml:trace contextRef="#ctx0" brushRef="#br1" timeOffset="152533.318">23848 3898 0,'0'0'0,"0"18"15,17-18-15,19 70 16,17 19 15,-53-54-31,35 18 16,-17 35 0,-1-17-1,-17-54 1,-17-52-1,-19-18 1,36-18 0,0-52-1,53-36 1,0 71 0,0 70-1,-18 18-15</inkml:trace>
  <inkml:trace contextRef="#ctx0" brushRef="#br1" timeOffset="152965.523">24483 3757 0,'0'0'0,"0"-18"16,-18 18-1,-35 18 1,36 0-16,-36 17 16,17 53-1,19 18 1,34 0 0,54-36-1,-1-52 1,1-36-1,-53-35 1,-18-52 0,0 16 15,0 72-15,-18 52-1,18 53 1,0-35-1,53 18 1,18-18 0,-36-36-16</inkml:trace>
  <inkml:trace contextRef="#ctx0" brushRef="#br1" timeOffset="153498.79">24924 4163 0,'-18'0'32,"0"0"-17,1 0-15,-18-36 32,-1-16-17,19-19 1,34-35-1,54 18 1,-1 70 0,-17 18-16,53 36 15,-35 34 1,-36 18 0,-35-17-1,0-36 1,0-70 15,0 17-31,0-70 16,35-18 15,18 18-15,18 53-1,17 88 1,-35 0-1,17 105 1,-70-69 0,0-19-1,0-52 1,18-36 0</inkml:trace>
  <inkml:trace contextRef="#ctx0" brushRef="#br1" timeOffset="154097.596">25894 4004 0,'0'0'0,"0"18"16,0-1-1,0 1 1,0-36 15,0-17-15,-18-18-1,18 35-15,0-105 16,0 17 0,18 89-1,35 52 1,-18 35-1,18 36 1,-18-18 0,-35-17 15,0-89 0,18 1-31,-18-19 16,0-87-1,53-36 1,17 89 0,1 70-1,-1 88 1,-17 35 0,-35-17-1,-18 18 1,18-89-1,-18-18 1,17-34 0,19-18-1</inkml:trace>
  <inkml:trace contextRef="#ctx0" brushRef="#br1" timeOffset="154297.435">26723 3722 0,'0'0'0,"0"17"16,0 19 0,0-19-16,0 36 15,-18 88 1,18-88 0,0 0-1,-35-53 1,17-17-1</inkml:trace>
  <inkml:trace contextRef="#ctx0" brushRef="#br1" timeOffset="154464.028">26599 3369 0,'0'0'0,"-17"18"31,17-1-15,0 36 0,17-35-16</inkml:trace>
  <inkml:trace contextRef="#ctx0" brushRef="#br1" timeOffset="154812.922">26952 4022 0,'0'0'0,"0"-18"32,0 0-17,0 1 1,-17-19-16,-19-34 16,36 35-1,0-54 1,71-34-1,-18 88 1,53 52 0,-18 54-1,-35 35 1,-36 0 0,-17-18-1,0-35 1,18-53-1,0-18-15</inkml:trace>
  <inkml:trace contextRef="#ctx0" brushRef="#br1" timeOffset="155415.521">27587 3422 0,'0'0'0,"-35"18"31,17-1-31,-17 18 16,-18 71 0,53 18-1,35-18 1,18-53 0,18-53-1,-1-53 1,1-53-1,0-18 1,-54 54 0,-17 34-1,-53 72 1,18 87 0,35 71 15,18 53-16,-1-70 1,1 140 0,-36-70-1,-17-88 1,-18-89 0,1164-1357 155</inkml:trace>
  <inkml:trace contextRef="#ctx0" brushRef="#br1" timeOffset="157192.437">28769 3210 0,'0'0'0,"0"-17"15,0 34 64,18 89-48,-18-71-31,17 54 15,36 140 1,-35-123 0,17 35-1,-17-35 1,-1-36 0,-17-52-1,18-18 1,17-53-1,-17 18 1</inkml:trace>
  <inkml:trace contextRef="#ctx0" brushRef="#br1" timeOffset="157674.978">29263 3475 0,'0'0'0,"-18"0"32,18-18-32,-17 18 15,-19 0 1,19 0-16,-54 18 16,1 52-1,17 36 1,53-18-1,70 54 17,1-107-17,-54-35-15,89 0 16,-53-18 0,0-70-1,-35-35 1,-18 34-1,-18 36 1,0 106 15,18-17-31,0 17 16,36 35 0,-1-35-1,36-18 1,-54-35-1</inkml:trace>
  <inkml:trace contextRef="#ctx0" brushRef="#br1" timeOffset="157957.477">29633 3634 0,'0'0'0,"-17"-18"15,-1-17 1,0 17-16,18-17 15,-17-36 1,70 18 0,53 36-1,-1 34 1,1 36 0,-53 35-1,-53 1 1,0-19-1,0-35 1</inkml:trace>
  <inkml:trace contextRef="#ctx0" brushRef="#br1" timeOffset="158524.436">30339 3316 0,'0'0'0,"-18"0"16,-17 35-1,-36 18 1,36 18 0,35-18-1,35 17 1,54-52-1,-54-18 1,18 0-16,0-53 16,0-18 15,-53 1-15,0 35-1,-18 35 1,0 35-1,1 71 1,17 141 0,35-18-1,-17-88 1,17 36 0,-35-72-1,0-52 1,-18-35-1,-52-53 1,17-36 0,0-52 15,53-19-15,53-52-1,-36 124-15</inkml:trace>
  <inkml:trace contextRef="#ctx0" brushRef="#br1" timeOffset="159022.531">30621 3316 0,'0'0'15,"0"18"1,0-1 0,0 19-16,0 17 15,0-36 1,0 89 0,35-18-1,1-35 1,17 0-1,-1-53 1,1-53 0,0-53-1,-35 18 1,-18 53 0,0 17-1,0 36 1,0 70-1,0 0 1,18 0 0,17-52-1,53-1 17,-17-35-17,-36-18-15</inkml:trace>
  <inkml:trace contextRef="#ctx0" brushRef="#br1" timeOffset="159471.728">31521 3334 0,'0'0'0,"-18"0"16,0 0-16,1 0 15,-1 0-15,-70 17 16,17 36-1,36 0 1,17 35 0,71-17-1,18-36 17,17-52-17,-35-36 1,0-18-1,-35 1 1,-18 34 0,-18 72 15,0-1-31,18 35 16,0 1-1,18-18 1,0-18-1,35-17 1,-1-53 0,-16-18-1</inkml:trace>
  <inkml:trace contextRef="#ctx0" brushRef="#br1" timeOffset="159987.604">31926 3210 0,'0'0'0,"-35"0"31,17 0-31,-52 18 16,17 35-1,53 0 1,0 17 0,53-17-1,17-35 1,-17-18-1,-17-35 1,-19-18 0,-17 0-1,0 88 17,-17-17-17,17 105 1,0-17-1,17 88 1,19 18 0,-1-36-1,-35-52 1,0-72 0,-35-16-1,-36-72 1,-17-34-1,35 17 1,35-71 0,89-140-1,-36 193 1</inkml:trace>
  <inkml:trace contextRef="#ctx0" brushRef="#br1" timeOffset="160388.024">32120 3316 0,'18'0'32,"-18"-18"-17,18 18-15,-1-17 16,1-1-16,0-17 15,-18-18 1,0 18 0,-36 17-1,-17 53 1,-17 36 15,52 17-15,18 18-1,71-18 1,70-35 0,-18-35-1,71-18 1,-17-36 0,-142 19-16</inkml:trace>
  <inkml:trace contextRef="#ctx0" brushRef="#br1" timeOffset="165456.571">882 6350 0,'0'0'0</inkml:trace>
  <inkml:trace contextRef="#ctx0" brushRef="#br1" timeOffset="167858.894">1076 6403 0,'0'0'0,"0"-18"78,0 1-62,0-1 15,0 0-15,-18 18-1,1 0 1,17-17 0,-53 17-1,-18 35 1,36 0-16,-18 1 15,-35 87 1,88-35 0,17-17-1,54-18 1,17-36 0,18-34-1,-35-19 1,-18-17 15,-36-35-15,1 0-1,-18 35 1,0 71 15,-18-1-31,18 36 16,0 18-1,18-36 1,-1 18 0,19-35-1</inkml:trace>
  <inkml:trace contextRef="#ctx0" brushRef="#br1" timeOffset="168227.424">1446 6650 0,'0'0'0,"0"-18"62,0 1-62,0-1 16,0 0-1,-17 1-15,17-36 16,0-71 0,35 36-1,36 53 1,52 52 0,-35 54-1,-35-18 1,-18 35-1,-35 0 1,-17-52 15,-1-19-15</inkml:trace>
  <inkml:trace contextRef="#ctx0" brushRef="#br1" timeOffset="168808.074">2381 6121 0,'0'0'0,"-17"0"31,-1 0-31,-53 35 16,-17 36-1,35-1 1,18 36 0,35-18 15,0-53-31,71 18 16,34-53-1,1-17 1,-18-72-1,-52 19 1,-1-89 0,-17-53-1,-18 160-15,-18-90 16,0 54 0,1 71-1,-1 17 1,18 70-1,18 36 1,35 106 15,0-71-15,-36-53 0,-17 0-1,0-35 1,-17-35-1</inkml:trace>
  <inkml:trace contextRef="#ctx0" brushRef="#br1" timeOffset="171803.712">4516 6262 0,'0'0'0,"0"-18"16,0 1 0,0-1-16,0-17 15,0-1 1,-18 19-1,-17 17 1,-36 17 0,-17 36-1,35 53 1,35 18 0,18-19 15,36-16-16,34-54 1,18-35 0,1-35-1,-37-54 1,-16 19 0,-36-71-1,0 88 1,-18 70-1,18 54 1,-18-18 0,36 35-1,17-17 1,1-36 0,34-17-1,-17-36 1,-18 0-1</inkml:trace>
  <inkml:trace contextRef="#ctx0" brushRef="#br1" timeOffset="172251.558">4904 6103 0,'0'0'0,"0"18"15,0-1-15,0 19 16,0 69 0,17-16-1,36-1 1,0-53 0,-18-17-16,18-18 15,35-18 16,-17-52-15,17-19 0,-35-34-1,-35 35 1,-36 88 0,0 35-1,1 36 1,17 17-1,0-18 1,35-17 0,0-35-1,18-53 1,-35 17 0</inkml:trace>
  <inkml:trace contextRef="#ctx0" brushRef="#br1" timeOffset="172584.921">5627 5662 0,'0'0'0,"0"18"15,0-1 1,0 19-1,0-19-15,0 89 16,0-18 0,17 53-1,-17 1 1,36-19 0,-1-35-1,18-53 1,17-17 15,-34-53-15,-1 0-16</inkml:trace>
  <inkml:trace contextRef="#ctx0" brushRef="#br1" timeOffset="172771.714">5592 6085 0,'0'0'0,"17"0"16,18-17-1,18-19 1,0 1 0,-17 18-16,16-36 15</inkml:trace>
  <inkml:trace contextRef="#ctx0" brushRef="#br1" timeOffset="173084.22">5909 5927 0,'0'0'0,"0"53"31,0-18-31,0 71 16,0 17-1,35-35 1,36-52-1,-36-36 1,36-18 0,-18-70-1,-53-18 1,-36-18 0,-17 36-1,0 53 1,-35 35-1,53 0 1,53 35 0</inkml:trace>
  <inkml:trace contextRef="#ctx0" brushRef="#br1" timeOffset="174181.531">6703 6297 0,'0'-18'110,"0"36"15,-18-18-110,18 18 1,-18-18 78,18-18-79,-17 0 17,17 36 14,0 0-30,0-1 0,17 1-1,-17-36 17,0 1-17,-17-1-15,-1-17 16,1-106-1,17 35 1,52 35 15,-16 54-15,87 52 0,-17 35-1,-18 36 1,-52-53-1,-19-35 1,-17-36 15,-17-52-15,17 34-16,17-87 16,18 35-1,36 70 1,0 36-1,-36 52 1,18 36 0,-53-18 15,0 18-15,0-53-1,-18-35 1,0-18-1,18-18-15</inkml:trace>
  <inkml:trace contextRef="#ctx0" brushRef="#br1" timeOffset="174631.003">7673 5803 0,'0'0'0,"-18"0"15,1 0 1,-1 0-16,-17 18 16,-1-1-16,-34 72 31,35 16-15,35 1-1,35-17 1,53-37-1,0-52 1,0-52 0,-35-37-1,-17-34 1,-36 52 0,-36 54-1,-17 70 1,36 52-1,17 1 1,53-18 0,17-35 15,-17-53-15,-35 0-16</inkml:trace>
  <inkml:trace contextRef="#ctx0" brushRef="#br1" timeOffset="174952.048">8096 5609 0,'0'0'0,"0"18"31,18-18-31,0 53 15,34 17 1,-16 36 0,-36-53-16,35 88 15,0-17 1,-17-19 15,17-34-15,-17-53-1,17-1 1,0-70 0</inkml:trace>
  <inkml:trace contextRef="#ctx0" brushRef="#br1" timeOffset="175298.045">8237 5962 0,'0'0'0,"18"0"32,0-18-32,52 1 15,18-1 1,18-17 0,-35 17 15,-54 0-31,1 18 15,0 0 1,-18 36 15,0 34-15,0-34-16,0 52 16,17-18-1,-17-34 1</inkml:trace>
  <inkml:trace contextRef="#ctx0" brushRef="#br1" timeOffset="175464.213">8608 5574 0,'0'0'0,"0"18"31,0-1-15,0 1-16</inkml:trace>
  <inkml:trace contextRef="#ctx0" brushRef="#br1" timeOffset="175845.211">9031 5874 0,'0'0'0,"-18"17"16,1 19-16,-18 34 16,35 18 15,0-52-31,17 17 15,54 17 1,17-70 0,-18-17-1,-34-72 1,-36-17 0,-36-17-1,-34 17 1,17 71-1,18 35 1,35 18 0,17-1-1</inkml:trace>
  <inkml:trace contextRef="#ctx0" brushRef="#br1" timeOffset="176130.478">9454 6244 0,'0'0'0,"0"-17"16,0-1 0,0-35-1,0 35-15,0-35 16,-17-105 0,52 52-1,53 35 1,36 71-1,-54 18 1,54 88 0,-107-18-1,-52-18 1,-71 1 0</inkml:trace>
  <inkml:trace contextRef="#ctx0" brushRef="#br1" timeOffset="176894.696">7655 5856 0,'0'0'0,"18"0"32,-18-18-17,18 18-15,-18-17 31,17 17-15,1 0 15,-18 17-31,35 19 16,0 34 0,1-17-1</inkml:trace>
  <inkml:trace contextRef="#ctx0" brushRef="#br1" timeOffset="177743.899">11412 5539 0,'0'0'0,"0"17"47,0 1-47,0 52 16,18 36-1,0 35 1,-18 0 0,17-52-1,1-36-15,0 35 31,34-18-15,1-52 0,0-36-1,18-52 1,-18-18 0</inkml:trace>
  <inkml:trace contextRef="#ctx0" brushRef="#br1" timeOffset="177942.885">11201 5944 0,'0'0'0,"17"0"32,19-17-32,69-1 15,37-17 1,-1-18-1,-53 35 1</inkml:trace>
  <inkml:trace contextRef="#ctx0" brushRef="#br1" timeOffset="178258.473">11906 5715 0,'-106'53'16,"212"-106"-1,-106 71-15,-17-1 0,-1 19 16,18-19-16,0 89 15,0-53 1,35 35 0,18-53-1,18-35 1,-18-35 0,0-35-1,-53-36 1,-36 18-1,-17 35 17,-35 35-17,18 18 1,70 35 0,17-17-16</inkml:trace>
  <inkml:trace contextRef="#ctx0" brushRef="#br1" timeOffset="178608.273">12312 5733 0,'0'0'0,"-18"0"0,1 35 16,-1 0-1,18 0-15,0 54 16,18-1-1,70-35 1,-18-36 15,54-52-15,-54-18 0,-70-35-1,-35-18 1,-35 18-1,-19 53 1,19 35 0,35 0-1,35 17 1</inkml:trace>
  <inkml:trace contextRef="#ctx0" brushRef="#br1" timeOffset="178907.375">12823 5380 0,'0'0'0,"-17"0"32,17 17-17,0 54 1,0-18-1,17-18-15,19 89 16,-1 17 0,18-18-1,-35-17 1,-18-53 0,17-53-1,1-18 1</inkml:trace>
  <inkml:trace contextRef="#ctx0" brushRef="#br1" timeOffset="179207.662">13317 5503 0,'0'0'0,"-17"0"47,-19 36-32,1 17 1,18-18 0,17 0-16,17 36 15,36-1 1,0 1 0,-35-18-1,-18 0 1,-89-18-1,-87-18 1,35 1 0</inkml:trace>
  <inkml:trace contextRef="#ctx0" brushRef="#br1" timeOffset="179784.917">13794 5838 0,'0'0'0,"0"18"31,17-18 16,1-18-31</inkml:trace>
  <inkml:trace contextRef="#ctx0" brushRef="#br0" timeOffset="-204679.441">794 7902 0,'0'0'0,"-106"706"141</inkml:trace>
  <inkml:trace contextRef="#ctx0" brushRef="#br0" timeOffset="-204245.896">758 7726 0,'0'0'0,"0"-18"15,18 1-15,53-36 16,52 35 15,1 53-15,-1 18 0,-105-18-16,35 36 15,-36 35 1,-70 17-1,-17-70 1,-54 0 0,1-35-1,52-1 1</inkml:trace>
  <inkml:trace contextRef="#ctx0" brushRef="#br0" timeOffset="-203812.764">1376 8220 0,'0'0'0,"17"0"32,1 17-17,-18 1-15,0 0 0,0 35 16,0 17 0,0 18-1,0-35 1,0-18-1,0-70 32,0 18-47,0-72 16,35 36 0,36-35-1,-1 35 1,1 36-1</inkml:trace>
  <inkml:trace contextRef="#ctx0" brushRef="#br0" timeOffset="-203447.055">2046 8096 0,'0'0'0,"-18"0"31,1 18-31,-54 17 16,-35 36 0,54-18 15,34 35-15,18-53-16,35 18 15,71-18 1,70-52-1,-87-54 1,-37 18 0,-52-53-1,-17 18 1,-54 35 0,-52 36-1,105 52 1</inkml:trace>
  <inkml:trace contextRef="#ctx0" brushRef="#br0" timeOffset="-202897.901">2611 8043 0,'0'0'0,"-18"0"15,0 0 1,-17 18-16,0 17 16,-18 18-1,35 18 1,89-18 0,17-36-1,0-34 1,-35-36-1,-18-18 1,-35 18 0,-17 53 15,-36 36-15,0 69-1,18 89 1,35 36-1,17-1 1,-17-53 0,-35-70-1,-53-53 1,-18-88 0,0-36-1,71-35 1,52-35-1,89-35 1,35 17 0,-88 106-1</inkml:trace>
  <inkml:trace contextRef="#ctx0" brushRef="#br0" timeOffset="-202515.298">2946 8184 0,'0'0'0,"0"18"16,17 17-1,1 54 1,-18-19-1,0-35-15,0 1 16,0-1 0,0-88 31,0-35-32,35-36 1,18 36-1,-18 35 1,1 53 0,-1 0-16,0 0 15,1 0-15</inkml:trace>
  <inkml:trace contextRef="#ctx0" brushRef="#br0" timeOffset="-202095.574">3845 8079 0,'0'0'0,"-17"0"31,-19 0-15,19-18-16,-36 18 15,-106 18 1,88 17-1,1 35 1,70 19 0,70-1-1,36-53 1,0-35 0,-18-53-1,-17-17 1,-18-1-1,-53 36 1,-35 88 15,35 0-15,17 35 15,18 0-15</inkml:trace>
  <inkml:trace contextRef="#ctx0" brushRef="#br0" timeOffset="-201582.844">4180 8378 0,'0'0'0,"0"-35"15,0-18 1,0-17-1,0 34-15,36-16 16,34 34 0,-17 36-1,18 34 17,-18 19-17,-18 0 1,-35-36-1,0-18 1,0-34 0,0-36-1,0-35 1,35 0 0,0 35-1,71 53 1,0 35-1,-18 35 1,-35 19 0,-53-1-1,-17-35 1,-36-18 15,0-35-15,35-18-16</inkml:trace>
  <inkml:trace contextRef="#ctx0" brushRef="#br0" timeOffset="-200984.242">5045 8343 0,'0'0'0,"0"18"16,0-1-1,0 1 1,0-36 0,17 1-16,1-18 15,0-36 1,17-35 0,18 18 15,-18 53-16,36 52 1,17 72 0,-53-37-1,0 19 1,-35-18 0,0-35-1,18-71 16,-18 17-31,35-17 16,18-52 0,0 34-1,0 36 17,18 52-17,-1 89 1,-70-53-1,0 35 1,0-17 0,0-1-1,-35-52 1,35-36 0</inkml:trace>
  <inkml:trace contextRef="#ctx0" brushRef="#br0" timeOffset="-200784.617">6121 8079 0,'0'0'0,"0"17"16,0 1-16,0 52 16,-18-17-1,18-17 16,-18-1-15,1-35-16,-1 0 16</inkml:trace>
  <inkml:trace contextRef="#ctx0" brushRef="#br0" timeOffset="-200634.439">6121 7691 0,'0'0'0,"0"17"32,0 1-32,0-1 15,0 1-15,35 35 16</inkml:trace>
  <inkml:trace contextRef="#ctx0" brushRef="#br0" timeOffset="-200284.887">6350 8255 0,'0'0'0,"0"-18"31,0 1-15,-18-36-1,18-53 1,53 18-1,18 17 1,35 71 0,-36 18-1,-52 17 1,35 0-16,-36 71 16,-17-18-1,0-35 16,0-17-15,18-54 0</inkml:trace>
  <inkml:trace contextRef="#ctx0" brushRef="#br0" timeOffset="-199719.112">7144 7849 0,'0'0'0,"-18"18"16,-17 35-1,17 17 1,53 1 0,36-18-1,-18-35 1,-35-18-1,34 0 1,19-71 0,-36-17-1,-35 0 1,0 35 0,-35 53-1,-18 70 1,35 36-1,18 88 1,0 71 0,0-1-1,0-34 1,-70-72 0,-18-87-1,-18-89 16,-18-52-15,36-36 0,106-35-1,88-36 1,105-17 0,19 36-1,-160 122-15</inkml:trace>
  <inkml:trace contextRef="#ctx0" brushRef="#br0" timeOffset="-198672.136">7320 7867 0,'0'0'0,"18"0"78,-1 0-62,-17-18-16,0 1 62,-17 17-62,-1 0 16,0 0 0,1 0-1,17 17 1,-18-17 0,18-17 46,18 17-46</inkml:trace>
  <inkml:trace contextRef="#ctx0" brushRef="#br0" timeOffset="-197805.737">8819 7214 0,'0'0'0,"0"18"32,0 0-17,18 34 1,-18 1-16,18 36 15,-36 87 1,-17 0 0,0-17-1,17-35 1,18-19 0,53-69-1,35-36 1,-17-36-1,-1-16 1</inkml:trace>
  <inkml:trace contextRef="#ctx0" brushRef="#br0" timeOffset="-197373.245">9384 7743 0,'0'0'0,"-18"0"16,-17 0 0,17 0-16,-70 36 15,0 34 1,35-17 0,0 35-1,71 1 1,70-36-1,0-53 1,-17-36 15,-18-34-15,-36 17 0,1-18-1,-36 89 16,18-1-31,-17 54 16,52-18 0,18 18-1,-18-36 1,-17-35-16</inkml:trace>
  <inkml:trace contextRef="#ctx0" brushRef="#br0" timeOffset="-197120.998">9666 7990 0,'0'0'0,"0"-53"16,18-35-1,-1 18 17,54 34-17,35 72 1,0 34-1,-36 36 1,-52-35 0,-18-1-1,0-52 1,17-18 0</inkml:trace>
  <inkml:trace contextRef="#ctx0" brushRef="#br0" timeOffset="-196591.591">10425 7708 0,'0'0'0,"-18"18"16,-53 17-1,1 36 1,35 17-1,105 0 1,-17-70 0,18-18-1,-1-53 1,-17-35 0,-53 17-1,0 18 1,-35 106-1,-1 35 1,36 0 0,0 106-1,0 36 17,0 70-17,0-142 1,-35-69-1,0-89 1,-18-53 0,18-71-1,35 18 1,53-141 0,35 89-1,-53 122-15</inkml:trace>
  <inkml:trace contextRef="#ctx0" brushRef="#br0" timeOffset="-196075.884">10936 7814 0,'0'0'0,"0"18"31,-18 17-15,-17 35 0,18-17-1,17 36 1,17-54-16,54 35 15,35-34 1,-18-36 0,18-53-1,-18-18 1,-35-35 15,-18 36-15,-35 17-1,-35 53 1,-18 70 0,35 1-1,18 17 1,35-17 0,36-18-1,17-53 1,18-18-1</inkml:trace>
  <inkml:trace contextRef="#ctx0" brushRef="#br0" timeOffset="-195642.46">11959 7832 0,'0'0'0,"-17"0"16,-1 0-1,-35 0 1,-35 53 0,17 17-1,54-17 1,17-35-16,35 70 16,53-35-1,-17-53 1,-1-35-1,-17-36 1,-18-17 0,-35 35-1,-17 35 1,-36 53 0,18 18 15,35 18-16,17 0 1,1-36 0,35-18-1,17-34-15</inkml:trace>
  <inkml:trace contextRef="#ctx0" brushRef="#br0" timeOffset="-195126.995">12435 7708 0,'0'0'0,"-17"0"0,-36 0 15,0 71 1,18-18 0,35-18-1,0 53 1,35 0-1,35-52 1,-17-36 0,0-36-1,0-34 1,-53-1 0,0 36-1,-17 53 1,-19 34-1,1 72 1,70 141 0,-17-107-1,35 89 1,-53-53 0,-35-88 15,-36-71-16,0-52 1,1-71 0,35-124-1,70 0 1,53 53-16</inkml:trace>
  <inkml:trace contextRef="#ctx0" brushRef="#br0" timeOffset="-194760.825">12912 7867 0,'0'0'0,"17"0"16,19 0-1,-19 0 1,54-18-1,-18-17 1,0-18 0,-53 0-1,-53 36 1,-36 52 0,19 35-1,-1 19 1,71 16-1,71-16 1,17-19 0,36-35-1,-36-35 1</inkml:trace>
  <inkml:trace contextRef="#ctx0" brushRef="#br0" timeOffset="-193296.589">18874 7373 0,'0'0'0,"17"-18"16,1 1-16,70-36 31,0-35-15,0-18 0,-70 71-16,-18-36 15,-35 36 1,-89 17-1,-70 53 1,36 36 0,52 52-1,88 107 1,89-72 0,52 1-1,-17-35 1,-53-54 15,-53 1-15,-53-18-1,-88-18 1,-18-35 0,36-18-1,52 1 1,71-1-1,35-17 1,71-1 0</inkml:trace>
  <inkml:trace contextRef="#ctx0" brushRef="#br0" timeOffset="-192997.685">19262 7691 0,'0'0'0,"-18"0"16,0 0-1,1 0 1,-54 35 0,1 35-1,52-34-15,-17 17 16,35 52-1,35-34 1,36-36 0,-1-35-1,1-35 1,-36 17-16</inkml:trace>
  <inkml:trace contextRef="#ctx0" brushRef="#br0" timeOffset="-192697.229">19579 7761 0,'0'0'0,"35"71"31,-17-36-15,-18-17-16,0 17 16,0 53-1,0-53 1,-18-35-1,1-17 1,17-1 0,0-70-1,53 0 1,17-1 0,1 19-1,-36 52 1,-17 18-1</inkml:trace>
  <inkml:trace contextRef="#ctx0" brushRef="#br0" timeOffset="-192580.773">19861 7814 0,'0'18'0,"0"-1"15,18 1 1,-36-71 0,54 141-16,-36-70 0,17-1 15,-17 1 1,18-36-16</inkml:trace>
  <inkml:trace contextRef="#ctx0" brushRef="#br0" timeOffset="-192413.24">19914 7302 0,'0'0'0,"0"18"16,-17-18-16,17 53 15,0-18 1,17 1 0</inkml:trace>
  <inkml:trace contextRef="#ctx0" brushRef="#br0" timeOffset="-192098.117">20320 7585 0,'0'0'0,"0"17"16,0 1-1,0 0 1,0 17-16,18 71 16,-1 35-1,1 18 1,-18-1-1,-18-34 1,-17-54 0,0-52 15,-1-71-15,36-35-1,0 17-15</inkml:trace>
  <inkml:trace contextRef="#ctx0" brushRef="#br0" timeOffset="-191865.659">20690 7514 0,'0'0'0,"0"18"0,18-1 16,17 54-1,1 35 1,-36-18-1,-36-17 1,19-54 0,-54 18-16,-52-35 31,17-17-15,35-36-16</inkml:trace>
  <inkml:trace contextRef="#ctx0" brushRef="#br0" timeOffset="-191478.211">21078 6967 0,'0'0'0,"0"18"47,18 0-47,0 35 16,-18-18-1,0 53-15,17 124 32,-52-36-17,0-35 1,35-17-1,0-71 1,17 17 0,36-52-1,18-36 1,-18-35 0,0-35-1</inkml:trace>
  <inkml:trace contextRef="#ctx0" brushRef="#br0" timeOffset="-191316.872">21078 7497 0,'0'0'0,"18"0"16,0 0-16,52 0 31,36-18-16,-53 0-15</inkml:trace>
  <inkml:trace contextRef="#ctx0" brushRef="#br0" timeOffset="-191116.753">21519 7549 0,'0'0'0,"0"18"31,-17 17-31,-1 18 15,18-35-15,-17 52 16,17-34 0,0-1-1,-18-53 1,0 1 0</inkml:trace>
  <inkml:trace contextRef="#ctx0" brushRef="#br0" timeOffset="-190967.001">21608 7020 0,'0'0'0,"0"18"16,0 0-16,0 17 15,0 18 1</inkml:trace>
  <inkml:trace contextRef="#ctx0" brushRef="#br0" timeOffset="-190596.893">21713 7743 0,'0'0'0,"0"-17"31,0-1-16,0-17 1,0 17-16,-17-35 16,17-52-1,53-19 1,53 53 0,17 54-1,-17 87 1,-18 54-1,-88-18 1,-35-36 0,17-17-1,1-18 1,52-52 15,0-1-15</inkml:trace>
  <inkml:trace contextRef="#ctx0" brushRef="#br0" timeOffset="-190066.697">22595 7197 0,'0'0'0,"-17"0"16,-54 35-1,1 53 1,34 0-1,36-70-15,18 35 16,35 17 0,17-52-1,1-36 1,17-87 0,-52 52 15,-19-36-16,-17 72 1,-17 105 15,-36 106-15,53-18 0,0 36-1,0 0 1,0-89-1,-18-70-15,-17 18 16,-89-18 0,18-106-1,1-53 1,52-35 0,70 0 15,54 0-16</inkml:trace>
  <inkml:trace contextRef="#ctx0" brushRef="#br0" timeOffset="-189445.962">20743 7602 0,'0'0'0,"0"-17"31,-17-1-15,-19 0 0,-69 1-1,-19 34 1,1 19 0,-18 34-1,70-34 1,53-19-16,-35 18 15</inkml:trace>
  <inkml:trace contextRef="#ctx0" brushRef="#br0" timeOffset="-188419.851">24342 6632 0,'0'0'0,"-18"0"31,18 18-31,-18 17 16,18-17-16,-17 52 15,-19 54 1,-16 35-1,-19 35 17,18-18-17,18-17 1,52-71 0,36-53-1,36-35 1,16-53-1,-34 0 1,-36 36-16</inkml:trace>
  <inkml:trace contextRef="#ctx0" brushRef="#br0" timeOffset="-187984.916">24747 7091 0,'0'0'0,"-17"0"0,17-18 32,-53 1-17,0 17 1,35 17-16,-35 18 16,-35 54-1,18 16 1,52 19-1,18-36 1,53-17 0,17-71-1,1-53 1,-18-35 0,0-18-1,-36 88-15,1-35 16,-18 36-1,-18 52 1,18 53 15,0 0-15,18-17 0,35-36-1</inkml:trace>
  <inkml:trace contextRef="#ctx0" brushRef="#br0" timeOffset="-187706.298">24871 7338 0,'0'0'15,"0"-18"-15,17-35 16,1 0 0,17 0-16,18-17 15,35 52 1,-17 36-1,17 70 1,-17 71 15,-54-71-15,-34-17 0,-18-36-1,-18-35 1,53-18-16</inkml:trace>
  <inkml:trace contextRef="#ctx0" brushRef="#br0" timeOffset="-187139.098">25841 6985 0,'0'0'0,"-18"0"31,-17 18-31,-71 17 16,18 53 0,35 0 15,53-17-15,53-1-1,-35-52-15,52 17 16,1-52-1,-1-54 1,-17-17 0,-35 35-1,-18 18 1,-35 70 0,-18 71-1,17 35 1,1 53-1,17-35 1,-17-18 15,0-35-15,-18-53 0,-18-53-1,-17-18 1,35-35-1,53-35 1,36-53 0,34 53-1,-35 35-15</inkml:trace>
  <inkml:trace contextRef="#ctx0" brushRef="#br0" timeOffset="-186656.876">26035 6985 0,'0'0'0,"0"18"16,0-1-1,0 1-15,-18 35 16,1 70-1,17 1 1,17-18 0,36-36-1,18-52 1,-18-53 0,0-36-1,-18 36-15,-17-36 16,34-52-1,-34 52 1,-18 53 0,-53 54-1,0 70 17,0-1-17,53-16 1,18-19-1,17-17 1,18-53 0,-35 0-16</inkml:trace>
  <inkml:trace contextRef="#ctx0" brushRef="#br0" timeOffset="-186206.889">26864 6985 0,'0'0'0,"-18"0"16,-52 18-1,-18 35 1,-1 52 15,37 19-15,52-18-1,35-36 1,-18-52-16,54 17 16,0-35-1,-19-53 1,1-35 0,-17 17-1,-36 19 1,0 69-1,-36 54 1,19-1 0,17 19-1,53-37 17,35-34-17,18-36 1,-89 18-16</inkml:trace>
  <inkml:trace contextRef="#ctx0" brushRef="#br0" timeOffset="-185675.213">27481 6967 0,'0'0'0,"-35"0"16,-35 36-1,34-1 1,1 35 0,53 1-1,17-36 17,35-17-17,1-36 1,-36-17-1,1-18 1,-19 18 0,-17 52-1,-17 36 1,-19 36 0,1 69-1,17 54 1,18-18-1,0 0 1,-17-106 0,-36-70-1,18-18 1,-18-53 15,-18-18-15,53-17-1,36-71 1,17 71-16</inkml:trace>
  <inkml:trace contextRef="#ctx0" brushRef="#br0" timeOffset="-185258.273">27817 7073 0,'0'0'0,"17"0"16,18-17 0,1-1-1,-19 18 1,1-18-1,0-35 1,-18 36 0,-53-1-1,-18 53 1,1 36 0,17 17-1,35 18 1,71 0-1,106-18 1,-1-88 0,-87 0-1,35-35 1</inkml:trace>
  <inkml:trace contextRef="#ctx0" brushRef="#br0" timeOffset="-182779.493">970 9172 0,'0'0'0,"-18"0"16,1 0-1,34 0 63,178 0-46,-72 0-17,124 0 1,70 0-1,36 18 1,0-1 0,-247-17-16,141 18 15,194 0 1,0-1 0,-124 1-1,-35-18 1,18 18-1,53-18 17,0 17-17,-18-17 1,-35 18 0,35 0-1,18-1 1,-18-17-1,-35 18 1,0 0 0,-1-18-1,-16 0 1,-36 0 0,-18 0-1,-35 0 16,0 0-31,53 0 32,18 0-17,-19 0 1,-34-18 0,-53 18-1,0-18 1,-1 1-1,36 17 1,36 0 0,-1-18-1,-17 18 1,17-18 0,-35 1-1,-53 17 1,-35-18-1,-35 0 1,17 18 15,-18-17-15,-17 17 0,-18-18-1,-35 0 32,18 18-31,17 0-1</inkml:trace>
  <inkml:trace contextRef="#ctx0" brushRef="#br0" timeOffset="-180899.002">12435 9472 0,'0'0'0,"-17"0"16,-19 0-1,1 0 1,-18 0-16,-53 0 16,36 0 15,52 0-15,1-18-1,34 18 48,1 0-63,0 0 15,17 0 1,-18 0-16,19-17 16,17-1-1,0 18 1,-18-17-1,-18-1 1,-17 0 0,0 1-1</inkml:trace>
  <inkml:trace contextRef="#ctx0" brushRef="#br0" timeOffset="-179733.751">12294 9278 0,'0'0'0,"18"0"47,0 0-32,-1 0-15,18 0 16,107-35 0,-1 17-1,70-17 1,1 17-1,-71 1 1,36-19 0,69 1-1,-16 0 1,70-1 0,-18 1 15,-35 0-16,-53 0 1,-35-1 0,-36 1-1,-17 0 1,53 0 0,-1-1-1,1 19 1,-18-19-1,-17 19 1,34-19 0,1 1-1,0 0 1,-18 0 0,0-1 15,36 1-16,52 0 1,35-1 0,-17-16-1,-35 34 1,-18-17 0,-17-1-1,17 19 1,35-19-1,-17 36 1,-36-17 0,-70 17-1,-53 0 1,-18 0 15,-17 0-15,-1 0-1,36-18 1,-35 18 0,-1 0-1,-34-17 32,-1 17-47</inkml:trace>
  <inkml:trace contextRef="#ctx0" brushRef="#br0" timeOffset="-177907.074">18927 8220 0,'0'0'0,"17"0"31,1 0-15,17 0 0,-17 0-16,52 0 15,107 0 1,-72 0 0,107 0-1,-71 0 1,36 0-1,-72 0 1,142 0 0,-70 0-1,17 0 1,-35 0 0,-1 0-1,-34 0 16,-18 0-15,-53 0 0,-18 0-1,-18 0 1,1 0 0,53 0-1,52 0 1,54 0-1,52 0 1,-17 0 0,-1 0-1,-17 17 1,0-17 0,-141 0-16,53 0 15,0 0 1,-36 0 15,-17-17-15,18-1-1,35 0 1,-18 18 0,35-17-1,18 17 1,18-18-1,0 18 1,0-17 0,35 17-1,-124 0 1,54-18 0,-1 18-1,36 0 1,17 0 15,1-18-15,-124 18-16,53 0 15,35 0 1,-18-17 0,-17 17-1,17-18 1,-17 0-1,0 18 1,18 0 0,-19 0-1,19 0 1,17 0 0,18-17-1,-1 17 1,54 0 15,-106-18-15,35 18-1,0-18 1,0 18 0,36-17-1,17 17 1,0-18-1,0 18 1,0-18 0,17 18-1,19-17 1,-19 17 0,36 0-1,-17-18 1,-1 18-1,-17-17 17,-18 17-17,0-18 1,-124 18 0,-17 0-1,-35 0 1,-1 0-1</inkml:trace>
  <inkml:trace contextRef="#ctx0" brushRef="#br0" timeOffset="-175403.753">16775 7003 0,'0'0'0,"-18"0"94,18 17-63,0 1-31,0 0 16,0 17 0,18 0-1,-1 36 1,-17-36-1,18 18-15,-1 53 16,1 0 0,-18-1 15,35 1-15,1-18-1,-1 18 1,18-18-1,0 1 1,-18-1 0,0 18-1,1 17 1,-1 18 0,0 0-1,36 36 1,-36-89-1,18 53 1,-18-18 0,0 1-1,1 70 17,-19-35-17,19 17 1,-36-17-1,35 0 1,-17-71 0,-1 53-1,19 0 1,-19 88 0,1-52-1,-18-1 1,17 1-1,-17-19 1,0 1 0,18 0-1,-18 52 17,0 1-17,0 0 1,0-1-1,0-34 1,0 34 0,0 19-1,0 17 1,0-36 0,-18 1-1,-17 0 1,18 52-1,17-17 1,-18 0 0,0-35-1,-17 0 1,17 52 15,18-17-15,0-18-1,18 1 1,-18-19 0,18-70-1,-18 89 1,0-36 0,0-18-1,17-35 1,-17-35-1,0-35 1,0-36 0,0 0-1,0-17 1,0-36 62,-17 18-78,-1-17 16,0-1-16,-70-70 15</inkml:trace>
  <inkml:trace contextRef="#ctx0" brushRef="#br1" timeOffset="-144371.279">265 10142 0,'0'0'0,"17"0"62,1 0-46,-1 0-16,1-17 15,53 17-15,70 0 32,-71 0-17,36 0 1,-35 0-1,-54 0 1,-17-18 15,0 0-15,0 1 0</inkml:trace>
  <inkml:trace contextRef="#ctx0" brushRef="#br1" timeOffset="-143987.889">670 9913 0,'0'0'0,"18"0"31,0 0-15,-1 18-1,54 17 1,-18-17 0,0 17-1,-18 0 1,-35-17 0,0-1-1,-53 19 1,-18-1-1,-17 0 1,0 1 0,53-36-1,-1 17-15,1 1 32,88-18-32</inkml:trace>
  <inkml:trace contextRef="#ctx0" brushRef="#br1" timeOffset="-143392.58">1270 9807 0,'0'0'0,"0"18"47,0-1-32,0 36 1,0 36 0,-18-1-1,18 18 1,0-71-16,0 35 16,0 1-1,53-36 1,53-17-1,-53-18 1,53-35 0,-18-36-1,-17-52 1,-54-1 15,-52-70-15,0 141-1,-18 18 1,-18 70 0,54 18-1</inkml:trace>
  <inkml:trace contextRef="#ctx0" brushRef="#br1" timeOffset="-143009.279">2187 9984 0,'0'0'0,"-17"0"31,-1 0-15,0 0-1,1 17-15,-1 1 16,-17 52 0,35-17-1,35 18 1,-17-18 0,-1-36-1,-17 19 1,-53-19-1,-70-17 1,17 0 0,53-17-1,53-1 1</inkml:trace>
  <inkml:trace contextRef="#ctx0" brushRef="#br1" timeOffset="-142611.161">2505 10160 0,'0'0'0,"17"0"15,-17-18-15,18 1 16,0-19 0,-18 1-1,-18 35 1,-53 18 0,1 35-1,35-18 16,17 18-15,36 17 0,87-17-1,1-35 1,0-18 0,-53-18-16</inkml:trace>
  <inkml:trace contextRef="#ctx0" brushRef="#br1" timeOffset="-142094.966">2999 10019 0,'0'0'0,"-18"0"16,-17 0 0,-18 35-1,-18 18 1,54 0 15,-1-18-31,18 36 16,35-1-1,18-17 1,18-53 0,-1-17-1,18-54 1,-17-35-1,-18-52 1,-35-1 0,-18 71-1,-18 35 1,-17 70 0,-1 54-1,36 52 1,0 18 15,0-17-15,0-36-1,0-17 1,0-36 0,18-53-1</inkml:trace>
  <inkml:trace contextRef="#ctx0" brushRef="#br1" timeOffset="-141545.115">4304 9842 0,'0'0'0,"0"18"47,0 0-47,-18 17 16,18 0-16,-35 71 31,0 0-15,17-35-1,18 17 1,0 0 0,0-53-1,35-35 1,36 0-1,-1-53 1,-17 0 0</inkml:trace>
  <inkml:trace contextRef="#ctx0" brushRef="#br1" timeOffset="-141345.831">3898 10107 0,'0'0'0,"18"0"16,-1 0-1,36 0 1,-17 0-16,105 0 16,-18 0-1,-87 0-15</inkml:trace>
  <inkml:trace contextRef="#ctx0" brushRef="#br1" timeOffset="-141029.519">4516 10037 0,'0'0'0,"-18"17"31,0 1-15,-17 35-16,17 17 15,18 1 1,0-54-16,36 36 15,52 0 17,18-53-17,-18-53 1,-18-17 0,-52-36-1,-36 18 1,-87 35-1,-19 71 1,36 17 0,53 18-1</inkml:trace>
  <inkml:trace contextRef="#ctx0" brushRef="#br1" timeOffset="-140264.183">5680 10213 0,'0'0'0,"0"-18"15,0 1-15,0-1 16,0 0 0,-18 18-1,-52-17 1,-36 34 0,-18 36-1,18 18 1,71 17-1,88-17 1,53-19 0,17-34-1,1-53 1,-54-53 0,1-53-1,-18-18 1,-53 35-1,0 71 1,-18 53 0,1 53 15,-1 36-15,0 16-1,1 1 1,17-18-1,0-17 1,0-18 0,17-53-1,1 0-15</inkml:trace>
  <inkml:trace contextRef="#ctx0" brushRef="#br1" timeOffset="-139897.237">5927 10319 0,'0'0'0,"17"0"31,1-18-15,35 0-1,-36-17 1,1 18-16,0-1 15,-18-17 1,-18 35 0,-52 17-1,34 36 1,19-18 0,17 36-1,0 0 1,35-19-1,0-34 1,18-18 0,-35 0-1</inkml:trace>
  <inkml:trace contextRef="#ctx0" brushRef="#br1" timeOffset="-139598.42">6297 10266 0,'0'0'0,"18"35"32,-18-17-32,0 17 15,17 18 1,19 17 0,-1-34-1,0-36 1,36-18-1,-1-35 1,18-17 0,-52 17 15,-1-18-15,-35 36-1,0 17-15</inkml:trace>
  <inkml:trace contextRef="#ctx0" brushRef="#br1" timeOffset="-139248.719">6809 10336 0,'0'0'0,"17"0"16,36 0-1,0-17 1,-18-19-1,-17 36-15,17-35 16,-35-35 0,-35 34-1,-36 54 17,1 35-17,35 17 1,35 19-1,17-19 1,54-35 0,-1-17-1,1-36 1,-36 1-16</inkml:trace>
  <inkml:trace contextRef="#ctx0" brushRef="#br1" timeOffset="-138981.641">7338 9790 0,'0'0'0,"0"17"32,0 1-17,0-1-15,-18 72 16,-17 17-1,35-18 1,-18 18 0,18-1-1,0-16 1,0-19 0,35-70-1</inkml:trace>
  <inkml:trace contextRef="#ctx0" brushRef="#br1" timeOffset="-138633.639">7585 10178 0,'0'0'0,"-18"0"16,-17 35-16,0 53 31,17 18-16,18 0 1,18-53 0,-1-36-16,18 19 15,36-54 1,-36-17 0,18-71-1,-53 0 1,-17-17-1,-54 52 1,18 71 0,0 0-1,53 18 1</inkml:trace>
  <inkml:trace contextRef="#ctx0" brushRef="#br1" timeOffset="-138299.841">8202 10248 0,'0'0'0,"-18"0"16,1 0-1,-36 35 1,-18 36-1,18 35 1,53 35 0,0-70-1,-17 34-15,-1 89 16,0-141 15,1-35-15,-18-53-1,-1-54 1,36 54-16</inkml:trace>
  <inkml:trace contextRef="#ctx0" brushRef="#br1" timeOffset="-138084.31">8308 10160 0,'0'0'0,"18"0"16,17 35-1,53 36 1,-70-54-16,35 89 16,-71-18-1,-88-35 1,-35-17 0,-35-36 15,105-18-31</inkml:trace>
  <inkml:trace contextRef="#ctx0" brushRef="#br1" timeOffset="-137352.269">9437 10266 0,'0'0'0,"-18"-18"15,-17 1 1,-53 17 0,-18 17-1,71 1 1,-36 17-1,0 53 1,71 0 0,89-17-1,16-53 1,1-18 0,-35-71-1,-18-17 1,-36 0-1,1 52 1,-36 36 0,1 71-1,17 0 1,35-1 0,18 1-1</inkml:trace>
  <inkml:trace contextRef="#ctx0" brushRef="#br1" timeOffset="-137085.728">9578 10407 0,'0'0'0,"0"-53"32,18 35-32,17-52 15,35 17 1,1 53-1,52 35 1,-17 53 0,-53 18-1,-53-18 1,-35-35 0,-18-35-1,35-18 1</inkml:trace>
  <inkml:trace contextRef="#ctx0" brushRef="#br1" timeOffset="-136402.844">10795 10231 0,'0'0'0,"-18"0"31,-17 0-16,-53 17 1,17 18 0,36 18-1,35-35-15,0 35 16,71 35 0,-1-70-1,18-18 1,-17-53 15,-36-18-15,-17 18-1,-1 18 1,-52 53 0,-18 35-1,53 17 1,18 1-1,35-36 1,17-35 0,-34 0-16</inkml:trace>
  <inkml:trace contextRef="#ctx0" brushRef="#br1" timeOffset="-136121.579">11395 10178 0,'0'0'0,"-18"0"16,0 35 0,-34 35-1,16 1 1,1 52 0,35-70-16,0 53 15,0 71 1,0-36-1,-18-53 1,18-106 0,0-35-1,0-35 1,53-53 0</inkml:trace>
  <inkml:trace contextRef="#ctx0" brushRef="#br1" timeOffset="-135887.76">11624 10178 0,'0'0'16,"18"0"-1,52 17 1,-52 1-16,70 52 16,-70-17-1,-36 36 1,-53-19-1,-52-17 1,-18-35 0,53-18-1,70-18-15</inkml:trace>
  <inkml:trace contextRef="#ctx0" brushRef="#br1" timeOffset="-135587.545">11924 10160 0,'0'0'0,"0"18"31,0 17-15,0-17-16,0 34 15,-18 54 1,1 18-1,17 17 1,0 53 0,0-141-1,0 0 1,0-36 0,0-87-1,-18-36 1</inkml:trace>
  <inkml:trace contextRef="#ctx0" brushRef="#br1" timeOffset="-135355.631">12012 10125 0,'0'0'0,"18"17"15,17 1 1,18 17-1,-35-17-15,34 52 16,-34 19 0,-53-19-1,-36-17 1,-17-35 0,0-36-1</inkml:trace>
  <inkml:trace contextRef="#ctx0" brushRef="#br1" timeOffset="-134805.874">12524 9737 0,'0'0'0,"0"17"31,0 1-15,0 0-16,-18 70 15,0-18 1,-17 89-1,17-71 1,1 36 0,17-18-1,0-18 1,17-53 0,19-17-1,-19-18-15,19-18 16,17-35-1,-18 35 1</inkml:trace>
  <inkml:trace contextRef="#ctx0" brushRef="#br1" timeOffset="-134639.2">12771 10283 0,'-36'36'0,"72"-72"0,-36 54 15,-18-18-15,-17 35 16,-1 18-1,36 0 1,0-18 0,0 1-1</inkml:trace>
  <inkml:trace contextRef="#ctx0" brushRef="#br1" timeOffset="-134488.956">12859 10001 0,'0'0'0,"0"18"31,0 0-15,35-1-16</inkml:trace>
  <inkml:trace contextRef="#ctx0" brushRef="#br1" timeOffset="-134188.031">13229 10125 0,'0'0'0,"-17"0"31,-1 0-31,0 0 0,-52 17 15,-1 19 1,1 34 0,34 18-1,36-17 17,53-1-17,18-52 1,17-18-1,0-35 1</inkml:trace>
  <inkml:trace contextRef="#ctx0" brushRef="#br1" timeOffset="-133757.56">13635 10089 0,'0'0'0,"-18"0"31,-17 0-31,-18 18 16,-18 53 0,36-54-16,-18 36 15,18 53 17,53-35-17,52-36 1,1-18-1,-18-52 1,0-35 0,-18-1-1,-18 1 1,-17 52 0,-17 36-1,-1 52 1,1 1-1,34-18 1,18-1 0,18-52-1,-35 0 1</inkml:trace>
  <inkml:trace contextRef="#ctx0" brushRef="#br1" timeOffset="-133408.395">14041 9754 0,'0'0'0,"0"18"47,0 0-47,0 34 15,0-16 1,-36 34-16,1 71 16,0-35-1,17 35 17,18-70-17,18-18 1,35-36-1,0-17 1,-1-35 0,-34 35-16</inkml:trace>
  <inkml:trace contextRef="#ctx0" brushRef="#br1" timeOffset="-133242.219">13988 10089 0,'0'0'0,"53"0"16,17 0-1,36-35 1,-18 18 0</inkml:trace>
  <inkml:trace contextRef="#ctx0" brushRef="#br1" timeOffset="-133059.322">14499 10019 0,'0'0'0,"0"18"16,-17-1-1,-1 18 1,-17 18 0,17 18-1,18-36 1,0-17-16</inkml:trace>
  <inkml:trace contextRef="#ctx0" brushRef="#br1" timeOffset="-132904.936">14605 9613 0,'0'0'0,"-18"0"47,18 18-47,0-1 15</inkml:trace>
  <inkml:trace contextRef="#ctx0" brushRef="#br1" timeOffset="-132543.128">14852 9878 0,'0'0'0,"-18"17"15,1 1-15,-36 35 16,17 35 0,19 0 15,34 1-16,54-37 1,-53-52-16,52 0 16,1-35-1,-18-53 1,-53 0 0,17-18-1,-34 18 1,-19 52-1,19 36 1,17 18-16</inkml:trace>
  <inkml:trace contextRef="#ctx0" brushRef="#br1" timeOffset="-132226.263">15187 10248 0,'0'0'0,"0"-17"31,0-19-15,0 1-1,0-36 1,0 36-16,18-18 16,35-35-1,17 35 1,18 53-1,1 71 1,-37 17 0,-34 18-1,-53-36 1,17-34 0,-17-36-1</inkml:trace>
  <inkml:trace contextRef="#ctx0" brushRef="#br1" timeOffset="-129847.077">370 11465 0,'0'0'0,"-17"0"15,-1 0 1,0 0-1,1 0 1,34 0 31,19 0-31,-1 0-16,106 0 15,-17 0 1,52 0-1,-105 0 1,-54 0 15,-17-17 1,-17 17-32,-1-18 15,0 0-15</inkml:trace>
  <inkml:trace contextRef="#ctx0" brushRef="#br1" timeOffset="-129447.533">847 11254 0,'0'0'0,"17"17"47,1-17-31,0 18-16,-1-18 15,71 53 1,1-18 0,-19 18-1,-35-35 1,-35 17-1,-35-17 1,-53 17 0,-18 0-1,18-17 1,53-1 0,88-17 15,-18 0-31,0-17 15</inkml:trace>
  <inkml:trace contextRef="#ctx0" brushRef="#br1" timeOffset="-128882.548">1676 11395 0,'0'0'0,"-18"0"47,18 17-47,-53 36 15,35-17 1,-17 52 0,18-71-1,-19 36 1,36-17 0,0-54 15,18-35-16,0 35-15,17-52 16,18-18 0,-18 35-1,0 53 1,-17 35 0,0 36-1,17 17 1,18-18-1,0-17 1,0-35 0,0-18-1,-18-18 1</inkml:trace>
  <inkml:trace contextRef="#ctx0" brushRef="#br1" timeOffset="-128599.289">2170 11183 0,'0'0'0,"0"18"32,0-1-32,0 36 15,0 0 1,0-18-16,0 71 15,-53-18 1,17-17 0,1 0-1,35-19 17,18-34-17,17-18-15</inkml:trace>
  <inkml:trace contextRef="#ctx0" brushRef="#br1" timeOffset="-128249.539">2522 11430 0,'0'0'16,"-17"18"-1,-1-1-15,-35 36 16,0 35-1,53-35 1,18 0 0,0-35-16,52-1 15,18-17 1,-35-35 15,-35-35-15,-18 17-1,-18-35 1,-52 35 0,-1 53-1,36 17 1,35 1-16</inkml:trace>
  <inkml:trace contextRef="#ctx0" brushRef="#br1" timeOffset="-127733.703">2893 11589 0,'0'0'0,"0"17"15,-18 1 1,0 17-1,18-17-15,-17 35 16,17-18 0,35 0-1,18-35 1,0-17 0,0-36-1,-18-18 1,-35 36-1,0 88 17,0-35-32,0 17 15,53 0 1,35-17 15,36-18-15,-36-53-1,-35 0 1,-53-35 0,-18 0-1,-35 52 1,-17 19 0,52 17-16</inkml:trace>
  <inkml:trace contextRef="#ctx0" brushRef="#br1" timeOffset="-127531.823">3704 11606 0,'0'0'0,"18"0"16,-1 0-1,1 0 1,35 0 0,-35 0-1</inkml:trace>
  <inkml:trace contextRef="#ctx0" brushRef="#br1" timeOffset="-126952.465">4410 11536 0,'0'0'0,"0"-18"16,0 1 0,0-1-1,0 0 1,-18 1-16,-17-1 16,-36 18-1,1 53 1,-1 17-1,36-17 1,35 36 0,88-19-1,-35-52 1,18-18 0,-54-36 15,18-34-16,-17-1 1,-18 54 0,0 34-1,0 19 1,0 17 0,0-1-1,53-16 1,-35-19-16</inkml:trace>
  <inkml:trace contextRef="#ctx0" brushRef="#br1" timeOffset="-126745.907">4639 11642 0,'0'0'0,"18"0"31,52 0-15,-17 0-1,18 17 1,-54-17 0,1-17-16</inkml:trace>
  <inkml:trace contextRef="#ctx0" brushRef="#br1" timeOffset="-126119.276">5592 11606 0,'0'0'0,"0"-17"15,0-1 17,-18 0-17,0 18-15,-52-17 16,-1 17 0,-52 17-1,17 19 1,53 34-1,53 18 1,106-17 0,-36-53-1,54-18 1,-18-36 0,-36-52-1,-17-35 16,-18-71-15,-35 106 0,0 17-1,-17 53 1,-19 54 0,19 52-1,17 71 1,0-71-1,0 18 1,17-18 0,-17-18-1,36-52 1,-1-36 0</inkml:trace>
  <inkml:trace contextRef="#ctx0" brushRef="#br1" timeOffset="-125686.938">6085 11448 0,'0'0'0,"-17"0"16,-1 0 0,-17 0-1,17 17-15,-35 19 16,0 34-1,36 18 1,34-17 0,36-18-1,0-53 1,0-18 0,-18-35-1,-17-35 1,-18 35 15,0 35-15,-18 36-1,1 35 1,17 18 0,17-19-1,19-16 1,17-36-1,-18 0-15</inkml:trace>
  <inkml:trace contextRef="#ctx0" brushRef="#br1" timeOffset="-125171.155">6368 11571 0,'0'0'0,"0"71"31,0-54-31,17 36 16,54 0 15,-1-35-15,36-36 0,-53 0-1,88-70 1,-70 0-1,-54 53-15,1 0 16,-18 17 0,-53 18-1,0 53 1,-17 53 0,34 52-1,19 54 1,17 17-1,-18-35 1,-17-70 15,0-89-15,-18-35 0,-18-70-1,18-36 1,36 53-16,17-35 15,123-106 1</inkml:trace>
  <inkml:trace contextRef="#ctx0" brushRef="#br1" timeOffset="-124805.415">7320 11518 0,'0'0'0,"-18"0"31,1 0-15,-1 0-16,-17 18 16,-18-1-1,53 19 1,0 17-1,18 0 1,17 17 0,0 1-1,-35-18 1,-35-18 0,-71-17-1,-17-36 1,17-17-1</inkml:trace>
  <inkml:trace contextRef="#ctx0" brushRef="#br1" timeOffset="-123835.612">8308 11642 0,'0'0'0,"0"17"31,-35 1-15,17 17 0,0 18-1,1-35 1,-19 35 0,-16-18-1,34-35 1,18-18-16</inkml:trace>
  <inkml:trace contextRef="#ctx0" brushRef="#br1" timeOffset="-123673.181">8273 11377 0,'0'0'0,"0"18"46,17-18-30,1 17-16</inkml:trace>
  <inkml:trace contextRef="#ctx0" brushRef="#br1" timeOffset="-122322.84">8784 11165 0,'0'0'0,"0"18"47,-17 0-47,17 17 15,-36 53 1,1 53-1,0-17 1,-1-18 0,19-18-1,17-18 1,17-34 0,36-36-1,36-18 1,-1-53-1</inkml:trace>
  <inkml:trace contextRef="#ctx0" brushRef="#br1" timeOffset="-122159.805">8661 11589 0,'0'0'0,"17"0"15,36 0 1,-17 0-16,52 0 16,35-18-1</inkml:trace>
  <inkml:trace contextRef="#ctx0" brushRef="#br1" timeOffset="-121876.837">9684 11589 0,'0'0'0,"0"17"15,0 1 1,0 17-1,-18 36 1,0-18 0,-17-18-1,18-17 1,-1-18-16</inkml:trace>
  <inkml:trace contextRef="#ctx0" brushRef="#br1" timeOffset="-121738.604">9772 11342 0,'0'0'0,"0"17"32,18-17-32</inkml:trace>
  <inkml:trace contextRef="#ctx0" brushRef="#br1" timeOffset="-121394.26">10072 11501 0,'0'0'0,"-18"0"31,1 0-31,-36 35 16,35-18-1,-17 36 1,35-35-16,35 17 16,53 71-1,-35-53 1,-35 0 0,-54-18-1,-52-35 16,18 0-15,-71 0 0,88-17-1,53-1-15</inkml:trace>
  <inkml:trace contextRef="#ctx0" brushRef="#br1" timeOffset="-120761.916">11112 11553 0,'0'0'0,"0"-17"31,-35 17-15,-53 0-1,-35 17 1,52 19 0,53-1-16,-35 36 15,36-1 1,52 1 0,53-54-1,-17-17 16,17-35-15,18-53 0,-53 17-1,-53 36 1,-36 88 15,19 0-15,17-36-16,17 54 15,36 0 1,18-36 0,17-35-1,-35-18 1</inkml:trace>
  <inkml:trace contextRef="#ctx0" brushRef="#br1" timeOffset="-120445.812">11747 11218 0,'0'0'0,"0"18"32,-17 17-17,-18 18 1,35-18-16,-36 71 15,19 0 1,-19 0 0,19-36-1,17 19 1,0-19 0,35-52-1,0-53 1,-17 35-1</inkml:trace>
  <inkml:trace contextRef="#ctx0" brushRef="#br1" timeOffset="-120113.546">12047 11501 0,'-141'211'16,"282"-422"-16,-158 211 46,-1 17-30,-17 18 0,17 18-1,18-35-15,0 53 16,35-1 0,1-17-1,-36-18 1,0 1-1,-71-36 1,-17 0 15,0-18-15,35 0 0,53-17-16</inkml:trace>
  <inkml:trace contextRef="#ctx0" brushRef="#br1" timeOffset="-119763.469">12382 11501 0,'0'0'0,"-17"17"16,-1-17-16,-17 35 15,17 1-15,-17 17 16,35 17-1,18 18 17,35-52-17,17-19 1,1-34 0,-18-54-1,-36 1 1,-52-19-1,-36 36 1,1 53 0,17 0-1</inkml:trace>
  <inkml:trace contextRef="#ctx0" brushRef="#br1" timeOffset="-118797.609">13264 11412 0,'0'0'0,"-17"0"15,-1 18 1,1 0 0,-19 17-1,36-17-15,-17 70 16,34 0-1,36-35 1,0-18 0,35-35-1,-17-18 1,17-87 0,-35 16-1,-18 1 1,-35 71-1,-35 52 17,17-17-17,18 52 1,0 1 0,18-18-1,35-36 1,0-17-1,0-35 1,35-36 0,-18-17-1,-34 18 1,-19 34 0,-17 19-1,0 34 1,-17 19-1,17 34 1,35 1 0,0-1 15,-35-34-15,-17-19-1,-54-17 1,18 0-1,18-35 1,35 0-16</inkml:trace>
  <inkml:trace contextRef="#ctx0" brushRef="#br1" timeOffset="-118432.365">14340 11501 0,'0'0'0,"18"0"16,0 0-1,17 0-15,-17-18 16,70 0 0,-53-17-1,-35 17 1,-53 18-1,-53 0 1,0 53 0,54 0-1,52 18 1,52-1 0,54-17-1,35-53 1,18 0-1,-18-53 1</inkml:trace>
  <inkml:trace contextRef="#ctx0" brushRef="#br1" timeOffset="-117947.761">15028 11342 0,'-35'0'31,"17"0"-31,54 176 0,-107-335 0,53 159 15,124-17-15,-247 52 0,53 36 16,17 17 0,71-35-1,36 35 1,17-35 0,35-53-1,18-18 1,-36-52-1,-17-36 1,-18 0 0,1-35-1,-36 17 17,0 54-17,-18 123 16,0 70-15,18-35 0,0-52-16,0 52 15,0 18 1,-17-18 0,17-53-1,17-35 16</inkml:trace>
  <inkml:trace contextRef="#ctx0" brushRef="#br1" timeOffset="-117483.936">16016 11042 0,'0'0'0,"0"18"31,0-1-15,0 36-1,0 53 1,-18-71-16,-17 89 15,-18-18 1,36-54 0,-1 19-1,36-18 1,17-35 0,-17-18-16,34-18 15</inkml:trace>
  <inkml:trace contextRef="#ctx0" brushRef="#br1" timeOffset="-117000.94">15610 11359 0,'0'0'0,"18"0"15,0 18-15,88 0 31,52-1-15,1-17 0,-124 0-16,106-35 15,-52 0 1,-54 17 0,-53 53 15,-17 18-16,17 18 1,18-18 0,18-36-16,53 19 15,-1-36 1,1 0 0,-18-53 15,-18-18-16,-35-17 1,-71 18 0,-52 34-1,-36 54 1,71 17-16</inkml:trace>
  <inkml:trace contextRef="#ctx0" brushRef="#br1" timeOffset="-115584.842">1464 12277 0,'0'0'0,"0"17"93,-18 1 79,18 0-156,-17-1-16,-1 18 16,-17 71-1,0 0 1,17-53-1,0-18-15,1 54 16,17-37 0,0 1-1,35-53 1,0 0 0,36-17-1,-18-19 1</inkml:trace>
  <inkml:trace contextRef="#ctx0" brushRef="#br1" timeOffset="-115385.968">1305 12647 0,'0'0'0,"18"0"31,17 0-15,0 0-16,54-35 15,-54 35-15</inkml:trace>
  <inkml:trace contextRef="#ctx0" brushRef="#br1" timeOffset="-115020.239">1870 12647 0,'0'0'0,"17"0"16,1 0-16,17 0 15,18-18 1,-35 1-16,17-1 15,0-17 1,-35-18 0,-35 53-1,-53 0 1,0 53 0,17 17-1,71 1 1,18-18 15,52-18-15,36-35-1,0 0-15</inkml:trace>
  <inkml:trace contextRef="#ctx0" brushRef="#br1" timeOffset="-114687.28">2522 12524 0,'0'0'0,"-17"0"32,-19 0-17,1 35 1,18 18 0,17 17-1,0-17 1,17-35-1,-17 17 1,0 0 0,-35-17-1,-36-18 1,-17 0 0,18 0-1,17 0 1,35-53-1,18 36-15</inkml:trace>
  <inkml:trace contextRef="#ctx0" brushRef="#br1" timeOffset="-114388.35">2875 12259 0,'0'0'15,"0"18"1,0-1 0,0 36-1,-18 53 1,1 0 0,-1 17-1,18-34 1,0-19-1,0-35 1,18-17 0,35-36-1,-36 1-15,1-1 16</inkml:trace>
  <inkml:trace contextRef="#ctx0" brushRef="#br1" timeOffset="-114205.381">2699 12577 0,'0'0'0,"17"0"16,1 0 0,53 0-1,-36-18 1,0 18-16</inkml:trace>
  <inkml:trace contextRef="#ctx0" brushRef="#br1" timeOffset="-113836.26">4269 12347 0,'0'0'0,"0"18"46,-18-1-30,18 19-16,-18 52 16,1 35-1,-1-52 1,0 35 0,18-36-1,0-52-15,-35 0 16</inkml:trace>
  <inkml:trace contextRef="#ctx0" brushRef="#br1" timeOffset="-113639.424">3616 12647 0,'0'0'0,"18"0"16,17 0-1,71 0 1,52-18 0,-16-17-1,-90 18-15</inkml:trace>
  <inkml:trace contextRef="#ctx0" brushRef="#br1" timeOffset="-113240.845">4463 12524 0,'0'0'0,"0"17"16,-18 36 0,-17 53 15,17-18-15,18-17-1,0-54 1,18-34 15,-1-1-31,19-35 16,17-17-1,17 17 1,-17 35 0,18 53-1,-19 36 1,-52 35-1,0-53 1,-35-18 0,18-17-1,-1-18 17,36 0-32</inkml:trace>
  <inkml:trace contextRef="#ctx0" brushRef="#br1" timeOffset="-112906.974">5009 12806 0,'0'0'0,"18"0"16,17 0 0,-17 0-16,53-35 15,-19-1 1,-16 19-1,-19-36 1,-52 35 0,-53 18-1,17 35 17,18 36-17,53-18 1,36 17-1,87 1 1,54-36 0,-1-35-1</inkml:trace>
  <inkml:trace contextRef="#ctx0" brushRef="#br1" timeOffset="-112090.015">7126 12771 0,'0'0'0,"0"-18"32,-18 0-17,-52 18 1,-1 0 0,18 0-16,-70 36 15,-1 16 1,89 19-1,70 0 1,71-36 0,18-35-1,-36-18 1,-35-52 15,0 17-15,-53 17-1,-18 54 17,1 0-32,-1 52 15,36 1 1,17 17 0,35-53-1,-17-17 1</inkml:trace>
  <inkml:trace contextRef="#ctx0" brushRef="#br1" timeOffset="-111808.328">7532 12718 0,'0'0'0,"-18"17"31,1 19-16,-36 52 1,17 18 0,19 35-1,17-88-15,0 35 16,0 35 0,0-52-1,-18-54 1,18-34-1,0-71 1</inkml:trace>
  <inkml:trace contextRef="#ctx0" brushRef="#br1" timeOffset="-111576.32">7691 12665 0,'0'0'0,"17"0"15,1 17 1,-1-17-16,1 36 16,17 34-1,-52 1 1,-54-1 0,18-34-1,-17-19 1,34-17-1</inkml:trace>
  <inkml:trace contextRef="#ctx0" brushRef="#br1" timeOffset="-111259.943">7937 12718 0,'0'0'0,"0"17"31,0 19-15,-17 34-1,17 1 1,-18 52 0,1 36-1,17-124-15,-18 89 16,0-54-1,18-52 1,0-89 15,0-35-15</inkml:trace>
  <inkml:trace contextRef="#ctx0" brushRef="#br1" timeOffset="-111025.399">8273 12665 0,'0'0'0,"17"0"16,1 17-1,0-17-15,52 71 16,-35-1 0,-70 19-1,-71-19 1,0-35-1,1-35 1,52 0 0</inkml:trace>
  <inkml:trace contextRef="#ctx0" brushRef="#br1" timeOffset="-110644.559">8678 12365 0,'0'0'0,"0"17"62,0 1-62,0 0 0,0 35 16,-17 35 0,17 35-1,0-17 1,0-18 0,0 1-1,0-54 1,53 18 15,0-53-15,35-53-1,-71 35-15,19 1 0</inkml:trace>
  <inkml:trace contextRef="#ctx0" brushRef="#br1" timeOffset="-110475.851">9066 12753 0,'-17'18'31,"34"-36"-15,-87 71-16,70-36 0,-35 19 16,17 17-1,0-18 1,18-17 0,0-36-1</inkml:trace>
  <inkml:trace contextRef="#ctx0" brushRef="#br1" timeOffset="-110335.192">9102 12524 0,'0'0'0,"-18"0"15,18 17 16</inkml:trace>
  <inkml:trace contextRef="#ctx0" brushRef="#br1" timeOffset="-109978.375">9454 12612 0,'0'0'0,"-17"0"32,-1 0-17,1 0-15,-19 0 16,-34 35 0,17 36-1,17-18 1,36 35-1,36-35 1,52 0 0,18-36-1,0-17 1,17-53 0</inkml:trace>
  <inkml:trace contextRef="#ctx0" brushRef="#br1" timeOffset="-109562.046">10019 12629 0,'-106'177'31,"212"-354"-31,-124 177 0,1 0 16,-54 0 0,-17 18-1,0 35 1,35 0-1,35 17 1,36-17 0,88 0-1,-18-53 1,-18-35 0,-17 0-1,-17-53 1,-19 35-1,-17 35 17,-53 53-17,18 18 1,35 18 0,0-18-1,18-18 1,52-17-1,-35-36-15</inkml:trace>
  <inkml:trace contextRef="#ctx0" brushRef="#br1" timeOffset="-109263.237">10460 12418 0,'0'0'0,"0"17"47,-18 1-47,18 17 16,0 1-16,-17 69 15,-1 1 1,0 0-1,18-53 1,0 18 0,0-54-1</inkml:trace>
  <inkml:trace contextRef="#ctx0" brushRef="#br1" timeOffset="-108917.791">10372 12735 0,'0'0'16,"53"0"15,-36 0-31,1 0 16,70-17-1,36-1 1,-36 0-1,-35 18 1,-36-17 0,-17 34 15,-35 36-15,0 0-1,17 0 1,18-18-1</inkml:trace>
  <inkml:trace contextRef="#ctx0" brushRef="#br1" timeOffset="-108764.576">10918 12365 0,'0'0'0,"0"17"31</inkml:trace>
  <inkml:trace contextRef="#ctx0" brushRef="#br1" timeOffset="-108412.964">11271 12577 0,'0'0'0,"-35"17"32,17-17-32,-17 35 15,0-17-15,-1 17 16,1 36-1,53-1 1,105-17 0,-17-53-1,-53 0 1,18-53 0,-36-35-1,-17-18 1,-18 1-1,17 87 1</inkml:trace>
  <inkml:trace contextRef="#ctx0" brushRef="#br1" timeOffset="-108111.162">11783 12841 0,'0'0'0,"0"-18"16,0 1 0,17-18-1,1-36 1,17 0 0,36-17-1,17 35 1,-53 53-1,36 18-15,35 53 16,-53 34 0,-53-16 15,-36-19-15,-69-35-1</inkml:trace>
  <inkml:trace contextRef="#ctx0" brushRef="#br1" timeOffset="-107598.637">11430 12524 0,'0'0'0,"-18"0"15,1 0-15,-54 17 16,18 1 0,36 0-1,-1-1-15</inkml:trace>
  <inkml:trace contextRef="#ctx0" brushRef="#br1" timeOffset="-106400.773">8273 12647 0,'0'0'0,"-18"0"78,18-18-78,-71 18 16,1 0-1,-18 18 1,17 0-1,36-1-15,-36 19 16,18-19 0,53 1-1</inkml:trace>
  <inkml:trace contextRef="#ctx0" brushRef="#br1" timeOffset="-104421.198">17780 9402 0,'0'0'0,"-18"0"32,18 17-1,-17-17-16,34 0 48,72 0-32,-54 0-31,18 0 0,70-17 16,-17-1 15,-35 18-15,-54-18-1,-17 1 63,-17-1-62,17 0-16</inkml:trace>
  <inkml:trace contextRef="#ctx0" brushRef="#br1" timeOffset="-104022.558">18150 9207 0,'0'0'0,"0"18"47,18-18-47,-18 18 15,35-1 1,18 1-1,88 17 1,-70-35 0,-53 0-16,34 18 15,-52 0 17,-52 17-17,-19 0 1,53-17-16,-35-1 15,1 19 1</inkml:trace>
  <inkml:trace contextRef="#ctx0" brushRef="#br1" timeOffset="-101759.269">19050 9225 0,'0'0'0,"0"-18"32,0 36 30,-53 70-46,53-52-1,-18 34-15,18 71 16,0-88 0,36 88-1,34-17 1,18-36-1,18-53 1,-18-52 0,1-36-1,-36-71 1,-18-52 0,-17 17-1,-54 18 1,-34 35-1,17 71 1,0 35 0,53 35-1,35 18 1</inkml:trace>
  <inkml:trace contextRef="#ctx0" brushRef="#br1" timeOffset="-101342.166">19861 9366 0,'0'0'0,"0"-17"31,-17 17-15,-1-18-1,-35 18 1,18 35 0,35 18-1,0 18 1,18-1 0,17-17 15,-18-18-31,19 18 15,-36 0 1,0-17 0,-36-1-1,-16-18 1,-19-17 0,53-17-1</inkml:trace>
  <inkml:trace contextRef="#ctx0" brushRef="#br1" timeOffset="-100976.866">20126 9543 0,'0'-18'0,"0"0"15,18 18 1,17-35 0,-35 17-16,18-17 15,-18-18 1,-53 53 0,-36 18-1,54 17 1,17 36-1,18 17 1,53 0 0,89-17-1,-1-54 1,17-52 0,-105 35-1</inkml:trace>
  <inkml:trace contextRef="#ctx0" brushRef="#br1" timeOffset="-100493.107">20937 9296 0,'0'0'0,"-70"17"31,17 19-15,35-19-16,-35 36 15,0 35 1,71 1 0,35-19-1,35-52 1,-17-18 0,-36-18-1,18-52-15,-18-54 31,-17 36-15,-18-53 0,0 17-1,-35 54 1,-18 52 0,53 106-1,17 18 1,36 18-1,-18-1 1,1-52 0,-19 34-1,-17-122 17</inkml:trace>
  <inkml:trace contextRef="#ctx0" brushRef="#br1" timeOffset="-99961.214">22049 8925 0,'0'0'0,"0"18"47,0 0-47,0 17 15,0 0-15,0 36 16,17 34 0,1 54-1,0-88 1,-1 52-1,-17-17 1,18-53 0,17-35-1,53-18 1,18-71 0,0-17-1,-88 53 1</inkml:trace>
  <inkml:trace contextRef="#ctx0" brushRef="#br1" timeOffset="-99778.306">21996 9331 0,'17'0'16,"19"0"-16,34-18 15,18 1 1,-35 17-16,88-36 16,-70 1-1</inkml:trace>
  <inkml:trace contextRef="#ctx0" brushRef="#br1" timeOffset="-99495.84">22542 9243 0,'0'17'16,"-17"-17"-16,-1 18 15,53-53-15,-87 123 0,52-70 16,0 52 0,52-17-1,19-18 1,0-35 0,-18-17-1,-1-54 1,-52 1-1,-35-1 1,-18 36 0,-17 17-1,17 18 1</inkml:trace>
  <inkml:trace contextRef="#ctx0" brushRef="#br1" timeOffset="-98996.731">23407 9155 0,'0'0'0,"0"17"32,17 18-17,19 18 1,-19-17-16,19 17 15,105 88 17,-53-88-17,-18-36 1,-34-34 0,-1-36-1,-17-18 1,-1-17-1,-17 0 1,0 17 0,0 54-1,53 17 1,-35 0-16</inkml:trace>
  <inkml:trace contextRef="#ctx0" brushRef="#br1" timeOffset="-98563.992">24342 9102 0,'0'0'0,"-18"0"16,0 17 0,1-17-1,-1 18-15,-52 35 16,-1 17-1,71 1 1,35 0 0,36-36-1,17-35 1,-35-35 0,-18-18-1,-17-36 1,-18 36-1,0 18 1,-18 53 15,18 52-15,0 1 0,18 0-1,17-36 1,0-35-1</inkml:trace>
  <inkml:trace contextRef="#ctx0" brushRef="#br1" timeOffset="-98179.694">24659 8537 0,'0'0'0,"0"18"31,-17-1-31,17 1 16,0 17 0,0 54-1,0 34 1,0 1-1,0 17 1,0-18 0,17-35-1,18-17 1,36-36 0,17-35-1,18-17 1,0-36-1,-36 0 1</inkml:trace>
  <inkml:trace contextRef="#ctx0" brushRef="#br1" timeOffset="-98029.301">25206 9155 0,'-35'17'31,"17"36"-15,71-123-16,-106 158 0,35-53 15,18 18 1,0-18 0,36-17-1</inkml:trace>
  <inkml:trace contextRef="#ctx0" brushRef="#br1" timeOffset="-97880.977">25241 8978 0,'0'0'0,"0"18"31,0-1-15,18-17-16</inkml:trace>
  <inkml:trace contextRef="#ctx0" brushRef="#br1" timeOffset="-97298.125">25788 9049 0,'0'0'0,"0"-18"15,-35 18 1,-36 0-1,-35 35 1,1 18 0,52 35-1,53-35 17,35-35-32,53 53 15,18-36 1,-18-35-1,0-53 1,-35-35 0,-17 17-1,-1-88 1,-35-70 0,-18 106-1,-17 87 1,17 36-1,1 89 1,17 34 0,0 36 15,17-36-15,1-17-1,-18-53 1,18 0-1,-1-53 1,18 0-16</inkml:trace>
  <inkml:trace contextRef="#ctx0" brushRef="#br1" timeOffset="-96863.043">26388 8943 0,'0'0'0,"-18"0"16,-35 0 0,-35 18-1,70-1 1,-35 36 0,1 35-1,34 0 1,71-35-1,35-17 1,-17-36 0,-1-36-1,-17-17 1,-35 1 0,-18 34-16,0-17 15,-18 52 1,-17 19-1,17 34 1,18-17 0,35-18-1,36 1 17,-18-54-17</inkml:trace>
  <inkml:trace contextRef="#ctx0" brushRef="#br1" timeOffset="-96532.048">26864 8555 0,'0'0'0,"0"17"16,0 1-16,-18 35 15,18-35-15,0 105 16,0 36 0,0-18-1,0-18 1,0-34 15,0-54-15,53 0-1,0-35 1,35-53 0,-52 36-16</inkml:trace>
  <inkml:trace contextRef="#ctx0" brushRef="#br1" timeOffset="-96349.234">26829 8978 0,'17'0'31,"19"0"-31,-19 0 0,36 0 16,-18 0-16,54-17 31,-36 17-31</inkml:trace>
  <inkml:trace contextRef="#ctx0" brushRef="#br1" timeOffset="-95983.813">27358 9013 0,'0'0'0,"18"0"15,-1 0-15,1 0 16,17 0 0,-35-17-16,18-1 15,-18-17 1,-36 35 0,-16 0 15,-1 53-16,17 35 1,36 0 0,53-17-1,18-18 1,-1-36 0,-17-34-1</inkml:trace>
  <inkml:trace contextRef="#ctx0" brushRef="#br1" timeOffset="-95318.627">28134 8202 0,'0'0'0,"0"-18"16,0 36 31,0 0-32,0 70 1,-18 71 0,18-89-16,-53 124 15,18 18 1,-18-106 0,-17 88-1,17 0 1,0 53-1,18-106 1,17-88 0,18 0-1,0-71 17,0 0-17,18-17-15,35-35 31,-36 34-31</inkml:trace>
  <inkml:trace contextRef="#ctx0" brushRef="#br1" timeOffset="-94686.734">28540 8625 0,'0'0'0,"0"18"47,-18 0-31,18 35-16,-18 70 15,1 18 1,17-70 15,0-18-31,0 35 16,0 0-1,17-35 1,36-35 0,18-18-1,-36 0 1,71-36-1,-53-17 1</inkml:trace>
  <inkml:trace contextRef="#ctx0" brushRef="#br1" timeOffset="-94502.852">28452 9031 0,'0'0'0,"17"0"16,1 0 0,70 0-1,-53-18-15,36 1 16,-18 17-16</inkml:trace>
  <inkml:trace contextRef="#ctx0" brushRef="#br1" timeOffset="-94137.808">28945 9013 0,'0'0'0,"18"0"16,0 0-16,17 0 15,18-35 1,-18 18-1,-35-19 1,-17 36 15,-19 0-15,-34 36 0,17 34-1,35 1 1,18-1-1,35-52 1,-17-1-16,53 1 16,17-18-1,-53 0-15</inkml:trace>
  <inkml:trace contextRef="#ctx0" brushRef="#br1" timeOffset="-93820.204">29439 8908 0,'0'0'16,"-35"17"15,17 1-31,1-18 16,-19 53 0,19 0-1,17 17 1,0-34-1,0-1 1,17-18 0,-17 1-1,-17-18 17,-18 0-17,-1-18 1,36-17-1</inkml:trace>
  <inkml:trace contextRef="#ctx0" brushRef="#br1" timeOffset="-93287.54">29739 8467 0,'0'0'0,"18"0"63,-1 0-48,1 17 1,-18 1 0,0 0-1,-35 70 1,35-53-16,-35 53 15,17 0 1,0-35 0,1 0-1,-1 0 1,0 0 0,18-18-1,36 18 1,-1-35-1,35-18 1,-17-18 0</inkml:trace>
  <inkml:trace contextRef="#ctx0" brushRef="#br1" timeOffset="-93122.76">29686 8837 0,'0'0'0,"18"0"15,0 0-15,87-18 16,1 1 0</inkml:trace>
  <inkml:trace contextRef="#ctx0" brushRef="#br1" timeOffset="-92372.071">30674 8661 0,'0'0'0,"0"17"63,0 1-63,-18 0 15,18 17 1,-35 71-1,0 0 1,17-71-16,1 35 16,-1-17-1,18-35 1,-18-18 0</inkml:trace>
  <inkml:trace contextRef="#ctx0" brushRef="#br1" timeOffset="-92173.317">30304 8961 0,'0'0'0,"17"0"16,1-18 0,35 18-1,17 0 1,-34 0-16,69-35 15,-16-36 1,-54 53-16</inkml:trace>
  <inkml:trace contextRef="#ctx0" brushRef="#br1" timeOffset="-91791.28">30868 8608 0,'0'17'15,"-18"19"-15,36-89 0,-36 141 16,-17-35-1,35-18 1,-35 36-16,35 17 16,0-18 15,0-17-15,35-53-1,0-17 1,36-36-1,0-35 1,-1 17 0,-17 36-1,-35 70 1,-18 53 0,0 0-1,0-17 1,0-36-1,35-35 1,0-35 0</inkml:trace>
  <inkml:trace contextRef="#ctx0" brushRef="#br1" timeOffset="-91407.683">31397 8872 0,'0'0'0,"18"0"15,-1 0-15,19 0 16,34-35 0,-17 0-1,0-18 1,-53 18-1,-53 17 1,-35 53 0,0 36-1,53 52 17,52-52-17,71-1 1,1-34-1,16-1 1,-34-35 0,-53-18-16</inkml:trace>
  <inkml:trace contextRef="#ctx0" brushRef="#br1" timeOffset="-89275.86">19156 10936 0,'0'0'0,"0"-18"31,0 1-15,0-1-1,0 1 1,-18-1 0,1 18-1,-54 0 1,-17 18-1,-18 52 1,71-35-16,-1 18 16,19 35-1,70-17 1,53-36 0,17-35-1,-35-35 1,-17-36-1,-18-52 17,-53 35-17,0 70 1,-18 18 0,-17 53-1,35 18 1,0-1-1,53-35 1,0-17 0,-36-18-16,54-18 15</inkml:trace>
  <inkml:trace contextRef="#ctx0" brushRef="#br1" timeOffset="-88995.741">19597 10777 0,'0'0'0,"0"18"16,0 0-1,-18 17-15,18 18 16,-17 53 0,17 17-1,0 1 1,0-19-1,17-16 1,-17-36 0,0-36-1,0-34 1</inkml:trace>
  <inkml:trace contextRef="#ctx0" brushRef="#br1" timeOffset="-88761.92">19720 10724 0,'0'0'0,"0"18"16,0 0 0,18 70-1,-18-18 1,0 54-1,0-89-15,-18 36 16,-17-18 0,-18-36-1,35-17-15</inkml:trace>
  <inkml:trace contextRef="#ctx0" brushRef="#br1" timeOffset="-88480.002">19950 10777 0,'0'0'0,"0"18"31,0 0-15,0 17-16,0 18 15,0 70 1,0-87-16,0 52 15,0 35 1,-18-35 0,18-35-1,0-35 1,-18-36 0</inkml:trace>
  <inkml:trace contextRef="#ctx0" brushRef="#br1" timeOffset="-88246.561">20091 10689 0,'0'0'0,"70"35"31,-17 54-15,-18-1-1,-35 35 1,-52-35 0,16-70-16,-17 17 15,-17-17 1,34-18 0</inkml:trace>
  <inkml:trace contextRef="#ctx0" brushRef="#br1" timeOffset="-87864.254">20408 10407 0,'0'0'0,"0"18"47,0-1-31,18 1-1,-18 52 1,17 19 0,-17 34-1,0 18 1,18-17-1,0-89-15,35 53 16,35-35 15,-18-35-15,19-54 0,-19-34-16</inkml:trace>
  <inkml:trace contextRef="#ctx0" brushRef="#br1" timeOffset="-87693.053">20937 10742 0,'-17'35'31,"17"124"-31,17-353 0,-34 247 16,17-18-16,-18 71 16,0-35-1,18-36 1,0-17-1</inkml:trace>
  <inkml:trace contextRef="#ctx0" brushRef="#br1" timeOffset="-87531.006">20902 10548 0,'0'0'0,"0"18"32</inkml:trace>
  <inkml:trace contextRef="#ctx0" brushRef="#br1" timeOffset="-87215.098">21343 10530 0,'0'0'0,"-18"0"32,1 0-17,-36 36 1,35-36-16,-52 70 15,34 36 1,36-35 0,0 17-1,53 0 1,18-53 0,-1-35-1,1-53 1</inkml:trace>
  <inkml:trace contextRef="#ctx0" brushRef="#br1" timeOffset="-86782.694">21766 10513 0,'0'0'0,"-17"0"15,-1 0 1,-52 17-1,17 1 1,0 53 0,35-36-16,0 35 15,18 19 1,53-1 0,36-71-1,-19-34 1,-17-18-1,0-54 1,-35 1 0,-18 35-1,0 71 17,-18 17-17,0 53 1,18 1-1,18-19 1,35-35 0,-36-35-16,1 0 15</inkml:trace>
  <inkml:trace contextRef="#ctx0" brushRef="#br1" timeOffset="-86496.624">22260 10336 0,'0'0'0,"0"18"16,0 0 0,-17-1-1,17 19-15,0 52 16,0-18-1,-18 54 1,18 17 0,0-53-1,18-17 1,17-71 0</inkml:trace>
  <inkml:trace contextRef="#ctx0" brushRef="#br1" timeOffset="-86166.952">22260 10689 0,'0'0'0,"18"-17"16,35-1 15,35 0-15,35-17-1,-17 17 1,-70 1-16,52 17 16,-53 0-1,-35 17 1,-18 19 0,18-1-1,-17 35 1,-1-17-1,1-35 1</inkml:trace>
  <inkml:trace contextRef="#ctx0" brushRef="#br1" timeOffset="-86001.671">22737 10319 0,'0'0'0,"0"17"47</inkml:trace>
  <inkml:trace contextRef="#ctx0" brushRef="#br1" timeOffset="-85650.276">22966 10477 0,'0'0'0,"0"18"0,0 0 16,0 35-1,0 0 1,0 35-1,35-18 1,18-52 0,0-18-1,0-71 1,-36-17 0,-34-18-1,-18 18 1,-18 35-1,35 36 1,0 17 0,18 17-1</inkml:trace>
  <inkml:trace contextRef="#ctx0" brushRef="#br1" timeOffset="-85351.894">23442 10689 0,'0'0'0,"0"-17"16,0-1 0,18 0-1,-18-35 1,17-17 0,19-1-1,17 18 1,-18 36-16,71 34 15,-36 19 1,18 52 0,-52 0-1,-54-17 1,-53-19 0,36-52-1</inkml:trace>
  <inkml:trace contextRef="#ctx0" brushRef="#br1" timeOffset="-84885.407">23125 10407 0,'0'0'0,"-18"18"31,0-18-31,-17 52 16,0 1-1,35-35 1</inkml:trace>
  <inkml:trace contextRef="#ctx0" brushRef="#br1" timeOffset="-83521.445">18292 11959 0,'0'0'0,"-18"0"63,18 18-63,-18-18 15,18 17 1,-17-17-1,34 0 1,1 0 0,0-17-16,70-1 15,123 1 1,-17-1 0,-52 0-1,-90 18 1,-34-17 15,-18-1 0,0 0-15,-18 1 0,1-19-1,17 19 1,0-1-1,0 36 32,0-1-31,17 1-16,1 17 16,17 18-1,-35-17-15,0 16 31,-35 19-31,-18-36 32,-53 1-17,53-36-15</inkml:trace>
  <inkml:trace contextRef="#ctx0" brushRef="#br1" timeOffset="-82888.271">19791 11836 0,'0'0'0,"0"17"16,-18 36 0,1-17-16,-19 69 15,1-16 1,17-54 0,18-18-1,0-87 16,0 35-15,36-71-16,-19 0 31,1 71-15,17 17 0,0 71-1,1 0 1,-19-18-16,36 36 15,0-18 1,0 0 0,18-36-1,-18-52 1</inkml:trace>
  <inkml:trace contextRef="#ctx0" brushRef="#br1" timeOffset="-82635.653">20285 11642 0,'0'0'0,"0"17"47,-18 1-47,0 0 15,18 52 1,-35 36-1,35-35 1,0-19-16,0 1 16,18 18-1,35-71 1</inkml:trace>
  <inkml:trace contextRef="#ctx0" brushRef="#br1" timeOffset="-82305.587">20532 11765 0,'0'0'0,"-18"18"16,0-1-16,-17 36 16,17 36-1,36 16 1,53-52-1,17-17 1,0-54 0,-35-35-1,-35-18 1,-18-34 0,-53 34-1,0 36 1,0 35-1,18 0 1</inkml:trace>
  <inkml:trace contextRef="#ctx0" brushRef="#br1" timeOffset="-81807.103">21008 11783 0,'0'0'0,"0"35"16,-18 36-1,18 17 1,18-35 0,52-36-1,-17-17 1,0-53-1,0-35 1,-35 18 0,-18 34 15,0 89 0,17 0-15,36-17-1,0-19 1,-35-17-16,35-35 16,-18-36-1,-35 1 1,0-1 0,-53 36-1,0 17 1,-17 18-1,34 0 1</inkml:trace>
  <inkml:trace contextRef="#ctx0" brushRef="#br1" timeOffset="-81523.521">21731 11765 0,'0'0'0,"18"0"31,-1 0-31,36 0 15,18 0 1,17 0 0,-53-18-1</inkml:trace>
  <inkml:trace contextRef="#ctx0" brushRef="#br1" timeOffset="-81008.08">22454 11589 0,'0'0'0,"-17"-18"31,-1 18-31,-17 0 16,17 0-16,-70 18 16,0 35-1,52 0 17,19-1-17,70 19 1,35-36-1,18-35 1,0-35 0,-71 0-1,0-36 1,-17 36 0,-36 35-1,18 18 1,-18-1-16,18 36 15,0 0 1,36 0 0,17-18-1,-18-17 1</inkml:trace>
  <inkml:trace contextRef="#ctx0" brushRef="#br1" timeOffset="-80775.437">22807 11730 0,'0'0'0,"18"0"15,-1 0 1,1 0-16,17 0 15,1 0 1,-1-18 0</inkml:trace>
  <inkml:trace contextRef="#ctx0" brushRef="#br1" timeOffset="-80125.901">23495 11571 0,'0'0'0,"0"-18"16,-35 1-1,-18 17 1,18 0 0,-36 17-1,-17 19 1,17 52-1,36-18 1,70 1 0,18-36-1,35-17 1,1-36 0,-19-17-1,18-71 1,-17-17-1,-54-18 1,-17 52 0,-17 19-1,-1 52 1,1 54 0,17 34 15,0 54-16,17-1 1,18-17 0,-35-18-1,18-53 1,0-17-16</inkml:trace>
  <inkml:trace contextRef="#ctx0" brushRef="#br1" timeOffset="-79677.474">24148 11465 0,'0'0'0,"-18"0"0,0 18 15,-17-18 1,-53 53-1,35-18 1,-18 36 0,89-18-1,53-18 1,-36-18 0,35-17-1,-17-52 1,-35-37-1,-18 19 1,0 52 0,-18 18-1,1 53 1,17 0 0,35 35-1,0-53 16,36-35-15,-54 0-16</inkml:trace>
  <inkml:trace contextRef="#ctx0" brushRef="#br1" timeOffset="-79128.304">24447 11553 0,'0'0'0,"0"18"16,18 0-1,0-1-15,-1-17 0,36 36 16,36-36 0,-1 0-1,-18-53 16,-34 17-15,-1-69 0,-35 52-1,0 17 1,-53 54 0,0 53-1,18-1 1,17 54-1,0 87 1,1-34 0,17-1-1,0-88 1,-35 0 0,-1-52-1,1-54 1,-18-52 15,35 17-15,18-71-1,18-17 1,0 88-16</inkml:trace>
  <inkml:trace contextRef="#ctx0" brushRef="#br1" timeOffset="-78812.07">25312 11342 0,'0'0'0,"-18"0"32,1 0-17,-1 17 1,0-17-16,1 18 0,-1 0 31,18 17-15,18 18-1,52 0 1,-52 0 0,-18-36-1,-35 1 1,-124-18-1,123 0-15</inkml:trace>
  <inkml:trace contextRef="#ctx0" brushRef="#br1" timeOffset="-75520.129">26088 11448 0,'0'0'0,"0"-18"141</inkml:trace>
  <inkml:trace contextRef="#ctx0" brushRef="#br1" timeOffset="-75113.714">26088 11359 0,'0'0'0,"0"18"47,0 0-32,0-1 1,-18 36-1,18-35-15,0 17 16,-17 18 0,17-35-1,0-1 1,-18-34 0</inkml:trace>
  <inkml:trace contextRef="#ctx0" brushRef="#br1" timeOffset="-74938.835">26106 10936 0,'0'0'0,"0"18"62,17-18-46</inkml:trace>
  <inkml:trace contextRef="#ctx0" brushRef="#br1" timeOffset="-74602.502">26476 10954 0,'0'0'0,"0"17"31,0 1-31,0 0 16,0 17-16,-18 35 16,-17 54-1,-18-18 1,35 0-1,18-18 1,18-18 0,53-34-1,17-36 1,53-18 0,-70-17-1</inkml:trace>
  <inkml:trace contextRef="#ctx0" brushRef="#br1" timeOffset="-74435.301">26388 11395 0,'0'0'0,"17"0"15,36-18 1,0 18-16,53-18 15,0 18 1</inkml:trace>
  <inkml:trace contextRef="#ctx0" brushRef="#br1" timeOffset="-74152.418">27376 11271 0,'0'0'0,"0"18"47,0 0-47,0-1 15,0 1-15,0 52 16,-18-17-1,0-17 1,1-36 0</inkml:trace>
  <inkml:trace contextRef="#ctx0" brushRef="#br1" timeOffset="-74011.468">27446 10971 0,'0'0'0,"0"18"31,18-18-15</inkml:trace>
  <inkml:trace contextRef="#ctx0" brushRef="#br1" timeOffset="-73669.124">27693 11112 0,'0'0'0,"0"18"31,-35 17-15,17 1-1,-17-1-15,35 36 31,0-1-15,53-17 0,35 0-1,-53-35 1,-35-1 0,-17 1-1,-54-18 1,0 0-1,19 0 1,52-18 0</inkml:trace>
  <inkml:trace contextRef="#ctx0" brushRef="#br1" timeOffset="-73121.249">28698 11060 0,'0'0'0,"-17"0"16,-1-18-1,-52 18 1,34 0-16,-69 35 16,52 18-1,-18 53 1,89-35 0,70-19-1,-18-52 1,19 0-1,-19-35 17,-17-18-17,-35-53 1,-18 53 0,0 71-1,-18 17 1,0 1-16,18 17 15,0 35 1,71 0 0,-18-53-1,0-35 1,-18-17 0</inkml:trace>
  <inkml:trace contextRef="#ctx0" brushRef="#br1" timeOffset="-72787.955">29069 10583 0,'0'0'0,"-18"0"16,18 18-1,0 70 1,0 53 0,18 36-1,0-36 1,-18-53 0,0-35-16,0 35 15,0-53 1,0-17-1</inkml:trace>
  <inkml:trace contextRef="#ctx0" brushRef="#br1" timeOffset="-72438.293">29316 10954 0,'0'0'0,"-18"0"47,1 17-47,-19 36 16,1 18 0,35-54-16,0 36 15,0 36 1,35-19-1,-17-35 1,0 1 15,-18-19-15,-36-17 0,-34 0-1,34 0 1,1-17-1</inkml:trace>
  <inkml:trace contextRef="#ctx0" brushRef="#br1" timeOffset="-72071.879">29580 10954 0,'0'0'0,"0"17"16,-17 1-16,-36 70 31,18 18-15,35-18 0,52-17-1,54-18 1,18-53-1,-1-53 1,-87-18 0,-19-17-1,-34-18 1,-89 36 0,-18 52-1,36 53 1,53 18-1</inkml:trace>
  <inkml:trace contextRef="#ctx0" brushRef="#br1" timeOffset="-71056.089">30551 10883 0,'0'0'0,"-18"0"31,0 53-15,-17 35-1,17 0 1,18-52-16,0 17 16,36 17-1,34-34 1,-17-36-1,18-36 1,-36-34 15,18-36-31,-18 18 32,-35 35-17,-18 53 1,-17 53-1,18 0 1,34 35 0,54-35-1,17-53 1,-35 0 0,17-36-1,1-52 1,17-18-1,-35-17 1,-53 70 0,0 18-1,-53 35 17,0 35-17,36 53 1,17 18-1,17 0 1,19-36 0,-19-17-1,-17-17 1,-17-19 0,-72-17-1,1 0 1,53-35-1</inkml:trace>
  <inkml:trace contextRef="#ctx0" brushRef="#br1" timeOffset="-70674.355">31627 11007 0,'0'0'0,"17"0"15,1-18 1,-1 0 0,-17 1-16,18-19 15,-18 1 1,-18 35-1,-17 0 1,-35 53 0,-1 35-1,71 0 17,35-17-17,18-36 1,88 1-1,-88-36 1,18 0-16</inkml:trace>
  <inkml:trace contextRef="#ctx0" brushRef="#br1" timeOffset="-70174.191">32103 10777 0,'0'0'0,"-18"0"16,0 0-16,-52 71 16,-1 35-1,36 0 1,35-36 15,0-52-31,18 52 16,35-34-1,0-54 1,-18 0 0,18-70-1,-18-53 1,18-35 0,-53 123-16,18-53 15,-18 18 1,0 35-1,-36 70 1,19 72 0,17-1-1,0 123 1,0-69 0,0-37 15,0-69-16,17-36 1,1 0-16</inkml:trace>
  <inkml:trace contextRef="#ctx0" brushRef="#br1" timeOffset="-69792.728">32597 10407 0,'0'0'0,"0"18"16,-18-1 0,18 54-1,0 52 1,0-17 0,-18-53-16,18 106 15,0-89 1,0 36-1,36-106 1,-19 0 0</inkml:trace>
  <inkml:trace contextRef="#ctx0" brushRef="#br1" timeOffset="-69327.346">32650 10760 0,'0'0'0,"17"0"16,36 0-1,0-18 1,-18 18-16,89-35 16,-1 17-1,-52 1 1,-54-1-1,-17 36 1,-35 17 0,-18 88-1,0-35 1,53 1 0,18-54-1,35 0 16,-18-35-31,0-17 16,71-54 0,-70-17-1,-36-18 1,-36 35 0,-52 19-1,-53 52 1,88 0-16</inkml:trace>
  <inkml:trace contextRef="#ctx0" brushRef="#br1" timeOffset="-67046.456">19914 12823 0,'0'0'0,"0"-17"32,0-1-17,0 1 1,-17 17-16,-19 0 15,-34 17 17,-18 36-32,35-18 31,35-17-31,-17 35 16,35-35-16,0 34 15,70 1 1,1-53-1,-18-17 1,0-36 0,-18-18-1,-17-17 1,-1-53 0,-17 70-1,-17 54 1,17-1-1,-18 36 1,18 17 15,-18 71-15,18 0 0,0-53-1,36 35 1,-1-35-1,18-36 1,-18-34-16</inkml:trace>
  <inkml:trace contextRef="#ctx0" brushRef="#br1" timeOffset="-66664.314">20179 12894 0,'0'0'0,"18"0"16,-1 0-16,54-18 31,-1-17-15,-17 0-1,-35 17-15,-18-17 16,0-18-1,-53 53 1,0 18 0,-18 35-1,71-1 1,0 19 0,53 17-1,36-35 1,34-35-1,0-36 1,-17-35 0</inkml:trace>
  <inkml:trace contextRef="#ctx0" brushRef="#br1" timeOffset="-66364.251">20867 12823 0,'0'18'16,"17"17"0,19 18-1,-1-35 1,-17 0-16,17-1 16,0-17-1,0-17 1,-17-36-1,0 0 1,-18-35 15,35 17-31,36 18 32,-36 35-17</inkml:trace>
  <inkml:trace contextRef="#ctx0" brushRef="#br1" timeOffset="-66032.48">21308 12753 0,'-36'-88'15,"72"176"-15,-19-88 16,1-18 0,-18 1-16,18-1 15,-1-17 1,-17-1-1,-17 19 1,-19 17 0,-17 35 15,36 36-15,17-1-1,35 1 1,18-36-1,18-17 1,34-18 0,1-53-1</inkml:trace>
  <inkml:trace contextRef="#ctx0" brushRef="#br1" timeOffset="-65732.602">21855 12206 0,'141'247'31,"-282"-494"-31,123 247 0,18 18 16,0-1 0,0 36-1,0 71 1,0 17-1,18 0 1,-1 0 0,-17-70-1,18-18 1,17-53 0,-17 0-16</inkml:trace>
  <inkml:trace contextRef="#ctx0" brushRef="#br1" timeOffset="-65399.832">22172 12612 0,'0'0'16,"0"35"-1,0 18 1,0-35-16,18 70 15,52-35 1,1-36 0,-1-17-1,-34-35 1,-36-35 0,0-1-1,-53-17 1,-35 53-1,-1 35 1,54 0 0</inkml:trace>
  <inkml:trace contextRef="#ctx0" brushRef="#br1" timeOffset="-65099.117">22789 12506 0,'0'0'0,"0"53"31,0 17-15,-17 36-1,17 18 1,0-54-1,0-34-15,0 52 16,0-53-16,17 36 16,-17-36-1,0-53 17,0-17-32,0-18 15</inkml:trace>
  <inkml:trace contextRef="#ctx0" brushRef="#br1" timeOffset="-64883.808">22842 12471 0,'0'0'0,"18"17"16,0 1-1,-1 0-15,19 70 16,-36 18-1,0-36 1,-18-35 0,-35 1-1,35-36 1</inkml:trace>
  <inkml:trace contextRef="#ctx0" brushRef="#br1" timeOffset="-64168.314">24359 12577 0,'0'0'0,"0"-18"16,-17 18 0,-1 0-1,-35 0 1,18 0-16,-53 53 15,17 0 1,36 35 0,35-53-1,70 18 1,36-35 0,-18-18-1,-35-36 16,0-34-15,-35-18 0,-18 35-1,0 35 1,-18 36 0,18 52-1,0 1 1,35-1-1,18-34 1,0-19 0</inkml:trace>
  <inkml:trace contextRef="#ctx0" brushRef="#br1" timeOffset="-63852.044">24959 12453 0,'0'0'16,"0"18"0,-35-1-1,17 72 1,-17-1 0,35 35-1,0-17 1,35 17-1,-35-17 1,0-53 0,0-35-16,0 0 15,0-36 1,0-53 0,0 18-1</inkml:trace>
  <inkml:trace contextRef="#ctx0" brushRef="#br1" timeOffset="-63618.943">25030 12471 0,'0'0'0,"88"35"31,-35 0-15,0 36-1,-36-1 1,-52 1 0,-36-36-1,-17 0 1,35-35 0</inkml:trace>
  <inkml:trace contextRef="#ctx0" brushRef="#br1" timeOffset="-63302.867">25471 12365 0,'0'0'0,"0"17"15,0 1 1,0 17-16,0 18 15,0 53 1,-18 0 0,18 0-1,0 0 1,0-1 0,0-34-1,0-53 1,0-36 15</inkml:trace>
  <inkml:trace contextRef="#ctx0" brushRef="#br1" timeOffset="-63037.541">25647 12347 0,'0'0'0,"18"0"16,17 18 0,18 52-1,-36 19 1,-17-1 0,-17 0-1,-54-35 1,1-35 15,17-18-15,35 0-16</inkml:trace>
  <inkml:trace contextRef="#ctx0" brushRef="#br1" timeOffset="-62652.375">25964 11994 0,'0'0'0,"0"18"62,0 53-46,0 17-16,0-35 16,0 88-1,0 0 1,0-35 0,18-18-1,17-53 1,36-17-1,-1-36 1,19-17 0,16-88-1</inkml:trace>
  <inkml:trace contextRef="#ctx0" brushRef="#br1" timeOffset="-62504.759">26441 12418 0,'-36'17'31,"1"19"-16,0 17-15,17 17 16,142-246 0,-248 387-1,124-193 1</inkml:trace>
  <inkml:trace contextRef="#ctx0" brushRef="#br1" timeOffset="-62353.707">26441 12153 0,'0'0'0,"0"18"32,17-18-17</inkml:trace>
  <inkml:trace contextRef="#ctx0" brushRef="#br1" timeOffset="-62055.275">26952 12188 0,'0'0'0,"-17"18"31,-54 17-16,53-17-15,-35 35 16,-35 17 0,53 1-1,17 17 1,71-35 0,53-18-1,0-35 1,0-35-1,-71 35 1</inkml:trace>
  <inkml:trace contextRef="#ctx0" brushRef="#br1" timeOffset="-61651.717">27464 12241 0,'-36'0'31,"-34"177"-31,176-354 0,-159 177 0,-18 18 31,-17 88-15,70-71-16,1 18 15,17 18 1,35-36 0,36-35-1,-1 0 1,-17-53-1,-18-35 1,-17 17 15,-18 54-15,-18 87 15,1 18-15,17-35-1,35-17 1,0-36 0,1-18-1,-19 18-15</inkml:trace>
  <inkml:trace contextRef="#ctx0" brushRef="#br1" timeOffset="-61388.162">27887 11924 0,'0'0'0,"0"18"15,0 34 17,-18-16-32,1 52 15,-1 53 1,18-53-1,0 36 1,0-1 0,0-88-1</inkml:trace>
  <inkml:trace contextRef="#ctx0" brushRef="#br1" timeOffset="-61040.071">27852 12330 0,'0'0'0,"17"0"0,36-36 32,53 1-17,35 0 1,-17-1-1,-54 19 1,-34 17 0,-36 17-1,0 36 1,-36 18 0,1-1-1,17-17 1,1-17-1,-1-36 1</inkml:trace>
  <inkml:trace contextRef="#ctx0" brushRef="#br1" timeOffset="-60889.413">28346 11889 0,'0'0'0,"0"17"47</inkml:trace>
  <inkml:trace contextRef="#ctx0" brushRef="#br1" timeOffset="-60523.945">28646 12100 0,'0'0'0,"-18"36"16,-17 34 15,17-17-15,18-18-16,0 53 15,53-17 1,17-36 0,1-52-1,-36-36 1,-17 0 0,-18-53-1,-18-53 1,1 71-1,-1 35 1,18 71 15</inkml:trace>
  <inkml:trace contextRef="#ctx0" brushRef="#br1" timeOffset="-60207.91">28998 12418 0,'-53'-141'0,"106"282"0,-53-159 16,0 0-1,0 1-15,0-36 16,18-35 0,0 17-1,17-35 1,0 36-1,36 105 1,-36 18 0,0 70-1,-17 1 1,-18-18 0,-18-53 15,1-36-31</inkml:trace>
  <inkml:trace contextRef="#ctx0" brushRef="#br1" timeOffset="-57262.099">547 14711 0,'0'0'0,"-18"0"31,1 0-15,-1 0 0,0 17-16,1-17 15,-1 0 1,-53 0-1,36 18 1,17-18 0,1 0-1,-1 0 17,36 0 14,35 0-46,70-18 16,54 1 15,-1-1-15,-53 1 0,-70 17-1,-35 0 1,-18-18 15,-18 0-15,1 18-1,-1-17-15,0-19 16</inkml:trace>
  <inkml:trace contextRef="#ctx0" brushRef="#br1" timeOffset="-56895.903">811 14393 0,'0'0'0,"18"0"32,0 18-17,35 17 1,-18-35-16,18 36 15,17 16 1,1 1 0,-53-17-1,-1-19 1,-17 36 0,-35 0-1,0-35-15,-54 52 16,19 1-1,17-36 1</inkml:trace>
  <inkml:trace contextRef="#ctx0" brushRef="#br1" timeOffset="-54100.456">1905 14411 0,'0'0'0,"0"18"15,0-1 1,-18 71-1,18 18 1,0-70-16,0 34 16,-17 1-1,-1-18 1,-17-53 15,0-18-31</inkml:trace>
  <inkml:trace contextRef="#ctx0" brushRef="#br1" timeOffset="-53917.914">1623 14093 0,'0'0'0,"17"0"16,1 0-16,35 0 15,18 0 1,52 18-1,-35 88 1</inkml:trace>
  <inkml:trace contextRef="#ctx0" brushRef="#br1" timeOffset="-53735.07">1464 15064 0,'18'0'32,"70"0"-17,0 0 1,36-36 0,-72 19-16,-16-1 0</inkml:trace>
  <inkml:trace contextRef="#ctx0" brushRef="#br1" timeOffset="-53451.439">2364 14146 0,'0'0'0,"0"18"15,-18 0-15,0 87 31,18-69-31,-17 70 16,-1 52 0,0-17-1,18-35 1,0-35 0,18-36-1,53-35 1,17-53-1</inkml:trace>
  <inkml:trace contextRef="#ctx0" brushRef="#br1" timeOffset="-53266.661">2275 14658 0,'0'0'0,"18"0"15,17-18 1,106 1 0,1-19-1,-107 36-15</inkml:trace>
  <inkml:trace contextRef="#ctx0" brushRef="#br1" timeOffset="-52520.062">3951 14623 0,'0'0'0,"0"-18"16,0 0-16,0 1 15,18-36 1,-36 35 0,-35 1-1,-53 17 1,1 35 0,34 18-1,53 35 1,36-35-1,88 53 1,-18-36 0,-35-17-1,-71-18 1,-52 1 0,-18-36-1,-71 0 16,71 0-15,52-18 0,36-17-1,71-18-15</inkml:trace>
  <inkml:trace contextRef="#ctx0" brushRef="#br1" timeOffset="-52182.796">4286 14235 0,'0'0'0,"0"17"16,-17 36-1,-1-18 1,0 36-16,1 70 31,-1-53-15,0 36-1,1 17 1,17-53 0,0-53-1,35 1 1,18-36-1,35-53 1</inkml:trace>
  <inkml:trace contextRef="#ctx0" brushRef="#br1" timeOffset="-51986.224">4127 14676 0,'0'0'0,"18"0"0,35-18 31,0 0-15,-18 18-16,36 0 16,17-17-1</inkml:trace>
  <inkml:trace contextRef="#ctx0" brushRef="#br1" timeOffset="-51703.938">4568 14764 0,'0'35'31,"0"-17"-31,0 17 0,0-123 0,0 194 0,0-54 16,0-16 0,0-19-1,-17-17 1,-1-53-1,18 1 17,35-54-17,1 35 1,105-52 0,-53 87-1,-35 36 1,-18 18-16</inkml:trace>
  <inkml:trace contextRef="#ctx0" brushRef="#br1" timeOffset="-51556.036">4974 14817 0,'0'17'31,"0"19"-15,0-1-1,0 0 1</inkml:trace>
  <inkml:trace contextRef="#ctx0" brushRef="#br1" timeOffset="-51405.971">5009 14252 0,'0'0'0,"0"18"31,18-1-15,-18 1-16</inkml:trace>
  <inkml:trace contextRef="#ctx0" brushRef="#br1" timeOffset="-51088.987">5521 14570 0,'0'0'0,"-18"0"32,-35 17-17,36 1-15,-36 17 16,-35 36-1,35-1 1,53-34 0,35 34-1,36-35 1,52-35 0,-35-35-1,-52 0 1</inkml:trace>
  <inkml:trace contextRef="#ctx0" brushRef="#br1" timeOffset="-50818.203">5821 14182 0,'0'0'0,"0"17"15,-18 1 1,1 17-1,17 0-15,-18 54 16,0 69 0,1 36-1,17-70 1,0-71 0,17 17-1,19-34 1,34-54-1</inkml:trace>
  <inkml:trace contextRef="#ctx0" brushRef="#br1" timeOffset="-50622.906">5697 14623 0,'0'0'0,"18"0"31,35 0-15,0-18-1,17-17 1,-34 17-16</inkml:trace>
  <inkml:trace contextRef="#ctx0" brushRef="#br1" timeOffset="-50373.854">6191 14111 0,'0'0'0,"0"18"32,-17 17-17,-1 36 1,0 52-1,18 18 1,0-53 0,0-52-16,0 69 15,18-52 1,17-53 0</inkml:trace>
  <inkml:trace contextRef="#ctx0" brushRef="#br1" timeOffset="-49940.242">6438 14587 0,'0'0'0,"0"53"32,35 0-17,36-18 1,17-17-1,-53-18-15,107-18 16,-37-34 0,-16-54-1,-54 0 1,-35 53 0,-35 35-1,-89 142 1,36 17-1,53 35 1,35-52 0,0 52-1,0-52 1,-71-71 15,-35-36-15,-35-87-1,0-19-15</inkml:trace>
  <inkml:trace contextRef="#ctx0" brushRef="#br1" timeOffset="-49125.065">4516 14658 0,'0'0'0,"0"-18"15,17 18 1,-17-17-16,0 34 47,0 1-32,0 35 1,0-36-16,0 19 16,0 34-1,0-34 1,35-19 0</inkml:trace>
  <inkml:trace contextRef="#ctx0" brushRef="#br1" timeOffset="-48226.456">8184 14499 0,'0'0'0,"0"-17"31,18-1 0,0 0-31,-1 1 16,19-36-1,34-18 1,-52 1 0,-18 17-1,-35 53 1,-54 35 0,19 71-1,-1 53 1,54 35-1,17-36 1,17-17 0,-17-35-1,-17-35 1,-19-71 0,-34 0-1</inkml:trace>
  <inkml:trace contextRef="#ctx0" brushRef="#br1" timeOffset="-48075.521">7691 14905 0,'0'0'16,"105"-18"-1,1 1 1,88-36-1</inkml:trace>
  <inkml:trace contextRef="#ctx0" brushRef="#br1" timeOffset="-47744.462">8520 14817 0,'0'0'0,"-36"35"16,19 35 15,17 1-15,70-36-1,18-17 1,-17-18 0,-18-53-1,-35-35 1,-36 0-1,-17-1 1,-54 54 0,-16 35-1,52 35 1,53-17 0</inkml:trace>
  <inkml:trace contextRef="#ctx0" brushRef="#br1" timeOffset="-47445.19">9031 14393 0,'0'0'0,"-18"18"31,1 53-16,-18 34 1,35 36 0,-18 1-1,18-72 1,0-35-16,18 54 16,17-54-1,0-35 16,-17-35-31</inkml:trace>
  <inkml:trace contextRef="#ctx0" brushRef="#br1" timeOffset="-47177.589">9313 14270 0,'0'0'0,"-17"17"31,-1 1-31,0 53 16,18-36-16,-17 53 16,17 124-1,-18-124 1,18 35 0,0-17-1,-18-53 1,18-35 15,36-36-31</inkml:trace>
  <inkml:trace contextRef="#ctx0" brushRef="#br1" timeOffset="-46845.806">9507 14728 0,'0'0'0,"-17"0"15,-19 53 1,19 18 0,17 17-1,35-17 1,36-54 0,-1-17-1,-17-35 1,-18-36 15,-35-34-15,-17 16-1,-36 54 1,-18 35 0,36 0-1</inkml:trace>
  <inkml:trace contextRef="#ctx0" brushRef="#br1" timeOffset="-46327.721">9966 14781 0,'0'0'0,"0"18"15,-35 35 1,35-35-1,-18 17-15,18 35 32,71-17-17,-1-35 1,-35-36 0,36-17-1,-36-36 1,-17 1-1,-18 52-15,0 1 16,0 70 15,0-36-31,0 18 16,18 18 0,52-17-1,1-36 1,-1-18-1,-35-35 17,-17-35-17,-18-18 1,-18 36 0,-17 17-1,18 35 1,-1 18-1</inkml:trace>
  <inkml:trace contextRef="#ctx0" brushRef="#br1" timeOffset="-46013.961">10777 14570 0,'0'0'0,"-17"0"31,-1 17-31,-17 19 16,0-1 0,35 18 15,0-18-31,17 36 16,18-1-1,-35-17 1,0-18-1,-17 1 1,-36-19 0,-35-17-1,52-35 1</inkml:trace>
  <inkml:trace contextRef="#ctx0" brushRef="#br1" timeOffset="-45264.827">12206 14728 0,'0'0'0,"0"-17"15,0-1 1,0 1-1,0-19 1,0-17 0,0 36-1,-18 17-15,-52 0 16,-18 0 0,17 53-1,54-18 1,17 35-1,52 19 1,54-1 0,-53-35 15,-35-18-15,-36 0-1,-52-17 1,-36-18-1,18 0 1,35 0 0,53-18-1,53 1-15</inkml:trace>
  <inkml:trace contextRef="#ctx0" brushRef="#br1" timeOffset="-44747.04">12435 14746 0,'0'0'16,"0"18"-16,-17 17 31,52 53-15,0-53-1,106 1 1,-70-36-1,35-53 1,-53-18 0,-18-17-1,-35 18 1,0 52 0,-18 53-1,-17 71 1,0 17-1,35 36 1,0-18 0,-18 18-1,-35-35 17,0-54-17,-17-52 1,-18-71-1,35 0 1,17-53 0,54-53-1,70 36 1,36 17 0</inkml:trace>
  <inkml:trace contextRef="#ctx0" brushRef="#br1" timeOffset="-44316.686">13194 14870 0,'0'0'0,"0"17"0,0 18 31,0 18-16,0-17 1,0-54 15,0-17-15,18-53 0,-18 52-16,35-70 15,0 36 1,36 35-1,-18 70 1,17 71 0,-35 0-1,-35-18 1,0-35 15,-35-18-15,17-53-1,18-17-15</inkml:trace>
  <inkml:trace contextRef="#ctx0" brushRef="#br1" timeOffset="-44016.873">13776 14164 0,'0'0'0,"0"18"16,0-1-1,0 54-15,0 70 16,0-53 0,0 71 15,0-106-31,0 35 15,18 35 1,-1-34 0,19-54-1,-1-35-15</inkml:trace>
  <inkml:trace contextRef="#ctx0" brushRef="#br1" timeOffset="-43850.048">13811 14623 0,'0'0'0,"36"0"16,-1-18 0,0 18-16,53-18 15,-17 1-15</inkml:trace>
  <inkml:trace contextRef="#ctx0" brushRef="#br1" timeOffset="-43435.417">14499 14446 0,'-35'0'32,"17"0"-32,-35 53 0,36-106 15,140 53-15,-282 18 0,89 35 16,-36 35-1,35 0 1,107 18 0,17-71-1,52-17 1,-16-36 0,-1-35-1,-35-52 16,-18-1-15,-17 53 0,-54 123 15,36-34-31,0 17 16,0 52-1,53-52 1,18-17-1,-36-36 1</inkml:trace>
  <inkml:trace contextRef="#ctx0" brushRef="#br1" timeOffset="-43182.223">15187 14340 0,'0'0'0,"-18"18"16,1 0 0,-36 52-1,-18 54 1,54-89-16,-19 53 16,1 18-1,17-18 1,1-53-1,-1-35 1</inkml:trace>
  <inkml:trace contextRef="#ctx0" brushRef="#br1" timeOffset="-42999.314">15011 14693 0,'0'0'15,"0"35"1,0-17-16,17 17 16,19 54-1,34-19 1,18-35 0</inkml:trace>
  <inkml:trace contextRef="#ctx0" brushRef="#br1" timeOffset="-41803.623">14940 14552 0,'0'0'0,"0"-18"15,-18 1 1,1-18-1,-1 35 1,18 17 31,0 1-47,18-1 0,-1 36 16,19 18-1,-1-36 1,-17 0 15,-18-17-31</inkml:trace>
  <inkml:trace contextRef="#ctx0" brushRef="#br1" timeOffset="-40887.37">18292 14464 0,'0'0'0,"-18"0"31,0 0-15,36 0 46,0 0-46,-1 0-16,89-18 16,-53 18-1,70 0 1,54 0 0,-71-17-1,-36 17 1,-70-18 15,0-17-15,0-1-1,0 1 1</inkml:trace>
  <inkml:trace contextRef="#ctx0" brushRef="#br1" timeOffset="-40619.779">18909 14217 0,'35'35'16,"-70"-70"0,53 35-1,34 35 17,1 18-17,-35-18 1,0-17-16,-1 35 15,-17-18 1,-53 1 0,-52-1-1,52-35 1,0 17 0</inkml:trace>
  <inkml:trace contextRef="#ctx0" brushRef="#br1" timeOffset="-36761.369">19791 14129 0,'0'0'0,"-18"0"250</inkml:trace>
  <inkml:trace contextRef="#ctx0" brushRef="#br1" timeOffset="-35893.439">19826 14146 0,'0'0'0</inkml:trace>
  <inkml:trace contextRef="#ctx0" brushRef="#br1" timeOffset="-34532.253">19861 14129 0,'0'0'0,"0"-18"47,18 18-32,-18-18 1,35-17 0,-35 0-1,0 0 1,-35 35-1,17 0-15,-35 0 16,-88 35 0,71 35-1,52-17 1,36 36 0,52 16-1,36 1 1,0 18-1,-71-71 1,-35 17 0,-17-17 15,-72-18-15,-16-35-1,-19-17 1,1-1-1,70-17 1,70 0 0,72-36-1</inkml:trace>
  <inkml:trace contextRef="#ctx0" brushRef="#br1" timeOffset="-33982.864">19932 14464 0,'0'0'0,"0"35"15,18-17 1,-1 17 0,36 18-1,18-18 1,35-35-1,-71 0 1,71-35-16,-71 0 16,-17-1-1,17-52-15,-35 53 32,0 0-32,-35 52 31,-1 36-31,-17 18 15,36 17 1,-1 53 0,18 18-1,18-106-15,-18 70 16,0-52 0,0-18-1,-18-36 1,0-17-16,-34-17 15,-37-36 1,54 18-16,0-18 16,-1-36-1,89-34 1,-17 88 0,17-1-16</inkml:trace>
  <inkml:trace contextRef="#ctx0" brushRef="#br1" timeOffset="-33549.079">20708 14499 0,'0'18'16,"0"-18"-16,0 35 15,0-88-15,0 124 0,0-54 16,0 54-1,0-53 1,0-1-16,0-34 31,0-1-15,0-17-16,18-36 16,-18 1-1,17-1-15,1-17 16,0 70-1,-1 18 1,54 71 0,-18 52-1,-18 18 1,-35-88-16,0 18 16,-18-18-1,-17-18 1,35-70-1,18-36 1</inkml:trace>
  <inkml:trace contextRef="#ctx0" brushRef="#br1" timeOffset="-33323.596">21255 14005 0,'0'36'47,"0"-1"-47,0-18 15,0 19-15,0 17 0,0-18 16,0 18-16,-18-141 0,36 282 0,-18-565 0,17 848 31,-17-389-31,0-18 16,0-17-1</inkml:trace>
  <inkml:trace contextRef="#ctx0" brushRef="#br1" timeOffset="-33129.202">21184 14393 0,'0'-17'15,"18"17"-15,0-18 16,34 0-16,-87 230 0,106-441 16,-1 211-1,-264 106-15,459-211 0,-230 123 0,71-35 32</inkml:trace>
  <inkml:trace contextRef="#ctx0" brushRef="#br1" timeOffset="-32758.766">21696 14129 0,'-18'0'31,"-70"35"-15,17 18-1,54-18-15,-18 18 16,17 35 0,53-35-1,53 0 1,18-35-1,-18-53 17,-17-54-17,-36-17-15,-211-52 0,352 264 16,-176-124 0,-17 36-1,-19 17-15,1 53 31,35 0-15,35 0 0,18-52-1,-18-19-15,71-17 16</inkml:trace>
  <inkml:trace contextRef="#ctx0" brushRef="#br1" timeOffset="-32518.599">22595 14023 0,'-17'0'0,"-1"18"16,0-18-16,-34 52 16,16-34-1,-17 35-15,36-18 16,-1 1-16,-17 52 15,0 18 1,264-248-16,-476 354 0,247-194 16,317-512-16,-652 1023 0,318-511 15,17-1-15</inkml:trace>
  <inkml:trace contextRef="#ctx0" brushRef="#br1" timeOffset="-32327.86">22384 14252 0,'0'18'16,"0"52"15,17-34-31,1 34 0,0-17 16,-1-18-1,-17-17-15,18 17 16,-18-17-16</inkml:trace>
  <inkml:trace contextRef="#ctx0" brushRef="#br1" timeOffset="-31380.13">22331 14129 0,'0'0'0,"0"17"125,0 1-110,0 0-15,17 17 16,-17 53-1,36 0 1,-36-52 0,0 34-1,0-35 1</inkml:trace>
  <inkml:trace contextRef="#ctx0" brushRef="#br1" timeOffset="-29471.946">23671 14164 0,'0'0'0,"-17"0"47,17 18-32,0-1-15,-36 54 16,19 17 15,-1-70-31,18 17 16,-17 18-16,17-35 16,-18-36-1</inkml:trace>
  <inkml:trace contextRef="#ctx0" brushRef="#br1" timeOffset="-29319.054">23671 13864 0,'-17'0'32,"-1"335"-17,53-670-15,-35 353 31,18-1-31</inkml:trace>
  <inkml:trace contextRef="#ctx0" brushRef="#br1" timeOffset="-28651.484">24289 14076 0,'0'0'0,"-18"0"47,0-18-32,-34 18 1,16 0 0,19 0-16,-36 35 15,0 18 1,53 0-1,35 18 1,18-36 0,18 36 15,-54-54-31,36 36 16,-35-17-1,-106-1 1,35-35-1,-106 0 1,124 0 0,-18 0-16,35-18 15</inkml:trace>
  <inkml:trace contextRef="#ctx0" brushRef="#br1" timeOffset="-27825.781">25188 14058 0,'0'0'0,"0"18"31,0-1-31,0 19 16,0 34 0,0-34-1,0-1 1,0-18-1,0-34 1,0-1 0,36-52-1,-1-19 1,35 1 0,-17 35-1,-17 53 1,52 18-1,-35 35 1,0 35 0,-18 0-1,-35-17 1,0-1 0,0-52-1,18-53 16</inkml:trace>
  <inkml:trace contextRef="#ctx0" brushRef="#br1" timeOffset="-27492.27">25929 14005 0,'-35'88'0,"70"-176"0,-52 106 15,-1-18 1,0 18-16,-17 17 15,17 18 1,18 17 0,18 18-1,17-70 1,18-18 0,0-35-1,-35-36 1,-1 1-1,-34-1 1,-54 18 0,18 53-1,0 0 1</inkml:trace>
  <inkml:trace contextRef="#ctx0" brushRef="#br1" timeOffset="-27161.335">26405 13758 0,'0'0'0,"-17"0"46,17 18-30,0 0-16,-36 52 16,19 36-1,-1 17 1,1-87 0,17 52-16,0 0 15,0-17 16,52-54-15,19-52 0,-36 17-16</inkml:trace>
  <inkml:trace contextRef="#ctx0" brushRef="#br1" timeOffset="-27010.083">26423 14058 0,'0'0'0,"88"-17"47,-52 17-47,-1-18 0,18 18 16</inkml:trace>
  <inkml:trace contextRef="#ctx0" brushRef="#br1" timeOffset="-24648.054">27675 13970 0,'0'0'0,"0"18"31,0-1-15,0 1 0,-17 17-1,17-17-15,0 35 16,-18-18 0,18 0-1,0 1 1,-18-36-1,18-18 126,0 0-94,0 1 15,0-1 188,0 0-234,0 1 0,0-1-16,0 0 15,0 1-15,0-18 16,36-36 0,34 18-1,54 35 1,-1 36-1,-70 53 1,-53 17 15,0-18-15,0-34 0,18-54 15,-1-17-16,1 17-15,35-52 16,18-19 0,-19 54-1,37 17 1,-36 54 0,0 70-1,-53-36 1,0-17-1,0-18 1,35-17 0,18-18-1</inkml:trace>
  <inkml:trace contextRef="#ctx0" brushRef="#br1" timeOffset="-24214.471">28945 13829 0,'0'0'0,"-35"0"16,-53 35 0,-36 18-1,36 0 1,71-35-1,17 35-15,53-18 16,17-18 0,54-17 15,-36-52-15,-18-19-1,-52 36 1,0 35-1,-36 0 1,-17 53 0,35 0-1,0 17 1,17-35 0,19-35-1,-19 0 1</inkml:trace>
  <inkml:trace contextRef="#ctx0" brushRef="#br1" timeOffset="-23881.641">29157 14058 0,'0'-17'31,"35"69"-31,-70-87 0,35-18 16,-18 18-1,18-18 1,0 0 0,36 0-1,-19 36-15,36-1 16,35 36 0,-35-1-1,36 89 1,-89-18-1,0-35 1,0-18 0,-18-17 15</inkml:trace>
  <inkml:trace contextRef="#ctx0" brushRef="#br1" timeOffset="-23349.318">30074 13723 0,'0'0'0,"-17"0"16,-72 18-1,1 17 1,53-17-16,-53 35 15,-18 52 1,106-34 0,18-36-1,70 0 1,0-35 15,18-52-15,-18-19-1,-17-52 1,17-19 0,-71 1-1,-17 35 1,0 71 0,0 53-1,-17 70 1,-19 35-1,36 19 1,0-37 0,0-16-1,0-54 1,0-17 15,18-18-31</inkml:trace>
  <inkml:trace contextRef="#ctx0" brushRef="#br1" timeOffset="-22867.546">30709 13617 0,'0'0'0,"-17"0"31,-1 0-31,-17 0 16,-1 0-16,-16 18 16,-54 88-1,70-53 1,19 35 0,34-35 15,36-18-16,0-35 1,18-53 0,-36 0-1,0-17 1,1 17 0,-36 70-1,-18 36 1,0 0-1,18 35 1,18-52 0,17-19-1,1-17 1,-1-17 0</inkml:trace>
  <inkml:trace contextRef="#ctx0" brushRef="#br1" timeOffset="-22551.135">31080 13194 0,'0'0'0,"0"18"31,-18-1-31,18 54 16,-35 52 0,17 36-1,18-124-15,0 53 16,0 18 0,0-35 15,35-18-16,1-53 1</inkml:trace>
  <inkml:trace contextRef="#ctx0" brushRef="#br1" timeOffset="-22083.46">30992 13617 0,'0'0'0,"35"0"16,-18 0-16,89 0 15,35-35 1,0 0 0,-52 35-1,-72 0 16,-34 0-15,-36 35 0,-18 18-1,36 35 1,0-35 0,35-35-16,0 35 15,53-18 1,35-35-1,-53 0 1,36-53 0,-54-35-1,-17-18 1,-70-18 0,17 89-1,0-18 1</inkml:trace>
  <inkml:trace contextRef="#ctx0" brushRef="#br1" timeOffset="-21736.005">32015 13652 0,'0'18'15,"0"17"1,0-17-16,0 35 16,-36 0-1,1-18 1,17-35 0,18-17 15,0-1-16,0-17 1,0-18 0,53-18-1,18-17 1,17 17 0,-53 54-16</inkml:trace>
  <inkml:trace contextRef="#ctx0" brushRef="#br1" timeOffset="-21218.393">32297 13635 0,'53'-194'32,"-106"388"-32,53-177 0,17 1 0,1 17 15,88 1 16,-36-36-15,19-18 0,-1-53-1,-18-34 1,-52 16 0,-18 37-1,-35 34 1,-53 71-1,17 70 1,0 18 0,54-17-1,-1 88 1,18-142-16,0 195 16,-17-124-1,-19 18 1,-17-107 15,0-69-15,1-89-1,16-53 1,36-17 0,88 35-1,36 53 1</inkml:trace>
  <inkml:trace contextRef="#ctx0" brushRef="#br1" timeOffset="-18773.294">1023 16157 0,'0'0'0,"18"0"63,-18-17-32,17 17-31,1-18 15,0-17 1,17-36 0,-17 1-1,-1 52-15,-17-17 16,0 17 0,-53 36-1,-88 52 1,35 18-1,36 18 1,87-35 0,36-36 15,71 0-15,17-35-1,-106 18 1,-35 0-1,-53 17 1,0 0 0,-35 36-1,0-1 1,35-17 0,53 0-1,71-53 1,17 0-1,-18-18 1,54-52 15,-89 35-31</inkml:trace>
  <inkml:trace contextRef="#ctx0" brushRef="#br1" timeOffset="-18353.741">1446 16245 0,'0'18'16,"36"35"0,-36-18-1,-106-70-15,212 158 16,-142-317-16,72 459 16,-36-230-16,-18-17 15,18 0 1,0-71 15,0 35-15,18-35-16,17 0 15,-17-35 17,-18 17-17,0 89 1,-18 35-1,0 18 1,18-1 0,53-35-1,-18-17 1,89-18 0,-36-18-1</inkml:trace>
  <inkml:trace contextRef="#ctx0" brushRef="#br1" timeOffset="-18057.926">2134 16245 0,'0'0'16,"18"0"15,0 0-16,17 0 1,0-17 0,-35-19-1,0 19-15,-18-36 16,-17 0 0,0 53-1,17 18 1,-17 17-1,17-17-15</inkml:trace>
  <inkml:trace contextRef="#ctx0" brushRef="#br1" timeOffset="-17808.353">2222 16475 0,'0'0'0,"18"0"47,0-18-32,-1 0 1,-17 1 0,-35 17-1,17 0-15,-34 0 16,34 0-1,0 17 1</inkml:trace>
  <inkml:trace contextRef="#ctx0" brushRef="#br1" timeOffset="-17389.955">1252 17216 0,'0'0'15,"-17"0"1,-1 0-1,18-18 17,18 18-17,52-18-15,18 1 16,106-1 0,53-35-1,-194 53 1,53-35-1,-18 0 1,-70 17 0,-36 0-1,-35-17 1</inkml:trace>
  <inkml:trace contextRef="#ctx0" brushRef="#br1" timeOffset="-16644.037">4286 16334 0,'0'0'0,"0"-18"16,0-17 0,-35 17-1,17 18 1,-35 0-1,18 18-15,-71 35 16,36 17 0,-1 18-1,54 36 1,87-18 0,1-53-1,70 35 16,-35-88-15,-36-36 0,18-16-1,-52 34-15</inkml:trace>
  <inkml:trace contextRef="#ctx0" brushRef="#br1" timeOffset="-16459.252">4586 16722 0,'0'17'16,"0"-70"0,0 89-16,-18 17 0,18-18 15,0 0-15,-17 0 0,17 1 16,0 17 0,0-36-1,0-34 1</inkml:trace>
  <inkml:trace contextRef="#ctx0" brushRef="#br1" timeOffset="-15828.329">5697 16263 0,'0'0'0,"-17"0"16,-1 0-1,-17 0 1,17 0-16,-35 35 16,-53 54-1,36 16 1,70-52 15,0 53-15,53-18-1,53-35 1,-18-35 0,53-36-1,-53-52 1,-70 52-16</inkml:trace>
  <inkml:trace contextRef="#ctx0" brushRef="#br1" timeOffset="-15595.262">5891 16545 0,'0'0'16,"18"0"-1,35-17 1,-35 17 0,70-18-1,18 0 1,-53 1 0,17-19-1,-52 19-15</inkml:trace>
  <inkml:trace contextRef="#ctx0" brushRef="#br1" timeOffset="-15346.05">6103 16316 0,'0'0'0,"0"35"31,0 1-16,0 69 1,0-34 15,-18 17-15,18-53-16,0 1 16,-17 17-1</inkml:trace>
  <inkml:trace contextRef="#ctx0" brushRef="#br1" timeOffset="-15078.426">6526 16404 0,'0'0'0,"18"0"16,0 0 0,-1 0-16,36 0 15,71-17 1,-18-1 0,-18-17-1,-18-18 1,-70 35-16</inkml:trace>
  <inkml:trace contextRef="#ctx0" brushRef="#br1" timeOffset="-14864.044">6826 16228 0,'0'17'15,"106"-105"-15,-212 159 0,106-36 16,0 0-16,-17 18 15,-1 71 1,18-71 15,-18 35-15,18-53 0</inkml:trace>
  <inkml:trace contextRef="#ctx0" brushRef="#br1" timeOffset="-14647.088">7497 16334 0,'0'0'15,"-53"88"16,35-35-31,0 53 16,18-36 0,-17-35-1,17 1-15</inkml:trace>
  <inkml:trace contextRef="#ctx0" brushRef="#br1" timeOffset="-14181.078">8590 16016 0,'0'0'0,"-18"0"32,1 0-17,-1 18 1,-17 35 0,35 0-1,0 17 1,18-52-16,17 52 15,18 71 1,-36-70 0,-17 0-1,-17-19 1,-36-34 0,-18-18-1,-70-53 1,35 0-1,71 18 1</inkml:trace>
  <inkml:trace contextRef="#ctx0" brushRef="#br1" timeOffset="-13993.127">8202 16034 0,'0'0'0,"53"-18"16,0-17 0,70 17-1,1 18 1,-89 0-16,36 0 16</inkml:trace>
  <inkml:trace contextRef="#ctx0" brushRef="#br1" timeOffset="-13497.978">9084 16192 0,'0'0'0,"-18"18"31,-17 0-15,-35 35-1,17 17 1,17-34 0,36 16-1,36-34 1,-19-18-16,19 0 15,34-18 1,1-34 0,-18-19 15,-36 18-15,1 35-1,-18 36 1,-18 35-1,18 18 1,35-1 0,18-17-1,-17-35 1,-1-18-16</inkml:trace>
  <inkml:trace contextRef="#ctx0" brushRef="#br1" timeOffset="-13129.423">9507 16334 0,'0'0'16,"0"17"-16,18 54 31,35-18-15,0 0-1,0-53 1,0-18 0,-36 18-16,371-300 172</inkml:trace>
  <inkml:trace contextRef="#ctx0" brushRef="#br1" timeOffset="-12766.271">10213 16175 0,'-18'0'15,"-70"17"17,194-34-32,-318 87 15,177-52-15,-18 17 16,0 18 0,53-35-1,53 17 1,35-35-1,0-17 1,-52-19 0,17-34-1,-36 17 1,-17 35 0,-35 53 15,17 36-16,18 0 1,18-19 0,17-52-1,-17 0-15</inkml:trace>
  <inkml:trace contextRef="#ctx0" brushRef="#br1" timeOffset="-11601.03">9490 16334 0,'0'0'0,"0"17"110,17-17-110,-17 18 15,18 17-15,17 18 16,1 0 0,-1-18-1,-35-17 1,35 17-1,18 18 1,-35-53 0,-1 0 15,1-35-15,17 17-1,-35 1-15,35-54 16,18-17-1,-17 0 1,-19 52 0,1 1-1,17 35 17,-17 0-17</inkml:trace>
  <inkml:trace contextRef="#ctx0" brushRef="#br1" timeOffset="-10950.034">10566 16457 0,'0'0'0,"0"18"47,0 17-31,0-17-16,0 17 16,0 53-1,0-17 1,0-36-1</inkml:trace>
  <inkml:trace contextRef="#ctx0" brushRef="#br1" timeOffset="-9938.234">10407 16281 0,'0'0'0,"-18"0"47,1 0-32,-1 0 1,0-18 0,1 18-1,-1 0-15,-17 18 16,0-1 0,-1 19-1,1-1 1,0 0-1,17 0 17,18 18-17,0 0 1,18-17 0,17-19-1,-17 1 1,35-18-1,-18-18 1,0 1 0,36-72-1,-18 1 1,-18 18 0,-35-1-1,0 18 1,0 88 15,-18 36 0,18 0-15,0 17 0,18-53-1,-1-17-15,19 17 16,34-35-1,-52 0-15</inkml:trace>
  <inkml:trace contextRef="#ctx0" brushRef="#br1" timeOffset="-9288.299">12012 15981 0,'0'0'0,"-18"0"32,1 0-17,-54-18 1,-35 53-1,71 1-15,-53 17 16,-18 52 0,53-16-1,53 17 1,88-36 0,1-35-1,87-17 1,-35-36-1,-53-17 1,36-71 0</inkml:trace>
  <inkml:trace contextRef="#ctx0" brushRef="#br1" timeOffset="-9022.87">12453 15804 0,'0'0'15,"0"18"-15,-18 0 16,-17 70 0,0 35-1,35-34 1,-18-37-16,18 72 16,-17-1-1,17-70 1,0 0-1,0-35 1,35-36 0,0-17-1</inkml:trace>
  <inkml:trace contextRef="#ctx0" brushRef="#br1" timeOffset="-8789.858">12929 15857 0,'-123'265'16,"246"-530"-16,-140 283 0,-1 0 15,0-1-15,-17 71 16,0 36 0,17-1-1,1-52 1,17 35-1,-36-53 1</inkml:trace>
  <inkml:trace contextRef="#ctx0" brushRef="#br1" timeOffset="-8589.146">12488 16122 0,'0'0'0,"36"-35"31,-1 35-31,0 0 16,89-18 0,-1 18-1,-52 0 1</inkml:trace>
  <inkml:trace contextRef="#ctx0" brushRef="#br1" timeOffset="-8373.47">12277 16404 0,'0'0'0,"17"0"31,1 0-31,52 0 16,89 0 0,-53-17-1,123-36 1,-193 35-16</inkml:trace>
  <inkml:trace contextRef="#ctx0" brushRef="#br1" timeOffset="-7651.946">13829 16228 0,'0'0'0,"18"0"16,-1 0-1,18 0 1,-17 0-16,70-18 16,53-35-1,-88 18 1,-35-18-1,-53 18 1,-54 52 0,-16 36-1,34 35 1,71-17 15,71 0-15,52-18-1,-17-36 1,53-17 0,17-53-1</inkml:trace>
  <inkml:trace contextRef="#ctx0" brushRef="#br1" timeOffset="-7408.552">14887 15681 0,'0'0'16,"0"18"-16,-17 70 15,17-18 1,0 89 0,0-35 15,17-1-16,-17-35 1,-17-35 0</inkml:trace>
  <inkml:trace contextRef="#ctx0" brushRef="#br1" timeOffset="-7242.515">14799 16175 0,'18'-18'16,"17"159"-16,-53-282 0,71 124 16,-141 52-16,194-70 0,-18-1 15,-17 19 1,34-36 0</inkml:trace>
  <inkml:trace contextRef="#ctx0" brushRef="#br1" timeOffset="-7007.648">15381 15875 0,'-18'-18'32,"-34"18"-1,34 18-31,-35 53 16,0 17-1,18 18 1,52-18-1,72-35 1,34-459-16,-158 829 16,88-405-16,35-18 15,35-53 1</inkml:trace>
  <inkml:trace contextRef="#ctx0" brushRef="#br1" timeOffset="-5377.758">12347 16087 0,'0'0'0,"-17"0"16,-1 0 0,0 0-1,36 0 48,70 17-48,-53-17 1,54 0 0,87 0-1,-17 0 1,-124-17-16,0 17 0</inkml:trace>
  <inkml:trace contextRef="#ctx0" brushRef="#br1" timeOffset="-3431.393">15416 15981 0,'0'0'0,"-17"0"78,-1 0-63,18 17 1,-18-17-16,-17 18 16,18-18 15,17 18-15,-18-18-1,0 35 1,18 0-1,-17-17-15,17 17 16,0 36 0,0-18-1,0-18 1,35 0 0,0-35-1,36 0 1,-18 0-1,0-35 1</inkml:trace>
  <inkml:trace contextRef="#ctx0" brushRef="#br1" timeOffset="-2998.775">15381 15946 0,'0'0'0,"0"17"31,-18-17-15,-17 18-16,0 17 15,-18 36 17,18 17-17,35-35 1,0-36-16,17 54 15,36 0 1,35-54 0,-17-17-1,17-17 1,-53-1-16</inkml:trace>
  <inkml:trace contextRef="#ctx0" brushRef="#br1" timeOffset="-1001.996">18521 15928 0,'0'0'0,"17"0"16,1-18-16,53-17 16,17-36-1,-18-34 1,-52 34 0,-18 36-1,0-18-15,-106 53 31,-105 88-15,140-17 0,0 52-1,54-35 1,70-17 0,35-18-1,-18-36 1,19 1-1,-89 0 1,-53 17 0,0 0-1,-88 53 1,88-35 0,18 0-1,35-17 16,17-1-15,71-18 0,18-17-1,18-17 1,-71-1-16</inkml:trace>
  <inkml:trace contextRef="#ctx0" brushRef="#br1" timeOffset="-536.257">19050 15998 0,'0'0'0,"35"53"32,-35 18-17,0-1 1,-35 1 15,17-36-31,1 1 16,17-19-1,0-34 17,53-36-17,0-36 1,-1-16-1,-34 52 1,-36 35 0,-34 53-1,16 36 1,36-53 0,0 34-16,18 1 15,52 36 16,19-72-15,-1-17 0,-18 0-16</inkml:trace>
  <inkml:trace contextRef="#ctx0" brushRef="#br1" timeOffset="-236.739">19632 16034 0,'0'0'0,"18"0"31,-1 0-31,1 0 16,17-18 15,-35 0-31,0-17 15,-17 18 1,-1 17 0,-35 0-1,18 17 1,17 1 0,18-1-16</inkml:trace>
  <inkml:trace contextRef="#ctx0" brushRef="#br1" timeOffset="12.431">19685 16298 0,'-18'-123'16,"36"246"-16,0-123 31,-1 0-15,-17-17-1,0-1 1,0 0 0,-17 18-1,-19 0 1,19 0-16,-19 0 16,19 18-16</inkml:trace>
  <inkml:trace contextRef="#ctx0" brushRef="#br1" timeOffset="329.786">18450 16792 0,'0'0'0,"18"0"32,17 0-17,53 0 1,-35 0-16,71-17 15,52-19 1,-52-17 0</inkml:trace>
  <inkml:trace contextRef="#ctx0" brushRef="#br1" timeOffset="2509.791">20849 15646 0,'0'0'0,"-17"0"47,17 17-31,0 19-1,-18 17-15,18 70 31,0-35-31,0-17 16,0-18 0,0 17-16,0-35 15,0 18-15,0 0 16,0 0 0,0-35-1,-53 17 1,0-35-1,0 0 1,35 0-16,-17 0 16,-35-17-1,52-1-15,-17 0 16,17-52 0,18 34-16</inkml:trace>
  <inkml:trace contextRef="#ctx0" brushRef="#br1" timeOffset="2783.169">20426 15734 0,'0'0'15,"17"-18"-15,54-17 16,0 0 15,17-1-31,-53 36 16,106-35-1,-70 35 1,-54 0 0,1 18-1,-18 17 1</inkml:trace>
  <inkml:trace contextRef="#ctx0" brushRef="#br1" timeOffset="3340.778">21343 16034 0,'0'0'0,"0"-18"31,-18 18-15,1-18-1,-1 18-15,0 0 16,-17 0-16,0 0 15,0 18-15,-18 0 16,0 52 0,53 1-1,0-54-15,35 19 16,18-1 0,35-17-1,-35-36 16,-18-35-15,-35 0 0,0 18-16,0 0 15,0-18 1,-17 70 0,17 19-1,0-19-15,0 19 16,17 16-1,1-34-15,0 17 16,-1-35-16,1 0 16,0 0-16</inkml:trace>
  <inkml:trace contextRef="#ctx0" brushRef="#br1" timeOffset="3692.081">21502 15998 0,'0'18'15,"0"0"-15,0 17 16,17 0 0,19-70-16,-72 106 0,54-54 15,-53-176-15,88 353 0,-53-176 16,53 0-1,-36-18 1,19 0 0,-1-53-1,0 0 1,-17-18 0,-1 1-1,-17 52 1,0 1-16,18-36 15</inkml:trace>
  <inkml:trace contextRef="#ctx0" brushRef="#br1" timeOffset="4140.332">22260 15822 0,'-70'106'16,"140"-212"-16,-87 106 16,-1 0-16,0 0 15,-35 18-15,18-1 16,-88 72 0,87-37-1,19-34 1,17 35-16,53 0 15,53-18 17,-71-35-32,18 0 15,-18-17-15,0-1 16,-17 0-16,0-35 16,-1-35-1,-17 71 1,-17 34-1,-19 36 1,36 18 0,0-18-1,36-18 1,-19-35 0,18 0-16</inkml:trace>
  <inkml:trace contextRef="#ctx0" brushRef="#br1" timeOffset="4538.723">22719 15734 0,'0'194'0,"0"-388"15,0 176 1,-18 18-1,1 0 1,-1 18 0,0-18-16,1 18 0,-1-1 15,0 54 1,18-1 0,36 1-1,17 17 1,-18-53-1,-17 1 17,-18-1-1,-18-35-31,0 0 0,1 0 16,-89 0-1,70 0 1</inkml:trace>
  <inkml:trace contextRef="#ctx0" brushRef="#br1" timeOffset="4904.811">23089 15752 0,'0'0'0,"-17"0"31,-1 0-15,0 0-16,18 17 16,-17 1-16,-19-1 15,19 19-15,-18 17 16,-1 35-1,36-71-15,0 72 16,0-54 0,36 18-1,34-18 1,18-35 0,-52-18-1,-19 1-15,18-1 0,18-17 16</inkml:trace>
  <inkml:trace contextRef="#ctx0" brushRef="#br1" timeOffset="5221.902">23372 15857 0,'17'36'32,"1"-19"-32,17 36 15,-17 0 1,-18 35-1,0-17 1,0-54 0,-88-352-1,176 653 17,-88-336-17,17-17-15,1 17 0,17-35 16,-17 18-1,35-35-15,-36 52 16,36-35-16,-53 35 16,18-17-1,-18 17-15</inkml:trace>
  <inkml:trace contextRef="#ctx0" brushRef="#br1" timeOffset="5385.703">23795 16051 0,'0'36'31,"0"-1"-15,0 0 0,0-17-1,0-36 17</inkml:trace>
  <inkml:trace contextRef="#ctx0" brushRef="#br1" timeOffset="5527.797">23795 15487 0,'0'564'31,"17"-1128"-31</inkml:trace>
  <inkml:trace contextRef="#ctx0" brushRef="#br1" timeOffset="5878.52">24289 15381 0,'-36'88'16,"72"-176"-16,-36 106 15,0-1-15,0 1 16,0 53-16,0-19 16,0 90-1,0-37 1,0-52-16,0 18 15,0 35 1,0-71-16,0 0 16,0-17-16,17 0 15,-17-1-15,18-17 16,-18-17 0</inkml:trace>
  <inkml:trace contextRef="#ctx0" brushRef="#br1" timeOffset="6510.686">24412 15540 0,'0'0'0,"-17"0"47,-1 0-47,0 0 15,1 0 17,17 17-32,-18 1 15,0 17 1,-17 89-1,17-89-15,1 71 16,-36 35 0,35-88-16,18 35 15,0 53 1,0-35 0,0-18-1,0-35 1,0-35-1,0-36 17,0 1-17,0-1-15,36-53 16,-1-34 0</inkml:trace>
  <inkml:trace contextRef="#ctx0" brushRef="#br1" timeOffset="6820.45">24500 15505 0,'0'0'0,"18"35"31,0-18-16,-1 36-15,19 36 16,-36-54 0,0 53-16,0 36 15,-36-54 17,-17-17-32,-17-35 31,17-18-16,35-18-15,18-17 16,0 17-16</inkml:trace>
  <inkml:trace contextRef="#ctx0" brushRef="#br1" timeOffset="7118.435">24818 15222 0,'0'0'0,"0"18"16,0 0 0,18-1-16,-1 89 15,-17 53 1,18 0-1,-1-18 1,1-71 0,-18-34-1,0-1 1</inkml:trace>
  <inkml:trace contextRef="#ctx0" brushRef="#br1" timeOffset="7268.039">24941 15522 0,'0'0'0,"18"0"16,53-17 0,-19-1-1</inkml:trace>
  <inkml:trace contextRef="#ctx0" brushRef="#br1" timeOffset="7799.83">25559 15734 0,'0'0'0,"0"18"16,0-1-1,0 18-15,0 54 16,-36-1 0,19-35-1,-18 0 1,17-36-1</inkml:trace>
  <inkml:trace contextRef="#ctx0" brushRef="#br1" timeOffset="8566.015">25894 15381 0,'0'0'0,"0"18"47,0-1-47,18 1 0,-18 53 16,52 87-1,-34-69 1,35 16 15,-18-52-15,-17-53-1,17 0 1,-17-53 0,-1 18-16,19-88 15,-19-19 1,1 72 0,-18-1-1,18 36 1,-18 17-1,17 18 1</inkml:trace>
  <inkml:trace contextRef="#ctx0" brushRef="#br1" timeOffset="8866.927">26635 15346 0,'0'0'0,"0"17"47,-18 19-31,18 17-1,-18-18-15,1 88 16,-1 1-1,1-54 1,17 1 0,0-53-1,0-54 1</inkml:trace>
  <inkml:trace contextRef="#ctx0" brushRef="#br1" timeOffset="9349.855">26723 15275 0,'-88'335'15,"176"-670"-15,-53 335 16,-17 0-16,-1 0 0,54 0 16,35 0-1,-53 18 1,-18 35-1,-88 17 1,-70 36 0,52-71-1,1 1 1,105-36 15,35 0 0,-17 17-15,-17 1-16,16 35 16,-34 35-1,-18-35 1,-18 18 0,-70-18-1,-18-36 1,-35-17-1,18 0 1,52-35 0,89-36-1</inkml:trace>
  <inkml:trace contextRef="#ctx0" brushRef="#br1" timeOffset="10030.004">27728 15311 0,'0'0'0,"-17"0"47,17-18-47,-18 18 15,0 0 1,1 0-16,-19 18 15,1 17 1,35 18 0,18 35-1,-1-18 1,54 36 0,-36-35-1,-17-18 16,-36-36-15,-17 1 0,-18-18-1,0 0 1,0-18 0,53-17-1,36 0 1</inkml:trace>
  <inkml:trace contextRef="#ctx0" brushRef="#br1" timeOffset="10347.024">28205 15328 0,'0'0'0,"-18"0"31,-17 0-15,-1 35 0,-52 18-1,71-17-15,-54 52 16,53-18 0,18 19-1,36-19 1,52-52-1,0-18 1,-17-35 0</inkml:trace>
  <inkml:trace contextRef="#ctx0" brushRef="#br1" timeOffset="10656.703">28487 15434 0,'0'18'31,"0"-36"-31,0 53 0,0-17 16,17 70-1,-17 0 1,-17-35 0,-1-17-1,1-36 1,17-36-1,0-17 1,0 18 0,52-71-1,54 36 1,-18-1 0,-35 53-1</inkml:trace>
  <inkml:trace contextRef="#ctx0" brushRef="#br1" timeOffset="10787.867">28822 15505 0,'0'194'79,"0"-212"-48</inkml:trace>
  <inkml:trace contextRef="#ctx0" brushRef="#br1" timeOffset="10936.26">28804 15187 0,'0'0'16,"18"0"-1,0 0 1</inkml:trace>
  <inkml:trace contextRef="#ctx0" brushRef="#br1" timeOffset="11277.88">29122 15363 0,'0'0'0,"0"18"47,0 0-47,0 35 15,0-36-15,0 71 16,-18 36-1,1-1 17,17-17-17,0-53 1,0-18 0,0-52-1,0-18 1</inkml:trace>
  <inkml:trace contextRef="#ctx0" brushRef="#br1" timeOffset="11527.897">29404 15311 0,'18'17'15,"-177"142"1,300-335-16,-106 193 0,-17 1 0,17 70 15,-35 18 1,-35 0 15,-36-53-15,-17-36 0,35-34-1,36 17-15</inkml:trace>
  <inkml:trace contextRef="#ctx0" brushRef="#br1" timeOffset="11845.975">29704 15046 0,'0'0'0,"0"18"32,0-1-17,0 19 1,0-19-16,0 54 16,0 52-1,0 36 1,0-18-1,0-35 1,-18-71 0,1-35-1</inkml:trace>
  <inkml:trace contextRef="#ctx0" brushRef="#br1" timeOffset="12027.318">29633 15311 0,'0'0'0,"53"0"31,18 0-15,70-18-1,-53 18-15</inkml:trace>
  <inkml:trace contextRef="#ctx0" brushRef="#br1" timeOffset="12276.674">30233 15293 0,'0'0'0,"0"18"16,0 17-1,0 0-15,0 18 16,0 35 15,0-17-15,18-54 0,-18-34-1</inkml:trace>
  <inkml:trace contextRef="#ctx0" brushRef="#br1" timeOffset="12419.89">30233 15046 0,'0'0'0,"53"18"46</inkml:trace>
  <inkml:trace contextRef="#ctx0" brushRef="#br1" timeOffset="12792.947">30498 15434 0,'0'-35'31,"0"17"-31,0 0 0,0-52 16,17 17 0,36-18-1,18 36 1,-1 53-1,-34 17 1,-19 71 0,-17 35-1,0-88 17,0 17-17,18-34 1,-1-54-1</inkml:trace>
  <inkml:trace contextRef="#ctx0" brushRef="#br1" timeOffset="13374.581">31044 15187 0,'0'0'0,"-17"0"15,-1 35 1,18 1 0,35-19-1,36 1 1,-18-18 15,-35 0-31,70-18 16,-35-17-1,-36 17 1,-34 36 31,-1 0-47,-35 17 16,35-17-16,-52 105 15,35 89 1,17-71-1,-17 88 1,-1-53 0,-16-70-1,-1-53 17,0-53-17,17-35 1,1-18-1,0-70 1,35-1 0,70 1-1,54-36 1,-18 71 0</inkml:trace>
  <inkml:trace contextRef="#ctx0" brushRef="#br1" timeOffset="13956.89">31027 15152 0,'0'0'0,"17"0"31,1 0-15,0-18-16,-1 18 15,36-17 1,-17 17 15,-1 17-15,0 18-1,-17-17 1,-18 0 0</inkml:trace>
  <inkml:trace contextRef="#ctx0" brushRef="#br1" timeOffset="14741.848">32103 15205 0,'0'0'0,"17"17"47,1-17-47,0 0 0,52 0 16,-34 0 15,16-35-16,-34 0 1,-18 17 0,-35 18-1,-36 18 1,1 52 0,52 19-1,18-37 1,18 37-1,35-36 1,0-18 0,17-53-1,1-35 1</inkml:trace>
  <inkml:trace contextRef="#ctx0" brushRef="#br1" timeOffset="14989.36">32650 15028 0,'0'0'0,"0"18"16,-18 0-1,18-1-15,-35 54 16,35 35-1,-18-1 1,0-34 0,1 0-1,-19-54 1</inkml:trace>
  <inkml:trace contextRef="#ctx0" brushRef="#br1" timeOffset="15388.807">33179 15169 0,'0'0'0,"-18"-17"32,0 17-17,-52 0 1,-1 17 0,18 36-1,18-17 1,18-19-1,17 19 1,52 34 0,54-35-1,-35-17 1,35-18 0,-36-18-1</inkml:trace>
  <inkml:trace contextRef="#ctx0" brushRef="#br1" timeOffset="15887.642">32614 15258 0,'0'0'0,"18"0"78,0 0-78,-1 0 15,54 0 1,-54 0-16,72-18 16,-72 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29:11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900 952 0,'0'0'0,"0"-17"16,0-1-16,0-17 16,0 0-1,0 17 17,0 36-1,0-1-31,-36 36 15,1 53 1,-18 35 15,0 18-15,36-106-16,-36 70 16,0 36-1,17-71 1,19-35-1,17-35 1,17-18 15,36 0-15,36-18 0,-1 1-1,18-1 1,17-17-1,-17-18 1</inkml:trace>
  <inkml:trace contextRef="#ctx0" brushRef="#br0" timeOffset="498.403">1411 1393 0,'0'0'0,"0"-17"15,0-1 1,0 1 0,0-1-16,0-17 15,-18 17 1,-34 18 0,-1 18-1,-18 70 1,18 18-1,36 35 1,69-71 15,19-17-15,0-53 0,-19-53-1,-34 0 1,0-88-1,-18 88 1,-18 53 0,18 53-1,-18 35 1,18-17 0,36-18-1,-1-18 1,0-17-1,18-36 1</inkml:trace>
  <inkml:trace contextRef="#ctx0" brushRef="#br0" timeOffset="770.416">1782 1552 0,'0'0'0,"-18"0"16,0 35-1,18 18 1,0-17 0,0-1-1,0-17 1,18-18 0,0 0-1,-18-18 1,0 0-1,0 1 1,-18-19 15</inkml:trace>
  <inkml:trace contextRef="#ctx0" brushRef="#br0" timeOffset="1264.369">1746 1323 0,'0'0'0,"-17"18"31,-1-1-15,18 1-16,-35 70 15,17-17 1,18 17-1,0 0 1,35-35 0,36-18 15,17-52-15,0-36-1,0-53 1,-35-18-1,-35 18 1,-18 71 0,-18 88 15,18-18-31,-17 54 16,17-1-1,17-18 1,1-34-1,35-19 1,-35-17 0</inkml:trace>
  <inkml:trace contextRef="#ctx0" brushRef="#br0" timeOffset="1580.69">2346 1676 0,'0'0'0,"0"-18"31,0 0-15,-18-17-1,18 17-15,0-52 16,36-54 0,17 19-1,35 69 1,-18 54-1,18 105 1,-52-17 0,-36 0-1,0-53 17,-18-35-17</inkml:trace>
  <inkml:trace contextRef="#ctx0" brushRef="#br0" timeOffset="1880.723">2981 1199 0,'0'0'0,"-18"18"31,-17 17-16,17 1 1,-35 17-16,18 52 16,18 1-1,17 0 17,52-53-17,19-35 1,0-36-1,17-53 1,-35 18-16</inkml:trace>
  <inkml:trace contextRef="#ctx0" brushRef="#br0" timeOffset="2345.716">3316 688 0,'0'0'0,"0"18"16,18-1 0,-18 18-16,0 71 15,0 53 1,0 35 0,0-141-1,0 70 1,0 19-1,0-54 1,0-71 0,17-105 15,36-35-15,35-18-1,1 70 1,17 89-1,-18 70 1,-35 18 0,-53-18-1,0-18 1,-18-70 0,0 18-1,1-18 1</inkml:trace>
  <inkml:trace contextRef="#ctx0" brushRef="#br0" timeOffset="2711.948">4004 1341 0,'0'0'0,"18"-18"31,-1 0-31,19 1 16,-19-1-16,18-17 16,1-36-1,-36 54 1,-36 17 15,-34 52-15,-18 54-1,52-35 1,36 70 0,18-71-1,35-34 1,18-36 0,17-36-1,-18 1 1</inkml:trace>
  <inkml:trace contextRef="#ctx0" brushRef="#br0" timeOffset="3195.729">4604 1094 0,'0'0'0,"-18"0"15,0 0-15,-34 17 31,-19 71-15,36 18 0,35-70-16,0 34 15,17 18 1,36-35 0,0-35-1,0-53 1,0-54-1,0-87 1,-35-18 0,-18-18-1,0 159 1,-36 36 0,19 52-1,-1 88 16,18 54-15,0-1 0,0 36-1,0-106 1,0-71 0,0-17-1</inkml:trace>
  <inkml:trace contextRef="#ctx0" brushRef="#br0" timeOffset="4010.44">5821 970 0,'0'0'0,"17"0"15,1-18 1,17 1-16,1-1 31,17-52-15,-36 52-16,1-70 15,-1 35 1,-69 18 0,-72 70-1,1 53 1,52 36-1,53-1 1,71-17 0,18-36-1,-1-34 1,-34-36 0,-72 35 15,-52 18 0,53-35-31,-36 34 16,1 54-1,52-18 1,18-17 0,36-18-1,34-35 1,18-36-1,36-88 1,-89 71 0</inkml:trace>
  <inkml:trace contextRef="#ctx0" brushRef="#br0" timeOffset="4375.8">6050 1429 0,'0'0'0,"0"17"16,0 1-16,0-36 62,0-17-46,0 17-16,18-52 16,17-71-1,36 70 1,17 71-1,0 88 1,-17 18 0,-54-18-1,-17 1 1,-35-54 0,0-17-1,35-36 1,0-35-1,0 35 1</inkml:trace>
  <inkml:trace contextRef="#ctx0" brushRef="#br0" timeOffset="4808.768">6509 1305 0,'0'0'0,"0"-17"47,-18-1-31,18 0-16,-18 1 15,18-1 1,0-35 0,36 0-1,52 0 1,88 18 0,-105 35-1,52 106 1,-123 17-1,-35-17 1,-18 0 0,0-53-1,0-18 1</inkml:trace>
  <inkml:trace contextRef="#ctx0" brushRef="#br0" timeOffset="5108.64">7285 1076 0,'0'0'0,"-18"18"16,1-1-1,-19 54 1,1 52-1,0 54 1,-1-19 0,1-16-1,0-37 1,17-69 0,1-19-1,-1-34-15,18-19 16,0-52-1</inkml:trace>
  <inkml:trace contextRef="#ctx0" brushRef="#br0" timeOffset="5325.202">7302 1005 0,'0'0'0,"0"18"31,36 17-16,-19-17-15,1 105 16,-18 19 0,-35-37-1,-36-16 1,1-54 0,17-35-1</inkml:trace>
  <inkml:trace contextRef="#ctx0" brushRef="#br0" timeOffset="5624.35">7655 617 0,'0'0'0,"0"18"31,0 0-31,0 17 16,-17 53 0,17-53-16,0 54 15,-18 122 1,0-52 0,1-18-1,17-88 1,17-18-1,19-52 1</inkml:trace>
  <inkml:trace contextRef="#ctx0" brushRef="#br0" timeOffset="6090.583">7849 1111 0,'0'0'0,"0"18"15,-17 0 1,17 17-16,0 18 15,35 35 1,35-35 0,19-18-1,-1-53 1,-18-52 0,1-36-1,-53-17 1,-18 87-1,-18 36 1,-35 53 0,0 88 15,36 53-15,34 36-1,1-19 1,-36 1-1,-35-124 1,0-53 0,-35-35-1,18-17 1,-1-36 0,0-106-1,71 53 1</inkml:trace>
  <inkml:trace contextRef="#ctx0" brushRef="#br0" timeOffset="6257.106">7990 917 0,'0'0'0,"18"0"0,0 0 15,70 0 1,53-17 0</inkml:trace>
  <inkml:trace contextRef="#ctx0" brushRef="#br0" timeOffset="6791.471">9613 529 0,'0'0'0,"0"18"31,-17 17-31,17 89 31,-18-89-31,18 106 16,-18 18-1,1-71 1,-1 35 0,0-52-1,1-71 1</inkml:trace>
  <inkml:trace contextRef="#ctx0" brushRef="#br0" timeOffset="7288.623">9737 388 0,'0'0'0,"35"0"15,88 18 1,19 17 15,-54 36-15,-71-36-16,-17 18 15,-35 35 1,-141 18 0,52-36-1,54-34 1,87-19 0,71 1-1,18-1 1,18 36-1,-89 18 1,-35 35 0,-18 0 15,-17-36-15,-53 1-1,-106-54 1,53-17-1,70-35 1,71-18 0,88-35-1,-52 53-15</inkml:trace>
  <inkml:trace contextRef="#ctx0" brushRef="#br0" timeOffset="7588.29">10319 1094 0,'0'0'16,"0"17"-16,0 1 15,0 17-15,0 36 16,0-1 0,0 1 15,0-54-16,-18-17 1,18-35 0,0-88-1,53 35 1,0-18 0,0 53-1,0 35 1</inkml:trace>
  <inkml:trace contextRef="#ctx0" brushRef="#br0" timeOffset="7904.052">10583 1076 0,'0'0'0,"-17"18"16,-1-1-1,0 19 1,1-1-16,-1 53 15,18-17 1,35-1 0,1-52-1,-1-18 1,0-53 0,-17-53-1,-18-53 1,-18 89-1,-17 34 1,17 36 0</inkml:trace>
  <inkml:trace contextRef="#ctx0" brushRef="#br0" timeOffset="8419.719">10777 1005 0,'0'0'0,"0"18"16,0 0-1,-17 52 1,17 18 0,0 1-1,70-1 1,18-53-1,-52-35-15,17-18 16,-18 18-16,18-52 16,35-72-1,-70 54 17,-1 34-32,-34 36 31,-1 88-16,18 18 1,53-53 0,35-35-1,0-53 1,-17-36 0,-36-35-1,-35-17 1,-17 34-1,-54 19 1,0 70 0,36 18-1</inkml:trace>
  <inkml:trace contextRef="#ctx0" brushRef="#br0" timeOffset="8735.638">11853 917 0,'0'0'0,"-17"0"31,-1 18-15,0-18 0,-17 53-1,35 17 1,18 19-1,17-19 1,0 18 0,-17-70-16,-18 0 15,-18-1 1,-52-17 0,-18 0-1,52-35 16,19 0-31</inkml:trace>
  <inkml:trace contextRef="#ctx0" brushRef="#br0" timeOffset="9101.638">12241 1129 0,'0'0'0,"0"-18"16,18 1 0,0-36-1,-1 17 1,1-17 0,-18 36-1,-35 17 1,17 0-1,-53 53 1,19 35 0,34 18-1,36-18 1,17-35 0,53 17-1,-17-70 1,-54-17-16</inkml:trace>
  <inkml:trace contextRef="#ctx0" brushRef="#br0" timeOffset="9402.147">12682 1129 0,'0'0'0,"0"18"15,0 17 1,0 18-16,0 35 31,0-35-15,0-18-1,-17-35 1,17-35 0,-18-36-1,36-17 1,17-18-1,53 18 1,18 35 0,-71 35-16</inkml:trace>
  <inkml:trace contextRef="#ctx0" brushRef="#br0" timeOffset="9701.329">13247 882 0,'0'0'0,"0"18"32,-18-18-17,-17 35 1,17-18-16,1 36 16,17 18-1,17 17 1,36 18-1,-18-53 1,-35-18 0,-17-17-1,-71-18 1,-1-18 0,72 18-16</inkml:trace>
  <inkml:trace contextRef="#ctx0" brushRef="#br0" timeOffset="10699.692">1552 2205 0,'0'0'0,"18"0"47,-1 0-47,54 0 16,158-18-1,142 1 1,-89-1-1,265-17 1,-371 35-16,159 0 16,89-36-1,-266 19 1,-87-19 0,-18 19-1</inkml:trace>
  <inkml:trace contextRef="#ctx0" brushRef="#br0" timeOffset="11098.921">5944 1993 0,'0'0'0,"-17"0"15,-1 0 1,36 18 15,-1-18-15,19 0-16,175 0 16,142 0-1,53 0 1,-265-18-16</inkml:trace>
  <inkml:trace contextRef="#ctx0" brushRef="#br0" timeOffset="11714.593">10125 1799 0,'0'0'0,"-18"0"0,-17 0 15,0 0 1,17 0-1,18 18 1,53-18 0,106 0-1,35 0 17,141 0-17,176-18 1,1-17-1,-71 17 1,-141-35 0,-212 53-16,0-35 15,18 0 1,-53 17 0,0 18-1,-36 0 1</inkml:trace>
  <inkml:trace contextRef="#ctx0" brushRef="#br0" timeOffset="13478.697">1023 3087 0,'0'0'15,"0"-18"1,0 1 0,-18 17-1,1 0 1,-36 0-16,18 0 16,-36 0-16,-35 70 31,0 18-16,18 18 1,88 35 0,35-35-1,54-35 1,52-36 0,17-70-1,-87-36 1,35-35-1</inkml:trace>
  <inkml:trace contextRef="#ctx0" brushRef="#br0" timeOffset="13977.694">1288 2787 0,'0'0'0,"0"18"31,0-1-15,0 54 0,0-1-1,0-34-15,0 87 16,-18 1 0,18-19-1,0-16 1,0-54-1,0-18 1,0-52 0,0-35-1,53-19 1,0-16 0,0 69-1,-18 54 1,71 70 15,-53 0-15,-53 1-1,0-37 1,-18-16 0,18-54 15,0 0-31,0 1 15</inkml:trace>
  <inkml:trace contextRef="#ctx0" brushRef="#br0" timeOffset="14261.317">1852 3210 0,'0'0'0,"53"53"31,-35-35-31,-18 17 0,17 36 16,-17-18 15,0-18-15,0-18-1,-17-34 1,17-1 0,0-52-1,35-19 1,18 19-1,35 35 1,-35 17 0</inkml:trace>
  <inkml:trace contextRef="#ctx0" brushRef="#br0" timeOffset="14576.577">2275 3175 0,'0'0'0,"-17"0"16,-1 18-1,-17 17-15,-18 53 32,53-35-17,0-18-15,18 18 16,52-18 0,1-17-1,-1-18 1,-52-88-1,-18 17 1,-18-17 0,-17 18-1,0 52 1,35 36 0,17 17-1</inkml:trace>
  <inkml:trace contextRef="#ctx0" brushRef="#br0" timeOffset="15076.689">2611 3510 0,'0'0'0,"0"-18"32,0 1-17,-18-1-15,0-17 16,18-53-1,0 0 1,53 35 0,18 35-1,17 89 1,-35-1 0,-18 1-1,-35-36 1,-18-35 31,18-71-32,0 18 1,0 36-16,36-71 16,17 52-1,17 72 1,1 34-1,-54 1 1,-34 35 0,-18-36-1,17-52 1,18-36 0,35 0-1</inkml:trace>
  <inkml:trace contextRef="#ctx0" brushRef="#br0" timeOffset="15391.921">3387 3281 0,'0'0'0,"17"0"0,1 0 15,17-18 1,-17 1-16,52-19 15,-17-17 1,-35 0 0,-53 36-1,-36 52 1,-35 36 0,36 34-1,87-16 1,72-19-1,69-35 1,-87-35 0</inkml:trace>
  <inkml:trace contextRef="#ctx0" brushRef="#br0" timeOffset="15908.825">882 4039 0,'18'0'16,"-1"0"-16,1 0 15,105-17 1,71-19 0,-105 36-16,140-35 15,247 0 1,-70-18 0,-159 18-1,-124-1 1,-70 36-1,-35-17 17,-18-1-17</inkml:trace>
  <inkml:trace contextRef="#ctx0" brushRef="#br0" timeOffset="17156.451">1446 4480 0,'0'0'0,"-17"0"31,-1 0-15,-17 0-1,17 0-15,-70 18 16,0 35-1,-106 70 1,88 1 0,35 17-1,71-18 1,71-17 0,-18-53-1,123-18 1,-70-70-1,18-35 1,-1-72 0,-17 19-1</inkml:trace>
  <inkml:trace contextRef="#ctx0" brushRef="#br0" timeOffset="17605.8">1711 4251 0,'0'18'16,"0"-1"0,-18 19-1,1 34 1,-1-35-16,0 89 16,1 35-1,17-1 1,0-17-1,0-88 1,0 0 0,0-70-1,17-36 1,19-71 15,-1 36-15,53 0-1,0 70 1,36 106 0,-54 1-1,-34 16 1,-36-52 0,-18 0-1,0-17 1,1-54-1</inkml:trace>
  <inkml:trace contextRef="#ctx0" brushRef="#br0" timeOffset="17923.561">2364 4710 0,'0'0'0,"17"17"15,1 1 1,0 35-1,17 35 1,-35 0 0,0-17-1,0-36 1,-18-35 0,18-18-1,0-52 1,0-36-1,53 0 1,18 36 0,-18 52-1,-36 0 1,36 18-16</inkml:trace>
  <inkml:trace contextRef="#ctx0" brushRef="#br0" timeOffset="18237.986">2752 4674 0,'0'0'0,"0"18"16,-18 0 0,0 17-16,-35 53 15,36 0 1,17 0 0,35-17-1,0-71 1,18 0-1,0-71 1,-35-34 0,-18-19-1,-35 54 1,-18 17 15,0 53-15,53 35-1,17-17-15</inkml:trace>
  <inkml:trace contextRef="#ctx0" brushRef="#br0" timeOffset="18752.852">3034 5045 0,'0'0'0,"0"-18"31,0 0-31,-18-17 16,18 18-16,0-36 16,0-53-1,18 18 1,70 35 15,-17 70-15,17 54-1,-35 35 1,-36-36 0,-17-17-1,-17-53 1,-1-17 0,18-72-1,18-17 1,52 18-1,18 53 1,1 53 0,-19 70-1,-52 18 1,-36 0 0,-35-18 15,36-53-16,34-53 1</inkml:trace>
  <inkml:trace contextRef="#ctx0" brushRef="#br0" timeOffset="19120.119">3916 4833 0,'0'0'0,"17"0"32,-17-18-32,36-17 15,-19 17 1,1-17-16,-18-18 16,0 18 15,-35 35-16,-18 35 1,-18 53 0,36 36-1,35-18 1,35-36 0,71-52-1,-18-36 1,-35-17-1,0 0-15</inkml:trace>
  <inkml:trace contextRef="#ctx0" brushRef="#br0" timeOffset="19618.587">4498 4339 0,'0'0'0,"0"18"47,-18-1-47,18 1 15,0 0-15,-17 70 16,-1 35 0,0 36-1,18-71 1,0 36 0,0-54-1,0-52 1,0-36-1,-17-17 1</inkml:trace>
  <inkml:trace contextRef="#ctx0" brushRef="#br0" timeOffset="19934.766">4480 4233 0,'18'0'15,"17"0"1,36 0 0,52 36-1,-35-1 1,-35 0-16,18 71 16,-71 0-1,-53 17 1,-18 1-1,1-54 1,-18 1 0,-18-1-1,53-70 1,35 0 0</inkml:trace>
  <inkml:trace contextRef="#ctx0" brushRef="#br0" timeOffset="20367.461">5186 4604 0,'0'0'0,"17"0"16,19 0 0,-1 53-1,-17 0 1,-18 35 0,0-53-16,-18 53 15,0-35 16,1-35-15,17-71 15,0 18-15,53-71 0,-36 70-16,71-69 15,-17 34 1,-36 36-1,1 35 1</inkml:trace>
  <inkml:trace contextRef="#ctx0" brushRef="#br0" timeOffset="20604.923">5909 4639 0,'0'0'0,"0"18"15,0-1 17,0 19-17,0-1 1,0 18 0,0-18-1,0-17 1,-18-18-1</inkml:trace>
  <inkml:trace contextRef="#ctx0" brushRef="#br0" timeOffset="21084.647">5927 4657 0,'0'0'0,"17"0"16,1 35-1,-18 35 1,-18 1-1,-17 0 1,17-1 15,1-35-15,17-52 0,-18-1-1,18-35 1</inkml:trace>
  <inkml:trace contextRef="#ctx0" brushRef="#br0" timeOffset="21251.571">5821 4286 0,'0'0'0,"0"18"46,17 0-30,-17-1-16</inkml:trace>
  <inkml:trace contextRef="#ctx0" brushRef="#br0" timeOffset="21618.586">6050 4551 0,'0'0'0,"18"17"16,-1 1-1,19 53 1,-19-54-16,1 54 16,0 70-1,-1-106 1,1-17-1,0-18 1,-1-53 15,18-35-15,1-18 0,-1 18-1,18 0 1,-18 52-1,18 36 1</inkml:trace>
  <inkml:trace contextRef="#ctx0" brushRef="#br0" timeOffset="21918.97">6720 4639 0,'0'0'0,"18"-18"16,0 18-1,-1-17 1,1-1-16,0-52 31,-36 17-15,-17 35 0,-36 18-1,18 53 1,36 0-1,17 35 1,70 0 0,1-35-1,-1-53 1</inkml:trace>
  <inkml:trace contextRef="#ctx0" brushRef="#br0" timeOffset="22214.173">7161 4586 0,'0'0'0,"0"18"16,0 52-1,0-52 1,-17 35 0,-1 0-1,0-36 1,18-52 15,0-35-15,0-19-1,18 54-15,0-35 16,70-19 0,-53 54-1,0 17 1</inkml:trace>
  <inkml:trace contextRef="#ctx0" brushRef="#br0" timeOffset="23062.919">8731 4410 0,'0'0'0,"-17"-18"16,-1 18-1,-53-18 1,36 18-16,-88 0 16,34 36-1,-34 17 1,52 17-1,71 1 1,71-1 0,52-34-1,1-36 1,-18-53 15,-18-36-15,-35-52-1,0-35 1,-36 17 0,-17 53-1,0 89 1,-17 70 0,17 17-1,0 54 1,0-1-1,0-17 1,0 17 0,0-52-1,0-53 1,17-18 0</inkml:trace>
  <inkml:trace contextRef="#ctx0" brushRef="#br0" timeOffset="23383.333">8996 4392 0,'0'0'0,"17"35"31,-17 36-15,18-53-16,-18 34 15,0 1 1,0-17-1,0-54 32,0 0-47,0-35 16,0 18 0,18-18-1,35-35 1,0 18-1,-1 52 1,1 0 0</inkml:trace>
  <inkml:trace contextRef="#ctx0" brushRef="#br0" timeOffset="23530.42">9366 4480 0,'0'0'0,"0"18"16,0 0-16,-17-1 15,17 18 1,-18-35 0</inkml:trace>
  <inkml:trace contextRef="#ctx0" brushRef="#br0" timeOffset="23698.508">9349 4004 0,'0'0'0,"0"18"15,0-1 1,0 19 0,35-1-1</inkml:trace>
  <inkml:trace contextRef="#ctx0" brushRef="#br0" timeOffset="24027.8">9543 4339 0,'0'0'0,"17"18"16,-17-1-16,18 19 15,-18-19 1,35 36-1,-17 0 1,17-18 0,0-17-1,18-36 1,-17-17 0,-19-35-1,18-19 1,1 19-1,-19 17 1,1 35 0,0 18-1</inkml:trace>
  <inkml:trace contextRef="#ctx0" brushRef="#br0" timeOffset="24361.605">10142 4392 0,'0'0'0,"18"-18"32,0 18-17,35-35 1,-36-18 0,1-17-1,-18 52-15,0-17 16,-35 35-1,-54 17 1,19 89 0,70-35-1,0 17 1,35-17 0,18-19-1,0-34 16,-18-18-31</inkml:trace>
  <inkml:trace contextRef="#ctx0" brushRef="#br0" timeOffset="24660.597">10513 4322 0,'0'0'0,"0"17"0,0 1 16,0 52-1,0 1 1,-18-18 0,0-18-1,1-35 1,17-18 0,0-17-1,0-35 16,17-19-15,19 1 0,-19 71-16,19-19 15,17 1-15</inkml:trace>
  <inkml:trace contextRef="#ctx0" brushRef="#br0" timeOffset="24928.218">11430 4233 0,'0'0'0,"18"0"31,-1-17-15,36 17-1,0 0 1,-18-18 0</inkml:trace>
  <inkml:trace contextRef="#ctx0" brushRef="#br0" timeOffset="25077.798">11254 4427 0,'70'0'31,"-35"0"-31,54-17 16,-54 17-1</inkml:trace>
  <inkml:trace contextRef="#ctx0" brushRef="#br0" timeOffset="25843.13">12347 4374 0,'0'18'16,"0"0"-1,0-1 1,0-34 31,0-19-32,18-16 1,-18 34-16,35-70 16,18 35-1,35 0 1,18 53-1,0 70 1,-36 19 0,-52-19-1,-18-17 1,-35 0 0,35-71 15</inkml:trace>
  <inkml:trace contextRef="#ctx0" brushRef="#br0" timeOffset="26242.919">13070 4180 0,'0'0'0,"18"0"31,0 0-31,35-17 16,0-19-1,-18-16 1,-18-19 0,-17 36-1,-17 35-15,-18 17 16,-36 36-1,18 53 1,35 35 15,36-70-15,0-36 0,52 18-1,1-53 1,-1-18-1,19-35 1</inkml:trace>
  <inkml:trace contextRef="#ctx0" brushRef="#br0" timeOffset="26710.839">13582 4075 0,'0'0'0,"0"35"16,-18 18-1,18 17 1,18-17 15,35-17-15,-36-19-16,19-17 16,52-35-1,-35-36 1,-18-35-1,0 36 1,-52 105 15,-1 36-15,1-54-16,17 36 16,52 0-1,37-53 1,-1-17-1,18-36 1,-36-53 15,-35 0-15,-70 0 0,-88 53-1,-54 36 1</inkml:trace>
  <inkml:trace contextRef="#ctx0" brushRef="#br0" timeOffset="27556.821">11289 4269 0,'0'0'0,"-18"0"16,1 0 15,34 0 16,19 0-32,16 0-15,72-18 16,-36 18 15,36-18-15,-72 18-1,-34 0-15,-36 0 63,1 0-63</inkml:trace>
  <inkml:trace contextRef="#ctx0" brushRef="#br0" timeOffset="27957.65">11289 4463 0,'0'0'0,"-18"0"16,36 0 47,0 0-48,17 0-15,0 0 0,106 0 16,-53 0-1,53-18 1,-52 18 0,-72 0-1,1 0 17,-18-18-17,0 1-15</inkml:trace>
  <inkml:trace contextRef="#ctx0" brushRef="#br0" timeOffset="29003.569">15840 3492 0,'0'0'0,"0"-17"16,0-1-1,-18 1 1,-17 17-16,-36 0 16,36 17-16,-71 18 15,36-17-15,-19 53 16,-87 123-1,123-88 1,18 52 0,70-17-1,36-35 1,87-35 0,1-71 15,0-18-16,-36-70 1,-34 0-16</inkml:trace>
  <inkml:trace contextRef="#ctx0" brushRef="#br0" timeOffset="29485.867">16316 3193 0,'0'17'15,"0"1"1,-18-18-16,18 53 16,-35 123-1,17 1 1,18 17 0,-17-18-1,17-53 16,-18-17-15,18-88 0,0-36 15,53-52-15,0-36-1,35 0 1,-70 88-16,17-17 15,53 88 1,-52 53 0,-19 0-1,-17-36 1,-17-17 0,17-35-1</inkml:trace>
  <inkml:trace contextRef="#ctx0" brushRef="#br0" timeOffset="29788.187">16810 3969 0,'0'0'0,"0"17"15,0 19 1,0-19-16,0 36 15,0 18 1,0-36 0,0 0-1,0-52 17,0-36-17,0-18 1,0-35 15,0 71-31,35-35 16,-17 17-1,35 35 1</inkml:trace>
  <inkml:trace contextRef="#ctx0" brushRef="#br0" timeOffset="30119.033">17074 3881 0,'0'0'0,"-17"17"16,-36 54-1,18 17 1,35-18 0,35 1-1,18-36 1,17-35 15,1-17-15,-18-54-1,-18-35 1,-35 71-16,0-53 16,-70 0-1,-1 35 1,36 70-1,35 1-15</inkml:trace>
  <inkml:trace contextRef="#ctx0" brushRef="#br0" timeOffset="30635.957">17374 4180 0,'0'0'0,"0"-17"46,0-1-46,0-52 32,0 52-32,0-53 15,18-34 1,35 16 0,0 54-1,35 70 1,0 54-1,-53 16 1,-17-34 0,-18-18-1,0-88 17,18-36-17,-1 0 1,1 36-1,17-35-15,36-1 32,-1 106-17,-17 36 1,-17 35 0,-54-18-1,-35 0 1,0-53-1,18-17 1,52-36 0</inkml:trace>
  <inkml:trace contextRef="#ctx0" brushRef="#br0" timeOffset="31000.436">18292 3881 0,'0'-18'16,"17"18"-1,1-18 1,-1-35 0,-17 18-1,0-18 1,-17 53-1,-36 71 1,18 35 0,17 17-1,18-88-15,0 36 16,35-1 0,1-52-1,16-36 1,1-52 15,53-54-31</inkml:trace>
  <inkml:trace contextRef="#ctx0" brushRef="#br0" timeOffset="31282.959">18750 3263 0,'0'0'0,"0"18"15,0-1 1,-18 54 0,18 52-1,0 36 1,0 18 0,0-107-16,0 36 15,18 17 1,-18-34 15,0-72-15,0-52-1,0 17-15</inkml:trace>
  <inkml:trace contextRef="#ctx0" brushRef="#br0" timeOffset="31567.617">18803 3246 0,'18'0'16,"70"17"-1,18 54 1,-71-36-16,36 53 16,17 71-1,-71 17 1,-70-17-1,-35-35 1,-18-54 15,1-17-15,-19-53 0,89-53-1</inkml:trace>
  <inkml:trace contextRef="#ctx0" brushRef="#br0" timeOffset="31982.32">19456 3757 0,'0'0'0,"0"18"31,17-18-16,1 35-15,-18 0 16,0-17 0,0 52-1,0 1 1,-18 0 0,1-36-1,-1-35 1,18-18-1,0-35 1,18 0 0,35-52-1,17-1 1,1 35 0,-1 54-1,-34 17 1,-19 0-1</inkml:trace>
  <inkml:trace contextRef="#ctx0" brushRef="#br0" timeOffset="32215.452">19879 3722 0,'0'17'16,"0"1"-16,0 0 15,-18 52 1,18-52-16,-17 35 16,17 0-1,0-18 1,-18-35 0,18-35-1,0 17 1</inkml:trace>
  <inkml:trace contextRef="#ctx0" brushRef="#br0" timeOffset="32331.429">19879 3369 0,'0'0'0,"0"18"31,0-1-31</inkml:trace>
  <inkml:trace contextRef="#ctx0" brushRef="#br0" timeOffset="32664.413">20002 3687 0,'0'0'0,"0"17"15,0 36 1,18-18-16,-18 18 15,0 35 1,0-35 15,0-35-31,18-18 32,17-35-17,0-36 1,18-70-1,-17 71 1,16-19 0,1 36-1,0 53 1</inkml:trace>
  <inkml:trace contextRef="#ctx0" brushRef="#br0" timeOffset="32998.15">20514 3669 0,'0'0'0,"18"-18"31,-1 1-15,-17-1-16,18 18 16,-18-53-1,0 0 1,-35 35-1,-36 18 1,1 71 0,17 17-1,53 18 1,53 0 0,17-36-1,18-34 1,0-54-1,-70 18-15</inkml:trace>
  <inkml:trace contextRef="#ctx0" brushRef="#br0" timeOffset="33263.857">20849 3704 0,'0'0'0,"0"18"31,0-1-31,0 54 16,0-18-1,0 35 1,0-70 0,0-36 15,0-52-15,18 17-1,-18 35-15,53-88 16,17 0-1,18 18 1,-35 53 0</inkml:trace>
  <inkml:trace contextRef="#ctx0" brushRef="#br0" timeOffset="33579.614">21502 3263 0,'0'0'0,"-18"0"16,18-17-1,-35 17 1,17 0-16,-52 35 16,-36 18-1,35 70 1,18 18-1,53 18 1,36-18 0,17-35-1,17-53 1,1-53 15,-18-18-31</inkml:trace>
  <inkml:trace contextRef="#ctx0" brushRef="#br0" timeOffset="33880.025">21802 3193 0,'0'0'0,"0"35"15,0-17-15,0 52 16,17 71 0,-17 53-1,0-141 1,0 53-16,-17-53 16,-1 17-16,-35 1 31,-17-53-16,34-18 1,19-18-16</inkml:trace>
  <inkml:trace contextRef="#ctx0" brushRef="#br0" timeOffset="34180.733">22084 3457 0,'0'0'0,"18"0"47,-1 0-31,1-17-1,-18-1 1,0 0-1,0 1 1,-35 17 0,-1 0-1,19 0-15,-19 17 16,36 1 0</inkml:trace>
  <inkml:trace contextRef="#ctx0" brushRef="#br0" timeOffset="34362.23">22278 3775 0,'0'0'0,"0"17"0,-35 36 16,-18 18 0,17-54-1,-16 36-15,-54-17 31,70-36-31</inkml:trace>
  <inkml:trace contextRef="#ctx0" brushRef="#br0" timeOffset="39038.509">494 5944 0,'0'0'0,"0"18"31,0 17-15,-18-17-16,18 35 15,-17 35-15,-19 106 32,1-53-17,-18-35 1,35-53-1,18-18 1,18-70 15,-18 0-31</inkml:trace>
  <inkml:trace contextRef="#ctx0" brushRef="#br0" timeOffset="39204.172">476 5856 0,'0'0'0,"18"0"16,17-18-16,36 18 15,35 0 1,-36 36 0,-52-36-1,17 35-15</inkml:trace>
  <inkml:trace contextRef="#ctx0" brushRef="#br0" timeOffset="39371.235">441 6491 0,'0'0'0,"18"0"0,35-18 15,17 1 1,-35 17-16,71-53 15,-71 53 1</inkml:trace>
  <inkml:trace contextRef="#ctx0" brushRef="#br0" timeOffset="39536.131">917 6438 0,'0'0'0,"0"18"31,-17 35-16,17-36-15,-18 1 16,18 35 0</inkml:trace>
  <inkml:trace contextRef="#ctx0" brushRef="#br0" timeOffset="39687.613">988 5944 0,'0'0'0,"0"18"31,0 0-15,17-1-16,1-17 16</inkml:trace>
  <inkml:trace contextRef="#ctx0" brushRef="#br0" timeOffset="40005.11">1199 6332 0,'0'36'16,"0"-19"-1,0 1-15,0 52 16,0 1-1,0-18 1,0-35 0,0-54 15,0-17-15,0 18-1,0-18-15,53-106 31,-17 89-15,17 35 0</inkml:trace>
  <inkml:trace contextRef="#ctx0" brushRef="#br0" timeOffset="40335.872">1464 6403 0,'0'0'16,"18"0"-1,-1-18-15,19 1 16,-1-36 0,-18-18-1,-17 36 1,0 17-16,-17 1 16,-36 52 15,0 53-16,35 0 1,18 0 0,0-35-1,36 0 1,52-53 0,35-17-1,-34-1-15</inkml:trace>
  <inkml:trace contextRef="#ctx0" brushRef="#br0" timeOffset="40702.928">2311 5944 0,'0'0'0,"17"0"15,1-17 1,17-19 0,-17 1-1,-18 17 1,-18 18 0,-35 36-1,0 17 1,36 0-16,-54 88 15,18 17 1,18-16 0,0-19-1,17-52 1,0-36 0,1-35-1</inkml:trace>
  <inkml:trace contextRef="#ctx0" brushRef="#br0" timeOffset="40886.411">1923 6368 0,'0'0'0,"35"0"31,-17-18-31,87 0 15,-34-17 1,-36 17-16,18 1 16</inkml:trace>
  <inkml:trace contextRef="#ctx0" brushRef="#br0" timeOffset="41183.451">2505 6103 0,'0'0'0,"-18"18"15,-35 52 1,36 1-1,-1-36 1,18 71 0,0-36-1,53-17 1,0-53 0,0 0-1,-18-53 1,-17-17-1,-18-89 1,-53 53 0,0 53-1,17 53 1,19 0-16</inkml:trace>
  <inkml:trace contextRef="#ctx0" brushRef="#br0" timeOffset="41450.8">2910 6103 0,'0'0'0,"0"18"15,-35 52 1,0 36 0,17-71-16,-35 54 15,18-19 1,17-70 0</inkml:trace>
  <inkml:trace contextRef="#ctx0" brushRef="#br0" timeOffset="41600.55">2857 6103 0,'0'0'0,"0"35"16,0 18 0,18 53-1,17 0 1,-35-71-16,36 18 15</inkml:trace>
  <inkml:trace contextRef="#ctx0" brushRef="#br0" timeOffset="42133.073">476 6932 0,'0'0'0,"18"0"31,0 0-15,70 0-16,159-18 16,-142 18-1,248-17 1,106 17 0,-71-18-1,-194 1 1,-53-1-1,-88-17 1,-53 17-16</inkml:trace>
  <inkml:trace contextRef="#ctx0" brushRef="#br0" timeOffset="43050.468">741 7267 0,'0'0'0,"0"18"47,0 35-31,0 70-1,0-52-15,0 35 16,0 52 0,-18 1-1,1-53 1,-1-35-1,18-36 1,18-88 15,-18 18-15,0-18-16</inkml:trace>
  <inkml:trace contextRef="#ctx0" brushRef="#br0" timeOffset="43248.792">758 7302 0,'0'0'0,"18"0"15,35-17 1,-18-1-16,71 18 16,-35 0-1,17 18 1,-35-1-1,-36 36 1</inkml:trace>
  <inkml:trace contextRef="#ctx0" brushRef="#br0" timeOffset="43447.027">900 7885 0,'0'0'0,"35"0"16,-18-18-16,19 18 16,87-35-1,-35-1 1,-52 19 0,-19-1-16</inkml:trace>
  <inkml:trace contextRef="#ctx0" brushRef="#br0" timeOffset="43621.336">1305 7867 0,'0'0'0,"0"18"15,-17 17 1,17-18 0,0 19-1,0-19 1,0-34 15</inkml:trace>
  <inkml:trace contextRef="#ctx0" brushRef="#br0" timeOffset="43764.327">1323 7444 0,'0'0'0,"0"17"15,0 1 1,18 0 0</inkml:trace>
  <inkml:trace contextRef="#ctx0" brushRef="#br0" timeOffset="44112.925">1570 7832 0,'0'0'0,"17"17"31,-17 1-31,18 35 16,-18 0-1,0-36 1,0 19-1,-18-36 17,18-18-17,0-17-15,0-18 16,0 0 0,71-35 15,0 35-16,-54 35-15,19 1 0</inkml:trace>
  <inkml:trace contextRef="#ctx0" brushRef="#br0" timeOffset="44445.846">1976 7832 0,'0'0'0,"17"0"16,1 0-1,-1 0-15,19-36 16,-19 1 0,-17-18-1,0 36 1,-35 17 0,-35 52 15,34 19-16,19 17 1,17-35 0,53 0-1,-1-53 1,37 0 0,-54 0-16</inkml:trace>
  <inkml:trace contextRef="#ctx0" brushRef="#br0" timeOffset="45078.832">2540 7444 0,'0'0'0,"0"17"32,0 1-32,0 17 15,-18 53 1,18 18 0,0-18-1,0-52 1,0 34-1,0-35 1,0 18 0,-17-35-1,17-36 17,0 1-17,0-1 1,0 0-1,0 1 17,0-1-1,0 1-31,0-1 16,17 0-1</inkml:trace>
  <inkml:trace contextRef="#ctx0" brushRef="#br0" timeOffset="45560.896">2611 7461 0,'0'0'0,"17"0"16,1-17-1,-1-1 1,19-35-16,-19-18 16,-17 19-1,0-1 16,-70 35-15,17 71 0,0 53-1,18-18 1,35 71 0,0-18-1,17-18 1,1 18-1,0-70 1,-18-53 0,0-1-1,-18-34 17</inkml:trace>
  <inkml:trace contextRef="#ctx0" brushRef="#br0" timeOffset="45727.417">2522 7937 0,'0'0'0,"0"-17"31,18 17-15,0 0-16,52-18 15,1-35 1,-18 18-1</inkml:trace>
  <inkml:trace contextRef="#ctx0" brushRef="#br0" timeOffset="46026.633">2893 7655 0,'0'0'0,"-18"0"16,0 36 0,-34 34-1,34 18 1,18-17-1,53-1 17,-18-52-17,-17-18-15,35 0 16,-36-35 0,1-18-1,-18-35 1,-53 17-1,35 36 1,-17 0 0</inkml:trace>
  <inkml:trace contextRef="#ctx0" brushRef="#br0" timeOffset="46226.422">3246 7638 0,'0'0'0,"-18"35"31,0-17-31,-17 34 16,-36 37 0,19-19-1,16-17 1</inkml:trace>
  <inkml:trace contextRef="#ctx0" brushRef="#br0" timeOffset="46410.856">3175 7602 0,'0'0'0,"0"18"31,0 17-31,0 36 16,35 17-1,18 0 1,18-17 15,-54-54-31,19-17 0</inkml:trace>
  <inkml:trace contextRef="#ctx0" brushRef="#br0" timeOffset="46692.698">3898 7179 0,'0'0'0,"0"18"32,0-1-32,-17 54 15,17-36 1,0 71-16,0 53 15,0 52 17,-18-87-17,-17-36 1,17-53 0</inkml:trace>
  <inkml:trace contextRef="#ctx0" brushRef="#br0" timeOffset="46991.967">3951 7091 0,'0'0'0,"35"0"31,-17 17-31,105 72 16,-17 52-1,-53 35 1,-53-123 0,0 71-1,-17 17 1,-54-53 0,-17-18-1,-18-34 1,0-36-1,71-36 1</inkml:trace>
  <inkml:trace contextRef="#ctx0" brushRef="#br0" timeOffset="47357.828">4374 7726 0,'0'0'0,"18"17"32,-18 19-17,0 34 1,0 1 0,-18-18-1,18-36 1,0-34 15,0-1-31,0-17 16,18-36-1,35-52 1,-35 88-16,17-36 16,0 18-1,0 53 1,-17 35-1</inkml:trace>
  <inkml:trace contextRef="#ctx0" brushRef="#br0" timeOffset="47607.889">4745 7673 0,'0'0'0,"0"18"31,-18-1-15,18 18 0,-17 18-1,-19 0 1,36-35-16,-17 35 16,17-36-1,-18-17 1,18-17-1</inkml:trace>
  <inkml:trace contextRef="#ctx0" brushRef="#br0" timeOffset="47757.299">4762 7161 0,'0'0'0,"0"18"16,0 0-1,0-1 1,0 1-16</inkml:trace>
  <inkml:trace contextRef="#ctx0" brushRef="#br0" timeOffset="48106.954">5045 7708 0,'0'0'0,"0"35"15,0 18 17,17 0-17,19-17 1,-1-19-1,-17-17 1,-1-17-16,36-19 16,-18-34-1,18-36 1,-17 18 0,-36 35-1,0 35 1,-18 18-1</inkml:trace>
  <inkml:trace contextRef="#ctx0" brushRef="#br0" timeOffset="48422.867">5397 7691 0,'0'0'0,"18"0"15,0-18 1,35-35-1,0 0 1,-36 0 0,-17 18-16,0-18 15,-53 35 1,-17 54 0,17 52-1,35 18 1,18-36-1,35-17 1,71 0 15,-35-53-31,-36-18 16</inkml:trace>
  <inkml:trace contextRef="#ctx0" brushRef="#br0" timeOffset="48706.293">5874 7602 0,'0'0'0,"0"18"16,0 0-16,0 35 15,0 35 1,-18-35 0,18-36-1,-18-34 16,18-1-31,0-53 16,18-34 0,0 16-1,52-34 1,18 35 15,-52 52-31</inkml:trace>
  <inkml:trace contextRef="#ctx0" brushRef="#br0" timeOffset="49522.909">7250 7408 0,'0'0'0,"-18"0"32,0 0-32,-52 0 15,34 0 1,-52 36 0,-18 34-1,36 18 1,70 36-1,53-89 1,35 0 0,0-35-1,-17-70 1,-1-36 0,36-159-1,-53 71 1,-35 106-1,-18 0 1,0 70 0,-36 89-1,1 105 17,35-17-17,0-18 1,0-53-1,0 1 1,18-72 0,-1-17-16</inkml:trace>
  <inkml:trace contextRef="#ctx0" brushRef="#br0" timeOffset="49837.96">7514 7373 0,'0'0'0,"0"53"16,18 18 0,-18 34-1,17-34 1,-17-18 0,0-71 30,18-35-30,0-35 0,-1-53-1,19 17 1,17 72 0,17 34-1,-35 18-15</inkml:trace>
  <inkml:trace contextRef="#ctx0" brushRef="#br0" timeOffset="50003.781">8026 7444 0,'0'0'0,"0"17"15,0 71 1,0-52 0,-18 34 15,0-52-16,1-18 1,-1-18-16</inkml:trace>
  <inkml:trace contextRef="#ctx0" brushRef="#br0" timeOffset="50137.288">8043 6967 0,'0'18'31,"0"0"-31,0-1 16</inkml:trace>
  <inkml:trace contextRef="#ctx0" brushRef="#br0" timeOffset="50452.845">8308 7461 0,'0'0'0,"0"18"15,0 52 1,35-17 0,36-17-1,-18-19 1,-18-17-1,-17 0-15,52-70 16,-35-18 0,18-36-1,-17 1 1,-19 34 0,1 54-1</inkml:trace>
  <inkml:trace contextRef="#ctx0" brushRef="#br0" timeOffset="50785.684">8996 7408 0,'0'0'0,"0"-17"15,17-1 1,19-53-1,-19 1 1,-17-18 0,0 52-1,-17 19-15,-19 17 16,-69 70 0,69 36-1,36 18 16,53-18-15,18-36 0,-1-52-1,-52-18-15</inkml:trace>
  <inkml:trace contextRef="#ctx0" brushRef="#br0" timeOffset="51054.108">9366 7355 0,'0'0'0,"0"53"16,0-35-16,-17 70 15,17-35 1,0 0 0,0-71 15,0 1-16,0-36 1,17-53 0,36-18-1,-35-17 1,-18 124-16</inkml:trace>
  <inkml:trace contextRef="#ctx0" brushRef="#br0" timeOffset="51851.198">8343 7391 0,'0'0'0,"0"-18"31,0 36 16,18-18-31,-18 17-16,35 36 15,36 18 1,-1-1-1,-35-17 1,-17-35-16,17 35 16,-35-36-1,18-17 1,-18-17 15,318-548 125</inkml:trace>
  <inkml:trace contextRef="#ctx0" brushRef="#br0" timeOffset="52531.736">10019 7232 0,'0'0'0,"18"-18"47,-1 18-47,36-17 16,-18 17-1,36 0 1,-53 17 15</inkml:trace>
  <inkml:trace contextRef="#ctx0" brushRef="#br0" timeOffset="52683.234">9878 7567 0,'0'0'0,"35"0"16,-17 0-16,52 0 16,54-18-1,17-17 1,-18-35 0</inkml:trace>
  <inkml:trace contextRef="#ctx0" brushRef="#br0" timeOffset="53352.197">10883 7338 0,'0'0'0,"0"17"15,0 1-15,0 53 16,0-18-1,0-1 1,0-69 15,0-1-31,0-52 16,18-36 0,52-18-1,19 18 1,34 89-1,-17 52 1,-18 71 0,-53 17 15,-35-34-15,-35-36-1,17-36 1,1-17-1</inkml:trace>
  <inkml:trace contextRef="#ctx0" brushRef="#br0" timeOffset="53746.61">11589 7267 0,'0'0'0,"17"0"15,36 0 1,0-17 0,0-19 15,-35-17-15,-18 0-1,0 36 1,-18 17-16,-17 0 15,-53 53 1,35 53 0,17-1-1,36-16 1,53-1 0,18-53-1,-1-35 1,19-35-1</inkml:trace>
  <inkml:trace contextRef="#ctx0" brushRef="#br0" timeOffset="54213.928">12047 7232 0,'0'0'0,"-17"18"16,17-1-16,-18 18 15,18 54 1,18-19 0,17-34-1,36-36 1,-19-36 0,1-34-1,0-36 1,0 18-1,-53 70-15,0 0 16,0 71 0,-35 35-1,35 1 17,35-19-17,53-52 1,18-53-1,-53-36 1,-18 0 0,-35-34-1,-17 16 1,-36 37 0,-18 34-1</inkml:trace>
  <inkml:trace contextRef="#ctx0" brushRef="#br0" timeOffset="54812.87">14041 6844 0,'0'0'0,"0"18"47,0-1-47,0 18 16,-18 71-1,0-53-15,1 53 16,-36 88-1,17-70 1,36-54 0,0-52-1,0-54 1,0-52 0</inkml:trace>
  <inkml:trace contextRef="#ctx0" brushRef="#br0" timeOffset="55012.07">14023 6650 0,'0'0'0,"18"-18"16,-1 18-16,54-17 16,158 17-1,-70 17 1,-53 1-1,-71 17 1,-53 0 0</inkml:trace>
  <inkml:trace contextRef="#ctx0" brushRef="#br0" timeOffset="55196.156">13935 7144 0,'0'0'0,"35"0"16,71 0-1,35-18 1,18-35 0,-71 36-16</inkml:trace>
  <inkml:trace contextRef="#ctx0" brushRef="#br0" timeOffset="55379.032">14623 7091 0,'0'0'0,"0"17"0,-18 36 16,0 36 0,18-37 15,0 1-16,0-70 1</inkml:trace>
  <inkml:trace contextRef="#ctx0" brushRef="#br0" timeOffset="55527.932">14799 6809 0,'0'0'0,"0"17"16,0 1 0</inkml:trace>
  <inkml:trace contextRef="#ctx0" brushRef="#br0" timeOffset="55844.086">14993 7144 0,'0'0'0,"0"17"15,0 36 1,0-17 0,0-1-16,0 35 15,-35-17 1,17-17-1,0-36 1,18-36 0,0-34-1,53-36 1,0 0 0,18 18-1,-1 35 1</inkml:trace>
  <inkml:trace contextRef="#ctx0" brushRef="#br0" timeOffset="56177.577">15240 7144 0,'0'0'0,"18"0"31,-1-18-31,19-17 15,-1 0 1,-18-36 0,-17 36-1,-17 35 1,-54 35 0,54-17-16,-36 70 15,53 18 1,0-53 15,17-1-15,72-34-1,16-53 1,36-53 0</inkml:trace>
  <inkml:trace contextRef="#ctx0" brushRef="#br0" timeOffset="56543.344">15893 6597 0,'0'0'0,"17"0"16,19-35-1,-19 17 1,1-17 15,-36 35-15,-17 17-1,-18 36 1,-18 35 0,19 36-1,16-1 1,19 36-1,-1 0 1,0-106-16,1 17 16,-1-17-1,18-35 1</inkml:trace>
  <inkml:trace contextRef="#ctx0" brushRef="#br0" timeOffset="56710.001">15575 7020 0,'0'0'0,"18"0"15,-1-17 1,72-1 0,16-35-1,-69 53-15</inkml:trace>
  <inkml:trace contextRef="#ctx0" brushRef="#br0" timeOffset="56992.415">16087 6809 0,'0'0'16,"-36"17"-1,19 1-15,-19 17 16,-52 71 0,88 0-1,36-18 1,-1-53 15,35 1-15,1-72-1,-1-52 1,-34-18 0,-36 18-1,-53 35 1,0 18-1,0 17 1</inkml:trace>
  <inkml:trace contextRef="#ctx0" brushRef="#br0" timeOffset="57230.962">16492 6844 0,'0'0'0,"0"18"16,-35 17-1,-18 35 1,-35 1 0,17 17-1,54-70-15,-19 17 16,1-35-1</inkml:trace>
  <inkml:trace contextRef="#ctx0" brushRef="#br0" timeOffset="57425.047">16387 6809 0,'0'0'0,"0"17"31,0 19-31,0 52 15,35 18 17,-18-89-32,19 36 15,-1-18 1,0-35-16</inkml:trace>
  <inkml:trace contextRef="#ctx0" brushRef="#br0" timeOffset="57724.352">16880 6438 0,'0'0'0,"0"18"15,-17-1 1,-1 36-16,0 53 15,1 35 1,-1 0 15,1-35-15,17-70-16,-18 105 16,0-53-1,18-71 1</inkml:trace>
  <inkml:trace contextRef="#ctx0" brushRef="#br0" timeOffset="58023.965">17022 6491 0,'0'0'0,"17"0"0,1 18 16,17 17-16,36 71 31,-18 17-15,-36 18 0,-70 18-1,-70 0 1,52-89-1,-17-17 1,17-53 0,19-35-1</inkml:trace>
  <inkml:trace contextRef="#ctx0" brushRef="#br0" timeOffset="58424.045">17427 6914 0,'0'0'0,"0"18"16,18 0-1,-1-1-15,-17 19 16,0 34-1,0 1 1,-35-1 0,18-52-1,-19-18 1,1-35 0,35-36-1,18 1 1,35-19-1,35 1 1,35 18 15,-52 34-15,-18 36-16</inkml:trace>
  <inkml:trace contextRef="#ctx0" brushRef="#br0" timeOffset="58741.129">17798 6862 0,'0'0'0,"0"17"16,0 18 0,-18-17-1,18 17 1,0 36 0,0-1-1,0-34 1,0-54-1,0 0-15</inkml:trace>
  <inkml:trace contextRef="#ctx0" brushRef="#br0" timeOffset="58888.254">17815 6544 0,'0'0'0,"0"18"15,0-1 1</inkml:trace>
  <inkml:trace contextRef="#ctx0" brushRef="#br0" timeOffset="59205.67">18062 6932 0,'0'0'0,"0"18"15,0 17 1,18 18 0,-18-35-16,0 17 15,0-18 1,17-34-1,1-18 1,0-1 0,-1-34 15,-17 52-31,18-52 0,17-1 31,1 18-31</inkml:trace>
  <inkml:trace contextRef="#ctx0" brushRef="#br0" timeOffset="59555.967">18380 6879 0,'0'0'0,"17"-17"15,19-1 1,-19-17-1,19-18 1,-36 35 0,0-17-16,0-1 15,-36 54 17,-17 35-17,0 18 1,53 17-1,18 0 1,0-53 0,52 18-1,1-53 1,-1-35-16</inkml:trace>
  <inkml:trace contextRef="#ctx0" brushRef="#br0" timeOffset="59871.604">18803 6685 0,'0'0'0,"0"18"16,0 17-16,0 36 16,0-1 15,0-17-16,0-35-15,0 17 16,0-17 0,0-36-1,0-35 1,0 0 0,18-35-1,52-18 1,18 36-1,-52 52 1</inkml:trace>
  <inkml:trace contextRef="#ctx0" brushRef="#br0" timeOffset="60204.648">19473 6297 0,'0'0'0,"-17"0"16,-19 0 0,19 0-16,-36 35 15,-53 36 1,18 35-1,35 88 1,53-106 0,88 53-1,0-70 1,18-36 0,-18-53-1</inkml:trace>
  <inkml:trace contextRef="#ctx0" brushRef="#br0" timeOffset="60487.089">19844 6227 0,'0'0'0,"17"17"16,1 1-1,-18-1-15,53 89 16,-53 35 0,0 18-1,-35-18 1,-18-35 0,-18-35 15,18-54-16,36-34-15</inkml:trace>
  <inkml:trace contextRef="#ctx0" brushRef="#br0" timeOffset="60819.849">20232 6491 0,'0'0'0,"0"-18"63,17 1-63,-17-1 15,0 1 1,0-1-16,0 0 16,-35-17-1,18 35 1,-1 0 0,18 18-1</inkml:trace>
  <inkml:trace contextRef="#ctx0" brushRef="#br0" timeOffset="60987.602">20373 6809 0,'0'0'0,"-18"17"16,1 1-16,-1-18 15,-17 35-15,-71 0 31,35-17-31</inkml:trace>
  <inkml:trace contextRef="#ctx0" brushRef="#br0" timeOffset="63032.744">794 9225 0,'0'-18'47,"17"18"-47,-17-17 0,53-18 16,18-18-1,-18-36 1,-53 37 0,-18 16-1,-88 36 1,-35 71-1,-18 70 17,142-53-17,87-35 1,36-18 0,18-35-1,-36 0 1,-71 0-1,-69 0 1,-90 53 0,-16 18-1,-1 17 1,71 35 0,52-34-1,125-1 1,52-71-1,35-34 17,-88-18-17,53-36-15</inkml:trace>
  <inkml:trace contextRef="#ctx0" brushRef="#br0" timeOffset="63582.098">1429 9331 0,'0'0'0,"0"-18"16,-18 18-16,0 0 15,-34 0 1,16 0-1,-17 18-15,-17 35 16,-1 53 15,89-18-15,35-35 0,17-36-1,19-52 1,-1-35-1,-18-71 1,-17-1 0,-35 37-1,-18 52 1,0 35 0,-18 71-1,1 53 1,-1 17-1,18 1 1,0-54 15,0 36-15,0-53 0,18-53-1,-1 0-15</inkml:trace>
  <inkml:trace contextRef="#ctx0" brushRef="#br0" timeOffset="64082.565">1905 9260 0,'0'0'0,"-18"0"0,-17 18 16,-53 17-1,53 18 1,35-17-1,35-19 1,0-17 0,36 0-16,70-17 31,-71-36-15,-52 17-1,-36 36 16,1 18-31,-19 35 16,-34 88 0,70 35-1,0 18 1,0-70 0,0 17-1,-35-70 1,-71-36-1,0-70 1,18-36 0,52 0 15,54-70-15,106-70-1,17 70-15</inkml:trace>
  <inkml:trace contextRef="#ctx0" brushRef="#br0" timeOffset="64414.041">2558 9243 0,'0'0'0,"17"-18"16,1-17-1,0 0 1,-18-1 0,-36 36-1,-17 36 1,0 34 15,36 1-15,34 17-1,54 0 1,17-35 0,0-53-1,-52 0-15</inkml:trace>
  <inkml:trace contextRef="#ctx0" brushRef="#br0" timeOffset="64863.186">353 10389 0,'0'0'0,"17"0"32,1 0-17,17 0-15,159-35 16,89 17-1,105-17 1,-89 35 0,90-18-1,-160 18 1,-141 0 15,-53 0-15,-35-17-1</inkml:trace>
  <inkml:trace contextRef="#ctx0" brushRef="#br0" timeOffset="66177.668">811 10918 0,'0'0'0,"-17"0"47,-1 0-47,-17 0 16,0 0-16,-71 0 16,18 0 15,35 0-16,35 0 1,0 0 15,18 18-15,-35 35 0,35-35-16,-35 35 15,-36 70 1,36-35-1,0 0 1,-1 1 0,19-19-1,-1 1 1,18-18 0,0-36-1,0 36 1,18-18-1,17-17 1,53 0 0,0-36-1,18-17 1,-18-36 0</inkml:trace>
  <inkml:trace contextRef="#ctx0" brushRef="#br0" timeOffset="66362.393">300 11465 0,'0'0'0,"35"0"16,53-17-1,18-1 1,-35 0-1</inkml:trace>
  <inkml:trace contextRef="#ctx0" brushRef="#br0" timeOffset="67026.755">1323 10813 0,'0'0'0,"-18"17"46,18 19-30,-17 52 0,-1 35-1,0-88-15,1 71 16,-1 18 0,0 35-1,18-89 1,-17-35-1,17-17 1,0-36 15,0-17-15,0 17-16,-18-52 16,18 17-1,-35 18 1,-36 35 15,-17 17-15,53 19-1,-53 34 1,70 1 0,18-18-1,35-18 1,36-17-1,17-18 1,0-18 0,-52 0-16</inkml:trace>
  <inkml:trace contextRef="#ctx0" brushRef="#br0" timeOffset="67609.567">1605 11307 0,'0'0'0,"0"-18"32,-18 18-17,-17 0 1,-35 35-1,17 18 1,35 0 0,18-18-1,18-35 1,35 0 0,-36 0-16,36-35 15,-18 0 1,-35 17-1,-17 53 32,-1 18-31,1-17-16,17 87 16,-18 18-1,18 36 1,-18-36-1,1-36 1,-1-69 0,-17-36-1,-18-71 1,0-35 0,53-17-1,53-36 1,17 71-1</inkml:trace>
  <inkml:trace contextRef="#ctx0" brushRef="#br0" timeOffset="67993.149">2011 11342 0,'0'0'0,"17"0"62,-17-18-62,18 18 16,17-17-16,-17-19 16,0-17-1,-18 36-15,-18-19 16,-53 36-1,1 36 17,17 52-17,35-35 1,36 53 0,70 17-1,0-88 1,18-17-1,0-53 1</inkml:trace>
  <inkml:trace contextRef="#ctx0" brushRef="#br0" timeOffset="68274.704">2646 10813 0,'0'35'16,"-18"-17"-16,1-1 16,-1 54-16,0 70 31,18 18-15,0-18-1,0-106-15,0 53 16,0 0-1,-17-52 1</inkml:trace>
  <inkml:trace contextRef="#ctx0" brushRef="#br0" timeOffset="68590.756">2699 10813 0,'0'0'0,"17"0"31,1 17-15,53 36 0,17 53-1,-71-71-15,19 71 16,-19 35-1,-17 0 1,-53-35 0,0-35-1,-35-36 1,-18-35 0,54-18-1,34 1 1</inkml:trace>
  <inkml:trace contextRef="#ctx0" brushRef="#br0" timeOffset="68990.735">3210 11342 0,'0'0'0,"0"17"63,0 1-63,18 53 16,-18-36-1,0 35 1,0-34-1,0-54 17,0-35-1,18 18-15,-18 0-16,35-18 15,53-88 1,-53 105-1,18 1 1</inkml:trace>
  <inkml:trace contextRef="#ctx0" brushRef="#br0" timeOffset="69172.082">3634 11377 0,'0'0'15,"0"53"16,-18-35-31,18 17 16,0-17 0,-18-36 15</inkml:trace>
  <inkml:trace contextRef="#ctx0" brushRef="#br0" timeOffset="69339.889">3669 10813 0,'0'0'0,"0"17"15,-18 1 1,18 0-16,-17 17 16,17 18-1,0-18 1</inkml:trace>
  <inkml:trace contextRef="#ctx0" brushRef="#br0" timeOffset="69689.584">3845 11271 0,'0'0'0,"0"18"16,0 0-1,0-1 1,0 1-16,18 52 16,-18-17-1,18-35 1,-1 0 0,18-18-1,1-36 1,-1-34-1,0-18 1,1-1 0,-19 19-1,1 17 17,-1 53-32</inkml:trace>
  <inkml:trace contextRef="#ctx0" brushRef="#br0" timeOffset="70072.461">4339 11271 0,'0'0'0,"0"-17"16,18-1-1,-1-53 1,1 1 0,-18 17-1,0 18 17,-35 35-17,-18 53 1,53-36-16,-35 36 15,35 53 1,0-18 0,35-17-1,18-18 1,0-53 0,-36 0-16</inkml:trace>
  <inkml:trace contextRef="#ctx0" brushRef="#br0" timeOffset="70358.274">4710 11148 0,'0'0'0,"0"35"16,0-17 0,-18 35-1,18 35 1,-18-35-1,1-18 1,17-53 15,0-35-15,0-17 0,0 35-16,35-89 15,18 18 1,17 18-1</inkml:trace>
  <inkml:trace contextRef="#ctx0" brushRef="#br0" timeOffset="71037.151">6332 10354 0,'0'0'0,"0"18"16,0-1-16,-35 71 15,17 36 1,18-18 0,0-36-1,-17 107 1,-1-36-1,18-35 1,0-53 0,0-36-1,0-52 1</inkml:trace>
  <inkml:trace contextRef="#ctx0" brushRef="#br0" timeOffset="71335.729">6315 10830 0,'0'0'0,"-36"-17"16,-16-19 0,-1 19-1,35 17-15,-53 0 16,-17 70 0,18 18 15,17 36-16,53-36 1,17-17 0,72-1-1,-1-52 1,18-18 0,17-35-1,-88 17-15</inkml:trace>
  <inkml:trace contextRef="#ctx0" brushRef="#br0" timeOffset="71604.538">6579 10848 0,'0'0'0,"0"18"16,0-1-16,36 71 15,-36 18 16,17-53-15,-17-18-16,0 18 16,0-35-1,0-36 17,0 1-32,0-36 15,35-53 1,-17 71-1</inkml:trace>
  <inkml:trace contextRef="#ctx0" brushRef="#br0" timeOffset="71852.225">7126 10971 0,'0'0'0,"0"18"16,0 17-1,0-17-15,-18 35 16,1 0 0,17-36-1,-18-34 1</inkml:trace>
  <inkml:trace contextRef="#ctx0" brushRef="#br0" timeOffset="72002.137">7161 10460 0,'0'0'0,"-17"17"31,17 1-16,0 0 1,0 17-16</inkml:trace>
  <inkml:trace contextRef="#ctx0" brushRef="#br0" timeOffset="72384.602">7426 10848 0,'0'0'0,"0"18"16,0-1-16,18 36 15,-18-18-15,35 54 31,-35-1-15,18-53 0,-1-17-1,18-36 1,-17-17 0,0-89-1,17-17 1,-17 0-1,-1 71 1,19 17 0</inkml:trace>
  <inkml:trace contextRef="#ctx0" brushRef="#br0" timeOffset="72718.402">7867 10830 0,'0'0'0,"0"-17"15,18 17 1,17-18 0,-18 0-16,54-35 15,-36 1 1,-17-1 0,-36 17-1,-35 36 1,-70 36-1,70 17 1,18 105 0,52-52-1,54-35 1,17-18 0,-17-53-1,-36 0 1</inkml:trace>
  <inkml:trace contextRef="#ctx0" brushRef="#br0" timeOffset="72983.141">8502 10777 0,'0'0'0,"0"18"16,0 17 0,-18 53-1,-17 1 1,0-36-1,35-18 1,0-53 0,0-35-1,0 18-15,17-36 16,36-52 0,-17 0-1,-19 52 1,-52 36-1</inkml:trace>
  <inkml:trace contextRef="#ctx0" brushRef="#br0" timeOffset="73499.713">6809 10866 0,'0'0'0,"-18"0"15,0 17 1,1 1-16,-19 35 16,-52 35-1,53-18 1,35-34-1,0-19 1</inkml:trace>
  <inkml:trace contextRef="#ctx0" brushRef="#br0" timeOffset="74248.846">9366 10583 0,'0'0'0,"18"0"32,70-17-17,36 17 1,-1 0-1,-88 0 1</inkml:trace>
  <inkml:trace contextRef="#ctx0" brushRef="#br0" timeOffset="74381.386">9596 10918 0,'0'0'0,"35"-17"16,-18-1-16</inkml:trace>
  <inkml:trace contextRef="#ctx0" brushRef="#br0" timeOffset="75263.559">8502 10583 0,'0'0'0,"-18"0"47,1 0 0,17 18-47,0 17 16,0 36-1,17 17 1,1-17 0,0-54-16,-18 71 15,0-17 17,0-18-17,0-36 1,0-34 15,0-1-15,0-35-1,0-53 1,17 54-16,18-37 16,71-69-1,-53 105 1,0 17-1,0 36 1,-35 0 0</inkml:trace>
  <inkml:trace contextRef="#ctx0" brushRef="#br0" timeOffset="76045.263">9525 10989 0,'0'0'0,"18"0"94,-1 0-94,1-18 16,17 18-1,0 0-15,18 0 16,53 0 0,-35 0-1,-71-17 1,-88 17-1,-18 0 1,53 0 0,-18 0-1,1-18 1</inkml:trace>
  <inkml:trace contextRef="#ctx0" brushRef="#br0" timeOffset="76960.838">10672 10566 0,'0'0'0,"0"17"31,0 1-31,0 17 16,0 36 0,0-1-1,0-17 1,0-70 15,0-1-31,0-17 16,0-53-1,17-18 1,36 0 0,18 71-1,52 52 1,1 54 15,-54 35-15,-52-18-1,-54 0 1,-16-35 0,16-53-1</inkml:trace>
  <inkml:trace contextRef="#ctx0" brushRef="#br0" timeOffset="77378.547">11377 10583 0,'0'0'0,"18"0"31,-1 0-15,19-35-1,-1 0 1,-17-18 0,-18 18-1,-36 35 1,-34 0-1,-18 52 1,52 19 0,36 35-1,18-88-15,17 52 16,36 1 0,17-36-1,35-17 1,-17-54 15,0-17-31</inkml:trace>
  <inkml:trace contextRef="#ctx0" brushRef="#br0" timeOffset="77876.204">11977 10477 0,'0'0'0,"-18"18"15,18 17 1,-17-17-16,17 35 16,17 53-1,36-71 1,0-17 0,0-36-1,-18-17 1,18-71 15,-35 53-15,-18 18-1,0 70 1,0 18 0,17-18-1,36 1 1,53-19-1,-35-34 1,-18-36 0,-36-18-1,-17-17 1,-35 35 0,-18 18-1,18 35 1,17 0 15</inkml:trace>
  <inkml:trace contextRef="#ctx0" brushRef="#br0" timeOffset="78608.848">13811 9913 0,'0'0'0,"0"-18"31,-17 18-31,17-17 0,-36 17 16,-34-18 0,-1 0-1,18 18 1,36 18-1,-1 17 17,0 18-17,1 36 1,-1-1 0,-17 53-1,0-35 1,17-18-1,18-18 1,-18 1 0,18-36-1,18 1 1,52-19 0,1-17-1,0-53 1,-1-17-1</inkml:trace>
  <inkml:trace contextRef="#ctx0" brushRef="#br0" timeOffset="78791.858">13406 10389 0,'0'0'0,"17"-17"31,1 17-31,17 0 16,-17 0-16,52-36 15,-34 36-15</inkml:trace>
  <inkml:trace contextRef="#ctx0" brushRef="#br0" timeOffset="79393.923">14111 10283 0,'0'0'0,"0"-17"15,0-1 17,-18 18-32,-52 0 15,35 0-15,-36 0 16,-35 53 0,36 18-1,52-1 1,18-17-1,71-18 1,34-35 15,1-35-15,0-18 0,-18-53-1,0-35 1,-35-17-1,-35 69 1,-18 72 0,-35 70-1,-1 52 1,19 1 0,17 0-1,0-53 1,0 35-1,17-35 1,19-35 0</inkml:trace>
  <inkml:trace contextRef="#ctx0" brushRef="#br0" timeOffset="79956.776">14870 10195 0,'0'0'0,"-18"0"15,0 0-15,-52 0 16,-18 36 0,17 16-1,53-16 1,18-19-16,71 19 15,17-36 1,-17 0 0,-18-36 15,-1-17-15,-34 18-1,-71 53 16,18 70-15,0 18 0,35-53-16,0 53 15,0 88 1,-18 0 0,-17-106-1,-36-71 1,1-34-1,-19-71 1,37-36 15,52-17-15,88 18 0,35-1-1,-70 89-15</inkml:trace>
  <inkml:trace contextRef="#ctx0" brushRef="#br0" timeOffset="80322.97">15081 10248 0,'18'0'15,"0"0"1,-1 0-16,-17-17 15,18-1-15,-18-17 16,0 17 0,0 0 15,-35 18-15,-1 36-1,1 52 1,35-71-16,0 36 15,0 36 1,53-54 0,17 0-1,19-35 1,-1-35 0,-71 17-16</inkml:trace>
  <inkml:trace contextRef="#ctx0" brushRef="#br0" timeOffset="80588.476">15575 9913 0,'0'0'0,"0"18"15,0-1 1,0 1-1,-35 53 1,35-54-16,-18 89 16,1 0-1,17 0 1,0-53 0,0-18-1</inkml:trace>
  <inkml:trace contextRef="#ctx0" brushRef="#br0" timeOffset="80938.019">15699 9825 0,'0'0'0,"0"-18"16,53 18-1,-1 18 1,54 52 0,-18 36-1,-35 18 1,-53-18 0,-17-1-1,-1-69-15,-35 34 16,-17-35-1,-1-17 1,-35-18 0,0 0-1,36-35 1,52 35 0</inkml:trace>
  <inkml:trace contextRef="#ctx0" brushRef="#br0" timeOffset="81336.851">16263 10283 0,'0'18'16,"0"17"-1,-18 1 1,18-19-16,-17 36 16,17-35 15,-18-18-15,18-35-1,0-18 16,0 35-31,18-53 16,52-17 0,1 18-1,-1 34 1,-17 54 0,-17 17-1,-36-17 1</inkml:trace>
  <inkml:trace contextRef="#ctx0" brushRef="#br0" timeOffset="81569.917">16581 10213 0,'0'0'0,"0"18"16,0 17-1,0 0 1,-18 18 0,18-35-1,-18-18 1,1 0 0,17-18-16</inkml:trace>
  <inkml:trace contextRef="#ctx0" brushRef="#br0" timeOffset="81720.206">16581 9790 0,'0'0'0,"0"17"16,0 1-1,0-1 1,0 1-16</inkml:trace>
  <inkml:trace contextRef="#ctx0" brushRef="#br0" timeOffset="82086.148">16827 10213 0,'0'0'0,"0"18"16,0-1-16,0 18 16,0 1-1,18-1 1,-18 0 0,18-35-1,-1-17 16,19-54-15,-1 1 0,-17-19-1,17 19 1,-17 35 0,-1 35-1,1 0-15</inkml:trace>
  <inkml:trace contextRef="#ctx0" brushRef="#br0" timeOffset="82402.927">17127 10195 0,'0'0'16,"36"-17"15,-1-19-31,-17 1 31,17-35-15,-35-1 0,0 36-1,-18 35-15,-17 0 16,-36 88 0,18 0-1,53-17 1,36-1-1,17-35 1,17-35 0,-17 0-1</inkml:trace>
  <inkml:trace contextRef="#ctx0" brushRef="#br0" timeOffset="82685.269">17551 10142 0,'0'0'0,"0"18"16,0 0-16,0 35 15,0-1 1,0-34 0,0 0-1,0-36 1,0-17-1,0-18 1,17-35 0,36-18-1,53-18 1,18 54 0</inkml:trace>
  <inkml:trace contextRef="#ctx0" brushRef="#br0" timeOffset="83018.471">18309 9490 0,'0'0'0,"-17"0"16,-1 0-1,-35 35 1,-18 71 0,-17 35-1,53-88-15,0 88 16,35-18 0,53-34-1,17-36 1,18-36-1,1-34 17,-37-1-32</inkml:trace>
  <inkml:trace contextRef="#ctx0" brushRef="#br0" timeOffset="83283.759">18821 9437 0,'0'0'0,"17"17"15,36 54 1,-17 88 0,-19 17-1,-17-123 1,-53 88-16,18-88 15,-53 0 17,35-35-17,35-18-15</inkml:trace>
  <inkml:trace contextRef="#ctx0" brushRef="#br0" timeOffset="83605.943">19473 9648 0,'0'0'0,"0"-17"78,0-1-62,0 1-1,0-1-15,-17-17 16,-1 35 15,0 0-15,18 17-1</inkml:trace>
  <inkml:trace contextRef="#ctx0" brushRef="#br0" timeOffset="83766.611">19597 9948 0,'0'0'0,"0"36"15,-35 17 1,-36 17-1,-17-35 1,35-17 0,-53 0-16</inkml:trace>
  <inkml:trace contextRef="#ctx0" brushRef="#br0" timeOffset="98409.881">7973 5045 0,'0'0'0,"-18"0"219,0 0-219,1 0 15,-1 0-15</inkml:trace>
  <inkml:trace contextRef="#ctx0" brushRef="#br0" timeOffset="102392.925">8555 4798 0,'0'0'0,"17"0"16,19 0-1,52 0 1,0-18 0,-53 18-16,142 0 15,-1 0 1,36 0-1,-71 0 1,53 18 0,-123-18-16,87 17 15,-17-17 1,-17 0 15,-71 0-15,0 0-1,-36 0 1,1-17 0,-18-1 15,18 18-31,-18-18 94,-18 18-94</inkml:trace>
  <inkml:trace contextRef="#ctx0" brushRef="#br0" timeOffset="106092.906">12965 4727 0,'0'0'0,"35"0"0,53 0 16,106 0-1,0 0 1,-88 0 0,-53 0-16,35 0 15,18 0 1,-71-17-1,-17 17 1,-36-36 15,1 36 1,-1 0-17,0 0 1</inkml:trace>
  <inkml:trace contextRef="#ctx0" brushRef="#br0" timeOffset="112509.047">16316 4621 0,'0'0'0,"18"0"15,35 0 1,17 0 0,18 0-1,-70 0-15,52 0 16,54 0 0,-18 0-1,17 0 1,1 0-1,17 0 1,18 0 0,-1 0-1,36 0 17,-17 0-17,-1 0 1,-35 0-1,-35 0 1,-35 0 0,-18 0-1,52 0 1,-16 0 0,16 0-1,19 0 1,-36 0-1,71 0 1,52 18 0,-52-18-1,-35 0 1,-36 0 15,18 0-15,0 0-1,17 0 1,36 0 0,-36 0-1,-35 0 1,54 0 0,69 0-1,1 0 1,-142 0-16,107-18 15,-107 18 1,19 0 0,-36 0-1,17-17 1,-17-1 0,-18 18 15,-17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31:4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723 0,'0'0'0,"18"0"47,-18-17-47,18-1 16,-1 18-16,1-35 16,35-36-1,-36-70 1,-17 53-1,-35 35 1,-53 70 0,0 36-1,35 18 1,18 35 15,52 53-15,36-54-1,0 1 1,-35-53 0,-18 18-1,-18-18 1,-123-18 0,0-17-1,35-18 1,53 0-1,88-36 1,36 1 0,35 17-1</inkml:trace>
  <inkml:trace contextRef="#ctx0" brushRef="#br0" timeOffset="381.506">1746 1005 0,'0'0'0,"18"-17"16,0 17 0,-1-18-1,1 0-15,-1 1 16,19-36-1,-36 35 1,-53 18 0,-35 36-1,35-1 1,-18 35 0,36 1 15,52 17-16,36-35 1,36-35 0,-19-18-1,54-53-15</inkml:trace>
  <inkml:trace contextRef="#ctx0" brushRef="#br0" timeOffset="681.729">2452 459 0,'0'0'0,"0"17"31,0 1-15,-18 17-16,-17 71 15,0 0 16,-1 35-15,19-106-16,-19 36 16,19 35-1,-1-36 1,18-35 0,53-17-1,18-53 1</inkml:trace>
  <inkml:trace contextRef="#ctx0" brushRef="#br0" timeOffset="1031.092">2575 1005 0,'0'0'0,"0"-17"31,18-1-15,17-17 0,0-18-1,-17 18 1,-18 17 0,-35 18-1,-53 71 1,52-1-1,19 18 1,17-35 0,53 18-1,-36-54-15,36 1 16,0 0 0</inkml:trace>
  <inkml:trace contextRef="#ctx0" brushRef="#br0" timeOffset="1347.643">2875 1164 0,'0'0'0,"0"-17"31,0-1-31,0 0 16,0-52-1,35-19 1,-17 54-1,0 18-15,35-1 16,17 36 0,18 52-1,-52 1 1,-36-1 0,-18 1-1,0-54 16,-17 1-15</inkml:trace>
  <inkml:trace contextRef="#ctx0" brushRef="#br0" timeOffset="1530.352">3404 917 0,'0'0'0,"0"18"15,-17-1 1,-1 36-1,0 0 1,18 0 0,0-35-1,0 17-15,0-17 16</inkml:trace>
  <inkml:trace contextRef="#ctx0" brushRef="#br0" timeOffset="1696.816">3457 635 0,'0'0'0,"-17"0"16,-1 0 0,18 18-1,0-1-15,18 1 16,-1 0-16</inkml:trace>
  <inkml:trace contextRef="#ctx0" brushRef="#br0" timeOffset="2112.658">3722 864 0,'0'0'0,"-18"0"16,1 18 0,-1 0-16,-17 17 15,17 35 1,36 1 0,52 0-1,18-54 1,18-34-1,-18-19 1,-17-70 0,-36 18-1,-35 53 1,-17 35 0,-1 35-1,18 18 1,0 35 15,18-70-31,34 17 16,-16 18-16</inkml:trace>
  <inkml:trace contextRef="#ctx0" brushRef="#br0" timeOffset="2611.894">4251 1182 0,'0'0'0,"0"-18"32,0 1-17,0-1-15,0 0 0,0-17 16,71-53 0,17 0-1,18 52 1,-18 54-1,-35 0 1,-36 70 15,-17-18-15,-17 1 0,17-53-1,-18-36 1,36-35-1,35-53 1,17 18 0,1 53-1,17 52 1,0 71 0,-53 1-1,-52-1 1,-19-18-1,-52-34 17,71-36-32</inkml:trace>
  <inkml:trace contextRef="#ctx0" brushRef="#br0" timeOffset="4624.075">6103 423 0,'0'0'0,"-18"18"47,18 0-32,-35 70 1,0 53 0,17-106-16,-17 71 15,17 35 1,18-70 0,36-54-1,16-34 1,19-36-1,-18-35 1,-18 35 0,-35 35-1,0 36 17,0 35-17,36-1 1,16 1-1,19-35 1,52-18 0,-34-35-1,-1-53 1,-35-36 0,-36-17-1,-34 18 1,-54 52-1,1 71 1,34 53 0,36-18-1</inkml:trace>
  <inkml:trace contextRef="#ctx0" brushRef="#br0" timeOffset="4992.147">6897 900 0,'0'0'0,"17"0"16,1-18-16,0 0 16,-1 18-16,19-53 15,-36 0 1,0-17-1,-18 52 1,-53 18 0,36 88-1,18 1 17,34-1-17,18-18 1,18-34-1,0-36 1,35-53 0,-70 35-16</inkml:trace>
  <inkml:trace contextRef="#ctx0" brushRef="#br0" timeOffset="5461.01">7444 176 0,'0'0'0,"0"18"32,0 0-32,0 70 15,-18 35 1,-17 36 0,17-106-1,0 35 1,-17 36-1,17-1 1,18-88 0,0-17-1,0-53 1,36-36 0,34-17-1,1 17 1,-1 54-1,-34 70 1,-36 35 0,0 0-1,-36-35 1,-52-18 15,0-35-15,35-17-1,53-36 1</inkml:trace>
  <inkml:trace contextRef="#ctx0" brushRef="#br0" timeOffset="5745.746">8008 600 0,'0'0'0,"-18"0"31,18 17-31,-17 19 16,-1-1 0,0 18-16,1 53 31,-18-1-16,-1 37 1,19-89 0,-1-53-1</inkml:trace>
  <inkml:trace contextRef="#ctx0" brushRef="#br0" timeOffset="6039.133">8043 494 0,'0'0'0,"18"0"16,70 18-1,53 70 1,-35 0 0,-53 18 15,-53 0-16,-71-18 1,-52-35 0,-36-18-1,18-17 1,88-18-16,0 0 16</inkml:trace>
  <inkml:trace contextRef="#ctx0" brushRef="#br0" timeOffset="6472.221">8625 900 0,'0'0'0,"18"0"47,0 0-32,17 35 1,0 35 0,-35-52-16,0 35 15,0 18 1,0-19-1,0-16 1,-17-72 0,-1-16-1,36-54 1,35 0 0,35 0-1,-18 53 16,-17 35-15,-18 36-16</inkml:trace>
  <inkml:trace contextRef="#ctx0" brushRef="#br0" timeOffset="6655.271">9102 970 0,'0'0'15,"0"18"-15,0-1 16,0 1-1,0 17 1,0 1 0,-18-19-1,0-17-15,1 0 16</inkml:trace>
  <inkml:trace contextRef="#ctx0" brushRef="#br0" timeOffset="6788.612">9137 494 0,'0'0'0,"0"18"31,18 17-15,17-18-1</inkml:trace>
  <inkml:trace contextRef="#ctx0" brushRef="#br0" timeOffset="7137.627">9454 882 0,'0'0'0,"0"18"31,0-1-15,0 1-16,0-1 15,18 36 1,0 18 0,-18-18-1,17-53 1,1 0 0,17-18-1,18-35 1,0-53-1,0 36 1,18 17 0,-1 35-1,-52 18 1</inkml:trace>
  <inkml:trace contextRef="#ctx0" brushRef="#br0" timeOffset="7439.618">10089 988 0,'0'0'0,"18"-18"31,0 0-15,-1 1-16,1-1 16,35-88-1,-53 53 1,-35 18-1,-54 53 1,1 52 0,35 19-1,71 34 1,35-35 0,17-52-1,19-19 1</inkml:trace>
  <inkml:trace contextRef="#ctx0" brushRef="#br0" timeOffset="7570.685">10513 829 0,'0'0'0,"0"18"16,0-1-1,0 54 1,0-36-1</inkml:trace>
  <inkml:trace contextRef="#ctx0" brushRef="#br0" timeOffset="7737.107">10530 847 0,'0'0'0,"18"0"0,17-36 15,18 1 17,-17 17-32</inkml:trace>
  <inkml:trace contextRef="#ctx0" brushRef="#br0" timeOffset="8818.051">10495 794 0,'0'0'0,"0"17"63,0 1-48,0 35 1,18 0-1,-18 17 1,17 19 0,-17-54-1,0-17 1,0-36 31,0 0-32,0 1-15,0-19 16,0-17-16,36-70 31,17 17-15,-18 53 0,18 36-1,-18 17 1,36 35-1</inkml:trace>
  <inkml:trace contextRef="#ctx0" brushRef="#br0" timeOffset="9705.097">12224 512 0,'0'0'0,"0"17"31,-18 1-31,18 17 16,-18-17-16,-17 88 15,-18-1 1,18 1 0,0-18-1,17-52 1,18-19-1,0-34 1,0-54 0,35-52 15,36-54-15,17 1-1,0 52 1,-35 89-1,0 106 1,18 52 0,-18 18-1,-53 0 1,0-35 0,-53 18-1,35-71 1,0-36-1</inkml:trace>
  <inkml:trace contextRef="#ctx0" brushRef="#br0" timeOffset="9900.366">12012 864 0,'0'0'0,"18"0"31,17-17-15,36 17-1,-36 0-15,106-18 16,-18 0 0</inkml:trace>
  <inkml:trace contextRef="#ctx0" brushRef="#br0" timeOffset="10200.593">12841 917 0,'0'0'0,"0"18"15,0-1-15,0 19 16,0 17 15,0-36-15,-18-17-1,1 0 1,17-35 0,-18 17-16,18-17 15,18-35 1,52 17 0,19 17-1,-37 19 1,-16 17-16</inkml:trace>
  <inkml:trace contextRef="#ctx0" brushRef="#br0" timeOffset="10483.08">13370 811 0,'0'0'0,"-17"0"16,-1 0-1,-17 0 1,-36 36 0,36-36-16,-18 53 15,0-1 1,35 37 0,71-19-1,36-34 1,16-36-1,1-36 1,-35 1 0</inkml:trace>
  <inkml:trace contextRef="#ctx0" brushRef="#br0" timeOffset="10932.665">13705 441 0,'0'0'0,"0"18"16,-17 17 0,-1 71-1,0 0 1,1 17 0,-1-17-1,18-71-15,0 18 16,0 0-1,0-35 1,0-36 0,0-35-1,35-35 1,18 17 15,18 36-15,35 53-1,-36 52 1,-34 18 0,-36-17-1,-36 0 1,-17-36 0,18-18-1,35-52 1</inkml:trace>
  <inkml:trace contextRef="#ctx0" brushRef="#br0" timeOffset="11130.947">14305 900 0,'0'0'0,"0"17"16,0 1 0,-18-1-1,18 19 1,-17-1-1,-1 18 1,18-18 0</inkml:trace>
  <inkml:trace contextRef="#ctx0" brushRef="#br0" timeOffset="11265.193">14358 547 0,'0'0'0,"0"17"47,0 1-47,18 0 16</inkml:trace>
  <inkml:trace contextRef="#ctx0" brushRef="#br0" timeOffset="11597.558">14764 512 0,'0'0'0,"0"17"15,0 1 1,-18-1-16,-17 72 15,0 16 1,-18 1 0,0 0-1,35-18 1,0 1 0,36-54 15,53-35-16,17-35 1,-53 17-16</inkml:trace>
  <inkml:trace contextRef="#ctx0" brushRef="#br0" timeOffset="11764.429">14640 758 0,'0'0'0,"18"0"31,0 0-31,34 0 16,37 0-1,-54 0-15,0-17 16</inkml:trace>
  <inkml:trace contextRef="#ctx0" brushRef="#br0" timeOffset="12113.13">15222 811 0,'0'0'0,"18"0"16,0 0-1,-1-17 1,1-1-1,0 18-15,-18-35 16,-18 35 0,-53 17-1,1 36 1,-1 18 0,54 35 15,52-53-16,35 0 1,1-53 0,0 0-16</inkml:trace>
  <inkml:trace contextRef="#ctx0" brushRef="#br0" timeOffset="12379.721">15663 794 0,'-35'0'32,"0"17"-32,-18 19 15,-18 34 1,36-17 0,35 18-1,35-36 1,18-17-1,35-18 17,-70 0-32,70-71 15</inkml:trace>
  <inkml:trace contextRef="#ctx0" brushRef="#br0" timeOffset="12646.36">16087 353 0,'0'0'0,"0"17"31,0 1-31,-18 17 16,-17 71 0,-1 0-1,36-53 1,-17 17-16,-18 72 31,17-54-15,0-35-1,18-36 1</inkml:trace>
  <inkml:trace contextRef="#ctx0" brushRef="#br0" timeOffset="12813.05">15769 741 0,'0'0'0,"18"0"32,17 0-32,71 0 15,17-18 1</inkml:trace>
  <inkml:trace contextRef="#ctx0" brushRef="#br0" timeOffset="13232.846">16404 635 0,'0'0'0,"-17"0"32,17 18-17,-36 17 1,-17 35-1,36 1 1,17 0 0,0-54-16,53 18 15,0-35 1,-1 0 0,37-52-1,-19-19 1,-17-17-1,-18 17 17,-35 36-17,-17 53 1,-19 52 0,19 1-1,17-1 1,0-17-1,53-18 1,0-35 0</inkml:trace>
  <inkml:trace contextRef="#ctx0" brushRef="#br0" timeOffset="13545.151">16933 635 0,'0'0'15,"0"18"-15,0 35 32,0 17-17,0 18 1,0-35 0,0-18-1,-17-17 1,17-36-1,-18-17 1,18-18 0,18-17-1,70-1 1,-53 36-16,106 0 16,-70 17-1</inkml:trace>
  <inkml:trace contextRef="#ctx0" brushRef="#br0" timeOffset="13862.437">17321 670 0,'0'0'0,"18"0"16,0 0 0,-1 0-1,1 0-15,17-17 16,18-1-1,-35-17 1,-36-1 0,-52 36-1,-36 53 1,18 36 0,52 16-1,72-34 1,122-1-1,-34-52 1,-1-18 0</inkml:trace>
  <inkml:trace contextRef="#ctx0" brushRef="#br0" timeOffset="15094.5">1799 1570 0,'0'0'0,"-35"0"15,-18 0 1,18 0-1,52 0 32,1 0-47,141 0 32,141 0-17,88 0 1,-53 17-1,-176-17-15,176 18 16,70-18 0,-105 0-1,-212 0 1,-35 0 0,-35-18 15,17 1-16,1 17-15,122-18 16</inkml:trace>
  <inkml:trace contextRef="#ctx0" brushRef="#br0" timeOffset="15624.809">6562 1693 0,'0'0'0,"-18"0"0,0 0 16,-52-17-1,-1 17 1,107 0 15,87 0-15,89 0-1,70 0 1,18 17 0,0-17-1,-53 18 1,-124-18-1,-88 0-15,18 0 16,18-18 0,-36 18-1</inkml:trace>
  <inkml:trace contextRef="#ctx0" brushRef="#br0" timeOffset="16525.671">12241 1693 0,'0'0'0,"-17"0"47,34 0 0,72 0-32,-54 0 1,35 0-16,195 18 16,105 0-1,54-1 1,158 1 0,53 0-1,-35-18 1,-1 0-1,-70-18 1,-70 18 0,-36-18-1,-52 1 1,-71-19 15,-212 19-31,-18-1 31,-34 18-15,-54-18 31,0 18-31</inkml:trace>
  <inkml:trace contextRef="#ctx0" brushRef="#br0" timeOffset="20201.321">8396 3457 0,'0'0'0,"18"0"31,-1 0-31,1-17 15,0-1-15,17 0 16,35-35 0,1-17-1,-18-36 1,-53 18 0,-18 35-1,-70 53 1,-35 35-1,-18 71 1,105-35 0,19 34 15,52 36-15,18-17-1,0-18 1,-53 0-1,0-36 1,-71-35 0,18-35-1,-70 0 1,35-17 0,17-18-1,124-36 1,35 53-1</inkml:trace>
  <inkml:trace contextRef="#ctx0" brushRef="#br0" timeOffset="20582.69">8802 3722 0,'0'0'0,"17"-18"16,1 1 0,0-19-1,-1 19-15,1-36 16,-18 17 0,-18 19-1,-35 34 1,-35 19-1,35 52 1,36 53 0,17-70-1,35-1 17,18-35-17,17-35 1,1-17-1,0-19-15</inkml:trace>
  <inkml:trace contextRef="#ctx0" brushRef="#br0" timeOffset="21048.754">9313 3581 0,'0'0'0,"0"-18"15,0 0 1,-17 18 0,-1-17-16,-35 17 15,35 0 1,-34 35 0,16 0-1,1 36 1,35 17-1,18-17 1,35-18 0,-1-53-1,1-71 1,-17 18 0,-19-17-1,-17 34 1,0 54-1,-17 52 1,-1 1 0,18 0-1,18-19 1,17-34 15,-17-18-31</inkml:trace>
  <inkml:trace contextRef="#ctx0" brushRef="#br0" timeOffset="21352.52">9578 3598 0,'0'0'0,"0"18"16,0 0 0,0 70-1,18 0 1,-18 0-1,0-70-15,0 17 16,-18-53 15,18-34-15,18-1 0,17-36 15,-18 54-31,54-18 15,0 36 1,17 17 0</inkml:trace>
  <inkml:trace contextRef="#ctx0" brushRef="#br0" timeOffset="21648.372">10107 3545 0,'0'0'0,"-18"0"16,1 0-16,-18 0 15,-1 0 1,19 0-16,-1 18 0,-70 106 16,52-19 15,36 1-16,53-53 1,-17-18 0,52-35-1,18-70 1,-71 35-16</inkml:trace>
  <inkml:trace contextRef="#ctx0" brushRef="#br0" timeOffset="22097.207">10442 3034 0,'0'0'0,"0"35"16,0 36 0,0-1-1,0-34 1,0 52-1,-17-35-15,-1 105 16,-35-16 0,18-37-1,17-52 1,18-35 0,0-36-1,18-52 1,35-36-1,35 0 1,0 71 0,-17 35-1,-36 70 17,-35 1-32,0 70 15,-35-53 16,-1-53-15,36-17-16</inkml:trace>
  <inkml:trace contextRef="#ctx0" brushRef="#br0" timeOffset="22929.872">11501 3175 0,'0'0'0,"0"-18"15,0 1 1,0-19-1,-53 1 1,17 18 0,-69 17-1,-37 35 1,89-18-16,-70 89 16,17 18-1,71 34 1,53-16 15,34-1-15,1-88-1,88 0 1,1-53 0,-1-53-1,0-18 1</inkml:trace>
  <inkml:trace contextRef="#ctx0" brushRef="#br0" timeOffset="23295.749">11783 3457 0,'0'0'0,"-18"0"15,0 0 1,1 18-16,-1-1 15,-35 36 1,36 53 0,17-53-1,35 35 1,18-52 0,17-36-1,-34-36 1,-1-105-1,-35 35 1,-35 18 0,-1 71-1,-34 17 1,52 17 0,18 18-1</inkml:trace>
  <inkml:trace contextRef="#ctx0" brushRef="#br0" timeOffset="23645.809">12118 3792 0,'0'0'0,"0"-17"15,-18-1 1,1-35-1,17-17 1,0-36 0,17 88-16,54-52 15,-36 52 1,53 36 0,-17 70-1,-54 35 1,-17-17-1,-35 0 17,0-88-17,35-71 1</inkml:trace>
  <inkml:trace contextRef="#ctx0" brushRef="#br0" timeOffset="23962.358">12682 3087 0,'0'0'0,"0"17"16,0 19-1,0-19 1,0 36-16,-17 35 15,-36 36 1,18 17 15,17-17-15,0-1 0,36-105-1,70-18 1,-53-36-1,-17 1-15</inkml:trace>
  <inkml:trace contextRef="#ctx0" brushRef="#br0" timeOffset="24114.965">12506 3440 0,'0'0'0,"18"0"15,17 0-15,53-18 16,18 0 15,-53 18-31</inkml:trace>
  <inkml:trace contextRef="#ctx0" brushRef="#br0" timeOffset="24477.544">13017 3457 0,'0'0'0,"18"0"15,17 0 1,1-17 0,17-19-1,-36 1 1,-17 17-1,0 1-15,-35 17 16,-53 17 15,17 54-15,18 35 0,18 17-1,35-35 1,18 1-1,35-89 1,-36 0-16</inkml:trace>
  <inkml:trace contextRef="#ctx0" brushRef="#br0" timeOffset="24710.258">13423 3334 0,'0'0'0,"-17"0"31,-1 17-31,-35 36 16,35-35-1,-17 35 1,-35 35 0,-1 18-1,36-36 1,-1-52-1</inkml:trace>
  <inkml:trace contextRef="#ctx0" brushRef="#br0" timeOffset="24927.866">13247 3334 0,'0'0'0,"0"17"15,0 1-15,0 35 16,17-18-16,19 53 31,-1 18-15,0-53 0,-17-35-1</inkml:trace>
  <inkml:trace contextRef="#ctx0" brushRef="#br0" timeOffset="25326.226">13670 2928 0,'0'0'0,"0"18"16,0-1 0,-18 54-1,1 17 1,-1 36-1,1-72-15,-1 37 16,-17 34 0,35 1-1,0-36 1,17-35 0,19-53-1,-1-36 1,0-16-1</inkml:trace>
  <inkml:trace contextRef="#ctx0" brushRef="#br0" timeOffset="25458.099">13600 3351 0,'17'0'0,"18"0"16,1 0-1,34-17 1</inkml:trace>
  <inkml:trace contextRef="#ctx0" brushRef="#br0" timeOffset="28153.009">14164 2611 0,'0'0'0,"0"-18"16,0 36 47,-18-1-63,18 1 0,-17 35 15,-1 35 1,-17 35-1,-18 1 1,0-1 0,0 1-1,35-89 1,-17 89 0,0-36-1,0 53 1,-1 0-1,1-18 1,0 1 0,17-89-16,-17 36 15,35-36-15,-35 53 16,17 0 0,0-52-1,1 17 1,17-36-1,-18 1 1,0-18 47,1 0-48,-1 0 1,-17-18-1,-18 18 1,35 0-16,-105-17 16,-54-1-1,-52 0 1,0 18 0,17 0-1,0 0 1,1 0-1,-54-17 1,1 17 0,-36 0 15,159-18-31,-71 18 16,-70-18 15,35 1-16,18 17 1,17 0 0,0 0-1,71 0 1,-106 0 0,71 17-1,35-17 1,52 0-1,37 18 1,-19-18 0,-53 0-1,1 0 17,17 0-32,0 0 31,18 0-16,-53 0 1,-106 0 0,124 0-1,52 0 1,18 18 0,-17-18-1,-19 17 1,36-17-1,18 0 1,35-17 78,0-1-94,0 0 15,18-34 1,17-19 0,-35-53-1,18 1 1,-18 17 0,0 71-16,17-124 15,1 18 1,17 18-1,-17-1 1,0 18 0,-1 36-1,1-18 1,35-18 0,-18 53 15,0 17-16,-17 1 1,53 35 0,-1 0-1,89 0 1,17 0 0,1 0-1,52 0 1,18 0-1,-53 18 1,-35-18 0,-18 0-1,35 17 1,71 1 0,0 0 15,53-1-16,-124 1 1,-88 0 0,54-18-1,34 17 1,36 1 0,35 17-1,52-35 1,-87 18-1,-35-18 1,-1 0 0,-53 0-1,-34 0 1,34 0 0,1 0-1,-1 0 16,18 0-15,-17 0 0,-1-18-1,-17 18 1,-18-17 0,0 17-1,-17-18 1,-1 0-1,1 1 1,-18 17 0,17-18-1,-17 18 1,0-18 0,-17 18-1,-1-17 16,18-1-15,-36 18-16,36-18 16,0 1-1,0 17 1,0-18 0,0 1-1,0 17 1,-36 0-1,1 0 1,-18-18 0,0 0 31,18 1-47</inkml:trace>
  <inkml:trace contextRef="#ctx0" brushRef="#br0" timeOffset="28703.116">13582 2187 0,'0'0'0,"0"18"31,-18-18-31,18 35 16,-17-17-16,-1 52 16,18 1-1,-18-18 1,18-18 0,0 0-1</inkml:trace>
  <inkml:trace contextRef="#ctx0" brushRef="#br0" timeOffset="29052.694">13494 2187 0,'0'0'0,"17"0"31,1 0-15,17 0 0,-17 0-1</inkml:trace>
  <inkml:trace contextRef="#ctx0" brushRef="#br0" timeOffset="29286.307">13335 2734 0,'0'0'0,"18"0"0,17 0 16,-17 0 0,17 0-1,18-35 1,0-1 0,-36-16-16</inkml:trace>
  <inkml:trace contextRef="#ctx0" brushRef="#br0" timeOffset="29968.961">13511 1958 0,'0'0'0,"-17"0"16,-19 0 0,-52 35-1,18 0 1,-18 36-1,-1 17 1,36 18 0,18-18-1,35-35-15,-18 88 16,36 0 0,17-17-1,36-36 1,0-35-1,17-18 1,35-35 15,-52 0-15,17-35 0,18-36-1,-18-52 1,0-53-1,0-54 1,-70 89 0,-36 18-1,-52-1 1,-36 71 0,-35 18-1,-36 70 1,19 36-1,105-54 1</inkml:trace>
  <inkml:trace contextRef="#ctx0" brushRef="#br0" timeOffset="33080.964">8255 6191 0,'0'18'31,"0"0"-15,-18-1-16,-35 89 15,-17 35 1,17-35-1,35 0 1,18-71 0,0 0-1,18-35-15,53-17 16,34-36 0,1-35 15,-35 35-16,-71 35 1,-18 71 0,-17 17-1,35 1 1,53-18 0,35-35-1,35-18 1,-34-53-1,16-88 1,-69-18 0,-36 53-1,-36 0 1,-34 71 0,-1 35-1,36 70 16,35-52-31,18 17 0</inkml:trace>
  <inkml:trace contextRef="#ctx0" brushRef="#br0" timeOffset="33446.121">9084 6615 0,'0'0'0,"0"-18"31,35 18-15,-35-18-16,18 1 15,0-36 1,-18 0 0,-18 35-1,-35 36 1,35 17 15,-35 53-15,53 0-1,18 18 1,17-53 0,18-53-1,0-35 1,0 0-1</inkml:trace>
  <inkml:trace contextRef="#ctx0" brushRef="#br0" timeOffset="33928.589">9525 6156 0,'0'0'0,"0"18"15,0 35 1,0-18-16,-18 88 16,1 18-1,-1-52 1,-17-1 0,0-18-1,35-34 1,-18-36-1,18-53 1,35 0 0,53-53-1,18 35 1,-53 54 0,35 52-1,-35 53 1,-53-17 15,-53-1-15,-17-34-1,-18-19 1,17-17 0,53-35-1,18 17-15</inkml:trace>
  <inkml:trace contextRef="#ctx0" brushRef="#br0" timeOffset="34228.061">10142 6385 0,'0'0'0,"0"18"31,0 0-15,-17 17-1,17-18-15,-36 72 16,19-1 0,-1-35-1,1 35 1,-1-53-1,18-17 1</inkml:trace>
  <inkml:trace contextRef="#ctx0" brushRef="#br0" timeOffset="34510.752">10231 6191 0,'0'0'0,"17"0"15,18 18 1,36 35 15,0 53-15,-36-1 0,-35-69-16,0 34 15,-53 54 1,-18-71-1,1 0 1,-1-36 0,1-17-1,52-17 1</inkml:trace>
  <inkml:trace contextRef="#ctx0" brushRef="#br0" timeOffset="34926.944">10689 6632 0,'0'0'0,"18"0"16,-18 18-1,0-1 1,17 1-16,-17 17 16,0 36-1,0-18 1,-17-18 0,17-17-1,-18-18 1,18-35-1,18-54 1,17 19 15,71-18-15,-18 35 0,0 35-1,-35 18 1</inkml:trace>
  <inkml:trace contextRef="#ctx0" brushRef="#br0" timeOffset="35059.972">11218 6756 0,'0'0'0,"0"17"15,-17 1 1,17 0 0,0-1-1,-18-17-15</inkml:trace>
  <inkml:trace contextRef="#ctx0" brushRef="#br0" timeOffset="35226.643">11236 6262 0,'0'0'0,"0"17"16,18 1-1,-1-18 1,1 18-16</inkml:trace>
  <inkml:trace contextRef="#ctx0" brushRef="#br0" timeOffset="35560.262">11624 6632 0,'0'0'16,"0"18"-16,0 17 31,0-17-31,0 35 16,0 0 0,0-18-1,35-17 1,1-18-1,-1-18 1,35-70 0,-17-1-1,0 1 1,-17 18 0,-36 34-1</inkml:trace>
  <inkml:trace contextRef="#ctx0" brushRef="#br0" timeOffset="35892.257">12153 6562 0,'0'0'0,"18"0"31,-1-18-15,19-17-1,-19-18 1,-17 0 0,-17 53-1,-54 18 1,18 34 0,36 37-1,17-1 1,0 0-1,17-35 1,1-18 0,0-35-1,17 0 1,18-17-16</inkml:trace>
  <inkml:trace contextRef="#ctx0" brushRef="#br0" timeOffset="36191.731">12559 6544 0,'0'0'0,"0"18"15,0 17-15,0 18 16,-18 17 0,-17 1-1,17-36 1,1-35-1,-1-17 1,18-36 0,35-18-1,18-35 17,35 0-17,1 18 1,-19 35-16</inkml:trace>
  <inkml:trace contextRef="#ctx0" brushRef="#br0" timeOffset="38421.919">13212 5786 0,'0'0'0,"0"17"31,0 1-15,0-1-16,-36 72 31,1 34-16,-18 36 1,0 0 0,35-106-16,-17 88 15,18 17 1,-1-34 0,18-36-1,-18 18 1,1-18-1,17-70-15,-18 17 16,-17 18 0,17-53 15,-17 0 0,0 0-15,17 0-16,-17 0 15,-71 0 1,-71-18 0,-17 1-1,-35 17 1,-18 0 0,0 0-1,18 0 1,0 0-1,17 0 1,18 0 0,0 0-1,35 0 1,-17 0 0,17 0 15,0 0-16,-35 0 1,0-18 0,53 18-1,35 0 1,-35 0 0,53 0-1,-36 0 1,-17 18-1,53-18 1,18 17 0,-89-17-1,18 0 1,0 0 15,70 0-15,-35 0-1,36 0 1,-36-17 0,18-1-1,-36 0 1,54 18 0,-1 0-1,36-17 1,17 17-1,0 0 1,1 0 0,17-18-1,0 0 32,0 1-47,17-1 31,1 1-31,17-36 16,18-18 0,0-35-1,-35 36 1,35-71 0,-18-18-1,0-35 1,1 35-1,17 18 1,-36 70 0,36-17-1,0 18 17,-18 52-32,36 0 31,35 1-16,17 17 1,-35 0 0,36 17-1,87 1 1,-16 0 0,-1-1-1,-18 1 1,0-18-1,1 0 1,34 18 0,19-18-1,-19 0 1,-34 0 0,-54 0-1,1 0 16,-36 0-15,141 17 0,-17 1-1,-18-18 1,-18 17 0,18-17-1,0 0 1,0 18-1,-17-18 1,-54 0 0,1 0-1,-36 0 1,0 0 0,-35 0-1,18 0 16,34 0-15,1 18 0,18-18-1,-54 17 1,-17-17 0,35 0-1,-17 0 1,-1 0-1,-34 0 1,-54 0 47,0 0-48,1-17-15</inkml:trace>
  <inkml:trace contextRef="#ctx0" brushRef="#br0" timeOffset="39537.187">13723 5786 0,'0'0'0,"0"17"47,0 1-31,-18 17-16,1 53 15,-19 0 1,19-52 0,-1 17-1,1-18 1,-1-70 0</inkml:trace>
  <inkml:trace contextRef="#ctx0" brushRef="#br0" timeOffset="39719.637">13723 5609 0,'0'0'0,"35"-17"16,1 17-1,-19 0 1,-17 35-1</inkml:trace>
  <inkml:trace contextRef="#ctx0" brushRef="#br0" timeOffset="39886.088">13529 6068 0,'0'0'0,"18"0"16,35 0 0,-1-18-1,-34 0-15</inkml:trace>
  <inkml:trace contextRef="#ctx0" brushRef="#br0" timeOffset="40470.194">13529 5433 0,'0'0'0,"-18"0"16,1 0-1,-1 17-15,-35 36 16,0 36 0,0 16-1,18 19 1,0 35-1,17-18 1,36-18 15,17-17-15,36-35 0,17-36-1,0-35 1,18 0-1,17-71 1,-87 54-16,52-72 16,53-105-1,-35 0 1,-89 18 0,-122 17-1,-37 36 1,-52 52-1,71 71 1</inkml:trace>
  <inkml:trace contextRef="#ctx0" brushRef="#br0" timeOffset="42736.628">10389 4410 0,'0'0'0,"0"-18"31,0 0-16,0 36 79,0 0-78,-17-1-1,17 1 1,0 0-16,-18-18 16,18 17-16,-18 19 15,18-1 1,0 0 0,0 18-1,-17-18 1,17 18-1,-36 53 1,19-35 0,-1-1-1,18-35 1,-35 36 15,17-18-15,1 0-1,-1 35 1,0-53 0,1 18-1,17-18 1,-18 18 0,0-17-1,1-1 1,17-17-1,-18 17 1,1 0 0,17-17-1,-18 17 1,0-17 15,18-1-15,0 1-1,0 0 1,-17-1 15,17 1-15,0 0 0,0-36 30,0 0-46,0-17 16,35-53 0,-17 53-16</inkml:trace>
  <inkml:trace contextRef="#ctx0" brushRef="#br0" timeOffset="43347.716">10372 4339 0,'0'0'0,"0"18"32,-36-1-17,-17 36 1,-35 18-1,-18-1 1,89-34-16,-36-1 16,-18 18-1,54-18 1,-1-35 0,71-17 15,-35-1-16,17-17 1,0-1-16</inkml:trace>
  <inkml:trace contextRef="#ctx0" brushRef="#br0" timeOffset="43563.576">10425 4374 0,'0'0'0,"0"18"16,0 0-1,0-1-15,0 19 16,0 87 0,0-35-1,0 0 1,0 1 0,0-54-1</inkml:trace>
  <inkml:trace contextRef="#ctx0" brushRef="#br0" timeOffset="44162.465">10583 5221 0,'0'0'0,"18"0"32,0-18-17,35-17 1,-36-18-1,-17 18 1,0 17-16,-35 18 31,0 36-15,-1 34 0,1-17-1,35 18 1,0-54-1,35 19 1,1-1 0,17-18-1,-1-17 1,1-17 0,-35-1-16</inkml:trace>
  <inkml:trace contextRef="#ctx0" brushRef="#br0" timeOffset="44361.95">11112 5062 0,'0'0'0,"-17"0"16,17 18-16,-53 53 15,35-54-15,-17 18 16,0 18-1,-1-17 17,19-36-32</inkml:trace>
  <inkml:trace contextRef="#ctx0" brushRef="#br0" timeOffset="44547.626">10954 5098 0,'0'17'16,"0"1"-16,0 35 15,35 17 1,18-17 0,-35-17-1</inkml:trace>
  <inkml:trace contextRef="#ctx0" brushRef="#br0" timeOffset="49470.305">7920 9349 0,'-18'0'62,"1"17"-46,17 1-16,-71 70 15,36-17 1,-36 52 0,36 1-1,17-107-15,18 36 16,-17-18 0,-1-35-1,18-53 1,-18 1-1,18-1 1</inkml:trace>
  <inkml:trace contextRef="#ctx0" brushRef="#br0" timeOffset="49853.47">7990 9102 0,'0'0'16,"36"-18"-1,52 18 1,18 18-1,-36 17 1,-17 53 0,-88-35-1,17-35-15,-105 35 16,-36 0 0,18-1-1,88-34 1,35 35-1,36 18 17,35-1-17,-18 1 1,0-18 0,-35 17-1,18-52 1,17 17-1,1-35 1,-1-18 0</inkml:trace>
  <inkml:trace contextRef="#ctx0" brushRef="#br0" timeOffset="50202.803">8361 9666 0,'0'0'0,"17"0"32,19-18-17,-1 1 1,-17-1-16,17-17 16,-17 0-1,-18-1 1,-53 36-1,0 18 1,0 53 0,0 52-1,53-17 1,35-36 0,18-34-1,18-19 1,-36-17-1</inkml:trace>
  <inkml:trace contextRef="#ctx0" brushRef="#br0" timeOffset="50679.246">8643 9878 0,'0'-18'15,"0"0"-15,0 1 16,35-71-1,-17 52-15,17-17 16,18-17 0,18 70-1,-18 70 1,-36 36 0,-17-18-1,0-17 1,0-53-1,0-36 17,36-53-1,-19 36-31,18-71 16,1 53-1,34 36 1,-34 52-1,-19 53 1,-17 0 0,-17-17-1,-1-18 1,36-53 31</inkml:trace>
  <inkml:trace contextRef="#ctx0" brushRef="#br0" timeOffset="51003.511">9419 9578 0,'0'0'0,"-17"0"16,-19 35-1,1 53 1,17-17-1,18 35 1,18-36 0,53-34-1,-19-36 1,-16-53 0,-19-36-1,-17 1 1,-35 0-1,-53 70 1,35 18 0,35 0 15</inkml:trace>
  <inkml:trace contextRef="#ctx0" brushRef="#br0" timeOffset="51367.453">9966 9260 0,'0'0'0,"-18"18"47,18 17-47,-35 18 15,0 71 1,-1 17 0,19-88-1,-36 35 1,18 35 0,17-52-1,18-18 1,35-53-1,36 0 1,17-71 0,-17 1-16</inkml:trace>
  <inkml:trace contextRef="#ctx0" brushRef="#br0" timeOffset="51550.764">9737 9543 0,'0'0'0,"17"0"16,1 0-1,17 0-15,53-18 32,1 0-17,-54 1-15</inkml:trace>
  <inkml:trace contextRef="#ctx0" brushRef="#br0" timeOffset="51934.017">10142 9648 0,'0'0'0,"18"0"32,0-17-32,17-1 15,0-17 1,-35 17 0,18 1-1,-89 17 16,-17 53-15,18 52 0,70 19-1,35-36 1,35-35 0,36-35-1,-18-18 1</inkml:trace>
  <inkml:trace contextRef="#ctx0" brushRef="#br0" timeOffset="52601.01">10601 9243 0,'0'0'0,"-18"0"31,1 35-15,-1-17-16,0 35 15,-17 52 1,0 107-1,35-124 1,0 36 0,17-71-1,36-18 1,18-70 15,-18-54-15,17-52-1,-52 71 1,-18 105 15,-18 53-15,18 0 0,0-52-16,53 17 15,18-36 1,17-17-1,0-70 1,-17-1 0,17-70-1,-35-53 1,-88 88 15,-54 53-15,1 53-1,18 18 1,70 17 0</inkml:trace>
  <inkml:trace contextRef="#ctx0" brushRef="#br0" timeOffset="53014.904">11430 9719 0,'0'0'0,"18"0"16,17 0-16,-17 0 15,34 0 1,37-35-1,-1-53 1,-53 17 0,-35 53-1,-53 18 1,-70 53 0,17 71-1,53 34 1,53-69-1,71-19 1,17-70 0,18-17-1,-18-54 1</inkml:trace>
  <inkml:trace contextRef="#ctx0" brushRef="#br0" timeOffset="53464.007">12030 9243 0,'0'0'0,"0"17"16,-18 1-16,0 17 16,1 1-16,-1 52 15,1 71 1,-19-1-1,1-52 1,17-71-16,1 1 16,17-19-1,0-34 1,17-54 15,19 1-15,52-54-1,-18 71 1,1 71 0,-53-1-16,17 89 15,-35 18 1,0-36 0,-53-35-1,-18-35 1,-52-18-1,70-18 1</inkml:trace>
  <inkml:trace contextRef="#ctx0" brushRef="#br0" timeOffset="53798.659">12506 9349 0,'0'0'0,"0"17"31,-18-17-31,1 36 16,-19 87-1,19-35 1,-19 71 0,1-36-1,35-87-15,-35 34 16,17-34 0,18-54-1</inkml:trace>
  <inkml:trace contextRef="#ctx0" brushRef="#br0" timeOffset="54082.016">12665 9296 0,'0'0'0,"17"0"15,1 0-15,17 35 16,53 53-1,-52 53 1,-54 18 0,-52-36-1,-19-17 1,-16-35 0,-1-36-1,17-35 16,37-35-15</inkml:trace>
  <inkml:trace contextRef="#ctx0" brushRef="#br0" timeOffset="54481.582">13053 9772 0,'0'0'0,"0"18"31,0-1-15,0 1-16,-18 52 15,0 1 1,18-53-1,-17 17 1,17 0 0,0-52 15,0-1-31,0-17 16,35-36-1,36-17 1,17-18-1,0 35 1,-53 54-16</inkml:trace>
  <inkml:trace contextRef="#ctx0" brushRef="#br0" timeOffset="54633.449">13370 9860 0,'0'0'0,"0"18"0,-17-1 16,-1 36-1,0-35 1,18 17 0,-17-35-1,-1-17 1</inkml:trace>
  <inkml:trace contextRef="#ctx0" brushRef="#br0" timeOffset="54782.733">13476 9366 0,'0'0'0,"0"18"31,-18 0-15,18-1-16</inkml:trace>
  <inkml:trace contextRef="#ctx0" brushRef="#br0" timeOffset="55144.811">13635 9684 0,'0'0'0,"0"17"15,0 19 1,0 17-1,0-18 1,0 53 0,0-35-1,17-35-15,-17-1 16,36-17 0,-1-35-1,0-18 1,1-35 15,-19 17-15,36-35-1,0 36 1,-18 52-16</inkml:trace>
  <inkml:trace contextRef="#ctx0" brushRef="#br0" timeOffset="55461.352">14093 9719 0,'0'0'0,"18"0"16,0 0-16,17-35 16,-17 35-16,17-53 15,-17 0 1,-18-18 15,-36 71-15,-34 18-1,17 35 1,18 53 0,17 0-1,36-1 1,34-52-1,1-35 1</inkml:trace>
  <inkml:trace contextRef="#ctx0" brushRef="#br0" timeOffset="55762.451">14605 9648 0,'0'0'0,"0"18"15,0 35-15,-18 53 16,1 0 15,-1-89-31,18 36 16,-18-35 0,18-71 15,0-18-16,36-34 1,-19 69-16,54-87 16,-1 17-1,-17 71 1</inkml:trace>
  <inkml:trace contextRef="#ctx0" brushRef="#br0" timeOffset="58997.189">15275 9084 0,'0'0'0,"0"18"63,0-1-48,0 1-15,0 35 16,0 17-1,-35 36 1,0 18 0,-18 17-1,-18 0 17,54-88-32,-54 70 15,18 1 1,18-36-1,35-35 1,-18 17 0,1-34-1,-1-1 1,18-17-16,-18-18 16,18 17-1,-35-17 1,-36 0-1,-17 0 1,-35 0 15,-1 0-31,-17 0 32,-35 0-17,17 0 1,0 0-1,18 0 1,-88 0 0,53-17-1,52 17 1,-52-18 0,-1 18-1,-17 0 1,53-18-1,35 18 1,-17 0 0,17 0 15,-53 0-15,0 18-1,18-18 1,71 0-16,-124 0 15,35 0 1,0 0 0,18 0-1,-18-18 1,-17-17 0,17 17-1,71 1 1,-35 17-1,-18 0 1,17 0 0,-17 0-1,-106-18 17,88 18-17,36 0 1,35 0-1,-18 0 1,18 0 0,-54 0-1,19 0 1,35 18 0,-18-18-1,-35 0 1,17 0-1,-70 0 1,71 0 0,17 0-1,35 0 17,36 0-17,-18 0 1,0 0-1,-70-18 1,52 18 0,18-17-1,0 17 1,36 0 0,-18 0-1,17 0 1,0 0-1,1-18 17,17 0-17,0 1 1,0-1 0,0-35-1,0 0 1,17 0-1,19-70 1,16-36 0,-16-17-1,-1-36 1,-17 71 0,17 35-1,-17 53 1,17-17-1,-17 17 1,-1 17 0,18 19-1,1-19 17,-1 19-17,-17-18 1,-1 35-1,1-18 1,0 0 0,34 18-1,54 0 1,0 0 0,-18 0-1,53 18 1,89 0-1,-36 17 1,0-18 0,-35 1-1,-18 0 1,0 17 15,35-17-15,53-1-1,-35 19 1,-35-36 0,-53 0-1,0 17 1,70 1 0,-105-18-1,35 17 1,-18 1-1,35-18 1,18 18 0,36-18-1,35 17 1,-54-17 0,1 0-1,0 0 16,0 0-15,-71 0 0,53 18-1,-53-18 1,-17 0 0,34 0-1,19 18 1,-18-18-1,0 0 1,-18 17 0,18-17-1,-1 0 1,19 0 15,-1 0-15,-34 0-1,-1 0 1,0 0 0,0 0-1,-17 0 1,-1 0 0,1 0-1,70 0 1,-35 0-1,35 0 1,-35 0 0,-18 0-1,0 0 1,-17 0 0,17 0 15,18 0-16,-1 0 1,-52-17 0,0 17-1,0-18 1,0 18 0,0 0-1,0 0 1,0 0-1,-35 0 1,-1 0 0,1 0 31,-18-18 31,17 18-63</inkml:trace>
  <inkml:trace contextRef="#ctx0" brushRef="#br0" timeOffset="59804.89">15540 8731 0,'0'0'0,"-18"0"31,1 0-15,-1 0-16,-53 36 15,36-19-15,0 36 16,-18 18 15,53-18-15,0-1-1,53-16 1,17-19 0,19-34-1,-37-19-15</inkml:trace>
  <inkml:trace contextRef="#ctx0" brushRef="#br0" timeOffset="60402.594">15346 8378 0,'0'0'0,"-18"0"16,1 0-1,-1 0 1,0 18-16,-52 35 16,-18 35-1,17 53 1,53-17-1,1-1 1,34 1 0,36-36-1,0 0 1,35-35 0,1-18-1,16-35 1,19 0-1,-1-35 17,1-53-17,-1-36 1,-17-34 0,-71-36-1,-70 0 1,-141 17-1,-18 107 1,0 70 0,88 35-1,-35 53 1,88-53-16</inkml:trace>
  <inkml:trace contextRef="#ctx0" brushRef="#br0" timeOffset="61939.769">10513 7232 0,'0'0'0,"0"18"78,-18-18-78,0 35 15,1 18 1,17 0 0,-18-36-1,18 1 1</inkml:trace>
  <inkml:trace contextRef="#ctx0" brushRef="#br0" timeOffset="62493.001">10495 7638 0,'0'0'0,"0"17"47,-18-17-32,18 18-15,0 0 16,-17 34 0,-1-16-1,1-1 1,17 0-1,0-17 1</inkml:trace>
  <inkml:trace contextRef="#ctx0" brushRef="#br0" timeOffset="62997.947">10513 8079 0,'0'0'0,"-18"0"78,18 17-78,-18-17 16,1 18-16,-1 17 16,1-17-1,17-1-15,0 19 16,0-19-1,0 1 1</inkml:trace>
  <inkml:trace contextRef="#ctx0" brushRef="#br0" timeOffset="63422.654">10495 8520 0,'0'0'0,"0"17"63,-18-17-63,18 18 15,0-1-15,-17 19 16,-1 17 0,18-18-1,-17 0 1</inkml:trace>
  <inkml:trace contextRef="#ctx0" brushRef="#br0" timeOffset="64013.336">10477 8872 0,'0'0'0,"0"18"32,0 0-17,-17-1 1,-1 19-1,1-19 1,17 1-16,-18-18 16</inkml:trace>
  <inkml:trace contextRef="#ctx0" brushRef="#br0" timeOffset="64862.685">10513 7232 0,'0'0'0,"-18"0"16,0 0-1,-34 53 1,16-18 0,-34 36-1,-18 17 1,-1 0 0,72-53-16,-19 18 15,19-35 16,70-18 1,-36-18-32</inkml:trace>
  <inkml:trace contextRef="#ctx0" brushRef="#br0" timeOffset="65080.345">10548 7267 0,'0'0'0,"0"18"16,18-1 0,-1 1-16,19 70 15,-19 18 1,-17-18 0,0 1-1,0-19 1,18-52-1</inkml:trace>
  <inkml:trace contextRef="#ctx0" brushRef="#br0" timeOffset="65529.259">10936 8149 0,'0'0'0,"0"18"15,0-1 1,0 1-1,-35 53 1,17-18 0,1-18-1,-19-35 1,36-18 0</inkml:trace>
  <inkml:trace contextRef="#ctx0" brushRef="#br0" timeOffset="65678.212">11024 7885 0,'0'0'0,"0"17"47,0 1-32,18-1-15</inkml:trace>
  <inkml:trace contextRef="#ctx0" brushRef="#br0" timeOffset="66227.174">11307 8255 0,'0'0'15,"0"-18"-15,0 1 16,0-1 0,0-35-1,0 0 1,17 18 0,36 17-1,53 71 1,-53-17-1,-18 52 1,-35-53 0,0-17-1,18-54 17,-18 19-32,35-36 15,0-35 1,36 35-1,-18 35 1,17 71 15,-17 18-15,-35 17 0,-18 0-1,-35-18 1,17-34-1,18-54 1</inkml:trace>
  <inkml:trace contextRef="#ctx0" brushRef="#br0" timeOffset="66510.566">12118 8079 0,'0'0'0,"0"17"31,0 1-31,-18 35 31,-17 35-15,0 35 0,-18 1-1,35-18 1,1-53-1,17-18 1,0-53 0,0-17-1,0-18-15</inkml:trace>
  <inkml:trace contextRef="#ctx0" brushRef="#br0" timeOffset="66726.547">12206 7920 0,'0'0'0,"18"0"16,-1 0-1,19 35-15,17 18 32,-36-35-32,-17 70 15,-35-18 1,-71-17-1,18-35 1,0 0-16</inkml:trace>
  <inkml:trace contextRef="#ctx0" brushRef="#br0" timeOffset="76045.283">14199 3175 0,'0'0'0,"18"0"15,0-18-15,-1 1 16,18 17-16,18-36 16,18 19-1,-18 34 1,-18 19 0,-35 52-1,-53 35 1,-35-52-1,35-18 17,18-53-17,35-35 1,0 17-16,0-17 16,17-1-1,1 54 16,-18 0-31,18 17 16,-1 35 0,19-17-1,34-17 1,-17-36 0,0-18-1</inkml:trace>
  <inkml:trace contextRef="#ctx0" brushRef="#br0" timeOffset="76547.727">14799 3193 0,'0'0'0,"0"17"15,-35 1 1,17 35 0,0 0-1,18 0 1,0-36 0,18-17-1,0-17-15,-1-1 16,72-88-1,-19-17 17,18-1-17,-52 54 1,-19 17 0,1 35-1,-18 71 1,0 35-1,0 53 1,0-52 0,0 16-1,0-34 1,0-36 0,-18-17-1</inkml:trace>
  <inkml:trace contextRef="#ctx0" brushRef="#br0" timeOffset="76745.654">14799 3263 0,'0'0'0,"18"0"31,35 0-16,35 0 1,18-17 0,-89 17-16</inkml:trace>
  <inkml:trace contextRef="#ctx0" brushRef="#br0" timeOffset="77509.192">15311 3210 0,'0'0'0,"0"18"16,-18 17 15,18 0-15,0-17-1,0-36 16,0 1-15,18-54 0,-1 1-1,18-1 1,1 54 0,-19 17-16,19 17 15,-1 18 1,18 18-1,0-35 1,0-18 0,17-18 15,1-52-15,-1-1-1,-17-17 1,-17 17-1,-36 54 1,-36 34 15,36 1-31,-35 35 16,-18 71 0,35-54-1,1 1 1,17 17-1,-18-18 1,18-17 15,0-35-31,-17-18 47,-1 0-16,0-18-15,1 18 0,-1-35-1</inkml:trace>
  <inkml:trace contextRef="#ctx0" brushRef="#br0" timeOffset="80128.1">14446 5680 0,'0'0'0,"0"17"62,0 1-46,-17 0 0,-1 17-16,-35 35 15,0 19 1,18-19 0,0 36-1,35-71 1,0-17-1,35-53 17,18-36-17</inkml:trace>
  <inkml:trace contextRef="#ctx0" brushRef="#br0" timeOffset="80388.929">14781 5627 0,'0'0'0,"0"17"47,0 1-47,-17 0 16,-19 35-1,36-36-15,-52 71 16,-1 1-1,0 16 1,17-52 0,19-17-1</inkml:trace>
  <inkml:trace contextRef="#ctx0" brushRef="#br0" timeOffset="80838.57">14887 6138 0,'0'0'0,"18"0"62,-18-17-46,0-1-16,17 0 0,19-70 15,-19 18 1,54-36 0,-18 18-1,-35 35 1,-1 53 15,1 35-15,-18 18-1,17 35 1,-17-17 0,0 17-1,18 18 1,0-71-1</inkml:trace>
  <inkml:trace contextRef="#ctx0" brushRef="#br0" timeOffset="81022.499">14958 5944 0,'35'0'32,"-17"0"-17,35-17 1,17-1 0</inkml:trace>
  <inkml:trace contextRef="#ctx0" brushRef="#br0" timeOffset="81718.891">15293 5997 0,'0'0'0,"0"18"15,18-18 16,-18-18-15,17 1 0,-17-1-16,35-35 15,1-18 1,-19 19 0,1-1-1,17 53 1,-17 53-1,0-1 1,-1-16 0,36-19-1,18-34 1,-18-1 0,35-35-1,35-53 1,-70 36-1,-18 35 17,-70 70-1,18-18-31,-19 36 16,1 36-1,0 16 1,-1 1-1,19-18 1,-1-35 0,18-17-1,0-19 1,0-34 15,0-19-15,0 1-1</inkml:trace>
  <inkml:trace contextRef="#ctx0" brushRef="#br0" timeOffset="87361.589">13070 6703 0,'0'0'0,"18"0"47,0 0-47,17 0 15,36 17 1,-1-17 0,36 18-1,-36-18 1,-34 0-1,17 18-15,35-1 32,18-17-17,0 18 1,17-18 0,36 18-1,35-1 1,0-17-1,-35 0 1,-1 18 0,1-18-1,-35 0 1,-1 18 0,18-18-1,18 17 1,17-17-1,-35 0 1,-17 0 15,-18 0-15,70 0 0,-35 0-1,-17 0 1,-19 0-1,-52-17 1,18 17 0,-1-18-1,-34 18 1,-36-18 0,-18 18 46,0 0-62,-52 0 16</inkml:trace>
  <inkml:trace contextRef="#ctx0" brushRef="#br0" timeOffset="88143.009">13529 6985 0,'0'0'0,"0"18"47,0-1-32,0 1-15,-18 17 16,1 53 0,-19 18-1,1-18 1,18-35-1,-1-35-15,18 17 16,0-17 0,0-36 15,18-17-31</inkml:trace>
  <inkml:trace contextRef="#ctx0" brushRef="#br0" timeOffset="88691.054">13688 7056 0,'0'0'0,"17"-18"31,1 0-15,35 18-1,-18 0 1,1 0 0,-36 36-1,-18 34 17,-35 1-17,0-1 1,35-52-1,1-1 1,34-17 0,19 0-1,17 18 1,-18 17 0,-17-17-16,-18 17 15,0 36 1,-18-18-1,-17-36 1,-36-17 0,18 0-1,35-17 17,-17-18-17,35-1 1,35 19-16</inkml:trace>
  <inkml:trace contextRef="#ctx0" brushRef="#br0" timeOffset="89207.616">14146 7320 0,'0'0'0,"-17"18"16,-1 35-1,0-18 1,1-17 0,-1 52-1,1-35 1,17-17-1,17-53 17,18-36-17,-17 36-15,35-53 16,35-36 0,18 18-1,-35 54 1,-18 52-1,-18 52 1,-35 37 0,0 16-1,0-16 1,-35-1 15,17-35-15,-17-36-1</inkml:trace>
  <inkml:trace contextRef="#ctx0" brushRef="#br0" timeOffset="89390.486">14182 7355 0,'0'0'0,"17"0"15,19 0 1,52 0 0,0-17-1,-35-1 1</inkml:trace>
  <inkml:trace contextRef="#ctx0" brushRef="#br0" timeOffset="90005.913">14728 7391 0,'0'0'0,"0"17"16,0 1-16,-17 0 15,-1-18-15,18 35 16,-17-35-1,17-18 17,0 1-17,0-1 1,17-53-16,18-17 31,18 35-15,0 53-1,-35 53 1,0 18 0,-18-36-1,17 0 1,18-35 0,1-35-1,17-36 1,0-34-1,17-1 1,-52 88 0,17 18-1,-17 71 1,-18 35 0,-36 17 15,1-17-16,0 0 1,17-71 0</inkml:trace>
  <inkml:trace contextRef="#ctx0" brushRef="#br0" timeOffset="93500.881">1623 12418 0,'0'0'0,"0"-18"16,17 0-16,1-17 15,0 18 1,-18-19 15,-53 36-15,-18 18-1,-35 35 1,1 53 0,34-36-1,36-34-15,-18 69 16,35-34 0,53-1-1,71-34 1,18-36-1,-36 0 1,53-71 0</inkml:trace>
  <inkml:trace contextRef="#ctx0" brushRef="#br0" timeOffset="93967.402">2099 12030 0,'0'0'0,"0"17"31,-18 36-15,1-17-16,-1 34 15,-17 89 1,-18 0-1,-18-36 1,36-35 0,17-52-1,18-19 1,18-52 15,70-36-15,18 1-1,-18 17 1,-35 53 0,0 53-1,-35 17 1,-18 1 0,0-18-1,0-36 1,17-17 15</inkml:trace>
  <inkml:trace contextRef="#ctx0" brushRef="#br0" timeOffset="94266.542">2558 12612 0,'0'35'15,"0"-17"-15,0-1 16,0 36 0,0 0-1,-18-18 1,0-17 0,18-36-1,0-17 1,18-35-1,17 17 1,36-18 0,-18 36-1,-18 35 1</inkml:trace>
  <inkml:trace contextRef="#ctx0" brushRef="#br0" timeOffset="94566.451">2857 12594 0,'0'0'0,"0"18"16,-17-1 0,-36 36-1,18 18 1,17-18 0,18-36-16,18 19 15,17-36 1,18 0-1,0-53 1,-36-35 0,-17-1-1,-17 37 1,-36 52 15,35 17-15,18 1-16</inkml:trace>
  <inkml:trace contextRef="#ctx0" brushRef="#br0" timeOffset="95064.872">3052 12876 0,'0'0'15,"0"-17"1,0-1-1,0 0-15,0-17 16,0-35 0,35-1-1,35 18 1,36 88 15,0 54-15,-88-36-1,-18-1 1,0-34 0,0-36 15,35-34-15,18-37-1,0 54 1,-36 17-16,72 18 15,-19 53 1,-17 18 0,-53-1-1,-53-34 1,36-19 15,-54 1-15</inkml:trace>
  <inkml:trace contextRef="#ctx0" brushRef="#br0" timeOffset="95415.103">3933 12700 0,'0'0'0,"18"-18"16,0 18-1,35-35 1,17-18 0,-70 36-16,18-19 15,-18 19 1,-18 17 0,-52 53 15,17 17-16,0 18 1,53 0 0,35-35-1,0-53 1,36-17 0,-18-1-16</inkml:trace>
  <inkml:trace contextRef="#ctx0" brushRef="#br0" timeOffset="95682.016">4498 12188 0,'0'0'0,"-18"18"15,1 17 1,17-17-1,-18 17-15,0 89 16,-17 17 0,17-18-1,1-17 1,-1-53 0,1-18-1</inkml:trace>
  <inkml:trace contextRef="#ctx0" brushRef="#br0" timeOffset="95980.969">4533 12065 0,'0'0'0,"18"18"16,-1-18-1,1 35-15,17 18 16,54 70 0,-37 36-1,-52 0 1,-52-36 0,-37-17-1,1-35 1,-18-54-1,36-17 1,35-35 0</inkml:trace>
  <inkml:trace contextRef="#ctx0" brushRef="#br0" timeOffset="96446.991">4815 12612 0,'0'0'0,"18"0"15,0 0-15,17 35 16,18 18 0,-18-18-1,-35 36 1,0-18 0,-35-36-1,17-17 1,1-17 15,17-1-15,53-35-1,35-17 1,35-1 0,1 18-1,-71 53 1,-36 0-1</inkml:trace>
  <inkml:trace contextRef="#ctx0" brushRef="#br0" timeOffset="96595.223">5415 12753 0,'-35'-159'15,"70"318"-15,-35-141 16,0-1 0,0 1-16,-18 17 15,18-17 1,-17-18 15,17-18-31</inkml:trace>
  <inkml:trace contextRef="#ctx0" brushRef="#br0" timeOffset="96746.069">5468 12294 0,'0'0'0,"0"18"31,0 0-15,0-1-16,18 18 15</inkml:trace>
  <inkml:trace contextRef="#ctx0" brushRef="#br0" timeOffset="97078.304">5592 12700 0,'0'0'0,"0"18"16,0-1 0,0 19-1,0-19-15,0 18 16,17 1-1,18-19 1,1-17 0,17-35-1,0-18 1,17-70 0,-35 87-1,1-34 1,-19 52-1</inkml:trace>
  <inkml:trace contextRef="#ctx0" brushRef="#br0" timeOffset="97395.707">6138 12753 0,'0'0'0,"18"-18"31,0 1-31,-18-1 16,17-35-1,-17 0 1,0 0 0,-53 53-1,0 36 1,36 16-1,-1-34-15,0 70 16,36-17 15,35-18-15,18-36 0</inkml:trace>
  <inkml:trace contextRef="#ctx0" brushRef="#br0" timeOffset="97710.978">6597 12718 0,'0'0'0,"0"17"0,0 19 16,-18-1 0,18 0-16,-35 18 15,17-18 1,1-35-1,17-35 17,0-18-1,17 18-31,1 0 16,53-54-1,-1 36 1,-17 1-1,-35 34-15</inkml:trace>
  <inkml:trace contextRef="#ctx0" brushRef="#br0" timeOffset="99273.999">10460 12241 0,'0'0'0,"0"18"47,-18 0-32,1 17-15,-1 0 16,0 36-16,-35 52 31,0 18-15,1-35-1,16-35 1,19-36 0,17-17-1,0-54 1,17-17-16</inkml:trace>
  <inkml:trace contextRef="#ctx0" brushRef="#br0" timeOffset="99457.902">10442 12030 0,'0'0'0,"18"-18"15,-1 18-15,19-18 16,17 18-16,17 0 31,-34 0-31,16 36 16,-34 34-1,-36-17-15</inkml:trace>
  <inkml:trace contextRef="#ctx0" brushRef="#br0" timeOffset="99640.878">10266 12594 0,'0'0'0,"35"0"31,53 18-15,0-18 0,-35 0-1,-17 0 1,17-18-16</inkml:trace>
  <inkml:trace contextRef="#ctx0" brushRef="#br0" timeOffset="99808.081">10724 12629 0,'0'0'0,"0"18"16,-17 17 0,-18 1-1,17-1 1,18 0 0,0-17-1,0-36 1</inkml:trace>
  <inkml:trace contextRef="#ctx0" brushRef="#br0" timeOffset="99956.981">10813 12312 0,'0'0'0,"0"18"31,0-1-15,0 1-1,0-1-15</inkml:trace>
  <inkml:trace contextRef="#ctx0" brushRef="#br0" timeOffset="100256.696">11077 12682 0,'0'0'0,"18"18"16,-18 0-1,0 35 1,-18-1 0,-17-16-1,17-36 1,1 0 0,17-18-1,-18-35-15,36 0 31,35-17-15,70-1 0,18 36-1,-70 35-15</inkml:trace>
  <inkml:trace contextRef="#ctx0" brushRef="#br0" timeOffset="100588.92">11553 12682 0,'0'0'0,"18"0"16,17-17-1,18-1 1,0-35 0,-35 18-1,-53 17 16,-18 18-15,17 18-16,-69 35 16,52 35-1,35-17 1,71-19 0,17-16-1,54-36 1,-18-36-1,-53 19-15</inkml:trace>
  <inkml:trace contextRef="#ctx0" brushRef="#br0" timeOffset="100955.416">12259 12118 0,'0'0'0,"0"-18"32,18 1-17,-1-1 1,1-17 0,-18 17-1,-18 36 1,-17 35-1,-18 52 1,0-16 0,36-36-16,-19 105 15,1 1 1,0-18 0,-1-53-1,1-35 16,18-53-31</inkml:trace>
  <inkml:trace contextRef="#ctx0" brushRef="#br0" timeOffset="101121.973">11994 12594 0,'0'0'0,"18"-17"15,53 17 1,17-18 0,-18 0-1</inkml:trace>
  <inkml:trace contextRef="#ctx0" brushRef="#br0" timeOffset="101407.308">12435 12471 0,'0'0'16,"-17"0"-1,-36 35 1,0 36 0,0-1-1,53-35 1,18 36 0,35-53-1,17-18 1,-35-36-1,1-34 1,-36-18 0,0 52-1,-36-17 1</inkml:trace>
  <inkml:trace contextRef="#ctx0" brushRef="#br0" timeOffset="101610.026">12841 12524 0,'0'0'0,"-18"0"16,-17 53-1,0-36-15,0 18 16,-54 36-1,37-36 1,-19-17 0</inkml:trace>
  <inkml:trace contextRef="#ctx0" brushRef="#br0" timeOffset="101793.014">12700 12471 0,'0'0'0,"0"35"16,0 36-1,35 17 1,-17-35 0,0 17-1,-18-52-15</inkml:trace>
  <inkml:trace contextRef="#ctx0" brushRef="#br0" timeOffset="102555.021">11095 12577 0,'0'0'0,"0"17"62,0 1-46,0-1-1,0 1-15,0 0 16,-18 17 0,18-17-1</inkml:trace>
  <inkml:trace contextRef="#ctx0" brushRef="#br0" timeOffset="103450.86">13212 12294 0,'0'0'0,"0"18"62,0 0-62,0 17 16,0 0-16,-18 18 15,-17 53 1,-1-18 0,1-17-1,17-36 1,1-35-1</inkml:trace>
  <inkml:trace contextRef="#ctx0" brushRef="#br0" timeOffset="103784.41">13353 11942 0,'0'0'0,"17"0"0,1 0 16,35 17 0,35 54-1,-53-36-15,36 53 16,-36 53 0,-35 0-1,-70 18 1,17-88-1,-18-1 17,-17-34-32,17-36 15,1-18 17,52 0-32</inkml:trace>
  <inkml:trace contextRef="#ctx0" brushRef="#br0" timeOffset="104201.541">13705 12559 0,'0'0'0,"0"18"31,0-1-15,18 1-16,-18 35 15,0 17 1,-18 1 15,1-71-31,17 35 16,0-53 15,0 1-15,0-18-1,17 17-15,19-70 16,34 0 0,18 17-1,-35 53 1,-17 18-1</inkml:trace>
  <inkml:trace contextRef="#ctx0" brushRef="#br0" timeOffset="104349.273">14041 12647 0,'0'0'0,"-18"18"16,0 17 15,1 0-15,-1 18-1</inkml:trace>
  <inkml:trace contextRef="#ctx0" brushRef="#br0" timeOffset="104489.052">14164 12259 0,'0'0'0,"0"18"32</inkml:trace>
  <inkml:trace contextRef="#ctx0" brushRef="#br0" timeOffset="104801.411">14323 12594 0,'0'0'0,"0"18"16,0 35-1,0-36-15,0 19 16,0 17 0,0-18-1,0-18 1,35-17-1,36-35 1,-1-35 0,18-1-1,-17-17 17,17 17-17,-53 36-15</inkml:trace>
  <inkml:trace contextRef="#ctx0" brushRef="#br0" timeOffset="105132.557">14958 12629 0,'0'0'0,"17"0"15,1-17-15,0 17 16,-18-18-16,53-17 15,-18-18 1,-17-18 0,-54 18-1,-17 36 17,-17 52-17,-1 53 1,71 1-1,0-1 1,35-18 0,1-52-1,-1-18-15</inkml:trace>
  <inkml:trace contextRef="#ctx0" brushRef="#br0" timeOffset="105415.728">15346 12559 0,'0'0'0,"0"18"16,0-1-16,0 1 15,0 52-15,-35-17 16,35-17 15,-18-36-15,18-36 15,0 19-31,18-54 16,17-17-1,35 0 1,-17-1 0,-53 54-16</inkml:trace>
  <inkml:trace contextRef="#ctx0" brushRef="#br0" timeOffset="107495.005">17921 12136 0,'0'0'0,"0"17"47,0 1-32,18 17-15,-1-17 16,1 52-16,0 71 15,-1-52 17,1 16-17,17-16 1,0-19 0,1-35-1,52-17 1,-53-36-1,53-17 1,-35-53 0,-35 0-1</inkml:trace>
  <inkml:trace contextRef="#ctx0" brushRef="#br0" timeOffset="107678.768">17921 12471 0,'0'0'0,"0"-18"16,35 18-1,18-35 1,-35 17-16,70-52 16,-35 17-1,-35 0-15</inkml:trace>
  <inkml:trace contextRef="#ctx0" brushRef="#br0" timeOffset="107861.893">17815 12100 0,'0'0'0,"18"-17"31,0-1-31,70-35 16,-18 35-1,-34 1 1,34-18-16,-35 35 16</inkml:trace>
  <inkml:trace contextRef="#ctx0" brushRef="#br0" timeOffset="108577.505">18750 12241 0,'0'0'0,"-18"0"16,-17 0 0,-53 18-1,-35 35 1,70 0-1,-18 53 1,71-18 0,53-18-1,53-52 1,-53-18-16,70-18 16,-35-52-1,-70-36 1,-18-17-1,-18-71 17,-70-53-17,18 158 1,34 36 0,36 71 15,0 0-31,36 70 15,17 53 1,17 18 0,-17-18-1,0-18 1,0-34 0,-35-54-1,52-35 1,-52 0-1</inkml:trace>
  <inkml:trace contextRef="#ctx0" brushRef="#br0" timeOffset="109176.236">19315 12153 0,'0'0'0,"0"-17"15,0-1 1,0 0 0,-18 18-1,-35 0 1,35 0-16,-17 36 16,0 52-1,35-35 1,70 0-1,19-53 1,-37-18 0,-34-17-1,-18-36 17,0 53-17,0 36 1,0 53-1,-18 52 1,18 18 0,18-17-1,0-1 1,-1-17 0,-34-35-1,-1-36 1,-52-35-1,17-35 1,-18-36 0,71-35 15,18-35-15,70 0-1</inkml:trace>
  <inkml:trace contextRef="#ctx0" brushRef="#br0" timeOffset="109559.675">19562 12171 0,'0'-18'31,"0"1"-31,17 17 16,-17-18-16,0 0 0,0-17 15,0-18 1,-17 53 15,-19 18-15,1 52-1,35 18 1,0 18 0,18-35-1,35-1 1,17-52 0,-17-36-1,0-17 1</inkml:trace>
  <inkml:trace contextRef="#ctx0" brushRef="#br0" timeOffset="110060.631">19826 11836 0,'0'0'0,"0"17"32,0 1-17,0 0 1,0 17-16,0 71 15,0 35 1,18 0 0,17-18-1,-17-52 1,-1-36 0,-17-52 15</inkml:trace>
  <inkml:trace contextRef="#ctx0" brushRef="#br0" timeOffset="110390.079">19791 11712 0,'0'0'0,"17"0"31,1 0-16,35 0 1,0 0-16,35 53 16,36 53-1,-54 53 1,-52 17 0,-36-52-1,-17-19 1,-18-34-1,-18-36 1,1-35 0,35-35-1</inkml:trace>
  <inkml:trace contextRef="#ctx0" brushRef="#br0" timeOffset="110921.605">20373 12136 0,'0'0'0,"18"0"15,-1 17 1,1 1-16,-1 17 15,1 53 1,-18-17 0,0-18-1,0-36 1,0 1 0,0-36-16,-18-17 15,18 0 16,0-53-15,53-1 0,0-16-1,18 34 1,-36 71 0,-17 0-1,17 53 1,-17-18-1,-1 71 1,1-53 0,0 18-1,-18-36 1</inkml:trace>
  <inkml:trace contextRef="#ctx0" brushRef="#br0" timeOffset="111089.115">20585 11730 0,'0'0'0,"0"17"31,17-17-31,1 18 15,-1 0-15</inkml:trace>
  <inkml:trace contextRef="#ctx0" brushRef="#br0" timeOffset="111392.171">20902 12136 0,'0'0'0,"0"17"16,0 1-16,18 17 16,17 18-1,-17 0 1,-1-35-16,19-1 16,-19-17-1,18-35 1,-35-18-1,0-35 1,0-18 0,0 0-1,0 36 1</inkml:trace>
  <inkml:trace contextRef="#ctx0" brushRef="#br0" timeOffset="111722.773">21272 11994 0,'0'0'0,"0"-17"16,0-1-1,18-17 1,-18 0-1,0 17-15,0-35 16,-18 53 0,1 18-1,-1 70 1,18 35 0,0-52-1,53 35 1,18-53 15,-1-36-15</inkml:trace>
  <inkml:trace contextRef="#ctx0" brushRef="#br0" timeOffset="112054.269">21643 11906 0,'0'0'0,"0"18"16,0 17-16,18 53 15,-18 18 1,0-35 0,0-18-1,0-71 16,0-35 1,17-35-17,18-36 1,1 1 0,34 52-1,-52 36-15</inkml:trace>
  <inkml:trace contextRef="#ctx0" brushRef="#br0" timeOffset="113336.145">21837 11307 0,'0'0'0,"18"17"31,-1 1-15,18 35-1,-17 0 1,35 17 0,0 36-1,-18-18 1,-35 36 0,18-89-16,-18 106 15,35 18 1,0-71 15,54 53-15,-1 0-1,-18-35 1,-52 0 0,0-36-1,-18-17 1,0-35-1,0 35 1,0-35 0,0 17-1,0 0 1,0-17 0,-71-1-1,18 1 1,-88 0 15,-53 17-15,123-17-16,-123 35 15,18-1 1,0 1 0,52-17-1,-70 34 1,18-17-1,-18 0 1,-53 18 0,35-19-1,18-16 1,0-1 0,18 18-1,35-18 16,17-17-31,-17 17 16,-53 0 15,-18 1-15,1-19 0,70 1-1,35 0 1,18-18-1,-18 0 1,17 0 0,1 0-1,71 0 1,-1 0 31,18-18 62,0 0-78,0 1-31,0-1 0,18-17 16</inkml:trace>
  <inkml:trace contextRef="#ctx0" brushRef="#br0" timeOffset="115551.143">17092 11994 0,'0'0'0,"0"-17"16,0-1 0,0 1-1,0-1 1,0 0-16,0 1 16,0-1 15,-18 18-16,18 18 17,0 17-17,0-17 1,0 34-16,0-16 16,36 70-1,-19-36 1,19 18-1,-19 0 1,19 1 0,-1-19-1,18 18 1,0-17 0,-18-18-1,0-18 1,-17 18-1,17-18 1,0 18 0,1-17-1,-1-1 1,-17 18 15,-18 0-15,0 0-1,0 35 1,0-18 0,17-17-1,-17 18 1,0-18 0,18 17-1,0-17 1,-1 18-1,1-18 1,-1-18 0,-17-17-1,0-1 1,-17-34 0,-18-72 15</inkml:trace>
  <inkml:trace contextRef="#ctx0" brushRef="#br0" timeOffset="116912.546">17163 11853 0,'0'0'0,"17"0"16,19 0-1,34-17-15,71-1 16,18-17 0,53-1 15,-71 1-16,-53 18 1,18-1 0,-18-17-1,-17 17 1,17 0 0,35 1-1,54-1 1,-89 0-1,18 1 1,-1-18 0,1 35-1,35-36 1,-35 19 15,-18 17-15,1-36-1,-19 36 1,-17-17 0,18-1-1,17 0 1,-18 18 0,-17-17-1,18-1 1,-18 1-1,17 17 1,1-18 0,-1 18-1,36-18 1,18 1 0,-36 17-1,-18 0 16,-17-18-15,36 18 0,16 0-1,1 0 1,-35 0 0,17 0-1,-17 0 1,-1 0-1,-17 0 1,0 0 0,18 18-1,17-18 1,-18 0 0,-34 0-1,16-18 16,1 18-15,18 0 0,-1 0-1,-52-18 1,-36 18 0,1 0-16</inkml:trace>
  <inkml:trace contextRef="#ctx0" brushRef="#br0" timeOffset="119444.065">9984 11659 0,'0'0'0,"-18"18"94,18 0-79,0-1-15,-18 36 16,18-18-16,0 36 15,0 52 1,-17 1 0,17-1 15,-18-17-15,18-18-1,-18 1 1,18-19-1,-17 18 1,-1 1 0,0-19-1,1 1 1,-18-1 0,-1 18-1,1-17 1,35-18-1,-18-35 1,18-36 31,0 0-31,18-52-1,17-36 1,1 0-1</inkml:trace>
  <inkml:trace contextRef="#ctx0" brushRef="#br0" timeOffset="122670.648">9878 11712 0,'0'0'0,"17"0"16,1 0-16,17 0 15,-17 0-15,88 0 16,17 0-1,18-17 1,0 17 0,-17-18-1,-18 18 17,176 0-17,-53 0 1,-17 0-1,-18-18 1,-35 18 0,-89-17-1,54 17 1,35-18 0,-18 18-1,-18 0 1,-17 0-1,-18 0 1,71 0 0,53-18-1,-54 18 17,-34 0-17,-36 0 1,35-17-1,-52 17 1,52 0 0,-34-18-1,-19 18 1,1-18 0,70 18-1,18 0 1,17 0-1,-35 0 1,-35 0 0,-35 0-1,-19-17 17,19 17-17,17 0 1,18 0-1,-53 0 1,-18 0 0,1 0-1,-19-18 1,18 18 0,18 0-1,18 0 1,-18 0-1,-18 0 1,-17-17 0,17 17-1,0 0 1,1 0 15,16 0-15,1 0-1,0 0 1,-35 0 0,0 0-1,17 0 1,-17 0 0,-1 0 15,-17 17 0,0 1-15,18-18-1,-18 17 1,0 1 0,-18 17 15,18-17-31,-17 17 15,-1 1 1,0-1 0,18 18-1,-17-36 1,17 36 0,0 36-1,0-19 1,0-17-1,0 18 1,0-19 0,0-16-1,0 17 1,-18 0 15,18-18-15,0 18-1,0-18 1,0 18 0,0-18-1,0 1 1,0 16 0,18-16-1,-18-1 1,0 0-1,0 1 1,0 16 0,0-16-1,0 17 1,0-18 0,0 18 15,0 0-16,0 0 1,-18 35 0,18-18-1,-18 1 1,18 0 0,-17-19-1,17-34 1,0 17-1,-18-35 1,18 18 0,-18-18-1,-35 0 1,1 0 15,-37 0-15,-16 0-1,-1 0 1,-18 0 0,1 0-1,-36 0 1,0 18 0,18-18-1,-35 0 1,17 0-1,-88 17 1,141-17 0,-35 0-1,18 0 1,52 0 0,-17 0-1,-18 0 16,0 18-15,-35-18 0,0 18-1,0-18 1,-18 0 0,0 17-1,36-17 1,-18 0-1,0 0 1,-18 0 0,18-17-1,17-1 1,1 0 0,-18 1-1,-36-1 16,54 0-15,35 18 0,-18 0-1,35-17 1,1-1 0,-1 0-1,-35 1 1,71-1-1,-35 18 1,17-17 0,0-1-1,17 18 1,-16-18 0,16 1-1,1 17 1,-18 0 15,18-18-15,0 18-1,-1 0 1,-17 0 0,0-18-1,18 18 1,-18 0-1,0 0 1,36 0 0,-1-17-1,18-1 17,35-17-17</inkml:trace>
  <inkml:trace contextRef="#ctx0" brushRef="#br0" timeOffset="124435.029">1023 12136 0,'0'0'0,"0"-18"31,0 0-15,-18 18 15,18 18 16,-17-18-32,17 70 1,-18 1 0,18 17-1,-18 18 1,1-18 0,17 0-1,0-17 1,-18 17-1,18-17 1,0-36 0,0 0-1,0 53 1,0-17 0,-17 17-1,17-35 1,0-18-1,0 1 1,-18-36 15,0-18-15,18-35 0,-17-70-1,17 87 1</inkml:trace>
  <inkml:trace contextRef="#ctx0" brushRef="#br0" timeOffset="127180.736">917 11924 0,'0'0'0,"0"-18"47,35 18-32,-17-17 1,0 17-16,52 0 15,1 0 1,-1 0 0,36-18-1,18 18 1,87 0 0,-52 0-1,-35-18 1,87 18-1,-17-17 1,-17 17 0,-1 0 15,-105 0-15,52-18-1,18 18 1,36 0-1,17 0 1,-18 0 0,0 0-1,-17 0 1,0 0 0,-18 0-1,-35 0 1,-18 0-1,36 0 1,52 0 0,36 18-1,-18-18 17,-53 0-17,-35 0 1,-54 0-1,90 0 1,-19 0 0,18 0-1,-17 0 1,-19 0 0,-34 0-1,53 17 1,-54-17-1,1 0 1,52 0 0,-17 0-1,-18 0 1,-70 0 0,35 0-1,-36 0 1,19 0-1,17 0 1,-1 0 0,-16 0-1,17 0 1,-18 0 0,18 0-1,-18 0 1,36 0-1,-54 0 1,1 0 0,0 0 31,-18 18 15,0 0-62,0-1 16,0 1-1,0 17 1,-18 36 0,18-1-1,-18-52-15,1 52 16,-1 1-1,0 0 1,18-1 0,-17-17-1,17 18 1,0-1 15,0 36-15,-18-35-1,18-1 1,0-17 0,-18 0-1,18-18 1,0 53 0,0-17-1,0 0 1,-17-1-1,17 1 1,-18-36 0,18-17-1,-17 17 1,-1-35 15,-17 17-15,-36-17-1,-35 18 1,-88-18 0,0 18-1,18-1 1,52-17 0,1 18-1,-18 0 1,0-1-1,0-17 1,17 0 0,1 18-1,-36-18 1,-35 18 0,-36-18-1,36 0 16,36 17-15,52-17 0,18 0-1,-1-17 1,-105 17 0,53-18-1,-141 0 1,18 1-1,87 17 1,54-18 0,52 18-1,-17 0 1,0-18 0,0 18 15,-36-17-16,1 17 1,-19-36 0,19 19-1,-18 17 1,17-18 0,1 18-1,-18 0 1,35 0-1,18-17 1,35 17 0,-18-18-1,-17 18 1,-18 0 0,18 0 15,0 0-16,17 0 1,54 0 0,-19 0-1,19 0 1,-1 0 0,36-18-1,-1 18-15</inkml:trace>
  <inkml:trace contextRef="#ctx0" brushRef="#br0" timeOffset="128012.372">4163 13935 0,'0'0'0,"-18"0"47,0 0-47,1 0 15,-18 0 1,-1 17-16,1 1 16,-53 53-1,88-19 1,0-34-1,70 17 1,1-35 0,17-35-1,-88 17-15</inkml:trace>
  <inkml:trace contextRef="#ctx0" brushRef="#br0" timeOffset="128482.587">3845 13864 0,'0'0'0,"-17"18"16,-19 17 0,1 36-1,0 17 1,17-35-1,18 53 1,53-1 0,-35-69-16,52 52 15,1-53 1,35 0 0,17-35-1,-35-35 1,1-35 15,-19-54-15,1 1-1,-71-36 1,-53 18 0,-71 53-1,-52 52 1,-18 54-1,35 70 1,53 18 0</inkml:trace>
  <inkml:trace contextRef="#ctx0" brushRef="#br0" timeOffset="129344.228">12753 13899 0,'0'0'0,"-18"0"0,1 0 16,-72 18-1,-16 35 1,52-18 0,-18 36-1,53-36-15,1 0 16,34 54 0,54-54-1,35-18 1,-18-34-1,-17-36 1</inkml:trace>
  <inkml:trace contextRef="#ctx0" brushRef="#br0" timeOffset="129811.778">12312 13899 0,'0'0'16,"-18"18"-16,1 0 16,-1 35-1,-17 35 1,17-18 0,0 71-1,18-88-15,18 36 16,88 69-1,17-69 1,-34-72 0,34 1 15,1-53-15,-1-36-1,18-105 1,-70-1-1,-54 18 1,-52 54 0,-88-19-1,-71 71 1,-36 53 0,19 71-1,122 17 1</inkml:trace>
  <inkml:trace contextRef="#ctx0" brushRef="#br0" timeOffset="130766.36">19121 14076 0,'0'0'0,"-18"0"31,0 0-31,-17 0 16,-71 0 0,0 17-1,-17 54 17,52 0-17,36-1 1,70 18-1,36-52 1,17-19 0,0-17-1,-17-17 1,-36-1-16</inkml:trace>
  <inkml:trace contextRef="#ctx0" brushRef="#br0" timeOffset="131372.894">18591 14058 0,'0'0'0,"-17"0"16,-1 0 0,0 18-16,-34 35 15,-1 17 1,17 54-1,19-18 1,17-18 0,53 18-1,70-1 1,-17-52 15,17-35-15,19-18-1,-54-18 1,35-52 0,36-89-1,-71-17 1,-53 17 0,-105 0-1,-107 36 1,-122 35-1,105 70 1,-124 53 0,248-17-1</inkml:trace>
  <inkml:trace contextRef="#ctx0" brushRef="#br0" timeOffset="133969.821">6032 11889 0,'0'0'0,"18"-18"78,0 0-62,-1 1-1,19-1-15,17 0 16,17-17-1,36 17 17,-18-17-17,0 0 1,-52 35-16,69-35 16,-16-18-1,17 17 1,-18-16-1,-18 16 1,1-17 0,-1 0-1,1 1 1,-1-19 0,-17 18-1,0-18 1,18-17 15,-18 35-15,17-52-1,-34 52 1,-1 17 0,53-34-1,-35 35 1,70-18-1,-52 17 1,-18 1 0,18 0-1,-36 17 1,35-17 0,-17 0-1,18-1 1,-36 19 15,-17 17-15,-1-18-1,1 0 1,-18 1 171,-18 17-171,1 0 15,-1 0 1,-17 0-17,-89 0 1,-52 53-1,105-53-15,-70 35 16,-35 35 0,17-17-1,53 0 1,36-35 0,52 0-1,53-36 16,18-17-15</inkml:trace>
  <inkml:trace contextRef="#ctx0" brushRef="#br0" timeOffset="134352.763">8273 10354 0,'0'0'0,"0"18"16,0-1-1,0 19 1,-53 16 15,17 19-15,1-36-16,-53 89 16,0 17-1,17-18 1,54-34-1,17-54 1,17-35-16</inkml:trace>
  <inkml:trace contextRef="#ctx0" brushRef="#br0" timeOffset="135717.005">12277 11695 0,'0'0'0,"17"0"62,-17-18-46,18 18-16,-18-18 16,18 1-16,-1-19 15,1-52 1,17-35 0,0-71-1,-35-18 1,0 18-1,-35 35 1,17 53 0,18 18 15,0 35-15,0 36-1,0-19 1,-17 54 156,-1-18-157,18 18-15,-17-18 16,-19 70-16,-34 1 31,-18 35-15,17 17-1,36-17 1,17-53 0,18-18-1,18-53 17,35-34-17,17-37 1,1 1-1,-36 53-15,-17 0 16</inkml:trace>
  <inkml:trace contextRef="#ctx0" brushRef="#br0" timeOffset="135967.216">12435 10407 0,'0'0'0,"0"18"31,18-1-16,17 36 1,36 18 0,-1 35-1,19-1 1,-54-52 0,-17-17-16,34 16 15,-16-16 1,-19-72 15</inkml:trace>
  <inkml:trace contextRef="#ctx0" brushRef="#br0" timeOffset="137698.934">17921 11712 0,'0'0'0,"0"18"32,18-18-32,-36-18 93,0 18-93,1-17 16,-18-1-16,-89-35 16,-17 0-1,0 0 1,-18 0 0,0-17 15,1-1-16,105 36-15,-18 0 16,-52-36 0,17 18-1,-53-17 1,0-1 0,18 18-1,35 0 1,-17-17-1,17 17 1,18 35 0,-71-35-1,36 18 1,52 0 0,18 17 15,0 0-16,-17 1 1,-1-1 0,1 0-1,-1 1 1,36-1 0,-18 18-1,35-18 1,18 1 93,0-1-46,0 36 62,0 35-110,0-36 1,0 19-16,0 17 16,0 17 15,0 1-16,18-1 1,-1 1 0,-17-1-1,18-34 1,-18-19 0,0-34 15,0-1-16,0-17-15</inkml:trace>
  <inkml:trace contextRef="#ctx0" brushRef="#br0" timeOffset="138146.285">14922 10495 0,'0'0'0,"0"-18"32,0 1 30,18 17-46,53-18-1,35 1 1,17 17 0,18-18-1,-17 18 1,-89 0-1,0 0 1,0 0 0,-52 0 15</inkml:trace>
  <inkml:trace contextRef="#ctx0" brushRef="#br0" timeOffset="145136.073">512 5768 0,'0'0'0,"-18"0"15,18-18 1,-18 18-16,18-17 31,-17-1-31,17 0 16,0 1 0,0-1-1,0 36 32,0-1-31,0 1-16,0 53 15,0 34 1,17 54 0,1 0-1,0 0 1,-18-106-16,0 35 15,-36 70 1,19-69 15,-1-36-15,18-18 0,0-53 46,0 1-46,0-19-16,0-34 15,18 34-15</inkml:trace>
  <inkml:trace contextRef="#ctx0" brushRef="#br0" timeOffset="147685.217">300 5609 0,'0'0'0,"17"0"31,1 0-31,17 0 16,36 0-1,35 0 1,-53 0-16,105 0 16,54 0 15,35-17-15,-53-1-1,124 18 1,-1-18-1,-35 1 1,36-1 0,-107 18-1,19 0 1,-54 0 0,53 0-1,-17-18 1,-53 18-1,0 0 1,-89-17 0,1-1-1,-1 18 17,19-18-17,69 18 1,-70 0-1,-17-17 1,-18 17 0,-35 0-1,52 0 1,36 0 0,35 0-1,-70 0 1,-36 0-1,35 0 1,1 0 0,-18 0 15,17 0-15,-34 0-1,-1 0 1,0 0-1,18 0 1,18 0 0,-1 0-1,-34 0 1,-19 0 0,1 0-1,0 0 1,-1 0-1,1 0 1,-1-18 0,1 18 15,-18 18 63,0-1-79,-18 1 1,18 17 0,0-17-16,-17 17 15,-1 36 1,18-18-1,-17 0 1,17 17 0,0 1-1,0 35 1,0 35 15,0-35-15,0-54-1,0 37 1,-18-1 0,18 0-1,0 0 1,0-17 0,0-1-1,0-17 1,0-17-1,0 16 1,0-16 0,0-19-1,-18-17 32,1 0-16,-1 0-31,-35 0 16,-53 0 0,0 0-1,-52 0 1,-1 0 0,-35 0-1,70 0 1,-70-17-1,71 17 1,17 0 0,-35 0-1,-35 0 1,70-18 0,-53 18 15,-35 0-16,53 0 1,-36 0 0,19 0-1,52 18 1,-88-18 0,53 17-1,17-17 1,1 18-1,-36-18 1,0 0 0,1 0-1,34 0 17,1 0-17,17 0 1,0 0-1,0-18 1,18 18 0,35 0-1,0 0 1,18 0 0,0 0-1,-18 0 1,0-17-1,0 17 1,0 0 0,0-18-1,-18 0 1,18 18 0,18-17 15,0 17-16,-53-18 1,17 18 0,18-17-1,0 17 1,0 0 0,36 0-1,34-36 1</inkml:trace>
  <inkml:trace contextRef="#ctx0" brushRef="#br0" timeOffset="148579.995">776 5927 0,'0'0'0,"-18"0"78,18 17-63,-17 1 1,17 0-16,0 17 16,17 53-1,19 0 1,-19-52-16,19 52 16,17-18-1,-53-17 1,17-18-1,-17-17 1,0 0 0,-70-18-1,-1 0 1,18-18 0,-17 0-1,52-34 16,18 16-31</inkml:trace>
  <inkml:trace contextRef="#ctx0" brushRef="#br0" timeOffset="148796.252">670 5874 0,'0'0'15,"18"-36"17,17 19-32,53-1 15,-70 18 1,17 0-16,18 0 16,-35 0-1</inkml:trace>
  <inkml:trace contextRef="#ctx0" brushRef="#br0" timeOffset="149327.949">1199 6103 0,'0'0'0,"-17"0"15,-1 18 1,1-18-16,-1 35 16,0-17-16,-35 35 15,36 17 16,17-17-15,17-18 0,36-17-1,0-36 1,-18-17 0,-35-18-1,18 0 1,-18 18-1,0 70 17,0-17-32,0 35 15,18 0 1,-1-36 0,19 1-1,-19-18 1,1-18-1</inkml:trace>
  <inkml:trace contextRef="#ctx0" brushRef="#br0" timeOffset="149662.042">1376 6103 0,'0'0'0,"0"18"16,0-1-1,0 1-15,17 17 16,1 53 0,17-35-1,-17-17 1,0-19 0,-1-34-1,1-19 1,0-17-1,-18-17 17,17-1-17,-17 36 1,18 17 0,-1 18-16</inkml:trace>
  <inkml:trace contextRef="#ctx0" brushRef="#br0" timeOffset="150060.633">1905 5997 0,'0'0'0,"-18"0"16,1 0 0,-54 18-1,54-1 1,-36 36-16,0 18 15,35 0 17,36-36-17,70-18 1,0-34 0,-17-18-1,-54-18 1,-17 0-1,-35 70 17,17 36-17,18 18 1,36-18 0,-36-36-16,35 1 15,0-18 1</inkml:trace>
  <inkml:trace contextRef="#ctx0" brushRef="#br0" timeOffset="150477.562">2275 5944 0,'0'0'0,"-17"0"32,-1 0-32,0 0 15,-17 0 1,18 0-16,-19 36 16,1-1-1,35 18 1,53 17-1,17 1 1,-17-18 15,-17 0-15,-36-18 0,-36-17-1,-17-1 1,-17-17-1,35 0 1,35-17-16</inkml:trace>
  <inkml:trace contextRef="#ctx0" brushRef="#br0" timeOffset="150814.208">2505 5980 0,'0'0'0,"-18"0"47,0 0-32,1 17-15,-1 1 16,-17 52-1,17-52-15,18 70 16,0-17 0,18-18-1,17-18 1,18-17 0,0-18-1,18-71 1</inkml:trace>
  <inkml:trace contextRef="#ctx0" brushRef="#br0" timeOffset="151125.964">2716 6121 0,'0'0'0,"0"17"15,0 19 1,18 17-1,-18-1 1,0-16 0,0-19-1,0-34 1,0-19 0,18-34-1,17-18 1,0 17-1,-35 53-15,35-17 16,1 18 0</inkml:trace>
  <inkml:trace contextRef="#ctx0" brushRef="#br0" timeOffset="151258.075">2981 6156 0,'0'35'31,"-71"-246"-31,142 440 0,-71-194 16,0-123-16,0 211 16</inkml:trace>
  <inkml:trace contextRef="#ctx0" brushRef="#br0" timeOffset="151408.189">2946 5821 0,'0'0'0</inkml:trace>
  <inkml:trace contextRef="#ctx0" brushRef="#br0" timeOffset="151691.444">3210 6032 0,'0'0'0,"0"18"15,0 35 1,-17 35-1,17 0 1,0-17 0,0 17-1,0-70-15,-18 35 32,18-36-17,-18-17 1,1-17-16</inkml:trace>
  <inkml:trace contextRef="#ctx0" brushRef="#br0" timeOffset="151927.446">3351 5927 0,'0'0'0,"18"17"16,-18 1-16,35 17 15,-35-17-15,18 70 16,-18-17 0,-53-1-1,-18-35 1,1-17 15,35-36-15</inkml:trace>
  <inkml:trace contextRef="#ctx0" brushRef="#br0" timeOffset="152190.991">3528 5697 0,'0'0'0,"0"18"15,17-18-15,1 53 16,0 35 0,-18 18-1,0-71-15,0 89 32,0-54-17,0 1 1,-18-36-16</inkml:trace>
  <inkml:trace contextRef="#ctx0" brushRef="#br0" timeOffset="152359.217">3545 5980 0,'0'0'0,"18"0"16,17-18-1,18 0 1,-17 18-16,34-35 16</inkml:trace>
  <inkml:trace contextRef="#ctx0" brushRef="#br0" timeOffset="153022.643">4004 5786 0,'0'0'0,"18"0"16,-1-18 0,19 0-1,-1-17 1,-18 35 0,-17-35-1,0 17 1,-52 18-1,-37 18 1,19 52 0,17-17-1,53 0 1,53 0 0,17-18-1,-17-17 1,-17 0-1,-54 17 1,-17 18 0,-54 53-1,54-53 1,0 17 0,35-17 15,0 0-16,35-35 1,18-18 0,35 0-1,-52-36 1,16-34 0</inkml:trace>
  <inkml:trace contextRef="#ctx0" brushRef="#br0" timeOffset="153304.973">4339 5909 0,'0'0'0,"-17"18"31,17-1-16,-18-17-15,-17 71 16,-1 35 0,-17-18-1,18-18 1,17-34 0,1-19-1</inkml:trace>
  <inkml:trace contextRef="#ctx0" brushRef="#br0" timeOffset="153505.064">4198 6050 0,'0'0'0,"0"18"16,0-1-16,18 54 15,17 0 1,0-19 15,18-16-15,-35-36-1</inkml:trace>
  <inkml:trace contextRef="#ctx0" brushRef="#br0" timeOffset="153905.155">4533 6050 0,'0'0'0,"18"0"31,-1-18-31,1-17 31,-18 18-15,0-1-16,0 0 15,-18 18 1,-34 18 0,16 70-1,36-35 1,-17 53-1,34-36 1,19-34 0,16-19-1,-16-17 1,-19 0 0</inkml:trace>
  <inkml:trace contextRef="#ctx0" brushRef="#br0" timeOffset="154204.241">4762 5909 0,'0'0'0,"0"18"31,-17-1-31,-1 36 15,1 35 1,-1-17 0,18 35-1,35-71 1,0-17 0,18-18-1,0 0 1,0-71-1</inkml:trace>
  <inkml:trace contextRef="#ctx0" brushRef="#br0" timeOffset="154636.57">4957 5874 0,'0'0'0,"0"17"16,0 19-1,0-1-15,0 18 16,0 35 0,35-17-1,-18-18 1,36-53 0,0-18-1,18-53 1,-36 1 15,0-18-15,-17 35-1,-18 35 1,-35 36 0,35 35-1,0-1 1,0 19-1,17-36 1,19-17 0,-1-18-1,-17-18 1</inkml:trace>
  <inkml:trace contextRef="#ctx0" brushRef="#br0" timeOffset="154922.658">5397 5556 0,'0'0'0,"0"18"31,0 0-15,18 52-1,0 36 1,-18-71-16,0 36 16,17 52-1,-17 1 1,0-54 0,0-34-1</inkml:trace>
  <inkml:trace contextRef="#ctx0" brushRef="#br0" timeOffset="155102.508">5503 5909 0,'0'0'0,"0"-18"15,18 18 1,17-17-1,18-19 1,-18 19 0</inkml:trace>
  <inkml:trace contextRef="#ctx0" brushRef="#br0" timeOffset="155385.85">5750 5768 0,'-35'35'0,"70"-70"0,-52 53 15,-19 17 1,19-18-1,-1 36-15,0 36 32,18-1-17,18-35 1,17-18 0,-17-53-1,0-17 1,-18-36-1,0-17 1,-36 18 0,19 34-1,17 19 1</inkml:trace>
  <inkml:trace contextRef="#ctx0" brushRef="#br0" timeOffset="155688.854">5927 5874 0,'0'0'0,"0"17"15,17 1 1,1 17 0,-18 1-16,0 16 15,0 1 1,0-17-1,0-72 17,18-34-17,-18-18 1,17 52-16,1-17 16,-1-35-1,-17 18 1</inkml:trace>
  <inkml:trace contextRef="#ctx0" brushRef="#br0" timeOffset="157016.519">970 4974 0,'0'0'0,"0"18"32,0-1-32,0 1 15,18 0-15,-1 70 16,1-18-1,-18-34 1,18-19 0,-18-34-1,0-19 1</inkml:trace>
  <inkml:trace contextRef="#ctx0" brushRef="#br0" timeOffset="157266.305">723 4745 0,'0'0'0,"0"-18"16,18 18-16,-1-17 0,19 17 16,34 0-1,-34 35 1</inkml:trace>
  <inkml:trace contextRef="#ctx0" brushRef="#br0" timeOffset="157466.386">811 5556 0,'0'0'0,"18"0"16,53 0 0,-54 0-16,54-17 15,-1-19 1,1-17-1,-71 36-15</inkml:trace>
  <inkml:trace contextRef="#ctx0" brushRef="#br0" timeOffset="158000.986">758 4586 0,'0'0'15,"-17"18"1,-18-1 0,17 1-16,-53 53 15,1 34 1,-1 54-1,71 18 1,0-1 0,88-35-1,18-17 1,35-36 15,-17-53-15,-1-35-1,-17-35 1,0-18 0,-35-71-1,-1-158 1,-70 123 0,-18-70-1,-70 70 1,-53 89-1,-71 70 1,71 53 0,36 17-1</inkml:trace>
  <inkml:trace contextRef="#ctx0" brushRef="#br0" timeOffset="158747.252">2417 4780 0,'0'0'0,"0"-18"16,0-17 0,35-18-1,-18 53-15,19-17 16,17 52-1,0 18 1,-18 106 0,-53 52-1,-35-87 1,-17-36 0,17-35 15,53-71-16,0-17 1,53-71 0,-18 71-1,18 35 1,-18 35 0,18 18-1,-35-18 1,52 18-1,-34-53 1,16-17 0</inkml:trace>
  <inkml:trace contextRef="#ctx0" brushRef="#br0" timeOffset="159246.275">2981 5151 0,'0'0'0,"0"17"16,0 1-1,0-36 16,0 1-15,-18-19 0,18 1-16,0-36 15,0-70 1,36-17 0,-1 16 15,-35 72-16,18 35 1,-1 88 15,18 35-15,36 0 0,0 35-1,-1-17 1,1-18-1,-36-52 1,-17-36-16,-18 17 16,0-34-1</inkml:trace>
  <inkml:trace contextRef="#ctx0" brushRef="#br0" timeOffset="159412.55">2999 4921 0,'0'0'0,"17"0"15,19-35 1,-1 35-16,35-35 16,1-1-16</inkml:trace>
  <inkml:trace contextRef="#ctx0" brushRef="#br0" timeOffset="160047.206">3545 4815 0,'0'0'15,"0"18"-15,0 17 16,18 18 0,-18-17-1,18-36 1,-18-36-1,0-34 17,0-19-17,0 1 1,17 18 0,19 34-1,34 54 1,1 35-1,17-18 1,-18-35 0,-17-17-1,0-36 1,-17-18 0,-1-35-1,-18 1 1,-17 34-1,0 36 17,0 52-17,0 54 1,0 35 0,18 0-1,17-1 1,1 1-1,-36 0 1,17-53 0,-17-18-1,0-52 17,-17-19-17,17 19-15</inkml:trace>
  <inkml:trace contextRef="#ctx0" brushRef="#br0" timeOffset="161709.011">7567 8943 0,'0'0'0,"0"-18"109,-18 18-78,18-17 16,-17 17 16,17-18-63,-18 18 94,18-18 171,-35 1-249,17-1-1,1 0-15</inkml:trace>
  <inkml:trace contextRef="#ctx0" brushRef="#br0" timeOffset="162608.286">5521 7020 0,'0'0'0,"0"18"109,18 0-109,-1-1 16,1 18 0,-18 1-16,35 17 15,0 70 1,-17-88-1,17 18 1,1-35 0</inkml:trace>
  <inkml:trace contextRef="#ctx0" brushRef="#br0" timeOffset="163041.23">5944 7743 0,'0'0'0,"18"0"31,0 0-15,-18 18-1,17-18 1,-17 18-16,18-1 15,17 54 1,0-36 0,-17 0-1,17 1 1,-17-19 0,0-17-16</inkml:trace>
  <inkml:trace contextRef="#ctx0" brushRef="#br0" timeOffset="163406.693">6579 8149 0,'0'0'0,"18"0"31,0 0-15,-18 18-16,35-1 15,0 1 1,-35 35-1,18-35 1,-1 17 0,19 0-1,-19-35 1</inkml:trace>
  <inkml:trace contextRef="#ctx0" brushRef="#br0" timeOffset="164254.917">6509 8079 0,'0'0'0,"-18"0"47,0 0-31,36 17 109,0 1-110,-1-18-15,-17 18 16,36 17-1,34 0 1,54 36 0,-36-18-1,-53-18 1,18 18 0,-35-36-1,-18 1 1,0-36 31,-18 1-32,18-1-15</inkml:trace>
  <inkml:trace contextRef="#ctx0" brushRef="#br0" timeOffset="164788.111">7179 8590 0,'0'0'0,"18"0"94,-1 18-94,1-1 15,0-17-15,17 71 16,0 0 0,18-1-1,-18 1 1,1-18-1,-1-18 17,-35-18-17,18-17 1,-18-17 0,0-36-1</inkml:trace>
  <inkml:trace contextRef="#ctx0" brushRef="#br0" timeOffset="165635.938">5574 7073 0,'0'0'0,"-18"0"47,18 18-31,-35 17-1,0 71 1,-1 53 0,19-1-1,17-105-15,0 18 16,0 35-1,0-89 1,17 1 0,1-53-1,-18-1-15</inkml:trace>
  <inkml:trace contextRef="#ctx0" brushRef="#br0" timeOffset="165852.202">5592 7056 0,'0'0'0,"17"0"15,1 0 1,17 17 0,0-17-16,54 71 15,-1 35 1,0-1-1,-35-34 1,-36-53-16</inkml:trace>
  <inkml:trace contextRef="#ctx0" brushRef="#br0" timeOffset="166318.047">5345 8449 0,'0'0'0,"0"18"16,0 17 0,17 35 15,-17 1-15,0-36-1,0-17-15,-17 0 16,-1-36-16</inkml:trace>
  <inkml:trace contextRef="#ctx0" brushRef="#br0" timeOffset="166468.483">5256 8043 0,'0'0'0,"0"18"46,18 0-30,0-18-16</inkml:trace>
  <inkml:trace contextRef="#ctx0" brushRef="#br0" timeOffset="167001.72">5644 8537 0,'0'0'0,"0"-17"15,-17-19 1,-18-34 0,17-1-1,18 36-15,0 0 16,53 17-1,0 53 1,17 36 0,-17 17-1,-35-35 17,-1-35-17,-17-36 1,-17-17-1,17-54 1,0-16 0,0 52-1,35 35 1,18 89 0,-18 17-1,-17 18 1,-18-36-1,0 1 1,0-54 0,-18-17-1</inkml:trace>
  <inkml:trace contextRef="#ctx0" brushRef="#br0" timeOffset="167299.784">6032 8308 0,'0'0'0,"0"18"15,0 17 1,0 53 0,0-17-1,18-36-15,-18 35 16,35 36-1,1 18 1,17-1 0,-53-70-1,17-18 17,-34-70-17</inkml:trace>
  <inkml:trace contextRef="#ctx0" brushRef="#br0" timeOffset="167533.362">6174 8184 0,'0'0'0,"17"0"15,1 0 1,0 0-16,34 18 15,1 70 1,-70 53 0,-89-17-1,53-71 17,-35 0-32</inkml:trace>
  <inkml:trace contextRef="#ctx0" brushRef="#br0" timeOffset="186536.4">19262 5186 0,'0'0'0,"0"17"62,-18-17-46,18 36-1,-18-36-15,1 35 16,-36 53 0,35 0-1,1-17 1,-19 52-1,1 1 1,0 17 0,-36 35-1,36-34 1,0-37 0,-1-16-1,36-54 1,-17-18 15,34-52 0,19-71-15,34-52 0,-52 87-16</inkml:trace>
  <inkml:trace contextRef="#ctx0" brushRef="#br0" timeOffset="188700.149">19138 5027 0,'0'0'0,"18"0"15,35 0 1,17 0 0,54 0-1,-89 0-15,106 0 16,-35-18 0,35 18-1,53-17 1,35-1-1,71 1 17,-88-19-17,0 19 1,-89-1 0,36 0-1,-36 1 1,-17-1-1,123-17 1,-17 35 0,-71-18-1,71 18 1,-36 0 0,54-18-1,-89 1 1,0-1-1,-53 18 1,35-17 0,19 17 15,16-18-15,-17 18-1,53 0 1,-123 0-1,53-18 1,-36 18 0,0 0-1,0 0 1,-35-17 0,0 17-1,-18 0 1,0 0-1,-17 0 17,-18 17 93,-18 1-110,18 0-15,-17-1 16,-1 18 0,1 18-1,-1 18 1,0 17-1,1 0 1,-1 18 0,18 0-1,-18 0 17,18-71-32,-17 36 15,-19 35 1,1-1-1,18-16 1,-1 16 0,0 1-1,1-18 1,-1 18 0,18-18-1,0-17 1,0-18-1,0-18 1,-18 0 0,18-17-1,-17-18 32,-19 0-31,-34 0-1,-54 0 1,19 0 0,-72-18-1,107 18-15,-142-17 16,18 17 0,0 0-1,-35 0 1,-1 0-1,-17 0 1,18 0 0,0 17-1,17-17 17,18 0-17,-18 18 1,1-18-1,-72 18 1,125-18 0,-1 0-1,-17 17 1,17-17 0,53 0-1,-53 0 1,1 18-1,16-18 1,1 0 0,-17 0-1,16 0 1,-34 18 15,53-18-15,34 0-1,54 17 1,0-17 0,35-17 31,70-1-32,36-53 1,-53 36-16</inkml:trace>
  <inkml:trace contextRef="#ctx0" brushRef="#br0" timeOffset="189400.616">19456 5680 0,'0'0'0,"-18"0"16,0 0 15,18 17-15,-17 1 0,17 17-1,-18 36 1,18-1-1,-18 19 1,1-37 0,17-34-1,-18-18 1,1-53 0</inkml:trace>
  <inkml:trace contextRef="#ctx0" brushRef="#br0" timeOffset="189601.994">19279 5609 0,'36'-17'32,"-19"-1"-32,54 0 15,-54 18 1,36-17-1,18 17 1,-53 0 0</inkml:trace>
  <inkml:trace contextRef="#ctx0" brushRef="#br0" timeOffset="190131.568">19756 5768 0,'0'0'0,"-18"0"16,0 0-1,1 0 1,-54 18 0,71-1-16,-53 18 15,36 1 1,34 34 0,18-17-1,18-53 1,-35 0-1,17-53 1,-17 0 0,-18-17-1,0 52 1,0 36 0,0 35 15,0 17-16,0-34 1,18 16 0,17-34-1,-18-36-15</inkml:trace>
  <inkml:trace contextRef="#ctx0" brushRef="#br0" timeOffset="190462.942">20002 5433 0,'0'0'0,"0"17"47,0 1-47,0 17 16,-17 54 15,17-1-15,-35 18-1,35-89-15,-18 54 16,0-1 0,18-34-1,18-54 16,-18 0-31</inkml:trace>
  <inkml:trace contextRef="#ctx0" brushRef="#br0" timeOffset="190781.226">20126 5627 0,'0'0'0,"-18"17"31,1 1-15,-1 0-1,-35 17 1,18 18 0,17-18-1,18 0 1,0-17-16,0 0 15,18 17 1,35-17 0,0-18-1,17 0 1,-17-36 0</inkml:trace>
  <inkml:trace contextRef="#ctx0" brushRef="#br0" timeOffset="191128.593">20426 5715 0,'0'0'16,"0"-18"-1,0 1-15,0-1 16,-18 18 0,1 0-1,-19 0 1,36 18-16,-53 35 16,18 17-1,17 1 1,18-36 15,0 18-15,53-53-1,0 0-15</inkml:trace>
  <inkml:trace contextRef="#ctx0" brushRef="#br0" timeOffset="191444.81">20743 5644 0,'0'0'0,"-17"0"16,-1 0 15,0 18-31,1 17 16,-1 18-1,18 0 1,0 0 15,0-18-31,0 18 16,-18-17-1,-17-1 1,18-35 0,-36 0-1,17-35 1,36-1-16</inkml:trace>
  <inkml:trace contextRef="#ctx0" brushRef="#br0" timeOffset="191944.796">21237 5415 0,'0'0'0,"0"-18"16,18 18-16,17-52 15,-17-37 1,-18 1 0,-36 35-1,-34 53 1,-1 53 0,-17 53-1,53 35 1,35 0-1,70-17 1,1 17 15,-53-88-15,-18 0 0,-71-36-1,-70-17 1,88 0-16</inkml:trace>
  <inkml:trace contextRef="#ctx0" brushRef="#br0" timeOffset="192378.379">20443 5803 0,'0'0'0,"-17"0"15,-1 18-15,1-18 16,-19 17-16,-17 1 16,36-18-1</inkml:trace>
  <inkml:trace contextRef="#ctx0" brushRef="#br0" timeOffset="193059.642">21431 5733 0,'0'0'0,"-17"0"16,-1 0-1,-17 17 1,-1 19-1,36-1 1,0 0 0,0-17-16,0 17 15,71 18 1,-36-35 0,1-18-1</inkml:trace>
  <inkml:trace contextRef="#ctx0" brushRef="#br0" timeOffset="193392.148">21537 5803 0,'0'0'0,"0"18"16,0-1-1,18 36 1,-18 0 0,0-17-1,0-54 17,0-17-17,0 17-15,17-35 16,19 0-1,17-17 1,-1 52 0,-16 0 15,-19 18-31</inkml:trace>
  <inkml:trace contextRef="#ctx0" brushRef="#br0" timeOffset="193741.552">21837 5786 0,'0'0'0,"18"-18"16,-1 18-16,-17-18 15,18 18-15,-1-17 16,-17-19-1,-35 36 17,18 0-17,-1 36-15,0 17 32,18-1-17,36 19 1,34-36-1,18-17 1,-17-18 0,-53-18-16</inkml:trace>
  <inkml:trace contextRef="#ctx0" brushRef="#br0" timeOffset="194074.214">22154 5768 0,'0'0'0,"18"-18"31,0 18-31,-1-35 16,1 0 15,-18 17-15,-18 18-1,1 0 1,-19 35 0,19 18-1,-1 18 1,18-54-16,35 19 16,18 17-1,36-36 1,-72-17-1</inkml:trace>
  <inkml:trace contextRef="#ctx0" brushRef="#br0" timeOffset="194390.284">22525 5768 0,'0'0'0,"0"-18"16,0 1-1,0-19 1,0 19-16,17-19 16,19-16-1,17 52 1,17 35 0,-17 35-1,-35 1 1,-18-1-1,-18-17 1,1-35 0,-1-18-1</inkml:trace>
  <inkml:trace contextRef="#ctx0" brushRef="#br0" timeOffset="194756.345">23036 5503 0,'0'0'0,"-17"0"47,-1 0-47,-17 36 16,0-19-1,17 19 1,18 16 0,18 1-1,-1-35 1,1 17-16,-1 36 31,-17-54-15,0 19-1,-35-19 1,-18-17 0,18-17-1,17-19-15</inkml:trace>
  <inkml:trace contextRef="#ctx0" brushRef="#br0" timeOffset="195289.692">23160 5027 0,'0'0'0,"0"18"15,-18-1 1,18 36-1,-17 71 1,17-89-16,-18 71 16,18 70-1,0-105 1,0 17 0,0-35-1,0-18 1,18-70 15,-1 17-31,18-70 16,1 35-1,-1 0 1,18 36 0,-18 87 15,-35 18-16,0-17 1,0-18 0,0-36-1,18 1 1,0-36 0,17-17-16</inkml:trace>
  <inkml:trace contextRef="#ctx0" brushRef="#br0" timeOffset="195605.241">23566 5503 0,'0'0'15,"-36"36"1,1 17 0,17-1-1,54 19 1,-1-36 15,0-35-15,-17 0-16,17-35 15,-35-18 1,0 18 0,-53-36-1,0 18 1,0 36-1,36 17 1</inkml:trace>
  <inkml:trace contextRef="#ctx0" brushRef="#br0" timeOffset="195872.026">23848 5168 0,'0'0'0,"-18"18"31,0-1-15,1 54 0,-18 35-1,17 17 1,18-17-1,0-71-15,0 36 16,0-18 0</inkml:trace>
  <inkml:trace contextRef="#ctx0" brushRef="#br0" timeOffset="196021.837">23777 5415 0,'35'0'15,"-17"-18"-15,35 1 16,53-18 0</inkml:trace>
  <inkml:trace contextRef="#ctx0" brushRef="#br0" timeOffset="196654.907">24624 4904 0,'0'0'0,"0"17"32,0 1-17,0 52 1,-18 36-1,1-18 1,-1 1 0,18-72-16,0 19 15,-18-36 1,18-18 0</inkml:trace>
  <inkml:trace contextRef="#ctx0" brushRef="#br0" timeOffset="196870.576">24536 4657 0,'0'0'0,"17"0"15,1 0 1,17 0-1,-17 0-15,17 35 16,-17 0 0,-18 0-16</inkml:trace>
  <inkml:trace contextRef="#ctx0" brushRef="#br0" timeOffset="197035.897">24500 5450 0,'0'0'0,"18"0"16,17 0 0,1-17-1</inkml:trace>
  <inkml:trace contextRef="#ctx0" brushRef="#br0" timeOffset="197518.767">24624 4586 0,'0'0'0,"-18"0"32,1 18-32,-36 35 15,0 88 1,-35 106 0,88-124-1,0 36 1,52-18-1,37-70 1,-1-36 0,71-53-1,-18-70 1,0-88 0,-53 35-1,-53-106 1,-141 53-1,-88 88 1,36 70 15,-1 89-15,141-17-16</inkml:trace>
  <inkml:trace contextRef="#ctx0" brushRef="#br0" timeOffset="198401.023">25912 4745 0,'0'0'0,"0"17"78,-18 1-78,18 17 0,-35 54 32,-1 34-17,19-17 1,17-71-16,-18 18 15,18 0 1,0-35 0,18-71 15,-18 0-31</inkml:trace>
  <inkml:trace contextRef="#ctx0" brushRef="#br0" timeOffset="199216.686">26053 5239 0,'0'0'0,"0"-18"16,35 0-1,0-34 1,-17-1 0,17-88-1,-17-36 17,-1 124-32,1-88 15,0 71 1,-1 34-1,-17 89 17,0 35-17,0-52-15,18 34 16,0 124 0,-1-88-1,1-35 1,-1-18-1</inkml:trace>
  <inkml:trace contextRef="#ctx0" brushRef="#br0" timeOffset="199402.71">26053 4957 0,'0'0'0,"17"0"16,1 0 0,35 17-1,35-17 1,-70 0-16,52 0 16</inkml:trace>
  <inkml:trace contextRef="#ctx0" brushRef="#br0" timeOffset="200032.581">26547 4762 0,'0'0'0,"0"18"16,-36 35-16,19-18 16,-1 18-1,-17 35 1,35-35-1,0-70 17,17-19-17,19-69 1,-1-1 0,-17 53-16,17-53 15,0 53 1,0 53-1,1 18 1,17 52 0,17-17-1,1-35 1,-54-18 0,71-35-1,1-18 1,-19 0-1,1-53 1,-1 35 0,-52 18-1,-36 89 17,-17-1-17,0 71 1,0 17-1,17-70-15,-17 71 16,-36 70 0,53-88-1,18-54 1,-17-34 0</inkml:trace>
  <inkml:trace contextRef="#ctx0" brushRef="#br0" timeOffset="201828.817">14005 9155 0,'0'0'0,"18"0"31,-18-18-16,18 18-15,-1 0 16,18-18 0,1 1-1,34-19 1,36-17 0,18-17-1,17-54 1,-124 89-1</inkml:trace>
  <inkml:trace contextRef="#ctx0" brushRef="#br0" timeOffset="202296.569">14817 8625 0,'0'0'0,"17"0"47,1-17-32,17 17-15,36-36 16,-18 19 0,17-36-1,18-18 1,-52 36-16,70-53 16,-54 53-1</inkml:trace>
  <inkml:trace contextRef="#ctx0" brushRef="#br0" timeOffset="202694.905">15610 8167 0,'0'0'0,"0"-18"31,18 18-31,35-17 16,18-1 0,34 0 15,-69 1-31,34-1 16,54-17-1,-36-18 1,-71 35-16</inkml:trace>
  <inkml:trace contextRef="#ctx0" brushRef="#br0" timeOffset="203060.193">16457 7832 0,'0'0'0,"0"-18"15,18 18 1,17-18 0,-35 1-16,35-1 15,36-35 1,17 18 0,-17-36-1,-36 54 1</inkml:trace>
  <inkml:trace contextRef="#ctx0" brushRef="#br0" timeOffset="203393.331">17251 7320 0,'0'0'0,"17"0"15,1 0-15,17-18 16,71-17-1,0 0 1,0 0 0,-36-18 15,-52 35-31</inkml:trace>
  <inkml:trace contextRef="#ctx0" brushRef="#br0" timeOffset="203675.935">18062 7003 0,'0'0'0,"18"0"16,-1 0-16,19-18 15,34 0 1,-17-17 15,-17 0-31</inkml:trace>
  <inkml:trace contextRef="#ctx0" brushRef="#br0" timeOffset="204077.839">18591 6756 0,'0'0'0,"18"0"32,0 0-32,-1-18 15,1 18-15,52-18 16,1-17-1</inkml:trace>
  <inkml:trace contextRef="#ctx0" brushRef="#br0" timeOffset="204910.711">18362 6597 0,'0'0'0,"18"0"15,17 0 1,71 0 0,53 0-1,-54 0 1,-52 0-16,71 0 15,-54 0 1,-52 0 0,0 0-1,-1 0 48,-17 18-32,18-18 0,-36 17 47,1 1-78,-1-1 0,-123 89 16,-18 0 0,89-35-16,-160 158 15,36 18 1,88-106 0</inkml:trace>
  <inkml:trace contextRef="#ctx0" brushRef="#br0" timeOffset="206300.244">17022 8096 0,'0'0'0,"0"18"47,0 17-31,0 0-1,0 18 1,0-17 0,-18-36-1</inkml:trace>
  <inkml:trace contextRef="#ctx0" brushRef="#br0" timeOffset="206456.081">17039 7920 0,'0'0'0,"18"0"31,-1 0-16,1 17-15</inkml:trace>
  <inkml:trace contextRef="#ctx0" brushRef="#br0" timeOffset="206986.79">17374 8220 0,'0'0'0,"0"-18"16,0 0-1,-17-17 1,17 18-16,0-19 16,17-17-1,54 53 16,-1 36-15,1 17 0,-18-1-1,-53-16 1,18-36 0,-18-18-1,0-17 1,0-18-1,35 0 1,18-18 0,-18 71-1,36 53 1,-19 36 0,-52-37-1,0 1 1,0 0 15</inkml:trace>
  <inkml:trace contextRef="#ctx0" brushRef="#br0" timeOffset="207253.362">18186 7955 0,'0'0'0,"0"18"16,-18-1-16,18 1 15,0 70 1,-18-52-16,18 87 16,0 18-1,-17-17 1,17-54-1,-18 1 17,18-54-17,-18-17-15</inkml:trace>
  <inkml:trace contextRef="#ctx0" brushRef="#br0" timeOffset="207506.377">18239 7849 0,'0'0'0,"17"0"32,36 53-17,-18 0 1,-35 35-1,-52-17 17,-54-18-17,-35-18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36:50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811 864 0,'0'0'0,"0"-17"46,18 17-46,0-18 16,-1-17 0,36-36-1,-53 54-15,53-72 16,-53 1 0,0 53-1,-53 35 1,-35 35-1,17 36 1,1 52 0,70-35-1,53 18 1,17 0 0,-17-18-1,-53 0 16,-70-35-15,-89 0 0,0-53-1,36-17 1,87-36 0,54-18-1,53 36-15</inkml:trace>
  <inkml:trace contextRef="#ctx0" brushRef="#br0" timeOffset="399.004">1111 1076 0,'0'0'0,"18"-18"32,17 1-17,0-36 1,-17 17 0,-36 36-1,1 0 1,-36 18-1,18 0-15,-1 17 16,-17 36 0,36 17-1,52 0 1,18-35 0,18-35-1,-19-18 1,37-36-1</inkml:trace>
  <inkml:trace contextRef="#ctx0" brushRef="#br0" timeOffset="897.709">1658 1005 0,'0'0'0,"0"-17"16,0-1 0,-18 18-1,-35 0 1,1 0 0,34 0-16,-53 53 15,18 18 16,53 17-15,0-35 0,36 0-1,34-36 1,18-52 0,36-53-1,-89 0 1,-17 35-1,-18 35 1,-35 36 0,-1 17-1,19 53 1,34 0 0,19-52-1,-19-19 1,36-17-1</inkml:trace>
  <inkml:trace contextRef="#ctx0" brushRef="#br0" timeOffset="1197.82">2028 1058 0,'0'0'0,"0"18"16,0 35-1,18 35 1,-18-17 0,0-18-1,0-36 1,0-34 0,0-19-1,0 1 1,18-18-16,35-53 31,0 36-15,17 34-1,18 36-15</inkml:trace>
  <inkml:trace contextRef="#ctx0" brushRef="#br0" timeOffset="1483.621">2558 952 0,'0'0'0,"-18"0"32,0 0-32,1 0 0,-36 36 15,-18 17 1,54 17-1,17 18 17,35-35-17,18 0 1,53-35 0,-36-53-1</inkml:trace>
  <inkml:trace contextRef="#ctx0" brushRef="#br0" timeOffset="1963.221">2910 529 0,'0'0'0,"0"18"15,-17 52 1,-1 54-1,18 17 1,-18 0 15,18-17-15,-17-36 0,17-35-1,-18-53 1,18-18-1,0 0-15,0-52 16,18-36 0,17 35-1,36 36 1,-1 70 0,-17 54-1,-18 16 1,-35 1 15,-35-35-31,0-36 31,17-53-15,18 1-16</inkml:trace>
  <inkml:trace contextRef="#ctx0" brushRef="#br0" timeOffset="2394.812">3845 635 0,'0'0'0,"-17"0"31,-36 0-15,-18 0-1,-17 35 1,53 1-16,-54-1 15,1 71 1,18 17 0,70 1-1,53-1 1,52-52 0,1-36-1,35-53 1,-52-17-1</inkml:trace>
  <inkml:trace contextRef="#ctx0" brushRef="#br0" timeOffset="2715.467">4039 882 0,'0'0'0,"-17"0"15,-1 35 1,-17 0-1,17-17-15,-35 88 16,53 0 0,53 0-1,18-53 1,-36-53 0,53-36-1,-53-52 1,-35-35-1,0 17 1,-35 35 0,-18 54 15,53 52-15</inkml:trace>
  <inkml:trace contextRef="#ctx0" brushRef="#br0" timeOffset="3043.871">4304 1235 0,'0'0'0,"0"-18"16,0 0-16,0-17 15,18-53 1,17 17-1,-18 54-15,1-19 16,35 36 15,0 53-31,-53 53 32,18 0-17,-18-18 1,0-35-1,0-70 1</inkml:trace>
  <inkml:trace contextRef="#ctx0" brushRef="#br0" timeOffset="3345.852">4798 670 0,'0'0'0,"0"18"31,17 17-31,-17 53 32,0-52-32,-35 87 15,17 1 1,1-19-1,17-16 1,0-54 0,35-17-1,18-36 1,-35 18-16</inkml:trace>
  <inkml:trace contextRef="#ctx0" brushRef="#br0" timeOffset="3510.529">4639 952 0,'0'0'16,"18"0"0,35 0-1,-18 0-15,35-17 16,19-1-16</inkml:trace>
  <inkml:trace contextRef="#ctx0" brushRef="#br0" timeOffset="3861.105">5256 1005 0,'0'0'0,"18"-17"32,0 17-32,-18-18 15,17 0-15,1-17 32,-18 18-32,-35 17 31,-71 35-16,71 0 1,-1 53 0,36-17-1,71-18 1,17-36 0,-17-17-16</inkml:trace>
  <inkml:trace contextRef="#ctx0" brushRef="#br0" timeOffset="4076.068">5786 864 0,'0'0'0,"-18"18"16,-35 52 15,0 19-16,0-1 1,36-53 0,-1-17-16,0 17 15</inkml:trace>
  <inkml:trace contextRef="#ctx0" brushRef="#br0" timeOffset="4276.192">5662 900 0,'0'0'0,"0"17"16,0 54-1,18 17 1,-1-53 0,1 18-1,0 18 1,17-36-1</inkml:trace>
  <inkml:trace contextRef="#ctx0" brushRef="#br0" timeOffset="4596.321">6085 564 0,'0'18'16,"0"0"-1,0-1-15,-17 36 16,17-17-16,-18 34 16,0 36 15,1 17-16,17-17 1,0-18 0,17-35-1,19-35 1,-1-71 0</inkml:trace>
  <inkml:trace contextRef="#ctx0" brushRef="#br0" timeOffset="4761.169">6068 864 0,'0'0'0,"17"0"16,1 0-16,70 18 15,71-18 1</inkml:trace>
  <inkml:trace contextRef="#ctx0" brushRef="#br0" timeOffset="5474.025">6985 935 0,'0'0'0,"18"0"47,35 0-31,17 17-1,-17-17-15,70 18 16,19-18 0,-37 0-1,-34 0 1,-36 0-1,-17-18 17,-18 1-17,18 17 1</inkml:trace>
  <inkml:trace contextRef="#ctx0" brushRef="#br0" timeOffset="5806.406">7655 776 0,'0'0'0,"-17"0"31,17 18 0,35 17-15,-17 0-1,34 1 1,19-19 0,-36 18-1,-17-17 1,-36 0 0,-70 17-1,0-17 1,0 17 15,35 0-15,70-35-16</inkml:trace>
  <inkml:trace contextRef="#ctx0" brushRef="#br0" timeOffset="6572.92">8837 706 0,'0'0'0,"0"-18"16,0 0-1,18 18 1,-1-35 0,1 17-16,0-52 15,-18 17 1,-18 0-1,-17 53 1,-36 35 0,1 71-1,52-71-15,-35 106 16,35 1 0,18-1-1,-17-18 1,-1-35-1,0-52 17,1-36-17,-1-18-15</inkml:trace>
  <inkml:trace contextRef="#ctx0" brushRef="#br0" timeOffset="6756.968">8396 1005 0,'0'0'0,"18"0"16,-1 0-1,19 0-15,34 0 16,54 0 0,17-35-1,-88 17 1</inkml:trace>
  <inkml:trace contextRef="#ctx0" brushRef="#br0" timeOffset="6889.443">9066 970 0,'0'0'16,"0"18"-1,-35-1 1,17 19 0,1-19-1,17 1-15</inkml:trace>
  <inkml:trace contextRef="#ctx0" brushRef="#br0" timeOffset="7037.881">9049 688 0,'0'0'0,"0"18"31,35 17-16,0-18 1</inkml:trace>
  <inkml:trace contextRef="#ctx0" brushRef="#br0" timeOffset="7323.641">9260 1005 0,'0'0'0,"0"-17"16,0-1 0,18-17-1,0 17-15,-1-35 16,36 36 0,18 52-1,-1 18 1,-34 17-1,-36 36 1,-36-70 15,36-19-15</inkml:trace>
  <inkml:trace contextRef="#ctx0" brushRef="#br0" timeOffset="7853.763">10037 811 0,'0'0'0,"-18"0"16,0 0 0,-35 0-1,36 18-15,-107 35 16,36 17-1,17 19 1,71-1 0,36-35 15,34-36-15,18-34-1,1-54 1,-19-35-1,1-52 1,-36 17 0,-17 52-1,-18 72-15,0-1 16,-18 71 0,-17 53-1,17 17 1,-17 1-1,17-18 1,1-18 15,17-53-15,35-70 0</inkml:trace>
  <inkml:trace contextRef="#ctx0" brushRef="#br0" timeOffset="8470.049">10495 688 0,'0'0'0,"18"0"16,-1-35-1,19-18 17,-19 0-17,1 35-15,-18-17 16,-53 35-1,-18 35 1,-17 36 0,35 17-1,53 0 1,53-17 0,-17-36-1,34-17 1,-35-18-1,-70 35 17,17-35-17,-17 35 1,-53 18 0,17 18-1,36-1 1,18 1-1,52-18 1,18-18 0,17-35-1,1-35 1,17-54 0</inkml:trace>
  <inkml:trace contextRef="#ctx0" brushRef="#br0" timeOffset="8751.531">10883 423 0,'0'0'0,"-17"18"31,-1 17-15,-17 53-1,17 36 1,-17-1 0,35 1-1,-36-18 1,36-36 0,-17-52-16,17 0 15</inkml:trace>
  <inkml:trace contextRef="#ctx0" brushRef="#br0" timeOffset="9085.065">10883 1058 0,'0'0'0,"18"0"15,17 0 1,-17 0-16,-1 0 16,36-35-1,-17-36 1,-36 36 0,-18 18-1,-35 17 1,-18 35-1,36 35 1,35 1 0,35 0-1,-17-54 1</inkml:trace>
  <inkml:trace contextRef="#ctx0" brushRef="#br0" timeOffset="9568.899">11148 1147 0,'0'0'0,"0"-18"15,17-17 1,-17 17-16,36-35 16,17 0-1,35 18 1,-18 70-1,1 36 1,-18 17 0,-53-18-1,0-17 1,-18-53 0,1-17 15,34-54-16,36-17 1,35 17 0,-17 18-1,-18 53 1,-18 53 0,-35 71-1,0-71 1,-18 35-1,-17-35 1,17-53 0,1 0-1</inkml:trace>
  <inkml:trace contextRef="#ctx0" brushRef="#br0" timeOffset="9901.391">12083 1094 0,'0'0'0,"0"-18"31,17 0-15,1 1-1,17-36 1,-35 17-1,0 1 1,-17 35 0,-36 0-1,17 71 1,36 17 0,0 0 15,0-53-31,53 18 15</inkml:trace>
  <inkml:trace contextRef="#ctx0" brushRef="#br0" timeOffset="10183.458">12241 1111 0,'0'0'0,"0"-17"16,18-19-1,17-17 1,18 0 0,-18 36-16,1 17 15,34 17 1,-34 89 0,-36-17 15,-18-1-16,-17-35 1,-1-36 0,19-17-1</inkml:trace>
  <inkml:trace contextRef="#ctx0" brushRef="#br0" timeOffset="10516.082">12823 582 0,'0'0'0,"0"18"16,0-1-16,-17 54 15,-1-36 1,1 36-1,-19 35 1,1 52 0,17-34-1,18-36 1,0-35 0,18-35-1,35-18 1,-18-36-16</inkml:trace>
  <inkml:trace contextRef="#ctx0" brushRef="#br0" timeOffset="10666.433">12718 935 0,'0'0'0,"35"0"16,53 0 15,-53 0-31</inkml:trace>
  <inkml:trace contextRef="#ctx0" brushRef="#br0" timeOffset="10981.521">13423 653 0,'0'0'0,"-17"0"32,-1 17-32,-53 36 15,-17 35 1,18 18 15,34 0-15,36-53-16,18 53 15,53-18 1,-1-53 0,1-35-1</inkml:trace>
  <inkml:trace contextRef="#ctx0" brushRef="#br0" timeOffset="11215.419">13811 635 0,'0'0'0,"0"18"16,18 17-16,-18 71 15,0 35 17,-53 0-17,0-35 1,-35-18 0</inkml:trace>
  <inkml:trace contextRef="#ctx0" brushRef="#br0" timeOffset="11746.715">14376 1058 0,'0'0'0,"0"18"15,-18 35 1,-35 17 0,18 19-1,-18-36 1</inkml:trace>
  <inkml:trace contextRef="#ctx0" brushRef="#br0" timeOffset="12430.459">15258 688 0,'0'0'0,"17"0"32,1-18-17,0 1 1,17-36 0,-18-35-1,-17 17 1,-17 36-1,-1 35-15,-17 17 16,-36 72 0,18 34-1,18 36 1,35-1 0,0-16-1,0-1 1,-35-53-1,0-53 17,-1-35-32</inkml:trace>
  <inkml:trace contextRef="#ctx0" brushRef="#br0" timeOffset="12761.683">14817 1023 0,'0'0'0,"17"0"0,1 0 16,70-18-1,36 18 1,-1-35 0,1 17-1,-54 1 1,-17 17-1,-35 0 1,-18 17 0,0 19 15,0-19-31,0 36 16,-36 0-1,36-17 1,-17-36-1</inkml:trace>
  <inkml:trace contextRef="#ctx0" brushRef="#br0" timeOffset="12912.158">15628 723 0,'0'0'15,"0"18"16,18-18-31,-18 17 0,17 1 16</inkml:trace>
  <inkml:trace contextRef="#ctx0" brushRef="#br0" timeOffset="13228.068">15716 1147 0,'0'0'0,"0"-18"31,0 0-31,0 1 16,0-36-1,0 35-15,18-17 16,70-36 0,0 54-1,18 34 1,-53 54-1,-18 17 1,-35-17 0,-35-19-1,17-16 17</inkml:trace>
  <inkml:trace contextRef="#ctx0" brushRef="#br0" timeOffset="13744.714">16651 882 0,'0'0'0,"0"-18"16,-18-17-1,-52 35 1,-36 0-1,0 53 1,18 17 0,70 1-1,54 0 1,34-36 15,36-35-15,-71 0-16,18-35 15,35-54 1,1-105 0,-36 36-1,-53 69 1,0 37 0,-18 69-1,-35 107 1,18-1-1,17 18 1,0 0 0,1-52 15,17-37-15,0-34-1,17-53-15</inkml:trace>
  <inkml:trace contextRef="#ctx0" brushRef="#br0" timeOffset="14360.548">17216 741 0,'0'0'0,"0"-18"31,17 18-31,18-35 16,18-18 15,-35-18-15,-18 54-16,0-1 15,-35 1 1,-106 69 0,35 19-1,53 17 1,53-17 0,70-18-1,19 0 1,-1-53-1,-106 0 17,-70 35-17,-35 0 1,34 36 15,54-18-15,17-18-16,1 53 15,34-17 1,36-18 0,36-36-1,-1-34 1,0-36 0,35-36-1</inkml:trace>
  <inkml:trace contextRef="#ctx0" brushRef="#br0" timeOffset="14641.489">17692 441 0,'0'0'0,"0"18"31,0-1-15,-35 71-1,17 36 1,18-89-16,-18 71 16,1 35-1,-1 18 1,18-89 0,0-17-1,53-70 16</inkml:trace>
  <inkml:trace contextRef="#ctx0" brushRef="#br0" timeOffset="14977">17851 1041 0,'0'0'0,"17"0"15,1 0 1,17 0 0,18-18-1,-18-35 1,1 18 0,-36 17-16,0-17 15,-36 35 1,-34 35-1,17 53 1,35 1 0,18-1-1,53-35 1,0-18 0</inkml:trace>
  <inkml:trace contextRef="#ctx0" brushRef="#br0" timeOffset="15475.491">18133 1182 0,'0'0'0,"0"-18"16,0-35 0,17 36-16,1-19 15,35-17 1,0 0-1,17 36 1,-17 52 0,-35 53-1,0-17 1,-18-1 0,-18-17 15,0-53-16,18-35 1,0-53 0,36-18-1,34 18 1,1 35 0,-36 53-1,18 53 1,-53 53-1,-35 17 1,-1-52 0,1-18-1,0-53 1,52-18 0</inkml:trace>
  <inkml:trace contextRef="#ctx0" brushRef="#br0" timeOffset="15824.152">18838 1041 0,'0'0'16,"18"0"-1,0 0-15,-1 0 16,54-36-1,-54 36-15,19-35 16,-1 0 0,-35 0-1,-35 35 1,-36 17 0,18 54-1,36 17 1,34 0 15,36-17-15,18-36-1,-36-35-15</inkml:trace>
  <inkml:trace contextRef="#ctx0" brushRef="#br0" timeOffset="16107.242">19244 1147 0,'0'0'0,"0"-36"31,18-17-15,-1 36-16,36-72 15,18 37 1,-1 16 0,-17 36-1,0 71 16,-35 70-15,-36-35 0,-17-53-1,0 0 1,-18-53 0</inkml:trace>
  <inkml:trace contextRef="#ctx0" brushRef="#br0" timeOffset="16373.66">19861 476 0,'0'0'0,"0"18"15,0 52 1,0 36-1,-17 35 17,-1 0-17,-17-35 1,35-70-16,-53 87 16,18-52-1,-1-36-15</inkml:trace>
  <inkml:trace contextRef="#ctx0" brushRef="#br0" timeOffset="16540.359">19791 917 0,'0'0'0,"17"0"15,36 0 1,-17 0-1,17 0 1,-36 0-16</inkml:trace>
  <inkml:trace contextRef="#ctx0" brushRef="#br0" timeOffset="16823.933">20285 811 0,'0'0'15,"-18"0"1,0 0-1,-34 18 1,-19 35 0,53-18-1,1 36 1,17-54-16,17 36 16,1 0-1,0 18 1,-54-36 15,1-35-15,-36-18-1,36-17 1</inkml:trace>
  <inkml:trace contextRef="#ctx0" brushRef="#br0" timeOffset="17174.006">20849 494 0,'0'0'0,"-17"0"16,-19 35-1,-34 36 1,-36 70 15,71-71-15,17-34-16,-17 87 16,35-17-1,0-35 1,53-19-1,-1-34 1,54-36 0</inkml:trace>
  <inkml:trace contextRef="#ctx0" brushRef="#br0" timeOffset="17439.006">21431 406 0,'0'0'0,"0"17"16,18 1 0,17 53-1,-35-36-15,18 124 16,-53 17-1,-71-17 1,-124-18 0,19-88-1</inkml:trace>
  <inkml:trace contextRef="#ctx0" brushRef="#br0" timeOffset="22363.937">617 2275 0,'0'0'0,"-17"0"62,17 18-62,0 0 0,-53 70 31,18 18-15,17-53-16,-35 88 16,35-18-1,18-52 1,36-36-1,34-35 1,54-88 0,-54 0-1,-17 35 1,-53 88 15,0 18-15,0 35-1,0-70 1,35 35 0,36-36-1,-1-17 1,19-35 0,-36-36-1,-18-52 1,-17-36-1,-18 18 1,-53 71 0,0 52-1,0 36 1,53 35 0,17-18-1</inkml:trace>
  <inkml:trace contextRef="#ctx0" brushRef="#br0" timeOffset="22746.766">1358 2822 0,'0'0'0,"0"-17"31,0-1-16,18 18-15,-18-35 16,17 35-16,-17-36 16,0-34-1,0 17 1,0 35 0,-52 36-1,-1 70 1,17 18-1,36 0 1,36-18 15,-1-53-15,18-35 0,0-17-1,17-54 1</inkml:trace>
  <inkml:trace contextRef="#ctx0" brushRef="#br0" timeOffset="23230.066">1887 2152 0,'0'0'0,"0"18"15,-17-1 1,17 18-16,-36 89 15,36 35 1,0-36 15,-17 1-15,-1-19 0,18-52-1,0-70 16,0-36-15,53-53 0,53 18-1,-71 70-15,36 18 16,35 71 0,-71 17-1,-53 0 1,-17-53-1,-53 1 1,0-19 15,-18-34-15,70-19 0,36 19-16</inkml:trace>
  <inkml:trace contextRef="#ctx0" brushRef="#br0" timeOffset="23595.895">2611 2346 0,'0'0'0,"0"18"31,-18 52 1,0 18-17,1 71 1,-1-106-16,0 70 15,1-17 1,17-53 0,0-35-1,0-36 1,0 1-16</inkml:trace>
  <inkml:trace contextRef="#ctx0" brushRef="#br0" timeOffset="23895.136">2681 2311 0,'0'0'0,"18"0"15,-1 0 1,36 35 0,35 53-1,-17 36 1,-53 34-1,-36-34 1,-35-18 0,-35-18-1,0-53 1,0-35 0,35 0-1,35-35 1,36-18-1</inkml:trace>
  <inkml:trace contextRef="#ctx0" brushRef="#br0" timeOffset="24277.111">3052 2805 0,'0'0'0,"17"0"16,1 52 0,-1 1-1,-17 0 1,0 0 0,0-35-1,-17-18-15,-1 0 16,1-35 15,17-36-15,35-35-1,35 36 1,-34 52 0,34-35-1,36 35 1,-35 18-1,-71 18-15</inkml:trace>
  <inkml:trace contextRef="#ctx0" brushRef="#br0" timeOffset="24426.928">3510 2893 0,'0'0'0,"0"17"16,0 1-1,-18 17 1,18-17-1,-17-18 1</inkml:trace>
  <inkml:trace contextRef="#ctx0" brushRef="#br0" timeOffset="24576.242">3510 2364 0,'0'0'0,"0"17"32,0 1-17</inkml:trace>
  <inkml:trace contextRef="#ctx0" brushRef="#br0" timeOffset="24926.465">3916 2805 0,'0'17'16,"0"1"0,0-1-16,17 36 31,1-17-31,17 17 15,1-18 1,17-35 0,-18 0-1,0-35 1,-17-18 0,17-71-1,-17 36 1,-1 17-1,-17 36 1</inkml:trace>
  <inkml:trace contextRef="#ctx0" brushRef="#br0" timeOffset="25241.77">4427 2840 0,'0'0'0,"18"-18"16,0 1 0,-1 17-16,1-36 15,0-17 1,-18-17 0,0 35-1,-53 52 1,0 54-1,0 35 1,53-1 0,0-34-1,53-18 17,-18-35-32,0-18 15</inkml:trace>
  <inkml:trace contextRef="#ctx0" brushRef="#br0" timeOffset="25959.622">4798 2699 0,'0'0'0,"0"17"15,17-17 1,-17 18 281,0 0-297,0-1 16,18 19-16,-18 52 15,0-18 16,0-17-15,0-35-16,-18 0 16,1-18 15,17-36-15,0-17-1,17-53 1,36 18-1,-35 53-15,53-71 16,-36 36 0,-18 17-1,-17 35 1</inkml:trace>
  <inkml:trace contextRef="#ctx0" brushRef="#br0" timeOffset="26590.513">3687 2734 0,'0'0'0,"-18"0"47,18 18-32,-18-1-15,1 1 0,-36 52 31,0 19-15,17-19 0,1-17-1,18-35 1</inkml:trace>
  <inkml:trace contextRef="#ctx0" brushRef="#br0" timeOffset="28770.832">5874 2699 0,'0'0'0,"-18"0"16,-17 0-1,17 0 1,1 0 0,-1 0 15,36 0 16,-1 0-32,54 17 1,87 19 0,89-19-1,18 19 1,-194-36-16,34 0 15,37 0 1,-107-18 0,-35 0 15,0 1-31,-18 17 16,-17-36-1,-18-17 1,35 18-1,1-18 1,-1 18 15,18 53 16,18 17-31,-1 35-1,1-52-15,0 17 16,35 36 0,-18-18-1,-35 0 1,-71 17 0,-88-34-1,-17-1 1,141-35-16</inkml:trace>
  <inkml:trace contextRef="#ctx0" brushRef="#br0" timeOffset="41982.786">7497 2787 0,'0'0'0,"0"-18"31,0 1-15,17-1 0,-17 0-1,0-17 1,-35 17-1,17 18-15,-17-17 16,-36 17 0,1 35-1,17 18 1,35 18 0,54-19-1,52-34 16,-35-18-15,0-35 0,-18-18-1,-17 18 1,-18 17-16,-18 71 31,0-35-31,18 52 16,-17 54-1,-1 17 1,0-18 0,-17 1-1,0-54 1,-18-52 0,18-18 15,-18-35-16,17-36 1,19-17 0,52 0-1,36-1 1,34 1 0,-69 71-16</inkml:trace>
  <inkml:trace contextRef="#ctx0" brushRef="#br0" timeOffset="42348.426">7743 2822 0,'0'0'0,"18"0"15,0-17 1,-1-1-16,19-35 31,-1 18-15,-35-1-1,-35 36 1,-54 71 0,19 0-1,35 17 1,35 0-1,0-70-15,17 35 16,36-18 0,35-35-1,36-18 1,-18-52 0</inkml:trace>
  <inkml:trace contextRef="#ctx0" brushRef="#br0" timeOffset="42664.539">8414 2275 0,'0'0'0,"0"18"31,0 0-31,0 17 16,-18 71-1,-35 35 1,0 0 0,0 0-1,18-35 1,35-35 0,35-19-1,1-52 1,34 0-16,54-17 31,-36-71-31</inkml:trace>
  <inkml:trace contextRef="#ctx0" brushRef="#br0" timeOffset="42830.678">8132 2699 0,'0'0'0,"17"0"0,36 0 16,88 0 0,18-18-1,-124 18-15,0 0 16</inkml:trace>
  <inkml:trace contextRef="#ctx0" brushRef="#br0" timeOffset="43147.2">8908 2399 0,'0'0'0,"-18"18"31,0-1-31,-35 54 16,-17 52 0,35-52-1,35-18-15,-18 52 16,36 1 0,35-17-1,35-72 1,-35-17-1</inkml:trace>
  <inkml:trace contextRef="#ctx0" brushRef="#br0" timeOffset="43380.964">9349 2346 0,'0'0'0,"0"35"16,35 53 0,-17 71-1,-18 18 1,-53-36 0,17-106-16,-17 18 15,-35 0 1</inkml:trace>
  <inkml:trace contextRef="#ctx0" brushRef="#br0" timeOffset="43797.154">10089 3034 0,'0'0'0,"0"18"15,-17 17 1,-1-18-16,1 36 15,-54 0 1,0-17-16</inkml:trace>
  <inkml:trace contextRef="#ctx0" brushRef="#br0" timeOffset="45277.062">10866 2716 0,'0'0'0,"-18"-17"31,0 17-31,-35 0 16,-17 0-1,-1 53 1,36-36 0,0 54-1,35-1 1,35-34 0,53-36-1,-53 0 1,36-36-1,-36-17 1,-35 36 0,-17 52-1,-19 53 1,36 36 0,0-1-1,18-52 1,0 70-1,-18-71 1,-36-34 0,1-36-1,-18-53 17,36 0-17,-1-53 1,88-70-1,-34 123-15</inkml:trace>
  <inkml:trace contextRef="#ctx0" brushRef="#br0" timeOffset="45626.614">11342 2822 0,'35'-17'32,"-17"-1"-17,-1 0-15,1-17 16,-36 35 15,1 0-31,-36 18 16,-35 35-1,17 17 1,53 54 0,36-71-1,53 17 1,-18-70 0,35 0-1,-53 0-15</inkml:trace>
  <inkml:trace contextRef="#ctx0" brushRef="#br0" timeOffset="45926.296">11924 2311 0,'0'0'0,"0"17"16,0 1-1,0 0-15,0 87 16,-18 37 0,-17 16-1,0-17 1,-1-17 0,36-71-1,0 35 1,53-70-1,0-54 1,0 1 0</inkml:trace>
  <inkml:trace contextRef="#ctx0" brushRef="#br0" timeOffset="46093.272">11800 2716 0,'0'0'0,"18"0"32,53 0-17,34 0 1,-16-17 0</inkml:trace>
  <inkml:trace contextRef="#ctx0" brushRef="#br0" timeOffset="46674.961">12435 2469 0,'0'0'0,"-17"0"47,17 18-32,0 17-15,-36 36 16,1 70 0,-18 35-1,36-70 1,-1-35-1,18-54 1,0-34 0</inkml:trace>
  <inkml:trace contextRef="#ctx0" brushRef="#br0" timeOffset="46874.992">12206 2293 0,'0'0'0,"18"0"16,52-18-1,36 18 1,-35 18 0,17 17-1,-35 1-15</inkml:trace>
  <inkml:trace contextRef="#ctx0" brushRef="#br0" timeOffset="47106.75">12682 2910 0,'0'0'0,"0"18"16,0 0-1,0 17 1,0 18 0,0 0-1,0-18 1,-17-35-16</inkml:trace>
  <inkml:trace contextRef="#ctx0" brushRef="#br0" timeOffset="47257.723">12859 2434 0,'0'0'0,"0"18"31,0-1-31,0 1 16</inkml:trace>
  <inkml:trace contextRef="#ctx0" brushRef="#br0" timeOffset="47575.304">13247 2364 0,'0'0'0,"0"17"16,0 36 0,-18 18-1,1-36-15,-19 106 16,1 0 0,-18-17 15,18-36-16,35-18 1,0-34 0,53-36-1,17-36 1</inkml:trace>
  <inkml:trace contextRef="#ctx0" brushRef="#br0" timeOffset="47756.922">13035 2716 0,'35'0'31,"-17"0"-31,17 0 0,18-35 16,35 0-1,-52 17-15</inkml:trace>
  <inkml:trace contextRef="#ctx0" brushRef="#br0" timeOffset="47989.637">13564 2275 0,'0'0'0,"-17"18"31,-1 17-31,-17 54 16,-1 69-1,19 1 1,-1-18 0,1-53-1,17-52-15,0 34 16,0-35 0</inkml:trace>
  <inkml:trace contextRef="#ctx0" brushRef="#br0" timeOffset="48338.85">13564 2875 0,'0'0'16,"18"0"-1,17-18 1,0 1-1,1-1 1,-19-17 0,-17 0-1,-17 17 1,-36 53 0,35-17-16,-17 35 15,0 35 1,35 18 15,35-53-15,0-36-1,36-17 1,35-17-16</inkml:trace>
  <inkml:trace contextRef="#ctx0" brushRef="#br0" timeOffset="48637.74">14287 2346 0,'0'0'0,"-17"0"31,-18 18-31,-54 70 16,-16 53-1,52 0 1,35 18 15,18-53-15,18-18 0,35-53-1,-18-35-15,0 0 16,18-18-16</inkml:trace>
  <inkml:trace contextRef="#ctx0" brushRef="#br0" timeOffset="48889.821">14746 2328 0,'0'0'0,"0"18"0,18 35 15,-18-18 1,35 142 0,-35 34-1,-35-87 1,-71 17 0,-35-35-1,70-89 1,36 1-16</inkml:trace>
  <inkml:trace contextRef="#ctx0" brushRef="#br0" timeOffset="49071.308">15099 3052 0,'0'0'0,"0"17"16,-18 36-1,1-35 1,-19 35-16,1 0 31,-36-36-31</inkml:trace>
  <inkml:trace contextRef="#ctx0" brushRef="#br0" timeOffset="50201.463">15981 2699 0,'0'0'0,"0"-18"16,0 0-1,-18 1-15,1 17 16,-36-18-16,-53 36 31,-53 52-15,88 19 0,71-37-1,53-16 1,53-19-1,18-34 1,-71-1 0,0-52-1,-71 87 17,0 1-32,-17 52 15,-18 36 1,18 35-1,0 18 1,-1 0 0,1-53 15,-18-36-15,-18-70-1,19-35 1,-19-53-1,53-18 1,71-35 0,106-18-1,-18 71-15</inkml:trace>
  <inkml:trace contextRef="#ctx0" brushRef="#br0" timeOffset="50555.058">16263 2787 0,'0'0'0,"18"0"31,-1 0-15,1 0-16,17-35 15,18 17 1,-35-17-1,-18 17 1,-35 18 0,-36 53-1,-17 53 1,88-18 0,0 0-1,53-17 1,17-36-1,-17-35 1,35-53 0</inkml:trace>
  <inkml:trace contextRef="#ctx0" brushRef="#br0" timeOffset="50836.025">16704 2311 0,'0'0'0,"0"17"31,0 54-15,-18 52 0,18-70-16,-17 53 15,-1 53 1,18 0-1,0-54 1,0-52 0,0-35-1,35-18 1</inkml:trace>
  <inkml:trace contextRef="#ctx0" brushRef="#br0" timeOffset="50984.978">16722 2805 0,'0'0'0,"17"0"16,19-18 0,16 0-1</inkml:trace>
  <inkml:trace contextRef="#ctx0" brushRef="#br0" timeOffset="51434.823">17480 2293 0,'0'0'0,"0"-18"32,-18 1-32,1 17 15,-18 0 1,-1 0-16,-34 0 15,-107 53 1,54 88 0,52 35-1,18 1 17,53-19-17,0-87 1,89 35-1,-1-89 1,18-34 0,-1-36-1</inkml:trace>
  <inkml:trace contextRef="#ctx0" brushRef="#br0" timeOffset="51867.375">17462 2734 0,'0'0'0,"-17"0"16,-1 18-16,1 17 15,-19 18 1,19 17 0,17 19-1,35-36 16,18-18-15,17-35 0,-34 0-16,34-35 15,1-36 1,-18-17 0,-36 17-1,-17 54 1,-17 34-1,-19 54 1,36-1 0,0 1-1,0-36 1,36-17 15,-19-18-31</inkml:trace>
  <inkml:trace contextRef="#ctx0" brushRef="#br0" timeOffset="52182.769">18027 2822 0,'0'0'0,"0"18"16,0 35-1,0 35 1,0-35-1,0 0 1,0-18 0,-18-35-1,18-35 1,0-36 0,18-17 15,17 0-16,-17 17 1,17 18 0,-17 36-16</inkml:trace>
  <inkml:trace contextRef="#ctx0" brushRef="#br0" timeOffset="52499.118">18292 2840 0,'0'0'0,"0"17"15,0 1 1,0 0-16,0 17 16,0 36-1,0 17 1,0-71 0,-18-17-1,0 0 16,18-17-15,0-54 0,0-17-1,53-18 1,-18 36 0,1 17-1,-1 53-15</inkml:trace>
  <inkml:trace contextRef="#ctx0" brushRef="#br0" timeOffset="52798.009">18556 2963 0,'0'0'0,"18"0"15,17-17-15,-17-19 31,-1 19-31,36-36 16,-18-35 0,-35 35-1,-35 35 1,-18 53 0,-35 71-1,88 0 1,0-18-1,35-17 1,18-36 0</inkml:trace>
  <inkml:trace contextRef="#ctx0" brushRef="#br0" timeOffset="53114.703">18891 2963 0,'0'0'0,"0"-17"31,36-19-15,-19 1-16,18-18 15,71-35 1,-18 70 0,1 54-1,-36 69 1,-36 19-1,-52-36 1,-18-35 0,18-18-1,-1-35 1,19-35 0,17 17-1</inkml:trace>
  <inkml:trace contextRef="#ctx0" brushRef="#br0" timeOffset="53367.121">19614 2275 0,'0'0'0,"0"18"31,-17 0-31,-1 52 15,-35 89 1,36 17 0,-19 1-1,19-54 1,17-52 0,-18-54-16,18 1 15</inkml:trace>
  <inkml:trace contextRef="#ctx0" brushRef="#br0" timeOffset="53531.525">19544 2769 0,'0'0'0,"18"-17"15,17 17 1,18-18-1,35 18-15</inkml:trace>
  <inkml:trace contextRef="#ctx0" brushRef="#br0" timeOffset="53980.92">19985 2311 0,'0'0'0,"0"17"31,0 19-15,-35 87-1,-1 36 1,36 0-1,0-54 1,18-69-16,17 52 16,18-53-1,0-35 1,18-35 0,17-106-1,-18-36 1,-34 54-1,-19-36 17,-34 71-17,-19 53 1,-17 52 0,36 1-16</inkml:trace>
  <inkml:trace contextRef="#ctx0" brushRef="#br0" timeOffset="54313.06">20567 2893 0,'0'0'0,"0"17"0,0 19 16,0-19-1,-18 19-15,-17 17 32,35-18-17,-18-35 1,18-18 0,0-35-1,0-17 1,18-19-1,35 1 1,35-53 0,-70 106-16</inkml:trace>
  <inkml:trace contextRef="#ctx0" brushRef="#br0" timeOffset="54612.978">21078 2152 0,'0'0'0,"0"18"16,-17-1 0,-1 18-1,1 18-15,-1 36 16,-35 105-1,18 0 1,-1-36 0,19-34-1,-1-71 1,18-36 0,53-17-1</inkml:trace>
  <inkml:trace contextRef="#ctx0" brushRef="#br0" timeOffset="54945.166">21643 2346 0,'0'0'0,"-18"0"32,1 0-32,-19 35 15,-52 71 1,18 35 0,17 0-1,53 0 1,0-105-16,17 52 15,19-35 1,52-36 15,-35-34-31</inkml:trace>
  <inkml:trace contextRef="#ctx0" brushRef="#br0" timeOffset="55213.018">22154 2328 0,'0'0'0,"0"18"0,0 53 16,-17 34-1,17-52-15,-53 141 16,18-35-1,-36-35 1,0-54 15,1-52-31,52-18 16</inkml:trace>
  <inkml:trace contextRef="#ctx0" brushRef="#br0" timeOffset="55394.721">22437 3069 0,'0'0'0,"-18"0"16,-35 53-1,-35-18 1,-36-17-1</inkml:trace>
  <inkml:trace contextRef="#ctx0" brushRef="#br0" timeOffset="57608.681">1799 3986 0,'0'0'0,"0"-17"15,0-1-15,0 0 16,-17 1-16,-1-1 16,-53 1-1,-35 34 1,18 54 0,35-1-1,53 1 16,53-18-15,53-53 0,-18 0-1,-17-53 1,-18-18 0,-36 36-1,-34 35 1,-36 71-1,-18 34 1,36 19 0,35 17-1,-35-18 1,-1-52 0,19-36 15,-1-35-16,-52-70 1,34-18 0,36-18-1,36 0 1,87 0 0,-35 53-16</inkml:trace>
  <inkml:trace contextRef="#ctx0" brushRef="#br0" timeOffset="57957.04">2099 4022 0,'0'0'0,"18"-18"31,-1 0-15,1 1-16,17-19 31,-35 1-15,-35 53-1,-18-1 1,-18 54 0,19 17-1,52-53-15,-18 18 16,53 18-1,18-18 1,35-35 0,-52-18-16,16 0 15,37-53 1</inkml:trace>
  <inkml:trace contextRef="#ctx0" brushRef="#br0" timeOffset="58256.971">2575 3563 0,'0'0'0,"0"18"16,0 17 0,0 71-1,-17-71-15,17 53 16,-53 106-1,35-53 1,0-52 0,18-36-1,0-1 1,36-52 0,52-17-1,-35-36 1</inkml:trace>
  <inkml:trace contextRef="#ctx0" brushRef="#br0" timeOffset="58422.972">2505 4022 0,'0'0'0,"17"0"31,36 0-16,18 0 1,-54 0-16,19-18 16</inkml:trace>
  <inkml:trace contextRef="#ctx0" brushRef="#br0" timeOffset="58722.913">2999 3792 0,'0'0'0,"0"18"15,-18 0 1,-17 70 0,17-18-1,0 71 1,1-17-1,-1-89-15,18 53 16,0-35 0,0-35-1,0-36 1</inkml:trace>
  <inkml:trace contextRef="#ctx0" brushRef="#br0" timeOffset="58972.956">3052 3545 0,'17'0'16,"1"0"-16,17 18 16,36 17-1,-36 1-15,71 69 16,-89 19-1,-17-54 1,-88 36 0,-35-35-1,35-36 1,52-17 0</inkml:trace>
  <inkml:trace contextRef="#ctx0" brushRef="#br0" timeOffset="59455.174">3563 4163 0,'0'0'0,"-18"-18"31,1 18-31,-1 0 16,0 0-16,-87 18 15,-1 35 1,35 0 0,54 0-1,87-18 1,1-18-1,70-17 17,-53-52-17,-53-19 1,-17 36 0,-53 52 15,-1 19-16,36-19-15,0 54 16,53-36 0,18-17-1,-36-18-15</inkml:trace>
  <inkml:trace contextRef="#ctx0" brushRef="#br0" timeOffset="59954.258">4092 4075 0,'0'0'0,"-17"17"15,-19 1 1,19-1-16,-36 19 16,35-19-16,0 54 15,18-18 1,18-18-1,53-35 1,-18 0 0,-1-53-1,-52 0 1,18 53 0,-53 18-1,0 35 1,-1 17-1,1 19 17,17 34-17,-35 18 1,-17-70 0,-1-54-1,18-17 1,-70-70-1,88 17 1,52-71 0,89 1-1,-53 88-15</inkml:trace>
  <inkml:trace contextRef="#ctx0" brushRef="#br0" timeOffset="60303.937">4251 4251 0,'18'0'31,"-1"0"-15,1 0-16,17 0 15,0-18 1,-35 1 15,-52 34-15,-19 36-1,53-35-15,-17 35 16,35 17 0,0-17-1,71-17 1,17-19-1,0-34 1,-35-1 0</inkml:trace>
  <inkml:trace contextRef="#ctx0" brushRef="#br0" timeOffset="60853.099">5009 4004 0,'0'0'0,"18"0"15,0-18-15,17-17 16,-17 17-16,52-87 16,-35-19 15,-35 36-15,-52 35-1,-19 53 1,-70 106-1,53 17 1,70 36 0,53 17-1,18-17 1,-17-71 0,-36 36-1,-18-71 1,-53-18-1,1-35 1,-18-18 0,52 1-1,36-18 17,0 17-32</inkml:trace>
  <inkml:trace contextRef="#ctx0" brushRef="#br0" timeOffset="61218.69">5274 4304 0,'0'0'0,"-18"0"15,-17 35 1,0 0-1,17-17-15,-17 17 16,35 54 0,35-54-1,18-18 17,0-17-17,0-35 1,-35-35-1,-18 17 1,0-18 0,-53 54-1,0 17 1,17 17 0</inkml:trace>
  <inkml:trace contextRef="#ctx0" brushRef="#br0" timeOffset="61634.301">5574 4322 0,'0'0'0,"0"17"31,-18 1-15,1 35-1,-1 0 1,18 0 0,35-18-1,36-35 1,-18-18 0,-18-17-1,0-53 1,-17 17-1,-18 54-15,0-19 16,-18 89 15,1 18-15,17-18 15,0 0-15</inkml:trace>
  <inkml:trace contextRef="#ctx0" brushRef="#br0" timeOffset="61950.456">6050 4357 0,'0'0'0,"0"17"16,0 36-1,0-17 1,0-1 0,0 18-16,-18-18 15,18-53 17,0 1-1,0-1-31,0-17 15,36-53 1,-1 35 0,18-18-1,-35 71-15</inkml:trace>
  <inkml:trace contextRef="#ctx0" brushRef="#br0" timeOffset="62234.271">6491 4251 0,'0'0'0,"-18"0"15,-17 18 1,18-18 0,-54 53-1,0-1 1,19 1-1,34 0 1,18 0 0,53-18-1,53-17 1,-1-36 0,-69 18-16</inkml:trace>
  <inkml:trace contextRef="#ctx0" brushRef="#br0" timeOffset="62566.872">6685 4392 0,'0'0'0,"18"0"16,-1-18-16,36 1 15,-35-1 1,17 1-1,18-36 1,-53 17 0,-35 36-1,-53 18 1,-18 53 0,53 17-1,35 0 1,36 18-1,52-71 1,1-35 0,-36 0-1</inkml:trace>
  <inkml:trace contextRef="#ctx0" brushRef="#br0" timeOffset="62899.436">7426 3986 0,'0'0'15,"-18"0"1,-17 53-1,17-35-15,-35 35 16,1 53 0,-19 17-1,36-17 1,35 17 0,53-34-1,0-54 16,-1-35-31</inkml:trace>
  <inkml:trace contextRef="#ctx0" brushRef="#br0" timeOffset="63148.753">7779 4057 0,'0'0'0,"0"18"16,17-1-16,1 71 15,-18 54 1,-53-19 0,35-88-1,-34 36-15,-37-1 31,19-17-31</inkml:trace>
  <inkml:trace contextRef="#ctx0" brushRef="#br0" timeOffset="63365.412">8431 4621 0,'0'0'0,"-17"18"16,-19 17-1,1-17-15,-53 70 16,0-35 0,53-35-1</inkml:trace>
  <inkml:trace contextRef="#ctx0" brushRef="#br0" timeOffset="64813.732">9366 4286 0,'0'0'0,"0"-17"31,-17 17-16,-36 0 1,-36 17 0,19 36 15,35-18-15,17-17-16,36 35 15,52-35 1,54-18-1,-36-18 1,-35-35 0,-36 35-1,-69 36 17,34 0-32,-35 70 15,18 18 1,35 35-1,0 18 1,-18-54 15,0-52-15,-35-53 0,-17-17-1,-1-71 1,18-18-1,53 0 1,71 18 0,35 17-16</inkml:trace>
  <inkml:trace contextRef="#ctx0" brushRef="#br0" timeOffset="65178.85">9825 4410 0,'0'0'0,"17"0"31,1-18-15,17 18 0,18-18-1,-17-17 1,-36 18-16,0-1 15,-36 0 1,-34 18 0,-18 36-1,52 34 1,36 36 0,36-36-1,34-17 1,1-53-1,-18 0 1,17-35 0</inkml:trace>
  <inkml:trace contextRef="#ctx0" brushRef="#br0" timeOffset="65429.807">10336 4022 0,'0'0'0,"-17"17"16,17 19 0,0-19-16,-18 54 15,18 35 1,-18 17 0,1-17-1,-18-18 1,35-17-1,-18-54 1</inkml:trace>
  <inkml:trace contextRef="#ctx0" brushRef="#br0" timeOffset="65595.102">10213 4374 0,'0'0'0,"35"-17"32,36 17-17,52 0 1,-88-18-16</inkml:trace>
  <inkml:trace contextRef="#ctx0" brushRef="#br0" timeOffset="66160.91">10742 4075 0,'0'0'0,"-18"0"31,1 17-31,-1 36 16,-17 53-1,17-35 1,18-36-16,0 35 16,0 1-1,18-18 1,52-36 0,1-52-1,0-18 1,-36 18-1,0 17 1,-53 18 0,-17 71 15,53-18-15,35 0-1,53-18 1,-1-35-1,-34-18 1,52-70 0,-70-18-1,-35-17 1,-53 17 0,-53 35-1,-18 71 1,35 36-1,53-1 1</inkml:trace>
  <inkml:trace contextRef="#ctx0" brushRef="#br0" timeOffset="66374.291">11606 4445 0,'0'0'0,"-17"0"16,-1 35 0,-17 18-1,17 0 1,18-35 0,0-36 15</inkml:trace>
  <inkml:trace contextRef="#ctx0" brushRef="#br0" timeOffset="66514.017">11747 4092 0,'0'0'0,"0"18"31,0-1-15,18 19-1</inkml:trace>
  <inkml:trace contextRef="#ctx0" brushRef="#br0" timeOffset="66843.104">11871 4551 0,'0'0'0,"0"-18"16,0 1-1,0-19 1,0 19-16,18-36 16,35-18-1,35 36 1,0 53 15,-35 17-15,-36 53-1,-17 0 1,-35-17 0,0-36-1,0-35 1,35-18-16</inkml:trace>
  <inkml:trace contextRef="#ctx0" brushRef="#br0" timeOffset="67393.045">12823 3828 0,'0'0'0,"0"17"31,0 1-16,0 0-15,-17 52 16,-18 54 0,-18 17-1,0 0 1,-18 0 0,18-35-1,0-36 1,36-34-1,17-54 17,0 0-32,0-17 15,35-36 17,0-34-17,-35 34 1,-17 36-1,-54 35 1,-17 70 0,35 1-1,53-1 1,18-34 0,34-1-1,1-17 1,18-36-1</inkml:trace>
  <inkml:trace contextRef="#ctx0" brushRef="#br0" timeOffset="67741.927">12859 4410 0,'0'0'0,"-18"17"16,-17 1 0,0 53-1,17-36 1,18-18-16,0 36 16,70 0-1,1-53 1,0-17-1,-19-54 1,1 1 0,-53-1-1,-35 18 1,-35 18 0,34 35-1</inkml:trace>
  <inkml:trace contextRef="#ctx0" brushRef="#br0" timeOffset="68257.366">13159 4498 0,'0'0'15,"-18"18"-15,18-1 16,-18 1-16,18 35 16,18-18-1,53 18 1,17-53 0,-18-35-1,-17-36 16,0 1-15,-53 34 0,-18 36-1,-17 53 1,35 0 0,18 0-1,52-18 1,1-35-1,-18-35 1,0-18 0,-36-35-1,-17-18 1,-17 71 0,-36 17-1,18 18 1</inkml:trace>
  <inkml:trace contextRef="#ctx0" brushRef="#br0" timeOffset="68890.618">14041 4075 0,'0'0'0,"0"17"63,-18-17-63,18 35 0,-35 54 31,-18 34-15,17 1-1,1-19 1,18-34 0,17-53-16,0 17 15,35-53 1,0 1-1</inkml:trace>
  <inkml:trace contextRef="#ctx0" brushRef="#br0" timeOffset="69121.579">14534 3916 0,'0'0'0,"-17"17"16,-1 1-16,-17 88 31,17-71-31,-17 53 16,0 106-1,-1-123 1,-17 17 0,-17-35-1,52-35-15</inkml:trace>
  <inkml:trace contextRef="#ctx0" brushRef="#br0" timeOffset="69275.853">13970 4357 0,'0'0'0,"18"0"31,17-18-31,0 18 16,89 0-1,52-17-15</inkml:trace>
  <inkml:trace contextRef="#ctx0" brushRef="#br0" timeOffset="69689.315">14905 4233 0,'0'0'0,"-88"18"31,70 0-15,-53 17-1,36 18 1,35-36-16,0 19 16,35 17-1,36-53 1,0-18-1,-19-35 1,-16 0 15,-1 0-15,-17 36-16,-18-1 16,-18 53-1,-17 36 1,35-1-1,0-17 1,35 0 0</inkml:trace>
  <inkml:trace contextRef="#ctx0" brushRef="#br0" timeOffset="69970.891">15222 4410 0,'0'0'0,"0"-18"16,18-17-1,17-36 1,18 18 0,18 36-1,17 34 1,-53 19-1,-17-1-15,-18 53 16,-35 0 0,-18-17-1,17-36 1,19-35 0</inkml:trace>
  <inkml:trace contextRef="#ctx0" brushRef="#br0" timeOffset="70554.399">16298 3810 0,'0'18'15,"0"17"1,-35 71 0,0 17-1,-18 18 1,-18-17 0,-17-1-1,18-35 1,52-52-1,0-19-15,18 1 16,0-36 15,53-52-15,0-1 0,-18 1-1,-17-18 1,-53 35-1,-106 53 1,88 0-16,-71 53 16,54 35-1,52 0 1,36 0 0,52-35-1,18-18 1,18-35-1,-18-53 1,-35 36 0</inkml:trace>
  <inkml:trace contextRef="#ctx0" brushRef="#br0" timeOffset="70802.774">16633 3863 0,'0'0'0,"0"18"32,-17-1-32,17 18 0,-18 18 15,-17 88 1,0 1 0,17-19-1,0-17 1,18-53-1,0-18 1,36-35 0</inkml:trace>
  <inkml:trace contextRef="#ctx0" brushRef="#br0" timeOffset="71119.864">16722 4374 0,'0'0'0,"0"-17"16,17 17 0,19-18-1,-1-17 1,0-18 0,-35 18-1,-18 17 1,-34 18-1,34 18 1,-35 35-16,-18 70 16,71-35 15,0-35-15,36-35-1,17-18-15</inkml:trace>
  <inkml:trace contextRef="#ctx0" brushRef="#br0" timeOffset="71451.572">17462 3916 0,'0'0'0,"-17"0"16,-1 17-16,-17 1 15,-18 35-15,-35 53 32,0 17-17,35 36 1,53-53-1,35-36 1,36-34 0,17-19-1,-18-34-15</inkml:trace>
  <inkml:trace contextRef="#ctx0" brushRef="#br0" timeOffset="71690.58">18027 4092 0,'0'0'0,"0"35"31,18 71-15,-36 18-1,-53-1 1,36-87-16,-88 52 16,-1-53-1</inkml:trace>
  <inkml:trace contextRef="#ctx0" brushRef="#br0" timeOffset="72301.458">18380 4551 0,'0'0'0,"0"17"15,0 19-15,0-19 16,-53 54-1,35-36-15,-17 0 16</inkml:trace>
  <inkml:trace contextRef="#ctx0" brushRef="#br0" timeOffset="73831.395">2099 5486 0,'0'0'0,"0"-18"15,0 0 1,0 1 0,-53-1-1,-70 18 1,34 35 0,-34 18-1,70 18 1,53-53-16,35-1 15,89 1 1,-36-36 0,-53-17-1,1 17 1,-36 36 31,-18 35-47,18-18 15,0 89 1,0-36 0,0 70-1,-18 1 1,-17-53 0,-36-53-1,-17-53 1,35-18-1,0-70 1,53-53 0,71-18-1,88 18 1</inkml:trace>
  <inkml:trace contextRef="#ctx0" brushRef="#br0" timeOffset="74198.249">2522 5609 0,'0'0'0,"18"-17"16,0-1-1,-1 18 1,1-35-1,-18 17 1,-35 18 0,-36 18-1,-17 35 1,35 35 0,53-53-1,0 18-15,35 35 16,53-35 15,1-53-15,-1-18-1,-71 1-15</inkml:trace>
  <inkml:trace contextRef="#ctx0" brushRef="#br0" timeOffset="74430.813">2893 5292 0,'0'0'0,"0"17"16,0 36-1,0-35-15,0 52 16,-18 54 0,0-18-1,1 0 1,-1-36-1,1-35 17</inkml:trace>
  <inkml:trace contextRef="#ctx0" brushRef="#br0" timeOffset="74581.02">2769 5627 0,'0'0'0,"18"-18"31,17 18-15,-17 0-16,70-17 15,-17-1 1</inkml:trace>
  <inkml:trace contextRef="#ctx0" brushRef="#br0" timeOffset="75213.865">3404 5468 0,'0'0'0,"-17"18"31,-1-1-15,0 1-16,-52 70 16,17 18-1,53 0 1,35-36 0,36-34-1,70-36 1,-53-53-1,-17-18 17,-18 1-17,-53 52 1,-18 71 15,18-35-31,18 52 16,52 1-1,18-54 1,18-17 0,-53-35-1,35-36 1,-17-87 0,-71 34-1,-36 36 1,-52 70-1,0 36 17,53 17-17,35 54 1</inkml:trace>
  <inkml:trace contextRef="#ctx0" brushRef="#br0" timeOffset="75428.994">4339 5803 0,'0'0'0,"0"18"16,-35 17 0,0 18-1,35-18-15,-18-17 16,0 17-1,18-70 17</inkml:trace>
  <inkml:trace contextRef="#ctx0" brushRef="#br0" timeOffset="75563.002">4410 5433 0,'0'0'15,"0"17"1,0 1 0,17 53-1</inkml:trace>
  <inkml:trace contextRef="#ctx0" brushRef="#br0" timeOffset="75877.967">4516 5909 0,'0'0'0,"0"-18"16,0 1-1,0-1 1,0 0-16,0-52 16,52-1-1,19 36 1,0 17-1,-1 54 1,-17 52 0,-35 0-1,-71 0 1,35-52 0,-17-19-1</inkml:trace>
  <inkml:trace contextRef="#ctx0" brushRef="#br0" timeOffset="76410.803">5486 5256 0,'0'0'0,"0"18"16,0 53 0,-36 34-1,1 19 1,0-36 0,17-35-16,-17 35 15,-36 53 1,36-70-1,35-36 1,0-70 15,0 17-15,0-35 0,18-70-1,-18 52 1,-53 36-1,-53 35 1,0 35 0,36 1-1,34 69 1,36-16 0,53-37-1,53-34 1,-18-18-1,-52-18 1</inkml:trace>
  <inkml:trace contextRef="#ctx0" brushRef="#br0" timeOffset="76760.907">5574 5697 0,'0'0'0,"-18"18"16,1 17 0,-36 36-1,53 17 1,0-17 0,53-36-1,0-35 1,-36 0-16,18-53 15,-17 0 1,17-53 0,-35 36-1,-53 17 17,-17 35-17,-18 18 1</inkml:trace>
  <inkml:trace contextRef="#ctx0" brushRef="#br0" timeOffset="77295.624">5909 5750 0,'0'18'32,"-18"0"-32,1 52 15,17-52 1,0 35 0,35 0-1,18-36 1,-18-17-1,0-35 1,1-18 0,-1 0-1,-17 18 1,-36 88 15,18 17-15,18-34-1,35-1 1,-36-35-16,71-35 16,-35-1-1,-17-17 17,-19-17-32,-34-18 31,-72 35-16,19 35 1,-1 36 0</inkml:trace>
  <inkml:trace contextRef="#ctx0" brushRef="#br0" timeOffset="77944.464">6862 5345 0,'0'0'0,"-18"0"15,18 17 1,-18 1-16,-35 52 16,-17 54-1,17-18 1,0 17 0,18-35-1,-18 1 1,53-54-16,-18 18 15,53-89 17,36-34-17</inkml:trace>
  <inkml:trace contextRef="#ctx0" brushRef="#br0" timeOffset="78191.368">7144 5327 0,'0'0'0,"0"18"16,-18-1-1,0 1-15,1 35 16,-36 53 0,18 17-1,17-88-15,0 54 16,-17 16-1,0-34 1,0-36 0</inkml:trace>
  <inkml:trace contextRef="#ctx0" brushRef="#br0" timeOffset="78374.92">6632 5715 0,'0'0'0,"18"0"31,-1 0-31,36 0 16,71 0 0,-18 0-1,-71 0-15</inkml:trace>
  <inkml:trace contextRef="#ctx0" brushRef="#br0" timeOffset="78823.685">7408 5627 0,'0'0'0,"-17"0"15,-1 0 1,-17 17 0,-36 19-1,36-1 1,17 18 0,18-35-16,18 17 15,35 0 1,17-35-1,1-18 1,-18-34 0,-18-1-1,-35 17 1,0 54 0,-35 35-1,-18 17 16,53 19-15,0-19 0,18-35-1,-1-35-15</inkml:trace>
  <inkml:trace contextRef="#ctx0" brushRef="#br0" timeOffset="79339.913">7708 5944 0,'0'0'0,"0"-17"47,0-1-47,0 0 16,0 1-1,53-36 1,-35 35-16,70-52 16,18-1-1,0 53 1,-18 54 0,-71 52-1,-34 18 1,-18 0 15,-18-36-15,35-35-1,0-52 1,18-1-16</inkml:trace>
  <inkml:trace contextRef="#ctx0" brushRef="#br0" timeOffset="79905.005">8943 5292 0,'0'0'0,"0"17"16,0 1-1,-18 17 1,1 0-16,-19 36 16,-17 35-1,-35 70 1,18-52 0,17-1-1,17-35 1,19-52-1,17-72 17,0 19-32,17-71 15,36-18 1,-35 18 0,-36 35-1,-70 35 1,-35 53 15,17 36-15,53 17-1,35 18 1,54-18 0,34-35-1,36-35 1,0-36-1,0-53 1</inkml:trace>
  <inkml:trace contextRef="#ctx0" brushRef="#br0" timeOffset="80171.351">9225 5415 0,'0'0'0,"-18"0"31,1 35-31,-18 54 31,-18 34-15,17 18 0,19 0-1,-19 0 1,36-105-16,0 17 15,0-36 1</inkml:trace>
  <inkml:trace contextRef="#ctx0" brushRef="#br0" timeOffset="80520.602">9207 5909 0,'0'0'0,"18"0"16,17 0-1,1-18 1,17-17 0,-18 0-1,-35 17-15,18-17 16,-18 17-1,-71 36 1,-17 35 0,35 53-1,18-1 1,35-34 0,35 17-1,0-70 1,0-18-1</inkml:trace>
  <inkml:trace contextRef="#ctx0" brushRef="#br0" timeOffset="80854.728">9772 5697 0,'0'0'0,"-18"0"15,1 0 1,-19 36 0,19-36-16,-19 35 15,19 53 1,17 0 0,35 0-1,-35-35 1,0 0-1,-35-17 1,-18-36 0,-18 0 15,54-53-15,17 35-16</inkml:trace>
  <inkml:trace contextRef="#ctx0" brushRef="#br0" timeOffset="81170.911">10442 5503 0,'0'0'0,"-17"18"16,-36 0-1,35 17 1,-35 0-16,-35 71 31,35 0-15,35 17 0,36 1-1,53-18 1,-1-71-1,-17-35 1,-18-18-16</inkml:trace>
  <inkml:trace contextRef="#ctx0" brushRef="#br0" timeOffset="81419.792">10971 5486 0,'0'0'0,"0"17"0,0 19 15,0-19-15,0 71 32,0-52-32,-17 140 15,-71 0 1,-1-34-1,1-54 1,18-71 0</inkml:trace>
  <inkml:trace contextRef="#ctx0" brushRef="#br0" timeOffset="81737.035">11747 6121 0,'0'0'0,"0"17"16,-52 36-1,-19 18 1,-52-1 0,87-52-16,-34 0 15</inkml:trace>
  <inkml:trace contextRef="#ctx0" brushRef="#br0" timeOffset="82833.938">12841 5891 0,'0'0'0,"18"-17"31,-18-1-31,17-17 16,-17 17-16,0-35 31,-35 18-15,-18 35-1,-35 0 1,17 53-1,19 0 1,69 17 0,36 1-1,71 35 1,-72-53 0,-34-18-1,-36 0 1,-52-17-1,-36 0 1,36-18 0,34-18-1,36 0 1</inkml:trace>
  <inkml:trace contextRef="#ctx0" brushRef="#br0" timeOffset="83366.363">13141 5838 0,'0'0'0,"-18"18"32,18 0-32,-17 17 15,-1 0-15,18 18 16,0 35-1,35-70 1,54 0 0,-19-36-1,1-53 1,-1-34 0,-52 52 15,-18 35-16,-18 53 1,1 18 0,17 35-1,35 1 1,18-72 0,35-17-1,-35-53 1,-18-35-1,-35 0 1,0 35 0,-53-17-1,-17 70 1,52 17 0</inkml:trace>
  <inkml:trace contextRef="#ctx0" brushRef="#br0" timeOffset="83549.765">13811 5786 0,'0'0'0,"0"17"32,-17 1-17,-1 35 1,18-18-16,-18 18 15,1-18 1,17-17 0</inkml:trace>
  <inkml:trace contextRef="#ctx0" brushRef="#br0" timeOffset="83716.052">13794 5433 0,'0'17'31,"0"1"-31,0 0 16,17-1 0</inkml:trace>
  <inkml:trace contextRef="#ctx0" brushRef="#br0" timeOffset="83965.677">14146 5380 0,'0'0'0,"0"35"16,0 36-1,-17 35 16,17-71-31,-18 53 16,-17 18 0,-18 0-1,18-71 1,17-35-16</inkml:trace>
  <inkml:trace contextRef="#ctx0" brushRef="#br0" timeOffset="84131.385">13952 5750 0,'0'0'0,"18"-17"15,35-1 1,-18 18 0,36-18-16,105-17 15,-17-18 1</inkml:trace>
  <inkml:trace contextRef="#ctx0" brushRef="#br0" timeOffset="84366.581">14640 5503 0,'0'0'0,"-17"0"16,-1 18 0,-35 0-1,35-1-15,-70 54 16,18-1-1,52 19 1,18-19 0,71-17-1,-18-35 1,70-36 0,-35-17-1</inkml:trace>
  <inkml:trace contextRef="#ctx0" brushRef="#br0" timeOffset="84814.583">15099 5256 0,'0'0'0,"-18"18"15,1 35 1,-19 53-1,36 17 1,-17 1 0,17-54-1,-18-34-15,18 16 16,0-34 0,35-53 15,18-36-16,0 1 17,35 34-17,-35 54 1,0 53 0,-53-36-16,0 18 15,-35 53 1,-18-36-1,18-35 1</inkml:trace>
  <inkml:trace contextRef="#ctx0" brushRef="#br0" timeOffset="85101.003">15857 5397 0,'0'0'0,"0"18"31,0 17-15,0-17-16,-35 88 15,0 0 1,-18 17-1,0 18 1,18-53 0,17-35-1,0-35 1,18-53 0</inkml:trace>
  <inkml:trace contextRef="#ctx0" brushRef="#br0" timeOffset="85297.12">15628 5362 0,'0'0'0,"18"-17"16,17-1 0,71 18-1,35 0 1,-18 18-1,-34 34 1,-72-34-16</inkml:trace>
  <inkml:trace contextRef="#ctx0" brushRef="#br0" timeOffset="85646.942">16104 5750 0,'0'0'0,"-17"0"0,-36 36 31,-35 34-15,70-52-16,-17 52 16,17 18-1,71-35 1,35-35-1,0-36 1,-17-35 0,-18-52-1,-18-1 1,-35 18 0,-53 35-1,35 35 1</inkml:trace>
  <inkml:trace contextRef="#ctx0" brushRef="#br0" timeOffset="85935.286">16810 5503 0,'0'0'0,"-18"18"32,1 0-32,-19-1 0,-52 71 15,35-17 1,0 35 0,53 17-1,18 1 1,52-54-1,1-52 1,17-71 15</inkml:trace>
  <inkml:trace contextRef="#ctx0" brushRef="#br0" timeOffset="86178.698">17180 5468 0,'0'0'0,"0"18"16,36 17-1,-1 53 1,-35-53-16,0 54 16,-18 52-1,-105 35 1,17-88-1,35-35 1,54-53 0</inkml:trace>
  <inkml:trace contextRef="#ctx0" brushRef="#br0" timeOffset="86365.535">17604 5909 0,'0'0'0,"0"18"0,-36 35 16,1-1-1,0-16-15,-36 52 16,-35 0 0,36-35-1</inkml:trace>
  <inkml:trace contextRef="#ctx0" brushRef="#br0" timeOffset="87311.054">18115 5909 0,'0'0'0,"0"18"0,-18-1 16,1 36-1,-1 0 1,18-71 15,0-17-15,0 0-1,35-36-15,1-17 32,17 18-17,0 52 1,0 53-1,-1 53 1,-34 1 0,-18-36-1,0-71 17,0-35-17,18-35 1,-1 53-1,1-1-15,35 1 16,17 35 0,-17 53 15,-17 35-15,-36 18-1,0-18 1,-18-35-1,18-18 1,35-35 0,-17 0-16</inkml:trace>
  <inkml:trace contextRef="#ctx0" brushRef="#br0" timeOffset="87711.558">19209 5697 0,'0'0'0,"-18"0"16,-17 0-16,-53 18 15,-18 17 1,18 18 15,52 35-15,72-17-1,52-36 1,0-35 0,0-35-1,-70 0-15,70-36 16,-53 18 0,-35 36-1,-17 52 1,-19 0-1,19 53 1,17 0 0,70 18-1,1-70 1</inkml:trace>
  <inkml:trace contextRef="#ctx0" brushRef="#br0" timeOffset="87980.361">19614 5874 0,'0'0'0,"0"-36"15,18 19-15,0-18 16,35-18 0,0 35-1,17 53 1,-17 89-1,-53-18 1,-18-1 0,1-69-1,-1 17 1,0-53 15</inkml:trace>
  <inkml:trace contextRef="#ctx0" brushRef="#br0" timeOffset="88425.161">20373 5627 0,'0'0'0,"-18"0"15,-17 17-15,-71 36 16,18-17-1,0 34 1,35 18 0,53-70-1,17 35-15,72-18 16,-19-52 15,18-54-31,1 0 31,-54 19-15,-17 16 0,-54 72-1,-17 34 1,0 36 0,53-18-1,18-17 1,35-54-1,35-34 1,-53-1-16</inkml:trace>
  <inkml:trace contextRef="#ctx0" brushRef="#br0" timeOffset="88907.89">20779 5644 0,'0'0'0,"-18"0"15,-17 18-15,-36 17 16,18 36 0,53-18-1,18-18 1,52-17 0,36-36-1,-35-17 1,-18-18-1,0 18 1,-71 70 15,-35 71-15,-17 52 0,-1 54-1,18-18 16,-18-35-15,54-124-16,-36 18 16,-18 0-1,-17-53 1,35-53 0,36-17-1,34-36 1,89-35-1,-53 88-15</inkml:trace>
  <inkml:trace contextRef="#ctx0" brushRef="#br0" timeOffset="89273.622">21255 5697 0,'0'0'0,"17"0"16,1 0-1,0 0 1,-1 0 0,-17-17-1,-17 17 16,-1 0-31,-35 35 16,18-17-16,0 35 16,-1 35-1,36 0 1,18 0 0,53-35-1,17-53 16,-35-18-31</inkml:trace>
  <inkml:trace contextRef="#ctx0" brushRef="#br0" timeOffset="89539.873">21731 5433 0,'0'0'15,"-18"0"-15,1 17 16,-1 1-16,-35 35 16,-17 88-1,52-70 1,18 70 0,0-35-1,35-18 1,18-71 15,0-34-31</inkml:trace>
  <inkml:trace contextRef="#ctx0" brushRef="#br0" timeOffset="89756.621">22454 5592 0,'0'0'0,"0"17"0,0 1 0,-53 70 15,0 0 1,-52 71 0,-36-18-1,-36-53 1</inkml:trace>
  <inkml:trace contextRef="#ctx0" brushRef="#br0" timeOffset="91953.246">22313 5486 0,'0'0'15,"0"17"63,0 1-62,-17 0 0,17-1-16,-18 36 31,18-35-31,-35 35 16,-1 17-1,1 1 1,0-1-1,-36-17 1,1 0 0,-54-35-1,107-18 1</inkml:trace>
  <inkml:trace contextRef="#ctx0" brushRef="#br0" timeOffset="92985.925">22384 5486 0,'0'0'0,"-18"0"109,18 17-109,0 1 16,-18 0 0,18-1-16,-17 54 15,-18-18 1,17 0 0,-17 17-1,17-35 1,-35 18-1,35 0 1,-17 0 0,18-18-1,-1 18 1,0-35 15,1 17-15,-1-17-1,-17 0 1,-36-18 0,1 17-1,34-17 1,19-17 0,17-1-1</inkml:trace>
  <inkml:trace contextRef="#ctx0" brushRef="#br0" timeOffset="93274.429">22737 6068 0,'0'0'0,"0"17"15,-18 1 1,0 53 0,-35-1-1,-35-17 1,18-18-1,52-17-15</inkml:trace>
  <inkml:trace contextRef="#ctx0" brushRef="#br0" timeOffset="95002.76">1782 7373 0,'0'0'0,"0"18"15,0 17 1,-18 36 0,18-1-1,-18-17 1,18-35-1,-17-18 1,17-36 0,-18-34-1,18 35-15,18-54 16,52-52 0,1 35-1,35 71 1,-1 123 15,-16 36-15,-54-18-1,-35-1 1,0-52 0,-18 0-1,1-53 1</inkml:trace>
  <inkml:trace contextRef="#ctx0" brushRef="#br0" timeOffset="95498.056">2681 7320 0,'0'0'0,"0"-18"0,0 1 32,-18 17-17,-52 0 1,52 0-16,-35 35 16,-52 53-1,34 1 1,71-19-1,35 1 1,53-54 0,1-34-1,-19-54 1,-17-35 0,-35 36-1,-18 17 16,-18 88-15,-17 36 0,17 34-1,18-16 1,18-36 0,17-36-1,0-17-15</inkml:trace>
  <inkml:trace contextRef="#ctx0" brushRef="#br0" timeOffset="95831.837">2963 7338 0,'0'0'0,"0"17"0,-17 19 15,17-19 1,0 36-16,0 35 31,0 1-15,0-19-1,0-52 1,17-18 0,19-18-1,-1-35 1,0-53-1,0 18 1,1 18 0,-19 52-1,19 18 1</inkml:trace>
  <inkml:trace contextRef="#ctx0" brushRef="#br0" timeOffset="96013.657">3457 7497 0,'0'0'0,"0"17"16,0 1-1,-35 35 1,0 17 0,35-52-16,-18 0 15,-17-1 1</inkml:trace>
  <inkml:trace contextRef="#ctx0" brushRef="#br0" timeOffset="96179.876">3598 7003 0,'0'0'0,"0"17"31,0 1-31,0 0 16,0-1 0,0 18-16</inkml:trace>
  <inkml:trace contextRef="#ctx0" brushRef="#br0" timeOffset="96749.811">4145 7285 0,'0'0'0,"-18"0"15,-17 17 1,-71 36 0,-35 18-1,71 17 1,52-70-1,18 17-15,106 0 32,0-52-17,-36-1 1,1-70 0,-18 0-1,-53 52 1,0 72-1,-71 122 1,36-52 0,0 53-1,-1 17 1,-17-34 0,-17-54-1,-18-35 1,17-89-1,18-17 1,0-52 0,53-19 15,53 18-15,88-35-1,18 71 1</inkml:trace>
  <inkml:trace contextRef="#ctx0" brushRef="#br0" timeOffset="97194.967">4568 7426 0,'0'0'0,"-17"0"16,-1 0-1,1 0 1,-19 18-16,-17 35 31,0 17-15,36 1 0,52-18-1,18-36 1,18-34-1,-19-36 1,19-36 0,-53 37-1,-54 87 17,1 53-17,17 18 1,18-53-1,0-36-15,53 19 16,0-36 0,18-53-1</inkml:trace>
  <inkml:trace contextRef="#ctx0" brushRef="#br0" timeOffset="97496.453">5327 7038 0,'0'0'0,"0"18"15,-35 34 1,17 1 0,0-17-16,-17 105 15,17-35 1,-34 35-1,16-18 1,19-17 0,-1-35 15,71-36-15,17-53-1,1-17 1</inkml:trace>
  <inkml:trace contextRef="#ctx0" brushRef="#br0" timeOffset="97677.243">5133 7444 0,'0'0'0,"18"0"31,-1 0-31,1 0 0,35 0 15,53 0 1,-71 0 0</inkml:trace>
  <inkml:trace contextRef="#ctx0" brushRef="#br0" timeOffset="98026.591">5733 7567 0,'0'0'0,"17"-18"16,1 1 0,-18-1-16,18-35 15,-18-17 1,-53 52-1,-18 18 1,-17 71 0,17 34-1,54 19 17,34-1-17,54-52 1,-1-36-1,-17-35-15</inkml:trace>
  <inkml:trace contextRef="#ctx0" brushRef="#br0" timeOffset="98326.352">6209 7232 0,'0'0'0,"-18"0"0,-35 70 15,0 54 1,18-1 0,17 1 15,18-18-16,0-53 1,0-18-16,36 0 16,17-35-1,-18 0-15</inkml:trace>
  <inkml:trace contextRef="#ctx0" brushRef="#br0" timeOffset="98558.524">6914 7320 0,'0'0'0,"18"53"16,0 53 0,-18 53 15,-53-36-16,18-88-15,-36 36 16,-53-1 0,19-52-1</inkml:trace>
  <inkml:trace contextRef="#ctx0" brushRef="#br0" timeOffset="99091.465">5680 7673 0,'0'0'0,"-18"0"16,-17 18 0,-18-1-1,-18-17 1,36 0-16</inkml:trace>
  <inkml:trace contextRef="#ctx0" brushRef="#br0" timeOffset="99574.761">7302 7885 0,'0'0'0,"-17"17"16,-1-17-1,-35 35 1,36-17-16,-72 35 16,19 0-1,17-35-15</inkml:trace>
  <inkml:trace contextRef="#ctx0" brushRef="#br0" timeOffset="108194.558">8714 7585 0,'0'0'0,"0"-18"47,0 0-16,0 1 63,-18 17-63,-17 0-31,-1 0 16,-87 17 0,-53 72-1,52-19 1,71 1 0,36-18-1,69-18 1,54-17-1,71-18 1,-54-36 0,-70 1-1</inkml:trace>
  <inkml:trace contextRef="#ctx0" brushRef="#br0" timeOffset="108476.124">9137 7003 0,'0'0'0,"0"17"47,-35 19-31,17-1-16,-17 35 15,-18 124 1,18-88-1,-18 35 1,17-35 0,19-18-1,17-52 17,17-36-32</inkml:trace>
  <inkml:trace contextRef="#ctx0" brushRef="#br0" timeOffset="108842.897">9225 7444 0,'0'0'0,"-18"17"16,18 1 0,-52 52-1,16 19 1,19-1-1,17-18 1,0-52-16,53 17 16,-1-17-1,1-36 1,-35-17 15,0-36-15,-18-34-1,-18-1 1,-53 53 0,54 53-1,17 18 1</inkml:trace>
  <inkml:trace contextRef="#ctx0" brushRef="#br0" timeOffset="109158.882">9684 7461 0,'0'0'15,"-18"18"17,0-18-32,1 18 15,-18 17-15,17-18 16,-17 36-1,-1 18 1,36-1 0,36 1-1,-19-18 1,-17-35 0,-35-18-1,-18 0 1,0-18-1,18-17 1</inkml:trace>
  <inkml:trace contextRef="#ctx0" brushRef="#br0" timeOffset="109508.469">10054 7620 0,'0'0'0,"18"0"16,-1-18-1,1 1-15,0-36 16,-18 0 0,-36 35-1,-16 18 1,-19 53-1,0 35 1,18 1 0,53-1-1,0-18 1,71-34 0,0-19 15,-1-17-31</inkml:trace>
  <inkml:trace contextRef="#ctx0" brushRef="#br0" timeOffset="109808.856">10566 7197 0,'0'0'0,"-18"0"16,0 35 0,1 0-1,-36 36-15,0 70 16,35 53 0,18-88 15,0-36-16,36-34 1,-1-36 0,-18 0-16</inkml:trace>
  <inkml:trace contextRef="#ctx0" brushRef="#br0" timeOffset="110044.378">11148 7250 0,'0'0'0,"0"35"15,17 0-15,19 106 16,-36-35 0,-36 53-1,1-124 1,-35 36-1,-72 17 1,1-71 0</inkml:trace>
  <inkml:trace contextRef="#ctx0" brushRef="#br0" timeOffset="110457.865">12365 7796 0,'0'0'0,"-18"18"31,1 0-31,-19 35 16,-17 17 0,36-17-1,17-35 1</inkml:trace>
  <inkml:trace contextRef="#ctx0" brushRef="#br0" timeOffset="111207.929">13335 7355 0,'0'0'0,"0"-17"15,-18 17-15,-35-18 32,-52 36-17,-19 52 1,54 19 0,52-72-16,0 36 15,89 18 1,35-54-1,-18-34 1,-35-19 0,-18-17-1,-17 18 1,-36 35 0,-52 88-1,-19 36 1,19-1 15,17 18-15,18-17-1,-1-18 1,36-53 0,0-36-1,18-34 1,17-19-1,36-34 1,70-54 0,-18 36-1,-34 0 1</inkml:trace>
  <inkml:trace contextRef="#ctx0" brushRef="#br0" timeOffset="111855.957">13582 7426 0,'0'0'0,"0"18"16,-18-1-1,1 1-15,-1 35 16,18-36-16,-18 72 15,1-1 1,34-18 0,19-34-1,34-19 1,-35-34 0,54-54-1,-36-35 1,-18 36 15,-17 17-31,-18 70 31,-36 36-15,19 36 0,17-19-1,0-35 1,35-17-1,35-18 1,36-18 0,53-70-1,-71 0 1,-53 35 0,-35 35-1,-17 18 1,-36 36-1,0 17 17,18 17-17,35-35 1,0-17 0,17-36-1</inkml:trace>
  <inkml:trace contextRef="#ctx0" brushRef="#br0" timeOffset="112027.851">14358 7091 0,'0'0'0,"18"0"46</inkml:trace>
  <inkml:trace contextRef="#ctx0" brushRef="#br0" timeOffset="112337.173">14922 7003 0,'0'0'0,"0"17"16,0 1-1,0 17-15,-17 18 16,-36 88 0,18 0-1,-18 0 1,35-35-1,18-35 17,18-18-17,52-53 1,-52 0-16</inkml:trace>
  <inkml:trace contextRef="#ctx0" brushRef="#br0" timeOffset="112521.551">14711 7338 0,'0'0'0,"0"-18"31,53 18-15,53 0-1,-36 0 1,1-18-1</inkml:trace>
  <inkml:trace contextRef="#ctx0" brushRef="#br0" timeOffset="112803.139">15593 6985 0,'0'0'0,"-18"0"16,-35 35 0,-35 53-1,0 54 1,53-37 0,-1 89-1,54-88 1,52-35-1,19-54 1,-19-17 0</inkml:trace>
  <inkml:trace contextRef="#ctx0" brushRef="#br0" timeOffset="113035.655">16157 6985 0,'0'0'0,"0"18"15,0 52 1,0 107 0,-70 34-1,-36-34 1,-53-54-1,0-70 1</inkml:trace>
  <inkml:trace contextRef="#ctx0" brushRef="#br0" timeOffset="125616.081">723 9278 0,'0'0'0,"0"-18"31,0 1-15,0 34 30,0 1-30,0 0-16,-35 70 16,17-18-1,1 89 1,-1 0 0,-17-18-1,17-35 1,-17-36-1,-36-17 1,-17-53 0,0-17-1,17-19 1,54-34 0,70-18-1</inkml:trace>
  <inkml:trace contextRef="#ctx0" brushRef="#br0" timeOffset="125865.424">476 9225 0,'0'0'0,"18"0"15,52-18 1,54 18 0,-71 0-16,35 0 15,35 0 1,-17 18 0,-53 0-1</inkml:trace>
  <inkml:trace contextRef="#ctx0" brushRef="#br0" timeOffset="126382.157">1270 9525 0,'0'0'0,"-18"0"47,1 0-31,-19 0-16,-52 53 16,-18 17-1,53 36 1,53-35 15,0-54-31,71 54 16,0-36-1,17-52 1,-35-54 0,-18-35-1,-35 36 1,0 52-16,0 0 15,-18 36 1,1 53 0,-1 17-1,36-18 1,17-17 0,18-35-1,-18-18 1</inkml:trace>
  <inkml:trace contextRef="#ctx0" brushRef="#br0" timeOffset="126700.709">1535 9543 0,'0'0'0,"0"53"31,0-18-31,0-18 15,0 107 1,35-18 0,0-36-1,-17-34 1,-1-36 0,19-18-1,17-53 1,0-17 15,-18 18-15,18-36-1,0 88 1</inkml:trace>
  <inkml:trace contextRef="#ctx0" brushRef="#br0" timeOffset="127131.551">2381 9543 0,'0'0'0,"-17"0"16,-1 0-16,0 0 0,-17 17 15,-53 36 1,-18 35-1,88-35 17,36 35-17,35-35 1,35-53 0,18-35-1,-71-18 1,1-17-1,-19 34 1,-34 36 0,-36 71-1,35-1 1,18 1 0,53-18-1,-18-53 1</inkml:trace>
  <inkml:trace contextRef="#ctx0" brushRef="#br0" timeOffset="127530.502">2840 9525 0,'0'0'16,"0"-18"-1,0 1 17,-18 17-17,1 0-15,-19 35 16,19 36 0,17-1-1,0 54 1,17-89-1,1 35-15,17 36 32,-35-53-17,-17-35 1,-19-18 0,-17 0-1,18 0 1,0-35-1,35 17-15</inkml:trace>
  <inkml:trace contextRef="#ctx0" brushRef="#br0" timeOffset="127896.081">3175 9631 0,'0'0'0,"0"-18"16,-18 18 15,-35 18-15,1 35-1,-1 53 1,35-54 0,18-16-16,0 34 15,53 54 1,17-89 0,1-17-1,0-54 1,-36 19-1</inkml:trace>
  <inkml:trace contextRef="#ctx0" brushRef="#br0" timeOffset="128196.082">3457 9737 0,'0'0'0,"0"17"15,35 36 1,-35 53-1,0-35 1,0-1 0,-17-52-1,17-36 17,0 1-17,0-19-15,35-52 16,53-18-1,18 36 1,-35 52 0,-18 18-1</inkml:trace>
  <inkml:trace contextRef="#ctx0" brushRef="#br0" timeOffset="128361.303">3986 9948 0,'0'0'0,"0"18"16,-17 17 0,-1 1-1,18-19-15,-18 1 16,-17-18 0,18 0-1</inkml:trace>
  <inkml:trace contextRef="#ctx0" brushRef="#br0" timeOffset="128528.784">4022 9296 0,'0'0'0,"-18"17"15,18 1 1,0 17-1,0 18 1</inkml:trace>
  <inkml:trace contextRef="#ctx0" brushRef="#br0" timeOffset="128877.706">4286 9666 0,'0'0'0,"0"18"31,-17 35 1,-19 52-17,19 54 1,-1 0-1,18-18 1,-18-35 0,1-36-1,17-52 1,0-36 0,0-34-1,0 16-15</inkml:trace>
  <inkml:trace contextRef="#ctx0" brushRef="#br0" timeOffset="129110.452">4516 9631 0,'0'0'0,"0"17"15,17 19 1,-17 52-1,0-53-15,0 53 16,-35 1 0,-36-19-1,1-35 1,17-52 0,35 17-16</inkml:trace>
  <inkml:trace contextRef="#ctx0" brushRef="#br0" timeOffset="129460.675">4833 9349 0,'0'0'0,"18"17"15,-18 1 1,0 35 0,0 53-1,-36 52 1,-17-17 0,18-17-1,18-53 1,17-36-16,0 35 15,17-34 1,36-19 0,35-52-1,-17 0 1</inkml:trace>
  <inkml:trace contextRef="#ctx0" brushRef="#br0" timeOffset="129610.183">4886 9719 0,'0'0'0,"18"0"16,-1 0-16,36 0 16,-18 0-16</inkml:trace>
  <inkml:trace contextRef="#ctx0" brushRef="#br0" timeOffset="130010.142">4410 9560 0,'0'0'0,"-18"0"31,18 18-31,-18-18 16,-17 18-1,-35 34 1,34-34-16</inkml:trace>
  <inkml:trace contextRef="#ctx0" brushRef="#br0" timeOffset="131024.702">5980 9349 0,'0'0'0,"0"-18"46,-18 18-46,-17-18 16,-36 18 0,36-17-1,0 17 1,-18 0-16,0 0 16,0 0-1,35 35 16,1 0-15,-1 1 0,-35 69-1,18-34 1,-36 52 0,1-17-1,34-35 1,1-1-1,35 1 1,18-18 0,35 0-1,17-36 1,18 1 0,-17-36-1,-18 1 16,-18-36-31</inkml:trace>
  <inkml:trace contextRef="#ctx0" brushRef="#br0" timeOffset="131207.242">5468 9807 0,'0'0'0,"18"0"15,35 0 1,0 0 0,35 0-1,0 0 1</inkml:trace>
  <inkml:trace contextRef="#ctx0" brushRef="#br0" timeOffset="131456.527">6103 9719 0,'0'0'0,"0"18"16,-18-1 0,-17 19-1,17-19-15,-52 54 16,17 17-1,18-35 1,35-35 0,0-1-1,0-34 1</inkml:trace>
  <inkml:trace contextRef="#ctx0" brushRef="#br0" timeOffset="131656.369">6032 9666 0,'0'0'0,"0"18"16,-17-1-1,17 1-15,-18 70 16,18 18 0,35-18-1,1-17 1,-1-36-1,0-35 1</inkml:trace>
  <inkml:trace contextRef="#ctx0" brushRef="#br0" timeOffset="132056.092">6350 9860 0,'18'0'16,"-1"0"-1,19 0 1,-1 0 0,0 0-16,0-18 15,36-17 1,-53-18-1,-36 36 1,-35 17 0,-18 35-1,1 35 1,17 19 0,35-72-16,18 54 15,53-1 1,18-34 15,35-19-15,-1-34-16</inkml:trace>
  <inkml:trace contextRef="#ctx0" brushRef="#br0" timeOffset="132354.843">6967 9701 0,'0'0'0,"-17"18"31,-1 0-31,-17 17 16,-18 53 0,35 0-1,1-52 1,17 17-16,17 17 15,36-17 17,18-35-17,17-18 1,-18-36 0,1 1-16</inkml:trace>
  <inkml:trace contextRef="#ctx0" brushRef="#br0" timeOffset="132771.328">7355 9754 0,'0'0'0,"0"18"31,-17-18-31,-19 70 16,19-34-16,-1 52 15,18-17 1,35-19-1,1-16 17,-1-36-17,36-18 1,-18-35 0,35-53-1,-71 36 1,-17 34-1,-17 72 17,-1-19-32,0 36 15,18 53 1,0-53 0,36-18-1,-1-35 1,18-17-1</inkml:trace>
  <inkml:trace contextRef="#ctx0" brushRef="#br0" timeOffset="133122.04">8061 9313 0,'0'0'0,"0"18"16,0 0-1,0 17 1,-18 53 0,-17 36-1,0-1 1,35-70-16,-36 70 15,36-52 1,0 17 15,0-35-15,53-35 0,0-36-1,0-17-15</inkml:trace>
  <inkml:trace contextRef="#ctx0" brushRef="#br0" timeOffset="133586.942">7973 9701 0,'0'0'0,"17"0"15,1 0-15,70 0 16,36 0-1,17-35 1,-88 35 0,17-18-1,-17-17 1,-88 53 15,-53 35-15,17 35-1,54-53-15,-19 36 16,36-1 0,53-17-1,0-35 1,18-18 0,-1-71-1,1-35 1,-54-17-1,-17 17 1,-17 71 0,-36 0-16,-18 17 31,36 36-31</inkml:trace>
  <inkml:trace contextRef="#ctx0" brushRef="#br0" timeOffset="133903.019">8978 9825 0,'0'0'16,"0"17"-16,18 19 16,-18-19-16,0 36 15,0 36 1,0-54-1,-18-53 17,18-35-17,0-35 17,18 0-17,-1 53-15,19-36 16,34-17-1,1 70-15</inkml:trace>
  <inkml:trace contextRef="#ctx0" brushRef="#br0" timeOffset="134335.99">9454 9807 0,'0'0'0,"18"0"31,35 0-15,18 0 0,70 0-1,53 18 1,0-18 0,-141 0-16,35 0 15,-18-18 1,-34 18-1,-36-17 1,-18-1 0,-17-17-1,17 35 1</inkml:trace>
  <inkml:trace contextRef="#ctx0" brushRef="#br0" timeOffset="134585.29">10301 9596 0,'-18'105'31,"36"-210"-15,-18 122 15,0 1-31,0 35 16,18-36-16,35 72 15,-36-19 1,1 1-1,-36-1 1,-70-34 0,-71-19 15,89-17-31</inkml:trace>
  <inkml:trace contextRef="#ctx0" brushRef="#br0" timeOffset="136150.589">10901 9754 0,'0'0'0,"0"-17"31,17 17-15,1-36 0,35-17-1,-18 18 1,-35 0 0,-17 35-1,-72 0 1,1 53-1,71-18-15,-19 18 16,1 53 0,35-18-1,35-17 1,54-18 0,16-36-1,1-34 16,-35-1-31</inkml:trace>
  <inkml:trace contextRef="#ctx0" brushRef="#br0" timeOffset="136382.745">11695 9613 0,'0'0'16,"0"18"-16,-18-1 15,-17 54 1,-36 17 0,-17 0-1,17-35 1,18-17 0,36-36-1,17-18 1</inkml:trace>
  <inkml:trace contextRef="#ctx0" brushRef="#br0" timeOffset="136567.936">11483 9648 0,'0'0'0,"0"18"16,0 35-1,0 35 1,0 0-1,53-17 1,-36-53-16,36 17 16,71-35-1</inkml:trace>
  <inkml:trace contextRef="#ctx0" brushRef="#br0" timeOffset="136948.679">12030 9754 0,'0'0'0,"17"0"47,1 0-47,0-17 15,52-19 1,-35-17-1,-17 1 1,-18 16 0,-18 36-16,1 0 15,-54 53 1,1 35 0,34 1-1,36-1 16,53-35-15,18-18 0,17-35-1,0-35-15</inkml:trace>
  <inkml:trace contextRef="#ctx0" brushRef="#br0" timeOffset="137217.294">12506 9543 0,'0'0'0,"-18"17"15,-17 36 1,0-18 0,-1 54-1,19-1 1,17 0-1,0-53 1,35 1 0,36 34-1,17-70 1,0-35 0</inkml:trace>
  <inkml:trace contextRef="#ctx0" brushRef="#br0" timeOffset="137651.986">12876 9613 0,'0'0'0,"-35"18"16,0 35 0,17 35-1,18-18 1,0-52-1,35 70 1,18-52 0,18-19-1,-1-34 1,1-36 0,0-53-1,-36 18 1,-35 35-1,-18 53 1,-35 53 0,18 35-1,35 0 1,18-17 0,17-36-1,36-35 1,-1-35-1</inkml:trace>
  <inkml:trace contextRef="#ctx0" brushRef="#br0" timeOffset="137963.687">13564 9243 0,'0'0'0,"0"17"16,0 1 0,0 17-16,-17 36 15,-1 52 1,0 36 0,1-18-1,17-17 1,0-71-1,0 0 1,53-36 15,0-52-15,17-53 0</inkml:trace>
  <inkml:trace contextRef="#ctx0" brushRef="#br0" timeOffset="138130.176">13547 9507 0,'0'0'15,"17"0"1,1 0-16,17 0 16,-17 0-16,17 0 15,18 0 1</inkml:trace>
  <inkml:trace contextRef="#ctx0" brushRef="#br0" timeOffset="138466.72">13829 9613 0,'0'0'0,"18"0"16,-1 0-1,36-35 1,0 0 0,-53-1-1,-35 19 1,-36 70 0,-17 52-1,53 37 1,35-37-1,0-34 1,17-53-16,54 35 31,17-53-15,36-36 0</inkml:trace>
  <inkml:trace contextRef="#ctx0" brushRef="#br0" timeOffset="139011.624">14693 9419 0,'0'0'0,"18"0"16,17-17 0,-17-1-1,17-17 1,36-18 0,17-71-1,-71 36 1,-52 35-1,-88 35 1,-1 54 0,54 17-1,-1 52 1,53 54 0,71 123-1,0-88 1,-53-35-1,-35-71 1,-36-35 0,-34-35 15,-1-18-15,18-18-1,52-17 1,54-18-1</inkml:trace>
  <inkml:trace contextRef="#ctx0" brushRef="#br0" timeOffset="139360.866">14958 9719 0,'0'0'0,"-18"0"31,-17 0 1,17 0-32,-17 35 15,-36 18 1,36 35-1,35 1 1,53-36 0,35-18-1,0-18 1,1-34 0,-19-54-1</inkml:trace>
  <inkml:trace contextRef="#ctx0" brushRef="#br0" timeOffset="139793.79">15240 9842 0,'0'0'0,"0"18"0,0 35 32,0-35-32,0 70 15,0-35 1,-18-18-1,18-53 17,0 1-17,0-1-15,0-35 16,53-35 0,0-18-1,18 36 1,-36 34-1,-17 36 1,17 18 0,-17 53-1,-18 17 17,-36-18-17,19 1 1,-1-36-1,0-35 1</inkml:trace>
  <inkml:trace contextRef="#ctx0" brushRef="#br0" timeOffset="139934.004">15575 9419 0,'0'0'0,"0"18"16,0-1 15</inkml:trace>
  <inkml:trace contextRef="#ctx0" brushRef="#br0" timeOffset="140245.119">15857 9701 0,'0'0'0,"0"18"16,0 0-16,-17 70 16,-1 18-1,-17 17 1,0-35-1,-1 1 1,1-19 0,17-35-1,18-52 1,18-19 0,17-69-1</inkml:trace>
  <inkml:trace contextRef="#ctx0" brushRef="#br0" timeOffset="140459.772">16140 9525 0,'0'0'0,"0"18"16,17 70 0,1 35-1,-18 18 1,-35-52-1,-36-36 1,0-18 0,1-53-1,35 1 1</inkml:trace>
  <inkml:trace contextRef="#ctx0" brushRef="#br0" timeOffset="140776.261">16528 9278 0,'0'0'0,"0"18"16,0-1-16,0 36 15,0 18 1,0 88-1,-18-18 1,0 0 0,1-35-1,17-36 1,0-52 0,0 17-16,35-35 31,0-53-16,-35 36-15</inkml:trace>
  <inkml:trace contextRef="#ctx0" brushRef="#br0" timeOffset="140925.01">16492 9560 0,'0'0'0,"18"0"16,17 0-1,1 0-15,-1 0 16,0 0 0</inkml:trace>
  <inkml:trace contextRef="#ctx0" brushRef="#br0" timeOffset="141242.244">17145 9296 0,'0'0'0,"-18"0"16,-52 35 0,17 18-1,-18 53 1,54-71-16,-36 124 15,53-18 1,35-18 0,18-52-1,18-53 1,-19-18 0,-16-18-1,-1 0-15</inkml:trace>
  <inkml:trace contextRef="#ctx0" brushRef="#br0" timeOffset="141441.759">17815 9313 0,'0'0'0,"0"18"15,-17 88 1,-19 70-1,-52 18 1,53-141-16,-89 35 16,-70 1-1</inkml:trace>
  <inkml:trace contextRef="#ctx0" brushRef="#br0" timeOffset="149262.148">10160 11165 0,'0'0'0,"18"-17"47,-1-1-32,1 18-15,17-18 16,0-34 0,1 16-1,-36-17 1,-18 53 0,-52 0-1,-19 53 1,36 0-1,36-18-15,-36 54 16,53-19 0,35-17 15,18-18-15,18-17-1,-1-18 1,1-35-1</inkml:trace>
  <inkml:trace contextRef="#ctx0" brushRef="#br0" timeOffset="149512.033">10654 11060 0,'0'0'0,"-18"17"31,18 1-31,-53 52 16,18-17 0,17-35-1,-17 35 1,-18 17 0,36-52-1,-1-18 1,18-18-16</inkml:trace>
  <inkml:trace contextRef="#ctx0" brushRef="#br0" timeOffset="149711.225">10601 11060 0,'0'0'0,"0"17"16,-18 18-1,1 36 1,17-53-16,-18 35 15,18 17 1,0-35 0,18-17 15</inkml:trace>
  <inkml:trace contextRef="#ctx0" brushRef="#br0" timeOffset="150093.712">10813 11165 0,'0'0'0,"17"0"32,1 0-17,0 0-15,52 0 16,1-35-1,-18 0 1,-36 0 0,-52 35-1,-53 0 1,0 52 15,17 37-15,36-19-1,35 1 1,0-54-16,35 19 16,36-1-1,17-35 1,-35 0 0</inkml:trace>
  <inkml:trace contextRef="#ctx0" brushRef="#br0" timeOffset="150377.021">11659 11060 0,'0'0'0,"-17"0"16,-1 17 0,-35 1-1,18-1-15,-36 36 16,-17 36-1,35-36 1,0 35 0,53-35-1,71 0 1,17-53 0,18 0-1,0-36 1</inkml:trace>
  <inkml:trace contextRef="#ctx0" brushRef="#br0" timeOffset="150842.836">12047 11130 0,'0'0'0,"-17"0"16,-1 0-1,-17 35 1,-36 18 0,36-17-1,35-1-15,-35 53 16,35-17 0,53-36-1,17-17 1,18-18-1,-17-36 1,-36-17 0,36-17-1,-54 35 1,1-18-16,0 53 31,-54 35-15,1 35-1,17 1 1,18-36 0,36 36-1,-1-71 1,-17 0 0</inkml:trace>
  <inkml:trace contextRef="#ctx0" brushRef="#br0" timeOffset="151131.586">12682 10707 0,'0'0'0,"0"17"31,-17 54-16,-1 70 1,-35 18 0,18 0-1,17-71 1,-35 18 0,53-89-16,-17 36 15,17-35 1</inkml:trace>
  <inkml:trace contextRef="#ctx0" brushRef="#br0" timeOffset="151308.309">12506 11130 0,'0'0'0,"18"0"16,-1 0-1,1 0-15,52 0 16,72 0 0,-90 18-16</inkml:trace>
  <inkml:trace contextRef="#ctx0" brushRef="#br0" timeOffset="151659.13">13088 11236 0,'0'0'0,"18"0"16,35-18 0,-18-17-1,0 0 16,-35-1-15,-53 36 0,36 0-16,-72 71 15,1 17 1,53 0 0,53-17-1,52 0 1,36-36-1,-18-35 1</inkml:trace>
  <inkml:trace contextRef="#ctx0" brushRef="#br0" timeOffset="152439.136">13899 11130 0,'0'0'0,"-17"0"16,-1 0-16,1 35 31,17-17-31,-36 35 16,-34 88-1,17-17 1,17-36 0,19-18-1,17-52 1,-18 0-1,18-36 1,0-35 0,18-53-1,35-17 1,17-36 0,-17 53-1,53 0 16,-71 89-31,36-19 16,-1 72 0,-34 52-1,-36 35 1,-18 1 0,-17-54-1,-18 54 1,18-54-1,17-17 1</inkml:trace>
  <inkml:trace contextRef="#ctx0" brushRef="#br0" timeOffset="152640.488">13723 11412 0,'0'0'0,"18"0"15,-1 0 1,19 0 0,34 0-1,36 18 1,0-18-1</inkml:trace>
  <inkml:trace contextRef="#ctx0" brushRef="#br0" timeOffset="153005.232">14517 11271 0,'0'0'0,"-18"0"47,1 0-47,-1 0 16,-35 36-1,-18-1 1,36 0 0,35-17-16,0 35 15,35 0 1,1-18-1,-36 0 1,0-17 0,-36-18-1,-34 0 1,-18 0 0,17-36-1</inkml:trace>
  <inkml:trace contextRef="#ctx0" brushRef="#br0" timeOffset="153555.101">14746 11324 0,'0'0'0,"-18"0"31,1 35-16,-1-17-15,1 17 16,17 18 0,35 0-1,35-35 1,1-18 0,17-18-1,-17-17 1,-18-18-1,-18 0 17,-88 71-1,-18 52-15,54-52-16,-36 52 15,-18 36 1,18 53-1,-17 17 1,-18-34 0,-1-37-1,19-69 1,-1-54 0,1-88-1,70-17 1,53 35-1,105-54 17,36 1-32</inkml:trace>
  <inkml:trace contextRef="#ctx0" brushRef="#br0" timeOffset="153987.775">15205 11624 0,'0'0'0,"0"18"16,0-1 0,0-34 30,0-1-30,17-17-16,19-18 31,-1-35-15,18 35 0,0 35-1,17 71 1,-34 18-1,-19-36-15,-17 18 16,-35 17 0,-18 1-1,0-54 1,18-17 0,17-17-1</inkml:trace>
  <inkml:trace contextRef="#ctx0" brushRef="#br0" timeOffset="154458.177">16069 11377 0,'0'0'0,"-18"0"31,-17 0-15,-53 35-1,0 18 1,35 18-1,35-1 1,53-34 0,1-19-16,34 19 15,107-36 1</inkml:trace>
  <inkml:trace contextRef="#ctx0" brushRef="#br0" timeOffset="155203.148">16475 11342 0,'0'0'0,"17"-18"16,1 1-1,0-1-15,52-53 16,1-17-1,-1-71 1,-52 36 0,-18 52-1,-53 18 1,-106 106 0,36 53-1,52 71 1,54-1-1,34-70 1,54 105 0,-71-105 15,-18-53-15,-17 0-1,-36-53 1,1-18-1,17 1 1,0-36 0,71 18-1,17 17-15</inkml:trace>
  <inkml:trace contextRef="#ctx0" brushRef="#br0" timeOffset="155486.422">16704 11448 0,'0'0'0,"-18"0"63,1 0-63,-1 0 0,-35 35 31,36-35-31,-19 53 15,1 0 1,35-18 0,35 0-1,18-17 1,18-18 0,-18-18-16</inkml:trace>
  <inkml:trace contextRef="#ctx0" brushRef="#br0" timeOffset="155935.434">16933 11465 0,'0'0'0,"0"18"16,0 0 0,18 17-1,-18 35 1,0-17-1,-18-17 1,1-36 15,17-18-15,0-17 0,35-1-1,36-17 1,34-17-1,-16 35 1,-37 17 0,-34 36-1,-18-1 1,0 36 15,-35 0-15,35-35-16,-18-1 15,1 1 1,-1-18 0,0 0-16</inkml:trace>
  <inkml:trace contextRef="#ctx0" brushRef="#br0" timeOffset="156084.782">17392 11148 0,'0'0'0,"0"17"32,0 1-17,35 0 1</inkml:trace>
  <inkml:trace contextRef="#ctx0" brushRef="#br0" timeOffset="156367.317">17551 11430 0,'0'0'0,"0"18"16,0-1 0,0 1-16,-18 35 15,-17 35 1,-18 0-1,0 0 1,18-17 0,-1-36-1,36-17 1,0-53 15,0-1-31</inkml:trace>
  <inkml:trace contextRef="#ctx0" brushRef="#br0" timeOffset="156616.858">17939 11342 0,'0'0'0,"0"17"15,17 1-15,-17 17 16,0 1-16,0 17 15,-70 52 1,-36-52 0,0-35-1,36-18 1,-1-18 15,36 1-31</inkml:trace>
  <inkml:trace contextRef="#ctx0" brushRef="#br0" timeOffset="156949.221">18239 10954 0,'0'0'0,"0"17"15,0 54 1,-18 35 0,-17 17-1,-1 1 1,1-36 0,17-18-1,1-17 16,17-35-31,0 0 16,35-1 0,18-34-1,-35-1-15</inkml:trace>
  <inkml:trace contextRef="#ctx0" brushRef="#br0" timeOffset="157116.048">18168 11289 0,'0'0'0,"18"0"0,35 18 16,-18-18 0,0 17-16,18-17 15</inkml:trace>
  <inkml:trace contextRef="#ctx0" brushRef="#br0" timeOffset="157600.014">17639 11395 0,'0'0'0,"18"0"15,-1 0-15,18 0 16,18 0 0,18 0-1,-36-18 1,-17 18 0</inkml:trace>
  <inkml:trace contextRef="#ctx0" brushRef="#br0" timeOffset="158297.468">18909 10918 0,'0'0'0,"-18"18"15,1 0 1,-19 17 0,1-17-16,-53 105 15,0 18 1,70-53 0,18 36-1,71-36 1,17-35-1,0-53 1,-35 0-16</inkml:trace>
  <inkml:trace contextRef="#ctx0" brushRef="#br0" timeOffset="158547.085">19685 10866 0,'0'0'0,"18"0"16,-1 70 0,-17-35-16,18 71 15,-53 88 1,-71-17-1,-71-36 1,-87-53 0</inkml:trace>
  <inkml:trace contextRef="#ctx0" brushRef="#br0" timeOffset="160244.543">723 12771 0,'0'0'0,"-17"17"47,-1 18-32,-17 36 1,-18 70 0,17 36-1,-16-1 1,-1-17-1,35-124-15,-35 71 16,35-71 0,18-70 31,0-53-32,0 35-15</inkml:trace>
  <inkml:trace contextRef="#ctx0" brushRef="#br0" timeOffset="160460.854">176 12771 0,'0'0'0,"0"-18"16,18 18 0,0 0-16,35-18 15,-1 18-15,160 0 16,-53 0-1,35 18 1,-71 0 0,-70 17-1,-53 0 1</inkml:trace>
  <inkml:trace contextRef="#ctx0" brushRef="#br0" timeOffset="160976.807">1199 13194 0,'0'0'0,"0"-18"16,-35 18-1,18 0-15,-36 36 16,-36 16 0,-34 72 15,105-18-31,54-71 31,52 18-15,18-53-1,-18-53 1,0-70 0,-70 52-1,-18 0 1,-36 142 15,19 35-15,17-18-1,0 0 1,35-53 0,18-35-1,0-35 1,-36 18 0</inkml:trace>
  <inkml:trace contextRef="#ctx0" brushRef="#br0" timeOffset="161259.314">1799 12823 0,'0'0'0,"0"18"32,0 0-32,0 17 15,-35 88 1,0 54-1,-1-1 1,1-70 0,17-71-1,-17 36-15,17 17 16,18-70 15,18-54-15</inkml:trace>
  <inkml:trace contextRef="#ctx0" brushRef="#br0" timeOffset="161575.341">1940 13176 0,'0'0'0,"0"18"31,-17 0-15,17-1-16,-36 18 15,1 36 1,-18 0 0,18-1-1,17 1 1,18-18 0,0-18 15,18-18-16,0 1-15,52-18 16,-17-18 0,0-17-1,17-35-15</inkml:trace>
  <inkml:trace contextRef="#ctx0" brushRef="#br0" timeOffset="161925.277">2240 13423 0,'0'0'0,"18"-17"32,-1 17-32,-17-18 0,36 0 31,-19-35-16,-17 18 1,-53 17 0,-17 71-1,-18 36 1,35-1 0,35 0-1,18-35 1,53-36-1,0-17 1,17-35 0</inkml:trace>
  <inkml:trace contextRef="#ctx0" brushRef="#br0" timeOffset="162208.907">2628 13247 0,'-264'264'0,"528"-528"16,-281 264-1,-1 0 1,0 35 0,1-17-16,-19 35 15,1 35 1,17-35 0,18 17-1,0 1 1,-35-36-1,-18-35 1,18 0 0,-18-35-1,53 17 1</inkml:trace>
  <inkml:trace contextRef="#ctx0" brushRef="#br0" timeOffset="162740.397">3034 13176 0,'0'0'0,"0"-17"16,35-36-1,-17 35-15,17-35 16,36-70 0,-36 34-1,-35 19 16,-71 35-15,-34 70 0,16 35-1,54 89 1,35 53 0,18-53-1,17 35 1,-35-53-1,-18-35 1,-35-89 0,0-17-1,-52 0 1,34-35 0,71 0-1</inkml:trace>
  <inkml:trace contextRef="#ctx0" brushRef="#br0" timeOffset="163140.242">3440 13441 0,'0'0'0,"0"-18"16,-18 18 0,0 0-16,-52 0 15,-1 18 1,-17 70-1,35-17 17,35 17-17,18-53-15,18 18 16,70 0 0,18-35-1,0-18 1,-18-36-1</inkml:trace>
  <inkml:trace contextRef="#ctx0" brushRef="#br0" timeOffset="163440.23">3722 13600 0,'0'0'0,"0"17"0,17 36 16,-17 18-1,0-1 17,-17-17-17,-1-35 1,1-36 0,-1-17-1,18 0 1,53-36-1,35-17 1,0 17 0,-17 36-1</inkml:trace>
  <inkml:trace contextRef="#ctx0" brushRef="#br0" timeOffset="163824.601">4180 13652 0,'0'0'0,"18"0"15,17-17 1,-17-18-1,17-1 1,-35 19-16,0-19 16,-35 1-1,-18 53 1,-18 52 0,19 18-1,52 1 1,35-1 15,35-53-15,19-17-1,-19-18 1</inkml:trace>
  <inkml:trace contextRef="#ctx0" brushRef="#br0" timeOffset="164155.117">4551 13617 0,'0'0'0,"17"0"15,1-17 1,0 17-16,17-18 16,0-17-1,1-18 1,-36 0-1,-53 53 17,-18 53-17,1 53 1,34-36 0,36 18-1,53 18 1,18-88-1,-36-1-15</inkml:trace>
  <inkml:trace contextRef="#ctx0" brushRef="#br0" timeOffset="164521.2">4868 13811 0,'0'0'0,"0"-17"32,0-1-17,0 0-15,0-17 16,0-18 0,18-17-1,35 34 1,17 19-1,36 52 1,-35 53 0,-54 36-1,-17-89 1,-17 35 0,-18-34-1,-1-36 1,19 0-1</inkml:trace>
  <inkml:trace contextRef="#ctx0" brushRef="#br0" timeOffset="165086.605">5697 13547 0,'0'0'0,"0"-18"16,0-17-1,0 17 1,-53 0-1,-17 18 1,52 18-16,-35 17 16,36 1-16,17 17 15,0 52 1,53 1 0,-36-35-1,-17-1 1,-35-52-1,-36-18 1,1 0 15,35-35-15,35 17-16</inkml:trace>
  <inkml:trace contextRef="#ctx0" brushRef="#br0" timeOffset="165603.031">6103 13035 0,'0'0'0,"-18"0"31,1 53-31,-1 18 15,-35 87 1,18 19 0,35-124-1,-35 52 1,-18 37 0,17-72-1,19-35 1,17-17-1,0-36 1,17-34 0,19-19-1,34-17 1,1 35 0,-18 53-1,-36 70 1,-17 19-1,0-1 1,-17-53 0,17 18 15,17-53-15,1 0-16</inkml:trace>
  <inkml:trace contextRef="#ctx0" brushRef="#br0" timeOffset="165918.458">6227 13758 0,'0'0'0,"0"53"15,0 0 1,0 0-1,35-18 1,-18-35-16,54 0 16,-18-17-1,-18-54 17,-35 18-17,-17-17 1,-36 17-1,-36 17 1</inkml:trace>
  <inkml:trace contextRef="#ctx0" brushRef="#br0" timeOffset="166284.747">6967 13141 0,'0'0'0,"0"18"16,0-1-1,-35 71 1,0-17-1,-18 70 1,18 0 0,17-106-16,0 71 15,18-17 1,0-19 0,0-52-1,36-18 1,34 0-1,-35-36 1</inkml:trace>
  <inkml:trace contextRef="#ctx0" brushRef="#br0" timeOffset="166451.728">6879 13494 0,'0'0'0,"18"0"15,17 0 1,106 35 0,-17-17-1,-89-18-15</inkml:trace>
  <inkml:trace contextRef="#ctx0" brushRef="#br0" timeOffset="167284.842">7849 13705 0,'0'0'0,"-17"0"31,34 0-15,1 0 0,35 0-16,53 18 15,158 17 1,18-17 0,-17-18-1,-89-18 1,-70 1-1,-35-19 1,-71 19 0,-18-19-1,-70 1 1,35 18 0,53-1 15,0 0-16,18 36 17,-1-18-32,1 35 15,0 18 1,-18 18 0,-71-1-1,-70-17 1,18-18-1,34-17 1</inkml:trace>
  <inkml:trace contextRef="#ctx0" brushRef="#br0" timeOffset="168198.608">10530 13511 0,'0'0'0,"0"-17"0,0-1 16,0-35-1,-53 0 1,-35 71 0,-35 52-1,52 19 1,54-19 0,70-35-1,-36-17 1,89 0-1,-35-36 1,-19-52 0,1 17-1,-53 35 1,-17 106 15,-1-53-31,-17 89 16,35 35-1,0-53 1,0 52 0,0-122-16,-18 52 15,-52-18 1,17-70 0,-18-35-1,18-53 16,36 0-15,70-18 0,176-71-1,-176 142-15</inkml:trace>
  <inkml:trace contextRef="#ctx0" brushRef="#br0" timeOffset="168581.834">11077 13617 0,'0'0'0,"0"-17"15,18 17 1,17-36-16,-17-17 15,-18 0 17,-36 36-17,-34 52 1,-18 53 0,35 18-1,53-18 1,53 1-1,35-54 1,35-18 0,-17-52-1,-35 0 1</inkml:trace>
  <inkml:trace contextRef="#ctx0" brushRef="#br0" timeOffset="168897.97">11730 13017 0,'0'0'0,"0"18"32,0 0-17,-53 70 1,35-35-16,-17 53 15,-53 105 1,53-105 0,-18 53-1,53-106 1,17 0 0,54-36-1,52-17 1,-17-70-1</inkml:trace>
  <inkml:trace contextRef="#ctx0" brushRef="#br0" timeOffset="169051.276">11589 13370 0,'0'0'16,"17"0"-16,19 0 15,-1 0-15,124 0 16,-18-35 0</inkml:trace>
  <inkml:trace contextRef="#ctx0" brushRef="#br0" timeOffset="169730.328">12382 13370 0,'0'0'0,"18"0"16,0-17-16,70-19 15,-70 19 1,105-89 0,-17-18-1,-36-17 1,-52 71 0,-36-1-1,-70 54 1,-35 52-1,-1 71 1,54 52 0,52 54-1,18 0 1,-18-36 0,-17-70-1,-18-35 1,0-71-1,0 0 1,1-53 15,34 0-15,53-18 0,0 53-16</inkml:trace>
  <inkml:trace contextRef="#ctx0" brushRef="#br0" timeOffset="170096.172">12876 13529 0,'0'0'0,"-17"-18"16,-1 18 15,0 0-31,-52 0 16,-1 53 0,1 0-1,35 18 1,35-18-1,17 17 1,36-34 0,53-19-1,-36-34 1,-52-1-16</inkml:trace>
  <inkml:trace contextRef="#ctx0" brushRef="#br0" timeOffset="170361.978">13053 13635 0,'0'17'16,"-141"89"-16,282-141 16,-141-53-1,0 194-15,-18-53 16,0 17 0,1-35-1,-1-17 1,1-36-1,-1-17 1,36-18 0,34-17-1,37-1 1,34 1 0,-70 34-1</inkml:trace>
  <inkml:trace contextRef="#ctx0" brushRef="#br0" timeOffset="170710.776">13388 13723 0,'0'0'0,"18"0"16,-1 0-1,1-35 1,-1 17-16,19-17 16,-36-36-1,0 54 1,-53 17 0,-18 53-1,1 17 1,34 1-1,54 35 1,35-54 0,0-16 15,17-36-31</inkml:trace>
  <inkml:trace contextRef="#ctx0" brushRef="#br0" timeOffset="171077.343">13635 13652 0,'0'0'0,"17"0"16,19 0-1,-1-17 1,-17 17-16,17-35 15,-35 17 1,0 0 0,-18 18-1,-52 36 17,-1 52-17,54 0 1,17-17-1,17-19 1,36-16 0,0-36-1,-18 0-15</inkml:trace>
  <inkml:trace contextRef="#ctx0" brushRef="#br0" timeOffset="171610.581">13864 13864 0,'0'0'0,"0"18"31,18-36 0,-1 1-15,-17-1 0,36-53-16,-1 18 15,18-52 17,35 34-17,18 71 1,35 106-1,-123 17 1,-18-52 0,-53-1-1,17-17 1,1-53 0,35-17-1</inkml:trace>
  <inkml:trace contextRef="#ctx0" brushRef="#br0" timeOffset="171992.1">14817 13511 0,'0'0'0,"-18"18"31,-17-18-15,-1 18-16,-34 17 16,-18 18-1,35 17 1,70 1 0,54 0-1,0-19 1,-36 1-1,-18-35 1,-69-18 0,-54 0-1,18 0 17,17-35-17,53 17-15</inkml:trace>
  <inkml:trace contextRef="#ctx0" brushRef="#br0" timeOffset="172498.743">15293 13123 0,'0'0'0,"-18"18"16,18 17-16,-35 89 16,35-89-1,-35 71-15,17 53 32,-17-36-32,0-35 31,17-17-16,18-54 1,0-52 15,35 0-15,-17 0-16,52-36 16,1 0-1,17 54 1,-35 87-1,-35 1 1,-18 17 0,-36 0-1,36-52 1,18-36 31</inkml:trace>
  <inkml:trace contextRef="#ctx0" brushRef="#br0" timeOffset="172808.061">15610 13670 0,'0'0'0,"0"18"15,-35 52 1,17-17-1,18-35-15,36 52 16,17-17 0,0-53-1,17-17 1,-35-19 0,-17-87 15,-36 52-16,-52 1 1,17 35 0,35 17-16</inkml:trace>
  <inkml:trace contextRef="#ctx0" brushRef="#br0" timeOffset="173157.165">16298 13123 0,'0'0'0,"0"18"31,-17 17-31,-1 71 16,-35 35 15,18 0-15,0-53-1,17-35-15,-17 53 16,-1-35 0,36-18-1,36-18 1,17-35-1,35-35 1</inkml:trace>
  <inkml:trace contextRef="#ctx0" brushRef="#br0" timeOffset="173324.044">16140 13564 0,'0'0'0,"17"0"16,18 0-16,36 18 16,35-18-1,-53 0-15</inkml:trace>
  <inkml:trace contextRef="#ctx0" brushRef="#br0" timeOffset="173872.812">16669 13494 0,'0'0'0,"0"17"0,-53 36 15,-18 53 1,-17 0-1,35-18 17,18-35-17,53-71 17,17-34-17,35-37 1,36-69-1,18-36 1,-1 0 0,-70 88-1,-18 88 1,-17 89 0,-18 17-1,0-35 1,0 53-16,-35 70 31,-1-35-15,19 0-1,17-88 1,0-18 0,17-35-1</inkml:trace>
  <inkml:trace contextRef="#ctx0" brushRef="#br0" timeOffset="174039.9">16669 13600 0,'0'0'0,"17"0"15,36 0 1,-17 17-1,16-17-15,1 0 16</inkml:trace>
  <inkml:trace contextRef="#ctx0" brushRef="#br0" timeOffset="174355.322">17286 13406 0,'0'0'0,"0"-18"15,-35 18 1,-18 0 0,-18 35-1,54 0 1,17 54 0,0-19-1,17 18 1,-17-35 15,-17 0-15,-1-53-1,-52 0 1,34-35 0,19 17-16</inkml:trace>
  <inkml:trace contextRef="#ctx0" brushRef="#br0" timeOffset="174704.831">17868 13106 0,'-53'17'31,"18"1"-31,0 0 16,-71 87 0,-18 37-1,54 16 1,52-17-1,71-35 1,35-35 0,36-54-1,-1-17 1</inkml:trace>
  <inkml:trace contextRef="#ctx0" brushRef="#br0" timeOffset="174971.424">18521 13053 0,'0'0'15,"0"17"-15,0 19 16,0 105-1,0 0 1,0-71-16,-35 72 16,-124 69-1,-71-105 1,54-71 0</inkml:trace>
  <inkml:trace contextRef="#ctx0" brushRef="#br0" timeOffset="191949.916">7726 3457 0,'0'0'0,"-18"0"32,1 0-17,-1 0 1,0 0 0,1 0-1,-1 0 1,0 0-1,1 0 1,34 0 78,1 0-79,17 0 1,1 0-16,52 0 16,-18 0-1,-17 18 1,35-18 0,106 0-1,-52 17 1,-54-17-1,35 0 1,-70 0 0,18 18-1,-1-18 1,-17 0 0,18 18-1,-1-1 1,1-17-1,-36 18 1,-17-18 0,-1 0 15,1 0 47,0 0-62,-1 0-1,-17-18 110,0 1-125,18-1 16</inkml:trace>
  <inkml:trace contextRef="#ctx0" brushRef="#br0" timeOffset="212547.007">12294 3457 0,'0'0'0,"18"0"0,17 0 15,36 0 1,-54 0 0,36 0-1,36-17 1,16 17 0,1 0-1,-18 0 1,-17 0-1,17 0 1,-35 0 0,18 0-1,-1 0 1,1 0 0,-36 0-1,0 0 1,1 0-1,34 0 1,-35 0 0,18 17 15,0-17-15,18 0-1,17 18 1,-17-18-1,-19 17 1,-16-17 0,17 0-1,17 0 1,-17 0 0,0 0-1,18 18 1,17-18-1,0 0 1,18 18 0,-18-18 15,-35 0-15,-35 0-1,-36 0 16,-70-18-15,0 0-16</inkml:trace>
  <inkml:trace contextRef="#ctx0" brushRef="#br0" timeOffset="213527.139">11518 3422 0,'0'0'0,"18"0"0,-1 0 16,54 0-1,-18 0-15,88 0 16,-70 0 0,17 0-1,0 0 1,0 0-1,18 0 1,-53 0 0,0 0-1,-18 0 1,-17 0 15,-1 0-15,1-18-1</inkml:trace>
  <inkml:trace contextRef="#ctx0" brushRef="#br0" timeOffset="214293.525">11536 3404 0,'0'0'0,"-18"0"15,-17 0 1,-36 0 0,-17 0-1,53 0-15,-53 0 16,-18 18-1,18-18 1,17 0 0,18 18-1,18-18 1,0 0 0,52-18 46,19 0-46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44:17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935 900 0,'0'0'0,"0"-18"32,-18 0-17,1 18 32,-1 18-31,0 17-1,-17-17-15,17 17 0,-35 71 16,-52 123 0,69-52-1,36-54 1,36-70 15,-1-53-15,71-53-1,-18-70 1,-53 70-16,18-88 16,-18 70-1,-52 159 16,-1-17-15,18 35 0,0-89-16,53 71 15,0-52 1,35-36 0,0-53-1,-52-18 1,34-158 15,-70 70-15,-35 53-1,-18 53 1,18 53 0,17 18-1,18 17 1,35 1-1</inkml:trace>
  <inkml:trace contextRef="#ctx0" brushRef="#br0" timeOffset="400.016">1640 1429 0,'0'0'0,"0"-18"15,18 0 1,0-17-16,17-35 16,-17-19-1,-36 37 1,0 52-1,-52 17 1,-18 89 0,70-35-1,18 105 1,18-123 0,34 17-1,19-34 1,0-54-1,-18-17 1</inkml:trace>
  <inkml:trace contextRef="#ctx0" brushRef="#br0" timeOffset="932.666">2170 811 0,'0'0'0,"0"18"31,-18 17-15,18-17-16,0 35 16,-18 141-1,18-88 1,-17 52-1,17-52 17,-18-35-17,18-54 1,-18-34 0,18-54-1,18-70 1,53 18-1,34 70 1,1 70 0,-53 36-1,35 106 1,-70-53 0,-53-36-1,-71-34 1,-35-19-1,53-17 1,52-35 15,54 17-31</inkml:trace>
  <inkml:trace contextRef="#ctx0" brushRef="#br0" timeOffset="1298.191">2857 917 0,'0'0'15,"0"18"17,-17-1-17,-1 72-15,1 34 32,17-70-32,-18 53 15,0 35 1,1-53-1,17-35 1,0-35 0,0-54-1</inkml:trace>
  <inkml:trace contextRef="#ctx0" brushRef="#br0" timeOffset="1614.088">2805 811 0,'0'0'0,"17"0"16,18 0-16,36 36 31,-36-19-31,54 36 16,16 53-1,-69 35 1,-72 18-1,-34-36 1,-36-34 0,18-19-1,17-52 1,18-18 0,36-36-1,34 1 1</inkml:trace>
  <inkml:trace contextRef="#ctx0" brushRef="#br0" timeOffset="1984.129">3298 1270 0,'0'0'0,"0"18"15,18-1 1,17 36 0,1 35-1,-36-17 1,0 17 0,-18-70-16,-17 52 15,-18-52 1,18-18-1,35-18 1,0-52 0,70-54-1,36 1 17,35 17-17,-53 71 1</inkml:trace>
  <inkml:trace contextRef="#ctx0" brushRef="#br0" timeOffset="2162.927">3792 1446 0,'0'0'0,"0"18"0,0 0 16,0 35-1,0-18 1,-17 0-1,-1-35 1</inkml:trace>
  <inkml:trace contextRef="#ctx0" brushRef="#br0" timeOffset="2314.23">3881 900 0,'0'0'0,"-18"0"15,0 0 1,18 17 0,0 18-1,36 1 1</inkml:trace>
  <inkml:trace contextRef="#ctx0" brushRef="#br0" timeOffset="2679.23">4163 1235 0,'0'0'0,"0"17"16,0 1 0,17 17-1,1 36 1,-18-54-16,18 89 15,-1-18 1,1-52 0,0-36 15,-1-18-31,1-17 16,17-106-1,0 35 1,-17 35-1,0 36 1,-1 17 0,1 18-1</inkml:trace>
  <inkml:trace contextRef="#ctx0" brushRef="#br0" timeOffset="2995.83">4674 1323 0,'0'0'0,"18"0"16,0-35-1,-1-18 1,-17 0 0,-17 0-1,-54 53 1,18 35-1,35-17-15,-17 52 16,0 107 0,70-89-1,18-18 1,0-34 15,35-36-15,36-18-16</inkml:trace>
  <inkml:trace contextRef="#ctx0" brushRef="#br0" timeOffset="3317.76">5080 1288 0,'0'17'15,"0"1"1,18 0-16,-1 34 15,-17-16-15,18 52 16,-18 0 0,-18-35-1,18-18 1,-17-35 15,17-53-15,17-35-1,36-71 1,53 36 0,35 17-1,36 53 1</inkml:trace>
  <inkml:trace contextRef="#ctx0" brushRef="#br0" timeOffset="4060.609">6685 1217 0,'0'0'0,"-18"-18"15,-17 18 1,-71 0 0,71 18-1,-106 17 1,70 1-1,19 52 1,69 0 0,71-17-1,18-54 1,0-52 0,0-71-1,-36-53 1,1-35-1,-36 53 1,-35 71 0,0 52-1,0 53 1,-17 89 0,17-1 15,0-35-16,0 36 1,0-18 0,0-18-1</inkml:trace>
  <inkml:trace contextRef="#ctx0" brushRef="#br0" timeOffset="4376.256">7056 1217 0,'0'0'0,"0"18"16,0-1-16,17 72 15,-17-1 1,18 0 0,-18-18-1,0-52 16,0-36-31,0-34 32,0-54-17,35-18 1,18 1 0,-35 88-16,17-1 15,35 36 1</inkml:trace>
  <inkml:trace contextRef="#ctx0" brushRef="#br0" timeOffset="4560.564">7408 1411 0,'0'0'0,"0"18"16,0-1-16,0 19 15,0-19-15,-17 19 31,-1-1-15,0-53 15,18-17-31</inkml:trace>
  <inkml:trace contextRef="#ctx0" brushRef="#br0" timeOffset="4692.907">7497 882 0,'0'0'0,"0"18"16,-18-1 0,0 36-1,18 0 1</inkml:trace>
  <inkml:trace contextRef="#ctx0" brushRef="#br0" timeOffset="5012.57">7708 1323 0,'0'0'0,"0"18"15,0 17 1,0 18 0,0 35-1,0-53 1,0 0-16,18 1 15,-18-19 1,35-17 0,0-70-1,18-36 1,18-17 0,-36 52-1,71 0 16,-18 54-15</inkml:trace>
  <inkml:trace contextRef="#ctx0" brushRef="#br0" timeOffset="5326.277">8378 1358 0,'18'0'16,"17"-17"-1,1-1-15,-1-17 16,18-36 0,-18-17-1,-88 53 1,-35 52 0,-18 54-1,71-1 1,17 54-1,18-18 17,53-36-17,35-35 1,1-35 0</inkml:trace>
  <inkml:trace contextRef="#ctx0" brushRef="#br0" timeOffset="5611.735">8855 1235 0,'0'0'0,"0"17"16,0 36-1,17 53 1,-17 0 0,0-88-16,0 34 15,-17 1 1,-1-70 31,18-54-47,53-52 31,18-1-15,-19 71-16,72-35 15,-1 35 1</inkml:trace>
  <inkml:trace contextRef="#ctx0" brushRef="#br0" timeOffset="5973.764">9560 1288 0,'0'0'0,"0"-18"16,36 0 0,-19 18-16,36 0 15,18 0 1,-1 18 0,-52 0-1</inkml:trace>
  <inkml:trace contextRef="#ctx0" brushRef="#br0" timeOffset="6140.113">9419 1587 0,'0'0'0,"35"0"16,-17 0-1,106 0 1,-72 0-16,107 0 15,-124-17-15</inkml:trace>
  <inkml:trace contextRef="#ctx0" brushRef="#br0" timeOffset="6905.8">10971 1464 0,'0'0'0,"0"18"15,-17-1 1,-1 36-1,18-18 1,-18-35-16,18 18 16,36-53 15,-1-36-15,36-52-1,-1-1 1,36 36-1,0 53 1,-36 105 0,-17 54-1,-53-1 17,0-87-32,-17 17 15,-1-1 1,18-34-1,18-36 1,17 18-16</inkml:trace>
  <inkml:trace contextRef="#ctx0" brushRef="#br0" timeOffset="7288.432">11800 1411 0,'0'0'0,"18"-18"15,35-17 17,-35 0-17,-1-36 1,-17 54-16,0-19 15,-35 19 1,-18 52 0,-53 71-1,71 17 1,35-34 0,0-1-1,35-71 1,53 19-1,54-54 1,-72-17 0</inkml:trace>
  <inkml:trace contextRef="#ctx0" brushRef="#br0" timeOffset="7754.898">12206 1393 0,'0'0'0,"0"18"16,0 35 0,0 18-1,18-1 1,35-35 0,-36-17-16,36-18 15,0-18 1,0-52-1,18-36 1,-36 53 0,-35 35-1,0 71 1,-18 18 15,36 17-15,35-35-1,17-35 1,19-36 0,-19-53-1,1-70 1,-89 36 0,-35 34-1,35 36 1</inkml:trace>
  <inkml:trace contextRef="#ctx0" brushRef="#br0" timeOffset="8322.094">14146 882 0,'0'0'0,"-17"0"31,-1-18-16,-52 18 1,-36 36 0,35-1-1,-17 71 1,17 17 0,54-70-16,17 106 15,35-36 1,36-35-1,52-70 1,36-36 0,-71-34-1,124-142 1</inkml:trace>
  <inkml:trace contextRef="#ctx0" brushRef="#br0" timeOffset="8786.825">14676 582 0,'0'0'0,"0"18"31,0 35-15,-18 35 0,-17 53-1,-1 35 1,1 1-1,35-124-15,-18 88 16,1-71 0,17-17-1,0-35 1,0-71 15,35-53-15,71-35-1,35 35 1,-53 124 0,-35 35-1,-18 53 1,-35 17 0,-17-17-1,-36-71 1,35-17-1,18-36 1,53-35 0</inkml:trace>
  <inkml:trace contextRef="#ctx0" brushRef="#br0" timeOffset="9069.236">15240 1235 0,'0'0'0,"0"17"0,0 36 31,0 35-15,0 1-1,0-36 1,0-18 0,-18-53-1,18-35 1,0-35-1,53-35 1,18-1 0,35 71-1,17 18 1</inkml:trace>
  <inkml:trace contextRef="#ctx0" brushRef="#br0" timeOffset="9368.931">15593 1270 0,'0'0'0,"-18"18"15,0 52 1,1 18 0,17-17-1,17-18 1,1-53-16,17 17 15,18-69 1,-17-37 0,-36-52-1,0 18 1,-36 52 0,36 54 15</inkml:trace>
  <inkml:trace contextRef="#ctx0" brushRef="#br0" timeOffset="9867.953">15893 1570 0,'0'0'0,"0"-18"16,0-17-1,0 0-15,0-18 16,0-71 0,35 18-1,53 36 1,0 88 0,18 70-1,-53 18 1,-53-18 15,0-53-15,0-88 15,35-17-15,18-54-1,35 18 1,-52 71-16,17 35 15,52 71 1,-87 52 0,-18-17-1,-35-18 1,17-35 0,1-53-1,34-18 1</inkml:trace>
  <inkml:trace contextRef="#ctx0" brushRef="#br0" timeOffset="10200.694">16863 1182 0,'0'0'0,"17"0"16,19-53 0,-19 0-1,-17 35 1,0 1-16,-35 17 16,-18 35-1,-17 53 1,52 53 15,18-35-15,18-18-1,34-70 1,1-18-16</inkml:trace>
  <inkml:trace contextRef="#ctx0" brushRef="#br0" timeOffset="10549.611">17216 811 0,'0'0'0,"0"18"16,-18-18 0,0 71-1,-35 17 1,36 53 0,-1-88-16,0 53 15,18 35 1,-17-53-1,17-53 1,0-70 0</inkml:trace>
  <inkml:trace contextRef="#ctx0" brushRef="#br0" timeOffset="10867.642">17251 723 0,'0'0'0,"17"0"15,19 18 1,-19-1-16,54 1 16,70 70-1,-53 18 1,-52 18-1,-54 17 1,-70-35 0,-36-18-1,-17-35 1,18-53 0,52 0-1,71-18 1</inkml:trace>
  <inkml:trace contextRef="#ctx0" brushRef="#br0" timeOffset="11232.435">17903 1147 0,'0'0'0,"0"17"16,0 1 0,18 52-1,-18 36 1,0-18 0,-18-35-1,18-35-15,-17-36 31,17 1-15,0-54 0,0 18-1,53-53 1,17 1 0,-34 87-16,52-53 15,-35 54-15</inkml:trace>
  <inkml:trace contextRef="#ctx0" brushRef="#br0" timeOffset="11398.564">18274 1358 0,'0'0'16,"0"53"15,0-35-31,0-36 31</inkml:trace>
  <inkml:trace contextRef="#ctx0" brushRef="#br0" timeOffset="11544.707">18362 882 0,'0'0'0,"0"18"47,0-1-16</inkml:trace>
  <inkml:trace contextRef="#ctx0" brushRef="#br0" timeOffset="11882.469">18503 1199 0,'0'0'0,"0"18"15,0 53 17,35 17-17,-17-18 1,0-52-16,-1 17 15,19-35 1,-1-17 0,0-54-1,0-17 1,18-71 0,-35 89-1,-18 17 1,0 35-1</inkml:trace>
  <inkml:trace contextRef="#ctx0" brushRef="#br0" timeOffset="12231.16">19085 1164 0,'0'0'15,"18"0"-15,0 0 16,-1-17 0,1 17-16,17-36 15,-17-17 1,-18 18 0,-36 17-1,-34 36 1,-1 35-1,18 70 1,53-52 0,36 17 15,17-17-15,35-54-1,-35-34-15</inkml:trace>
  <inkml:trace contextRef="#ctx0" brushRef="#br0" timeOffset="12515.952">19491 1147 0,'0'0'0,"0"88"47,0-35-47,0 17 15,-18 36 1,1-71-1,17-17-15,0-36 32,0-52-17,35-18 17,18-1-17,-18 54-15,71-71 16,17 36-1,-34 17 1</inkml:trace>
  <inkml:trace contextRef="#ctx0" brushRef="#br0" timeOffset="12862.573">20232 723 0,'0'0'0,"-18"0"31,1 18-15,-19-1-1,-34 54 1,52-36-16,-35 53 15,0 54 1,53-1 0,0 0-1,18-106 1,52 0 0,19-52-1,-1-19-15</inkml:trace>
  <inkml:trace contextRef="#ctx0" brushRef="#br0" timeOffset="13144.89">20726 670 0,'0'0'0,"17"0"15,-17 18 1,18-18-16,53 53 15,-1 17 1,-35 36 0,-35 53-1,-70 17 1,-18-35 0,-18-52-1,35-36 1,1-71-1,70-17 1</inkml:trace>
  <inkml:trace contextRef="#ctx0" brushRef="#br0" timeOffset="13461.801">21414 935 0,'0'0'15,"17"0"48,-17-18-48,0 1-15,0-1 16,-17 18 15,-1 0-31,0 18 16</inkml:trace>
  <inkml:trace contextRef="#ctx0" brushRef="#br0" timeOffset="13628.61">21414 1411 0,'0'0'0,"-18"18"16,-70 17-1,35-35-15,-88 35 16,53-17-1</inkml:trace>
  <inkml:trace contextRef="#ctx0" brushRef="#br0" timeOffset="15857.828">1358 2240 0,'0'0'0,"18"0"15,105 0 1,107-18 0,34 18-1,1 0 1,-1 0-1,-105 0 1,141 18 0,-194-18-16,247 18 15,-54-18 1,-52 0 0,-106 17-1,71 1 16,0 0-15,141-1 0,-106 19-1,-89-19 1,72 19 0,-19-1-1,1-18 1,17 19-1,-35-1 1,-17-17 0,34-1-1,19 1 1,-19 17 0,1 0-1,-18-17 1,53 17 15,35-35-15,18 18-1,-35-18 1,-54 0 0,-34 0-1,-19 0 1,54-18-1,17 1 1,-17 17 0,-36-18-1,-34-17 1,-1 17 0,17 1-1,36-1 1,71 18 15,-18-18-15,-53-17-1,-53 17 1,-35-17 0,17 0-1,-34 17-15</inkml:trace>
  <inkml:trace contextRef="#ctx0" brushRef="#br0" timeOffset="17289.986">12030 2558 0,'0'0'0,"17"0"15,1 0-15,17 0 16,1 0-1,34-18-15,54 0 16,70 1 15,17-1-15,-34 0 0,-19 1-1,-16-1 1,16 1-1,19-1 1,34 18 0,36-18-1,35 18 1,1 0 0,-36 0-1,0-17 1,-18 17-1,-35 0 1,18-18 15,-1 18-15,1 0 0,17 0-1,-17 0 1,-53 0-1,-36 0 1,1 0 0,52 0-1,53 0 1,18 18 0,-35-18-1,-36 0 1,-17 0-1,17 0 1,1-18 0,-1 18 15,18 18-15,-35-18-1,17 0 1,18 0-1,0 0 1,0 0 0,-17 0-1,-18 0 1,-54 0 0,-34-18-1,-53 18 1,-18-18-1,-36 1 1,1 17 0</inkml:trace>
  <inkml:trace contextRef="#ctx0" brushRef="#br0" timeOffset="18074.817">11889 2522 0,'0'0'15,"17"18"1,1-18-16,0 0 16,17 18-16,35-1 15,54-17 17</inkml:trace>
  <inkml:trace contextRef="#ctx0" brushRef="#br0" timeOffset="23163.996">600 3510 0,'0'0'0,"-18"0"31,36-18 188,-1 18-188,-17-17-31,18-1 16,0 18-1,-18-17 1,0 34 31,0 1-32,-36 52 1,1 54 0,17-18-1,18-71-15,-17 36 16,17-19 0,0-34-1,-18-36 16,18 1-15,0-18-16,35-89 16</inkml:trace>
  <inkml:trace contextRef="#ctx0" brushRef="#br0" timeOffset="23695.896">829 3087 0,'0'0'0,"0"17"47,0 1-47,0 17 15,35 1 1,-17-19-16,52 54 15,36-1 1,18 36 0,-18 0-1,-53-35 1,17-1 15,-35 18-15,-35-35-1,-35-17 1,-88 52 0,-36-18-1,-18 1 1,-17 17 0,36-17-1,87-36 1,54-35-1,34-18 17,54-35-17,-54 53 1</inkml:trace>
  <inkml:trace contextRef="#ctx0" brushRef="#br0" timeOffset="26674.948">2487 3246 0,'0'0'0,"0"17"62,0 18-62,-18-17 16,1 0-16,17 17 15,-53 71-15,-35 35 32,-1 18-17,37-53 1,-19 35 0,53-36-1,54-34 1,69-53-1,37-18 1,-54-18 0,35-35-1</inkml:trace>
  <inkml:trace contextRef="#ctx0" brushRef="#br0" timeOffset="27125.975">2857 3757 0,'0'0'0,"-17"0"47,-18 0-31,17 0-16,-70 53 16,35 0-1,0 17 1,71 1-1,34-18 1,37-35 0,-1-54-1,-35-34 1,0-18 0,-53 17-1,0 53 1,-18 36-1,-17 35 1,35 53 15,0-36-15,35-34 0,0-1-1,36-35 1,52-71-1</inkml:trace>
  <inkml:trace contextRef="#ctx0" brushRef="#br0" timeOffset="27489.898">3228 3775 0,'0'0'0,"-18"0"0,1 17 16,17 1-16,-36 17 15,36 53 1,36-17-1,52-18 17,35-35-17,-17-36 1,0-35 0,-53-18-1,-18-17 1,-35 35-1,-17 53 1,-19 53 0,36 18-1,18 17 1,52-17 0,1-36-1,-18-35 1</inkml:trace>
  <inkml:trace contextRef="#ctx0" brushRef="#br0" timeOffset="27755.824">3951 4004 0,'0'0'0,"0"-53"32,18-53-17,17-17 1,18 70-1,17 71 1,1 52 0,-53-35-16,35 89 15,-53-18 1,0-36 0,-18-35-1,0-17 1,36-18-1</inkml:trace>
  <inkml:trace contextRef="#ctx0" brushRef="#br0" timeOffset="28038.724">4516 3722 0,'0'0'15,"-18"0"1,-17 17-1,17 1-15,-17 35 16,-1 53 0,19-36-1,17 54 1,53-18 0,0-71-1,17-35 1,1-53-1,-36-18 1,18-17 0</inkml:trace>
  <inkml:trace contextRef="#ctx0" brushRef="#br0" timeOffset="28439.175">4851 3334 0,'0'0'0,"0"17"31,0 1-31,-18 53 16,18 105 0,-18 89-1,-17-160 1,0 19 0,17-54-1,18-52 1,0-36-1,18-52 1,52-36 0,54 35 15,-1 54-15,-34 87-1,-37 36 1,-69-18-1,-18-17 1,-18-18 0,17-53-1,36-18-15</inkml:trace>
  <inkml:trace contextRef="#ctx0" brushRef="#br0" timeOffset="29437.145">6279 3792 0,'0'0'16,"18"0"-1,0-17-15,-1-1 0,1 0 16,53-52 0,-36-18-1,-18 17 1,-34 36 0,-89 35 15,-17 70-16,34 36 1,54 18 0,35-18-1,88-36 1,0-52 0,71-1-1,-88-17 1,-89-17-1,-88 34 1,-35 19 0,71-1-1,-54 53 1,89 0 15,35-35-15,53 0-1,17-35 1,36-1 0,18-52-1,-54 0 1</inkml:trace>
  <inkml:trace contextRef="#ctx0" brushRef="#br0" timeOffset="30218.565">6826 4233 0,'0'0'0,"0"18"16,0 0 0,0-36 15,0 0-15,0-17-16,18-36 31,17-34-16,18 16 1,-18 72-16,18 17 16,35 70-1,-35 36 1,-17 0 0,-36-35-1,0-54 1,0-70 15,35-35-15,18-18-1,17 18 1,-17 88 0,18 71-1,-71-36 1,18 35-1,-18 36 1,-18-17 0,0-37-1,1-34 1,34-36 0</inkml:trace>
  <inkml:trace contextRef="#ctx0" brushRef="#br0" timeOffset="30501.385">7779 3933 0,'0'0'0,"0"18"0,-53 17 16,18 54 0,-18 34-1,17 1 16,1-1-15,0-35 0,35-17-1,-18-36 1,18-70 15,18-36-15,-18 36-16</inkml:trace>
  <inkml:trace contextRef="#ctx0" brushRef="#br0" timeOffset="30719.425">7955 3881 0,'0'0'0,"18"0"15,17 35-15,18 53 16,-53-53-1,0 36 1,-53 35 0,-53-36-1,0-34 1,18-19 0,53-52-1</inkml:trace>
  <inkml:trace contextRef="#ctx0" brushRef="#br0" timeOffset="31036.868">8378 3510 0,'0'0'0,"0"18"15,0 17 1,0-17-1,0 105 1,-17 18 0,-18 18-1,-1-71 1,19 71 0,17-106-1,35 17 1,18-52-1,35-53 1,-35-18 0</inkml:trace>
  <inkml:trace contextRef="#ctx0" brushRef="#br0" timeOffset="31201.583">8290 4022 0,'0'0'0,"18"0"16,0 0 0,-1 0-16,54 0 15,70 0 1,0-36-16</inkml:trace>
  <inkml:trace contextRef="#ctx0" brushRef="#br0" timeOffset="31716.871">8855 4022 0,'0'0'0,"0"17"15,0 54 1,17-18 0,36-18-1,18-35 1,-18-18-1,-36 1 1,54-36 0,-36-53-1,-17 35 1,-18 54 0,-18 70-1,-17 17 1,-36 124-1,36-17 1,35 17 0,-35 0-1,17-106 1,-35 0 0,-53-105-1,36-89 1,17 0 15,71-18-15,52 1-1,1 52 1,70-34 0,-106 69-16</inkml:trace>
  <inkml:trace contextRef="#ctx0" brushRef="#br0" timeOffset="32497.759">10425 3881 0,'0'0'0,"0"-18"16,0 0-16,-18 1 15,0-19 1,1 36-16,-54 0 16,-17 36-1,-18 52 1,53 0-1,36 18 1,34-53 15,89 17-15,0-34 0,0-54-1,-18-35 1,-18-18-16</inkml:trace>
  <inkml:trace contextRef="#ctx0" brushRef="#br0" timeOffset="32931.713">10672 3475 0,'0'0'0,"0"17"15,0 1-15,-18 70 16,0 53-1,1-17 1,17-71 0,-18 70-16,0-17 31,18-35-15,0-54-1,0-34 1,0-54-1,53-35 1,0 0 0,35 54-1,-17 87 1,-1 53 0,-34 18-1,-36-18 1,-36-35-1,1-35 1,18-18 0,17-36-1</inkml:trace>
  <inkml:trace contextRef="#ctx0" brushRef="#br0" timeOffset="33248.623">11307 3969 0,'0'0'0,"17"17"16,1 36-1,-1-17-15,-17 34 16,-17 1 0,-18-36-1,17-17 1,0-36-1,18-17 1,0-71 15,71 0-15,17 0 0,0 18-1,0 35 1,-70 53-16</inkml:trace>
  <inkml:trace contextRef="#ctx0" brushRef="#br0" timeOffset="33546.512">11536 4022 0,'-18'53'31,"1"-36"-31,17 18 0,0 54 16,70-36-1,1-36 1,-1-17 0,1-53 15,-18-53-15,-53-35-1,-36 36 1,-34 34-1,-1 36 1,71 52 0,18 1-16</inkml:trace>
  <inkml:trace contextRef="#ctx0" brushRef="#br0" timeOffset="34061.837">11906 4198 0,'0'0'0,"0"-18"16,0-17 0,0 17-1,0-52 1,18-18 0,17-18-1,36 35 1,-1 89-1,1 53 1,-18 34 0,-53 19-1,0-71 1,0-71 15,0-17-15,0 17-16,35-88 15,18-17 1,17 52 0,-34 71-1,17 71 17,-36 52-17,-17-17 1,-35 18-1,0-89 1,17-17 0,18-36-1</inkml:trace>
  <inkml:trace contextRef="#ctx0" brushRef="#br0" timeOffset="34412.893">12823 3986 0,'0'0'0,"18"0"16,0-17 0,-1-1-16,19-17 31,-19-18-16,-34 18 1,-1 35-16,-17 0 16,-53 70-1,-1 89 1,72-71 0,34 0-1,19-17 1,52-71-1,35-35 1</inkml:trace>
  <inkml:trace contextRef="#ctx0" brushRef="#br0" timeOffset="35114.031">13988 3263 0,'0'0'0,"-18"18"31,18-1-31,-18 54 16,1 70 0,17-70-16,-18 52 15,0 54 1,-17-19 0,35-52-1,-17-35 1,17-54-1,0-34 1,0-36 0,17-35-1,71-36 1,36 36 15,-1 88-15,-17 88-1,-18 36 1,-70-36 0,-53-18-1,-54-34 1,-16-36 0,16 0-1,37-36 1</inkml:trace>
  <inkml:trace contextRef="#ctx0" brushRef="#br0" timeOffset="35444.138">14658 3986 0,'0'0'0,"18"18"15,-1 0 1,1 35-1,-18-1 1,0-16-16,0 17 16,0 0-1,-18-53 1,1-18 0,17-53-1,0 18 1,17-52-1,54-19 1,17 36 0,18 35-1,-71 35 1</inkml:trace>
  <inkml:trace contextRef="#ctx0" brushRef="#br0" timeOffset="35742.237">14975 4145 0,'0'0'0,"0"18"16,0-1-16,0 19 16,53-1-1,18-17 1,-18-54-1,0 1 1,0-88 0,-18-54-1,-53 71 1,-35 53 0,0 53-1,18 18 1</inkml:trace>
  <inkml:trace contextRef="#ctx0" brushRef="#br0" timeOffset="36242.399">15416 3951 0,'0'0'0,"0"18"15,0-1-15,-35 54 16,35 17 0,18-17-1,52-36 1,1-35 0,17-35-1,-17-54 16,-18-16-15,-36 34 0,-17 53-1,-17 71 1,17 18 0,35-1-1,53-34 1,0-36-1,0-18 1,-35-52 0,-17-36-1,-54-18 1,-17 71 0,-36 18-1,18 35 1</inkml:trace>
  <inkml:trace contextRef="#ctx0" brushRef="#br0" timeOffset="36575.731">16492 3704 0,'0'0'0,"-17"18"15,-1-18 1,0 17-16,-17 36 16,18 36-1,17-37 1,0 54 0,17-35-1,-17-18 1,0-36-1,-53-17 1,-17 0 0,-1-17-1,53-19 1,18 19-16</inkml:trace>
  <inkml:trace contextRef="#ctx0" brushRef="#br0" timeOffset="36924.788">16880 3881 0,'0'0'0,"18"-18"15,-18 0-15,35-17 16,-35 17-1,18-17 1,-36 0 0,-35 52-1,-35 54 1,0 35 0,53 0-1,35-1 1,53-34-1,-36-53-15,36-1 16,35-17 0,-70-17-16</inkml:trace>
  <inkml:trace contextRef="#ctx0" brushRef="#br0" timeOffset="37207.915">17286 4039 0,'0'0'0,"-18"36"15,-34 34 1,-1-17 0,35-35-1,18-36 1,0 0-1,18-35 1,-1 36-16,89-89 16,0 0-1,-71 18 1,-105 53 0</inkml:trace>
  <inkml:trace contextRef="#ctx0" brushRef="#br0" timeOffset="37790.174">15187 3792 0,'0'0'0,"0"18"16,0 0 0,-18 17-1,1-17-15,-18 34 16,-71 54-1,70-70 1,-17 16 0</inkml:trace>
  <inkml:trace contextRef="#ctx0" brushRef="#br0" timeOffset="39154.894">794 5327 0,'0'0'0,"0"-18"16,17 18-16,19-53 15,17 18 1,17 35 15,-70 18-31,35 35 16,-35 70-1,-35-52 1,-53 35 0,-36-54-1,36-16 1,53-36 0,17-36-1,36-16 1,17-1-1,-17 70 1,35 19 0,-36 16-1,36 37 17,-35-54-17,35 0 1,0-35-1,-18-35 1,-35 17-16</inkml:trace>
  <inkml:trace contextRef="#ctx0" brushRef="#br0" timeOffset="39637.789">1164 4974 0,'0'0'0,"0"18"15,18 52 1,17 19 15,18 16-15,0-34-1,-35-36-15,34 18 16,1 35 0,-35-70-16,17 17 15,-35 1 1,0-19 0,0 1-1,-70 17 1,-1 18-1,-70 18 1,18-1 0,34-17-1,19 0 1,35-18 0,35-17 15,17-18-16</inkml:trace>
  <inkml:trace contextRef="#ctx0" brushRef="#br0" timeOffset="40452.749">2575 5433 0,'0'0'0,"18"0"16,35-36-1,17 1 1,1-35 0,-36-19-1,-35 54 16,0 18-31,-88-1 16,-71 71 0,18 53-1,71-1 1,52-34 0,89 17-1,70-35 1,-53-35-1,-53-18 1,-105 17 15,34 1-15,-52 17-16,-35 18 16,17 35 15,88-52-16,36 34 1,70-17 0,35-35-1,36-53 1,-88-1 0</inkml:trace>
  <inkml:trace contextRef="#ctx0" brushRef="#br0" timeOffset="40818.201">2822 5962 0,'0'0'0,"0"-18"32,0 1-32,0-19 15,18-34 1,17-18 15,0 52-15,-17 19-16,35-19 15,53 72 1,-18 34 0,-35-17-1,-35 18 1,-54 17-1,19-53 1,34-35 15,1-17-15</inkml:trace>
  <inkml:trace contextRef="#ctx0" brushRef="#br0" timeOffset="41236.09">3722 5662 0,'0'0'0,"-18"0"15,1 0 1,-1 0-16,-88 18 16,18 35-1,17 0 1,71-18-1,71 0 1,35-17 0,0-54-1,17-34 1,-105 35 0,-1 17-1,-52 36 16,-18 35-15,18 52 0,35-52-1,17 0 1,54-35 0,35-36-1,17-35 1</inkml:trace>
  <inkml:trace contextRef="#ctx0" brushRef="#br0" timeOffset="41703.99">4480 5256 0,'0'0'0,"0"18"16,-35 53-1,35-36-15,-18 53 16,1 0 0,-19 53-1,1-35 1,0-18 0,17-52-1,18-54 1,0-17-1,36-53 1,34 17 0,1 53-1,-1 36 1,-52 17 0,-1 71-1,-34-18 1,-36-35 15,0-35-15,-35-1-1,0-52 1,88 0 0</inkml:trace>
  <inkml:trace contextRef="#ctx0" brushRef="#br0" timeOffset="41967.181">4851 5327 0,'0'0'0,"-18"18"32,0-1-32,-17 89 15,0 18 1,17-54-1,1-17 1,-1 35 0,18 71-1,35-71 1,0-88 0,1 0-16</inkml:trace>
  <inkml:trace contextRef="#ctx0" brushRef="#br0" timeOffset="42316.74">4974 5803 0,'18'0'32,"-1"0"-32,1 0 0,17 0 15,89-53 1,-54 18-1,-52-18 17,-36 18-17,-35 35 1,-105 70 0,70 19-1,35-1 1,53-18-1,53 1 1,17-36 0,36-70-1,-53 17-15</inkml:trace>
  <inkml:trace contextRef="#ctx0" brushRef="#br0" timeOffset="42581.969">5556 5644 0,'0'0'0,"-17"18"32,-1 0-17,0 35 1,1 17 0,17-35-1,17 54 1,-17-72-16,0 19 15,0 16 1,-106-16 0,18-54-1,35-17 1,18 17-16</inkml:trace>
  <inkml:trace contextRef="#ctx0" brushRef="#br0" timeOffset="43181.651">6914 5397 0,'0'0'0,"0"18"15,0 17 1,-17 1-1,-1-1-15,1 18 16,-36 70 0,0 1-1,-18-1 1,36-52 0,0 35-1,70-36 1,53-34-1,53-72 1,-35-52 15,-53 17-31</inkml:trace>
  <inkml:trace contextRef="#ctx0" brushRef="#br0" timeOffset="43382.104">6562 5750 0,'0'0'0,"17"0"15,19 0 1,69 0 0,54 0-1,18-17 1,-36-1-1</inkml:trace>
  <inkml:trace contextRef="#ctx0" brushRef="#br0" timeOffset="43664.826">7285 5697 0,'0'0'0,"-53"53"31,35-17-15,18-19-16,0 54 15,53-1 1,35-34 0,1-36-1,-54-36 1,-17-34 0,-36-18-1,-53 35 1,-52 35-1,35 36 1,35-18 0</inkml:trace>
  <inkml:trace contextRef="#ctx0" brushRef="#br0" timeOffset="45112.902">8837 5644 0,'0'0'0,"0"-17"15,0-1 1,-18 18-1,-17-35 1,-18 35 0,-53 0-1,71 18-15,-106 34 16,53 37 0,70-1-1,71-18 1,18-34-1,34-36 1,1-36 0,-53-17-1,-17-17 1,-36 17 0,-18 71 30,18-1-46,-18 19 16,1 52 0,52-18-1,0-34 1,18-36 0,35-36-1,-52 36-15</inkml:trace>
  <inkml:trace contextRef="#ctx0" brushRef="#br0" timeOffset="45362.423">9260 5556 0,'0'0'0,"-17"0"16,-1 0 0,0 18-1,-17 17-15,18-17 16,-19 35-1,1 17 1,35 18 0,18-52-1,70 34 1,18-70 0,0 0-1,35-70 1</inkml:trace>
  <inkml:trace contextRef="#ctx0" brushRef="#br0" timeOffset="45611.387">9913 5503 0,'0'0'0,"-18"0"16,1 0-16,-19 18 31,-34 35-16,-1 35 1,36 0 0,17 0-1,18-35 1,18-35-16,35 35 16,70-53-1,19-35 1</inkml:trace>
  <inkml:trace contextRef="#ctx0" brushRef="#br0" timeOffset="45960.871">10248 5662 0,'0'0'0,"18"0"46,-1-18-46,19 18 16,17-35 0,-36 0-1,-17 17 1,-17 1 0,-1 17-16,-53 17 15,19 54 1,-1-1-1,53 19 1,35-37 0,35-16-1,-17-19 1,18-34 0</inkml:trace>
  <inkml:trace contextRef="#ctx0" brushRef="#br0" timeOffset="46276.664">10724 5503 0,'0'0'0,"-17"0"31,-1 0-15,-17 53-1,17-35-15,-17 17 16,35 36-1,0 17 1,18-18 0,-18-17-1,0 0 1,-53-17 0,-18-36-1,1-18 16,-1-17-15</inkml:trace>
  <inkml:trace contextRef="#ctx0" brushRef="#br0" timeOffset="46594.676">11060 5503 0,'0'0'0,"-18"0"47,0 18-47,-35 17 15,18 1 1,17-1 0,18 0-1,0 36-15,18-1 16,0-17 15,-18 0-15,-36 0-1,-16-35 1,-72-18 0,106 0-16</inkml:trace>
  <inkml:trace contextRef="#ctx0" brushRef="#br0" timeOffset="47412.005">12188 5556 0,'0'0'0,"-17"0"31,-1-17-15,1 17-16,-19 0 15,-105 17 1,35 36-1,71 18 1,35-36 0,88 36-1,36-54 1,-71-17 0,0-53-1,-36 18 1,18-36-1,-35 19 17,0 87-17,-35 35 1,35-17 0,-17 35-1,17-17 1,35-18-1,35-35 1,1-71 0</inkml:trace>
  <inkml:trace contextRef="#ctx0" brushRef="#br0" timeOffset="47707.522">12806 5203 0,'0'0'0,"0"18"16,-18 0-1,1-1-15,-1 54 16,-35 35 0,18 17-1,-1 1 1,1-1-1,-18-17 1,36-35 0,17-36-1,35-70 1,0-1 0</inkml:trace>
  <inkml:trace contextRef="#ctx0" brushRef="#br0" timeOffset="47944.033">13159 5239 0,'0'0'0,"-18"17"16,18 1 0,-18 17-16,-35 89 15,0 17 1,1-18-1,16-34 1,1 34 0,17-35-1,36-88 1</inkml:trace>
  <inkml:trace contextRef="#ctx0" brushRef="#br0" timeOffset="48706.105">13600 5609 0,'0'0'0,"-18"0"16,0 35 0,1-17-16,-19 35 15,1 18 1,35-19-1,53-16 1,35-36 0,-17-36-1,-18-34 1,0-1 0,-53 54-1,0 70 16,0-36-15,0 36-16,17 0 16,54-35 15,17-18-15,-17-36-1,-1-34 1,-35-1-1,-35-17 1,-70 53 0,-1 17-1,18 18 1,53 18 0</inkml:trace>
  <inkml:trace contextRef="#ctx0" brushRef="#br0" timeOffset="49072.619">14464 5662 0,'0'0'0,"18"-18"15,-1 18 1,18-17-1,1-18 1,-36-1 0,-36 19-1,-34 17 1,35 17-16,-18 19 16,0 34-1,17 36 1,54-18-1,35-17 1,71-36 15,-54-35-15</inkml:trace>
  <inkml:trace contextRef="#ctx0" brushRef="#br0" timeOffset="50353.805">15011 5221 0,'0'0'0,"0"18"16,-18-1-16,0 1 15,1 17-15,-19 71 16,-16 35 0,-1 0-1,0 0 1,17-35 15,36-70-15,-17-19-1,17-52 1,35-36 0,36-17-1,34 0 1,37 53 0,-54 52-1,-35 72 1,-53-1-1,-36 0 1,-34-35 0,-1-36-1,18-17 17,53-52-17,18 34-15</inkml:trace>
  <inkml:trace contextRef="#ctx0" brushRef="#br0" timeOffset="50619.342">15610 5415 0,'0'0'0,"0"18"31,0-1-31,-35 54 15,0-18 1,17-18-16,-17 89 16,-18-19-1,35-16 1,18-19 0,0-87 15</inkml:trace>
  <inkml:trace contextRef="#ctx0" brushRef="#br0" timeOffset="50902.329">15804 5327 0,'0'0'0,"18"0"15,0 18-15,35-1 16,-18 18-16,35 18 15,19 53 1,-72 35 0,-87-17-1,-36-36 1,-70 0 0,105-53-1,-35-35 16,71-35-15</inkml:trace>
  <inkml:trace contextRef="#ctx0" brushRef="#br0" timeOffset="51335.381">16422 5662 0,'0'35'15,"0"1"1,0-19-16,-18 36 16,-35 71-1,0-54 1,18-35 0,35-87 15,35-19 0,54-17-15,-54 70-16,53-35 15,18-17 1,-18 52 0,-53 71-1,-17 35 1,-18 0-1,-18-17 1,1-18 0,-1-53-1,18-18 1,0 1 0</inkml:trace>
  <inkml:trace contextRef="#ctx0" brushRef="#br0" timeOffset="51517.246">16898 5433 0,'0'0'0,"0"17"32,0 1-17,18 17 1,-18-17-1</inkml:trace>
  <inkml:trace contextRef="#ctx0" brushRef="#br0" timeOffset="51866.956">17057 5680 0,'0'0'0,"0"17"16,35 19-1,-35-19-15,35 54 16,-17-1 0,0-17-1,-1-35 1,1-18-1,17-18 1,18-70 0,-18 0-1,18 0 1,-17 17 0,-1 36-1,0 0 1</inkml:trace>
  <inkml:trace contextRef="#ctx0" brushRef="#br0" timeOffset="52200.664">17692 5662 0,'0'0'0,"17"0"16,19-35-1,-19 0 1,-17-1 0,0 1-1,0 17-15,-35 1 16,-53 34 0,70 1-16,-35 17 15,18 71 16,53-35-31,35-1 32,70-35-17,-17-35 1,-88 0-16</inkml:trace>
  <inkml:trace contextRef="#ctx0" brushRef="#br0" timeOffset="52484.276">18168 5627 0,'0'0'0,"0"17"16,0 36 0,-18-35-16,1 35 15,-36 17 1,18-17 0,17-53-1,0 0 1,18-53-1,36-52 17,16 16-17,1 19 1,36-1 0,16 18-1,19-17-15</inkml:trace>
  <inkml:trace contextRef="#ctx0" brushRef="#br0" timeOffset="53315.515">18591 5644 0,'0'0'0,"0"18"0,-17 0 15,-19 35 1,19-18-1,17-17 1,0-36 15,0 0-31,17-17 16,36-53 0,18 0-1,17-1 1,0 54-1,18 88 1,-53 18 0,-18 17-1,-17-35 1,-18-36 0,18-34-1,-1-1 1,36-70-1,18-18 1,17 35 15,-35 54-15,17 70 0,-34 35-1,-36 0 1,-18-17-1,-17-18 1,35-36 0,53-17-1,-36-17-15</inkml:trace>
  <inkml:trace contextRef="#ctx0" brushRef="#br0" timeOffset="53681.943">19738 5521 0,'0'0'0,"18"0"16,-1-18 0,1 18-16,35-35 15,0-18 1,-36 18-1,-17-18 1,-35 53 0,-36 53-1,19 53 1,52-18 0,0-18-1,35-17 1,18-53-1,0 0 1,70-88 15,-88 71-31</inkml:trace>
  <inkml:trace contextRef="#ctx0" brushRef="#br0" timeOffset="53914.796">20338 4868 0,'0'0'0,"0"18"16,-36 53 0,19 34-1,-19 54 1,19 17 0,17-140-16,0 52 15,0 18 1,0-18-1,17-106 17</inkml:trace>
  <inkml:trace contextRef="#ctx0" brushRef="#br0" timeOffset="54080.724">20197 5292 0,'0'0'15,"17"0"-15,18 0 16,18-18 0,88 0-1,-70 18-15,35-53 16,-18 1-16</inkml:trace>
  <inkml:trace contextRef="#ctx0" brushRef="#br0" timeOffset="54479.794">20779 5009 0,'0'0'0,"0"18"0,-36 53 16,1-18-1,-18 88 1,0-18 0,36-17-1,-1-53 1,36-35-1,34-18 1,19-53 0,35-36-1,0 1 1,-36 53 0,-34 88-1,-36 35 1,-53 18-1,0-36 1,35-34 0,18-19 15,35-17-15,36-35-1,-53 17-15</inkml:trace>
  <inkml:trace contextRef="#ctx0" brushRef="#br0" timeOffset="54764.407">21202 5415 0,'0'0'0,"-18"18"16,18-1 0,-17 1-16,-1 70 15,36-35 1,17 0-1,18-53 1,0-35 0,-18-18-1,0-53 17,-35 0-17,-35 36 1,-18 34-1,35 36 1</inkml:trace>
  <inkml:trace contextRef="#ctx0" brushRef="#br0" timeOffset="55512.614">21661 5309 0,'0'0'0,"-18"18"0,-53 17 16,-17 18-1,35 35 17,36-17-17,70-18 1,17-36-1,1-34 1,17-54 0,18-52-1,-1-36 1,1-35 0,-88 123-16,0-34 15,-18 16 1,-53 72-1,17 87 1,-17 71 0,18 36-1,18-18 17,-1-18-17,18-71 1,35-17-1,36-53 1,17-35 0,0-18-1,89-71 1,-72 19 0,-69 52-1,-1 0 1,-53 53-1,-35 35 1,0 36 0,18 70-1,-18-53 1,18-35 15,-71-18-15,-35-17-1,35-53-15</inkml:trace>
  <inkml:trace contextRef="#ctx0" brushRef="#br0" timeOffset="62456.584">53 7161 0,'0'0'0,"18"0"109,-1 0-93,1 0-16,17 0 16,89 18-1,-72-18-15,195 18 16,71 17 0,17 0-1,-88 0 1,141 1-1,0-1 1,35 18 0,-193-53-1,-142 18 1,0-18 0,-70 0-1,-1 0 1,-17-18 46,0 0-46,0-17 0,18 17-16</inkml:trace>
  <inkml:trace contextRef="#ctx0" brushRef="#br0" timeOffset="64130.999">900 7920 0,'0'0'0,"-18"17"62,18 1-62,-18-18 0,-17 53 16,-53 18-1,17 34 1,54 1 0,17 0 15,35-71-31,71 54 16,52-72-1,-69-17 1,17-53-1,-18-53 1,-35-88 0,-53 71-1,0 52 1,-36 54 0,19 17-1,-1 17 1,18 19-1</inkml:trace>
  <inkml:trace contextRef="#ctx0" brushRef="#br0" timeOffset="64963.829">1499 8273 0,'0'0'0,"-17"17"78,17 19-78,-18-1 0,18 0 16,-35 89 0,-1 17-1,1-18 1,18-88-16,-1 54 15,0-54 1,18-17 0,18-54 15,0 1-15,-1 0-16</inkml:trace>
  <inkml:trace contextRef="#ctx0" brushRef="#br0" timeOffset="65213.788">1605 8149 0,'0'0'0,"18"0"31,-1 18-31,1-1 0,0 1 16,-1 0-16,19 52 15,-36 18 1,-36-35-1,-52 0 1,18-35 0,34-18-1,54-18 17</inkml:trace>
  <inkml:trace contextRef="#ctx0" brushRef="#br0" timeOffset="65547.735">2381 8167 0,'-17'0'16,"-1"0"-1,-53 17 1,1 19 0,35-19-16,-54 54 15,19 35 1,52-36 15,36 36-15,70-53-1,71-18 1,-36-52 0,1-72-1</inkml:trace>
  <inkml:trace contextRef="#ctx0" brushRef="#br0" timeOffset="66029.128">2822 8202 0,'0'0'0,"-17"0"47,-1 0-47,0 0 16,1 0 0,-36 18-1,17 17 1,1 36-1,18 17 1,34-18 0,36-17-1,0-53 1,0-53 0,0-35-1,-18 0 1,-17 35-1,-18 35 1,0 54 0,0 52-1,0 18 1,0-53 15,0 17-15,35-35-1,18-52 1</inkml:trace>
  <inkml:trace contextRef="#ctx0" brushRef="#br0" timeOffset="66362.97">3316 8149 0,'0'0'0,"-18"0"31,1 0-15,-54 18 0,36 17-1,17 36 1,18-54 0,18 36-16,53 35 31,-1 1-16,-35-19 1,-35-17 0,-53-35-1,-52-18 1,16 0 0,54-36-1,18 36-15,17-70 16</inkml:trace>
  <inkml:trace contextRef="#ctx0" brushRef="#br0" timeOffset="66693.865">3916 7990 0,'0'0'0,"0"18"31,-18 17-15,18-17-16,-35 53 15,17-1 1,-35 36 0,36 0-1,17 0 1,0-36-1,35-17 1,36-53 0,-1-18-1,-17-17 1</inkml:trace>
  <inkml:trace contextRef="#ctx0" brushRef="#br0" timeOffset="67042.676">3739 8255 0,'0'0'15,"18"0"1,53 0 0,52 0-1,-88 0-15,89-18 16,-1 18-1,-52-17 1,-36 17 0,-17 0-1,-18 35 1,-35 0 0,35 18-1,-18 0 16,18-18-15</inkml:trace>
  <inkml:trace contextRef="#ctx0" brushRef="#br0" timeOffset="67179.089">4410 7955 0,'0'0'0,"0"18"62,0-1-62</inkml:trace>
  <inkml:trace contextRef="#ctx0" brushRef="#br0" timeOffset="67526.976">4604 8502 0,'0'0'0,"0"-18"16,0 1 0,0-19-1,0 1-15,0-35 16,17-1-1,54 0 1,17 36 0,0 53-1,-17 52 1,-36 19 0,-35 16-1,-17-16 16,17-37-15,0-34 0</inkml:trace>
  <inkml:trace contextRef="#ctx0" brushRef="#br0" timeOffset="68127.526">5433 8149 0,'0'0'0,"-18"0"16,-52 35-1,34-17 1,1 35-16,0 35 16,52 0-1,72-52 1,-1-19 15,-18-70-15,1-17-1,-36-1 1,-17 18 0,-53 71 15,-18 70-16,17 18 1,19-53-16,-1 159 16,0-1-1,1-17 1,-19-17 0,-16-36-1,-1-88 1,-53-36 15,0-87-15,35-18-1,71-36 1,36 54 0,105-36-1,123-35 1,-70 52-1</inkml:trace>
  <inkml:trace contextRef="#ctx0" brushRef="#br0" timeOffset="69273.874">7108 8167 0,'0'0'0,"-17"-18"47,-18 18-47,17 0 15,-53 0 1,54 0-16,-71 18 15,-18 35 1,0 88 0,88-18-1,53-52 1,54 17 0,34-70-1,1-18 1,-19-53-1,-34-35 1</inkml:trace>
  <inkml:trace contextRef="#ctx0" brushRef="#br0" timeOffset="69723.059">7497 7902 0,'0'0'0,"0"18"15,-18 35 1,-17 53 0,35-36-1,0-17-15,-18 35 16,-17 71 0,17-88-1,18-36 1,0-88 15,35-35-15,-17 52-1,35-16 1,-35 16-16,52-17 16,-17 53-1,0 71 1,-35 52-1,-18-17 1,0-71-16,-36 36 16,1-36-1,0-17 1,35-36 0</inkml:trace>
  <inkml:trace contextRef="#ctx0" brushRef="#br0" timeOffset="70022.417">8008 8326 0,'0'0'0,"18"17"16,-1 18 0,-17 1-16,0 17 15,0 35 1,-17 0-1,17-53 1,-18-35 0,18-35-1,-18-18 1,18-35 0,53-18-1,36 18 1,52 35-1,-36 18 1</inkml:trace>
  <inkml:trace contextRef="#ctx0" brushRef="#br0" timeOffset="70322.006">8343 8467 0,'0'0'0,"-17"17"15,-1 36 1,18-18-16,0 18 16,35 36-1,18-54 1,35-53 0,-52-35-1,16-53 1,1-52-1,-35 17 1,-36 105 0,1 19-1,17 34 1</inkml:trace>
  <inkml:trace contextRef="#ctx0" brushRef="#br0" timeOffset="70820.913">8767 8661 0,'0'0'0,"0"-18"16,0-17 0,0-36-1,0 36-15,17-36 16,36-34-1,18 69 1,34 54 0,-34 88-1,-36 17 1,-35-35 15,0-35-15,0-35-1,-17-36 1,17-52 0,35-36-1,35-18 1,1 54 0,0 70-1,-18 88 1,-53 18-1,-18 0 1,-35-53 0,-35-18-1,17-35 1</inkml:trace>
  <inkml:trace contextRef="#ctx0" brushRef="#br0" timeOffset="71170.667">8572 8167 0,'0'0'0,"-17"0"15,-18 17 1,-1 1-16,-34 53 15,17-18 1,18 52 0,35-52-16</inkml:trace>
  <inkml:trace contextRef="#ctx0" brushRef="#br0" timeOffset="71919.549">9543 8378 0,'0'0'0,"17"0"32,19 0-17,-19 0-15,36 0 16,35-52-1,-52 34 1,-36-17 0,-53 35-1,-36 35 1,1 53 0,53 71 15,70-89-16,89 36 1,34-53 0,-16-70-16</inkml:trace>
  <inkml:trace contextRef="#ctx0" brushRef="#br0" timeOffset="72551.897">10442 8061 0,'0'0'0,"0"18"31,0-1-15,-17 19-1,-19 34 1,1 36 0,17-53-16,1 35 15,-36 71 1,18-71-1,17-53 1,18-52 0</inkml:trace>
  <inkml:trace contextRef="#ctx0" brushRef="#br0" timeOffset="72850.68">10477 7920 0,'0'0'16,"18"0"0,35 17-1,0 36 1,-18-35-16,53 88 16,-52 17-1,-36 18 1,-53-17-1,-18-54 1,-35 1 0,-17-18-1,52-53 1,71-18 0,18-17-1</inkml:trace>
  <inkml:trace contextRef="#ctx0" brushRef="#br0" timeOffset="73254.013">10918 8396 0,'0'0'0,"18"0"15,0 35 1,-1-17-16,19 35 15,-36 0 1,0 17 0,-36-17-1,1-17 1,0-36 0,17 0-16,18-18 15,0-70 1,53 17-1,35-35 17,36 36-17,-18 52 1,-36 18 0,-52 35-1,-18 18 1,0-35-1</inkml:trace>
  <inkml:trace contextRef="#ctx0" brushRef="#br0" timeOffset="73550.485">11501 8431 0,'0'0'0,"-18"0"32,18 18-17,-35 17 1,-1 36 0,19-1-1,-1-17 1,0 0-1,18-70 17,0-1-32,0 0 15</inkml:trace>
  <inkml:trace contextRef="#ctx0" brushRef="#br0" timeOffset="73683.052">11430 8043 0,'0'0'0,"0"18"32,0 0-17,18-18-15</inkml:trace>
  <inkml:trace contextRef="#ctx0" brushRef="#br0" timeOffset="74032.285">11853 8502 0,'0'0'0,"0"18"16,0-1-1,18 18-15,17 54 16,1-36-1,-1-18 1,-18-17 15,19-54-15,-19 19-16,1-54 16,35-35-1,-18-35 1,18 53-1,-18 53 1,-17 35-16</inkml:trace>
  <inkml:trace contextRef="#ctx0" brushRef="#br0" timeOffset="74332.014">12435 8467 0,'0'0'0,"0"-18"15,18 0-15,0 18 0,17-53 16,0-17 15,-35 35-15,-17-1 0,-54 36-1,-17 71 1,53 105-1,35-52 1,35-71 0,53 17-1,36-70 1,-36 0 0</inkml:trace>
  <inkml:trace contextRef="#ctx0" brushRef="#br0" timeOffset="74682.2">12965 8378 0,'0'0'0,"0"18"16,0 70-1,0 0 1,-18-17 0,18-36-1,0-52 17,0-1-32,0-53 15,18-34 1,52-1-1,18 35 1,-17 1 0,-36 34-1</inkml:trace>
  <inkml:trace contextRef="#ctx0" brushRef="#br0" timeOffset="75264.073">14076 8202 0,'0'0'16,"0"18"-16,17-1 15,1 19 1,0-19-16,-1 89 16,-17 0-1,-53-18 1,36-53-1,17-88 17,0-17-1,53-54-15,53 19-1,-54 69-15,54 1 16,35 17-1,-88 18-15</inkml:trace>
  <inkml:trace contextRef="#ctx0" brushRef="#br0" timeOffset="75580.15">14764 8361 0,'0'0'0,"17"0"0,1-18 15,0 1-15,17-36 16,-35 35 0,0-17-1,-88 35 17,-18 53-17,18 88 1,70-35-1,71-36 1,0-17 0,53-35-1,35-36 1,-88 0-16</inkml:trace>
  <inkml:trace contextRef="#ctx0" brushRef="#br0" timeOffset="75945.98">15434 7990 0,'0'0'0,"18"0"31,17-53-15,-17 36-1,-18-1 1,-18 18 0,-53 18-1,36 17-15,-35 71 16,17 53 0,0 52-1,0-17 1,18-70-1,-1 17 1,19-70 0,17-89 15</inkml:trace>
  <inkml:trace contextRef="#ctx0" brushRef="#br0" timeOffset="76095.84">15117 8537 0,'0'0'0,"17"0"31,1 0-31,17 0 16,71-35 0,-88 35-16</inkml:trace>
  <inkml:trace contextRef="#ctx0" brushRef="#br0" timeOffset="76661.133">15646 8343 0,'0'0'0,"0"-17"47,17 17-47,19-36 16,17 1 0,-36 0 15,-34-1-16,-36 36 1,-53 18 0,35 53-1,54 17 1,17 18 0,70-18-1,1-35 1,52-36-1,-17-34 1,-71-1-16</inkml:trace>
  <inkml:trace contextRef="#ctx0" brushRef="#br0" timeOffset="76944.595">16210 8273 0,'0'0'15,"0"17"-15,-18-17 16,18 53-1,-17-18-15,-1 54 16,-17-19 0,17-17-1,18-18 1,0-88 15,0 36-31,36-71 16,16-36-1,37 36 1,-19 35 0,1 18-1</inkml:trace>
  <inkml:trace contextRef="#ctx0" brushRef="#br0" timeOffset="77259.921">16492 8255 0,'0'0'0,"18"0"15,0 0 1,17-18 0,0-17-1,-35 17 1,-35 1-1,-36 34 1,36 1-16,-35 70 16,17 18-1,53-35 1,35 34 0,71-34 15,17-36-16,-88-35-15,1 0 0</inkml:trace>
  <inkml:trace contextRef="#ctx0" brushRef="#br0" timeOffset="77942.827">16880 8273 0,'0'0'0,"0"17"47,0 1-32,0 70 1,0 0-1,0-52-15,-17-1 16,17 0 0,0-17-1,0-36 1,0-35 0,17-35-1,19-18 16,17 18-15,35 35 0,-18 35-1,-17 71 1,-35 53 0,-18 18-1,0-19 1,0-34-1,-18-36 1,18-52 15,18-19-15</inkml:trace>
  <inkml:trace contextRef="#ctx0" brushRef="#br0" timeOffset="78275.501">17709 8167 0,'0'0'0,"-17"0"16,-36 0-1,-35 53 1,35-18 0,17-17-16,-16 35 15,-1 70 1,70-17 0,54-53-1,52-18 1,18-53 15,-52 1-31</inkml:trace>
  <inkml:trace contextRef="#ctx0" brushRef="#br0" timeOffset="78592.789">18080 8255 0,'0'0'0,"17"0"32,1-18-32,53 1 15,-36-19 1,18 1 0,-35 0-1,-71 35 1,17 0-1,-34 18-15,-89 123 32,124 0-17,35-71 1,35 18 0,53-52-16</inkml:trace>
  <inkml:trace contextRef="#ctx0" brushRef="#br0" timeOffset="79257.238">19473 7708 0,'0'0'0,"0"18"31,0 17-15,-35 53-1,17-17 1,1-36-16,-36 89 15,18-1 1,-1 1 0,19-19-1,17-52 1,70-17 0,18-36-1,18-53 1,-53 0-1</inkml:trace>
  <inkml:trace contextRef="#ctx0" brushRef="#br0" timeOffset="79724.077">19173 8043 0,'0'0'0,"18"0"16,17 0-1,89 0 1,35 18 0,17-18-1,-70 0 1,-53 0-16,53-18 16,-54 1-1,-104 17 16,-1 35-15,0 36 0,35-19 15,18-34-31,53 35 16,35-18-1,-17-35 1,-1-53-1,-17-17 1,-53-1 0,-53 1-1,-53 34 1,-17 54 0,17 35-1</inkml:trace>
  <inkml:trace contextRef="#ctx0" brushRef="#br0" timeOffset="81354.046">882 9525 0,'0'0'0,"0"18"32,0-1-17,-18 1-15,-52 88 16,-36 35 0,35-35-1,36-53-15,-18 17 16,36 18-1,34-17 1,71-71 0,18-35-1,18-36 17,-19-17-17,-69 35 1,-36 71-1,-18 35 1,18 35 0,0-18-1,53-34 1,71-19 0,-36-70-1,-53 0 1,18-88-1,-35-18 1,-18 18 0,-36 88-1,-34 71 17,34 35-32,36 18 15</inkml:trace>
  <inkml:trace contextRef="#ctx0" brushRef="#br0" timeOffset="81737.031">1535 10160 0,'0'0'0,"17"0"15,-17-18-15,35-17 16,-35-35 0,18 34-1,-36 1 1,-34 53 0,-1 35-1,0 35 16,53 0-15,0-18 0,35-17-1,-17-53-15,17 0 16,18 0 0,17-35-1,-34 0-15</inkml:trace>
  <inkml:trace contextRef="#ctx0" brushRef="#br0" timeOffset="82201.77">2134 9578 0,'0'0'0,"0"18"16,-17-1-16,-19 36 31,-17 71-16,53-72-15,-35 54 16,-18 35 0,0-17-1,36-89 1,17-17 0,0-53 15,53-36-16,-18 53-15,18-35 16,17 1 0,-17 69-1,-17 54 1,-36 17 15,-18-18-15,-53-17-1,-17-35 1,0-18 0,70 0-1,36-35 1,0 17-16</inkml:trace>
  <inkml:trace contextRef="#ctx0" brushRef="#br0" timeOffset="82468.817">2593 9913 0,'0'0'0,"0"18"16,-18-1 0,18 1-1,-35 70 1,-18 36-1,0-36 1,18-35 0,0 17-1,35-52 1,0-36 0</inkml:trace>
  <inkml:trace contextRef="#ctx0" brushRef="#br0" timeOffset="82734.73">2681 9701 0,'0'0'0,"0"18"16,18 0-16,35 52 16,0 54-1,-53-36 1,0 35 15,-18-70-31,-17 18 16,-71-1-1,-53-17 1,89-35 0,34-18-1,36-18-15</inkml:trace>
  <inkml:trace contextRef="#ctx0" brushRef="#br0" timeOffset="83184.938">3034 10213 0,'0'0'0,"0"18"15,0-1 1,18 18 0,-18 36-1,0-53-15,0 35 16,-18-1-1,0-16 1,18-54 15,0 0-31,0-17 16,18-35 0,35-19-1,0 19 16,17 52-15,-17 18 0,18 18-1,-36-18-15</inkml:trace>
  <inkml:trace contextRef="#ctx0" brushRef="#br0" timeOffset="83384.317">3528 10319 0,'0'0'16,"-18"17"-16,18 1 16,-18-18-16,-17 35 15,18 1 1,-19-1 0,36-18-1,-17-17 1,17-17-1</inkml:trace>
  <inkml:trace contextRef="#ctx0" brushRef="#br0" timeOffset="83518.386">3581 9842 0,'0'0'0,"0"18"16,0 0-1,0 35 1</inkml:trace>
  <inkml:trace contextRef="#ctx0" brushRef="#br0" timeOffset="83884.03">3898 10283 0,'0'18'15,"0"17"1,0 1 0,0-19-16,18 54 15,-1-36 1,1-17-1,17-18 1,1-36 0,-1 1-1,35-71 1,-34 36 0,-1-1-1,0 54 1,18 17-1</inkml:trace>
  <inkml:trace contextRef="#ctx0" brushRef="#br0" timeOffset="84216.694">4480 10354 0,'0'0'0,"0"-18"15,18 1 1,0-19 0,-18-16-1,0 16 1,0 1 0,-53 53-1,0 35 1,35 17-1,18 1 17,0-36-32,18 0 15,17 18 1,18-35 0,-18-18-1</inkml:trace>
  <inkml:trace contextRef="#ctx0" brushRef="#br0" timeOffset="84516.407">4833 10336 0,'0'0'0,"0"18"16,0 0-16,0 35 16,-18 17-1,1-35 1,17-52 31,0-1-32,0-17 1,17-18 0,1 35-16,35-70 15,35 18 1,53-1-1,-70 53-15</inkml:trace>
  <inkml:trace contextRef="#ctx0" brushRef="#br0" timeOffset="85032.071">6050 10195 0,'0'0'0,"0"18"32,0 0-17,-18-1 1,1 1-16,-1 17 16,1 18-1,-1-18 1,18-52 15</inkml:trace>
  <inkml:trace contextRef="#ctx0" brushRef="#br0" timeOffset="85165.94">6103 9737 0,'0'0'0,"0"17"31,0 1-31,35 35 16,-17-36 0,0 19-16</inkml:trace>
  <inkml:trace contextRef="#ctx0" brushRef="#br0" timeOffset="85481.651">6244 10301 0,'0'0'16,"0"-18"-16,0 1 16,0-18-1,18-54 1,52 19 0,36-1-1,18 71 1,-36 71-1,-35 17 1,-53 0 0,-36-35 15,19-35-31,-18 17 16,-18-35-1</inkml:trace>
  <inkml:trace contextRef="#ctx0" brushRef="#br0" timeOffset="85746.926">7179 9684 0,'0'0'0,"0"17"16,-35 54-1,-1 52 1,19-34 0,-1-54-1,-17 106 1,35-35 0,-35-36-1,35-34 1</inkml:trace>
  <inkml:trace contextRef="#ctx0" brushRef="#br0" timeOffset="85914.192">7038 10019 0,'0'0'0,"18"0"31,-1-18-31,36 18 16,-18-17 0,1 17-16</inkml:trace>
  <inkml:trace contextRef="#ctx0" brushRef="#br0" timeOffset="86246.817">7461 10072 0,'0'0'0,"18"0"15,-18-18-15,35 18 16,0-35 0,-17-18-1,-18 35 1,-18 18-1,-34 18 1,-1 53 0,17 17-1,36 0 17,0-35-17,36-18 1,-19-35-16</inkml:trace>
  <inkml:trace contextRef="#ctx0" brushRef="#br0" timeOffset="86529.157">7726 10160 0,'0'0'0,"0"35"16,-35 18-1,35-35 1,-18-1-16,18 1 16,0-36 15,18-17-15,17-18 15,35-17-16,-17-18 1,0 35-16</inkml:trace>
  <inkml:trace contextRef="#ctx0" brushRef="#br0" timeOffset="87044.852">8608 9772 0,'0'0'0,"17"-18"15,36-70 1,-53 53-16,18-18 16,-36-18-1,-35 36 1,-17 53-1,-36 88 1,0 52 0,36 19-1,-1 70 1,18-124 15,18-52-15,-18-1-1,18-52 1,35-36 0</inkml:trace>
  <inkml:trace contextRef="#ctx0" brushRef="#br0" timeOffset="87195.699">8043 10125 0,'0'0'0,"18"0"0,17 0 16,71-18 0,53 0-1,-36-17 1</inkml:trace>
  <inkml:trace contextRef="#ctx0" brushRef="#br0" timeOffset="87610.591">8978 9913 0,'0'0'16,"-17"0"0,-19 0-1,-52 18 1,-35 35 0,34 17-1,54-52-15,35 17 16,18 36-1,70-36 1,0-35 0,-17-18-1,-1-52 1,-52 52-16,35-35 16,-53 36 15,-35 69 0,17-16-31,0-1 16,18 18-1,18 17 1,35-52 0,35-18-1,-70 0-15</inkml:trace>
  <inkml:trace contextRef="#ctx0" brushRef="#br0" timeOffset="87861.414">9419 9895 0,'-17'0'16,"-1"0"-1,-17 36-15,-1-1 31,19-17-31,-36 70 16,17 0 0,36-17-1,53-19 1,18-34 0,35-18-1,-36 0 1</inkml:trace>
  <inkml:trace contextRef="#ctx0" brushRef="#br0" timeOffset="88194.01">9842 10001 0,'0'0'0,"18"-17"16,0 17-1,17-36 1,18 1 0,-18-18-1,-35 0 1,-35 53-16,-53 18 16,-36 52-1,54 1 1,17 52-1,53-34 1,70-19 0,124-35-1,-70-35 1</inkml:trace>
  <inkml:trace contextRef="#ctx0" brushRef="#br0" timeOffset="94816.034">353 11553 0,'0'0'0,"0"-17"0,0-1 16,0 1 15,0 34 0,-36 18-31,19 1 16,-36 34 0,0 54-1,18 52 1,17-105 0,36-1-1,35-52 1,52-53-1,37-89 1,-54 36 0,-71 53-1,-52 105 17,35-17-17,0-18-15,0 54 16,53-36 15,53-36-15,0-34-1,-18-72 1,0-34 0,-35-18-1,-53 35 1,-53 35-1,-17 54 1,-1 34 0,71 19-1,18-1 1</inkml:trace>
  <inkml:trace contextRef="#ctx0" brushRef="#br0" timeOffset="95033.958">1235 11959 0,'0'0'0,"0"18"15,-18-1 1,0 1-16,-17 53 16,0-1-1,17-35 1,18-17-1,0-36 1,0 1-16</inkml:trace>
  <inkml:trace contextRef="#ctx0" brushRef="#br0" timeOffset="95182.243">1323 11624 0,'0'0'0,"0"18"31,-18-1-15,18 19 0,18-19-1,0 18-15</inkml:trace>
  <inkml:trace contextRef="#ctx0" brushRef="#br0" timeOffset="95497.929">1446 12153 0,'0'0'0,"0"-17"16,0-1-1,0-35 1,-17-35 0,52 0-1,0 70-15,36-17 16,35 35-1,0 88 17,-89 18-17,-34 17 1,-36-35 0,0-52-1,17-19 1,54-34-16</inkml:trace>
  <inkml:trace contextRef="#ctx0" brushRef="#br0" timeOffset="96081.107">2769 11377 0,'0'0'0,"0"18"32,0 35-1,0-18-31,-17 35 16,-19 54-1,-34 35 1,17-36-1,-18 18 1,54-88-16,-36 35 16,35-52-1,18-89 17,35 0-17,1-71 1,-36 89-16,0-53 15,-36 35 1,-69 35 15,-1 36-15,-18 35 0,36 53-1,70-71-15,36 71 16,53-36-1,-18-34 1,52-1 0,1-35-1,0-35 1,-53 17-16</inkml:trace>
  <inkml:trace contextRef="#ctx0" brushRef="#br0" timeOffset="96397.981">2787 11959 0,'0'124'0,"-18"-213"16,36 54-16,-53 88 15,17 0-15,-17 35 32,17 0-17,53-17 1,18-36-1,18-35 1,-36-35 0,0-36-1,1-34 1,-36-1 0,-18 35-1,-17 54 1,35-1-1,0 36 1</inkml:trace>
  <inkml:trace contextRef="#ctx0" brushRef="#br0" timeOffset="96913.748">3175 12012 0,'0'0'0,"0"18"16,-18 17 0,1 0-16,-1 18 15,0 35 1,18-17 0,18-36-1,70-17 1,0-36-1,1-52 1,-19-19 0,-35 37-1,-17-1 17,-36 88-17,18 35 1,18-17-1,53-17 1,17-36 0,53-36-1,-70-34 1,-19-36 0,-52 0-1,-35 71 1,-35-18-1,17 53 1</inkml:trace>
  <inkml:trace contextRef="#ctx0" brushRef="#br0" timeOffset="97861.691">5080 11783 0,'0'0'0,"-18"0"15,-17 35 1,-18 18 0,18-18-16,-53 106 15,17-17 1,36-54-1,35-52 1,35-71 15,0 18-15,36-106 0,52 0-16,19 17 31,-90 71-16,-16 36 1,-19 69 0,1 54-1,35 18 1,17-71 0,-17-53-1,36-53 1,-1-35-1,18-36 1,-18-17 0,-53 88-1,-53 71 17,1-1-17,-1 54 1,-35 35-1,0 105 1,0-122 0,1 16-1,16-34 1,36-36 0,71-35-1,-36 0 1</inkml:trace>
  <inkml:trace contextRef="#ctx0" brushRef="#br0" timeOffset="98278.035">6209 11800 0,'0'0'0,"-18"0"31,-35 18-15,18 0 0,17-1-16,-35 19 15,18-19-15,-18 54 16,36-1 0,52-17-1,0-17 1,36-54-1,-1-53 1,19-52 0,-72 70-1,-17 35 1,-17 54 0,-19 34 15,19 36-16,17-18 1,35-35-16</inkml:trace>
  <inkml:trace contextRef="#ctx0" brushRef="#br0" timeOffset="98543.907">6526 11871 0,'0'0'0,"0"-35"15,36-1 1,34 1 0,36 35-1,-18 35 1,-17 54 0,-71 69 15,-35-69-16,-1-37 1,-17-34 0,36 0-16</inkml:trace>
  <inkml:trace contextRef="#ctx0" brushRef="#br0" timeOffset="98997.933">7373 11800 0,'0'0'0,"-18"0"31,-17 0-31,-53 36 31,17 34-15,54-52-16,-1 88 15,36-18 1,17-53 0,18-17-1,0-53 1,0-71-1,0-18 1,-36 89 0,-17 106 15,0 34-15,0 1-1,0-53 1,0-35-1</inkml:trace>
  <inkml:trace contextRef="#ctx0" brushRef="#br0" timeOffset="99443.026">6667 11765 0,'0'0'0,"-17"0"16,-1 0-1,-35 35 1,36-17-16,-54 35 15,1 53 1,52 0 0,18-36-1,18-35-15</inkml:trace>
  <inkml:trace contextRef="#ctx0" brushRef="#br0" timeOffset="100440.617">8255 11800 0,'0'0'0,"0"-17"31,-18-1-31,-17 0 15,17 18 1,-52 0-16,-107 36 31,89 17-15,71 35 0,87-18-1,18-52 1,18 0-1,-70-36-15,16-17 16,19-53 0,-71 52-1,-18 36 1,-35 53 0,-17 71-1,-1 52 1,36-105-16,-18 123 15,-17-36 17,-19-34-17,19-71 1,35-36 0,17-17-16,-17-35 15,-36-53 1,71-18-1,18-35 1,123 0 0,123-18-1,-175 124-15</inkml:trace>
  <inkml:trace contextRef="#ctx0" brushRef="#br0" timeOffset="100777.896">8661 11906 0,'0'0'0,"17"0"31,1 0-15,17-35-1,-17 0 1,-18 17-1,-18 0 1,-35 1 0,36 34-16,-36 19 15,-18 70 1,36 17 0,35-17-1,18-36 1,52-17-1,36-53 1</inkml:trace>
  <inkml:trace contextRef="#ctx0" brushRef="#br0" timeOffset="101325.463">8872 12224 0,'0'0'0,"0"-18"32,0-17-17,0-18 1,18 0 0,0 35-16,17-70 15,18 18 1,35 52-1,-17 71 1,-54 17 15,1 36-31,-18 0 32,0-71-17,0-52 1,0-36-1,0 0 1,53-106 0,35 53-1,-17 53 1,17 89 0,-53 17-1,-17 70 1,-36 1-1,-17-19 1,-1-52 0,19-53 15,52-35-15</inkml:trace>
  <inkml:trace contextRef="#ctx0" brushRef="#br0" timeOffset="101705.673">9807 11942 0,'0'0'0,"18"0"16,-1-36-1,19 19 1,-19-19-1,1 1 1,-18 17 0,-35 18-1,-36 18 1,1 88 15,34 17-15,36 1-1,18-36 1,35-35 0,-18-53-16,36 0 15,-18-35 1</inkml:trace>
  <inkml:trace contextRef="#ctx0" brushRef="#br0" timeOffset="102254.468">10125 12118 0,'0'0'0,"-18"0"16,0 35 0,18 0-1,-17-17 1,17-36 15,0 1-31,17-54 16,19-17-1,-1 18 17,-17 52-32,35-53 15,17 18 1,36 89-1,-71 87 1,-35 18 0,-35-70-1,0 17 1,-18-53 0,53-17-16,-18-18 15,18-53 1,0 35-1</inkml:trace>
  <inkml:trace contextRef="#ctx0" brushRef="#br0" timeOffset="102604.051">10795 11518 0,'0'0'0,"0"18"31,-18 17-15,-17 36 0,17-1-1,-17 36 1,18-71-16,-19 54 15,-17 34 1,18-35 0,35 0-1,0-70 1,53 0 15,0-36-31</inkml:trace>
  <inkml:trace contextRef="#ctx0" brushRef="#br0" timeOffset="102786.384">10619 11747 0,'0'0'0,"17"0"16,1 0-16,17 0 15,36 0 1,-54 18 0</inkml:trace>
  <inkml:trace contextRef="#ctx0" brushRef="#br0" timeOffset="103801.416">723 12559 0,'0'0'0,"18"0"93,17 0-77,18 0-16,18 0 16,17 18-16,282 17 15,142 18 1,-18-18 0,-195-17-1,-193-18 1,-18 0-1,-52 0 1,34-53 0,-34 53-16</inkml:trace>
  <inkml:trace contextRef="#ctx0" brushRef="#br0" timeOffset="104433.803">5644 12629 0,'0'0'0,"18"0"47,0 0-47,17 0 0,36 18 15,105 0 1,53 17 0,53 0-1,1 1 1,-54-36 15,-70 0-15,-53-36-1,-36 19-15</inkml:trace>
  <inkml:trace contextRef="#ctx0" brushRef="#br0" timeOffset="105052.336">8961 12682 0,'0'0'0,"-18"0"0,-35-17 16,18 17-16,-36-18 16,106 18 15,54 18-16,-36-18 1,70 17 0,106 19-1,230-1 1,-106-17 0,-106-18-1,-159 0 1,-18 0-1,-52 0 1,-53 0 0,-18 0-1</inkml:trace>
  <inkml:trace contextRef="#ctx0" brushRef="#br0" timeOffset="118644.699">335 13529 0,'0'0'0,"0"18"46,-18-1-46,18 1 16,-17 17-16,-36 36 16,35-1-1,-35 36 1,18-71 0,17 1-1,54-72 16,-1-16-15</inkml:trace>
  <inkml:trace contextRef="#ctx0" brushRef="#br0" timeOffset="118862.182">459 13317 0,'0'0'0,"17"0"16,1 0-1,35 0 1,17 53 0,1-17-1,17 16 1,-17 1 0,-1-35-1,-35-18-15,-17 0 0</inkml:trace>
  <inkml:trace contextRef="#ctx0" brushRef="#br0" timeOffset="119260.642">1058 13511 0,'0'0'0,"-88"36"32,70-19-32,1 1 0,-36 0 31,35-18-16,1 0 1,17-18 0,0-17-1,53-36 1,70-52 0,-35 52-1,0 89 1,-52 35-1,-19 52 1,-34 19 0,-19-18-1,-52 17 1,35-87 0,0 16-1,53-34 16,36 0-31</inkml:trace>
  <inkml:trace contextRef="#ctx0" brushRef="#br0" timeOffset="119776.136">1658 13652 0,'0'0'0,"-18"0"16,1 0-16,-1 0 15,0 0 1,-34 0-1,-19 36 1,0 17 0,36 17-1,53-17 1,52-18 0,1-35-1,-1-35 1,1-18-1,-36-17 1,-35 52 0,-17 18-1,-19 71 1,1-1 0,35 1 15,0-36-16,18 0 1,17-35-16</inkml:trace>
  <inkml:trace contextRef="#ctx0" brushRef="#br0" timeOffset="120010.15">2328 13723 0,'0'0'0,"-17"0"16,-19 35 0,1-17-16,-71 53 15,0-1 1,36-17 0,-1 0-1,36-18 16</inkml:trace>
  <inkml:trace contextRef="#ctx0" brushRef="#br0" timeOffset="120193.961">2117 13758 0,'0'0'0,"0"18"15,-36 17 1,19 36-1,17-1 1,0 19 0,0-72-16,17 36 15,19-18 1</inkml:trace>
  <inkml:trace contextRef="#ctx0" brushRef="#br0" timeOffset="120392.25">2575 13864 0,'0'0'0,"-17"18"31,-1-1-31,-17 19 16,-1 17-1,1 17 1,0-35-1,17-35 1</inkml:trace>
  <inkml:trace contextRef="#ctx0" brushRef="#br0" timeOffset="120559.639">2646 13564 0,'0'0'0,"-18"36"16,18-1 15,0-18-31</inkml:trace>
  <inkml:trace contextRef="#ctx0" brushRef="#br0" timeOffset="121074.003">2769 14041 0,'0'0'0,"0"-18"0,0 0 16,18 1-16,17-54 15,0-17 1,1 35 15,17 18-15,0 88-1,-18 35 1,-35-18 0,18 1-1,-18-53 1,17-36 15,36-53-15,-18 18-1,-17 18-15,70-18 16,-35 36 0,0 70-1,-53-1 1,-18 37-1,-17-19 1,-18 1 15</inkml:trace>
  <inkml:trace contextRef="#ctx0" brushRef="#br0" timeOffset="121256.895">3739 13899 0,'0'0'0,"0"18"15,-52 35 1,16-18 0,19 18-1,-1-35 1,18-1-16,-18-17 15</inkml:trace>
  <inkml:trace contextRef="#ctx0" brushRef="#br0" timeOffset="121420.107">3828 13547 0,'0'0'0,"0"17"47,17 1-32</inkml:trace>
  <inkml:trace contextRef="#ctx0" brushRef="#br0" timeOffset="122224.521">4075 13811 0,'0'0'0,"17"0"47,1 0-47,35 0 16,17 0 0,-34 0-16,52 0 15,0 0 1,-53 0-1,-52 0 17,-36 53-17,35-35 1,-70 35 0,35 0-1,-18 17 1,18-17-1,36-18 1,17 1 0,53-36 15,-36 0-31,107 0 16,-1-53-1</inkml:trace>
  <inkml:trace contextRef="#ctx0" brushRef="#br0" timeOffset="122571.565">4833 13935 0,'0'0'0,"18"0"15,17-18 1,0 0 0,-17-34-1,-36 34 1,-52 18 0,-36 35-1,35 18 1,54-18-16,-36 54 15,70-1 1,54-18 0,-1-52 15,36-18-31</inkml:trace>
  <inkml:trace contextRef="#ctx0" brushRef="#br0" timeOffset="123303.877">5592 13988 0,'0'0'0,"17"0"31,1 0-16,-1 0-15,36 0 16,71 0 0,35-18-1,35 0 1,17 18 0,-87-17-1,-71-1 1,-36 18-1,1-18 17,-36 18-17,-17-17 1,35-1 0,-18-17 15,18 17-16,-17 18 17,-1 36-17,18-1 1,0 0 0,35 36-1,-35-36-15,-53 35 16,-35-34-1,-35-1 1,70-35 0,35 0-1</inkml:trace>
  <inkml:trace contextRef="#ctx0" brushRef="#br0" timeOffset="124768.161">7549 13847 0,'0'0'0,"0"-18"16,0 0 0,0 1-1,0-1 1,0 0-1,-17 18-15,-54 0 16,1 0 0,-36 36-1,18 34 1,70 1 0,18-18-1,71-18 1,17-17-1,-18-54 1,1-34 0,17-54-1,-17-52 1,-36 70 0,-17-35 15,-18 123-16,-18 54 1,0 52 0,1 0-1,-1 71 1,0-36 0,18-52-1,0-18 1,18-36-1,17-17 1</inkml:trace>
  <inkml:trace contextRef="#ctx0" brushRef="#br0" timeOffset="125101.118">7973 13794 0,'0'0'0,"0"17"15,0 1 1,17 17 0,-17-17-16,0 52 15,-17-17 1,-19-17 0,19-19-1,17-52 16,0 17-31,35-52 16,18 17 0,35-35-1,18 35 1,-18 35 0,-17 18-1</inkml:trace>
  <inkml:trace contextRef="#ctx0" brushRef="#br0" timeOffset="125266.799">8484 13970 0,'0'0'0,"0"18"16,-17-1 0,-1 1-1,0 0 1,1-18-1,17-18 1</inkml:trace>
  <inkml:trace contextRef="#ctx0" brushRef="#br0" timeOffset="125417.526">8590 13582 0,'0'0'0,"0"18"31,-18-1-31,18 18 32,36-17-32</inkml:trace>
  <inkml:trace contextRef="#ctx0" brushRef="#br0" timeOffset="125753.795">8767 13829 0,'0'0'0,"0"18"31,17-1-31,1 36 16,-1 0 0,-17-35-1,0 17-15,0 0 16,0-17-1,18-18 1,35-18 0,-35 1-1,35-54 1,-53 36-16,35-18 16,35-18-1,19 1 1,-1 52-1</inkml:trace>
  <inkml:trace contextRef="#ctx0" brushRef="#br0" timeOffset="126084.513">9366 13864 0,'0'0'0,"18"0"15,0-17-15,17-1 16,0-35 15,-35 18-15,-18 17 0,1 18-16,-18 0 15,-36 71 1,36-1-1,35 18 1,17-17 0,36-18-1,18-18 1,17-53 0</inkml:trace>
  <inkml:trace contextRef="#ctx0" brushRef="#br0" timeOffset="126382.418">9913 13811 0,'0'0'0,"0"18"16,0 0 0,0-1-16,-35 36 15,-1 35 1,19-52-1,17-19 1,-18-17 0,18-35-1,18-36 1,52 1 0,36-36-1,18 18 1,-18 17-1</inkml:trace>
  <inkml:trace contextRef="#ctx0" brushRef="#br0" timeOffset="127180.635">10495 13794 0,'0'0'0,"0"17"31,0 1-31,0-36 63,0 1-48,0-1-15,0 0 31,-18 18 1,1 0-17</inkml:trace>
  <inkml:trace contextRef="#ctx0" brushRef="#br0" timeOffset="127931.142">11042 13794 0,'0'0'0,"-18"0"16,18 17-1,-35 19 1,0-19-1,35 1-15,-18-18 32,18-18-17,0-17 1,0-36 0,18 54-16,35-72 15,35 37 1,0 69-1,0 54 1,-52-18 0,16 0 15,-52 0-15,18-89 15,0-17-16,17-53 1,18 54 0,17-19-1,-34 53-15,70 54 16,-54 69 0,-34 1-1,-18-53 1,-35 18-1,0-36 1,35-17 15,17-18-31</inkml:trace>
  <inkml:trace contextRef="#ctx0" brushRef="#br0" timeOffset="128334.184">12294 13564 0,'0'0'0,"-17"0"16,-19 0 0,19 18-16,-36 0 15,-18 34 1,1 19-1,70-18 1,70 0 0,1-35-1,-1-18 17,-17-53-17,-17-18 1,-19 18-1,-52 106 17,17 0-17,18 0 1,0-35-16,18 34 16</inkml:trace>
  <inkml:trace contextRef="#ctx0" brushRef="#br0" timeOffset="128628.514">12506 13600 0,'0'0'16,"18"-18"-16,17-17 31,35 17-16,36 53 1,-53 18 0,-35-18-16,-18 71 15,0-35 1,-53-18 0,18-18-1,17-17 1</inkml:trace>
  <inkml:trace contextRef="#ctx0" brushRef="#br0" timeOffset="129061.602">13300 13476 0,'0'0'0,"-18"0"31,0 0-31,-34 18 16,-54 35-1,17 17 1,37 1 0,52-1-1,35-17 1,35-35-1,19-53 1,-19-36 0,1-17-1,-36 17 1,-53 124 15,-17 35 0,35 1-15,0-72-16,0 36 16,53-18-1,-18-35 1</inkml:trace>
  <inkml:trace contextRef="#ctx0" brushRef="#br0" timeOffset="129577.161">13758 13423 0,'0'0'0,"-17"0"15,-54 35 1,1 36 0,52-53-1,18 35 1,0 17-1,0-52-15,53 17 16,0-35 0,0-35-1,0-36 1,-36 1 0,-17 34-1,0 54 1,-35 88-1,-18 35 1,18 18 0,17-1-1,-35 19 1,18-107 0,-53 19 15,17-107-16,1-53 1,52-17 0,18 18-1,88-54 1,36 36-16</inkml:trace>
  <inkml:trace contextRef="#ctx0" brushRef="#br0" timeOffset="129944.518">14217 13511 0,'0'0'0,"18"0"15,-1 0 1,-17-17-16,35-19 31,-17 36-31,-18-35 16,-18 18-1,-34 17 1,-37 52 0,1 54-1,53 0 1,53 35-1,34-88 1,54 0 0,18-35-1,-1-54 1</inkml:trace>
  <inkml:trace contextRef="#ctx0" brushRef="#br0" timeOffset="130226.315">15081 13229 0,'0'0'0,"-17"0"16,-1 18-16,-53 35 15,-52 70 1,17 18-1,36 0 1,70-35 0,17-35-1,71-1 1,1-52 0,-1-53-1</inkml:trace>
  <inkml:trace contextRef="#ctx0" brushRef="#br0" timeOffset="130425.705">15663 13335 0,'0'0'0,"0"18"15,0 52 1,-17-17-16,-1 71 15,-88 70 1,0-124 0,-123-17-1</inkml:trace>
  <inkml:trace contextRef="#ctx0" brushRef="#br0" timeOffset="131399.682">12524 13652 0,'0'0'0,"-18"0"31,0 18-15,18 0 15,-17-1-31,17 1 15,-18 0 1,18-1 15,0 1-31,0 0 16,0-1 0,-18 1 15</inkml:trace>
  <inkml:trace contextRef="#ctx0" brushRef="#br0" timeOffset="132755.796">15946 13617 0,'-18'0'31,"18"18"-15,18-18 46,-1 0-62,-17-18 0,18 1 16,-36 17 31,1 0-31,34 0 46,1 0-46,-1-18-16,-34 18 47,-1 0-32,1 0-15,-1-18 16,36 18-1</inkml:trace>
  <inkml:trace contextRef="#ctx0" brushRef="#br0" timeOffset="135535.858">16457 13458 0,'0'0'0,"0"-17"16,-18 17 46,1 0-46,17 17-1,-53 36 1,18 18 0,17-36-16,18 36 15,0-36 1,53 0 0,0-35-1,0-17 1,-18-19-1,-17-34 1,-1 17 0,-17 106 15,0-18-15,18 0-1,0-35 1,17 18-1,35 0 1,19-54 0,-72-17-1,-17-52 1,0 34 0,-35-35-1,-18 36 1,18 70-1,17 35 1,53-35 0</inkml:trace>
  <inkml:trace contextRef="#ctx0" brushRef="#br0" timeOffset="135735.583">17004 13353 0,'0'0'0,"0"17"16,-18 19 0,18 16-1,-17-34-15,-1 35 16,18-35-16,-18 17 16,1 0-1</inkml:trace>
  <inkml:trace contextRef="#ctx0" brushRef="#br0" timeOffset="135900.79">16986 13035 0,'0'0'0,"0"18"15,0-1 1,0 1-16,36 35 15,-19-35 1</inkml:trace>
  <inkml:trace contextRef="#ctx0" brushRef="#br0" timeOffset="136234.596">17339 13564 0,'0'0'0,"0"-17"16,0-19 0,0-34-1,0-18 1,71 35 0,34 53-1,-69 0 1,17 53-16,35 52 31,-71-16-15,1-19-1,-18-35 1,-18-35 0,18-17-1</inkml:trace>
  <inkml:trace contextRef="#ctx0" brushRef="#br0" timeOffset="136832.897">18415 12541 0,'0'0'0,"0"18"31,0 0-15,0 17-1,0-18-15,0 72 16,0 34 0,-18 36-1,18-36 1,-35 71-1,17-53 1,1-35 0,-1-35-1,18-89 17,0 1-17,0-54 1,0 36-1,0-71 1,0 18 0,-17 70-1,-54 0 1,-17 71 0,35 36-1,18-1 1,52 18-1,18-71 1,18 0 0,18-17-1,0-36 1,-19 0-16</inkml:trace>
  <inkml:trace contextRef="#ctx0" brushRef="#br0" timeOffset="137147.908">18609 13247 0,'0'0'0,"-18"17"31,-17 36-15,35-35-16,-18 88 15,18-18 1,53-35-1,-17-18 1,17-35 0,-1-35-1,-34 17-15,0-70 16,-18-35 0,-36 34-1,1 54 1,0 0-1,17 35 1</inkml:trace>
  <inkml:trace contextRef="#ctx0" brushRef="#br0" timeOffset="137682.01">18962 13353 0,'0'0'0,"-35"53"15,17-18 1,0 35 0,18 1-1,18-53-15,70-1 16,18-17-1,-18-35 17,-17-53-17,-36-18 1,-17 71 0,-36 70 15,18-17-31,0 52 15,35-17 1,53-18 0,-35-35-1,36-53 1,-37-17 0,-34-36-1,-18-17 1,-18 70-1,-70-18 1,18 71 0,52 0-1</inkml:trace>
  <inkml:trace contextRef="#ctx0" brushRef="#br0" timeOffset="138046.851">20038 12859 0,'0'0'0,"-18"0"16,0 17-16,-34 1 15,-1 53 1,-18 70 0,53 0-1,18 18 17,53-18-17,18-53 1,-1-53-1,-17-35 1,-17 0-16,34-35 16,-34 17-16</inkml:trace>
  <inkml:trace contextRef="#ctx0" brushRef="#br0" timeOffset="138295.975">20620 12859 0,'0'0'0,"17"0"16,1 17-1,0 54-15,-1-36 16,-17 124 0,-35 17-1,-53-17 1,17-88-1,-17 17 1,18-71 0</inkml:trace>
  <inkml:trace contextRef="#ctx0" brushRef="#br0" timeOffset="138530.044">21078 13194 0,'0'0'0,"0"18"16,0-1-16,-17 1 31,17-1-31,0 1 16,0-36 15,0 1-15</inkml:trace>
  <inkml:trace contextRef="#ctx0" brushRef="#br0" timeOffset="139611.68">21484 13423 0,'0'0'0,"0"18"15,0-1 1,0 19 0,0-19-1,0-34 17,0-1-32,0 0 15,18-34 1,17-107-1,-35 53 1,35 18 0,1 52-1,34 89 1,18 36 0,-35 16-1,-35-52 1,-18-35-1,-18-36 1,1-52 0,17-36-1,35 0 1,35 36 0,19 70 15,-19 70-16,-17 54 1,-35 17 0,-18-35-1,-18-54 1,1-16 0,69-72 15</inkml:trace>
  <inkml:trace contextRef="#ctx0" brushRef="#br0" timeOffset="140060.994">22666 12929 0,'0'0'0,"-18"0"31,1 0-31,-19 0 16,-69 18 0,-19 35-1,54 17 1,70 19 0,70-1-1,1-53 1,-1-35-1,1-70 1,-36-19 0,-17 19-1,-18 52 1,0 36 0,-36 88 15,36 17-16,0-35 1,36-17 0,-1-36-1,-17-35-15</inkml:trace>
  <inkml:trace contextRef="#ctx0" brushRef="#br0" timeOffset="140310.926">23107 12947 0,'0'0'0,"0"18"15,-35-1 1,35 1-16,-53 52 16,17 54-1,-16-18 16,34-36-15,-17 18 0,17-88-1,18-17-15</inkml:trace>
  <inkml:trace contextRef="#ctx0" brushRef="#br0" timeOffset="140509.856">23019 12982 0,'-106'300'0,"212"-600"16,-106 353 0,0 0-1,0-18 1,0 54-16,17 34 16,19-17 15,-19-71-16,19-35-15</inkml:trace>
  <inkml:trace contextRef="#ctx0" brushRef="#br0" timeOffset="140727.256">23495 13070 0,'0'0'0,"-18"18"15,-17 53 1,17-18 0,18-18-16,-17 18 15,-1 35 1,18-70 0</inkml:trace>
  <inkml:trace contextRef="#ctx0" brushRef="#br0" timeOffset="140876.713">23548 12700 0,'0'0'0,"0"18"31,-18 17-15,18 0-1</inkml:trace>
  <inkml:trace contextRef="#ctx0" brushRef="#br0" timeOffset="141458.338">23671 13282 0,'0'0'0,"0"-18"16,0-17-1,0-18 1,0-17 0,18-1-1,0 53-15,-1-17 16,71 0-1,-17 88 1,-18 0 0,-35 53-1,-18-36 1,0-35 0,0-52 15,35-54-16,18-35 17,17 18-17,-34 53-15,17 17 16,35 18 0,-35 71-1,-53 35 1,-18 0-1,-17-1 1,-1-52 0,19-35-1,-1-36 1,18 1 0</inkml:trace>
  <inkml:trace contextRef="#ctx0" brushRef="#br0" timeOffset="141675.605">24571 12965 0,'0'0'0,"0"17"16,-18 1 0,1 52-1,-1-17 1,-17 36-1,17-54-15,-17 18 16,17-53 0</inkml:trace>
  <inkml:trace contextRef="#ctx0" brushRef="#br0" timeOffset="141847.031">24589 12771 0,'0'0'0</inkml:trace>
  <inkml:trace contextRef="#ctx0" brushRef="#br0" timeOffset="142324.726">24765 12929 0,'0'0'0,"18"0"32,-1 0-17,36 0 1,-35 0-16,70 0 16,-35 0-1,-18 0 1,-35 18-1,0 0 1,-70 34 0,17-16-1,-35 34 1,17 1 0,18-18-1,53-18 1,0 0-1,53-17 17,0-18-17,35-35 1,36-18 0</inkml:trace>
  <inkml:trace contextRef="#ctx0" brushRef="#br0" timeOffset="142708.834">25400 12947 0,'0'0'0,"18"0"15,-1 0-15,19 0 16,16-18-1,-34 1 1,-18-1 0,-18 0 15,1 18-31,-18 18 16,-36 35-1,0 35 1,54 18-1,34 0 1,36-18 0,0-53-1,53-35 1,-35-53 0</inkml:trace>
  <inkml:trace contextRef="#ctx0" brushRef="#br0" timeOffset="143023.858">26070 12647 0,'0'0'0,"-17"18"16,-19-1-1,1 19 1,17-19-16,-70 71 16,35-17-1,0 52 1,36 19 0,52-37-1,18-52 1,18-35-1,-19-36 1</inkml:trace>
  <inkml:trace contextRef="#ctx0" brushRef="#br0" timeOffset="143308.305">26458 12647 0,'0'0'0,"0"18"16,0-1-16,18 72 16,-36 52-1,-17-18 1,0-52-1,17-36 1,-17 18-16,-18-18 31,53-52-15</inkml:trace>
  <inkml:trace contextRef="#ctx0" brushRef="#br0" timeOffset="143672.075">26829 12806 0,'0'0'0,"17"-18"47,-17 1-47,0-1 15,-17 18 1,-1 0-1,0 0 1,1 18 0</inkml:trace>
  <inkml:trace contextRef="#ctx0" brushRef="#br0" timeOffset="143873.718">26987 13035 0,'0'0'0,"0"18"15,0 17 1,-17-17-16,-1 17 16,-88 53-1,-17-17 1,-1-36-1</inkml:trace>
  <inkml:trace contextRef="#ctx0" brushRef="#br0" timeOffset="146018.495">317 15099 0,'0'0'0,"0"18"15,0-1 1,0 18-1,-17 1 1,17-1-16,-35 71 16,17-36-1,0 19 1,18-37 0,0-69-1,36-36 1,34-88-1,-70 88 1</inkml:trace>
  <inkml:trace contextRef="#ctx0" brushRef="#br0" timeOffset="146184.973">388 15028 0,'18'18'16,"-36"-36"-16,53 36 15,-17 0-15,0-18 0,70 53 31,-18-18-15,-17-35 0,35 0-1,18-18 1</inkml:trace>
  <inkml:trace contextRef="#ctx0" brushRef="#br0" timeOffset="146583.968">794 15187 0,'0'0'0,"-18"18"16,18-1-1,0-34 17,0-1-32,18-17 15,-1-36 1,36-17-1,-35 53 1,35-1 0,0 1-1,17 88 1,-17 53 0,0 0-1,-53 0 1,0-1-1,0-34 1,0-18 0,18-53-1,35-35 1,-36 17 0</inkml:trace>
  <inkml:trace contextRef="#ctx0" brushRef="#br0" timeOffset="146766.215">1429 15240 0,'0'0'0,"0"18"15,0-1 1,0 1-16,0 17 16,0 36-1,-18-18 1</inkml:trace>
  <inkml:trace contextRef="#ctx0" brushRef="#br0" timeOffset="146918.38">1393 14905 0,'0'0'0,"0"17"15,0 1-15,18 35 32,0-35-32,-1-1 0</inkml:trace>
  <inkml:trace contextRef="#ctx0" brushRef="#br0" timeOffset="147232.723">1640 15399 0,'0'0'0,"0"-18"16,-17-17-1,-1-18 1,18-35 0,53 35-1,53 35 1,17 89-1,-70-18 1,-35-36 0,35 71-1,-53-17 1,-18-53 0,1-1-1</inkml:trace>
  <inkml:trace contextRef="#ctx0" brushRef="#br0" timeOffset="147432.992">2222 15311 0,'0'0'0,"0"17"16,0 36-1,0-18 1,0-17-16,-17 53 15,-18-19 1,17-52 15</inkml:trace>
  <inkml:trace contextRef="#ctx0" brushRef="#br0" timeOffset="147584.84">2134 14958 0,'0'0'0,"0"17"31,0 1-15,0 0-16,0 35 16</inkml:trace>
  <inkml:trace contextRef="#ctx0" brushRef="#br0" timeOffset="148247.886">2558 15487 0,'0'0'0,"-18"0"62,18-18-62,-18 1 16,1-1-16,-19-53 15,36 19 1,0-19 15,53 53-15,53 18 0,-18 71-1,-35-18 1,-35 0-1,0-36 1,-18-52 15,0-18-15,0-17 0,35-1-1,18 36 1,0 70-1,0 36 1,-36-1 0,-17-35-1,0 18 1,-35 53 0,35-88-1</inkml:trace>
  <inkml:trace contextRef="#ctx0" brushRef="#br0" timeOffset="148448.435">3316 15328 0,'0'0'0,"0"18"15,0-1 1,0 1-16,-18 17 15,1 36 1,-1-36 0</inkml:trace>
  <inkml:trace contextRef="#ctx0" brushRef="#br0" timeOffset="148597.289">3351 14958 0,'0'0'0,"0"17"31,0 1-31,0 0 16,0 17-1</inkml:trace>
  <inkml:trace contextRef="#ctx0" brushRef="#br0" timeOffset="149079.776">3722 15222 0,'0'0'0,"17"0"32,1 0-17,35 0 1,-18 0-16,36 0 16,35 0-1,-71 0 1,-17 18-1,-36 35 1,-70 17 0,0 19-1,-1-1 17,36-18-17,36-34 1,17-1-1,70-35 1,-17 0 0,53-53-1,0-18 1,0 1-16</inkml:trace>
  <inkml:trace contextRef="#ctx0" brushRef="#br0" timeOffset="149449.666">4533 15275 0,'0'0'0,"0"-17"16,18-1-1,-18 0 1,17-35 0,-17 18-1,-17 35 1,-1 0-16,-17 18 16,-18 70-1,18 18 1,35 17-1,17-70 1,36 18 0,18-54-1,52-52 1</inkml:trace>
  <inkml:trace contextRef="#ctx0" brushRef="#br0" timeOffset="150144.809">5433 15363 0,'0'0'0,"-18"0"47,36 0-16,52 0-15,54 0 0,17 0-1,18 0 1,17-17 0,-70-1-1,-71 18-15,36-17 16,-54-1-1,-17 0 1,-53 1 0,36-1-1,-36-17 1,53 17-16,-18-17 31,1 35-15,-1 0 15,18 17-31,0 19 16,0 17-1,18 0 1,-18-36-16,0 71 16,-36 1-1,-17-37 1,18-16-1,-18-36 1</inkml:trace>
  <inkml:trace contextRef="#ctx0" brushRef="#br0" timeOffset="151076.219">7391 15275 0,'0'0'0,"0"-17"16,-18 17 0,0 0-1,-35 0-15,-52 35 16,34 18 15,36-36-31,-36 54 16,36 35-1,88-53 1,53-36 0,-18-34-1,0-54 1,-35-52-1,-18-36 1,1 18 0,-36 35-1,0 71 1,0 52 0,-18 36-1,18 53 16,0 53-15,18-89 0,17 36-1,-17-35 1,-1-54 0</inkml:trace>
  <inkml:trace contextRef="#ctx0" brushRef="#br0" timeOffset="151409.222">7620 15293 0,'0'0'0,"0"18"31,0-1-31,18 54 16,-18-1-1,0 1 1,0-54 15,17-17-15,-17-17-1,0-1-15,0-17 16,36-53 0,16 0-1,19-1 1,0 54-1,-1 35 1,-52 0 0</inkml:trace>
  <inkml:trace contextRef="#ctx0" brushRef="#br0" timeOffset="151558.967">8132 15416 0,'0'0'16,"0"18"-1,-18 0 1,18-1-16,-18 1 16,1 0-1</inkml:trace>
  <inkml:trace contextRef="#ctx0" brushRef="#br0" timeOffset="151708.864">8167 14922 0,'0'0'0,"-18"0"15,1 18 1,17 0-16,0-1 16</inkml:trace>
  <inkml:trace contextRef="#ctx0" brushRef="#br0" timeOffset="152091.62">8520 15275 0,'0'0'0,"0"36"16,17 16 0,1-34-16,-1 70 15,19-17 1,-1-36 0,-17-35-1,17-53 1,0-17-1,-17-19 1,17 1 15,0 18-15,-17 17 0,0 53-16</inkml:trace>
  <inkml:trace contextRef="#ctx0" brushRef="#br0" timeOffset="152392.898">9031 15275 0,'0'0'0,"18"-17"16,-1-1-1,-17 0-15,0 1 16,0-1-16,0-35 31,-17 36-31,-36 17 31,18 35-15,17 35 0,18 1-1,53 17 1,-18-53-1,36-17 1</inkml:trace>
  <inkml:trace contextRef="#ctx0" brushRef="#br0" timeOffset="152690.758">9507 15240 0,'0'0'0,"0"18"0,0-1 16,0 19 0,-17 34-1,-1-35 1,18-17 0,0-36-1,-18-17 1,18-35-1,0 17 1,53-53 0,-17 53-1,-36 35 1</inkml:trace>
  <inkml:trace contextRef="#ctx0" brushRef="#br0" timeOffset="153040.473">10054 15293 0,'0'0'0,"-17"0"31,-19 35-15,36-17 0,0-36 31,18 18-47,0-17 15,-1-1-15,-17 0 16,0 1-1,18-1 1</inkml:trace>
  <inkml:trace contextRef="#ctx0" brushRef="#br0" timeOffset="154155.675">10548 15346 0,'0'0'0,"0"17"0,0 1 16,-18 17 0,1 1-16,17 17 15,0-18 1,0-53 15,0-35-15,0 36-1,17-72 1,1 19 0,17 17-1,36 53 1,-1 53-1,-17 35 1,-35 0 0,-18-52-1,-18-36 1,18-53 0,0 0-1,0-35 1,71-1-1,-53 72-15,105-19 16,-35 54 0,36 35-1,-71 35 17,-36 0-17,-34-17 1,-19-36-1,54-52 1</inkml:trace>
  <inkml:trace contextRef="#ctx0" brushRef="#br0" timeOffset="154571.132">11818 15099 0,'0'0'0,"-18"0"16,-17 0-1,-18 18-15,-70 34 32,17 1-17,53 18 1,71-36-1,-1-17-15,54-18 16,-1 0 0,-34 0-16,34-18 15,18-70 1,-70 17 0,-18 36-1,0 53 1,-18 35-1,1 53 1,52-36 0,18-17-1,-35-53 1</inkml:trace>
  <inkml:trace contextRef="#ctx0" brushRef="#br0" timeOffset="154837.207">12065 15169 0,'0'0'0,"0"-17"15,0-18 1,18 17-16,-1 0 16,19 18-1,16 53 1,-16 18-1,-36 17 1,0-18 0,0-34-1,0-19 1</inkml:trace>
  <inkml:trace contextRef="#ctx0" brushRef="#br0" timeOffset="155253.805">12682 14993 0,'0'0'0,"-17"0"0,-19 18 15,-52 35 1,71-36-16,-54 36 15,36 18 1,35-18 0,70-18-1,19-35 1,-1-35 0,-35-36 15,-18 18-16,-17 0 1,-54 124 15,36-1-15,0-34 0,53 17-1,-35-36-15,35-17 16,17 0-1</inkml:trace>
  <inkml:trace contextRef="#ctx0" brushRef="#br0" timeOffset="155753.897">13176 14905 0,'0'0'0,"-17"0"16,-19 17-1,1 1-15,-18 17 16,-17 36 0,34-18-1,54 0 1,52-36 0,19-17-1,-1-35 1,-53-18-1,-35 18 1,-17 53 15,-1-1-31,-17 89 16,35-18 0,0 106 15,17 0-16,-17-17 1,-17-89 0,-36-53-1,-18-52 1,18-54 0,18-35-1,53-70 1,87-1-1</inkml:trace>
  <inkml:trace contextRef="#ctx0" brushRef="#br0" timeOffset="156135.942">13529 15046 0,'0'0'0,"0"-18"47,0 1-31,18 17-16,-18-18 0,0 0 16,0-17-1,0 17 1,-36 18-1,-17 53 1,36 36 0,17-1-1,35 0 1,18 0 0,18-53-1,17-35 16,-71 0-31</inkml:trace>
  <inkml:trace contextRef="#ctx0" brushRef="#br0" timeOffset="156402.48">14041 14817 0,'0'0'0,"-36"17"15,19 1-15,-19 35 16,1 17 0,17-34-16,1 70 15,-1 17 1,18-17 0,18-53-1,35 0 1,35-53 15,53-53-15</inkml:trace>
  <inkml:trace contextRef="#ctx0" brushRef="#br0" timeOffset="156618.29">14693 14817 0,'0'0'0,"0"17"16,0 71 0,-35 54-1,0-54 1,-71 53 0,53-106-1,-71 18-15,-105 35 16</inkml:trace>
  <inkml:trace contextRef="#ctx0" brushRef="#br0" timeOffset="157234.187">12136 15099 0,'0'0'0,"-18"0"16,0 18-1,-17 34 17,17 1-17,18 18 1,0-53-16,-17 17 16,17 0-1</inkml:trace>
  <inkml:trace contextRef="#ctx0" brushRef="#br0" timeOffset="158064.883">15134 15205 0,'0'0'0,"0"-18"47,0 0-31,0 1 0,0-1-16,0 1 15,0-1 1,-35 18-1,-18 0 1,35 18 0</inkml:trace>
  <inkml:trace contextRef="#ctx0" brushRef="#br0" timeOffset="158880.83">15910 14781 0,'0'0'0,"-17"0"16,17 18-1,-36 17 1,19 1-16,-19 52 15,54-18 1,53 1 0,17-53-1,53-18 1,-35-36 0,-18-52-1,-70 17 1,-18 19-1,0 69 17,0 1-17,0 17 1,53 36 0,35-36-1,-18-35 1,-17-18-1,-18-35 1,-17-35 0,-53-35-1,-18 70 1,0 35 0,18 18-1,35 18 1,17-18-1</inkml:trace>
  <inkml:trace contextRef="#ctx0" brushRef="#br0" timeOffset="159047.969">16792 14781 0,'-123'-35'16,"246"88"-1,-123-71-15,0 54 0,0-1 16,-17 53-1,-1-53 1,0 1 0,1-36-1</inkml:trace>
  <inkml:trace contextRef="#ctx0" brushRef="#br0" timeOffset="159213.832">16722 14358 0,'0'0'0,"0"18"31,17 17-31,1 0 16,35 71 0,-53-71-16</inkml:trace>
  <inkml:trace contextRef="#ctx0" brushRef="#br0" timeOffset="159529.997">16880 15028 0,'0'0'0,"0"-35"16,0-18-1,0-35 1,36 17-1,-36 54-15,53 17 16,17 53 0,-17 52-1,-35 1 17,-18-35-17,-18-18 1,18-36-1,0-34 1,18 17-16</inkml:trace>
  <inkml:trace contextRef="#ctx0" brushRef="#br0" timeOffset="160112.778">17886 14129 0,'0'0'0,"0"17"31,0 1-15,0 35-1,-18 35 1,18-35-16,-17 141 15,-19 0 1,1-70 0,0 17-1,-18-35 1,35-71 0,18-18-1,0-52 1,0-18-1,18-17 1,-1-36 0,-17 35-1,-105 36 17,-1 70-17,35 1 1,1 52-1,70-18 1,17 1 0,54-18-1,35-36 1,0-17 0,-18-35-1,-53 18-15</inkml:trace>
  <inkml:trace contextRef="#ctx0" brushRef="#br0" timeOffset="160427.276">18080 14799 0,'0'0'0,"-18"18"31,18-1-31,-17 36 16,17 53-1,0-35 1,35-54 0,0 1-1,0-18 1,1-53 0,-19-35-1,-17-18 1,-17 35-1,-54 18 1,36 36 0,0 17-1</inkml:trace>
  <inkml:trace contextRef="#ctx0" brushRef="#br0" timeOffset="160978.149">18203 15011 0,'0'0'0,"0"17"31,18-17-31,0 18 16,35-18 0,-1-18-1,-16-17 1,-1-36 0,0 1 15,-35 35-16,-17 52 1,17 19 0,0 16-1,0-34-15,35 17 16,35-17 0,-17-18-1,18-35 1,-1-36-1,-70-17 1,-35 0 0,-18 53-1,-35-1 1,35 36 0</inkml:trace>
  <inkml:trace contextRef="#ctx0" brushRef="#br0" timeOffset="161311.066">19173 14499 0,'0'0'0,"-17"18"16,-18-18 0,-36 70-1,53-34-15,-70 87 16,71 1 0,17-36-1,70 0 16,1-17-15,34-54 0,1-34-1,-70-1-15</inkml:trace>
  <inkml:trace contextRef="#ctx0" brushRef="#br0" timeOffset="161543.018">19808 14464 0,'0'0'15,"0"18"-15,18 70 16,-18 53 0,0-35-1,-18-53-15,-52 70 31,-18-17-15,-36-53 0,71-18-16</inkml:trace>
  <inkml:trace contextRef="#ctx0" brushRef="#br0" timeOffset="162446.124">20373 14940 0,'0'0'0,"-18"0"32,1 0 46,17 18-78,-18-18 15,0 0-15,-17 17 32,53-17 15,-18-17-32,17 17-15,-17-36 16,0 19-1,0-1 1,-17 18 0,34 0-1,19 0 1,-1 0-16</inkml:trace>
  <inkml:trace contextRef="#ctx0" brushRef="#br0" timeOffset="163174.631">20990 14958 0,'-17'17'31,"17"-34"16,0-1-47,0 0 16,-18-17-1,18-35 1,0 34-16,0-17 16,35 1-1,53 69 1,1 54-1,-19 17 1,-17-18 0,-53-34-1,0-54 17,0 0-32,0-34 15,0-19 1,18-35-1,17 53 1,18 53 15,0 71-15,-18 88 0,-17-71-1,-18-35 1,0-36-1,0 1 1,17-36 0</inkml:trace>
  <inkml:trace contextRef="#ctx0" brushRef="#br0" timeOffset="163354.491">21766 14799 0,'18'0'15,"-36"0"-15,18 18 0,-17 35 16,-1 17 15,0-17-15,18-18 0</inkml:trace>
  <inkml:trace contextRef="#ctx0" brushRef="#br0" timeOffset="163506.938">21766 14393 0,'0'0'0,"18"18"15,0 0 1,-1-1-16,19 19 15</inkml:trace>
  <inkml:trace contextRef="#ctx0" brushRef="#br0" timeOffset="163855.606">21925 14993 0,'0'0'0,"0"-18"16,0-17 0,0-18-1,0-17 1,18 52-16,35-70 16,35 35-1,18 71 1,-18 52-1,-70 36 1,-36-18 15,-17-17-15,17-18 0</inkml:trace>
  <inkml:trace contextRef="#ctx0" brushRef="#br0" timeOffset="164055.247">22560 14799 0,'0'0'0,"0"18"16,-18 17-1,1-17-15,-1 34 16,1 19-1,-19-36 1,19-17 15</inkml:trace>
  <inkml:trace contextRef="#ctx0" brushRef="#br0" timeOffset="164203.861">22542 14411 0,'0'0'0,"0"18"31</inkml:trace>
  <inkml:trace contextRef="#ctx0" brushRef="#br0" timeOffset="164855.205">22807 15011 0,'0'0'0,"-18"0"63,18-18-63,0 0 16,-17 1-1,17-1-15,0-35 16,0-17-1,53-19 1,0 54 0,0 53-1,-1 52 17,-34 19-17,-18-37 1,0-34-1,18-18 1,17-53 0,-17 0-1,35-35 1,-18 35 0,53 18-1,-53 88 1,-17 53-1,-18-36 1,-18 18 0,-17-17-1,17-36 17,36-52-17</inkml:trace>
  <inkml:trace contextRef="#ctx0" brushRef="#br0" timeOffset="165056.848">23566 14764 0,'-18'53'31,"18"-36"-31,-35 54 15,35-54-15,-18 19 16,0 17 0,1-53-1</inkml:trace>
  <inkml:trace contextRef="#ctx0" brushRef="#br0" timeOffset="165230.533">23442 14393 0,'0'0'0,"0"18"47,18-18-32,-1 0-15</inkml:trace>
  <inkml:trace contextRef="#ctx0" brushRef="#br0" timeOffset="167466.912">23777 14799 0,'0'0'0,"18"0"31,-1 0-15,1 0-1,17 0-15,36 0 16,-18 0-1,-35 0 1,-36 18 15,0-1-31,-35 19 16,-35 34 0,35-17 15,36-35-31,17-1 31,0 1-15,35 0-1,88-18 1,-52 0 0,35-53-1</inkml:trace>
  <inkml:trace contextRef="#ctx0" brushRef="#br0" timeOffset="167854.589">24412 14781 0,'0'0'0,"0"-17"31,0-1-15,0 0 0,-35 18-1,-18 18 1,18 0-16,-36 35 15,18 35 1,53-18 0,0-17-1,71 0 1,35-17 0,17-36-1</inkml:trace>
  <inkml:trace contextRef="#ctx0" brushRef="#br0" timeOffset="168299.4">24818 14799 0,'0'0'0,"-18"0"31,1 0-15,-1 0 0,-35 35-1,-17 36 1,-1-1 0,71-34-16,-35 17 15,35 0 1,0-36-16,35 36 15,36 0 1,17-35 0,-18-18-1</inkml:trace>
  <inkml:trace contextRef="#ctx0" brushRef="#br0" timeOffset="168565.611">25418 14799 0,'0'0'0,"0"18"15,0 35 1,-18 35-1,-53 35 1,-17-35 0,35-70-16,-35 17 15,0-35 1</inkml:trace>
  <inkml:trace contextRef="#ctx0" brushRef="#br0" timeOffset="169313.686">24518 14870 0,'0'0'0,"-18"0"31,1 0-31,-1 17 15,-35 1 1,-35 17 0,70-35-16,-52 35 15,52-35 1</inkml:trace>
  <inkml:trace contextRef="#ctx0" brushRef="#br0" timeOffset="169997.389">25735 14958 0,'0'0'0,"18"0"31,-18-18-31,17 0 16,-17 1 15,0-1-31,-17 18 16,-36 0-1,18 0 1,-1 0-1</inkml:trace>
  <inkml:trace contextRef="#ctx0" brushRef="#br0" timeOffset="170228.868">25806 15117 0,'0'0'0,"0"17"16,0 1 0,-36 17-16,-34 36 15,-36-1 1,-17-17 15,87-35-31</inkml:trace>
  <inkml:trace contextRef="#ctx0" brushRef="#br0" timeOffset="172625.662">459 16581 0,'0'0'0,"0"17"32,0 1-32,-18 52 15,0 19 1,18-37-1,-17 37 1,-19 105 0,19-88-1,17-36 1,0-52 0,0-36-1,0 0 1,35-87-1</inkml:trace>
  <inkml:trace contextRef="#ctx0" brushRef="#br0" timeOffset="172824.897">353 16581 0,'0'0'0,"0"-18"31,35 18-31,-17 0 15,52-18 1,54 1 0,-18 17-1,-36 17 1,-70 36 0</inkml:trace>
  <inkml:trace contextRef="#ctx0" brushRef="#br0" timeOffset="173008.57">423 17092 0,'0'0'0,"18"0"15,-18-18-15,53 18 16,35-17 0,36-18-1,-1-1 1,-35 1-1</inkml:trace>
  <inkml:trace contextRef="#ctx0" brushRef="#br0" timeOffset="173408.734">917 17057 0,'0'0'0,"0"17"15,0 19 1,0-19-16,0 36 16,18-17-1,17-1 1,18-35 0,18-35-1,-18-36 1,-18-35-1,-18 0 17,-17 53-17,-35 124 17,35 17-17,0-70-15,0 52 16,35-17-1,18-17 1,-17-36 0</inkml:trace>
  <inkml:trace contextRef="#ctx0" brushRef="#br0" timeOffset="173690.234">1464 16528 0,'0'0'0,"0"17"15,-18 19 1,1-19-16,17 54 16,0 17-1,0 35 1,0 19-1,0-37 1,0-34 0,0-53-1</inkml:trace>
  <inkml:trace contextRef="#ctx0" brushRef="#br0" timeOffset="173939.818">1605 16545 0,'0'0'0,"-18"18"31,1 35-15,-1 35-1,1-53-15,-1 71 16,0 88-1,18-123 1,-17 35 0,17-54-1</inkml:trace>
  <inkml:trace contextRef="#ctx0" brushRef="#br0" timeOffset="174457.65">2046 16845 0,'0'0'0,"0"-18"15,18 18-15,-18-35 16,0 18-16,17-19 16,-17-17-1,-35 18 1,-53 53-1,35 17 1,-53 88 15,106-52-15,18 35 0,52 0-1,-34-36 1,-19-17-1,-34-18 1,-89-17 0,53 0-1,-18-18 1,54-36 0</inkml:trace>
  <inkml:trace contextRef="#ctx0" brushRef="#br0" timeOffset="174821.669">2417 16898 0,'0'0'0,"-18"18"31,0-18-15,18 17-16,-53 36 15,0 18 1,18 17 0,35 0-1,18-53 1,35 1-1,17-36 1,1 0 0,-18-36 15,-18-34-31</inkml:trace>
  <inkml:trace contextRef="#ctx0" brushRef="#br0" timeOffset="175094.787">2663 16951 0,'-70'53'0,"140"-106"0,-70 71 16,18 35-1,-18-18-15,18 35 16,-18-17-16,0-17 16,0-1-1,0-53 32,0 1-47,0-1 16,0-70-16,0-53 15,17 70 17,19-52-17</inkml:trace>
  <inkml:trace contextRef="#ctx0" brushRef="#br0" timeOffset="175489.067">3034 17004 0,'0'0'0,"0"-18"15,18 1 1,-1-19-16,1-17 16,-18 18-1,0 17 17,-18 18-17,-35 71 1,36 17-1,-1-17 1,18 17 0,35-17-1,18-19 1,35-52 0,18-17-1,-53-1-15</inkml:trace>
  <inkml:trace contextRef="#ctx0" brushRef="#br0" timeOffset="175854.485">3634 16969 0,'0'0'0,"0"-18"16,17 18 0,-17-53-1,0 18 1,-35-1 0,-18 54-1,18-18-15,-1 71 16,-16 35-1,34-1 1,36-52 0,52 18-1,1-36 1,17-35 15,-70 0-31</inkml:trace>
  <inkml:trace contextRef="#ctx0" brushRef="#br0" timeOffset="176202.88">3881 17145 0,'0'0'0,"0"-18"0,0 1 16,0-36-1,0-18 1,35 18 0,-35 18-16,53-18 15,17 0 17,18 88-17,-35 71 1,-35 18-1,-18-54 1,-18 19 0,-17-54-1,17-35 1</inkml:trace>
  <inkml:trace contextRef="#ctx0" brushRef="#br0" timeOffset="176886.711">4674 17039 0,'0'0'0,"18"0"78,17 0-78,-17 18 16,52-18-1,-34 0-15,105 0 16,-18 0-1,107-35 1,34 35 0,-70 0-1,-106 0 1,-52-18 0,-36 0 30,0-17-30,-18 0 0,0-1-1,18 19-15,-17-19 16,-1 19 0,0 17-1,1 17 1,17 19-1,0-1 1,35 71 0,-17-36-1,-18 19 1,-18-19 0,-17-35-1,-18-35 16,35 0-31</inkml:trace>
  <inkml:trace contextRef="#ctx0" brushRef="#br0" timeOffset="179148.295">6720 16722 0,'0'0'0,"-17"-18"15,-1 0 1,0 18-16,-34-17 15,-19 17 1,36 0-16,-89 17 16,18 72-1,54-1 1,16 35 0,72-17-1,16-71 1,54 1-1,-18-89 1,-52 0 15,34-106-15,-17-35 0,-35 35-1,-18 71 1,0 70-1,-18 36 1,18 35 0,0 70-1,0 36 1,18 0 0,17-36-1,-17-34 1,17-54-1,18-35 1</inkml:trace>
  <inkml:trace contextRef="#ctx0" brushRef="#br0" timeOffset="179465.305">7073 16898 0,'0'0'0,"0"18"31,-17 35-15,17-36-16,0 71 16,0-35-1,0-35 1,0-36 15,17-35-15,1-17-1,-1 35 1,54-107-16,-36 54 31,18 18-15,0 52 0,0 18-1</inkml:trace>
  <inkml:trace contextRef="#ctx0" brushRef="#br0" timeOffset="179664.694">7532 16880 0,'0'0'0,"0"18"15,0 0 1,-18 52 0,18-34-1,0-1-15,-17 18 16,-1-36-1,0-17 1,18-17 0</inkml:trace>
  <inkml:trace contextRef="#ctx0" brushRef="#br0" timeOffset="179814.731">7532 16439 0,'0'0'0,"0"18"31,0 0-15,0 17-1,0 0 1</inkml:trace>
  <inkml:trace contextRef="#ctx0" brushRef="#br0" timeOffset="180130.79">7726 17092 0,'0'0'0,"0"18"15,0-1 1,17 1-1,1-18 1,0-18 0,17-35-1,-17-17 1,-18 35-16,17-18 16,1-18-1,17-17 1,-17 70-1</inkml:trace>
  <inkml:trace contextRef="#ctx0" brushRef="#br0" timeOffset="180481.118">8273 16933 0,'0'0'0,"0"-17"16,17-1 0,19-53-1,-19 36-15,-17-18 16,0 0 0,-35 53-1,-18 53 1,0 53-1,35-35 1,18 35 0,36-18-1,17-35 17,0-36-17,-36-17-15</inkml:trace>
  <inkml:trace contextRef="#ctx0" brushRef="#br0" timeOffset="180746.594">8784 16933 0,'0'18'16,"-212"0"-16,424-54 0,-212 107 16,0-36-16,0 36 15,-35-1 1,35-34-1,-18-19 1,18-52 15,0 0-15,0-18-16,36-71 31,-19 54-15,-17 17-16,0 35 0</inkml:trace>
  <inkml:trace contextRef="#ctx0" brushRef="#br0" timeOffset="181294.921">7708 16810 0,'0'0'0,"0"17"32,0 1-17,-17 17 1,-1 18-1,18-17-15,-18 34 16,18-17 0,0-18-1</inkml:trace>
  <inkml:trace contextRef="#ctx0" brushRef="#br0" timeOffset="182089.488">9454 17074 0,'0'0'0,"0"18"31,-17-18-31,17-18 62,0 1-46,0-1 0,17 18 31</inkml:trace>
  <inkml:trace contextRef="#ctx0" brushRef="#br0" timeOffset="184141.137">7655 16845 0,'0'0'0,"0"18"78,0-1-62,0 1-1,0 0-15,0 17 16,0-17-1,0 35 1,18-18 0,-18 18-1,0-18 1,18 0 0,-18-17-1,0 17 1,0-17-1,17-36 95,-17 1-110,71-54 31,-54 53-31,19-17 0,34-71 31,-17 36-15,0-36 0,-53 88-1,18 18 16,-1 18-15</inkml:trace>
  <inkml:trace contextRef="#ctx0" brushRef="#br0" timeOffset="185239.813">9966 17127 0,'0'0'0,"-18"18"15,1 0 1,17-1-1,-18 1-15,18 0 16,0-1 0,0-34 15,0-19-15,0-17-1,0-35 1,35 0-1,18 35 1,0 53 0,0 71-1,-18-1 1,-17 1 0,-18-18-1,0-71 16,18-35-15,-1-53 0,19 18-1,-19 53 1,36-1 0,18 19-1,-18 87 1,-18 54-1,-35-18 1,0-36 0,-18-17-1,1-18 1,17-17 0,0-36-1,0 1-15</inkml:trace>
  <inkml:trace contextRef="#ctx0" brushRef="#br0" timeOffset="185772.074">10901 16898 0,'0'0'0,"0"-18"16,-35 1 0,17 17-16,-17-18 15,-1 18 1,-34 53-1,-1 0 1,71 35 0,18-17-1,52-18 17,-17-53-17,18-36 1,-36 19-16,0-54 15,1-17 1,-19 35 0,-34 106 15,-1-18-31,0 18 16,36 88-1,0-105 1,35 16-1,-36-52 1</inkml:trace>
  <inkml:trace contextRef="#ctx0" brushRef="#br0" timeOffset="186104.559">11289 17145 0,'0'0'0,"0"-18"32,0 1-32,18-19 15,-18 19-15,17-36 16,36-35 0,35 17-1,36 53 1,-71 54-1,17 70 1,-70 70 0,-17-105-1,-19-1 17,19-52-17</inkml:trace>
  <inkml:trace contextRef="#ctx0" brushRef="#br0" timeOffset="186652.583">12188 16863 0,'0'0'0,"0"-18"15,0 0-15,-17 1 16,-36-1 0,35 18-1,-70 18 1,18 17-1,-1 71 1,53 0 0,54-36-1,34 1 1,36-71 0,-53-18-1,0-70 1,-18-18-1,-35 71 1,0 17 0,-35 107-1,17-19 1,18 36 15,18-36-15,17-34-1,0-36 1,1 0 0</inkml:trace>
  <inkml:trace contextRef="#ctx0" brushRef="#br0" timeOffset="187203.357">12753 16792 0,'0'0'16,"-18"0"-16,-35 35 16,0 18-1,-35 36 1,88-1 0,0-71-1,18 19 1,17-19-1,71-34 1,-35-54 0,-54 1-1,18-1 1,-35 36 0,-52 105-1,-19 54 1,18 35-1,18-54 1,0 54 0,-1-18-1,19-70 1,-19-18 0,1-53-1,-18-36 16,18-52-15,17 35 0,53-70-1,54-18 1,17 53-16</inkml:trace>
  <inkml:trace contextRef="#ctx0" brushRef="#br0" timeOffset="187568.676">13053 17004 0,'0'0'0,"17"-18"32,1 18-32,0-17 31,-1-1-31,1-17 15,17-18 1,-35 17 0,-17 19-1,-54 34 1,18 36 0,-17 53-1,34 18 1,36-18-1,53-36 1,35-35 0,1-35-1,-36-35 1</inkml:trace>
  <inkml:trace contextRef="#ctx0" brushRef="#br0" timeOffset="187837.759">13652 16633 0,'0'0'0,"-17"18"16,17 0 0,-18-1-16,-52 107 15,-1 35 1,53-36-1,1 18 1,34-35 0,19-35-1,34-54 1,-17-52 0</inkml:trace>
  <inkml:trace contextRef="#ctx0" brushRef="#br0" timeOffset="188070.759">14146 16704 0,'0'0'0,"0"35"16,0 89-1,-17-18 1,-1-36-16,-35 36 15,-35 35 1,-18-53 0,36-52-1,34-36 1</inkml:trace>
  <inkml:trace contextRef="#ctx0" brushRef="#br0" timeOffset="188356.619">14499 17092 0,'0'0'0,"0"18"31,0-1-31,0 1 31,0-36 1,0 1-17,0-1-15,0 0 16,0 1 0</inkml:trace>
  <inkml:trace contextRef="#ctx0" brushRef="#br0" timeOffset="190712.753">15046 16880 0,'0'0'0,"0"18"15,-18 17 1,1 36 0,-1 17-1,18-35 1,35 0-1,18-35 1,-35-18-16,17-36 16,0-34 15,1-18-15,-36-1-1,0 72 1,0 34-1,0 54 1,17 17 0,36-17-1,53-36 1,-53-17 0,18-54-1,-36-34 1,-53-54-1,-35 1 1,0 52 0,18 54-1</inkml:trace>
  <inkml:trace contextRef="#ctx0" brushRef="#br0" timeOffset="190914.789">15822 16951 0,'0'0'0,"0"18"16,0-1-16,0 36 15,0-35-15,-18 17 16,18-17-1,-17-18 1</inkml:trace>
  <inkml:trace contextRef="#ctx0" brushRef="#br0" timeOffset="191064.483">15840 16457 0,'0'0'0,"17"18"32,1-1-32,17 19 15,1 69 1</inkml:trace>
  <inkml:trace contextRef="#ctx0" brushRef="#br0" timeOffset="191382.834">16192 16986 0,'0'0'0,"0"-17"16,-17-54 15,17 36-31,0-18 16,35-35-1,18 70 1,35 53 0,-35 53-1,-18 36 1,-35-53 0,0-1-1,0-52-15,-17-1 16,-1-17-1</inkml:trace>
  <inkml:trace contextRef="#ctx0" brushRef="#br0" timeOffset="191978.591">17074 16157 0,'0'0'0,"0"18"32,0 35-17,0-36-15,0 54 16,0 17-1,0 71 1,-17 17 0,-1-35-1,1-52 1,17-36 15,0-106 0,0 35-31,0-88 16,0 18 0,-36 0-1,1 35 1,-18 35 0,-35 71-1,35 35 1,35-52-16,18 34 15,0 18 1,53-17 0,18-36-1,-36-17 1,53-18 0,18-53-1</inkml:trace>
  <inkml:trace contextRef="#ctx0" brushRef="#br0" timeOffset="192294.87">17392 16563 0,'0'0'0,"-18"0"16,-17 70-1,-18 54 1,53-54-1,35 36 1,18-53 0,18-53-1,-18-53 1,-18-53 0,-35-17-1,-18 52 16,-35 19-15,-35 16 0,71 36-16</inkml:trace>
  <inkml:trace contextRef="#ctx0" brushRef="#br0" timeOffset="192877.7">17709 16775 0,'0'0'0,"0"17"15,0 36 1,0-18 0,53 18-1,-35-35-15,35 0 16,17-18 0,1-53-1,-18-36 1,0 1-1,-53 35 1,17 53 0,-17 53-1,0 0 1,53 35 0,36-52-1,-36-36 16,17-53-15,-17-35 0,-35-18-1,-18 18 1,-53 17 0,0 36-1,18 35 1,17 0-16</inkml:trace>
  <inkml:trace contextRef="#ctx0" brushRef="#br0" timeOffset="193059.537">18803 16422 0,'0'0'0,"-18"0"16,-17 17-1,17-17-15</inkml:trace>
  <inkml:trace contextRef="#ctx0" brushRef="#br0" timeOffset="193209.348">18944 17004 0,'0'0'0,"0"-18"16,18 1 0,-1-19-16</inkml:trace>
  <inkml:trace contextRef="#ctx0" brushRef="#br0" timeOffset="193442.33">19420 16457 0,'0'0'0,"0"18"16,36 17 0,-36 0-16,0 71 15,-18 35 1,-35-35-1,-53-18 1,0-35 0,18-35-1,53-36 1</inkml:trace>
  <inkml:trace contextRef="#ctx0" brushRef="#br0" timeOffset="194025.374">18715 16457 0,'0'0'0,"-18"0"31,-35 35-15,18 1 0,-36 34-1,54-35-15,-18 18 16,17 53 0,18-18-1,18-17 16,34-53-15,19-1-16</inkml:trace>
  <inkml:trace contextRef="#ctx0" brushRef="#br0" timeOffset="194523.697">19950 16633 0,'0'0'0,"0"18"31,-18-18-15,18 18 0,0-36 15,0 0-15,0 1-1,0-1 1,0 1-1</inkml:trace>
  <inkml:trace contextRef="#ctx0" brushRef="#br0" timeOffset="195405.649">20726 16210 0,'0'0'0,"35"-18"16,-17 1-1,35-36 1,-53 18-16,0-18 16,0-18-1,-53 36 1,17 35 0,1 0-16,-53 70 15,17 36 1,36 35-1,35-35 1,0 71 0,0 87 15,0-140-15,-35-18-1,-1-54 1,19-52-1,-1-35 1,18 18-16</inkml:trace>
  <inkml:trace contextRef="#ctx0" brushRef="#br0" timeOffset="195572.768">20214 16616 0,'0'0'0,"71"-35"31,17 17-15,71-17 15,-18-1-31</inkml:trace>
  <inkml:trace contextRef="#ctx0" brushRef="#br0" timeOffset="195988.092">20937 16369 0,'0'0'0,"-17"18"31,-19 34-15,36-34-16,-17 17 16,17 36-1,35-18 1,36 0-1,-36-53 1,35-18 0,-17-35-1,0-17 17,-17-1-17,-19 36 1,-17 70 15,0-17-31,0 35 16,0 35-1,0 0 1,18-35 0,17-35-1,-17-36 1</inkml:trace>
  <inkml:trace contextRef="#ctx0" brushRef="#br0" timeOffset="196321.35">21572 16051 0,'0'0'0,"0"18"31,-17 35-15,17 53-1,-36 35 1,19-18 0,-1-17-1,1-71-15,17 54 16,-18-1-1,18-35 1,35-89 15,-17 1-15</inkml:trace>
  <inkml:trace contextRef="#ctx0" brushRef="#br0" timeOffset="196586.882">21872 16069 0,'0'0'0,"-17"35"16,-1 53 0,0 36-1,-17-1 1,17-34-1,-35 69 1,36-122-16,-18 52 16,17-18-1,18-52 1</inkml:trace>
  <inkml:trace contextRef="#ctx0" brushRef="#br0" timeOffset="197087.164">22313 16510 0,'0'0'0,"0"-18"15,0 1-15,18-1 16,-18 0 0,0 1-1,-35 17 1,-36 0-1,-17 17 1,35 19 0,53-1-1,0 18 1,35 17 0,-17 19-1,-18-19 1,-35-35-1,-18 1 1,0-36 0,-53 0-1,35-18 17</inkml:trace>
  <inkml:trace contextRef="#ctx0" brushRef="#br0" timeOffset="197469.357">22507 16492 0,'0'0'0,"-17"0"16,-19 0-1,1 18 1,-53 17 0,17 36-1,54-36 1,-19 18-1,36 35 1,53-17 0,0-36-1,35 0 1,1-35 0,-37-53-1</inkml:trace>
  <inkml:trace contextRef="#ctx0" brushRef="#br0" timeOffset="197786.185">22737 16722 0,'0'0'0,"0"17"16,-18 19-1,0-19-15,-17 18 16,17 1 0,18-19-1,0-34 1,0-36 0,18-18-1,35-35 1,0 18-1,-18 53 1,-17 0 0</inkml:trace>
  <inkml:trace contextRef="#ctx0" brushRef="#br0" timeOffset="198500.414">22595 16563 0,'0'0'0,"18"18"78,-18-1-63,0 1-15,0 17 16,18 18 0,-1 0-1,-17-35 1,0-1-16</inkml:trace>
  <inkml:trace contextRef="#ctx0" brushRef="#br0" timeOffset="199168.213">23001 16545 0,'0'0'0,"18"0"31,-1 0-31,1-17 16,17-1-1,-17-17 1,-18 17-1,-18 18 1,-35 18 0,36 17-1,-19 53 1,36 0 0,18 1-1,17-37 1,-17-34-1,17 17 1,36-35 0,-1-35-16</inkml:trace>
  <inkml:trace contextRef="#ctx0" brushRef="#br0" timeOffset="199532.491">23513 16439 0,'0'0'0,"0"-17"15,0-1 16,-18 18-31,-35 0 32,35 0-32,-34 35 15,16 18 1,1 36 0,35-1-1,0-18 1,53-17-1,17-35 1,-34-36 0</inkml:trace>
  <inkml:trace contextRef="#ctx0" brushRef="#br0" timeOffset="199932.493">23566 16792 0,'0'0'0,"0"-17"31,0-1-31,0 0 16,17-17-1,18-36 1,-35 54-16,18-36 15,35-18 1,-18 18 0,36 53-1,-18 53 1,-36 18 0,-17 52-1,0-17 1,-17-35-1,-1-54 17,18-34-17,0-1-15</inkml:trace>
  <inkml:trace contextRef="#ctx0" brushRef="#br0" timeOffset="200332.78">24518 16140 0,'0'0'0,"-18"0"16,-17 35 0,-35 71-1,52-71-15,-17 36 16,-1 17-1,36 70 1,36-34 0,17-36-1,-18-53 1,0-70 0</inkml:trace>
  <inkml:trace contextRef="#ctx0" brushRef="#br0" timeOffset="200598.796">25135 16157 0,'0'0'0,"18"0"15,-18 18-15,53 70 16,-53-17 0,-35 87-1,-71 19 1,0-89 0,-70 0-1</inkml:trace>
  <inkml:trace contextRef="#ctx0" brushRef="#br0" timeOffset="201446.228">23601 16439 0,'0'0'0,"-18"0"63,1 0-63,-1 0 15,-35 18 1,18 0 0,17-1-1,-17 1-15,-18 0 16</inkml:trace>
  <inkml:trace contextRef="#ctx0" brushRef="#br0" timeOffset="202328.657">25612 16281 0,'0'0'0,"-18"0"16,0 17 0,18 1-1,18-18 1,17 0 0,1 0 15,-36-18-31,17 18 15,-17-17 1,0-1 0,-53 18-1,18 18 1,17-1 0</inkml:trace>
  <inkml:trace contextRef="#ctx0" brushRef="#br0" timeOffset="202528.912">25665 16581 0,'-36'35'31,"1"18"-31,0-18 16,-89 71-1,1-18 1,70-70-16</inkml:trace>
  <inkml:trace contextRef="#ctx0" brushRef="#br0" timeOffset="-159059.803">4974 13441 0,'0'0'0,"-17"0"16,-19-18-1,1 1-15,17 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49:02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1005 0,'0'0'0,"0"-17"16,-17 17 31,-1 35-31,0 0-1,1 1-15,-18 34 16,-18 89-1,17-18 1,19-53 0,17-53-1,53-123 17,0-70-17,17-19 1,-52 124-16,17-70 15,0 70 1,1 70 15,17 36-31,-1 18 32,-16 35-17,-1-36 1,18 54-1,0-71 1,0-36 0,-18-52-1</inkml:trace>
  <inkml:trace contextRef="#ctx0" brushRef="#br0" timeOffset="300.817">1517 547 0,'0'0'0,"0"17"47,0 19-31,0-1-1,0 0-15,0 89 16,0 17-1,-18 53 1,18-35 0,-17-18-1,17-71 1,17-52 0,19-18-1</inkml:trace>
  <inkml:trace contextRef="#ctx0" brushRef="#br0" timeOffset="816.087">2028 900 0,'0'0'0,"-17"0"47,-1 0-47,-35 17 15,-53 18 1,36 18 0,35-35-16,-18 53 15,17 70 1,125-71-1,-1-52 1,18-36 0,-18-35-1,-35-35 17,-53 0-17,0 70 1,-36 36-1,19 35 1,17 35 0,53 18-1,-18-53 1,36-18 0,-19-35-1,-16 0-15</inkml:trace>
  <inkml:trace contextRef="#ctx0" brushRef="#br0" timeOffset="1131.498">2399 1005 0,'0'0'16,"0"18"0,0 0-1,0-1-15,0 19 16,18 69-1,34-16 1,-16-19 0,17-35-1,-18-35 1,0-52 0,-17-37-1,-1 1 1,1 18-1,-18 34 1,0 1 0,35 17-1</inkml:trace>
  <inkml:trace contextRef="#ctx0" brushRef="#br0" timeOffset="1299.421">2822 1041 0,'0'0'0,"0"17"31,0 1-31,0 17 16,0 36-1,0-1 1,0-17 0</inkml:trace>
  <inkml:trace contextRef="#ctx0" brushRef="#br0" timeOffset="1465.146">2805 670 0,'0'0'0,"0"18"31,17 0-15,1 17-1,-1-18-15</inkml:trace>
  <inkml:trace contextRef="#ctx0" brushRef="#br0" timeOffset="2049.879">3404 882 0,'0'0'0,"-17"0"32,-19 0-32,-52 18 15,-18 17 1,53 35 0,36-52-1,17 17 1,70 18-1,54-35 1,-1-18 0,-52-53-1,-18-18 1,-36 18 0,-70 106 15,18 71-16,18 70 1,17 35 0,35 1-1,-35-54 1,0-106 0,0-52-1,-53 17 1,-35-52-1,-18-54 1,0-35 0,71 18-1,70-71 1,159-52 0,-18 70-1</inkml:trace>
  <inkml:trace contextRef="#ctx0" brushRef="#br0" timeOffset="2513.6">3933 952 0,'0'0'0,"-17"0"31,-1 0-15,-17 0-16,-18 18 16,-18 35-1,71 0 1,36 18 0,17-36-1,35-18 1,-18-34-1,1-71 1,-71 35 0,0 17-1,0 54 1,-18 0 0,18 88-1,18-18 16,35-35-15,0-36 0,-18-17-1,-17-35-15</inkml:trace>
  <inkml:trace contextRef="#ctx0" brushRef="#br0" timeOffset="2780.427">4410 617 0,'0'0'0,"0"18"31,0 0-31,0 70 16,0 35-1,0 1 1,-18-54 15,18-17-31,0 18 16,0 52-1,0-87 1</inkml:trace>
  <inkml:trace contextRef="#ctx0" brushRef="#br0" timeOffset="3111.644">4269 988 0,'0'0'0,"17"-18"31,1 18-31,0 0 16,34-18-16,37 1 15,16-1 16,-52 18-15,-35 0 0,0 18-1,-18 17 1,0 0 0,0 18-1,0 18 1,0-53-1</inkml:trace>
  <inkml:trace contextRef="#ctx0" brushRef="#br0" timeOffset="3244.772">4604 723 0,'0'0'0,"17"0"47</inkml:trace>
  <inkml:trace contextRef="#ctx0" brushRef="#br0" timeOffset="3595.547">4886 900 0,'0'0'0,"0"17"16,-18-17-16,-17 88 15,17 1 1,18-36 0,53 35-1,36-53 1,-1-53-1,0-70 17,-70 18-17,-36-54 1,-35 18 0,-18 53-1,1 53 1,88 36-1,-1-19-15</inkml:trace>
  <inkml:trace contextRef="#ctx0" brushRef="#br0" timeOffset="3894.867">5345 1199 0,'0'0'0,"0"-17"31,-18-18-31,0-18 16,1-18 0,17-17 15,17 70-31,71-35 16,54 71-1,-19 52 1,-52 19-1,-71-19 1,0 18 0,-36-35-1,19-53-15</inkml:trace>
  <inkml:trace contextRef="#ctx0" brushRef="#br0" timeOffset="4409.845">6403 970 0,'0'0'0,"-18"18"15,18-1 1,-17 19-16,-1 52 16,18 18-1,0-36 1,0-34 0,0-72 15,0 19-31,0-107 15,0-35 17,35 1-17,1 52 1,69 106 0,36 70-1,1 36 1,-54 18-1,-53-18 1,-35-1 0,-18-34-1,-34-53 1</inkml:trace>
  <inkml:trace contextRef="#ctx0" brushRef="#br0" timeOffset="4609.408">6297 1041 0,'0'0'0,"18"0"16,-1 0-1,89 0 1,35 0-1,18-18 1,-35-35 0</inkml:trace>
  <inkml:trace contextRef="#ctx0" brushRef="#br0" timeOffset="4845.83">7161 864 0,'0'0'15,"0"18"-15,-17 17 16,17-17 0,0 70-1,-18 0 1,18 18 0,0-35-1,0-18 1,0-89 15,-18 19-31</inkml:trace>
  <inkml:trace contextRef="#ctx0" brushRef="#br0" timeOffset="5077.538">7250 706 0,'0'0'0,"17"0"15,18 17-15,1 1 16,-1 35-16,18 35 16,-35-18 15,-54-17-15,-17-17-1,-17-19 1,17-17-1</inkml:trace>
  <inkml:trace contextRef="#ctx0" brushRef="#br0" timeOffset="5358.601">7708 776 0,'0'0'0,"-17"18"16,17 17 0,-18-17-1,0 87 1,1 1 0,-1 0-1,18-35 1,-18-18-1,1-53 1</inkml:trace>
  <inkml:trace contextRef="#ctx0" brushRef="#br0" timeOffset="5542.743">7549 529 0,'0'0'0,"36"0"15,52 35 1,18 18 0,0 36-1,-71-19 1,-53 1 0</inkml:trace>
  <inkml:trace contextRef="#ctx0" brushRef="#br0" timeOffset="5691.052">7567 1411 0,'0'0'0,"18"0"16,-1 0-16,54-18 15,-1-17 1</inkml:trace>
  <inkml:trace contextRef="#ctx0" brushRef="#br0" timeOffset="6024.743">8184 900 0,'0'0'0,"-17"0"47,17 17-47,-18-17 16,1 0-16,-19 18 15,1 17 1,35 0 0,35 18-1,53 18 1,-52-18-1,-1 0 1,-106 17 0,-123-70-1,124 0 1</inkml:trace>
  <inkml:trace contextRef="#ctx0" brushRef="#br0" timeOffset="6973.303">1376 2081 0,'0'0'0,"17"0"110,1 0-110,17 0 15,212 0 1,-106 0-16,318 0 15,-71-17 1,318-1 0,34-35-1,72 0 1,-36 18 0,-53 0-1,-229-1 16,-212 1-15,-141 0 0,-70 17-1,-36 1 1,-35-1 15,0 0 0,0 1-31,0-1 16</inkml:trace>
  <inkml:trace contextRef="#ctx0" brushRef="#br0" timeOffset="10267.684">900 2681 0,'0'0'0,"0"18"31,-18-1-15,18 1-16,0 0 15,-18 87 1,-17 37 0,0-19-1,17-35 1,18 18-1,0-35 1,0-36 0,0-70 15</inkml:trace>
  <inkml:trace contextRef="#ctx0" brushRef="#br0" timeOffset="10584.122">847 3087 0,'0'0'0,"17"-18"16,19 18-16,-19 0 15,71 0 1,18 35 0,-35 18-1,-36 18 1,-53-1-1,-52-34 1,-54-1 0,1-35-1,35 0 1,70 0 0,89-18-1,52 1 1,-88-1-1</inkml:trace>
  <inkml:trace contextRef="#ctx0" brushRef="#br0" timeOffset="11048.737">1587 3104 0,'0'0'0,"0"-17"31,-17 17-15,-18 0 0,17 0-16,-35 0 15,0 35 1,18 18 0,35 0-1,35 0 1,18-36-1,0-34 1,0-18 0,-18-18-1,-35 17 17,-18 36-17,-17 18 1,18 35-1,17 0 1,17 0 0,36-18-1,35-17 1,1-54 0,-1 1-1</inkml:trace>
  <inkml:trace contextRef="#ctx0" brushRef="#br0" timeOffset="11300.646">2099 3052 0,'0'0'0,"-18"0"15,1 0 1,-36 17-16,18 1 16,-1 17-1,-52 53 1,88-17-1,18-18 1,52 0 0,18-36-1,54-34 1,-37-36 0,-52 0-1</inkml:trace>
  <inkml:trace contextRef="#ctx0" brushRef="#br0" timeOffset="11548.862">2558 2699 0,'0'0'0,"0"17"31,0 1-15,0 0-16,0 87 31,0 19-16,-18-89-15,-17 106 16,17-70 0,0-36-16,1 18 15,17 0 1,0-35 0,0-36-16</inkml:trace>
  <inkml:trace contextRef="#ctx0" brushRef="#br0" timeOffset="11898.945">2857 2840 0,'0'0'0,"0"17"31,-17-17-15,17 18-16,-53 35 15,0 0 1,-35 18 0,53-19-1,-1 19 1,36 0 0,36-19-1,-1-34 1,35 17-1,-17-35 1,-17 0 0,16 0-1,-16-35 1</inkml:trace>
  <inkml:trace contextRef="#ctx0" brushRef="#br0" timeOffset="13195.933">4127 3034 0,'0'0'0,"-17"0"16,-1 0 0,1-18-1,-1 18 1,36 0 15,70 0-15,-35 0-16,70 0 15,89 0 1,-1 0 0,-34-17-1,-107-1 1,-34-17 0,-36-1-1,0 1 16,-18 0-15,0 0 0,-17 17-1,53 36 32,-1-1-47,36 1 16,18 35-1,-18 0 1,-71 0 0,1-36-16,-36 36 15,-53 0 1,0 0 0,71-35-1</inkml:trace>
  <inkml:trace contextRef="#ctx0" brushRef="#br0" timeOffset="14511.875">5980 2857 0,'0'0'0,"0"-17"16,0-1 0,-36 1-1,-34 17 1,34 0-16,-34 35 16,-18 35-1,35 36 1,35-18-1,71-35 17,18-17-17,17-36 1,-18-36 0,-17-52-1,0-53 1,0-53-1,-18 18 1,-35 52 0,0 107-1,0 52 1,-17 88 0,17 1-1,0 17 1,0-71-1,0 36 17,17-35-17,19-54 1</inkml:trace>
  <inkml:trace contextRef="#ctx0" brushRef="#br0" timeOffset="14860.712">6368 2910 0,'0'0'0,"0"18"31,0 0-31,0 35 16,0 17 0,0 1-1,0-36 1,0-17-16,0-36 47,0-17-32,0 17-15,17-35 16,36-35 0,0 0-1,18 52 1,-1 19-1,18 17 1,-70 0-16</inkml:trace>
  <inkml:trace contextRef="#ctx0" brushRef="#br0" timeOffset="15010.176">6879 2963 0,'0'0'0,"0"18"15,0 35 1,-17-18-1,-1 0 1,0-17 0,1-18-1,17-18-15</inkml:trace>
  <inkml:trace contextRef="#ctx0" brushRef="#br0" timeOffset="15175.462">6897 2417 0,'0'0'0,"0"17"31,0 18-15,0-17 0,17 17-16,1 1 0</inkml:trace>
  <inkml:trace contextRef="#ctx0" brushRef="#br0" timeOffset="15525.861">7232 2805 0,'0'0'0,"0"17"31,0 1-31,0 17 15,0 36 1,0 17 0,18 0-1,-1-70-15,-17-1 16,35 1 0,1-18-1,-1-53 1,0-17-1,1-36 1,17 17 15,-1 37-15,1 34-16</inkml:trace>
  <inkml:trace contextRef="#ctx0" brushRef="#br0" timeOffset="15861.385">7761 2928 0,'0'0'0,"18"-18"16,35 1 0,-18-54-1,-17 1 1,-18 34-1,0 19-15,-18-1 16,-53 36 0,-17 88-1,53-18 17,35 0-17,18-35 1,17 0-1,35-18 1,36-35 0</inkml:trace>
  <inkml:trace contextRef="#ctx0" brushRef="#br0" timeOffset="16157.697">8308 2840 0,'0'0'0,"0"17"15,0 1-15,18 35 16,-18-35-16,0 70 16,0-18-1,0-34 17,0-54-1,0-17-16,17-36 1,18-35 0,1 18-1,-19 53-15,36 0 16,18 17-16</inkml:trace>
  <inkml:trace contextRef="#ctx0" brushRef="#br0" timeOffset="16463.775">8925 2999 0,'0'0'0,"-17"0"16,17 17-1,17-17 32,-17-17-47,18-19 16,0 1 0,-18 0-1,17 35 1,1 0-1,-18-18-15</inkml:trace>
  <inkml:trace contextRef="#ctx0" brushRef="#br0" timeOffset="17222.732">9490 2928 0,'0'0'0,"0"18"15,-18-1 1,18 1-16,-18 17 15,18-17 1,0-36 15,0-35-15,0-35 0,18-35-1,35 17 16,-18 88-31,18 1 16,53 52 0,0 71-1,-71 17 1,-35-35 0,0 1-1,-18-37 1</inkml:trace>
  <inkml:trace contextRef="#ctx0" brushRef="#br0" timeOffset="17706.315">10354 2611 0,'0'0'0,"-18"0"15,1 0 1,-1 0-16,-17 0 16,-89 70-1,54 18 1,70 0-1,17-52 1,72 17 0,16-36-1,-52-87 1,0-18 15,-53-1-31,0 72 31,-17 87 1,-1-34-32,18 52 15,18 0 1,17-17 0,18-36-1,-18-35 1,0-18-1</inkml:trace>
  <inkml:trace contextRef="#ctx0" brushRef="#br0" timeOffset="18038.593">10654 2681 0,'0'0'0,"0"18"15,0-1 1,0 19-1,18 52 1,-1 0 0,1-17-1,-1-36 1,-17-17 0,18-18-16,-18-18 15,0-17 1,0-54-1,0 1 1,35-18 0,-17 53-1,35 1 1,35 34 0</inkml:trace>
  <inkml:trace contextRef="#ctx0" brushRef="#br0" timeOffset="18222.063">11183 2699 0,'0'0'0,"0"88"31,0-53-15,0 0-16,0 1 15,0-1 1,0-17-1,-18-36 1</inkml:trace>
  <inkml:trace contextRef="#ctx0" brushRef="#br0" timeOffset="18374.894">11236 2311 0,'0'0'0,"0"17"31,0 19-15,0 17-1</inkml:trace>
  <inkml:trace contextRef="#ctx0" brushRef="#br0" timeOffset="19002.786">11836 2558 0,'0'0'0,"-18"-18"16,0 18-16,-35 0 15,18 0 1,-88 18-16,-1 52 31,89 1-15,70 17-1,71-35 1,-35-36 0,70-34-1,-71-54 1,-17-17-1,-53 18 1,0 52 0,-35 88-1,0 19 1,-36 122 0,71-17-1,0-17 1,-18-1 15,-17-35-15,-18-70-1,0-54 1,-17-69 0,-1-54-1,18-18 1,71 18-1,88-17 1,53-1 0,-54 36-1</inkml:trace>
  <inkml:trace contextRef="#ctx0" brushRef="#br0" timeOffset="19452.51">12294 2558 0,'-35'0'16,"17"17"0,-35 1-1,36 0-15,-36 52 16,35 1-1,18 17 1,71-35 0,-36-36-1,18-34 1,-18-36 0,1-53-1,-36 35 1,0 107 31,0-1-47,0 18 15,0 88 1,35-70 0,0-54-1,0-34 1,1-19-1</inkml:trace>
  <inkml:trace contextRef="#ctx0" brushRef="#br0" timeOffset="19769.305">12753 2152 0,'0'0'0,"0"18"15,0-1 1,0 1-16,0-1 16,-18 89-1,18-17 1,0 52 0,0 17-1,0-52 1,0 18-1,36-71 1,16-36 0,19-34-1,0-54 1</inkml:trace>
  <inkml:trace contextRef="#ctx0" brushRef="#br0" timeOffset="19935.25">12647 2505 0,'0'0'0,"18"0"31,17 0-15,-17 17-16,87-17 15,-34 0-15</inkml:trace>
  <inkml:trace contextRef="#ctx0" brushRef="#br0" timeOffset="20302.289">13229 2540 0,'0'0'0,"18"-18"16,17 1 15,-35-19-15,0 19-16,-35 17 31,-36 35-15,1 53-1,34 18 1,36-18 0,53 0-1,36-35 1,-1-53 0,0-17-1</inkml:trace>
  <inkml:trace contextRef="#ctx0" brushRef="#br0" timeOffset="20601.008">13741 2240 0,'0'0'16,"-18"0"-16,0 18 15,-35 52 1,1 36 0,-1 35-1,53 0 1,17-17 0,19-36-1,16-35 1,-16-35-1,-36-36 1</inkml:trace>
  <inkml:trace contextRef="#ctx0" brushRef="#br0" timeOffset="20868.343">14164 2346 0,'0'0'15,"0"18"-15,0 52 16,-35 89 0,-18-18-1,-18-35 1,36-71-16,0 0 15,-1-17 1</inkml:trace>
  <inkml:trace contextRef="#ctx0" brushRef="#br0" timeOffset="21165.545">14446 2558 0,'0'17'15,"0"1"-15,-17 0 16,17 17 0,0-18-1,0-34 16,0-1-15,0-17 0,0 17-1,0 1 1</inkml:trace>
  <inkml:trace contextRef="#ctx0" brushRef="#br0" timeOffset="22647.692">15081 1993 0,'0'0'0,"0"18"31,0 35-15,0 35 0,0-35-16,0 70 15,0 36 1,0-18-1,0-53 1,0-35 0,0-35-1,0-71 17,0 35-17,18-87 1,17-37-1,36 37 1,-1 87 0,71 53-1,-35 71 1,-88 18 0,-53-36-1,-71-18 1,-18-34-1,36-36 1,18 0 0,70-36-1,35 1 1</inkml:trace>
  <inkml:trace contextRef="#ctx0" brushRef="#br0" timeOffset="23130.467">16069 2275 0,'0'0'0,"-18"0"31,1 0-31,-36 0 16,-35 36-1,-1 17 1,72 35 0,34 0-1,1-70 1,35 17-16,35-17 16,0-36-1,-35-53 16,-17-17-15,-36 53 0,0 35-1,-18 53 1,0 35 0,18 18-1,0-36 1,71-17-1,-1-35 1,19-53 0,-54 17-1</inkml:trace>
  <inkml:trace contextRef="#ctx0" brushRef="#br0" timeOffset="23380.26">16686 2222 0,'0'0'0,"-17"0"15,-1 0 1,-17 18 0,17-18-16,-52 88 15,17 36 1,53-1 0,0 1-1,53-54 1,17-34-1,1-36 1,-1-53 0,-17-18-1</inkml:trace>
  <inkml:trace contextRef="#ctx0" brushRef="#br0" timeOffset="23645.675">17074 1958 0,'0'0'0,"0"18"32,-17 17-17,17 18 1,-18-18-16,18 36 16,-35 140-1,17-52 1,-17-36-1,17-34 1,18-54 0,0-70 15</inkml:trace>
  <inkml:trace contextRef="#ctx0" brushRef="#br0" timeOffset="23983.113">17357 2222 0,'0'0'0,"-18"0"31,0 18-15,-52 17-1,52-17-15,-35 17 16,-17 1-1,17 17 1,18 35 0,35-35-1,17 0 1,36-1 0,18-16-1,-1-19 16,36-34-15,-35-19 0</inkml:trace>
  <inkml:trace contextRef="#ctx0" brushRef="#br0" timeOffset="24294.927">18097 2028 0,'0'0'0,"-17"18"31,-1 0-31,-52 35 16,-1 52-1,18 19 1,36 35-1,17-36 17,0-105-32,17 35 15,54-18 1,-18-70 0,-36 17-16</inkml:trace>
  <inkml:trace contextRef="#ctx0" brushRef="#br0" timeOffset="24528.522">18556 2099 0,'0'0'0,"0"18"0,18 17 15,-18 88 1,-36 54-1,-34-18 17,-54-36-17,-52-52 1,123-71-16</inkml:trace>
  <inkml:trace contextRef="#ctx0" brushRef="#br0" timeOffset="26025.354">1023 4392 0,'0'0'0,"18"0"16,-1-18 0,19-34-1,-19-37 1,1 72-16,-18-36 15,0 35 1,-35 18 0,-36 71-1,18 35 1,0 17 0,36 36-1,-19 52 1,19-105-1,-1 0 1,0-71 0,-17-52 15,17-19-31</inkml:trace>
  <inkml:trace contextRef="#ctx0" brushRef="#br0" timeOffset="26524.547">476 4639 0,'0'0'0,"18"0"15,35 0 1,-18 0-16,106-18 16,-35 1-1,70-1 1,-34-17-1,-54 0 1,-53 17 0,-70 53 31,-1 0-32,-16 54 1,52 16-1,17-87-15,1 53 16,70-18 0,-53-53-1,18-53 1,-53-18 0,-17-35-1,-54 0 1,0 54-1,19 52 1,34 17 0,53 1-1,-17-1 1</inkml:trace>
  <inkml:trace contextRef="#ctx0" brushRef="#br0" timeOffset="26807.95">1552 4621 0,'0'0'0,"0"18"16,0 0-16,18 17 15,-18 53 1,0-70-16,0 35 16,-18 0-1,1-53 1,-1-18-1,18-53 1,0 1 0,35-18-1,18 17 17,35 36-17,-35 17-15</inkml:trace>
  <inkml:trace contextRef="#ctx0" brushRef="#br0" timeOffset="27341.145">1923 4621 0,'0'0'0,"-18"18"16,18 0-16,-18 35 15,18-36-15,0 54 16,36 35 0,17-71-1,35-17 1,-18-54 15,1-17-15,-36-53-1,-17 36 1,-18 52 0,-18 36-1,18 35 1,35 35 0,18-17-1,18-36 1,-1-35-1,-17-53 1,-17-35 0,-36 0-1,-18-1 1,-17 54 0,-71 0 15,53 35-16</inkml:trace>
  <inkml:trace contextRef="#ctx0" brushRef="#br0" timeOffset="27789.82">2857 4551 0,'-17'0'31,"-1"17"-31,-52 19 16,34 17-1,19-36-15,-1 71 16,36-17 15,35-18-15,0-53-1,-18-35 1,18-71 0,-36 18-1,-17 17 1,0 53 0,0 36-1,0 70 1,18 18-1,0 0 1,-1-18 0,19-53-1,-19-35 1,54-52 0</inkml:trace>
  <inkml:trace contextRef="#ctx0" brushRef="#br0" timeOffset="28077.078">3316 4639 0,'0'0'0,"0"35"15,0-17-15,18 35 16,-18 35 0,17 0-1,-17-35 1,0-70 15,0-19-15,0 1-16,18-18 15,17-88 1,18 53 0,35 52 15,54 36-31</inkml:trace>
  <inkml:trace contextRef="#ctx0" brushRef="#br0" timeOffset="28588.088">4198 4516 0,'0'0'0,"-18"0"16,-35 0-1,1 17 1,16-17-16,-70 53 16,18 18-1,53 17 1,88 0 0,0-35-1,88-35 16,-53-71-15,-17-53 0,-18-18-1,-18 36 1,-17-53 0,-1 88-1,-34 53 1,-19 88-1,19 1 1,-1 34 0,0 36-1,18-36 1,0-35 0,0-70-1,53-18 16,-17-18-31</inkml:trace>
  <inkml:trace contextRef="#ctx0" brushRef="#br0" timeOffset="29154.253">4762 4674 0,'0'0'0,"18"0"62,17 0-62,71 36 16,71-36 0,-1 17-1,-88-17 1,53 0 15,-105 0-31,69-17 16,-52-1-1,-35-17 1,-36-1 0,1 19-1,-36-1 1,35 0-1,18 36 32,0 0-47,0-1 16,35 54 0,-17-53-16,17 34 15,-35 37 1,0-36 15,-53-18-15,-17-35-1,17-18 1,18-17-16</inkml:trace>
  <inkml:trace contextRef="#ctx0" brushRef="#br0" timeOffset="30035.896">6967 4604 0,'0'0'16,"-17"-18"0,-54 18-1,-52 0 1,-1 35-1,54 36 1,52-53-16,18 34 16,53 37-1,53-36 1,17-53 0,-17-53-1,-35-36 1,-18-34-1,-1 0 17,-16-1-17,-19 54 1,-17 52 0,0 53-1,0 36 1,0 35-1,18-18 1,-18 18 0,35-1-1,-17-52 1,0-35 0</inkml:trace>
  <inkml:trace contextRef="#ctx0" brushRef="#br0" timeOffset="30369.041">7497 4657 0,'0'0'0,"0"17"16,0 1 0,0 17-1,0-17-15,0 35 16,17-18-1,-17 0 1,0-70 15,0-18-15,0-17 0,0 17-1,18 35-15,52-53 16,1 36-1,17 35 17,-17 0-32</inkml:trace>
  <inkml:trace contextRef="#ctx0" brushRef="#br0" timeOffset="30539.064">7990 4692 0,'0'18'15,"0"-1"1,0 1-16,0 17 16,0-17-1,0-1-15,-17-17 16,17-17 0</inkml:trace>
  <inkml:trace contextRef="#ctx0" brushRef="#br0" timeOffset="30702.064">7990 4269 0,'0'0'0,"0"17"32,0 19-17,36-1 1,-36-18-16</inkml:trace>
  <inkml:trace contextRef="#ctx0" brushRef="#br0" timeOffset="31034.686">8308 4674 0,'0'0'0,"0"18"15,18 17-15,-1 0 16,18 1-16,1 34 31,-19-34-15,1-36 0,17-36-1,1-52 1,-1-18-1,-18 18 1,19 35 0,17 36-1,-18-1 1,-17 18-16</inkml:trace>
  <inkml:trace contextRef="#ctx0" brushRef="#br0" timeOffset="31333.978">8908 4621 0,'0'0'0,"0"-17"15,35-1 17,-35 0-32,35-34 15,-17 16 1,-18 1-1,-53 35 1,-18 35 0,18 36-1,53 17 1,36 0 0,17-17-1,35-54 1,-18-17-1</inkml:trace>
  <inkml:trace contextRef="#ctx0" brushRef="#br0" timeOffset="31617.749">9349 4568 0,'0'0'0,"0"18"0,0 0 16,0 35-1,0 35 1,0-18 0,0-34-1,-18-36 1,0-36 0,18-34-1,0 17 1,0 35-16,36-70 15,34 18 1,54 34 0</inkml:trace>
  <inkml:trace contextRef="#ctx0" brushRef="#br0" timeOffset="31882.421">9825 4674 0,'0'0'16,"0"-17"46,0-1-46,0 0-16,0 1 15,0-1 17,0 0-17</inkml:trace>
  <inkml:trace contextRef="#ctx0" brushRef="#br0" timeOffset="32632.526">10777 4639 0,'0'0'0,"0"18"16,0-1-1,0 1-15,-17 0 16,17 17 0,0-53 15,0-17 0,0-36-15,0-17-1,0 53-15,35-18 16,71 0 0,17 71-1,1 35 1,-36 17 0,-70 18-1,-36-35 1,-17 0-1,17-18 1,53-35 15</inkml:trace>
  <inkml:trace contextRef="#ctx0" brushRef="#br0" timeOffset="33081.324">11871 4392 0,'0'0'0,"-18"0"15,-17 0 1,-53 0 0,-53 35-1,70 1 1,36-19-16,0 54 15,70-18 1,71-18 0,-18-17-1,-18-54 1,-17-34 15,-17-1-15,-19 18-1,-34 89 17,17 52-17,0-18 1,17 19 0,36-54-1,0-18 1,-35-17-16</inkml:trace>
  <inkml:trace contextRef="#ctx0" brushRef="#br0" timeOffset="33431.052">12241 4410 0,'0'0'0,"0"17"31,0 1-16,0 17 1,0-17-16,36 70 16,-1-17-1,-17-18 1,17-18 0,-18-35-1,36-35 1,0-36-1,0-17 1,-35 35 0,0-18-1,-1 36 1,18 35 15</inkml:trace>
  <inkml:trace contextRef="#ctx0" brushRef="#br0" timeOffset="33597.262">12894 4604 0,'0'0'0,"0"17"16,0 1 0,-18 35-1,18-35 1,-17-18-1,-1 0 1</inkml:trace>
  <inkml:trace contextRef="#ctx0" brushRef="#br0" timeOffset="33747.024">12894 4163 0,'18'0'31,"-1"0"-15,1 17 0,-18 1-16,35 17 0</inkml:trace>
  <inkml:trace contextRef="#ctx0" brushRef="#br0" timeOffset="34312.572">13511 4357 0,'0'0'0,"-17"0"15,-36 0 1,-53 35 0,18 0-1,53 1 1,35-1-1,35 18 1,35-18 0,19-35-1,-19-35 1,-17-18 0,-18 18-1,-35-1 1,0 54-1,-35 53 1,0 70 0,35 53-1,0 53 1,0-36 0,-36-52 15,19-141-31,-36-18 31,0-71-15,35-35-1,18 71-15,0-53 16,36-71 0,69-17-1,-16 70-15</inkml:trace>
  <inkml:trace contextRef="#ctx0" brushRef="#br0" timeOffset="34778.81">14058 4322 0,'0'0'0,"-17"0"31,-19 0-15,-52 17 0,70 1-16,-34-1 15,16 54 1,36 0 0,71-19-1,35-34 1,-18-36-1,-18-34 1,-34-19 0,-19 18-1,-17 18 1,-17 70 0,-19 18-1,19 35 1,17 0 15,0-35-15,35-35-1,36-53 1,-1-1-16</inkml:trace>
  <inkml:trace contextRef="#ctx0" brushRef="#br0" timeOffset="35045.118">14852 3916 0,'0'0'0,"-18"17"16,-17 36 0,-18 53-1,35 18 1,1-1-1,17-70 1,-18 18 0,-17 17-1,0-18 1,17-52 0,18-36-16</inkml:trace>
  <inkml:trace contextRef="#ctx0" brushRef="#br0" timeOffset="35178.884">14658 4251 0,'35'-18'32,"18"18"-32,-18-17 0,18-1 15</inkml:trace>
  <inkml:trace contextRef="#ctx0" brushRef="#br0" timeOffset="35527.141">15169 4269 0,'0'0'0,"36"-18"15,-1-17 1,-17-18 0,-18 17-1,-18 19 1,-17 17-16,-36 17 16,-17 54-1,53 35 1,35-18-1,53-17 1,35-18 15,-18-36-15,-17-52-16</inkml:trace>
  <inkml:trace contextRef="#ctx0" brushRef="#br0" timeOffset="35993.674">16051 3916 0,'0'0'0,"-17"-18"15,-1 18 1,0 0-16,-34 0 15,-37 53 1,1 53 0,35 17-1,18 1 1,35-54 0,71 36-1,17-53 1,0-53-1,18-17 1,-53-19 0</inkml:trace>
  <inkml:trace contextRef="#ctx0" brushRef="#br0" timeOffset="36226.93">16581 3828 0,'0'0'0,"0"17"16,17 19 0,1-1-16,17 53 15,0 124 1,-52-71 0,-54-35-1,-35-36 1,-17-35-1,70-35 1</inkml:trace>
  <inkml:trace contextRef="#ctx0" brushRef="#br0" timeOffset="36544.758">17004 4286 0,'-18'0'15,"1"18"1,-1 0 0,0-1-16,18 1 15,0-1 1,0-34 15,0-1-15,0 1-1,0-1-15,0 0 32</inkml:trace>
  <inkml:trace contextRef="#ctx0" brushRef="#br0" timeOffset="37274.998">18221 3863 0,'0'0'0,"18"-18"16,-1 1 0,1-19-1,-18 19-15,18-36 16,-18-53-1,0 53 1,-36 53 0,-17 53-1,-17 70 1,-1 124 0,71-123-1,0 88 1,0-71-1,0-71 1,-17-52 0,-36-18-1,17-18 1</inkml:trace>
  <inkml:trace contextRef="#ctx0" brushRef="#br0" timeOffset="37756.8">17604 4233 0,'0'0'16,"17"0"-16,1 0 15,70 0 1,71-17 0,0-19-1,17 1 1,-53-18-1,-52 18 1,-53 0 0,-1 35-1,-34 17 1,-19 54 15,1 35-15,35-18-1,0-70-15,18 34 16,35 1 0,17-53-1,-17-17 1,-18-36 0,-17-35-1,-18-18 1,-88 35-1,53 54 1,17 17 0,18 17-1</inkml:trace>
  <inkml:trace contextRef="#ctx0" brushRef="#br0" timeOffset="38073.461">18944 4163 0,'0'0'0,"18"17"16,17 19-1,-35-19-15,18 36 16,-18-35-16,-18 52 16,-17-34-1,0-19 1,17-17-1,18-35 1,-18-18 0,18 0-1,71-70 1,17 52 0,18 18 15,-36 36-31</inkml:trace>
  <inkml:trace contextRef="#ctx0" brushRef="#br0" timeOffset="38605.112">19262 4251 0,'0'0'0,"0"18"15,0 17 1,17 18 0,36 0-1,-35-53 1,17 0-16,18 0 16,18-53 15,-54 0-16,19-35 1,-19 35 0,-17 35-1,0 53 1,0 36 0,53 0-1,0-36 1,18-35-1,-36-35 1,0-1 0,-17-52-1,-18 0 1,0 17 15,-36 18-15,19 53-1,34 18 1</inkml:trace>
  <inkml:trace contextRef="#ctx0" brushRef="#br0" timeOffset="39038.868">20108 3986 0,'0'0'0,"-17"0"16,-36 18 0,0 35-1,-18 17 1,54 1 0,34 0-1,1-54 1,17 1-1,36-18 1,-18-35 0,-18-18-1,18-36 1,-35-16 0,-18 122 15,0 1-31,0 52 15,0 19 1,0-19 0,35-17-1,35-35 1,1-36 0</inkml:trace>
  <inkml:trace contextRef="#ctx0" brushRef="#br0" timeOffset="39355.236">20690 4127 0,'0'0'0,"0"18"16,-17 35 0,17-18-16,-36 36 15,19-36 1,-1 0-1,1-17 1,17-36 0,0-52-1,17-1 1,18-35 0,36 18-1,35 0 1,0 35 15,-71 36-31</inkml:trace>
  <inkml:trace contextRef="#ctx0" brushRef="#br0" timeOffset="39969.804">21555 3281 0,'0'0'0,"0"17"31,0 36-15,0 18-1,0-36 1,0 71-16,-18 141 31,0-124-15,-34 36-1,16-53 1,1-53 0,17-18-1,18-70 16,0-18-15,18 0 0,-18 35-16,18-52 15,-18-18 1,-36 17 0,-52 71-1,0 53 1,35-18 15,0 54-15,35 16-1,54-52 1,34-17 0,1-36-1,17 0 1,0-53-1,-70 35-15</inkml:trace>
  <inkml:trace contextRef="#ctx0" brushRef="#br0" timeOffset="40302.798">21837 3669 0,'0'0'0,"-18"0"31,-52 53-15,17-18-1,18 0-15,-54 89 16,36-1-1,53-35 1,36 1 0,34-54-1,18-17 1,1-54 0,-54 19-1</inkml:trace>
  <inkml:trace contextRef="#ctx0" brushRef="#br0" timeOffset="40552.174">22437 3581 0,'0'0'0,"0"88"16,0 71-1,-71 17 1,1-88 0,34-35-16,-87 35 15,17-17 1,18-71 0,52 0-1</inkml:trace>
  <inkml:trace contextRef="#ctx0" brushRef="#br0" timeOffset="42500.86">19032 2311 0,'0'0'0,"18"0"31,0 0-15,-1 0 0,19-18-1,-19-17 1,-34 35 15,-1 0-15,0 0-16,-17 0 15,53 0 32,-1 0-31,1 0-1,0 0-15,17 0 16,0 0 0,-35 17-16</inkml:trace>
  <inkml:trace contextRef="#ctx0" brushRef="#br0" timeOffset="42700.751">19297 2593 0,'0'0'0,"0"18"16,0-1-16,-18 36 15,-35 35 1,-52 0 15,69-52-31,-52-1 16,70-17-16</inkml:trace>
  <inkml:trace contextRef="#ctx0" brushRef="#br0" timeOffset="43899.366">22878 3845 0,'0'0'0,"-18"0"31,18 18-31,-18-18 15,36 0 48,-18-18-47,0 1-16,0-1 15,-35 18 16,-18 0-15,35 18-16,18-1 31,18-17-15,17 0 0,0-17-1,-35-1 1,0 0-16,0 1 15,0-1 1,-17 18 0,17 35-1,0 18 1</inkml:trace>
  <inkml:trace contextRef="#ctx0" brushRef="#br0" timeOffset="44147.209">22931 4110 0,'0'0'0,"0"17"47,0 1-47,-18 17 15,-17 36 1,-36 17 0,36-70-16,-53 17 15,35-17-15</inkml:trace>
  <inkml:trace contextRef="#ctx0" brushRef="#br0" timeOffset="49754.533">670 5909 0,'0'0'0,"-17"0"16,-89 0-1,53 0 1,18 0 0,17 0-1,0 0 1,36 18 15,0-18-31,87 17 16,107 19-1,-36-19 1,-87 1 0,211 35-1,141 0 1,70 0-16,-35 0 31,-176-18-15,141 0-1,-106-17 1,-123-18 0,-159 0-1,-36 0 1,-34 0 15,-1 0-15,-17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4:45:41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829 917 0,'0'0'0,"-18"18"63,1-1-63,17 1 15,-36 35-15,-34 71 32,-1 17-17,54-106-15,-19 53 16,19 0-1,17-70 1,0-53 0,35-54-1,53-52 1,18-35 0,0 35-1,-18 53 1,-35 52-1,-18 54 1,1 53 0,-19 17-1,-17 35 17,-17 71-17,-19-70 1,1-18-1,17-36 1,1-70 0,-1 0-16</inkml:trace>
  <inkml:trace contextRef="#ctx0" brushRef="#br0" timeOffset="183.855">582 1288 0,'0'0'0,"18"0"31,35 0-15,70 0-16,36 0 31,0 0-15</inkml:trace>
  <inkml:trace contextRef="#ctx0" brushRef="#br0" timeOffset="749.828">1782 1147 0,'0'0'0,"0"-18"16,-18 18-1,0-35 1,-35 35 0,-35 0-1,0 35 1,53-17 0,-18 34-1,0 107 1,70-88-1,36 17 1,18-70 0,35-36-1,-18-70 1,18-124 0,-53 89-1,0-19 1,-53 54-1,0 71 1,-36 34 0,-17 54-1,1 88 17,52-71-17,-18 35 1,18 1-1,18-54 1,34-34 0,-16-36-16</inkml:trace>
  <inkml:trace contextRef="#ctx0" brushRef="#br0" timeOffset="1115.548">2222 1147 0,'0'0'0,"0"17"31,0 54-15,0 17 0,36 18-1,-1-53 16,-17-36-31,17-17 16,36 0 0,17-70-1,0-36 1,-35 18 0,-18-18-1,-35 53 1,-18 53-1,18 18 1,36-1 0</inkml:trace>
  <inkml:trace contextRef="#ctx0" brushRef="#br0" timeOffset="1564.071">3052 1111 0,'0'0'0,"0"-17"16,-18 17-1,-17-18 1,-1 18 0,-17 0-1,0 53 1,18 17-1,35-34-15,18 34 16,35 18 0,0-52-1,17-36 1,-34-71 0,16-17-1,-52 17 16,0 54-15,-35 34 0,0 54-1,35 17 1,0 0 0,53-35-1,0-35 1</inkml:trace>
  <inkml:trace contextRef="#ctx0" brushRef="#br0" timeOffset="1947.753">3492 1411 0,'0'0'0,"-17"-18"46,17 1-30,0-1 0,0 1-16,0-36 15,0 35-15,35-53 16,36-52 0,17 105-1,-18 18 1,54 89-1,-54-1 1,-52 18 0,-36-18-1,-34-18 1,16-70 0,19 0-1,-1-17 1</inkml:trace>
  <inkml:trace contextRef="#ctx0" brushRef="#br0" timeOffset="2613.832">4322 758 0,'0'0'0,"0"18"47,0 0-47,0 52 15,-18-17 1,-35 71-1,0-1 17,0 1-17,35-89-15,1 71 16,17-53 0,0-18-1,53-35 1,35-18-1,35-70 1,-87 53-16</inkml:trace>
  <inkml:trace contextRef="#ctx0" brushRef="#br0" timeOffset="2796.043">4286 1023 0,'0'0'0,"18"0"32,0 0-17,70 0 1,35 0 0,54-18-1</inkml:trace>
  <inkml:trace contextRef="#ctx0" brushRef="#br0" timeOffset="3248.23">4992 882 0,'-35'0'31,"17"-18"-31,-35 18 16,-35 0-1,52 18-15,-52 35 16,35 17-1,36 1 17,52 17-17,36-17 1,-36-54-16,53-17 16,0-53-1,0-35 1,-35 0-1,-35 53 1,-18 17 0,-35 36-1,-1 70 1,1-17 0,35 17-1,18-18 1,52-17 15,-17-53-15,53-53-1</inkml:trace>
  <inkml:trace contextRef="#ctx0" brushRef="#br0" timeOffset="3795.046">5609 882 0,'0'0'0,"-17"0"16,-19 0 0,19 18-16,-72 34 15,36 37 1,36-1 0,52-18-1,18-34 16,18-36-15,17-53 0,-35-35-1,-36 17 1,-17 36 0,-35 35-1,-35 88 1,34-17-1,1 87 1,17 19 0,1-1-1,-1-35 1,-35-35 0,18-71-1,-36-52 1,36-19-1,-18-52 17,71-18-17,88-35 1,158-53 0,-211 141-16</inkml:trace>
  <inkml:trace contextRef="#ctx0" brushRef="#br0" timeOffset="4193.832">6015 1111 0,'0'0'0,"17"0"31,-17-17-31,18 17 0,0-36 15,35-17 17,-36 0-17,-52 53 17,17 18-32,-17 17 15,-35 36 1,34 17-1,19 18 1,34 0 0,19-53-1,34-36 1,18-34 0,36-71-1,-36 17 1</inkml:trace>
  <inkml:trace contextRef="#ctx0" brushRef="#br0" timeOffset="4460.385">6544 952 0,'0'0'0,"-18"0"47,1 0-31,-1 0-16,-17 36 15,17 34 1,1 19-1,17 34 1,0-52 0,0 34-1,-53-69 1,-36-19 0,19-34-1,-1-36 1,71 17-1</inkml:trace>
  <inkml:trace contextRef="#ctx0" brushRef="#br0" timeOffset="5025.765">8061 988 0,'0'0'0,"-18"0"15,-52 0 1,-18 17-1,35 19 1,-36 34 0,72 18-1,52 1 1,-17-72-16,88 1 16,-1-36-1,-34-70 1,-36-18-1,-52 36 1,-36-19 0,-18 54-1</inkml:trace>
  <inkml:trace contextRef="#ctx0" brushRef="#br0" timeOffset="5392.033">8661 829 0,'0'0'0,"0"-18"16,53-52 0,-18-1-1,-35 18 1,0 36-16,-18 17 15,-17 0 1,-36 35 0,18 53-1,1 36 17,34 17-17,18-35 1,-35 141-1,-1-106 1,-17-36 0,-17-69-1,17-36 1</inkml:trace>
  <inkml:trace contextRef="#ctx0" brushRef="#br0" timeOffset="5541.245">8308 1235 0,'0'0'0,"18"0"0,70 0 15,88-18 1,36-35 0</inkml:trace>
  <inkml:trace contextRef="#ctx0" brushRef="#br0" timeOffset="6390.244">10283 935 0,'0'0'0,"0"-18"16,0 1 0,-17-1 15,-1 18-31,-17-18 16,-18 18-1,-106 36 1,36 16-1,52 37 1,54 17 0,34-18-1,54-35 1,-1-36 0,1-52-1,-1-36 1,1-34-1,-18 16 1,-53 54 0,0 53-1,-35 52 1,17 1 15,18-18-15,0 35-1,18-17 1,35-36 0,35-53-1,-71 1-15</inkml:trace>
  <inkml:trace contextRef="#ctx0" brushRef="#br0" timeOffset="6824.298">10566 917 0,'0'0'0,"-18"0"32,0 18-32,1 17 15,-19 18 1,36 18 0,0 34-1,53-16 16,0-54-15,0-53 0,0-17-1,18-71 1,-1 18 0,-34 17-1,-36 54 1,-18 34-1,-35 54 1,18 17 0,35 0-1,0-70-15,0 35 16,35-18 0,18-35 15,-18-35-31</inkml:trace>
  <inkml:trace contextRef="#ctx0" brushRef="#br0" timeOffset="7155.432">11359 670 0,'0'0'0,"0"18"15,-17 0 1,17-1-16,-18 54 16,-17 17-1,0-18 1,-1 19 0,-17 34 15,18-35-16,35-17 1,18-18 0,35-53-1,53-35 1,17-54 0</inkml:trace>
  <inkml:trace contextRef="#ctx0" brushRef="#br0" timeOffset="7339.061">11112 1005 0,'0'0'0,"18"0"32,17 0-32,-17 0 0,123 0 31,18-17-16,-106-1-15</inkml:trace>
  <inkml:trace contextRef="#ctx0" brushRef="#br0" timeOffset="7654.566">11871 900 0,'0'0'0,"-18"0"16,1 17-1,-1-17-15,-17 53 16,-36 18-1,54 35 1,17-18 0,52-18-1,1-70 1,0-35 0,-17-53-1,-19-36 16,-17 36-15,-53 18 0,-17 52-1,17 18 1,53 35-16</inkml:trace>
  <inkml:trace contextRef="#ctx0" brushRef="#br0" timeOffset="8203.787">12047 1252 0,'0'0'0,"0"-17"32,0-1-32,0-17 15,0 17 1,0-35-1,53-17 1,-17 17 0,16 35-1,-16 53 1,-1 54 0,-17-1-1,-18-35 1,0-18-1,0-88 17,0 35-32,17-34 15,36-37 1,53 1 0,-18 88-1,0 53 1,-52 0 15,-36 35-15,-53 18-1,-18-35 1,18-36 0,36-35-1,17-18 1,53-35-1</inkml:trace>
  <inkml:trace contextRef="#ctx0" brushRef="#br0" timeOffset="8736.983">13106 970 0,'0'0'0,"0"-18"31,-18 18-15,0 0-1,-17 0 1,-35 0 0,-19 53-1,54-35-15,-18 35 16,-17 70-1,87-34 1,54-1 0,35-71-1,-1-69 1,1-37 0,-17-34-1,-37 52 1,-34 36-1,-53 53 17,0 52-17,-18 18 1,17 36 0,36-36-1,0-53 1,53-35-1,18-53 1,-54 36-16</inkml:trace>
  <inkml:trace contextRef="#ctx0" brushRef="#br0" timeOffset="9087.414">13723 600 0,'0'0'0,"0"17"15,0 1 1,0 17 0,0 18-1,-18 35 1,18-70-16,-35 53 15,-18 70 1,0-35 0,36-36-1,-1 36 1,18-36 0,53-52-1,35-36 1,-53-34-1</inkml:trace>
  <inkml:trace contextRef="#ctx0" brushRef="#br0" timeOffset="9451.39">13511 988 0,'0'0'0,"18"0"31,35 17-15,35-17 0,-53 0-16,89 0 15,-1 0 1,-17-35 0,-71 17-1,-17 18 1,-36 36 15,-17-1-15,18-17-1,-19 52 1,-17 18 0,36-35-1</inkml:trace>
  <inkml:trace contextRef="#ctx0" brushRef="#br0" timeOffset="9600.639">14217 706 0,'0'0'0,"-18"0"31,1 17-31,17 1 15,0-1 1</inkml:trace>
  <inkml:trace contextRef="#ctx0" brushRef="#br0" timeOffset="9968.596">14429 882 0,'0'0'0,"-18"0"16,0 35 0,-52 0-1,52 1-15,-35 17 16,18 35 0,35-53-16,35 53 15,36-35 1,35-35-1,-18-71 1,-18-35 0,-17-53 15,-53 17-15,-35 54-1,-36 34 1,36 54-1,35 17-15</inkml:trace>
  <inkml:trace contextRef="#ctx0" brushRef="#br0" timeOffset="10317.076">14834 1235 0,'0'0'0,"0"-18"15,0-17 1,0 17 0,0-52-16,18-19 31,35 1-15,53 0-1,0 70 1,17 71-1,-52 71 1,-36-1 0,-53-35-1,-17 1 1,-18-54 0,18-17-1,35-54 1</inkml:trace>
  <inkml:trace contextRef="#ctx0" brushRef="#br0" timeOffset="10683.21">15840 935 0,'0'0'0,"17"0"31,-17 17-15,18-17-16,17 0 16,18-17-1,-18-1 1,-70 1 15,-18 17-15,36 0-1,-19 0 1,19 0 0,17 17-1,17 18 1</inkml:trace>
  <inkml:trace contextRef="#ctx0" brushRef="#br0" timeOffset="10933.817">15752 1341 0,'0'0'0,"17"0"16,1 0-1,35 0 1,-18-18 0,0-35-1,-35 18 1,-70 17 15,-36 0-31</inkml:trace>
  <inkml:trace contextRef="#ctx0" brushRef="#br0" timeOffset="12433.765">900 1923 0,'0'0'0,"-18"0"16,-17 0 0,17 0-16,0 0 15,1 0 1,-1 0-1,71 0 17,35 17-17,-53-17-15,89 0 16,141 18 0,158 0 15,71 17-16,0 18 1,52-18 0,-16 0-1,-54 1 1,-194-19 0,212 18-1,-282-35 1,-124 0-1,-35 0 1,-71 0 15,-35-17-15,18-1 0,17 1-1</inkml:trace>
  <inkml:trace contextRef="#ctx0" brushRef="#br0" timeOffset="13795.116">7973 1923 0,'0'0'0,"17"0"47,19 0-32,52 0-15,106 0 32,53 0-17,-18-18 1,-35 0 0,-141 1-16</inkml:trace>
  <inkml:trace contextRef="#ctx0" brushRef="#br0" timeOffset="14544.208">10213 1958 0,'0'0'0,"-18"0"31,36 0 16,0 0-47,52 0 16,-35 0-1,71 0-15,88 18 16,106-1 15,123 1-15,36-1-1,0 1 1,-54-18 0,-87 0-1,-36 0 1,-35 0-1,-18 0 1,-17 0 0,-18 0-1,-141-18 1,17 18 0,-34-17-1,-19 17 1,-17-18 15,0 1 16,0-1-31,0 0-1</inkml:trace>
  <inkml:trace contextRef="#ctx0" brushRef="#br0" timeOffset="16906.957">423 2646 0,'0'0'0,"0"17"47,-17-17-31,17 18-1,0 0-15,-18 52 16,18-52-16,0 52 16,0 19-1,0-36 1,0-18 15,0-17-15,0-36 15,0 0-15,0 1-16,0-36 15,35-18 1,-17 36-16</inkml:trace>
  <inkml:trace contextRef="#ctx0" brushRef="#br0" timeOffset="17339.861">564 2346 0,'0'0'0,"18"18"32,0-1-17,-1 1 1,1 0-16,35 70 15,17 0 1,1 0 0,17 0-1,18-17 1,-35-54 0,-36 19-1,-35-19 1,-53 1-1,-53 17 1,-35 36 0,-18 17-1,1-17 1,-19 17 0,107-53 15,52-35-16,36-18 1</inkml:trace>
  <inkml:trace contextRef="#ctx0" brushRef="#br0" timeOffset="35398.609">2117 2787 0,'0'0'0,"0"-18"15,17 18-15,1-17 16,0 17 0,52-53-1,-17 0 1,-18-35 0,-35 52-1,-53-17 1,-52 36-1,-1 34 1,-18 54 0,71-18-1,-17 35 1,52 0 0,142 36-1,17-36 1,-53-17-1,-53-19 1,-35-16 15,-106-1-15,-35-35 0,-17 0-1,16 0 1,54-18-1,71 18 1,17-17 0,105 17-1,89-18 1</inkml:trace>
  <inkml:trace contextRef="#ctx0" brushRef="#br0" timeOffset="35943.185">2752 2999 0,'0'0'0,"0"-18"31,-18 0-16,0 18 1,1 0-16,-36-17 16,-53 17-1,0 35 1,53 0 0,0 71-1,89-35 1,34-36-1,18-17 17,-35-18-17,-17-36 1,-1-17 0,-35-17-1,0 52 1,-18 18-1,-17 53 1,35 0 0,0 0-1,18 0 1,17-36 0,18-17-1,-36 0 1</inkml:trace>
  <inkml:trace contextRef="#ctx0" brushRef="#br0" timeOffset="36275.531">2963 3069 0,'0'0'0,"0"18"31,0 17-15,0 18-1,0-18 1,0 1-16,36-1 16,-19-18-1,36-17 1,0-17 0,-18-18-1,18-54 1,0 19-1,-35 17 1,35 53 31,-36 0-47</inkml:trace>
  <inkml:trace contextRef="#ctx0" brushRef="#br0" timeOffset="36626.328">3581 3175 0,'0'0'0,"17"0"15,19 0 1,-19-18-16,1 1 16,17-19-1,-17-16 1,-18 16-1,-53 19 1,-71 34 15,54 19-31,17 16 32,53 37-17,18-1 1,17-35-1,35-18 1,19-17 0,-19-36-16</inkml:trace>
  <inkml:trace contextRef="#ctx0" brushRef="#br0" timeOffset="36975.356">4216 3034 0,'0'0'0,"0"-18"31,-18 18-15,0 18-1,1 0-15,-1 17 16,0 18 15,18-36-31,0 36 16,36 0-1,17 18 1,-36-36 0,-17-17-1,-35-18 1,-71 0 0,-17 0-1,35 0 1,88-36-1,52 19 1</inkml:trace>
  <inkml:trace contextRef="#ctx0" brushRef="#br0" timeOffset="37457.366">5362 2787 0,'0'0'0,"0"18"47,0-1-31,-17 36-1,-1 35 1,0-52-16,1 34 15,-19 36 1,1-18 0,35-17-1,0-36 1,35 0 0,36-35-1,35-17 1,-36-19-1</inkml:trace>
  <inkml:trace contextRef="#ctx0" brushRef="#br0" timeOffset="37808.114">5168 3140 0,'0'0'0,"35"0"15,18 0 1,71 0 0,-89 0-16,53-18 15,36 0 1,-54 1 0,-34-1-1,-19 18 1,-17 35 15,0-17-15,-17 17-16,17 18 15,-18 0 1,0-18 15,-17-35-31</inkml:trace>
  <inkml:trace contextRef="#ctx0" brushRef="#br0" timeOffset="37941.961">5821 2787 0,'0'0'0,"0"35"15,0 36 1</inkml:trace>
  <inkml:trace contextRef="#ctx0" brushRef="#br0" timeOffset="38456.362">5891 3281 0,'0'0'0,"0"-18"31,0 1-31,0-1 15,0-53 1,36-17 0,-1 18-1,18 52 1,0 53 0,0 36-1,-18 17 1,-17-35-1,-1-18 1,19-70 15,-36 17-31,35-17 16,18-71 0,17 36 15,1 70-16,-1 35 1,-17 53 0,-53 36-1,0-89 1,0 18 0,18-53-1,70 0 1,36-53-1</inkml:trace>
  <inkml:trace contextRef="#ctx0" brushRef="#br0" timeOffset="38822.364">7108 3052 0,'0'0'0,"18"0"31,0-18-15,35-35-1,0 0 1,-18 0 0,-53 35-1,-52 18 1,34 18-16,-69 70 15,52-17 1,35 17 0,53 0-1,71-35 1,18-35 0,17-36 15,-71-17-31</inkml:trace>
  <inkml:trace contextRef="#ctx0" brushRef="#br0" timeOffset="39936.325">459 4374 0,'0'0'0,"0"-17"16,0-1-1,0 1-15,0-1 16,35-35-1,35 18-15,1 35 32,0 53-17,-36 17 1,-35 1 0,-71-1-1,-17-17 1,18-35-1,-1-18 1,53-18 0,18-17-1,36 17 1,-1 18 0,0 36-1,-35 16 1,18-16 15,-1 34-15,19-52-1,17 0 1,0-36 0,-1-17-1,-34 17-15</inkml:trace>
  <inkml:trace contextRef="#ctx0" brushRef="#br0" timeOffset="40410.102">952 3933 0,'0'0'0,"0"18"31,18 17-31,17 18 32,1 35-17,34 18 1,-34-70-16,16 34 16,54 36-1,-70-53 1,-19-18-1,-17-17 1,0-1-16,0 1 16,-70 35-1,-1-18 1,-88 53 0,18 1-1,18-36 1,35 0-1,35-36 17,35-17-17,106-35 17,-35 17-32</inkml:trace>
  <inkml:trace contextRef="#ctx0" brushRef="#br0" timeOffset="41038.603">1852 4568 0,'0'0'0,"-18"18"15,1 0-15,-1 35 16,-17 0 0,35-18-1,18-53 17,17-70-17,53-35 1,53-54-1,-17 1 1,-36 88 0,-35 70 15,-18 71-15,0 70-1,-17 18 1,-18 1-1,0-37 1,-18-16 0,18-37-1,0-34 1,-17-36 0</inkml:trace>
  <inkml:trace contextRef="#ctx0" brushRef="#br0" timeOffset="41250.589">1834 4463 0,'0'0'16,"18"0"0,17 0-1,-17 0-15,70 0 16,36 17-1,87 1 1,-87-18 0,-71 0-16</inkml:trace>
  <inkml:trace contextRef="#ctx0" brushRef="#br0" timeOffset="41535.887">2787 4427 0,'0'0'0,"-18"0"47,1 0-32,-19 18 1,19 0-16,-19-1 16,-34 71-1,70-35 1,0 18-1,35-53 1,36 17 0,52-53-1,-52-17 1</inkml:trace>
  <inkml:trace contextRef="#ctx0" brushRef="#br0" timeOffset="41800.996">3104 4445 0,'0'0'0,"-17"0"15,-1 0 1,1 18 0,-19-1-1,36 1-15,-35 17 16,0 36-1,17-1 1,36 1 0,17-18-1,53-18 1,18-53 0,17-35-1</inkml:trace>
  <inkml:trace contextRef="#ctx0" brushRef="#br0" timeOffset="42233.522">3563 4427 0,'0'0'0,"-18"0"32,-17 53-17,0-17 1,17-19-16,1 54 15,17-18 1,17 35 0,54-53-1,17-17 1,35-71 0,-17-35-1,-53 35 1,0-18-1,-53 36 1,-35 70 15,35-17-15,-18 52 0,18-17-1,18 18 1,35-18-1,35-36 1,-18-17-16</inkml:trace>
  <inkml:trace contextRef="#ctx0" brushRef="#br0" timeOffset="42549.111">4410 4551 0,'0'0'0,"0"17"16,0 1 0,0 35-16,-18 18 15,0-19 1,1-16 15,17-19-15,-18-34-1,18-1-15,0-35 16,53 0 0,-18 0-1,71-17 1,106 17 0,-177 53-16</inkml:trace>
  <inkml:trace contextRef="#ctx0" brushRef="#br0" timeOffset="42982.369">5186 4480 0,'0'0'0,"-18"0"0,-70 0 31,-18 36-15,71-19-16,-53 1 16,17 35-1,71 17 1,53 1 0,53-54-1,0-34 1,-18-36-1,-18-35 1,-52 35 0,-18 35-1,-35 36 1,-18 35 15,53 17-15,18 18-1,34-35 1,19-35-16</inkml:trace>
  <inkml:trace contextRef="#ctx0" brushRef="#br0" timeOffset="43265.398">5803 4463 0,'0'0'0,"-17"0"16,-1 17-1,-17 1-15,-36 35 16,36-18 0,17-17-1,18 70 1,18 0-1,35 0 1,35-52 0,18-54-1,17-35 1</inkml:trace>
  <inkml:trace contextRef="#ctx0" brushRef="#br0" timeOffset="43815.878">6174 4516 0,'0'0'0,"-18"17"16,18 1-16,-18 35 15,18 0 1,0-36 0,18 71-1,35-35 1,35-35-1,0-53 1,18-18 0,0-53-1,-36 35 1,-70 19 0,-35 52-1,-35 17 1,-1 71-1,1 36 1,17 70 0,17 18-1,1-1 1,-18-70 0,0-70-1,-17-36 16,17-70-15,35-36 0,18-17-1,88-35 1,106-18 0,89-1-1,-89 54 1</inkml:trace>
  <inkml:trace contextRef="#ctx0" brushRef="#br0" timeOffset="44414.164">7655 4427 0,'0'0'0,"0"18"15,0 0 1,-17-18-16,-19 53 15,19-1 1,-19 19 0,1-36-1,0-35 17</inkml:trace>
  <inkml:trace contextRef="#ctx0" brushRef="#br0" timeOffset="44579.005">7726 4092 0,'0'0'0,"0"18"47,0 17-32,35 0 1,-17-17-16</inkml:trace>
  <inkml:trace contextRef="#ctx0" brushRef="#br0" timeOffset="44929.169">7955 4657 0,'0'0'0,"0"-18"31,-18 0-31,18 1 16,0-36 0,36-18-1,52 18 1,-17 18 0,34 35-1,19 71 1,-107-18-1,-17-18-15,-17 35 16,-18-17 0,-1-17-1,1-36 1,0 0 0,17-18-1</inkml:trace>
  <inkml:trace contextRef="#ctx0" brushRef="#br0" timeOffset="46693.955">9190 4374 0,'0'0'0,"17"0"16,1 0-1,-18 18-15,18 17 16,-18-17 0,0 53-1,-36-1 1,19-17 0,-1-18-1,18-52 16,0-19-15,18 19-16,17-36 16,89-53-1,-19 35 1,-16 36 0,-54 35-1</inkml:trace>
  <inkml:trace contextRef="#ctx0" brushRef="#br0" timeOffset="47041.987">9648 4533 0,'0'0'0,"18"0"16,0 0-1,-1-17-15,19-1 16,17 0-1,-18-35 1,-18 18 0,-17 17-1,-52 18 1,-37 36 0,1 34-1,71 1 1,17-18-1,0 0 1,70-18 0,1-17 15,70-54-15,-53 1-16</inkml:trace>
  <inkml:trace contextRef="#ctx0" brushRef="#br0" timeOffset="47343.238">10336 4322 0,'0'0'0,"-17"0"47,-1 0-31,18 17-16,-18 1 15,1 35 1,17 0-1,0-18-15,0 18 16,0 0 0,-35-18 15,-1 0-15,-17-35-1,-17 0 1,-18-17-1,70-1 1</inkml:trace>
  <inkml:trace contextRef="#ctx0" brushRef="#br0" timeOffset="47794.982">10636 4445 0,'0'0'0,"0"18"31,-17-18-31,-1 53 16,0-36 0,18 36-1,0 35 1,36-35-1,34-35 1,-35-18 0,36-35-1,0-36 1,17-52 0,-53 70-1,-35 35 1,-18 53-1,-17 1 1,0 34 0,35 18-1,0-35 17,53-53-17</inkml:trace>
  <inkml:trace contextRef="#ctx0" brushRef="#br0" timeOffset="48108.031">11571 3986 0,'0'0'0,"0"18"31,-18-18-31,1 71 16,-18 52 0,17 18-1,-17-17 1,17-71 0,0 17-1,-17 1 1,35-18-1,0-36 1,53-34-16</inkml:trace>
  <inkml:trace contextRef="#ctx0" brushRef="#br0" timeOffset="48456.237">12118 3986 0,'0'0'0,"0"18"31,0 0-15,0-1-16,-18 19 0,-17 52 31,0-18-15,-36 36-1,18 0 1,18-18 0,35 18-1,18-53 1,35-18 0,-18-35-1,35-35 1,-17-18-1</inkml:trace>
  <inkml:trace contextRef="#ctx0" brushRef="#br0" timeOffset="48622.961">11959 4322 0,'0'0'0,"18"0"31,-1 0-16,19 0 1,-19 0-16,72-18 16,-72 18-16</inkml:trace>
  <inkml:trace contextRef="#ctx0" brushRef="#br0" timeOffset="50887.83">317 5662 0,'0'0'0,"0"-18"31,36 1-15,52-18 0,-53 35-16,71-18 15,-18 18 1,-70 35-1,-53 18 17,-54 18-17,-34-18 1,35-1 0,70-52-1,36 18 1,52-18-1,-17 35 1,-17 1 0,-36 34-1,-36-17 1,-34-18 0,-36-17-1,18-18 1,-1-18-1,72 1 17,17-1-32,35-52 15,18 17-15</inkml:trace>
  <inkml:trace contextRef="#ctx0" brushRef="#br0" timeOffset="51385.267">829 5397 0,'0'0'0,"0"18"31,18-18-31,-1 18 0,1 35 16,70 53-1,-35-1 17,18 1-17,-1-18 1,-52-35 0,-18 0-1,0 18 1,-53-36-1,0 18 1,-53 0 0,-17 0-1,-18 17 1,-18-17 0,35 18-1,18-36 1,54-17-1,34-18 1,88-18 15,54-52-31</inkml:trace>
  <inkml:trace contextRef="#ctx0" brushRef="#br0" timeOffset="51834.547">1729 5574 0,'0'0'0,"0"18"31,0-1-15,0 18 0,-18 18-1,-35 36 17,35-54-32,-35 53 15,-17 53 1,-1 18-1,71-53 1,0-53 0,0 0-1,53-36 1,35-17 0,36-17-1,88-89 1,-159 88-1</inkml:trace>
  <inkml:trace contextRef="#ctx0" brushRef="#br0" timeOffset="52217.291">2117 6174 0,'0'0'0,"17"0"16,1 0-1,17-18 1,0 0-16,1 1 16,34-36-1,-34-18 1,-36 18 0,-53 53-1,-18 18 1,18 70-1,18 0 1,35-17 0,18 52 15,34-70-15,37-35-1,-19-36 1,18-52-1,-52 34-15</inkml:trace>
  <inkml:trace contextRef="#ctx0" brushRef="#br0" timeOffset="52516.404">2822 5874 0,'0'0'0,"-17"0"32,-1 0-17,-17 17 1,-1 36-1,19 53 1,17-71 0,0 36-16,0 17 31,0-35-15,0 0-1,-18-35 1,-35-1-1,-17-17 1,17-17 0,35-19-1,18 19-15</inkml:trace>
  <inkml:trace contextRef="#ctx0" brushRef="#br0" timeOffset="52833.822">3104 5891 0,'0'0'0,"-17"0"31,-1 18-15,1 0 0,-19 35-1,1 35 1,35 18-1,18-36 1,35 18 0,-53-70-16,17 53 15,-17-36 1,-53-35 0,-17 0-1,17-18 1,17 1-1</inkml:trace>
  <inkml:trace contextRef="#ctx0" brushRef="#br0" timeOffset="53398.577">4075 6156 0,'0'0'0,"0"18"31,17-1-15,1 19-1,-1 34 1,-17-35-16,0 1 16,0 17-1,-17-18 1,17-53 15,0 1-15,53-72-1,-36 54-15,19-35 16,87-36 0,-70 70-1,18 1 1</inkml:trace>
  <inkml:trace contextRef="#ctx0" brushRef="#br0" timeOffset="53765.689">4621 6279 0,'0'0'0,"18"0"16,0-17 0,-1-1-16,1 1 15,17-54 1,-35 18-1,0 35 1,-17 18 0,-36 53-1,0 36 1,17-1 15,36 18-15,53-36-1,36-35 1,-37-35 0,54-17-1,0-36-15</inkml:trace>
  <inkml:trace contextRef="#ctx0" brushRef="#br0" timeOffset="54130.571">5345 6085 0,'0'0'0,"-18"0"31,0 18-15,1-18-16,-1 18 0,-17 17 16,-18 18-1,53 17 16,17 1-15,19 0 0,17-1-1,-36-35 1,-17 1 0,-17-19-1,-54-17 1,1 0-1,17-17 1,53-1 0,0 0-16</inkml:trace>
  <inkml:trace contextRef="#ctx0" brushRef="#br0" timeOffset="54496.79">5803 6209 0,'-17'0'15,"-1"18"1,-17 52 0,-18 36-1,35-18 1,53-17-1,18-18 1,0-53 0,18-18-1,-54 0-15,1-35 16,17-35 0,-35-18-1,-53 18 16,-17 35-15,17 53 0,18 0-16</inkml:trace>
  <inkml:trace contextRef="#ctx0" brushRef="#br0" timeOffset="54929.131">6138 6191 0,'0'0'0,"0"18"15,0 0-15,-35 52 16,17 18 0,18 0-1,0-70 1,18 17-1,35 1 1,0-36 0,17-36-1,1-52 1,-18-18 0,0 18-1,-53 35 1,-35 89-1,-1 34 1,36 18 0,0 0-1,18-35 1,35-35 0,17-18-1</inkml:trace>
  <inkml:trace contextRef="#ctx0" brushRef="#br0" timeOffset="55247.618">6967 6191 0,'0'0'0,"0"18"16,0 52-1,0-34-15,-17 17 16,-1 35-1,0-35 1,18-36 0,0-34 15,36-54-15,34 1-1,1-36 1,-54 71-1,36-18 1,18 0 0,-18 17-16</inkml:trace>
  <inkml:trace contextRef="#ctx0" brushRef="#br0" timeOffset="55512.128">7567 6015 0,'0'0'0,"-18"0"31,1 0-15,-54 53-1,1 35 1,-1 18 0,53-71-16,18 18 15,-17 35 16,87-17-15,1-54 0,35-34-1,-36-1-15</inkml:trace>
  <inkml:trace contextRef="#ctx0" brushRef="#br0" timeOffset="56161.047">7955 6121 0,'0'0'0,"18"0"16,-1 0-16,19 0 16,34-36-1,1-17 1,-54 1-1,-17 34 17,-17 18-32,-36 0 15,-35 0 1,17 53 0,1 53-1,17 0 1,53-18-1,70 0 1,-17-70 0,88-18-1,-35-36 1,53-34 0,0-36-1,-36-18 1,-70 19-1,-35 16 17,-36 72-17,-35 17 1,18 35 0,17 36-1,18 34 1,0 54-1,-18-71 1,-34-17 0,-72-36-1,-70-35 1,-18-53 0</inkml:trace>
  <inkml:trace contextRef="#ctx0" brushRef="#br0" timeOffset="57425.979">741 7144 0,'0'0'0,"0"17"47,-18 1-47,1 0 16,17-1-16,-53 54 15,-36 35 1,37-18 15,-19-18-15,71-34 0,18-36 15,-1 0-16,19-18 1,-19 18-16,36-18 16,18 18-1,-18 0 1,-1-35 0,19 0-1,-18-18 1,-18-18-1,-17 1 1,-18 52 0,-18 18 15,-17 18-15,-18 52-1,0 19 1,18 34-1,17-52 1,18-36 0,0-17-1,0-54 17,18-17-17</inkml:trace>
  <inkml:trace contextRef="#ctx0" brushRef="#br0" timeOffset="57894.131">1076 6914 0,'0'0'0,"0"18"31,0 0-15,0 17-1,0 0 1,18 36 0,-18-36-16,35 36 15,35 70 1,-34-53 0,-1-17-1,-35-1 1,0-35-1,-53 18 1,0 0 0,-35 0-1,0 0 17,-36-18-17,36 1 1,18-19-1,34-17 1,72-17 15,16-36-15</inkml:trace>
  <inkml:trace contextRef="#ctx0" brushRef="#br0" timeOffset="69040.246">2452 7320 0,'0'0'0,"0"-18"15,0 1-15,17-1 16,-17 1 15,-17 17-15,-18 0-1,-36 0 1,36 0-16,-142 52 16,19 19-1,16 53 1,37-1 0,87 18-1,53-35 1,1-53-1,87 35 1,0-88 0,1-18-1,17-17 1,-70-18 0</inkml:trace>
  <inkml:trace contextRef="#ctx0" brushRef="#br0" timeOffset="69375.303">2593 7708 0,'0'0'0,"-18"0"31,1 0-31,-1 18 0,-35-1 16,-53 72-1,89-54 1,34 35-1,54-34 1,35-19 0,-18-34-1,0-71 17,-70 17-17,-18 36-15,0-18 16,-36 18-1,-34 17 1,17 36 0,53 52-1</inkml:trace>
  <inkml:trace contextRef="#ctx0" brushRef="#br0" timeOffset="69889.936">3122 7779 0,'0'0'0,"0"-18"31,-18 18-31,-34 0 16,-37 53-1,72-35 1,-36 17-1,17 18 1,54 17 0,35-52-1,35-18 1,18-35 0,-18-53-1,0-54 1,1 1-1,-54 36 1,-35 52 0,-18 70-1,-35 54 1,18 35 0,0 17 15,17-17-16,18-36 1,-17-17 0,17-35-1,17-18-15</inkml:trace>
  <inkml:trace contextRef="#ctx0" brushRef="#br0" timeOffset="70239.299">3651 7832 0,'0'0'0,"18"0"15,52 0 1,1-18 0,0 0-1,-36-35 1,-35 18 15,-35 18-15,17 17-16,-70 17 15,0 18 1,35 54 0,53-1-1,53-35 1,52-18-1,36-35 1,-35 0 0</inkml:trace>
  <inkml:trace contextRef="#ctx0" brushRef="#br0" timeOffset="71020.64">5080 7532 0,'0'0'0,"18"0"16,-1 0-16,1 0 0,35 0 16,0 35-1,0 71 16,-53-53-15,0 35 0,-18-35-1,0-35 1,18-54 15,53-17-15,-35 18-16,70-71 15,18 18 1,-35 35 0,-36 36-1,-18 17 1</inkml:trace>
  <inkml:trace contextRef="#ctx0" brushRef="#br0" timeOffset="71354.54">5856 7638 0,'0'0'0,"0"-18"16,18 0 0,17-35-1,-35 1 1,0 34-1,-53 36 1,35-1-16,-34 36 16,-19 71-1,71-54 1,18 18 0,35-35-1,17-18 1,1-17 15,-1-36-31</inkml:trace>
  <inkml:trace contextRef="#ctx0" brushRef="#br0" timeOffset="72001.972">6332 7549 0,'0'0'0,"0"18"63,18-36 46,-18 1-78,18 17-31,-18-18 16,17-17-1,1 0 1,-36 35 31,-17 0-31,17 0-1,-17 17-15,0 1 16,17 52-1,18-52 1,0 35 0,0 18-1,35 17 1,-35-71 0,18 1 15,-18-36-16,0-17 1,-18 0 0,18 17-16,0 1 15</inkml:trace>
  <inkml:trace contextRef="#ctx0" brushRef="#br0" timeOffset="72552.98">6403 7514 0,'0'0'0,"-18"0"78,1 18-78,17-1 15,-53 36 1,17 53 0,1-18-1,35-52-15,-17 17 16,34 17 0,54-70-1,17 0 1,-35-35-1,53-36 1,-18-17 15,0 0-15,-53 17 0,-35 54-1,-53 34 1,18 36-1,17 35 1,1-35 0,17 18-1,0-18 1,53-36 0,35-34-1</inkml:trace>
  <inkml:trace contextRef="#ctx0" brushRef="#br0" timeOffset="72900.68">7302 7461 0,'0'0'0,"-17"18"47,-1-18-31,1 18-16,-19 17 15,-17 53 1,36-17 0,17-1-1,17-17 1,-17 0 0,18-18-1,-36 0 1,-35-35-1,-35 0 1,0-17 0,35-18 15</inkml:trace>
  <inkml:trace contextRef="#ctx0" brushRef="#br0" timeOffset="73384.48">7726 7620 0,'0'0'0,"0"-18"31,-18 1-15,1 17-16,-19 0 15,-17 0 1,18 17 0,17 1-1,-34 53 1,52-1 0,35 1-1,35-36 1,19-35-1,-19-35 1,1-36 0,-36 18-1,-35 36 1,-18 17 0,-17 52-1,17 19 1,1 17-1,34-70 1,19-1 0,-1-34-1</inkml:trace>
  <inkml:trace contextRef="#ctx0" brushRef="#br0" timeOffset="73915.83">8625 6950 0,'0'0'0,"0"17"16,0 1-1,0 17-15,0 71 16,0 53-1,-35 35 1,-35-18 0,34-88-1,-17 1 17,18-36-17,35-106 16,71-18-15,-18 36-16,105-71 16,-52 71-1,0 35 1,-35 70 0,-71 18-1,0 1 1,-53-19-1,-36-35 1,-87-35 0,70-17-1,53-36 1,53 18 0</inkml:trace>
  <inkml:trace contextRef="#ctx0" brushRef="#br0" timeOffset="74099.489">9084 7691 0,'0'0'0,"0"17"16,-18 18 0,1 18-1,17-35-15,-18 17 16,0-17-1</inkml:trace>
  <inkml:trace contextRef="#ctx0" brushRef="#br0" timeOffset="74269.384">9225 7144 0,'0'0'0,"-18"0"16,1 0 0,-1 35-1,1-35-15,17 53 16</inkml:trace>
  <inkml:trace contextRef="#ctx0" brushRef="#br0" timeOffset="74698.42">9454 7038 0,'0'0'0,"0"18"31,0-1-15,0 89 0,-35 53-1,18-106-15,-19 53 16,-34 88-1,34-124 1,1 18 0,35-35-1,35-18 1,54-35 0,16-17 15,19-54-31</inkml:trace>
  <inkml:trace contextRef="#ctx0" brushRef="#br0" timeOffset="74864.165">9825 7620 0,'0'0'0,"-18"0"15,1 18 1,-19-1 0,19 19-16,-19 16 15,1 19 1,17-36-1</inkml:trace>
  <inkml:trace contextRef="#ctx0" brushRef="#br0" timeOffset="75013.889">9984 7179 0,'0'0'0,"-18"0"31,0 18-15,18-1-1</inkml:trace>
  <inkml:trace contextRef="#ctx0" brushRef="#br0" timeOffset="75313.917">10319 7003 0,'0'0'0,"0"17"32,-18-17-17,0 18-15,-34 88 31,34-71-31,-35 124 16,18 0 0,-1-18-1,19-53 1,17-35 0,35-36-1,0-17-15</inkml:trace>
  <inkml:trace contextRef="#ctx0" brushRef="#br0" timeOffset="75813.841">10513 7602 0,'0'0'0,"0"18"16,0 0-16,-18 35 15,36-1 16,35-16-15,17-36 0,1-18-1,-1-35 1,1-17 0,-18-19-1,-36 54 1,-34 35-1,-36 35 1,35-17-16,-17 70 16,0 0-1,-1 54 1,19-1 0,-1-18-1,-35-17 16,18-35-15,-36-36 0,1-53-1,-1-35 1,36 0 0,35-52-1,0 69-15</inkml:trace>
  <inkml:trace contextRef="#ctx0" brushRef="#br0" timeOffset="76047.123">10566 7091 0,'0'0'0,"17"0"15,1 0-15,35 17 16,35-17 0,-70 0-16</inkml:trace>
  <inkml:trace contextRef="#ctx0" brushRef="#br0" timeOffset="77376.759">10248 7073 0,'0'0'0,"0"18"47,0-1-15,18-17 61,-18 18-77,35-18 0,36 0-1,34 0 1,1-18-1,0 1 1,-53-1 0</inkml:trace>
  <inkml:trace contextRef="#ctx0" brushRef="#br0" timeOffset="78940.521">882 8890 0,'0'0'0,"-18"0"31,1 0 0,-1 0-31,-53 0 16,36 0 0,-18 18-16,-35-18 15,18 17 17,34-17-17,36 18 1,0 0-1,0 17 1,0 18 0,-17 0-1,-1-18 1,0 18 0,1-53-1,17 17 1,35-17-1,53-17 1,-35-1 0,18 18-1,-36 0 17,-35 35-17,-35 18 1,-36 0-1,1 0 1,-19-17 0,19-19-1,17-17 1,0-35 0,35-18-1,18 35-15,18-17 0</inkml:trace>
  <inkml:trace contextRef="#ctx0" brushRef="#br0" timeOffset="79493.122">970 8608 0,'0'0'0,"0"17"47,35 1-31,-35 0-16,36 35 15,-1 35 1,0 0-1,18 18 1,53 0 0,-18-36-1,-53-17 17,-17-18-17,-18 1 1,-53-1-1,-35 36 1,17-36 0,-34 35-1,-1 1 1,-18 17 0,-17-17-1,18-18 1,35-36-1,35 1 1,35-36 0</inkml:trace>
  <inkml:trace contextRef="#ctx0" brushRef="#br0" timeOffset="85015.394">2381 9049 0,'0'0'0,"0"-18"125,18 0-94,-18 1-15,0-1 15,0 1 0,-18 17 16,1 0-47,-1 0 16,-17 35-1,-71 18 1,18 17 0,17 18-1,53-52-15,1 52 16,34 18 0,54 0-1,52-53 1,1-36-1,17-52 1,-35-71 0,-18-53-1,-35 1 1,-71-1 15,-70 53-15,-71 88-1,-17 36 1,53 105 0,123-52-1,0 17 1</inkml:trace>
  <inkml:trace contextRef="#ctx0" brushRef="#br0" timeOffset="85382.553">2222 9331 0,'0'0'0,"0"-18"15,18 18-15,0-17 16,17-1-1,36 0 1,-18 36 0,-1 35-1,-34 18 1,0 34 0,-18 1-1,35-18 1,-17-35-1,35-35 1,17-18 0,-35-35-1</inkml:trace>
  <inkml:trace contextRef="#ctx0" brushRef="#br0" timeOffset="85848.896">2910 9296 0,'0'0'0,"0"17"31,-17 1-15,-1 35 0,18 17-1,0 19 1,0-72-16,0 36 15,18 0 1,35-35 0,-36-36-1,36-35 1,0-35 0,18 0-1,-36 17 16,-35 54-15,-18 17 0,-17 53-1,17 17 1,18 1 0,18 17-1,35-35 1,-18-53-1,18 0 1</inkml:trace>
  <inkml:trace contextRef="#ctx0" brushRef="#br0" timeOffset="86297.575">3845 9260 0,'0'0'0,"0"-17"15,-17 17 1,-1 0 0,0 0-1,1 0-15,-89 53 16,18 17 0,35 18-1,53 1 1,17-36-1,72-18 1,16-53 0,19-70-1,-54 0 1,-52 35 0,-18 35-1,-18 18 16,-34 53-15,52 0 0,0 35-1,35-52 1,0-19 0,18-34-16</inkml:trace>
  <inkml:trace contextRef="#ctx0" brushRef="#br0" timeOffset="86812.346">4410 8749 0,'0'0'16,"0"18"31,0-1-47,0 1 0,-18 88 31,18-71-31,-35 53 16,0 106-1,17-106 1,18 36-1,18-36 1,17-17 0,35-71-1,19-36 1,-1-52 0,0 0-1,-35 17 1,-53 36 15,-18 53-15,-17 17-1,0 36 1,17-19 0,18 1-1</inkml:trace>
  <inkml:trace contextRef="#ctx0" brushRef="#br0" timeOffset="86976.471">4851 8925 0,'0'0'0,"0"18"31,17-18-15</inkml:trace>
  <inkml:trace contextRef="#ctx0" brushRef="#br0" timeOffset="87262.05">5345 8696 0,'0'0'16,"-18"0"0,0 18-1,-17 35 1,17-18-16,-17 53 16,0 106-1,0-53 1,35-70 15,0 35-15,35-71-1,18-35-15</inkml:trace>
  <inkml:trace contextRef="#ctx0" brushRef="#br0" timeOffset="87760.97">5592 9172 0,'0'0'0,"0"18"16,-18 17 0,18-17-16,0 52 15,35-17 1,18-17 0,18-36-1,-18-18 1,17-17-1,-17-36 17,18-17-17,-71 53 1,-53 87 15,17 1-15,19 0-16,-19 36 15,-16 140 1,16-35 0,1-35-1,-18-54 1,18-34 0,0-71-1,-89-35 1,36-53-1,35-18 17,35-53-17,18 106-15</inkml:trace>
  <inkml:trace contextRef="#ctx0" brushRef="#br0" timeOffset="87993.889">5274 8855 0,'0'0'0,"18"0"15,70 0 1,0 0-1,-17-36 1,-54 36 0</inkml:trace>
  <inkml:trace contextRef="#ctx0" brushRef="#br0" timeOffset="91372.156">7161 9137 0,'0'0'0,"-17"18"31,-1-1-15,-17 1-16,0 52 16,17-34-1,0-19 1,1 19-1,-1-1 1,0-35 0,18-18-16</inkml:trace>
  <inkml:trace contextRef="#ctx0" brushRef="#br0" timeOffset="91538.594">7144 8855 0,'0'0'0,"0"17"47,17-17-32,-17 18-15,18-18 0,0 18 16,-18-1 0</inkml:trace>
  <inkml:trace contextRef="#ctx0" brushRef="#br0" timeOffset="92103.839">7638 9084 0,'0'0'0,"-18"-18"47,-35 18-32,0 18 1,0 17 0,18 1-1,35-19-15,0 18 16,18 36-1,35-18 1,-1-18 0,-34-17-1,-71 0 17,-35-18-17,53 0-15,-71 0 16,71 0 15,52-18-31</inkml:trace>
  <inkml:trace contextRef="#ctx0" brushRef="#br0" timeOffset="92769.135">8961 8925 0,'0'0'0,"-18"-17"16,0 17-16,-35 0 15,36 0 1,-54 17 0,-88 71-1,106 1 1,89-19 0,52-35-1,18-17 1,-36-36-1,1-52 1,-36-1 0,-35 36-1,-17 53 1,-36 52 0,17 36-1,19 35 1,17 36-1,-18 17 17,-17-36-17,0-69 1,-36-72 0,-35-70-1,36-35 1,52-35-1,36 17 1,105-35 0,71 0-1,-18 35 1</inkml:trace>
  <inkml:trace contextRef="#ctx0" brushRef="#br0" timeOffset="93105.285">9384 8961 0,'0'0'0,"-18"17"15,-17 1 1,-36 52 0,18 36-1,36 0 1,34-18-1,36-35 1,-35-53-16,35 0 16,0-53-1,0-17 1,-18-54 0,-35 36-1,-70 35 1,17 71-1,35-1 1</inkml:trace>
  <inkml:trace contextRef="#ctx0" brushRef="#br0" timeOffset="93439.486">9807 9049 0,'0'0'0,"-17"17"16,-19 1 0,-34 53-1,52 17 1,36 0 0,-1-70-16,19 17 15,69-35 1,-16-18-1,-36-35 1,0-35 0,-36-18 15,-87 36-15,34 52-1,36 36 1</inkml:trace>
  <inkml:trace contextRef="#ctx0" brushRef="#br0" timeOffset="93934.737">10654 8925 0,'0'0'0,"-18"0"16,-17 0-16,-71 36 15,36 16 1,34-34 0,-34 70-1,52 0 1,53-17 0,36-36-1,17-17 1,-17-71-1,-1-35 1,18-71 0,1-17-1,-54-18 1,-35 53 0,-53 88-1,18 106 1,-1 105-1,36 19 1,-17 17 0,-1-53 15,-35-18-15,18-52-1,0-36-15</inkml:trace>
  <inkml:trace contextRef="#ctx0" brushRef="#br0" timeOffset="94949.774">758 10336 0,'0'0'0,"-17"0"31,-1 18-15,-35 0-1,-53 35 1,-17 35 0,88-53-16,-54 89 15,72 17 1,34-18 0,36-52-1,18-54 1,-18-34-1,-18-19 1,-52-69 0,-36 52-1,-71 35 1,36 18 15,35 18-15,71-1-1</inkml:trace>
  <inkml:trace contextRef="#ctx0" brushRef="#br0" timeOffset="95533.809">1058 10160 0,'0'0'0,"0"18"62,0-1-62,18 1 16,-18 0-1,18 52 1,17-17 0,0 35-1,-17-70-15,35 35 16,35 35 0,-70-35-1,-18 0 1,0 17-1,-36 19 1,-34 34 0,-54-35-1,-17-17 1,0 17 15,-18-17-15,18-19-1,53 1 1,35-35 0,53-36 15,71-52-15</inkml:trace>
  <inkml:trace contextRef="#ctx0" brushRef="#br0" timeOffset="96613.927">2170 10707 0,'0'0'0,"0"17"15,-53 19 1,35-19-16,-53 72 16,-70 52-1,36 0 1,16-35-1,36-36 1,53-52 0,0-53-1,53-71 1,53-88 15,71-36-15,-19 54-1,-52 88 1,-53 70 0,-53 106-1,0 71 1,-35 17 0,17 1-1,0-36 1,18-53-1,0-53 1</inkml:trace>
  <inkml:trace contextRef="#ctx0" brushRef="#br0" timeOffset="96829.246">1676 11060 0,'0'0'0,"17"0"15,1 0 1,105 0 0,-70 0-16,71 17 15,35-34 1,-124 17-16</inkml:trace>
  <inkml:trace contextRef="#ctx0" brushRef="#br0" timeOffset="97165.075">2540 10936 0,'0'0'0,"-18"0"15,1 18 1,-1 52-1,-17 18 1,35 1 0,17-19-1,19-34 1,34-19 0,18-52-1,-17-36 1,-18-35-1,-18-17 1,-17 88 0,-18-1-1,-18 36 1,18 36 0</inkml:trace>
  <inkml:trace contextRef="#ctx0" brushRef="#br0" timeOffset="97495.961">2981 11007 0,'0'0'0,"0"17"15,-18 1 1,1 17 0,-19 53-1,19-35 1,17 18-1,70-36 1,-52-35-16,35 0 16,53-53-1,-36-35 1,-52 17 0,-18-52-1,-71 35 16,-17 70-15,0 36 0,70-1-16</inkml:trace>
  <inkml:trace contextRef="#ctx0" brushRef="#br0" timeOffset="97729.286">3810 11042 0,'0'0'0,"-18"18"31,1-1-31,-1 1 0,-17 17 16,-18 53-1,35-35 1,18-17 15</inkml:trace>
  <inkml:trace contextRef="#ctx0" brushRef="#br0" timeOffset="97882.066">3898 10601 0,'0'0'0,"-17"18"16,-1-1 0,0 19-1,18-19-15</inkml:trace>
  <inkml:trace contextRef="#ctx0" brushRef="#br0" timeOffset="98460.452">4657 10425 0,'0'0'0,"0"17"31,0 1-15,-53 70 0,0 71-1,35-106-15,1 70 16,-19 54 0,1-54-1,17-52 1,18-36-1,0-70 32,0 17-47,0-53 16,18-34 0,-18 16-1,-53 36 1,-35 53-1,-36 53 1,54 18 0,52 35-1,71-36 1,53 1 0,17-53-1,-17-36 1,-70 0-1</inkml:trace>
  <inkml:trace contextRef="#ctx0" brushRef="#br0" timeOffset="99063.588">5662 10795 0,'0'0'0,"0"18"16,0 35 0,0 35-1,-18-18 1,18-34-16,0 34 16,-17-17-1,17-71 32,0-17-47,17-53 16,1 17 15,0 36-31,52-71 16,18 18-1,-35 35 1</inkml:trace>
  <inkml:trace contextRef="#ctx0" brushRef="#br0" timeOffset="99393.23">6032 10883 0,'0'0'0,"0"-17"15,36-1 1,-1-35-1,0-18 1,-35 36 0,0 18-1,-17-19 1,-36 36 0,-18 88-1,18 36 1,36-1-1,34 1 1,54-36 0,17-53-1,36-52 1</inkml:trace>
  <inkml:trace contextRef="#ctx0" brushRef="#br0" timeOffset="99709.039">6667 10619 0,'0'0'0,"-17"17"15,-1-17-15,1 36 16,-54 69 0,0 36-1,36-17 1,0 70-1,0-35 1,-18-36 0,-18-17-1,54-88 1,-1-18 0,18-53-1,18-53 1,-1 53-16</inkml:trace>
  <inkml:trace contextRef="#ctx0" brushRef="#br0" timeOffset="99941.396">6756 10636 0,'0'0'0,"17"18"15,19-18 1,52 88-1,-53-35-15,18 70 16,-71 1 0,-70-54-1,-35-34 1,17-36 0,35-18-1,36-35-15</inkml:trace>
  <inkml:trace contextRef="#ctx0" brushRef="#br0" timeOffset="100290.54">7197 10795 0,'0'0'0,"17"0"15,1 0 1,35-18 0,-18-35-1,-17 18 1,-18 18-16,-18-1 16,-88 18-1,53 35 1,-17 71-1,35 17 1,52 1 0,71-18 15,1-106-15,-1-18-16</inkml:trace>
  <inkml:trace contextRef="#ctx0" brushRef="#br0" timeOffset="100808.167">7867 10213 0,'0'0'0,"-18"0"16,18 18-1,-35 52 1,17-52-16,-17 52 16,-18 36-1,0 71 1,18-54-1,17-35 1,18 18 0,18-35-1,70-36 1,0-70 15,-17-1-31</inkml:trace>
  <inkml:trace contextRef="#ctx0" brushRef="#br0" timeOffset="101123.12">7655 10636 0,'0'0'0,"18"0"15,70 0 1,36-17-1,-1-19 1,-35 19 0,-70 17-16,35-18 15,-36 18 1,-17 35 0,-35 18 15,0 18-16,-18-1 1,18-34 0,17-19-16</inkml:trace>
  <inkml:trace contextRef="#ctx0" brushRef="#br0" timeOffset="101272.174">8273 10336 0,'0'0'0,"-18"0"15,0 18-15,1-18 16</inkml:trace>
  <inkml:trace contextRef="#ctx0" brushRef="#br0" timeOffset="101643.109">8819 10248 0,'0'0'0,"0"18"16,-17-18-1,-1 17-15,1 1 0,-36 53 16,0 34 0,0 1-1,35 18 16,18-18-15,18-18 0,17-53-1,-17-35-15,52 0 16</inkml:trace>
  <inkml:trace contextRef="#ctx0" brushRef="#br0" timeOffset="101972.016">8520 10548 0,'0'0'0,"52"0"16,19 0 0,53-18-1,-72 18 1,37-17-1,-54 17-15,53-18 16,-35 18 0,-35 0-1,-18 35 1,0 1 0,-36 17-1,19 52 1,-1-69-1,18-19 1</inkml:trace>
  <inkml:trace contextRef="#ctx0" brushRef="#br0" timeOffset="102128.602">9172 10283 0,'0'0'15,"0"18"32</inkml:trace>
  <inkml:trace contextRef="#ctx0" brushRef="#br0" timeOffset="102437.32">9384 10583 0,'0'0'0,"0"18"0,0 35 16,35 35 0,-17-17-1,-1-36 1,19-35 15,-1-35-15,-17 17-16,17-53 15,18 1 1,17-18 0,-34 17-1,-1 36 1</inkml:trace>
  <inkml:trace contextRef="#ctx0" brushRef="#br0" timeOffset="102736.436">10054 10530 0,'0'0'0,"18"0"15,-1 0-15,19-17 16,-19 17-1,19-36 1,-36 1 0,-18 0-1,-53 35 1,-87 35 0,69 36-1,72 35 1,70-1-1,35-34 1,-17-53 0</inkml:trace>
  <inkml:trace contextRef="#ctx0" brushRef="#br0" timeOffset="103985.344">11359 10089 0,'0'0'0,"0"18"31,-17 17-16,-1 54 1,-17-19 15,-18 18-15,35-52-16,-35 69 16,18-16-1,35-19 1,0 1-1,53-54 1,18-34 0</inkml:trace>
  <inkml:trace contextRef="#ctx0" brushRef="#br0" timeOffset="104550.71">11077 10372 0,'0'0'0,"18"0"16,-1 0-16,36 0 15,-17 0 1,105 0 0,0 0-1,35-18 1,1-17-1,-71 17 1,-54 0 0,-122 18 15,-36 18-15,71 0-16,-53 17 15,17 36 1,71-1-1,88-17 1,18-18 15,0-35-15,-18-35 0,-17-36-1,-36 19 1,-35 34-1,0 36 1,-18 34 0,1 19-1,17-53 1,35-1 0,18-17-1</inkml:trace>
  <inkml:trace contextRef="#ctx0" brushRef="#br0" timeOffset="104916.224">12506 10266 0,'0'0'0,"-18"0"31,1 0-15,-19 17-1,36 1-15,-35 17 16,-18 1 0,36 52-1,17-18 1,35 1 0,-35-36-1,0-17 1,0 0-1,-88-18 1,17-36 0,-17 1-1,70 0 17,18 17-32</inkml:trace>
  <inkml:trace contextRef="#ctx0" brushRef="#br0" timeOffset="105233.439">12806 9878 0,'0'0'0,"0"17"31,0 1-31,-35 70 15,-1 36 1,19 17 0,-19-18-1,1-35 1,17-52 0,-17 52-1,0-17 1,17-54-1,18-34 1,36-1-16</inkml:trace>
  <inkml:trace contextRef="#ctx0" brushRef="#br0" timeOffset="105582.417">13035 10213 0,'0'0'0,"-18"0"32,-17 0-17,-18 18 1,18 17 15,-18-18-15,35 19-1,1-1 1,17 0 0,35 1-1,-17-19-15,17 18 16,18 1 0,0-36-1,0 17 1,0-52-1</inkml:trace>
  <inkml:trace contextRef="#ctx0" brushRef="#br0" timeOffset="105931.353">13582 10178 0,'0'0'0,"-18"0"31,1 0-31,-1 0 16,0 0-16,-17 0 15,-35 35 1,34 0 0,36 36-1,18-1 1,0 1-1,-18-1 1,-18-17 0,-53-17-1,-34-36 1,-37-36 15,37 1-31</inkml:trace>
  <inkml:trace contextRef="#ctx0" brushRef="#br0" timeOffset="129446.703">370 12594 0,'0'0'0,"0"-17"47,0-1-16,0 36 0,0-1-15,-17 18-16,-19 18 16,19-35-16,-54 88 15,18 0 1,36-18 0,17-35-1,0-36 1,17-17-1,72-35 17,-19 0-17,-52 35 1,-1 0 0,1 35-1,0 18 1,35-18-1,0 1 1,17-36 0,36-18-1,0-53 1,0-17 0,-18-18-1,-35-88 1,-53 106 15,0-35-15,-71 34-1,-88 72 1,71 17 0,-53 53-1,53 17 1,53 1-1,35-1 1,0-17 0,70-17-1,36-1 1,0-35 0,0 0-1,-36 0 1</inkml:trace>
  <inkml:trace contextRef="#ctx0" brushRef="#br0" timeOffset="129710.685">1270 12753 0,'0'0'0,"0"18"31,0-1-31,-18 1 16,1 35-1,-1-18 1,0-17 0,18-1-16,-17-17 15,-18 0 1</inkml:trace>
  <inkml:trace contextRef="#ctx0" brushRef="#br0" timeOffset="129846.004">1341 12506 0,'0'0'0,"0"18"31,-18-1-16,18 1 1</inkml:trace>
  <inkml:trace contextRef="#ctx0" brushRef="#br0" timeOffset="130227.128">1587 12594 0,'0'0'0,"0"18"47,-17-18-32,17 17-15,-35 19 16,35-1 0,0 18-1,0-18 1,17 18-1,18 0 1,-35-18 0,0-17-1,-35-18 1,-35 18 0,-19-18-1,19 0 1,52 0-1,18-18 1</inkml:trace>
  <inkml:trace contextRef="#ctx0" brushRef="#br0" timeOffset="130759.197">2081 12700 0,'0'0'0,"0"-18"47,-17 18-32,-1 0 1,0 0-16,1 0 0,-18 0 15,-18 18 1,-18 35 15,18 17-15,53-17 0,53 0-1,35-35 1,0-36-1,18-35 1,-35-17 0,-36 35-1,-35 17 1,-18 36 0,-17 34-1,18 1 1,-1 0-1,18-17 1,18-36 15,17 0-31</inkml:trace>
  <inkml:trace contextRef="#ctx0" brushRef="#br0" timeOffset="131340.793">2999 12065 0,'0'0'0,"0"18"31,0 35-16,-18 52 1,-17 36 0,17-35-1,-17 53 17,17-106-32,0 35 15,-34 36 1,34-71-1,18-36 1,18-70 15,17-35-15,-18 70-16,19-87 16,-36 69-1,-18-34 1,-35 52-1,-53 53 1,18 18 0,18 36-1,52-19 17,53 1-17,36-18 1,-1-36-1,1-34 1</inkml:trace>
  <inkml:trace contextRef="#ctx0" brushRef="#br0" timeOffset="131724.506">3157 12700 0,'0'0'0,"0"18"31,0-1-31,0 19 16,0 34 15,0-52-31,0 35 16,18 0-1,17-36 1,1-17 0,16-17-1,19-36 1,0-36 0,17 19-1,-35-1 1,-36 54-1,-34 17 1</inkml:trace>
  <inkml:trace contextRef="#ctx0" brushRef="#br0" timeOffset="132189.97">3881 12682 0,'0'0'15,"0"-17"1,-18 17-16,0 0 16,-17 0-1,-36 17 1,-17 19-1,53-1-15,0 18 16,35 17 0,35-17-1,36-17 1,-1-54 0,18-35 15,-17-18-16,-36 1 1,-35 35 0,0 52-1,-18 19 1,1 34 0,17-17-1,0-18-15</inkml:trace>
  <inkml:trace contextRef="#ctx0" brushRef="#br0" timeOffset="132474.242">4110 12859 0,'0'0'0,"0"-18"0,17-35 31,36-17-16,0 17 1,36 35 0,-37 53-1,-34-17-15,17 35 16,-35 17 0,0 1-1,-17-18 1,-19-35-1,19-18 1</inkml:trace>
  <inkml:trace contextRef="#ctx0" brushRef="#br0" timeOffset="132906.193">4868 12153 0,'0'0'0,"0"18"32,0-1-32,-17 36 15,-19 71 1,-34-1 0,52-70-1,-17 71 1,35-54-1,0 18 1,35 1 0,18-54-1,0-35 1,0-35 0</inkml:trace>
  <inkml:trace contextRef="#ctx0" brushRef="#br0" timeOffset="133089.209">4745 12612 0,'0'0'0,"17"0"16,1 0-16,35 0 31,35-35-16,0 17-15</inkml:trace>
  <inkml:trace contextRef="#ctx0" brushRef="#br0" timeOffset="133538.345">5556 12400 0,'0'0'0,"-17"0"16,-1 0-1,0 0-15,-70 0 16,0 18 0,17 35-1,1 17 1,52 36 0,53-35-1,36-18 16,35-71-15,-36-17 0,-34-1-1,17-69 1,-36 34 0,-17 53-1,-35 71 1,17 18-1,18-1 1,36-34 0,-1-1-1,18-17 1,-36-18-16</inkml:trace>
  <inkml:trace contextRef="#ctx0" brushRef="#br0" timeOffset="134054.097">6138 12241 0,'0'0'0,"-17"0"15,-1 18 1,-53 35 0,1 53-1,35 0 1,35-36-1,35 1 1,-17-54-16,17-17 16,35-17-1,1-36 1,-36-35 0,-17 17-1,-18 53 1,0 36 15,-53 53-15,-18 123-1,18-36 1,18-17 0,-18 71-1,0-53 1,0-71-1,-52-88 1,34-70 0,36-19-1,17-52 1,124-35 0,17 52-1</inkml:trace>
  <inkml:trace contextRef="#ctx0" brushRef="#br0" timeOffset="134736.247">6456 12453 0,'0'0'0,"17"0"31,1 0-31,35-18 16,18 1-1,-54-1-15,18 0 16,-17-17 0,-53 18-1,0 17 1,-71 52 15,18 19-15,35 35-1,35 0 1,71-36 0,0-52-1,53 0 1,-1-54-1,37-34 1,34-54 0,-88 18-1,-70 18 1,-18 35 0,-35 53-1,-1 0 1,-34 71-1,52 17 17,18 0-17,18 18 1,-18-35 0,-18-1-1,-70-35 1,-36-17-1,-34-18 1,69-18 0</inkml:trace>
  <inkml:trace contextRef="#ctx0" brushRef="#br0" timeOffset="135569.114">8184 12241 0,'0'0'0,"-17"18"62,-18 0-62,-18 70 16,17 0 15,54 0-15,17-70-16,89 35 15,17-53 1,-18-35-1,-52-54 1,-71 1 0,-18-18-1,-70 18 1,-18 70 0,53 18-1,71 0 1</inkml:trace>
  <inkml:trace contextRef="#ctx0" brushRef="#br0" timeOffset="135968.101">8943 11959 0,'0'0'0,"18"0"16,-1-17-1,18-1 1,-17 0-16,35-35 16,18-17-1,-36 17 1,-35 0 0,-18 53-1,-70 18 1,0 52-1,0 159 1,52-35 0,19 0 15,-19-35-15,1-53-1,18-53 1</inkml:trace>
  <inkml:trace contextRef="#ctx0" brushRef="#br0" timeOffset="136103.874">8608 12347 0,'0'0'15,"17"0"1,36 0-16,71-17 15,70-19 1</inkml:trace>
  <inkml:trace contextRef="#ctx0" brushRef="#br0" timeOffset="137149.513">10301 12188 0,'0'0'0,"0"-17"16,0-18 0,0-1-1,-70 19 1,-54 34-1,36 19 1,-53 52 0,88-53-16,0 71 15,71 0 1,70-36 15,35-17-15,-35-35-1,18-71 1,-35-35 0,-18-18-1,-36 35 1,-52 107 15,17-19-31,1 36 16,17 18-1,0-36-15,0 18 16,0-35 0,35-18-1</inkml:trace>
  <inkml:trace contextRef="#ctx0" brushRef="#br0" timeOffset="139662.009">10636 12224 0,'0'0'0,"18"0"31,-18-18 0,0 0-15,0 1-1,0-1 1,0 1 0,0-1-1,0 36 32,-18-1-31,18 1-16,-17 17 15,-1 0-15,18 36 16,0 35 0,0 0-1,53-53 1,0-53-1,35-36 17,0-34-17,-17-36 1,-54 35 0,1 36-1,-18 53 1,-18 35-1,1 52 1,52-69 0,18-19-1,0-17 1,35-17 0</inkml:trace>
  <inkml:trace contextRef="#ctx0" brushRef="#br0" timeOffset="140011.281">11571 11553 0,'0'0'0,"0"18"31,0 0-15,0-1-16,-18 19 16,1 69-1,-1 37 1,1 16 0,-1 1-1,18-35 1,35-54-1,36-52 1,-1-36 15,-52 0-31</inkml:trace>
  <inkml:trace contextRef="#ctx0" brushRef="#br0" timeOffset="140460.045">11289 12047 0,'0'0'0,"18"0"16,52-17-1,89-1 1,-36-17 0,36-18-1,-106 18-15,0-1 16,0 1-1,-71 35 17,-35 53-17,18 18 1,17 52 0,54 18-1,17-106 1,70 1-1,-70-72 1,-35-17 0,-18-52-1,-36-36 1,-52 35 0,35 88-1,53 53 1,18-35-1</inkml:trace>
  <inkml:trace contextRef="#ctx0" brushRef="#br0" timeOffset="140960.35">12347 12188 0,'0'0'0,"-17"0"31,17-17-31,-18 17 16,18-18-16,-18-17 16,18-71-1,18 0 1,52 53 0,19 53-1,-19 36 1,-17 52-1,-18 18 17,-35-53-17,0-71 1,0-17 0,0-36-1,18-35 1,70-17-1,18 105 1,18 89 0,-36 52-1,-71-35 1,-17 18 0,-53 0-1,18-71 1</inkml:trace>
  <inkml:trace contextRef="#ctx0" brushRef="#br0" timeOffset="141392.528">13406 11765 0,'0'0'0,"-18"0"15,-17 0 1,17 18-16,-53-1 16,-17 72-1,35-1 1,71 18 0,70-53-1,36-36 1,-36-70-1,-35-53 1,-36 18 0,-17 18 15,-17 70-15,-19 53-1,36 70 1,18 18-1,0-106 1,17 1 0,0-54-1,1-17-15</inkml:trace>
  <inkml:trace contextRef="#ctx0" brushRef="#br0" timeOffset="141624.826">13794 11518 0,'0'0'0,"0"18"31,-18 52-15,0 1-16,18-36 15,0 36 1,-17 140-1,17-87 1,0-71 0,0 0-16</inkml:trace>
  <inkml:trace contextRef="#ctx0" brushRef="#br0" timeOffset="141924.985">13741 11836 0,'0'0'0,"17"-18"31,19 18-31,52-18 32,35-17-17,-35 17 1,-35 18-1,-35 0-15,0 36 16,-18 17 0,-36 35-1,1 0 1,0-35 0,0-35-1</inkml:trace>
  <inkml:trace contextRef="#ctx0" brushRef="#br0" timeOffset="142091.09">14093 11448 0,'0'0'0,"0"17"31,0 1-15,0 17-1,18-17-15,0-1 0</inkml:trace>
  <inkml:trace contextRef="#ctx0" brushRef="#br0" timeOffset="142410.121">14587 11695 0,'0'0'0,"-17"0"16,-19 17-1,-52 36 1,35 35 0,53 1-1,36-54 1,17 18-16,88 0 31,-53-89-15,-53-17-1,-17-52 1,-18-1 0,-53 0-1,0 71 1,35 35 0</inkml:trace>
  <inkml:trace contextRef="#ctx0" brushRef="#br0" timeOffset="142744.977">14993 11924 0,'0'0'0,"0"-18"0,0-17 31,0 17-31,0-35 15,18-35 1,17 0 0,0 70-1,36 54 1,17 52 0,-17 35-1,-54-17 1,-17-35-1,0-54 1,0-34 0</inkml:trace>
  <inkml:trace contextRef="#ctx0" brushRef="#br0" timeOffset="143056.23">15663 11589 0,'0'0'0,"18"0"32,0 0-17,-18-18 1,17 0-1,-17-17 1,-17 35 0,-19 0-1,19 0-15,-19 0 16,36 35 0</inkml:trace>
  <inkml:trace contextRef="#ctx0" brushRef="#br0" timeOffset="143272.357">15804 11942 0,'0'0'0,"18"-18"47,-18 0-47,0 1 15,18-19 1,-18 1 0,-36 35-1,1 0 1</inkml:trace>
  <inkml:trace contextRef="#ctx0" brushRef="#br0" timeOffset="144604.394">794 13652 0,'0'0'0,"-18"0"15,0 0 1,1 0-1,34 0 32,72 0-31,52 0 0,106-17-1,-106-1-15,194 1 16,318-19-1,105 19 1,-123-19 0,-282 19-1,-177-1 1,-123 0 0,0-17-1,-35 35 1,-1-17 15,19-1-31</inkml:trace>
  <inkml:trace contextRef="#ctx0" brushRef="#br0" timeOffset="145153.287">6332 13194 0,'0'0'0,"-17"0"16,-1 0-16,0 0 15,89 0 16,52 0-15,-34 0 0,69-18-1,54-17 1,-141 35-16</inkml:trace>
  <inkml:trace contextRef="#ctx0" brushRef="#br0" timeOffset="145735.854">8502 13229 0,'0'0'0,"18"0"32,-1-17-17,54-1 1,35 0-1,-36 18-15,159-53 16,-35 18-16</inkml:trace>
  <inkml:trace contextRef="#ctx0" brushRef="#br0" timeOffset="146672.247">10566 12929 0,'0'0'0,"-18"0"31,36 0 16,88 0-16,-54-17-31,37 17 0,210-18 16,90 0 0,-1-17-1,-124 17 1,195-17-1,123-18 1,-212 18 15,1 17-15,-54-17 0,-52-18-1,-106 18 1,140-18-1,-140 0 1,-35 18 0,-54-1-1,-17 19 1,-18-1 0,-17 18-1,0 0 1,-1-17-1,-34 17 32,-1 0-31,0-18 0,1 18-16,-19-35 15</inkml:trace>
  <inkml:trace contextRef="#ctx0" brushRef="#br0" timeOffset="150777.23">406 14252 0,'0'0'0,"0"-17"32,-18 17-17,0 0 32,1 0-31,17 17-16,-18 71 15,-17 18 1,17-18 0,18-52-16,-17 34 15,-1 1 1,0-36-1,1-35 17,-1-35-17,18-53 1</inkml:trace>
  <inkml:trace contextRef="#ctx0" brushRef="#br0" timeOffset="151243.897">476 13970 0,'0'0'0,"18"18"47,17-1-32,18 19-15,18-1 16,-36-18 0,35 19-1,36 34 1,18 36 0,-71-35-1,0-18 1,-53-18-1,-36 18 1,-52 0 0,-124 53-1,1-18 1,17 0 0,70-35-1,54-18 1,52-17-1,18-36 1,71-17 0</inkml:trace>
  <inkml:trace contextRef="#ctx0" brushRef="#br0" timeOffset="155136.776">1887 14005 0,'0'0'0,"0"18"62,-17 0-62,-1 34 16,-35 54-1,0 53 1,0-53 0,0 35-1,36-106 1,17 36-16,0-18 31,53-53-15,0-18-1,35-88 1</inkml:trace>
  <inkml:trace contextRef="#ctx0" brushRef="#br0" timeOffset="155570.088">2364 14041 0,'0'0'0,"-18"0"31,18 17-31,-35 18 16,17-17-16,-35 17 15,-53 36 1,0-1-1,1 1 17,34-36-17,89-35 32,-1 18-31,19 35-1,-19-18 1,1 0-16,0 36 16,17 17-1,0-35 1,18-35 0,0-18-1,17-18 1</inkml:trace>
  <inkml:trace contextRef="#ctx0" brushRef="#br0" timeOffset="155950.664">2452 14605 0,'0'0'0,"-18"18"15,18-1 1,0 1-1,0 0-15,0-1 16,18-34 15,-18-19-15,35-52 0,-17 53-16,17-36 15,18 1 1,35 52-1,-17 71 1,-18 53 15,-53 0-15,-18-53 0,-17 17-1,35-52 1</inkml:trace>
  <inkml:trace contextRef="#ctx0" brushRef="#br0" timeOffset="156302.441">2946 14411 0,'0'0'0,"0"18"0,0 17 15,-18 0 1,18 18-16,0 71 31,18-54-15,-1-52 0,54-18-1,-18-36 1,0-52-1,-36-18 1,-52 1 0,-18 52-1,-35 53 1,35 35 0,35-17-1</inkml:trace>
  <inkml:trace contextRef="#ctx0" brushRef="#br0" timeOffset="156834.008">3228 14446 0,'0'0'0,"0"18"16,-18 35-1,18 35 1,0 0 0,36-35-1,52-35 1,0-36 0,-18-35-1,1-35 1,-18 0-1,-53 53 1,0 52 15,-18 18-15,18-17-16,0 70 16,53-17-1,18-36 1,-18-35-1,35-35 1,0-18 0,-35-88-1,-53 35 1,-18 53 0,-87 0-1,-1 53 1,35 35-1</inkml:trace>
  <inkml:trace contextRef="#ctx0" brushRef="#br0" timeOffset="157150.134">4357 14005 0,'0'0'0,"0"18"47,0 0-47,-18 34 16,18 19-1,-17-36-15,17 106 16,0 18-1,-18-53 1,18-53 0,0-18-1</inkml:trace>
  <inkml:trace contextRef="#ctx0" brushRef="#br0" timeOffset="157516.388">4463 14499 0,'0'0'0,"17"0"16,1-17-16,0-1 15,34-17 1,-16-18-1,-36-18 1,-18 36 0,-52 52-1,34 19 17,-34 70-17,34-1 1,36 1-1,36-35 1,34-36 0,1-53-1,-18 1-15</inkml:trace>
  <inkml:trace contextRef="#ctx0" brushRef="#br0" timeOffset="158099.233">5327 14270 0,'0'0'0,"-18"0"16,1-18-1,-1 18 1,0-17-16,-17 17 15,-35-18 1,-19 18 0,-16 53-1,-1 35 1,53 18 0,70 0-1,72-36 1,34-70-1,-17-35 1,0-53 0,-36 0-1,1-89 17,-18-34-17,-53 122 1,-18 72-1,-17 34 1,17 72 0,18 34-1,0 36 1,0 0 0,18-71-1,-1-18 1,1-34-1,17-54 1</inkml:trace>
  <inkml:trace contextRef="#ctx0" brushRef="#br0" timeOffset="158618.446">5821 14146 0,'0'0'0,"-18"0"15,1 18 1,-72 17 0,19 36-1,17-18 1,53-18-16,0 18 16,35 0-1,36-35 1,-36-36-1,18-70 1,-18-1 0,-35 37-1,-35 122 17,0 89-1,-1 17-16,36 18 1,0-17 0,0-107-16,0 18 15,0 1 1,-53-72 0,1-17-1,16-70 1,36-18-1,71-71 1,52-18 0</inkml:trace>
  <inkml:trace contextRef="#ctx0" brushRef="#br0" timeOffset="158963.199">6156 14323 0,'0'0'0,"0"-18"16,18 0 0,17-17-1,-35-18 1,0 36-1,0-1-15,-35 18 16,-18 35 0,0 53-1,35 36 1,36-1 0,70-34 15,18-54-16,-18-35-15</inkml:trace>
  <inkml:trace contextRef="#ctx0" brushRef="#br0" timeOffset="159546.743">7708 14023 0,'0'0'0,"-17"0"15,-1 18-15,-53 52 16,1 18 0,52 0-1,18-17 1,106 0 0,0-54-1,17-87 16,-87-1-15,-1-35 0,-70 0-1,-54 36 1,19 52 0,35 18-1</inkml:trace>
  <inkml:trace contextRef="#ctx0" brushRef="#br0" timeOffset="159879.916">8431 13723 0,'0'0'0,"0"-18"15,0 1-15,0-1 16,-17 18 15,-36 18-15,18-1-16,-18 36 15,-18 53 1,18 35 0,36 36-1,17-1 1,0-17-1,0-53 1,-18-53 0</inkml:trace>
  <inkml:trace contextRef="#ctx0" brushRef="#br0" timeOffset="160029.009">8061 14235 0,'0'0'0,"18"0"16,105-18-1,-17 0 1,0-17-16</inkml:trace>
  <inkml:trace contextRef="#ctx0" brushRef="#br0" timeOffset="160778.121">9366 13899 0,'0'0'0,"0"18"47,0 0-31,0 35-16,0 0 15,-17 88 1,-19 53 0,-34 0-1,52-141-15,-35 88 16,36-53-1,17-70 17,17-107-1,-17 54-31</inkml:trace>
  <inkml:trace contextRef="#ctx0" brushRef="#br0" timeOffset="161044.709">9507 13776 0,'0'0'0,"71"0"16,17 35 0,-35-17-16,53 35 15,-53 35 1,-71 0-1,-52-17 17,-36-18-17,18-36 1,52-34 0</inkml:trace>
  <inkml:trace contextRef="#ctx0" brushRef="#br0" timeOffset="161344.13">9931 14023 0,'0'0'0,"0"18"16,17 17 0,19 35-1,-36-17 1,0-17-1,0-19 1,0-34 0,-18-36 15,18-18-15,0 1-1,0 34-15,35-17 16,1 0-1,34 36 1</inkml:trace>
  <inkml:trace contextRef="#ctx0" brushRef="#br0" timeOffset="161694.717">10283 13847 0,'0'0'0,"0"17"15,-35 1-15,-18 52 16,36 1 15,17-36-31,0 18 16,88 71 0,0-89-1,0-53 1,-53 1-1,1-72 1,-19-16 0,-17 69-16,0-52 15,-70 35 1,17 53 0,18 0-1,35 35 1</inkml:trace>
  <inkml:trace contextRef="#ctx0" brushRef="#br0" timeOffset="162225.564">10742 13811 0,'0'0'0,"-18"0"16,-17 36-1,-18 16 1,0 19 0,36-18-1,52 0 1,18-53 0,17-18-1,-34-17 1,-19 17-16,1-52 15,-18 17 1,-18 53 0,-17 53 15,0 17-15,17 160-1,18-1 1,0 18-1,-17-53 1,-1-106 0,-17-35-1,-18-53 1,-18-106 0,18-17-1,71-18 1,17 35-1,36-53 1</inkml:trace>
  <inkml:trace contextRef="#ctx0" brushRef="#br0" timeOffset="162608.071">11095 14093 0,'0'0'0,"0"18"16,17 17-1,-17 36 1,0-53-16,-17 52 15,17-52 1,-18-18 0,18-53 15,0 0-15,18-18-1,70-17 1,18 18-1,-36 34 1,-34 19-16</inkml:trace>
  <inkml:trace contextRef="#ctx0" brushRef="#br0" timeOffset="163008.105">11836 13882 0,'0'0'0,"-36"0"16,-17 17 0,18 1-16,-35 0 15,-36 52 17,35 18-17,142-35 1,52-17-1,-52-36 1,35-36 0,-36-69-1,-34 16 1,-36 54 0,-36 70 15,19 54-16,17-72-15,0 54 16,53 17 0,-36-70-1</inkml:trace>
  <inkml:trace contextRef="#ctx0" brushRef="#br0" timeOffset="163512.069">12188 14058 0,'0'0'0,"0"-17"15,0-19 1,36-34 0,-19 52-16,1-17 15,0 35-15,35 0 16,-18 35-1,0 53 1,-17-17 0,-18-1-1,0-52 17,0-53-1,0 17-31,0-35 15,17-35 1,19 0 0,52 53-1,0 52 1,-17 71 0,-71 1-1,0-1 1,-53-18-1,17-34 1,1-19 0,18-52-1</inkml:trace>
  <inkml:trace contextRef="#ctx0" brushRef="#br0" timeOffset="164089.521">12912 14164 0,'0'0'0,"17"0"47,1 0-32,-18-18-15,18-17 16,-18-35-1,17-1 1,18 0 0,1 54-1,17 34 1,-53 1 0,35 35-1,-17 18 1,-18-1-1,17-52 1,1-18 15,0-53-15,17-18 0,0 18-1,-17 18-15,52-18 16,-17 36-1,-18 52 1,-35 53 0,0 18-1,0-53 1,-35 17 0,18-34 15,-1-36-16,18-18-15</inkml:trace>
  <inkml:trace contextRef="#ctx0" brushRef="#br0" timeOffset="164289.822">13758 13917 0,'0'0'0,"0"18"16,-17 17-1,-1 18 1,0 17 0,1-17-1,17-35 1,-18-18 0</inkml:trace>
  <inkml:trace contextRef="#ctx0" brushRef="#br0" timeOffset="164455.893">13758 13582 0,'0'0'0,"0"18"16,0-1-1,0 1-15,0 17 16,0-17-1</inkml:trace>
  <inkml:trace contextRef="#ctx0" brushRef="#br0" timeOffset="164805.5">13847 14041 0,'0'0'0,"0"-18"15,0 0 1,0-17 0,0 0-16,17-18 15,36-18 1,53 1 0,-18 70-1,-17 53 1,-1 35-1,-52 0 1,-18-17 0,0-19-1,17-52 17,1 0-17</inkml:trace>
  <inkml:trace contextRef="#ctx0" brushRef="#br0" timeOffset="165370.882">14658 13652 0,'0'0'0,"-18"0"0,1 18 16,-54 17-1,1 36 1,52-36-1,18 1-15,18 16 16,52-16 0,36-36-1,-18-18 1,-17-35 0,-1-35-1,-17 17 1,-53 18 15,-18 53-15,-34 71-1,-19 35 1,18 35 0,18 71-1,17 52 1,-17-17-1,0-53 1,-18-70 0,-35-89-1,17-70 1,18-54 0,35-52-1,71-53 1,71-17 15,52 52-15,-105 124-16</inkml:trace>
  <inkml:trace contextRef="#ctx0" brushRef="#br0" timeOffset="165986.255">15681 12894 0,'0'0'0,"0"18"32,0 35-17,0-18-15,0 124 16,-35 52-1,17-87 17,-17 52-17,-1-17 1,36-18 0,18-88-1,0-35 1,52-18-1,1-36 1,-18 1-16</inkml:trace>
  <inkml:trace contextRef="#ctx0" brushRef="#br0" timeOffset="166368.998">16069 13511 0,'0'0'0,"-18"18"15,-17-18-15,-18 35 16,36-17 0,-72 70-1,54 18 1,53-35 0,52-19-1,1-52 1,-1 0-1,-17-70 1,0-18 0,-18-1-1,-35 37 1,0 69 0,-17 1-16,-1 35 15,1 35 1,52 0-1,18-35 17,-18-35-32</inkml:trace>
  <inkml:trace contextRef="#ctx0" brushRef="#br0" timeOffset="166669.181">16422 13723 0,'0'0'0,"17"-18"16,-17 1-16,18-36 15,70-53 1,0 53 0,18 71-1,-35 70 1,-36-18-1,-35 36 1,0-17 0,-53-19 15,18-70-15</inkml:trace>
  <inkml:trace contextRef="#ctx0" brushRef="#br0" timeOffset="167203.624">17092 13494 0,'-18'0'16,"1"17"-16,-36 36 15,0 18 1,53-18-1,0-36-15,18 36 16,52-35 0,-17-36 15,35-52-15,-52 17-1,16-35 1,-52 35-1,-17 70 1,-36 36 0,-18 71-1,18 35 1,1 17 0,16 18-1,1-18 1,0-70-1,-18-71 17,17-52-17,1-18 1,18-1-16,-19-87 16,36-1-1,71 1 1,52-1-1</inkml:trace>
  <inkml:trace contextRef="#ctx0" brushRef="#br0" timeOffset="182942.709">17445 13564 0,'0'0'0,"0"-17"140,0-1-109,0 0-15,0 1 15,0 34 32,-18 1-63,18 17 15,-17 18 1,-19 35 0,36 1-1,0-72-15,18 54 16,17-36 0,18-35-1,18 0 1,-1-53-1,36-35 1,-35-36 15,-54 72-15,-17 16 0,-17 54 15,-19 52-16,19 1 1,17-53-16,0 35 16,0-18-1,0-17 1,17-18 0,54-18-1,-53 0-15</inkml:trace>
  <inkml:trace contextRef="#ctx0" brushRef="#br0" timeOffset="183425.355">18221 13476 0,'0'0'0,"0"-18"15,0 1 1,0-1-1,0 1 1,-18 17 0,-17 0-1,0 17 1,17-17-16,-35 53 16,36 0-1,17 18 1,35-1-1,18-52 1,-18-18 0,18-53 15,-18 0-15,-35 0-1,0 71 16,0 35-15,0-36-16,0 36 16,0 0-1,18-18 1,17-17 0,36-18-1</inkml:trace>
  <inkml:trace contextRef="#ctx0" brushRef="#br0" timeOffset="184108.257">18697 13441 0,'0'0'0,"18"0"15,-1 0 1,19-18 0,-19 1-1,19-19 1,-1-17 0,-35 36-16,0-19 15,-18-16 1,-70 52-1,-18 35 1,18 35 0,53 19-1,105 16 17,19-52-17,34-53 1,-52-17-1,-36-54 1,-17 18 0,-18 18-1,-18 70 1,0 124 0,18-18-1,18 0 1,0 0-1,-18 0 1,-36-88 0,-34-35-1,-1-53 17,1-18-17,17-35 1,70-1-1,71-52 1,54 18 0</inkml:trace>
  <inkml:trace contextRef="#ctx0" brushRef="#br0" timeOffset="184457.821">19438 13353 0,'0'0'0,"18"0"15,-18-18-15,17-17 16,1 17 0,-18 0-1,0-17 1,-35 35-1,-54 18 1,-16 105 0,52 18-1,53-70 1,106 35 0,17-53-1,-17-53 1,-71-18-16</inkml:trace>
  <inkml:trace contextRef="#ctx0" brushRef="#br0" timeOffset="184939.827">20549 13106 0,'0'0'0,"0"17"16,0 1-1,-17 53 1,-1 34 0,0-16-1,18-37 1,0-34-16,-17 0 16,-19-36-1</inkml:trace>
  <inkml:trace contextRef="#ctx0" brushRef="#br0" timeOffset="185074.47">20443 12841 0,'0'0'0,"0"18"47,36-1-32</inkml:trace>
  <inkml:trace contextRef="#ctx0" brushRef="#br0" timeOffset="185393.042">20973 13035 0,'0'0'0,"-18"0"31,-35 35-15,0 18-1,36 53 1,34-18 0,36-17 15,-18-36-31,1 0 15,34 18 1,-176-53 15,-70-35-15</inkml:trace>
  <inkml:trace contextRef="#ctx0" brushRef="#br0" timeOffset="186004.251">19509 13423 0,'0'0'0,"-18"0"32,0 18-17,-35 17 1,0 0-1,36-35-15,-18 36 16,17-36 0</inkml:trace>
  <inkml:trace contextRef="#ctx0" brushRef="#br0" timeOffset="187152.83">22154 13017 0,'0'18'15,"0"0"1,0-1-16,0 54 16,-17 17-1,17-17 1,0-18-1,0-36 1,0-34 0,0-36-1,17-53 1,19 0 0,70-17-1,-18 87 16,-18 72-31,-17 34 32,-18 54-17,1-19 1,-36-52 0,0-88 15,0-53-16,35 0 1,-35 52-16,35-34 16,18-18-1,18 105 1,-36 54 0,0 35-1,-35 0 1,0-36-1,0-17 17,36-71-1,-19-17-31</inkml:trace>
  <inkml:trace contextRef="#ctx0" brushRef="#br0" timeOffset="187602.67">23389 12912 0,'0'0'0,"-17"0"32,17-18-32,-36 0 15,19 18-15,-54-17 16,-17 17 15,-36 53-31,71 17 31,36 18-15,52 1 0,18-19-1,53-52 1,-36-53-1,1-36 1,0-53 0,-71 89-1,-36 70 17,19 54-17,17-19 1,17 1-1,36-1 1</inkml:trace>
  <inkml:trace contextRef="#ctx0" brushRef="#br0" timeOffset="187917.879">23636 13176 0,'0'0'0,"0"-17"15,0-1 1,0-53 0,35 1-1,54-1 1,16 36 0,-69 35-16,52 0 15,0 35 1,-35 71-1,-71 35 1,-35-70 15,1-18-15,16-18 0,19-35-1</inkml:trace>
  <inkml:trace contextRef="#ctx0" brushRef="#br0" timeOffset="188502.796">24589 12912 0,'0'0'0,"0"-18"16,-18 0-1,-35 1 1,18 17 0,-18 0-16,-53 35 31,35 18-15,36 35-1,53 53 1,35-70-1,17-54 1,18-34 0,1-89-1,-36-18 1,17-34 0,-17-1-1,-35 18 1,-18 88-1,17 53 1,-34 53 0,-1 35-1,0 36 17,1-19-17,-1 1 1,1 18-1,17-71 1,17-36 0,54-52-1</inkml:trace>
  <inkml:trace contextRef="#ctx0" brushRef="#br0" timeOffset="188966.21">25259 12771 0,'0'0'0,"0"-18"31,-18 18-15,-17 0 0,-36 0-1,36 0-15,-53 53 16,17 17-1,36 19 1,106-19 0,34-35-1,-34-35 1,35-70 0,-53-1-1,-18 1 1,-35 34-1,-35 54 1,-18 53 0,35 52 15,18-35-15,36-17-1,-1-53 1,18-18-1,-36-18-15</inkml:trace>
  <inkml:trace contextRef="#ctx0" brushRef="#br0" timeOffset="189300.055">25700 12365 0,'0'0'0,"0"17"31,0 1-31,0 53 32,0-36-32,0 53 15,0 18 1,-18-53-16,-35 53 15,0 0 1,53-36 0,0-35-1,53-17 1,18-36 0,-1 1-1</inkml:trace>
  <inkml:trace contextRef="#ctx0" brushRef="#br0" timeOffset="189498.365">25665 12771 0,'0'0'0,"17"0"15,1 0 1,52 0-1,-34 0-15,17 0 16,17-18 0,-17 0-16</inkml:trace>
  <inkml:trace contextRef="#ctx0" brushRef="#br0" timeOffset="189798.668">26123 12629 0,'-53'53'15,"106"-106"-15,-70 71 16,-54 17-1,53 1-15,-35-1 16,1 88 0,52-34-1,52-19 1,19-52 15,-18-18-15,0-71-1,-18-52 1,-35 17 0,-35 18-1,-18 52 1,0 36 0,53 18-1</inkml:trace>
  <inkml:trace contextRef="#ctx0" brushRef="#br0" timeOffset="190130.878">26476 12841 0,'0'0'0,"0"18"0,-18 52 31,18-17-15,-17 0 0,17-35-16,-18-18 15,18-18 17,35-35-17,1-35 1,69-18-1,-52 36 1,-17 34 0,-36 19-16</inkml:trace>
  <inkml:trace contextRef="#ctx0" brushRef="#br0" timeOffset="190646.924">26793 12753 0,'0'0'0,"0"18"16,0-1-1,0 1-15,0 35 16,71 0 0,17-18-1,0-35 1,1-18-1,16-52 1,-34-1 0,-36-17-1,-17 53 1,-36 17 15,-35 71-31,-17 70 31,17 36-15,18 35 0,17 36-1,-17-36 1,-18-18 0,-35-123-1,17-88 1,18-18-1,53-53 1,53 0 0,53-53-1,-18 71 1</inkml:trace>
  <inkml:trace contextRef="#ctx0" brushRef="#br0" timeOffset="199932.897">1111 13988 0,'0'0'0,"0"17"32,0 1-32,0 0 15,0-1 1,18-17 15,17 0-31</inkml:trace>
  <inkml:trace contextRef="#ctx0" brushRef="#br0" timeOffset="200731.09">1182 13935 0,'0'0'0,"0"17"47,17 1-47,-17 0 15,18-1 1,0 19 0,-18 16-1,0-16 1,17-19-1,1-17 1,0 0 0,-1 0-16,19-35 15,34 0 1,54-36 0,-19 1-1,19-1 16,-71 36-15,-18 35-16</inkml:trace>
  <inkml:trace contextRef="#ctx0" brushRef="#br0" timeOffset="213779.853">229 15610 0,'0'0'0,"0"-17"47,0-1 0,0-35-16,18 53-31,17-53 16,18 18-1,35 35 1,-35 18 15,-17 52-15,-36-35-16,-36 71 16,-52 0-1,-53 0 1,0-53-1,53-18 1,70-52 0,18-19-1,0-17 1,35 36 0,18 34-1,0 54 1,0 17-1,-18-35 1,1 0 15,-1-53-15,0-18 0</inkml:trace>
  <inkml:trace contextRef="#ctx0" brushRef="#br0" timeOffset="214326.732">529 15134 0,'0'0'0,"0"18"62,18-1-46,-1 1-16,1 0 0,0-1 16,52 54-1,18 35 1,54 70-1,-1-35 1,-35-17 0,-36-36-1,-52 0 1,-54-53 0,-16 1-1,-37 17 1,-34-18-1,-36 18 1,18 0 15,0-18-15,70 0 0,36-35-1,35-17 1,53-19-1</inkml:trace>
  <inkml:trace contextRef="#ctx0" brushRef="#br0" timeOffset="-208661.687">1799 15593 0,'0'0'0,"0"-18"31,0 0-15,0 1-1,18 17-15,-18-18 16,0 36 47,-18 17-63,1 18 15,-36 88 1,0 18-1,17-36 1,36-34 0,18-37-1,88-52 1,0-52 0,-18-19-1,-18 0 1,-52 71-16,0-17 15,-18 34 1,0 36 0,0 0-1,35-17 17,36-19-17,34-17 1,19-53-1,-36-53 1,-35-35 0,-35-70-1,-71 52 1,-35 71 0,-36 70-1,71 53 1,53 36-1</inkml:trace>
  <inkml:trace contextRef="#ctx0" brushRef="#br0" timeOffset="-208297.941">2840 15875 0,'0'0'0,"17"0"32,-17-18-32,18 1 15,0 17-15,-1-53 16,-17 0 0,0 0-1,-17 35 1,-36 54-1,-18 34 1,36 71 0,35-53-1,53-17 17,0-53-17,35-18 1,0-18-16</inkml:trace>
  <inkml:trace contextRef="#ctx0" brushRef="#br0" timeOffset="-207782.196">4445 15610 0,'0'0'0,"0"-17"15,-18 17 1,18-18 0,-35 18-1,-53 18 1,0 35-1,-1 17 1,72-52-16,-36 88 16,53-53-1,88 70 17,0-52-32,1-54 15,16-34 16,-16-36-31</inkml:trace>
  <inkml:trace contextRef="#ctx0" brushRef="#br0" timeOffset="-207429.872">4745 15663 0,'0'0'0,"-18"0"15,-35 18 1,0 35-1,0 35 1,53-17 0,0 17-1,71-35 1,17-53 0,-35-36-1,0-34 16,-18-36-15,-35 71-16,0 0 16,-17 35-1,-19 70 1,36 1 0,18 17-1,35 0 1</inkml:trace>
  <inkml:trace contextRef="#ctx0" brushRef="#br0" timeOffset="-207150.334">5098 15857 0,'0'0'0,"0"-17"0,17-54 16,1 36-1,0-18 1,52 0 0,18 71-1,0 123 1,-52-18 0,-36-35-1,0-17 1,-53-36-1</inkml:trace>
  <inkml:trace contextRef="#ctx0" brushRef="#br0" timeOffset="-206783.764">5556 16104 0,'0'0'0,"0"-17"62,0-1-62,18 0 16,0-35 0,34-52-1,-34 87-15,53-88 16,-1 71-1,-17 53 1,0 70 0,-35 18-1,-18 17 1,-18-70 0,0-18-1,18-52 16</inkml:trace>
  <inkml:trace contextRef="#ctx0" brushRef="#br0" timeOffset="-206467.433">6174 15699 0,'0'0'0,"-18"17"15,0 1 1,1 0-16,-1 34 15,0 54 1,18 0 0,0-18-1,53-17 1,0-71 0,0-53-1,0-18 1,-35-52 15,-36 17-15,-52 36-1,17 52 1,17 18-16</inkml:trace>
  <inkml:trace contextRef="#ctx0" brushRef="#br0" timeOffset="-206184.415">6844 15311 0,'0'0'0,"0"17"15,0 1-15,-18 70 32,1 71-17,17 17 1,0-17 0,0-124-16,0 53 15,-18-35 1</inkml:trace>
  <inkml:trace contextRef="#ctx0" brushRef="#br0" timeOffset="-206018.459">6756 15822 0,'0'0'0,"17"0"0,89 0 16,88-18-1,-141 1 1</inkml:trace>
  <inkml:trace contextRef="#ctx0" brushRef="#br0" timeOffset="-205219.821">8308 15522 0,'0'0'0,"0"-17"31,-18-1-31,-35 0 16,-52 18-1,-19 18 1,1 35 15,87-18-31,-34 36 16,34 70 0,89-53-1,53-17 1,18-71-1,-18-18 1,-1-70 0,-34-36-1,-36-17 1,-35 106 0,-35 70-1,0 36 1,17 52-1,18-35 1,35-35 15,71-35-15,-71-18-16</inkml:trace>
  <inkml:trace contextRef="#ctx0" brushRef="#br0" timeOffset="-204819.65">8767 15505 0,'0'0'0,"-18"17"15,-17 18 1,-1 71 0,36-70-16,0 69 15,36-34 1,17-18-1,52-35 1,-34-71 15,-18-53-15,0-18 0,-36-17-1,-17 106 1,0 53-1,-17 70 1,-1 18 0,0-1-1,18-34 1,18-36 0,17-35-1</inkml:trace>
  <inkml:trace contextRef="#ctx0" brushRef="#br0" timeOffset="-204518.81">9454 15134 0,'0'0'0,"0"18"15,0-1 1,-17 54 0,-18 17-1,-18 71 1,35 0 0,0-36-1,18 1 1,18-54-1,17-52 1</inkml:trace>
  <inkml:trace contextRef="#ctx0" brushRef="#br0" timeOffset="-204337.48">9296 15628 0,'0'0'0,"17"0"16,107 0-1,-18 0 1,-1-18 0</inkml:trace>
  <inkml:trace contextRef="#ctx0" brushRef="#br0" timeOffset="-204037.472">9790 15416 0,'0'0'0,"-36"18"16,1 35-1,-18 88 17,53-17-17,53-19 1,18-52-1,-1-35 1,-17-53 0,0-71-1,-35-35 1,-54 17 0,-34 36-1,-18 70 1,-1 36-1</inkml:trace>
  <inkml:trace contextRef="#ctx0" brushRef="#br0" timeOffset="-203339.54">10054 15769 0,'0'0'0,"0"18"15,0 17 1,0-17-16,0 35 15,-17-36 1,17 1 0,0-53 15,0 17-15,0-70-1,0-36 1,35 18-1,53 36 1,18 105 0,-18 53-1,-35 36 1,-53-36 0,0-53-1,18-88 16,-1-17-15,36-36 0,35 18-1,1 53 1,16 105 15,-87 36-15,-18 17-1,-18-34 1,-17-36 0,0-18-1,17-35 1,18-18-16</inkml:trace>
  <inkml:trace contextRef="#ctx0" brushRef="#br0" timeOffset="-202889.91">11289 15522 0,'0'0'0,"0"-17"16,-18-1-1,-17 18 1,-106 18-1,35 34 1,35 19 0,54 17-1,87 0 1,19-52 0,69-36-1,-52-71 1,-35 1-1,-54 17 1,-34 35 0,-54 71-1,18 35 1,18 18 15,35-53-15,18-18-1,17-35 1,-17 0-16</inkml:trace>
  <inkml:trace contextRef="#ctx0" brushRef="#br0" timeOffset="-202573.732">11924 15117 0,'0'0'0,"0"17"15,0 54 1,0 35 15,0-71-31,0 71 16,-35 52-1,-1 19 1,36-89 0,0-35-1,36-35 1,17-54 0,-36 19-16</inkml:trace>
  <inkml:trace contextRef="#ctx0" brushRef="#br0" timeOffset="-202408.437">11836 15452 0,'0'0'0,"17"0"32,19 0-32,-19 0 15,71 0 1,1 0-1,-72-18-15</inkml:trace>
  <inkml:trace contextRef="#ctx0" brushRef="#br0" timeOffset="-202074.396">12435 15434 0,'0'0'15,"18"-18"1,0 1 0,-1 17-16,-17-18 0,18-17 15,-18 0 1,-35 17 0,-36 36-1,-17 52 16,0 71-15,88-35 0,35 0-1,36-53 1,17-53 0,-53-18-16</inkml:trace>
  <inkml:trace contextRef="#ctx0" brushRef="#br0" timeOffset="-200892.952">14023 15275 0,'0'0'0,"-18"0"31,1 0-31,-36 0 32,35 0-32,-17 18 15,-36 52 1,54 36 0,-1 18-1,53-18 1,36-53-1,17-36 1,0-34 0,0-107-1,-52 1 1,-54-1 0,-105 36-1,34 88 1,36 18 15,53 17-31</inkml:trace>
  <inkml:trace contextRef="#ctx0" brushRef="#br0" timeOffset="-200560.177">14676 15028 0,'0'0'0,"0"18"47,0 0-47,0 17 15,0 0-15,-36 53 16,1 36-1,17 17 17,1 18-17,17-89 1,17-52 0,36-36-1,-35 18-15</inkml:trace>
  <inkml:trace contextRef="#ctx0" brushRef="#br0" timeOffset="-200393.134">14287 15293 0,'0'0'0,"36"0"31,34 0-31,36 0 15,-53 0 1</inkml:trace>
  <inkml:trace contextRef="#ctx0" brushRef="#br0" timeOffset="-199723.562">15169 15240 0,'0'0'0,"0"18"31,0 17-15,0 53 0,-35 36-1,-18 87 1,18-70-1,17-35 1,1-53 0,17-35-16,0-54 31</inkml:trace>
  <inkml:trace contextRef="#ctx0" brushRef="#br0" timeOffset="-199479.296">15346 15134 0,'0'0'0,"17"0"15,19 18 1,34 17 0,1 36-1,-54-36-15,-17 71 16,-52 0-1,-37-36 1,1-35 0,18-35-1,52 0-15</inkml:trace>
  <inkml:trace contextRef="#ctx0" brushRef="#br0" timeOffset="-199179.342">15998 15416 0,'0'0'0,"-17"18"16,-18 35-1,17-18-15,-35 36 16,-70 52 0,34-52-1,72-54 1</inkml:trace>
  <inkml:trace contextRef="#ctx0" brushRef="#br0" timeOffset="-198546.893">14570 15363 0,'0'0'0,"17"0"32,19 0-17,-19 0-15,1 0 16,88 0 0,-18-17-1,0-1 1,-53 1-16</inkml:trace>
  <inkml:trace contextRef="#ctx0" brushRef="#br0" timeOffset="-197697.332">16863 14905 0,'0'0'0,"17"0"32,1 0-17,0 0-15,35-35 16,-18-18-1,-17 0 1,-18-18 0,-18 71-1,-53 35 1,18 54 15,0 34-15,36 36-1,17 53 1,0-54 0,0-52-1,0-53 1,0-71 0</inkml:trace>
  <inkml:trace contextRef="#ctx0" brushRef="#br0" timeOffset="-197532.626">16545 15258 0,'0'0'0,"36"0"16,87 0 15,-35 0-15,142-36-1,-125 19-15</inkml:trace>
  <inkml:trace contextRef="#ctx0" brushRef="#br0" timeOffset="-197381.582">17410 15205 0,'0'17'31,"0"-34"-31,-18 52 0,-17 0 16,-1 36-1,1-36 1,35 0-1,-35-35 1</inkml:trace>
  <inkml:trace contextRef="#ctx0" brushRef="#br0" timeOffset="-197265.262">17427 14905 0,'0'0'0,"18"0"15,-1 35 1,19 18 0</inkml:trace>
  <inkml:trace contextRef="#ctx0" brushRef="#br0" timeOffset="-196948.097">17639 15363 0,'0'0'0,"0"-17"16,0-36 0,18 0-1,52 0 1,18 18 15,18 52-15,-35 54-1,-54 35 1,-34-36 0,-19-17-1,1-17 1,35-54 15</inkml:trace>
  <inkml:trace contextRef="#ctx0" brushRef="#br0" timeOffset="-196316.85">18468 15064 0,'0'0'0,"0"-18"16,-18 18-1,-35-18 1,-35 18 0,0 36-1,17 17 1,71 17-1,71-17 1,17-18 0,-70-35-16,52-17 15,-17-36 1,-35 0 0,0 18-1,-36 52 32,18 1-47,-18 88 16,1 17-1,-1 71 1,-17-17 0,-1-36-1,1-36 1,0-34-1,-18-71 1,0-53 0,18-17-1,35-36 1,53-35 0,-36 88-1</inkml:trace>
  <inkml:trace contextRef="#ctx0" brushRef="#br0" timeOffset="-195934.38">18768 15117 0,'0'0'0,"17"0"16,1 0-16,0-18 16,17-17-1,-35 17-15,0-17 16,0-1 0,-18 36-1,-35 18 1,0 70 15,36 0-15,17 1-1,70 16 1,1-69 0,35-19-1,-53-52-15</inkml:trace>
  <inkml:trace contextRef="#ctx0" brushRef="#br0" timeOffset="-195664.35">19297 15152 0,'0'0'0,"0"70"31,0-52-31,0 0 0,0 70 31,0-53-15,-18-17 0,1-54 15,17-16-15,17-19-1,1 53-15,35-70 16,35 0-1</inkml:trace>
  <inkml:trace contextRef="#ctx0" brushRef="#br0" timeOffset="-195235.864">19879 14905 0,'0'17'31,"-18"1"-15,18 35 0,-17-18-16,-1 71 15,-17 18 1,0 17 0,-1 0-1,19-35 1,-1-53-1,0-53 17,18-36-17,0-52-15</inkml:trace>
  <inkml:trace contextRef="#ctx0" brushRef="#br0" timeOffset="-194993.888">20038 14834 0,'0'0'0,"17"0"15,1 18 1,17 17 0,1 18-1,-36 35 1,-18 18-1,-17-53 1,-1-35-16,-17-1 16,-88-17-1</inkml:trace>
  <inkml:trace contextRef="#ctx0" brushRef="#br0" timeOffset="-194351.662">20461 14975 0,'0'0'0,"18"0"31,-18 18-31,17-18 0,1 18 16,35 35-1,-18 35 1,-35-35 0,0-36-16,0 1 15,-17-36 17,-1 1-17,18-19-15,0-16 16,18 34-16,17-35 15,-18 18-15,36-18 16,53-18 0,0 1-1,-88 70 1</inkml:trace>
  <inkml:trace contextRef="#ctx0" brushRef="#br0" timeOffset="-194219.612">21061 15028 0,'0'18'16,"0"0"0,0-1-16,-35-246 15,70 405-15</inkml:trace>
  <inkml:trace contextRef="#ctx0" brushRef="#br0" timeOffset="-194047.463">21026 14376 0,'0'0'0,"0"17"16,0 19 15,17-1-31,1-17 0</inkml:trace>
  <inkml:trace contextRef="#ctx0" brushRef="#br0" timeOffset="-193692.942">21325 15099 0,'0'0'15,"0"-18"-15,0-17 16,0 17 0,0-17-16,0 0 15,0-53 1,36 35 0,34-53-16,1 123 31,-36 1-31,18 35 15,-35-18-15,-1 71 16,-17-18 0,-17-17-1,-19-18 1,19-53 0,-1-18-1</inkml:trace>
  <inkml:trace contextRef="#ctx0" brushRef="#br0" timeOffset="-193365.944">22031 14252 0,'0'0'0,"0"18"16,0-1-16,0 54 31,0-18-31,0 53 16,0-36-16,0 107 15,-18-1 1,18-141-16,-35 71 15,0-35 1,-1-36 15,19-35-31</inkml:trace>
  <inkml:trace contextRef="#ctx0" brushRef="#br0" timeOffset="-193188.241">21960 14781 0,'0'0'0,"18"0"15,53-17 1,34-1 0,-69 18-16,52-18 15,-35 1-15,0-1 0</inkml:trace>
  <inkml:trace contextRef="#ctx0" brushRef="#br0" timeOffset="-192932.22">22684 14570 0,'-18'0'31,"0"0"-31,54 0 16,-89 0-16,35 0 0,0 17 0,-35 19 16,18 34-1,35-52 1,0 35-1,18 35-15,-1-53 16,1 18 0,17 18-1,-52-36 1,-36-35 0,-35 0-1,-1 0 1</inkml:trace>
  <inkml:trace contextRef="#ctx0" brushRef="#br0" timeOffset="-192721.855">23054 15046 0,'0'0'16,"0"18"-1,-18-1 1,-17 36 0,-35 0-1,-19 0 1</inkml:trace>
  <inkml:trace contextRef="#ctx0" brushRef="#br0" timeOffset="-190619.087">23883 14640 0,'0'0'0,"0"-17"16,0-1 15,-18 0-15,1 18-1,-36-17-15,18 17 16,-89 17 0,36 1-1,35 0-15,-70 52 16,70 18 0,53-17-1,53-1 1,17-34-1,106-19 1,-17-34 0</inkml:trace>
  <inkml:trace contextRef="#ctx0" brushRef="#br0" timeOffset="-190193.682">24395 14676 0,'0'0'0,"-18"-18"16,0 18-1,-35 0 1,36 0-16,-36 0 16,35 0-16,-88 70 15,71-34 1,35-1-16,18 36 15,35-19 1,17-16 0,-52-36-16,52 0 15,-34-36 1,-19 19-16,19-18 16,-1-89-1,-35 89 1,0 52-1,-35 36 17,35 18-17,0-18 1,35 0 0,-18-36-16,36 1 15,0-18-15</inkml:trace>
  <inkml:trace contextRef="#ctx0" brushRef="#br0" timeOffset="-189908.987">24871 14587 0,'-88'194'16,"176"-388"-16,-88 212 0,-18-18 16,1 18-16,-19 35 15,-17 105 1,36-34-1,-19 17 1,36-106 0,-17 36-16,17-36 15,-18 18 1,1-18 0,17-52-1,0-19 1,0 19-16,17-36 15</inkml:trace>
  <inkml:trace contextRef="#ctx0" brushRef="#br0" timeOffset="-189725.59">25047 14517 0,'0'17'31,"18"19"-31,-1 70 16,-17-1-1,-17-52 1,-1-17 0,-17-1-16,-89-176 0,230 299 0,-53-563 0,-159 828 15,71-423-15,-18-18 16</inkml:trace>
  <inkml:trace contextRef="#ctx0" brushRef="#br0" timeOffset="-189462.335">25453 14164 0,'0'0'0,"0"18"16,-18 35-1,1-1-15,-1 37 16,0 69-1,1 1 1,17-35 0,-18-19-1,-17-34 1</inkml:trace>
  <inkml:trace contextRef="#ctx0" brushRef="#br0" timeOffset="-189295.472">25365 14676 0,'0'0'0,"17"0"32,1 0-32,70 0 15,18 0 1,-35 0-16</inkml:trace>
  <inkml:trace contextRef="#ctx0" brushRef="#br0" timeOffset="-189044.751">26000 14429 0,'0'0'0,"-36"0"15,1 0 1,0 17-16,0 36 15,-36 53 1,18 35 15,53-53-15,18-17 0,35-36-1,53-53 1,-71-17-16</inkml:trace>
  <inkml:trace contextRef="#ctx0" brushRef="#br0" timeOffset="-188546.57">26211 13952 0,'0'0'0,"0"18"15,0 0-15,18 70 16,-18-53 0,18 53-1,-18 142 1,-36-54 0,19-53-1,-1-17 1,18-70-1,0-89 17,35-18-17,-17 18-15,53-70 16,-19 17 0,19 53-1,0 88 1,-1 71-1,-52 70 1,-36-105 0,1-36-1,-19 36 1,1-36 0,17-35-1,18-35 1,0 17-16</inkml:trace>
  <inkml:trace contextRef="#ctx0" brushRef="#br0" timeOffset="-188128.518">27129 14305 0,'0'0'0,"-18"0"0,-53 35 15,-34 18 1,-1 36 0,53-1 15,53-53-31,0 18 16,53 0-1,53-18 1,-36-70-1,1-53 1,-1-18 0,-52 0-1,-18 88 1,-53 89 0,0 35-1,53 35 1,35-53-1,18-53 1,18-17 0</inkml:trace>
  <inkml:trace contextRef="#ctx0" brushRef="#br0" timeOffset="-187947.626">27640 14605 0,'0'0'0,"-18"18"16,1-1-16,-18 36 16,-36 71-1,18-19 1,35-34 0,18-53-16</inkml:trace>
  <inkml:trace contextRef="#ctx0" brushRef="#br0" timeOffset="-139773.74">28222 14093 0,'0'0'0,"-17"0"47,17 18-31,17-18 15,1 0-31,17 0 16,-17 0-16,17-18 15,18-34 1,-53-1 0,0 17-1,0 19 1,-18 17 15,-35 17-15,0 19-1,18 52 1,-18 18 0,0 105-1,36-87 1,-1-1 0,-17-17-1,17-88 1,1-18-1</inkml:trace>
  <inkml:trace contextRef="#ctx0" brushRef="#br0" timeOffset="-139590.564">27817 14499 0,'0'0'0,"17"0"15,18 0 1,54 0 0,34-17-1,-70 17-15,88-53 16,-106 35-16</inkml:trace>
  <inkml:trace contextRef="#ctx0" brushRef="#br0" timeOffset="-139157.097">28716 14146 0,'0'0'0,"-70"0"47,52 0-47,0 18 0,-52 17 16,-1 18 15,54 53-16,52 35 1,35-70 0,1-18-1,-18-53 1,0-53 0,-36-18-1,-17-17 1,0 35-1,-17 106 17,17 18-17,0-54-15,0 36 16,53 18 0,-18-36 15,35-35-16,-17-35-15</inkml:trace>
  <inkml:trace contextRef="#ctx0" brushRef="#br0" timeOffset="-138925.967">29104 14199 0,'0'0'15,"-35"18"16,17 0-31,1-1 0,-1 71 16,18 18 0,0-18-1,35-17 1,18-18 0,0-53-1,-18-18 1</inkml:trace>
  <inkml:trace contextRef="#ctx0" brushRef="#br0" timeOffset="-138591.235">29316 14376 0,'0'0'0,"17"0"31,1 0-31,0 0 15,52-18 1,1-35 0,-36 0-1,-35 36 1,0-19-16,-53 1 16,-35 53-1,17 35 16,36 52-15,35 1 0,53-35-1,35-18 1,-17-53-16</inkml:trace>
  <inkml:trace contextRef="#ctx0" brushRef="#br0" timeOffset="-138092.72">30286 14058 0,'0'0'0,"18"18"31,17 35-16,-35-36-15,0 89 16,0-18 0,0 1-1,-35-54 1,35-53 15,0 1-31,0-54 31,35-17-15,18-18 0,35 35-1,-53 54 1</inkml:trace>
  <inkml:trace contextRef="#ctx0" brushRef="#br0" timeOffset="-137754.617">30674 14164 0,'0'0'0,"18"0"16,-18-18-16,35-17 15,-17-18 1,-18 18-1,-18 17 17,0 18-32,-52 36 15,17 16 1,35 37 0,18-1-1,18 0 1,17-35-1,71-35 17,-88-36-32</inkml:trace>
  <inkml:trace contextRef="#ctx0" brushRef="#br0" timeOffset="-137459.485">31168 13988 0,'0'0'0,"-35"0"31,-18 35-15,35-17-16,-17 17 16,-18 53-1,35 18 1,71-36-1,0-17 1,18-53 0,17-17-1,0-72 1,-53 72-16</inkml:trace>
  <inkml:trace contextRef="#ctx0" brushRef="#br0" timeOffset="-137177.637">31432 13988 0,'-52'17'16,"34"1"0,-53 17-1,283 18-15,-459-35 16,423-159-16,-317 405 16,230-211-1,-1-35 1,0-36-1,-17-52 1,-54 34-16,18-34 16,-70-54-1,-53 71 1,17 36 0,36 34-1,53 1 1</inkml:trace>
  <inkml:trace contextRef="#ctx0" brushRef="#br0" timeOffset="-136662.369">31962 13917 0,'0'0'0,"-36"0"16,19 0-16,-36 35 15,35 18 1,53-17 0,18-1-1,0-35 1,-35 0-16,17 0 16,0-35-1,-35-36 1,0 53-1,-35 18 1,-35 53 0,17 53 15,-18 159-15,54-124-1,-1 141 1,-17-141-1,17-70 1,-17-54 0,-36-52-1,18-36 1,18-52 0,53-71-1,87 35 1,19 71-1</inkml:trace>
  <inkml:trace contextRef="#ctx0" brushRef="#br0" timeOffset="-134997.711">32226 14076 0,'0'0'0,"0"17"63,-17-17-63,17 18 15,0 17 1,-18 18-1,18-17 1,0-19 0,0-34 15,0-1-31,0-17 16,18-36-1,-1 53-15,1-34 16,17-19-1,0 53 1,1 36 0,-1 53-1,-17 17 1,-18-18 15,0-17-15,0-18-1,17-35 1,1-35 0,0 35-16</inkml:trace>
  <inkml:trace contextRef="#ctx0" brushRef="#br0" timeOffset="-134843.46">32720 14005 0,'-18'18'16,"1"52"-16,17-122 15,35 16-15,-88 72 0,36-1 16,-19 35 0,36 36-1,18 18 17</inkml:trace>
  <inkml:trace contextRef="#ctx0" brushRef="#br0" timeOffset="-134194.274">32667 13617 0,'0'0'0,"0"18"31,0-1-15,0-34 46,-17-1-46,-1 18-16,0-17 16,1 17-1,-1 0 1,18 17 0,18 18-1</inkml:trace>
  <inkml:trace contextRef="#ctx0" brushRef="#br0" timeOffset="-133833.668">33038 13511 0,'0'0'16,"0"18"15,0 0-15,0-1-16,17 36 15,-17 71 1,-53-1-1,18-17 1,17-18 0,18-35-1,0-18 1</inkml:trace>
  <inkml:trace contextRef="#ctx0" brushRef="#br0" timeOffset="-133517.106">32897 13882 0,'0'0'0,"35"0"32,-18 0-32,54 0 15,70 0 1,-35 0-1,-36 0 1,-52 0 0,-36 17 15,-17 1-15,-18 35-1,18-18 1,17 1 15</inkml:trace>
  <inkml:trace contextRef="#ctx0" brushRef="#br0" timeOffset="-133355.802">33373 13652 0,'0'0'0,"0"18"63</inkml:trace>
  <inkml:trace contextRef="#ctx0" brushRef="#br0" timeOffset="-133015.881">33408 13847 0,'0'0'0,"-18"17"16,18 18-1,-17 18 1,17-35-16,35 17 15,18 1 17,-35-36-32,17-36 15,-17 1 1,-18-71 0,17 36-1,-17 52 16,0 36-15</inkml:trace>
  <inkml:trace contextRef="#ctx0" brushRef="#br0" timeOffset="-132717.646">33602 14058 0,'-18'-70'16,"36"140"-16,-18-87 15,0-1-15,18-17 16,-18-1 0,0 19-16,35-36 15,36 0 1,-1 53 0,-17 53-1,-53 35 1,0 0-1,-35-17 17,17-36-17,0-35 1,1 0-16</inkml:trace>
  <inkml:trace contextRef="#ctx0" brushRef="#br0" timeOffset="-132552.43">33849 14093 0,'0'0'0,"0"18"15,0 0-15,0-1 16,0 36 0,0 18-1,-35-54 1</inkml:trace>
  <inkml:trace contextRef="#ctx0" brushRef="#br0" timeOffset="-127592.94">1517 16863 0,'0'0'0,"0"17"63,0 1-48,0 17-15,-18 89 16,1-1 0,-1 18-1,18-88-15,-18 53 16,18-53 15,0-18-15,0-52 15,0-1-31,18-88 16</inkml:trace>
  <inkml:trace contextRef="#ctx0" brushRef="#br0" timeOffset="-127327.114">1623 16704 0,'0'0'0,"17"0"15,36 18 1,36 35 0,-1 35-1,-71 0 1,-34 18 15,-71-36-15,-18-17-1,35-35 1,53-36 0</inkml:trace>
  <inkml:trace contextRef="#ctx0" brushRef="#br0" timeOffset="-127026.981">1923 16986 0,'0'0'0,"0"18"15,35 17 1,-17 36 0,-1-1-1,-17-34 1,0-1-16,0 0 15,-17-35 17,17-35-17,0-18 1,17-53 0,54 0-1,-1 18 1,18 17-1,-52 71 1</inkml:trace>
  <inkml:trace contextRef="#ctx0" brushRef="#br0" timeOffset="-126861.361">2381 17092 0,'0'18'16,"-53"-248"-16,106 442 15,-53-159-15,0-35 16,0 17-16,0 0 15,-17-52 17,17-36-17</inkml:trace>
  <inkml:trace contextRef="#ctx0" brushRef="#br0" timeOffset="-126726.748">2452 16616 0,'-88'300'0,"176"-600"0,-88 317 16,0 1 0,0 0-16,0 17 15,0 18 1</inkml:trace>
  <inkml:trace contextRef="#ctx0" brushRef="#br0" timeOffset="-126427.858">2540 17163 0,'0'0'0,"0"-18"16,0-35 15,0-17-15,18-19-1,17 19 1,18 34-1,0 89 1,0 53 0,-36-18-1,-17 1 1,0-36 0,-17-36-16,-1-17 15,0 0 1</inkml:trace>
  <inkml:trace contextRef="#ctx0" brushRef="#br0" timeOffset="-126145.879">3140 16563 0,'0'0'0,"0"18"16,0 17 0,0 88-1,-36 18 1,19 18 0,-18-35-1,35-54 1,-18-17-1</inkml:trace>
  <inkml:trace contextRef="#ctx0" brushRef="#br0" timeOffset="-125996.19">3016 16986 0,'0'0'0,"18"-17"15,0 17 1,-18-18-16,70 0 16,-17 18-1</inkml:trace>
  <inkml:trace contextRef="#ctx0" brushRef="#br0" timeOffset="-125644.418">3457 17004 0,'18'0'15,"-18"-18"1,35-17 0,0 0-1,-35 17-15,0-35 16,-17-17-1,-19 70 1,-16 17 0,16 54-1,19 35 1,17-18 0,53 0-1,-1-53 1,19-35-1,-36 0 1</inkml:trace>
  <inkml:trace contextRef="#ctx0" brushRef="#br0" timeOffset="-125362.887">3845 16880 0,'0'0'15,"0"36"1,18 17-1,0 17 1,-18-52-16,0 17 16,0 36-1,0-89 32,0 0-47,-18-35 16,18 18-16,-18-35 15,36-36 1,88-18 0,-71 107-1</inkml:trace>
  <inkml:trace contextRef="#ctx0" brushRef="#br0" timeOffset="-124762.718">4710 16845 0,'0'0'0,"0"18"16,17 17 0,-17 0-16,18 36 15,-1 17 1,-17-17-1,0-36 1,-17-53 15,17 1-15,-35-54 0,35-17-1,35-53 1,18 35-1,17 53 1</inkml:trace>
  <inkml:trace contextRef="#ctx0" brushRef="#br0" timeOffset="-124432.077">5292 16916 0,'0'0'0,"0"-18"16,17-17 0,-17-18-1,0-18 1,-17 18 15,-54 53-15,18 36-1,36-1-15,-19 71 16,36 0 0,18-1-1,17-34 1,36-36 0,35-52-1,-71-1 1</inkml:trace>
  <inkml:trace contextRef="#ctx0" brushRef="#br0" timeOffset="-124148.179">5697 16404 0,'0'0'0,"0"18"31,0 35-15,0-36-16,0 54 16,0 88-1,-35 35 1,17-71 0,1-35-1,17-35 1,17-53 15</inkml:trace>
  <inkml:trace contextRef="#ctx0" brushRef="#br0" timeOffset="-123731.68">6050 16686 0,'0'0'0,"-18"0"16,1 18 0,-36 17-1,0 36 1,0-1 0,53 1-1,35-18 1,18-35-1,0-18 1,-35-18-16,17-17 16,0-54-1,-35 19 1,0 35 15,0 105-15,0 18-1,0 1 1,0-19 0,0-35-1,36-35 1</inkml:trace>
  <inkml:trace contextRef="#ctx0" brushRef="#br0" timeOffset="-123466.331">6509 16457 0,'0'0'0,"0"18"32,-18-1-32,18 1 15,0 35 1,-35 88-1,35 18 1,-18 35 0,1-106-1,17-35 1</inkml:trace>
  <inkml:trace contextRef="#ctx0" brushRef="#br0" timeOffset="-123298.605">6403 16739 0,'0'0'0,"106"0"31,-36 0-31,-34 0 16,-19 0-16</inkml:trace>
  <inkml:trace contextRef="#ctx0" brushRef="#br0" timeOffset="-122966.506">6826 16845 0,'0'0'0,"18"0"15,0 0 1,17-18-1,18 1 1,-53-1-16,35-35 16,-17 0-1,-36 18 1,-70 53 0,17 70-1,1 18 16,70 0-15,0-36 0,106 1-1,-1-54 1,1-17 0</inkml:trace>
  <inkml:trace contextRef="#ctx0" brushRef="#br0" timeOffset="-122484.15">7479 16722 0,'0'0'0,"-35"0"15,-36 53 1,0 17 0,1 54-1,52-19 1,18-87-1,18 53 1,35-36 0,0-35-1,17-35 1,-17-71 0,0-53-1,18-88 1,-54 124-1,-17 52 1,0 53 0,-17 36-1,-1 35 1,18 53 0,-18 88-1,-17-35 16,35-36-15,0-52 0,0-36-1</inkml:trace>
  <inkml:trace contextRef="#ctx0" brushRef="#br0" timeOffset="-121332.346">8114 17057 0,'0'0'0,"18"0"16,-1 35-1,18 36 1,-35 17 0,-17 0-1,-1-53-15,1 1 16,34-19 0</inkml:trace>
  <inkml:trace contextRef="#ctx0" brushRef="#br0" timeOffset="-120421.543">8890 16827 0,'0'0'15,"18"0"16,-1 0-15,1 0-16,35-35 16,-36 35-16,19-35 15,17-36 1,-53 36 0,-18 35-1,-35 18 1,-17 70-1,34 0 1,1 18 0,53-35 15,70 17-15,0-53-1,18-35 1,-53-18-16</inkml:trace>
  <inkml:trace contextRef="#ctx0" brushRef="#br0" timeOffset="-119888.841">9349 17127 0,'0'-53'0,"0"106"0,0-70 31,0-1-31,0 0 16,-18-52-1,18-18 1,0-18 0,35 18-1,1 70 1,16 0 0,72 71-1,-54 53 1,-34-18-1,-36 1 1,0-54 0,0-70 15,0 17-31,0-70 16,70-36-1,-17 18 1,18 53-1,-1 53 1,-17 71 0,-35 105-1,-18-70 17,-35-18-17,-1-52 1,19-19-1,17-52 1,0 17-16</inkml:trace>
  <inkml:trace contextRef="#ctx0" brushRef="#br0" timeOffset="-119138.263">10389 16351 0,'0'0'0,"0"18"31,0 35-31,0 53 31,0 35-15,0 35-1,0-52 1,0-36 0,0-71-16,0 1 15,0-36 1,0-52 0,36-71-1,16 17 1,19 36-1,-18 88 1,0 141 0,-53-17-1,-18-18 1,-52-36 15,-1-35-15,1-35-1,70-35 1,0-18 0</inkml:trace>
  <inkml:trace contextRef="#ctx0" brushRef="#br0" timeOffset="-118772.907">10724 16792 0,'0'0'0,"18"0"16,0-17-16,-1-1 15,36-17 1,-35 17 0,0-17-16,-18-36 31,-36 36-16,-17 35 1,18 53 0,0 53-1,35 52 1,35-52 0,18-35-1,35-36 1,0-35-1,-70 0-15</inkml:trace>
  <inkml:trace contextRef="#ctx0" brushRef="#br0" timeOffset="-118257.056">11501 16633 0,'0'0'0,"-18"0"16,0 0-1,-70 0 1,0 36 0,17 52-1,36 0 1,35-53-16,18 18 15,52 18 1,-34-53-16,52-18 16,0-18-1,0-70 1,-35-53 0,0-18 15,-18 18-16,-35 17 1,0 107 0,0 34-1,0 54 1,0 70 0,0 18-1,0-18 1,0-35-1,0-53 1,0-36 0</inkml:trace>
  <inkml:trace contextRef="#ctx0" brushRef="#br0" timeOffset="-117692.454">12259 16633 0,'0'0'0,"0"-17"15,0-1-15,0 1 16,-18 17-16,1-18 15,-54 18 1,1 35 0,-36 89-1,106-19 1,35 1 0,53-35 15,18-53-16,-53-54 1,35-105 0,-53-18-1,1 1 1,-19 34 0,-17 71-1,-17 106 16,17-18-31,-18 71 16,18 18 0,0-1-1,0 1 1,0-71 0,18-36-1</inkml:trace>
  <inkml:trace contextRef="#ctx0" brushRef="#br0" timeOffset="-117325.602">12700 16722 0,'0'0'0,"18"0"31,35-18-16,-36 0-15,18 1 16,36-19 0,-53-16-1,-54 16 1,-17 36 0,-17 36-1,-1 52 1,54 18 15,34 17-15,72-35-1,-1-52 1,0-36 0,18-53-1</inkml:trace>
  <inkml:trace contextRef="#ctx0" brushRef="#br0" timeOffset="-116743.975">13388 16633 0,'0'0'0,"18"-17"31,-1-1-15,1-17 0,-18 0-1,-35 17 1,-54 18 0,54 0-16,-35 18 15,-54 70 1,124 18-1,18 17 1,52-52 0,1-54-1,-1-34 1,19-107 0,-37 1-1,1-36 1,-17 18-1,-19 35 17,-17 71-17,0 52 1,-35 54 0,35 35-1,0 17 1,-18 18-1,1 36 1,17-89 0,17-53-1</inkml:trace>
  <inkml:trace contextRef="#ctx0" brushRef="#br0" timeOffset="-115977.621">14781 16528 0,'0'0'0,"18"17"16,35 36-1,-18 35 1,-35 1-1,-17-1 1,17-53 0,-18 0-1,18-52 17,0-36-17,18-35 1,-1 52-16,18-52 15,54-18 1,-19 18 0,-34 70-1,-19 18-15</inkml:trace>
  <inkml:trace contextRef="#ctx0" brushRef="#br0" timeOffset="-115645.415">15311 16686 0,'0'0'0,"17"-35"31,-17 17-31,18-34 32,-18-1-17,0 17 1,-18 19-1,-17 17 1,35 17-16,-18 19 16,18 69-1,0-16 1,36-19 0,16-17-1,19-35 1,17-36-1,-35-52 1</inkml:trace>
  <inkml:trace contextRef="#ctx0" brushRef="#br0" timeOffset="-115375.212">15857 16140 0,'0'0'16,"0"17"-1,-17 1 1,17 35 0,0-18-16,-18 71 15,0 17 1,1 18 0,-1 1-1,1-37 1,17-52-1,52-88 32</inkml:trace>
  <inkml:trace contextRef="#ctx0" brushRef="#br0" timeOffset="-114946.357">16298 16369 0,'0'0'0,"-17"0"16,-36 0-1,-18 35 1,-17 18 0,35 18-1,53 52 1,53-70-1,35-18 1,-17-52 0,-18-36-1,0-35 1,-53 52 0,17-17-1,-17 36 1,0 52-1,-17 36 1,-1 17 0,36 0-1,17-53 1,18-35 0,-36-35-1</inkml:trace>
  <inkml:trace contextRef="#ctx0" brushRef="#br0" timeOffset="-114678.961">16686 16087 0,'0'0'0,"-17"17"15,17 1 1,-18 17-1,0 0-15,18 71 16,-17 18 0,-1 17-1,18-35 1,-17-18 0,17-70-1</inkml:trace>
  <inkml:trace contextRef="#ctx0" brushRef="#br0" timeOffset="-114513.551">16528 16422 0,'0'0'16,"17"0"-1,1-18 1,70 18-1,-17-17 1,-18-1-16</inkml:trace>
  <inkml:trace contextRef="#ctx0" brushRef="#br0" timeOffset="-114147.903">16951 16422 0,'0'0'0,"18"0"16,17 0 0,-17-18-16,17 1 15,18-36 1,-18 17 15,-35 1-15,-18 35-1,-52 18 1,-1 35 0,18 35-1,36 0 1,52-17 0,18-19-1,53-34 1,17-36-1,-88 18-15,18-17 16</inkml:trace>
  <inkml:trace contextRef="#ctx0" brushRef="#br0" timeOffset="-113648.909">17798 16281 0,'-159'194'15,"318"-388"-15,-159 176 0,-18 18 16,-53 0-1,-17 0 1,-18 35 0,36 36-1,35 17 1,52 18 0,54-36-1,-1-52 1,1-36-1,-1-34 1,-17-19 0,0-70-1,0-53 17,-53 35-17,0 36 1,-17 87-1,-19 89 1,19 53 0,-1 35-1,18 53 1,-35-88 0,-1 0-1,1-36 1,18-52-1</inkml:trace>
  <inkml:trace contextRef="#ctx0" brushRef="#br0" timeOffset="-112082.686">18397 16616 0,'0'0'0,"0"17"31,-17 1-31,-1 17 15,18-17-15,-35 70 16,-18 0 0,35-35-1,18-17 1</inkml:trace>
  <inkml:trace contextRef="#ctx0" brushRef="#br0" timeOffset="-110969.563">19297 16122 0,'0'0'0,"-18"0"16,1 0 0,-54 53-1,-17 17 1,-36 54 0,89-36-1,35 0 1,88-17-1,18-36 1,18-53 0,17-52-1,-53-36 1,-35-17 0,-35-36-1,-18 106 1,-53-35-16,-141 0 15,52 123 17,54 35-17,88 36 1,0-35-16</inkml:trace>
  <inkml:trace contextRef="#ctx0" brushRef="#br0" timeOffset="-110702.84">19315 16334 0,'0'0'0,"-18"0"31,18 17-15,0 1-16,18 35 15,-1 17 1,1 19-1,17-1 17,-17-35-17,17-36 1,-17-52 0,-1 35-16</inkml:trace>
  <inkml:trace contextRef="#ctx0" brushRef="#br0" timeOffset="-110453.778">19879 16104 0,'0'0'0,"0"18"16,0 17-1,-18 53 1,1 1-1,-1-1 1,0 35 0,18-70 15,-17-35-15</inkml:trace>
  <inkml:trace contextRef="#ctx0" brushRef="#br0" timeOffset="-110053.879">20002 15963 0,'0'0'0,"71"0"47,-53 18-47,-1-1 15,19 54 1,-36-18 0,-36 35-1,19-70-15,-1-1 16,-70 36 0,35-17-1,35-1 1,18 0-1,18 0 1,17 1 0,-17-1-1,-1 0 1,1-35 0,0 0-1,35-17 1</inkml:trace>
  <inkml:trace contextRef="#ctx0" brushRef="#br0" timeOffset="-109646.586">20973 16175 0,'0'0'0,"-18"0"15,0 0 1,-35 17-1,-17 19 1,-18 17 0,35 17-1,35 36 1,53-71 0,89 36-1,-18-71 1,0-18-1,-1-52 1</inkml:trace>
  <inkml:trace contextRef="#ctx0" brushRef="#br0" timeOffset="-109354.761">21202 16210 0,'-18'18'15,"1"-1"-15,87 54 0,-158-124 0,35 106 31,159-159-31,-212 247 0,106-105 16,18 34 0,35-35-16,-36-17 15,54 0 1,-54-18-16,19-18 16,-19 0-16,1-17 15,0-35 1,-18-1-1,-18 0 1,-53 54 0,19 17-1</inkml:trace>
  <inkml:trace contextRef="#ctx0" brushRef="#br0" timeOffset="-108822.472">21625 16228 0,'0'0'0,"-17"0"16,-36 0-1,17 17 1,-16 1-16,-1 17 15,0 36 1,35-53-16,36 52 16,17-17-1,18-35 1,-35-18 0,34 0-16,19-53 15,-36-35 16,-17 52-31,17-52 16,-17 35-16,-1-35 16,-17 35-16,18-53 15,-18 53 1,0 36 0,-35 52-1,35-17-15,-18 52 16,18 54-1,0-89-15,0 35 16,0-34-16,0 34 16,0 18-1,0-70-15,0 0 16,18-18 0,-1-18-1</inkml:trace>
  <inkml:trace contextRef="#ctx0" brushRef="#br0" timeOffset="-108454.642">22031 16228 0,'0'0'0,"18"0"31,-1-18-31,36 0 15,18-34 1,-54 34-16,19-35 16,-19 0-1,-34 35 1,-54 18 0,36 0-16,-53 71 31,70-36-31,-35 36 0,53 70 31,18-106-31,-18-17 16,35 0-16,18 17 15,53-18 1,-71-17-16,18-17 16,-18-1-16,0 1 0</inkml:trace>
  <inkml:trace contextRef="#ctx0" brushRef="#br0" timeOffset="-104936.504">22931 16298 0,'0'0'0,"-18"0"47,18 18-31,-18 17-1,18 1 1,-17 16-16,-36 37 16,17-19-1,19-35 17,34-35-17</inkml:trace>
  <inkml:trace contextRef="#ctx0" brushRef="#br0" timeOffset="-104263.7">23883 15981 0,'0'0'15,"0"-18"-15,0-17 16,-18 17 0,-17 18-16,-53 0 31,53 0-31,-54 18 15,37 0-15,-37 52 16,54 1 0,88-1-1,123-17 1,-70-53 0,-35-35-1,-18-18 1,-53 0-1,-53 53 17,0 53-32,18 0 15,17-18-15,0 0 16,18 18-16,0 71 16,0 35 15,36-54-31,-36-52 0,17 71 31,-17-71-31,-17-18 16,-19-35-1,-34-53 1,-1-35 0,36-18-1,53 0 1,105-53-1,-70 124-15,53-35 16,0-1-16</inkml:trace>
  <inkml:trace contextRef="#ctx0" brushRef="#br0" timeOffset="-103754.775">24571 15893 0,'0'0'0,"-18"0"47,-35 0-32,18 0 1,17 17-16,-34 19 16,34-19-16,-17 18 15,35 54 1,35-36 0,0-53-16,0 17 15,-17-17 1,35 0-1,-35-17-15,17-19 16,-17-34 0,-18 34-1,0 1 1,-18 70 0,0 18-1,18 18 1,18-1-1,17-34 1,53-36 0</inkml:trace>
  <inkml:trace contextRef="#ctx0" brushRef="#br0" timeOffset="-103194.515">24783 16263 0,'0'0'0,"0"-18"47,0 1-31,-18-19-1,18 19-15,0-36 16,0 18-16,35-36 15,18 18 1,-18 36 0,18 34-16,0 18 15,-17 36 1,-1 0 0,-18 17-1,-17-71 1,0-52 15,0 0-15,18 0-16,17-54 15,54-16 1,-1 69 15,-18 54-15,36 70-1,-88 18 1,-36-18 0,-35-17-1,0-36 1,53-70 15</inkml:trace>
  <inkml:trace contextRef="#ctx0" brushRef="#br0" timeOffset="-102548.889">25700 16069 0,'0'0'0,"17"0"47,19-18-32,17-17 1,0 0 0,0-18-1,-53-18 1,-18 36 0,-35 35-1,-18 71 1,36 34-1,35-69-15,0 52 16,0-18 0,35-17-1,1-17 1,34-36 0,18-71 15,18-17-16,18-18 1,-36-17 0,-70 34-1,-18 54 1,-36 35 0,1 53-1,17 18 1,1 34-1,17 1 1,0-18 0,0-17-1,-36-36 1,-34-35 0,17-17-1,0-36 1</inkml:trace>
  <inkml:trace contextRef="#ctx0" brushRef="#br0" timeOffset="-101650.866">27252 16069 0,'0'0'0,"18"-18"47,-1 18-47,1-17 16,0 17-16,17-53 15,0-35 1,18-36-1,-18 1 1,-35 17 0,0 71-1,0 52 1,0 36 15,0 18-31,36 17 16,-1 0 15,-17 0-15,-18-35-1,0 18 1,0-36 0,0-17-1,17-18 1,18 0-1,1-18 1,70-53 0,-18 1-1,0-36 1,-35 36 0,-35 17-1,-18 35 16,-53 53-15,0 71 0,17-18-1,36 0 1,18-17 0,35-36-1,53-17 1,-53-53-1,-18 35-15</inkml:trace>
  <inkml:trace contextRef="#ctx0" brushRef="#br0" timeOffset="-101283.164">28504 15205 0,'0'0'0,"0"17"31,-17 1-16,-1 53 1,18-36 0,-17 71-16,-19 123 15,19-70 1,-19-36 0,1-35-1,0-35 1</inkml:trace>
  <inkml:trace contextRef="#ctx0" brushRef="#br0" timeOffset="-100802.266">29175 15522 0,'0'0'0,"0"-17"16,-18-1 0,-35 18-1,36 0-15,-36 0 16,-36 53 0,1 17-1,35 36 1,53-35 15,36-1-15,34-52-1,1-53 1,-18-36 0,17-105-1,-35 88 1,-35 52-1,-17 72 1,-18 69 0,35 1-1,17 18 1,18-54 0,1-52-1,-19-18 1</inkml:trace>
  <inkml:trace contextRef="#ctx0" brushRef="#br0" timeOffset="-100119.185">29616 15381 0,'0'0'0,"-18"-18"15,-17 1 1,-1 17 0,1 0-1,-18 35 1,36 0 0,-1 18-1,18-17 1,0-19-1,-18-17 1,18-17 15,0-1-15,18 0 0,0-17-1,17-18 1,18-35-1,-18 35 1,-17 0 0,-18 18-1,17 35 1,-34 0 15,-1 17-31,-35 36 16,0 18-1,0 52 1,36-87 0,-1 69-1,-17 54 1,17 18 0,18-89-1,0-18 1,35-34-1,36-36 1,17-71 0,-70 53-1</inkml:trace>
  <inkml:trace contextRef="#ctx0" brushRef="#br0" timeOffset="-99920.121">29316 15505 0,'0'0'0,"17"0"15,1 0 1,35-18 0,-35 18-16,35-18 15,17 1 1</inkml:trace>
  <inkml:trace contextRef="#ctx0" brushRef="#br0" timeOffset="-99537.706">29863 15540 0,'0'0'0,"35"0"16,0-18 0,0 1-16,18-19 31,-53-17-15,0 18-1,-17 35-15,-36-18 16,-18 36-1,-17 35 1,35 35 0,36 18-1,-1-18 1,53 18 0,36-71-1,17-35 1,-53 0-1</inkml:trace>
  <inkml:trace contextRef="#ctx0" brushRef="#br0" timeOffset="-99071.881">30551 15434 0,'-18'0'0,"0"0"16,-52 0-1,34 0-15,-69 53 16,52-18 0,-18 89-1,71-36 1,18-18 0,35-52-1,17-36 1,1-34-1,-1-107 1,-17 0 0,0 18 15,-35 35-15,-18 36-1,0 34 1,-18 72-1,-17 52 1,0 53 0,17 18-1,-17-1 1,-18-34 0,-35-89-1</inkml:trace>
  <inkml:trace contextRef="#ctx0" brushRef="#br0" timeOffset="-98619.974">29298 15699 0,'0'0'0,"18"-18"15,-1 18 1,1-18-1,53-17 1,17 17 0,-18-17-1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4:52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847 864 0,'0'0'0,"0"18"63,-18 0-47,18-1-16,-18 36 15,1-35-15,-19 70 16,1 71-1,0-53 1,17-36 0,1-35-1,17-88 17,17 18-17,1-35-15,88-124 31,17 0-15,-35 88 0,-35 35-1,-17 36 1,17 35 0,-18 53-1,0 17 1,-35 71-1,0-35 1,0 0 0,0 0-1,0-35 1,-18-36 0</inkml:trace>
  <inkml:trace contextRef="#ctx0" brushRef="#br0" timeOffset="215.56">564 1129 0,'0'0'0,"18"0"15,35 0 1,-18-18-16,53 18 15,106-17 1,-17-19 0,-124 36-1</inkml:trace>
  <inkml:trace contextRef="#ctx0" brushRef="#br0" timeOffset="635.377">1411 970 0,'0'0'0,"0"18"31,-18 17-15,18 36 0,0-1-1,0-35-15,36 36 16,17-36-1,17-35 1,1-35 0,-1-36-1,-17-52 1,-17 35 0,-36 70-1,-18 53 16,-17 54 1,35-1-17,0-71-15,0 36 16,0 18 0,17-53-1</inkml:trace>
  <inkml:trace contextRef="#ctx0" brushRef="#br0" timeOffset="998.643">2346 635 0,'0'0'0,"0"18"16,0-1 0,0 1-1,0 35 1,0 17 0,-18-34-16,1 52 15,-19 18 1,1 0-1,35 17 1,0-52 0,35-36-1,1-35 1,-1-53 0</inkml:trace>
  <inkml:trace contextRef="#ctx0" brushRef="#br0" timeOffset="1182.514">1993 970 0,'0'0'0,"18"0"16,35 0-1,-36 0-15,89-18 16,18 1-1,-54-1-15</inkml:trace>
  <inkml:trace contextRef="#ctx0" brushRef="#br0" timeOffset="1480.337">2540 900 0,'0'0'0,"0"17"16,0 18-16,0 54 15,18-1 17,-1-70-32,19 52 15,34-35 1,-17-52 0,-18-36-1,-35-35 1,-17-18-1,-54 0 1,-17 71 0,53 52-1,35 1 1</inkml:trace>
  <inkml:trace contextRef="#ctx0" brushRef="#br0" timeOffset="2163.002">2946 1129 0,'0'0'0,"0"18"32,0 17-17,0-18 1,0 1 0,0 0-1,0-36 1,0 0-16,-18-34 15,18-19 1,0-17 15,71 0-15,34 70 0,-34 71-1,0 35 1,-54 0-1,-17-17 1,-17-36 0,-1-53-1,18-34 1,18-37 0,34 1-1,90 18 1,-37 52-1,1 71 1,-35 35 15,-54-17-15,-34-1 0,-36 1-1,0-71 1,35 0-1</inkml:trace>
  <inkml:trace contextRef="#ctx0" brushRef="#br0" timeOffset="2679.19">4251 917 0,'0'0'0,"0"-17"31,-18 17-31,1-18 16,-1 18 0,-53-18-1,-34 54 1,34 34-1,53 18 1,36 1 0,53-19-1,34-35 1,1-70 0,-53-35-1,-17-19 1,-19 36-1,-17 18 1,-35 70 0,17 36-1,18 17 17,0-17-17,0-18 1,0-36-1,18-17-15</inkml:trace>
  <inkml:trace contextRef="#ctx0" brushRef="#br0" timeOffset="3011.715">4674 600 0,'0'0'0,"0"17"31,0 1-31,0 53 32,-35 52-17,-18-17 1,53-89-16,-35 89 15,35-17 1,0-1 0,0-35-1,53-36 1,0-34 0,-36-1-16</inkml:trace>
  <inkml:trace contextRef="#ctx0" brushRef="#br0" timeOffset="3194.623">4586 917 0,'0'0'0,"18"0"31,17 0-15,71 0-1,-18-17 1,-70 17-16,35-18 16</inkml:trace>
  <inkml:trace contextRef="#ctx0" brushRef="#br0" timeOffset="3344.695">5027 882 0,'0'0'0,"0"18"15,0 17 1,0 18-1,-18 17 1,18-52-16,0 17 16</inkml:trace>
  <inkml:trace contextRef="#ctx0" brushRef="#br0" timeOffset="3526.815">5045 600 0,'0'0'0,"-18"0"32</inkml:trace>
  <inkml:trace contextRef="#ctx0" brushRef="#br0" timeOffset="3910.189">5345 882 0,'0'0'0,"-18"18"16,18-1 0,-18 18-1,18-17-15,0 35 16,36 53 0,16-71-1,37-17 1,-19-36-1,-17-35 1,-35-35 0,-53-71-1,-18 106 17,-18 18-17,18 35 1,18 35-16</inkml:trace>
  <inkml:trace contextRef="#ctx0" brushRef="#br0" timeOffset="4260.284">5838 1182 0,'0'0'0,"0"-18"16,0-17 0,0-36-1,36 1 1,-36 52 0,35-35-16,53-35 31,0 106-16,-17 52 1,-18 18 0,-35 1-1,-36 16 1,-17-52 0,-1-53-1</inkml:trace>
  <inkml:trace contextRef="#ctx0" brushRef="#br0" timeOffset="4794.789">7320 617 0,'-18'18'47,"1"0"-32,-1 52 1,1 36 0,-1 53-1,0-53 1,1-18 0,17-71-16,0 36 15,-36-53 1,-17-53-1</inkml:trace>
  <inkml:trace contextRef="#ctx0" brushRef="#br0" timeOffset="5009.102">6914 600 0,'0'0'0,"18"0"31,17 0-15,36 0 0,-36 0-16,53-18 15,71 18 1,-18-18 0,-105 18-1</inkml:trace>
  <inkml:trace contextRef="#ctx0" brushRef="#br0" timeOffset="5374.716">7514 900 0,'0'0'0,"0"17"16,-17 1-1,-1 17 1,0-17-16,1 70 16,34-17-1,36-36 1,0-35 0,18-18-1,-1-70 1,-52 0-1,-18-53 1,-35 70 0,-36 53-1,36 54 1,35-1 0</inkml:trace>
  <inkml:trace contextRef="#ctx0" brushRef="#br0" timeOffset="5707.769">8043 847 0,'0'0'0,"-17"0"16,-19 0 0,1 17-16,-35 36 15,17 53 1,70-18-1,54-35 1,17 0 0,18-71-1,-18-70 1,-70-18 0,-18 1-1,-124-1 1,1 106 15,17 17-15,71 19-16</inkml:trace>
  <inkml:trace contextRef="#ctx0" brushRef="#br0" timeOffset="6022.657">8643 317 0,'0'0'0,"-18"18"16,1 0 0,-19 70-1,19-70 1,17 105-16,0 71 31,0-35-15,-35-18-1,-18-35 1,35-53 0</inkml:trace>
  <inkml:trace contextRef="#ctx0" brushRef="#br0" timeOffset="6357.035">9084 741 0,'0'0'0,"-18"0"47,1 0-47,-19 17 15,19-17 1,-18 36 0,-18 34-1,53 18 1,35 1 0,0-19-1,-35-34 1,0-1-1,-35-35 1,-36-18 0,-17-17-1,71 0 1</inkml:trace>
  <inkml:trace contextRef="#ctx0" brushRef="#br0" timeOffset="8436.924">1217 1587 0,'0'0'0,"-18"0"15,-17 0 1,18 0 0,34 0 31,1 0-47,-1 0 15,19 0-15,122-17 16,72 17-1,87 0 1,-211 0 0,194 0-16,-53 17 31,0-17-15,17 18-1,142 0 1,-71-1-1,18 1 1,-159-18 0,-18 18-1,36-18 1,35 17 0,106 19-1,-89-36 1,-122 0-1,-19 0 1,36 0 0,35 0-1,70 0 17,-70 0-17,-88-18 1,-35 18-1,17 0 1,71-18 0,-36 18-1,18 0 1,-52-17 0,-1 17-1,35-18 1,89 0-1,-36 18 1,36-17 0,-106-1 15,0-17-15,88 17-1,-36 1 1,-34-1-1,-54 18 1,-17-18 0,-35 18-1,-36 0 48,1 0-63,-19-17 15,19 17 1</inkml:trace>
  <inkml:trace contextRef="#ctx0" brushRef="#br0" timeOffset="9555.308">1023 2117 0,'0'0'0,"0"17"47,0 19-32,-18-19-15,18 71 16,-17 54 0,-1-107-16,18 88 15,-35-17 1,17-35 15,18-54-15,0-34-1,0-89 1</inkml:trace>
  <inkml:trace contextRef="#ctx0" brushRef="#br0" timeOffset="9784.648">370 2152 0,'0'0'0,"18"0"15,17-18 1,159 1 0,-17 17-1,17-18 1,-141 18 0,53 0-16,17 0 15,-105 0 1</inkml:trace>
  <inkml:trace contextRef="#ctx0" brushRef="#br0" timeOffset="10367.197">1429 2417 0,'0'0'0,"-18"0"31,0 35-31,1 0 0,-18 53 16,35 0 0,0 1-1,52-36 16,54-53-15,-18-36 0,1-70-1,-1-35 1,-70 71 0,-18 52-1,-53 53 1,35 71-1,36 0 1,52-53 0,-17 0-1,18-53 1,-18-35 0,-1-54 15,-52-16-16,-35-19 1,-35 54 0,17 52-1,17 36 1,54-1 0</inkml:trace>
  <inkml:trace contextRef="#ctx0" brushRef="#br0" timeOffset="10700.128">2364 2381 0,'0'0'0,"0"18"16,-18 0-16,-17 70 16,52 53-1,54-53 1,17-35 15,-53-35-31,18-18 16,18-18-1,-36-70 1,-35-71 0,-18 36-1,-87 70 1,-19 53-1,54 53 1,52-1 0</inkml:trace>
  <inkml:trace contextRef="#ctx0" brushRef="#br0" timeOffset="11048.655">3704 2099 0,'0'0'0,"0"18"47,-17-18-32,17 17-15,-18 1 0,0 35 16,-35 35 0,18 53-1,0 36 1,-1-36 0,36-71-1,36-52 1,17-18-1</inkml:trace>
  <inkml:trace contextRef="#ctx0" brushRef="#br0" timeOffset="11548.552">4004 2452 0,'0'0'0,"-18"0"15,1 35 1,17-17-16,-18 70 15,36 0 1,35-35 0,17-18-1,36-35 1,-53-53 0,18-52-1,-19-37 1,-52 90 15,0 34-15,-52 106-1,16 18 1,1 35 0,35 18-1,-35 52 1,17-87-1,-53-36 1,1-70 0,-18-36-1,17-35 1,18-53 0,124-52-1,-1 69 1</inkml:trace>
  <inkml:trace contextRef="#ctx0" brushRef="#br0" timeOffset="11814.391">4745 2346 0,'0'0'0,"0"18"31,-18-1-31,18 71 16,-17 36 0,-1-71-16,18 35 15,-18 53 1,-35 18 0,36-71-1,-1-53 1,18-52-1,0-19 1</inkml:trace>
  <inkml:trace contextRef="#ctx0" brushRef="#br0" timeOffset="12046.796">4904 2328 0,'0'0'0,"17"0"0,19 0 15,52 53 1,-53-35-16,36 88 16,-54 0-1,-70 17 1,-35-70 0,-18-18-1,36-35 1,52 0-1</inkml:trace>
  <inkml:trace contextRef="#ctx0" brushRef="#br0" timeOffset="12429.999">5468 2611 0,'0'0'0,"18"0"16,17-18 0,0-17-1,18-18 1,-53 0 0,-17 35-1,-54 18 1,0 71-1,1 17 1,52 35 0,18-34 15,0-72-31,53 54 16,35-54-1,1-17 1,-19-35-1,-35 17-15</inkml:trace>
  <inkml:trace contextRef="#ctx0" brushRef="#br0" timeOffset="12662.82">6032 2328 0,'0'0'0,"-17"0"16,-1 0-1,1 18 1,-1 17-1,0 53-15,18 36 16,0-89 0,0 89-1,0-54 1,-17 1 0,-19-54-1,-105-52 1,88 17-16</inkml:trace>
  <inkml:trace contextRef="#ctx0" brushRef="#br0" timeOffset="13062.759">3775 2258 0,'0'0'0,"17"0"16,124 0-1,-17 0 1,-1 0-1,-87 0-15</inkml:trace>
  <inkml:trace contextRef="#ctx0" brushRef="#br0" timeOffset="13748.296">7338 2205 0,'0'0'0,"-18"0"0,-17 35 15,-36 36 1,54-36-16,-1 53 16,18 36-1,88 17 17,36-106-17,-71-70 1,0-71-1,-53-35 1,-18 0 0,-35 17-1,18 107 1,17 17 0</inkml:trace>
  <inkml:trace contextRef="#ctx0" brushRef="#br0" timeOffset="14080.579">8114 2099 0,'0'0'0,"18"-18"16,-1-17-1,-17 17-15,0-17 16,0 0-1,-35 17 1,-89 36 0,19 52-1,34 19 1,36 34 0,-1 36-1,1 70 1,18-105-1,17-19 1,-36-105 0</inkml:trace>
  <inkml:trace contextRef="#ctx0" brushRef="#br0" timeOffset="14244.359">7691 2487 0,'0'0'0,"17"0"16,18 0 0,1 0-16,70 0 15,52-18 1,-34-17-16</inkml:trace>
  <inkml:trace contextRef="#ctx0" brushRef="#br0" timeOffset="14976.819">9313 2187 0,'0'0'0,"-17"0"31,-19-17-16,-17 17 1,-35 52 0,0 37-1,53 17 1,35-54-16,17 19 16,89 17-1,-35-53 1,-1-70-1,1-71 1,-18-17 0,-35 17-1,-18 53 17,-18 53-32,-17 53 15,17 53 16,18-18-15,18 0 0,35-35-1,-18-53-15</inkml:trace>
  <inkml:trace contextRef="#ctx0" brushRef="#br0" timeOffset="15408.852">9790 2134 0,'0'0'0,"-18"18"31,0 0-31,18 70 16,0 0 15,0-53-31,18 36 15,35 35 1,0-89 0,0-17-1,35-88 1,-53 0 0,18 0-1,-35 35 1,-18 17-1,-36 72 1,19 34 0,-1 19-1,18-19 1,35-17 0,36-35-1,17-36 1</inkml:trace>
  <inkml:trace contextRef="#ctx0" brushRef="#br0" timeOffset="15741.955">10583 1834 0,'0'0'0,"0"18"16,18 0 0,-18 35-1,0-36-15,-18 71 16,-17 1 0,-18 16-1,18 37 16,35-37-15,17-34 0,-17-53-16,53 17 15,0-35 1,0-35-16</inkml:trace>
  <inkml:trace contextRef="#ctx0" brushRef="#br0" timeOffset="15924.738">10477 2170 0,'18'0'32,"0"0"-17,35 0-15,-36 0 0,54-18 31,-36 18-31</inkml:trace>
  <inkml:trace contextRef="#ctx0" brushRef="#br0" timeOffset="16224.62">10954 2099 0,'0'0'0,"-18"18"16,-17-1-1,17 19-15,-35 34 16,36 18-1,17 1 1,35-19 0,35-35-1,19-70 1,-36-53 0,-36 0-1,-17-18 1,-53 18-1,0 52 17,18 36-17</inkml:trace>
  <inkml:trace contextRef="#ctx0" brushRef="#br0" timeOffset="16756.235">11377 2452 0,'0'0'0,"0"-35"16,-18-18 0,1-36-1,17 19 1,17 35-1,19-18 1,34 35 0,18 36-1,1 52 1,-36 18 0,-36-17-1,-17-53 1,0-1-1,18-52 1,-1-36 0,36 1-1,36-1 1,-19 18 0,18 71-1,-35 35 1,-53 35-1,0-17 17,0-1-17,-35-34 1,17-36 0,18-18-16</inkml:trace>
  <inkml:trace contextRef="#ctx0" brushRef="#br0" timeOffset="17222.255">12559 1993 0,'0'0'0,"-18"0"31,1 0-31,-36 18 15,35-1 1,-53 36 0,19 0-1,16 18 1,36-1 0,71-17-1,-1-35 1,36-53-1,-53-36 1,0-17 0,-35 17-1,-18 89 17,0 0-32,-18 52 15,0 1 1,18-1 15,0 19-31,0-72 31,0-34-31</inkml:trace>
  <inkml:trace contextRef="#ctx0" brushRef="#br0" timeOffset="17538.628">13000 1676 0,'0'0'0,"0"17"31,0 1-31,0 35 16,-18 70-1,-17-17 1,35-71 0,-18 36-1,1 70 1,17-53 0,0-17-1,0-53 1,17-18-16</inkml:trace>
  <inkml:trace contextRef="#ctx0" brushRef="#br0" timeOffset="17871.325">12947 2046 0,'0'0'0,"18"0"15,52 0 1,36 0 0,-18 0-1,-17-18 17,-54 18-32,36 0 15,-17 0 1,-19 36-1,-17-1 1,-35 0 0,0 18-1,17 0 1,0-35 0</inkml:trace>
  <inkml:trace contextRef="#ctx0" brushRef="#br0" timeOffset="18038.816">13529 1729 0,'0'0'0,"0"17"31,0 1-16</inkml:trace>
  <inkml:trace contextRef="#ctx0" brushRef="#br0" timeOffset="18387.856">13688 2011 0,'0'0'0,"0"17"15,-18 1-15,18 0 0,-35 17 16,17 53 0,18 0 15,35-35-15,1-53-1,17 0 1,0-53-1,0-70 1,-18-18 0,-35 70-1,-18 36 1,1 35 0,-1 35-1</inkml:trace>
  <inkml:trace contextRef="#ctx0" brushRef="#br0" timeOffset="18702.923">14005 2258 0,'0'0'0,"0"-18"31,18-17-15,17-36-1,18 1 1,-35 52-16,35-17 16,52 17-1,1 36 1,-53 88 0,-53-36-1,-35 1 1,-18-18-1,0-36 1,35-17 0</inkml:trace>
  <inkml:trace contextRef="#ctx0" brushRef="#br0" timeOffset="19252.173">15804 1729 0,'0'0'16,"0"17"15,0 19-15,-17-1-16,-1 71 15,1-1 1,-54 54-1,36-71 1,-1 1 0,1-19 15,35-105-15</inkml:trace>
  <inkml:trace contextRef="#ctx0" brushRef="#br0" timeOffset="19735.633">15575 2081 0,'0'0'0,"18"0"16,17 0-1,18 0 1,35-17-1,-53-1-15,89 0 16,17 1 0,-106-1-1,-17 18 1,-36 35 31,-17 36-32,35-53-15,0 52 16,0 1 0,53-36-1,17-17 1,-34-36 0,17-35-1,-36-17 1,1-19-1,-36 19 1,-17 52 0,0 18-1</inkml:trace>
  <inkml:trace contextRef="#ctx0" brushRef="#br0" timeOffset="20084.456">16686 2011 0,'0'0'0,"-17"0"31,-54 70-15,18 1-1,36-1 1,34 1-1,1-53-15,17 17 16,53-35 0,-17-35-1,-36-36 1,-17-17 0,-18 0 15,-53 0-16,-18 70 1,18 18 0</inkml:trace>
  <inkml:trace contextRef="#ctx0" brushRef="#br0" timeOffset="20400.669">17057 1535 0,'0'0'0,"0"17"31,0 1-15,-18 52-1,1 36 1,17 35 0,-18-17-1,-17-1 1,17-52 0,0-54-16,18 1 15</inkml:trace>
  <inkml:trace contextRef="#ctx0" brushRef="#br0" timeOffset="20702.769">17462 1852 0,'0'0'0,"-17"0"15,-1 0 1,-17 0-16,-36 35 31,54-35-31,-19 36 16,19 17-1,52 17 1,0 1 0,-35-18-1,-35-1 1,-71-34-1,-70-36 1,52 1-16</inkml:trace>
  <inkml:trace contextRef="#ctx0" brushRef="#br0" timeOffset="21885.802">794 3722 0,'0'0'0,"0"17"47,0 1-32,0 0-15,0 105 16,-18-17-1,0-71 1,1 36 0,-18-1-1,17-34-15,0-1 16,1-17 0,17-54-1</inkml:trace>
  <inkml:trace contextRef="#ctx0" brushRef="#br0" timeOffset="22330.533">864 3387 0,'0'0'0,"0"17"16,18 1-16,35 35 15,35 70 17,0-17-17,18 0 1,0 0 0,-71-89-16,36 72 15,-54-36 1,-34-1-1,-36 1 1,-53 0 0,-35 18-1,-18-18 1,-17 17 0,52 1-1,71-53 1,53-1-1,124-70 17</inkml:trace>
  <inkml:trace contextRef="#ctx0" brushRef="#br0" timeOffset="22680.781">2152 3810 0,'-18'18'31,"18"-1"-16,-17 1-15,17 0 0,-53 70 16,35 35 15,-17 18-15,17 0 0,1-52-1,-1-36 1,-17-53-1,35-18-15</inkml:trace>
  <inkml:trace contextRef="#ctx0" brushRef="#br0" timeOffset="22864.707">2170 3616 0,'0'0'0,"17"-18"16,54 1-1,52 17 1,36 35 0,-88 36 15,-54 17-31</inkml:trace>
  <inkml:trace contextRef="#ctx0" brushRef="#br0" timeOffset="23046.343">2046 4304 0,'0'0'0,"18"0"15,17 0 1,0 0 0,18 0-16,71-18 15,-18-17 1,-71 17-1</inkml:trace>
  <inkml:trace contextRef="#ctx0" brushRef="#br0" timeOffset="23417.316">2628 4233 0,'0'0'0,"-17"18"15,-19 17 1,19 18-1,17-35-15,0 35 16,35 0 0,35-53-1,1 0 1,35-36 0,-53-34-1,-18-18 1,0-1-1,-35 72 1,-17 34 0,-19 19 15,19 52-15,17-18-1,35-17 1,0-35-1</inkml:trace>
  <inkml:trace contextRef="#ctx0" brushRef="#br0" timeOffset="23694.386">3104 4322 0,'0'0'0,"0"-18"15,0 0-15,18-17 16,17-36-1,18 18 1,71 1 15,17 69-15,-53 54 0,-53-1-1,-52 1 1,-36-18-1,0-18 1,0-17 0</inkml:trace>
  <inkml:trace contextRef="#ctx0" brushRef="#br0" timeOffset="23961.877">4057 3986 0,'0'0'0,"-18"0"16,-52 0 0,-1 53-1,1 18 1,34 35 15,36-36-15,36 1-1,-19-54-15,54 1 16,-1-18 0,-17-18-16</inkml:trace>
  <inkml:trace contextRef="#ctx0" brushRef="#br0" timeOffset="24211.299">4427 3616 0,'0'0'0,"0"18"15,-35 35-15,35-18 16,-18 35 0,-34 124-1,34-53 1,18-17-1,-18-18 1,18-53 0</inkml:trace>
  <inkml:trace contextRef="#ctx0" brushRef="#br0" timeOffset="24395.313">4251 4110 0,'0'0'0,"18"0"31,35 0-31,17 0 16,-35 0-1,18-18-15</inkml:trace>
  <inkml:trace contextRef="#ctx0" brushRef="#br0" timeOffset="24561.478">4710 4057 0,'0'0'0,"-18"35"16,0 0-16,-17 1 16,17 34-1,1-17 1,-1-17-1</inkml:trace>
  <inkml:trace contextRef="#ctx0" brushRef="#br0" timeOffset="24726.957">4780 3598 0,'0'0'0,"-18"18"16,18 0 0,-17-1-1,17 19 1</inkml:trace>
  <inkml:trace contextRef="#ctx0" brushRef="#br0" timeOffset="25092.929">5115 3933 0,'0'0'0,"-35"0"16,-53 71 0,17 17 15,36 18-16,35-88-15,18 35 16,87 17 0,19-35-1,-1-70 1,-70-35 0,-17-54-1,-36 1 1,-36 17-1,-34 53 1,34 88 0,36-17-1</inkml:trace>
  <inkml:trace contextRef="#ctx0" brushRef="#br0" timeOffset="25408.973">5468 4322 0,'0'0'0,"0"-18"16,18 0-1,17-35 1,0-17 0,-17 34-16,52-52 15,1 35 1,17 53-1,-17 53 1,-54 35 0,-17 36-1,-17-36 1,-1-53 0,0-35 15,1 0-31</inkml:trace>
  <inkml:trace contextRef="#ctx0" brushRef="#br0" timeOffset="25842.371">6438 3933 0,'0'0'0,"-17"0"31,-19 0-31,-52 36 16,35-36-16,-53 70 15,36 1 1,70-1 0,17-17-1,89-17 16,18-54-15,-54-35 0,1-18-1,-54 1 1,1 52 0,-53 54-1,-18 52 1,18 0-1,35-17 1,17-54 0,19-17-1</inkml:trace>
  <inkml:trace contextRef="#ctx0" brushRef="#br0" timeOffset="26141.348">7126 3369 0,'0'0'0,"-18"0"31,1 0-15,-36 71-1,35-36-15,-17 53 16,-18 124-1,0 17 1,36-123 0,-36 17-1,17-34 1,36-72 0</inkml:trace>
  <inkml:trace contextRef="#ctx0" brushRef="#br0" timeOffset="27272.09">8114 3634 0,'0'0'0,"-18"17"15,18 19 1,-35 69 0,-18 19-1,0-1 1,0-35 0,36-35-1,17-88 16,0 17-31,35-70 16,18-35 0,106-124-1,-1 88 1,-34 53 0,-36 89-1,-35 87 1,-36 54-1,1 52 17,-18 18-17,0-70 1,-35-36 0,0-71-1,17-17-15</inkml:trace>
  <inkml:trace contextRef="#ctx0" brushRef="#br0" timeOffset="27459.762">7902 3881 0,'0'0'0,"18"0"31,17 0-31,0-18 15,124 18-15,123-53 32,-105 18-17</inkml:trace>
  <inkml:trace contextRef="#ctx0" brushRef="#br0" timeOffset="27855.455">8855 3704 0,'0'0'16,"-18"18"-1,18-1-15,-35 19 16,17-19-16,-17 54 16,17-1-1,36 1 1,70 0 0,0-71-1,-17 0 1,17-89-1,-35 1 17,0-35-17,-53 70 1,-18 70 0,1 54-1,-1 17 1,18-17-1,35 17 1,18-35 0,0-53-1,18-35 1</inkml:trace>
  <inkml:trace contextRef="#ctx0" brushRef="#br0" timeOffset="28121.478">9613 3334 0,'0'0'0,"0"17"16,0 1 0,-17 0-16,17 35 15,0 70 1,0 18-1,17 36 1,-17-19 0,-35-87-1,0-54 1</inkml:trace>
  <inkml:trace contextRef="#ctx0" brushRef="#br0" timeOffset="28305.4">9472 3775 0,'0'0'0,"18"0"32,17-18-17,0 18-15,71-18 16,53 1-1,-106-1-15</inkml:trace>
  <inkml:trace contextRef="#ctx0" brushRef="#br0" timeOffset="28587.835">10125 3634 0,'0'0'0,"-18"0"16,-17 53 0,-53 70-1,52 18 1,36-53-1,36-17 1,17-54 0,35-34 15,-35-36-15,0-71-1,-53 1 1,0 0-1,-53 52 1,0 53 0,35 36-1</inkml:trace>
  <inkml:trace contextRef="#ctx0" brushRef="#br0" timeOffset="29140.529">10425 4075 0,'0'0'0,"0"-18"31,0 0-15,0 1-1,0-36 1,0-18-1,17 36-15,36-53 16,18 17 0,-18 71-1,17 53 1,-52 53 0,-1 0-1,-17-53 1,0-71 15,0-35-15,18-53-1,35 0 1,-35 71 0,87-18-1,-16 53 1,-19 53-1,-52 35 1,-18 18 0,-35-35-1,-1-18 1,19-18 0,-1-35-1</inkml:trace>
  <inkml:trace contextRef="#ctx0" brushRef="#br0" timeOffset="29573.673">11606 3634 0,'0'0'0,"-17"0"15,-19 0 1,-16 17-1,16 1-15,-52 17 16,-35 71 0,87 0-1,72-53 1,34 0 0,18-53-1,-17-36 1,17-69-1,-53 16 1,-35 72 0,-17 52 15,-54 36-15,36 17-1,35 35 1,18-88-1,-1-17 1,36-36 0</inkml:trace>
  <inkml:trace contextRef="#ctx0" brushRef="#br0" timeOffset="29852.727">12030 3298 0,'0'0'0,"0"18"31,0 0-15,0 17-16,-36 141 31,1-17-15,18 0-1,-1-106-15,0 35 16,-35 35 0,36-70-1</inkml:trace>
  <inkml:trace contextRef="#ctx0" brushRef="#br0" timeOffset="30185.726">11924 3722 0,'0'0'0,"18"-18"15,34 18 1,-34 0 0,35 0-16,53-17 31,17-1-16,-70 18 1,-53 53 15,-17 17-15,-1-52-16,-17 35 16,17 53-1,0-53 1,1-36-1,17-34 1</inkml:trace>
  <inkml:trace contextRef="#ctx0" brushRef="#br0" timeOffset="30335.556">12347 3334 0,'0'0'0,"0"17"32,18-17-17</inkml:trace>
  <inkml:trace contextRef="#ctx0" brushRef="#br0" timeOffset="30683.836">12629 3651 0,'0'0'0,"0"18"0,-35 17 16,18-17-16,-19 70 16,19 35 15,34-52-16,19-18 1,34-71 0,1-35-1,-18-35 1,-18-106 0,-35 71-1,-18 34 1,-35 72-1,53 52 1</inkml:trace>
  <inkml:trace contextRef="#ctx0" brushRef="#br0" timeOffset="31003.679">12912 4039 0,'0'0'0,"0"-17"15,0-1 1,17-17 0,1-1-1,0 19-15,17-54 16,35-17 0,36 18-1,-35 87 1,-1 71-1,-17 18 1,-35 35 0,-18-88-1,-35-18 1,17-35-16,-35 0 16</inkml:trace>
  <inkml:trace contextRef="#ctx0" brushRef="#br0" timeOffset="31649.201">14217 3404 0,'0'0'0,"0"18"31,0 0-15,0 52-16,-35 71 31,35-17-15,-36 17-1,19-106-15,-1 18 16,-52 35 0,34-88-1,19-17-15</inkml:trace>
  <inkml:trace contextRef="#ctx0" brushRef="#br0" timeOffset="31852.354">13882 3263 0,'0'0'0,"17"0"15,19 0-15,122 0 16,-105 0-1,141 0 1,-17 35 0,-18-17-1,-142 0 1</inkml:trace>
  <inkml:trace contextRef="#ctx0" brushRef="#br0" timeOffset="32214.86">14552 3739 0,'0'0'0,"-18"0"16,1 0-16,-1 36 16,18-19-16,0 72 15,53-1 16,35-35-15,18-36 0,0-17-1,-36-88 1,-34-18 0,-19-52-1,-34 69 1,-54 36-1,1 53 1,17 53 0,53-35-16</inkml:trace>
  <inkml:trace contextRef="#ctx0" brushRef="#br0" timeOffset="32547.96">15222 3687 0,'0'0'0,"-35"35"31,-18 71-15,53-18 0,0-18-1,53-17 1,18-35-1,-36-18-15,18-18 16,0-88 0,-18 1-1,-35-19 1,-53 36 0,-35 53-1,35 35 1,35 0-1</inkml:trace>
  <inkml:trace contextRef="#ctx0" brushRef="#br0" timeOffset="32847.038">15893 3104 0,'0'0'0,"-18"0"32,-17 36-17,-1 34 1,36-34-16,-17 34 16,17-17-16,0 88 15,-18 36 1,1-1-1,17-88 1,-18-35 15,36-53-31</inkml:trace>
  <inkml:trace contextRef="#ctx0" brushRef="#br0" timeOffset="33147.18">16281 3404 0,'0'0'0,"-18"0"31,-17 0-15,17 0-16,-35 36 15,0 16 1,18 19-1,35 17 17,18 36-17,-18-54 1,-18-34 0,-70-54-1,0 0-15</inkml:trace>
  <inkml:trace contextRef="#ctx0" brushRef="#br0" timeOffset="33563.61">14658 3651 0,'0'0'0,"-18"18"16,1 0-16,-1-1 15,-17 18-15,17-17 16</inkml:trace>
  <inkml:trace contextRef="#ctx0" brushRef="#br0" timeOffset="34531.81">16880 3387 0,'18'0'63,"0"0"-48,-18-18 16,0 0-15,-18 18 0,0 0-16,1-17 15,-1 17 1,0 0 0,1 0-1,17 17-15,-18 1 16</inkml:trace>
  <inkml:trace contextRef="#ctx0" brushRef="#br0" timeOffset="34810.783">16704 3704 0,'0'0'0,"0"18"15,0-1 1,18 1 0,-1 0-1,1-18-15,0 0 16,-1-18 0,-17-17-1,-17 17 1,-19-17-1,1 35 1</inkml:trace>
  <inkml:trace contextRef="#ctx0" brushRef="#br0" timeOffset="38438.486">864 5080 0,'0'0'0,"0"18"62,0-1-62,0 36 16,-17 71 0,-19-19-1,19-69-15,-1 34 16,-52 19 0,52-54-1,18-53 1,0-17-1,0 17 1</inkml:trace>
  <inkml:trace contextRef="#ctx0" brushRef="#br0" timeOffset="38638.185">494 4939 0,'0'0'0,"0"-18"16,18 1-1,-1 17-15,89-18 16,35 18 0,0 0-1,-53 18 1,-17-1 0,-53-17-16</inkml:trace>
  <inkml:trace contextRef="#ctx0" brushRef="#br0" timeOffset="39003.738">1235 5292 0,'0'0'0,"-18"35"31,0-35-31,1 18 0,-18 17 15,-1 18 1,36 35 0,53-35-1,18-35 1,-1-18 0,1-53-1,-54-36 1,-17-16-1,-35 16 1,-18 36 15,-35 71-15,18 70 0,70-70-16</inkml:trace>
  <inkml:trace contextRef="#ctx0" brushRef="#br0" timeOffset="41351.48">2857 5345 0,'0'0'0,"0"-18"31,0 0-16,18 1 1,-18-1-16,0 0 16,0-17-1,-35 35 17,-36-18-17,-17 54 16,70-19-31,-34 36 16,-19 18 0,36 52-1,70-70 1,53 0 0,18-53-1,-35-17 1,-19-36-1,-16-53 1,-19 35 0,-17 36-1,-17 35 1,-1 70 0,0-17 15,18-17-31,0 17 15,53 0 1,-17-36 0,17-17-1,-36 0-15</inkml:trace>
  <inkml:trace contextRef="#ctx0" brushRef="#br0" timeOffset="41849.719">3193 5309 0,'0'0'0,"0"-17"32,-18 17-17,0 17 16,1 1-15,-1 0-16,0 17 16,1 53-1,34-17 1,36-36 0,53-17-1,0-18 1,0-36-1,-18-34 1,-17-36 0,-54 35-1,-17 54 1,-35 70 0,-18 17-1,35 1 16,18-54-31,0 54 16,36-36 0,-1-35-1</inkml:trace>
  <inkml:trace contextRef="#ctx0" brushRef="#br0" timeOffset="42730.968">4039 4904 0,'0'0'0,"0"-18"16,0 36 46,0-1-62,-17 1 16,-1 52 0,-53 36-1,19 18 1,-19-1 0,53-88-16,-17 54 15,35-1 1,35-35-1,36-36 1,17-17 0,0-17-1,-70-1-15</inkml:trace>
  <inkml:trace contextRef="#ctx0" brushRef="#br0" timeOffset="42901.976">3845 5292 0,'0'0'0,"18"0"31,52 0-15,-34 0-16,17 0 15,70-36 1</inkml:trace>
  <inkml:trace contextRef="#ctx0" brushRef="#br0" timeOffset="43230.89">4251 5239 0,'0'0'0,"0"17"15,-18 1-15,1 0 16,-1 17-16,18 35 15,35 1 17,36-36-17,17-35 1,-17-53 0,-71 18-1,0-88 1,-18 52-1,-35 18 1,-17 53 0,17 35-1</inkml:trace>
  <inkml:trace contextRef="#ctx0" brushRef="#br0" timeOffset="43931.278">4657 5433 0,'0'0'0,"0"17"15,0 1 1,0 0-16,-18 17 16,18-17-1,0-36 16,0-35-15,0 35 0,18-35-1,35-35 1,-1 35 0,37 36-1,34 70 1,-88 35-1,-17-18 1,-18-34 0,-18-19-1,18-34 1,0-36 0,18 0-1,88-53 1,-18 53-1,0 35 1,0 71 0,-35 53 15,-53-35-15,-35-1-1,0-34 1,17-36-1,36 0 1</inkml:trace>
  <inkml:trace contextRef="#ctx0" brushRef="#br0" timeOffset="44395.788">5874 5186 0,'0'0'0,"-18"0"15,0 0 1,-87 17 0,16 36-1,37 0 1,34 0-1,36-18 1,17-17-16,35 0 16,36-36-1,-53-35 1,0-35 0,-35 35-1,-1 35 1,-52 71-1,17 53 1,18-35 15,0-1-15,53-34 0,18-36-1,-36-18-15</inkml:trace>
  <inkml:trace contextRef="#ctx0" brushRef="#br0" timeOffset="44713.444">6473 4745 0,'0'0'0,"0"17"31,0 1-31,-35 106 16,18 17 0,17-88-1,-18 35 1,18-35-16,0 70 16,0-17-1,0-35 1,18-54-1,34-17 1,19-17 0,0-54-16</inkml:trace>
  <inkml:trace contextRef="#ctx0" brushRef="#br0" timeOffset="44895.528">6279 5168 0,'0'0'0,"18"0"16,0 0-1,35-17-15,35-1 16,0-17 15,-53 35-31</inkml:trace>
  <inkml:trace contextRef="#ctx0" brushRef="#br0" timeOffset="45228.82">6897 5256 0,'0'0'0,"17"0"0,1 0 15,53-35 1,-1 0-1,-17-18 1,-53-35 0,-35 70-1,-71 36 17,0 88-17,53-1 1,71-16-1,52-1 1,54-53 0,-36-35-1,-70 0-15</inkml:trace>
  <inkml:trace contextRef="#ctx0" brushRef="#br0" timeOffset="46126.688">8555 4833 0,'0'0'0,"17"-18"16,54 1-1,0-19 16,17-34-15,-53 17 0,-35 35-16,-18-17 15,-34 17 1,-37 54 0,1 52-1,18 106 1,70-18-1,0 18 1,17-70 0,-17-36-1,0-53 17,-17-35-32</inkml:trace>
  <inkml:trace contextRef="#ctx0" brushRef="#br0" timeOffset="46309.258">8167 5203 0,'0'0'16,"17"0"0,1-17-16,53 17 15,-18 0-15,105-18 16,19 1-1,-71-19 1</inkml:trace>
  <inkml:trace contextRef="#ctx0" brushRef="#br0" timeOffset="46675.577">8996 4957 0,'0'0'16,"-18"0"0,1 17-16,-19 18 15,19-17 1,-36 53-1,17 34 1,54-34 0,35-18-1,35-35 1,-17-54 0,-1-34-1,-17-36 1,0 18-1,-53 17 1,-35 89 0,0 52-1,-1 36 1,36-35 15,18-18-31,17-18 31,18-17-31</inkml:trace>
  <inkml:trace contextRef="#ctx0" brushRef="#br0" timeOffset="46991.224">9349 5327 0,'0'0'0,"0"-18"31,0 1-31,0-19 15,17-34 1,19-1 0,-19 54-16,18-54 15,71 18 1,-18 53 0,-35 53-1,-35 71 16,-36-54-15,-17 1 0,-18-36-1</inkml:trace>
  <inkml:trace contextRef="#ctx0" brushRef="#br0" timeOffset="47257.631">10072 4992 0,'0'0'0,"-18"0"16,1 17-16,-36 36 16,0 18-1,17 35 1,36 0 15,36-36-15,-1-70-16,36 18 15,17-18 1,0-36 0,-18-52-1</inkml:trace>
  <inkml:trace contextRef="#ctx0" brushRef="#br0" timeOffset="47474.078">10495 4639 0,'0'0'0,"-18"0"15,18 18 1,-35 17-16,18 53 16,17-53-1,0 54-15,-18 69 16,18 19 15,-18-71-15,-17-36-1,17-52-15</inkml:trace>
  <inkml:trace contextRef="#ctx0" brushRef="#br0" timeOffset="47824.544">10407 5062 0,'0'0'0,"0"-17"31,18 17-31,17-18 16,-18 18-16,36 0 15,18 0 1,17 0 15,-53 18-15,-35-1-1,0 19 1,-17 34 0,-18 1-1,35-36 1,0 0-1,-18-35 1</inkml:trace>
  <inkml:trace contextRef="#ctx0" brushRef="#br0" timeOffset="47941.679">10724 4710 0,'0'0'0,"0"17"31</inkml:trace>
  <inkml:trace contextRef="#ctx0" brushRef="#br0" timeOffset="48276.328">11095 4992 0,'0'0'0,"-18"0"0,-35 53 16,0 35-1,18-18 1,35-34-16,0-1 16,35 36-1,36-54 1,-18-52-1,-18-36 17,18-34-17,-18-37 1,-35 19 0,0 105-1,18 54 1</inkml:trace>
  <inkml:trace contextRef="#ctx0" brushRef="#br0" timeOffset="48594.483">11307 5327 0,'0'0'0,"0"-18"15,35 1-15,0-36 16,18-35-1,-35 52 1,35-70 0,35 36-1,0 35 1,18 105 0,-71 36-1,-35 0 1,-18 0-1,18-53 1,-17-53 0,34 0-1</inkml:trace>
  <inkml:trace contextRef="#ctx0" brushRef="#br0" timeOffset="49239.025">12259 4904 0,'0'0'0,"-18"17"15,-35 1 1,-52 35 0,69-36-16,-34 54 15,52 0 1,53-19-1,54-16 1,-1-36 0,-18-53-1,-17-18 1,-17 18 0,-36 36-1,-36 87 1,19 1-1,17-1 17,35-17-17,35-35 1,19-36 0,-36-35-1,17-35 1,1-53-1,-18-35 1,0 35 0,-53-1-1,0 90 1,-18 69 0,-35 36-1,18 106 1,17-71-1,0 159 1,-17-124 15,18-34-15,17-54 0</inkml:trace>
  <inkml:trace contextRef="#ctx0" brushRef="#br0" timeOffset="49422.18">13053 5239 0,'0'0'0,"-18"0"15,-17 53 1,17-36-16,-17 19 16,-36 52-1,36-18 1,35-17-1</inkml:trace>
  <inkml:trace contextRef="#ctx0" brushRef="#br0" timeOffset="49991.81">13652 5151 0,'0'0'0,"0"17"15,-17 36 1,-1 0-1,-17 35 1,17-53 0,1 1-1,17-54 17</inkml:trace>
  <inkml:trace contextRef="#ctx0" brushRef="#br0" timeOffset="50140.658">13758 4674 0,'0'0'0,"0"18"16,0 17 0,18 36-1</inkml:trace>
  <inkml:trace contextRef="#ctx0" brushRef="#br0" timeOffset="50452.121">13899 5327 0,'0'0'0,"0"-35"31,0 17-31,18-17 16,17-36-1,18-52 1,35 52 0,1 106-1,-1 54 1,-53 16 0,-17 19-1,-18-54 1,-18-34-1,18-54 1,0-17 0</inkml:trace>
  <inkml:trace contextRef="#ctx0" brushRef="#br0" timeOffset="50690.271">14799 4604 0,'0'0'0,"0"17"16,-35 36 0,-1 35-1,36-35-15,-17 53 16,-18 141 0,17-159-1,0 36 1,1-71-1,17-36 1</inkml:trace>
  <inkml:trace contextRef="#ctx0" brushRef="#br0" timeOffset="50869.174">14605 5009 0,'0'0'0,"35"0"47,18 18-32,-18-18-15,54 0 16</inkml:trace>
  <inkml:trace contextRef="#ctx0" brushRef="#br0" timeOffset="51222.973">15028 5221 0,'0'0'0,"0"-18"31,36 1-15,17-36-1,-36 35-15,18-35 16,-17-17 0,-18 17-1,-70 53 1,-19 88 0,19 0-1,70 18 1,35 0-1,71-36 1,-18-70 0,0-17-1</inkml:trace>
  <inkml:trace contextRef="#ctx0" brushRef="#br0" timeOffset="51718.337">15681 4833 0,'0'0'0,"-35"18"16,17-18-16,-53 35 15,-34 71 1,69 17 0,54-52-1,35-36 1,17-35-1,19-35 1,-19-18 0,-17-18-1,-35 36 1,-36 53 15,-52 105-15,-1 18-1,36 0 1,17 18 0,-17 35-1,-18-70 1,0-71 0,18-71-1,-1-35 1,19-53-1,34-35 1,54 0 0,-18 106-1</inkml:trace>
  <inkml:trace contextRef="#ctx0" brushRef="#br0" timeOffset="52050.478">16210 4974 0,'0'0'0,"0"18"16,-35 52-1,17 19 1,-17 16 0,35-87-16,-18 53 15,1-19 1,17-34-1,0-53 1,0-18 0,35-71-1,18 19 1,70-54 0,-34 88-1,-19 36 16,-35 35-31</inkml:trace>
  <inkml:trace contextRef="#ctx0" brushRef="#br0" timeOffset="52500.766">16863 4921 0,'0'0'0,"-18"0"31,0 0-15,1 0-16,-71 36 16,-36 34-1,36 1 1,70-1 0,36-17-1,70-18 16,36-52-15,-71-36 0,17-35-1,-17-18 1,-35 71 0,-18 52-1,-71 107 1,36-19-1,35-16 1,35-1 0,0-88-1,18-18 1,-35 1 0</inkml:trace>
  <inkml:trace contextRef="#ctx0" brushRef="#br0" timeOffset="52765.407">17392 4498 0,'0'0'0,"-18"18"16,1-1-1,-19 36 1,1 53-1,-18 35 1,36-88-16,-1 88 16,-17 35-1,-1-87 1,1-36 0</inkml:trace>
  <inkml:trace contextRef="#ctx0" brushRef="#br0" timeOffset="52949.099">17145 4957 0,'0'0'16,"0"-18"-1,35 18 1,36-18-1,-36 1-15,71-1 16,-71 0-16</inkml:trace>
  <inkml:trace contextRef="#ctx0" brushRef="#br0" timeOffset="53117.081">17798 4815 0,'0'0'0,"-18"18"15,-17 17 1,17 18-16,-52 18 31,-19 35-15,54-53-1,17-53 1,1 0-16</inkml:trace>
  <inkml:trace contextRef="#ctx0" brushRef="#br0" timeOffset="53265.256">17709 4604 0,'0'0'0,"0"-18"0,0 0 15,18 18 1,0 18 15</inkml:trace>
  <inkml:trace contextRef="#ctx0" brushRef="#br0" timeOffset="53597.538">18045 4692 0,'0'0'0,"-36"18"16,-17 34-1,-17 37 1,17 34-1,35-88-15,18 54 16,71-1 0,-1-71-1,-17-34 1,0-54 0,0-70-1,-35 18 1,-18-1 15,0 89-15,-18 35-1</inkml:trace>
  <inkml:trace contextRef="#ctx0" brushRef="#br0" timeOffset="53930.795">18221 5186 0,'0'-18'16,"0"1"-1,0-36 1,18-18 0,-1 53-16,19-87 15,16 16 1,19 19-1,0 35 1,-19 70 15,-52 71-15,0 52 0,-35-69-1,18-19 1,-19-35-1</inkml:trace>
  <inkml:trace contextRef="#ctx0" brushRef="#br0" timeOffset="54762.852">19685 5062 0,'0'0'0,"-18"0"0,-17-35 31,17 17-31,-17-17 16,-71-106-1,18 35 1,70-17-1,54 52 1,34 18 0,1 36-1,17 17 1,-53 53 0,-88-1-1,-35 19 1,-35 17-1,17 0 1,18 36 15,70-54-15,71-17 0,53-53-1,0 0 1,52-88-1,-34-18 1,17-35 0,-88 88-1,-35 36 1,-1 17 0</inkml:trace>
  <inkml:trace contextRef="#ctx0" brushRef="#br0" timeOffset="56427">20443 4692 0,'0'0'0,"18"0"62,0 0-62,35 0 16,-36 0-16,36-18 16,53-35-1,-53 0 1,-18 1 0,-70 34-1,-36 18 1,-52 53-1,35 17 1,52 36 0,19 0-1,17-71-15,53 36 16,17-1 15,54-52-15,-18-36-1,-53-17-15</inkml:trace>
  <inkml:trace contextRef="#ctx0" brushRef="#br0" timeOffset="56775.397">20884 4868 0,'0'0'0,"0"18"16,-35 0-1,18-18 1,17-53 31,35 17-47,-35 1 0,35-18 15,18 0 1,18-17 0,-36 70-1,18 53 16,-53 17-15,-18 36 0,-17 0-1,0-18 1,35-70 0,17-18-1,1 0-15</inkml:trace>
  <inkml:trace contextRef="#ctx0" brushRef="#br0" timeOffset="57275.685">21625 4586 0,'0'0'0,"-17"0"0,-36 0 31,-53 35-15,0 36 0,18 35-1,70-89-15,18 36 16,71 18 0,-1-53-1,19-18 1,-1-106-1,0-18 1,53-35 0,-53 54-1,-53 16 1,-35 37 0,-17 52-1,-36 35 16,0 53-15,-18 71 0,19-18-1,16 18 1,1-71 0,17-53-1,1-17 1</inkml:trace>
  <inkml:trace contextRef="#ctx0" brushRef="#br0" timeOffset="58556.09">794 6368 0,'0'0'0,"0"17"47,0 1-47,0 0 15,0 17-15,0 0 16,-18 53 0,-17 0-1,-18 1 1,-18-1 0,54-18-1,17-34 1,53-19-1,0-52 1</inkml:trace>
  <inkml:trace contextRef="#ctx0" brushRef="#br0" timeOffset="58789.038">265 6703 0,'0'0'0,"17"0"32,1 0-17,35 0 1,123-18 0,-70 0-1,-53 18-15,106-52 16,-124 52-16</inkml:trace>
  <inkml:trace contextRef="#ctx0" brushRef="#br0" timeOffset="59055.709">1005 6632 0,'0'0'0,"-17"18"15,-19 35 1,19 35 0,34-17-1,36-54 1,18-17-1,-36 0 1,36-35 0,-1-36-1,-52-17 1,-36 18 0,-35 17-1,-52 53 1,34 35-1,53 0 1</inkml:trace>
  <inkml:trace contextRef="#ctx0" brushRef="#br0" timeOffset="59505.991">2258 6315 0,'0'0'0,"-18"0"141,0 0-125,18 17-1,-17-17 1,17 18-16,-18 0 16,1-18-16</inkml:trace>
  <inkml:trace contextRef="#ctx0" brushRef="#br0" timeOffset="59922.377">2046 6756 0,'0'0'0,"18"0"31,-1-18-31,19 18 16,17-35 0,17-36 15,-35 18-15,-35-17-1,0 52-15,-35 0 16,-53 18-1,17 36 1,1 87 0,70-52-1,17 17 1,36-35 0,18-18-1,17-35 1,-70 0-1</inkml:trace>
  <inkml:trace contextRef="#ctx0" brushRef="#br0" timeOffset="60222.298">2381 6879 0,'0'-35'15,"0"17"1,18-17-1,0-18 1,34-35 0,-34 70-16,35-35 15,18 36 1,17 70 0,-35 17-1,-53 1 1,0-1-1,0-34 1,-36-1 0</inkml:trace>
  <inkml:trace contextRef="#ctx0" brushRef="#br0" timeOffset="60752.891">3457 6579 0,'0'0'0,"-17"0"16,-1 0-1,-35 0-15,18 0 0,-71 36 16,-18 34 0,54 1 15,52-1-15,36 1-1,105-54 1,36-34-1,-18-36 1,-17-53 0,-1-35-1,-52 17 1,-54 19 0,-52 105-1,-18 70 1,0 54-1,18-1 1,35 1 0,0-19 15,0-69-15</inkml:trace>
  <inkml:trace contextRef="#ctx0" brushRef="#br0" timeOffset="61434.477">5556 6315 0,'0'0'0,"0"-18"47,-17 18-31,-19 71-1,-34 34 1,-18 19 0,52-89-16,-17 36 15,0 70 1,53-71 0,53 1-1,18-71 1,17-18-1,0-35 1</inkml:trace>
  <inkml:trace contextRef="#ctx0" brushRef="#br0" timeOffset="61619.716">4974 6703 0,'0'0'16,"53"-18"0,-35 18-16,52 0 15,142-53 1,-106 36 0</inkml:trace>
  <inkml:trace contextRef="#ctx0" brushRef="#br0" timeOffset="62250.851">5715 6738 0,'0'0'0,"18"0"16,35 0 0,-1-35 15,-16 35-31,17-53 15,-18 0 1,-35 18 0,-18 17-1,-70 53 1,0 53 0,53-17-1,35-18 1,53 0-1,17-35 1,54-18 0,-36-53-1,35-53 1,-35 18 15,-52 35-15,-19 17-1,-34 36 1,-36 18 0,0 53-1,35-1 1,18 1 0,36 17-1,-1-53 1,-35 0-1,-71 1 1,1-36 0,-1 0-1,36-36 1,17 36 0</inkml:trace>
  <inkml:trace contextRef="#ctx0" brushRef="#br0" timeOffset="62532.514">7038 6209 0,'0'0'0,"-18"18"16,18-1-1,-17 1-15,-1 70 16,-35 18-1,18 0 1,-18-1 0,18 37-1,35-72 1,0-17 15,35-53-31,0-18 16</inkml:trace>
  <inkml:trace contextRef="#ctx0" brushRef="#br0" timeOffset="62700.02">6914 6667 0,'0'0'0,"36"0"16,52-17-1,18-36 1,-71 53-16</inkml:trace>
  <inkml:trace contextRef="#ctx0" brushRef="#br0" timeOffset="63266.924">8431 6403 0,'0'0'0,"-17"0"15,-19 0 1,1 0-16,-18 0 16,-105 35-1,52 36 1,-18 35-1,107-54 1,52 19 0,71-36-1,105-17 1,1-36 0,-159 1-1</inkml:trace>
  <inkml:trace contextRef="#ctx0" brushRef="#br0" timeOffset="63682.22">9013 6350 0,'0'0'15,"-17"0"1,-1 0-16,-17 0 16,-36 35-1,-17 36 1,-18 35-1,71-1 1,70-52 0,18-35-1,35-18 1,1-35 0,-19-36-1,1-17 1,-54 35 15,-52 106 0,17 0-15,18-35-16,0 17 16,0 0-1,53-17 1,53-18-1,-53-18 1</inkml:trace>
  <inkml:trace contextRef="#ctx0" brushRef="#br0" timeOffset="63951.012">9490 6350 0,'0'0'0,"0"-18"16,-18 1-1,-35 34 1,18 36-1,35 18 1,0 17 15,0-70-31,0 52 16,0 18 0,0-52-1,-53-19 1,0-17-1,0 0 1,-17-53 0</inkml:trace>
  <inkml:trace contextRef="#ctx0" brushRef="#br0" timeOffset="64364.179">9895 6473 0,'0'0'0,"18"0"16,-18-17 0,18 17-16,17-35 15,0-1 1,-17-34-1,-18 34 1,-35 19 0,-36 34-1,-35 72 1,71-1 0,17 35-1,54-52 1,34-18-1,36-36 17,0-17-17,0-35 1,-71 17-16</inkml:trace>
  <inkml:trace contextRef="#ctx0" brushRef="#br0" timeOffset="64613.875">10548 6191 0,'-194'353'0,"388"-706"0,-194 336 15,-18 17 1,1 0 0,-1 0-16,-17 35 15,17 35 1,1 54 0,17-36-1,17-17 1,-17-1-1,-17 1 17,-125-36-17,-34-53 1,123 1-16</inkml:trace>
  <inkml:trace contextRef="#ctx0" brushRef="#br0" timeOffset="65982.122">847 7761 0,'0'0'0,"17"0"31,1 0-31,0 0 16,70-18-1,18-34 1,-36-19 0,-52 18-1,-36 18 1,-88 35-1,-17 53 1,-1 17 0,54 36-1,87 0 1,72-53 0,34-36-1,-35-17 1,-17-17-1,-142 17 17,-52 35-17,-36 36 17,-17 17-17,123-18 1,53-17-1,17-35-15,89 0 16,53-18 0,35-36-1,-53-17 1</inkml:trace>
  <inkml:trace contextRef="#ctx0" brushRef="#br0" timeOffset="66444.535">1446 7849 0,'0'0'0,"18"18"32,0 17-17,-18 36 1,0-1-1,-36 19 1,19-54 0,-1-35-1,18 17-15,18-52 32,-18 18-32,35-36 15,53-71 1,-53 54-1,-17 34 1,-36 36 0,-17 53-1,18 35 17,17-17-17,35-36 1,35-35-1,1 0 1,-18-17-16</inkml:trace>
  <inkml:trace contextRef="#ctx0" brushRef="#br0" timeOffset="66710.504">2046 7920 0,'0'0'0,"0"17"31,18-17-15,35 0-1,-18-35 1,-17 0 15,-18 17-31,0-17 16,-53 17-1,0 18 1,17 18 0,36 0-16</inkml:trace>
  <inkml:trace contextRef="#ctx0" brushRef="#br0" timeOffset="66960.869">2028 8167 0,'0'0'0,"18"0"31,0 0-31,-1 0 31,-17-18-15,0 1-1,-35-1 1,-35 0 0,-1 1-1</inkml:trace>
  <inkml:trace contextRef="#ctx0" brushRef="#br0" timeOffset="67343.818">441 8608 0,'0'0'0,"18"0"15,70 0 1,53 0 0,-71 0-16,124 0 15,18-18 1,88-17-1,-141 0 1,-71-1 0,-70 19-1</inkml:trace>
  <inkml:trace contextRef="#ctx0" brushRef="#br0" timeOffset="68373.803">3545 7937 0,'0'0'15,"18"-17"-15,17-1 16,-17 1-16,35-19 15,35-34 1,-17-54 0,-1-34-1,-35-19 1,-87 124 0,-54 88-1,18 71 16,52 35-15,54 18 0,52-18-1,19 18 1,-72-53 0,-52-53-1,-36-18 1,-34-17-1,-19-18 1,-17-18 0,70 0-1,54-52 1,34 70 0</inkml:trace>
  <inkml:trace contextRef="#ctx0" brushRef="#br0" timeOffset="68757.687">4075 8132 0,'0'0'0,"17"0"15,1 0 1,35-36-1,-18 1 1,-17 35-16,-1-53 16,-17 18-1,-53 35 1,-17 17 0,-18 36-1,35 18 1,53-18 15,35 35-15,18-53-1,17-35 1,36-17 0,-88-1-16</inkml:trace>
  <inkml:trace contextRef="#ctx0" brushRef="#br0" timeOffset="69006.935">4639 7655 0,'0'0'0,"-18"18"32,18 0-32,-53 52 15,1 71 1,16-35-1,19-53 1,-1 35 0,18 0-1,0-35 1,53-35 0,-35-18-16</inkml:trace>
  <inkml:trace contextRef="#ctx0" brushRef="#br0" timeOffset="69341.15">4851 8149 0,'0'0'0,"17"0"31,1 0-15,17-17-16,18-19 15,0 1 17,-53-36-17,0 36 1,-18 35-16,-34 0 16,-1 18-1,-36 52 1,72 19-1,34-1 1,36-35 0,0-36-1</inkml:trace>
  <inkml:trace contextRef="#ctx0" brushRef="#br0" timeOffset="69606.09">5151 8220 0,'0'0'0,"35"-53"15,18 0 1,-36 18 0,54-36-1,-1 18 1,-17 35 0,18 71-1,0 53 1,-71-35-1,0-1 1,0-34 0,17-36-1,18-18 1</inkml:trace>
  <inkml:trace contextRef="#ctx0" brushRef="#br0" timeOffset="69790.912">5909 8026 0,'0'0'16,"-18"17"-16,-17 19 16,17-19-1,1 36 1,-1 18 0,18-18-1,0-18 1,18-35-1</inkml:trace>
  <inkml:trace contextRef="#ctx0" brushRef="#br0" timeOffset="69948.593">5927 7761 0,'0'18'47,"17"-1"-31</inkml:trace>
  <inkml:trace contextRef="#ctx0" brushRef="#br0" timeOffset="70338.287">6191 8061 0,'0'0'0,"-35"35"31,17-17-31,18 35 16,0 0 0,71-18-1,17-17 1,18-54-1,0-17 1,-18-70 15,-35 35-15,-18 35 0,-53 53-1,-34 35 1,-1 36-1,35 35 1,53-54 0,1 1-16</inkml:trace>
  <inkml:trace contextRef="#ctx0" brushRef="#br0" timeOffset="70804.2">6809 8220 0,'0'0'0,"0"-36"15,53-52 1,-18 0 0,18 17 15,-18 19-15,53 52-1,-17 105 1,-54-34-1,1-18 1,-18-18 0,0-52 15,35-54-15,18 0-1,0-34 1,18 52-1,-54 35 1,36 18-16,18 88 16,-18 36 15,-53-36-15,-53-35-1,18 0 1,17-36-1,36-17-15</inkml:trace>
  <inkml:trace contextRef="#ctx0" brushRef="#br0" timeOffset="70986.775">7955 8114 0,'0'0'0,"-18"18"16,-17 52-1,-18 1 1,18 17 0,35 0 15,0-53-31</inkml:trace>
  <inkml:trace contextRef="#ctx0" brushRef="#br0" timeOffset="79756.787">9066 7532 0,'0'0'0,"-17"17"32,-1-17-17,-35 36 1,-17 34 0,-1 36-1,53-88-15,-17 52 16,18 54-1,34-18 1,36-53 0,18-36-1,17-17 1,18-70 0,-53-19-1,17-87 1,-70 53 15,-53 34-15,-53 54-1,-35 70 1,53 54 0,88-72-16</inkml:trace>
  <inkml:trace contextRef="#ctx0" brushRef="#br0" timeOffset="79990.531">8890 7867 0,'0'0'0,"0"18"32,0 34-17,-18 1 1,18 36-1,0-1 17,18-35-17,0-36-15,17 19 16,18-36 0</inkml:trace>
  <inkml:trace contextRef="#ctx0" brushRef="#br0" timeOffset="80238.945">9648 7673 0,'0'0'0,"0"18"16,-35 34-1,18-34-15,-1 70 16,0 18-1,1-18 17,-1-17-17,18-36 1,-18-35-16</inkml:trace>
  <inkml:trace contextRef="#ctx0" brushRef="#br0" timeOffset="80423.999">9331 7620 0,'0'0'0,"18"0"32,-1 0-17,89 0-15,-18 0 16,-35 0-1,71 0-15</inkml:trace>
  <inkml:trace contextRef="#ctx0" brushRef="#br0" timeOffset="80706.073">10283 7602 0,'0'0'0,"0"18"31,-17 17-31,-18 53 16,-1 18 0,1 0-1,17-71-15,1 36 16,-1 0-1,0-54 17</inkml:trace>
  <inkml:trace contextRef="#ctx0" brushRef="#br0" timeOffset="80937.869">10477 7373 0,'0'0'0,"18"0"16,-18 18-16,35 35 15,-35 17 1,18 18 0,-18-70-16,-18 35 15,-52 17 1,52-70-16,-52 18 15,52-18 1</inkml:trace>
  <inkml:trace contextRef="#ctx0" brushRef="#br0" timeOffset="81136.846">10724 7937 0,'0'0'0,"0"18"16,-17 17 0,-36 18-1,35-35-15,-35 53 16,-17-36 0,17-18-1</inkml:trace>
  <inkml:trace contextRef="#ctx0" brushRef="#br0" timeOffset="81603.697">10513 7355 0,'0'0'0,"-18"18"15,0-18 1,-34 88 0,16-17-1,36-36-15</inkml:trace>
  <inkml:trace contextRef="#ctx0" brushRef="#br0" timeOffset="103520.313">11906 7602 0,'0'0'0,"0"-17"31,0-1-31,0 0 31,0 1-31,18-18 16,17-1-1,-35 1 1,0 17 0,-17 18-1,-54 0 1,-88 18 0,-17 53-1,-53 52 1,140-17-1,54 0 1,88-18 0,106 0-1,-1-35 1,36-53 15,-70-18-31</inkml:trace>
  <inkml:trace contextRef="#ctx0" brushRef="#br0" timeOffset="104084.703">12153 7638 0,'-17'17'15,"17"1"1,-18 0-16,0 52 15,18 1 1,18 17 0,52-53-1,19-35 1,-19 0 15,18-88-15,1-53-1,-72 70 1,-17 18 0,-17 36-1,-72 87 1,36 36 0,1 53-1,52-36 1,-18 1-1,18 17 1,0 0 0,-18-88-1,1-35 1,-36-36 0,-18-35 15,18-53-16,53 18 1,71-18 0,-54 71-16</inkml:trace>
  <inkml:trace contextRef="#ctx0" brushRef="#br0" timeOffset="104382.414">13017 7549 0,'0'0'0,"0"18"32,0 35-32,-17 35 15,-1-53 1,1 36-1,-54 70 1,18-53 0,18-17-1,17-1 1</inkml:trace>
  <inkml:trace contextRef="#ctx0" brushRef="#br0" timeOffset="104650.565">13159 7479 0,'0'0'0,"17"0"16,1 0-16,17 0 15,-17 18 1,35 34-1,-18 37 1,-35 34 0,-53-52-1,-17-1 1,-54-35 0,53-35-1,54 0-15</inkml:trace>
  <inkml:trace contextRef="#ctx0" brushRef="#br0" timeOffset="104982.531">13511 7708 0,'0'0'0,"0"18"16,0-1-1,0 1-15,0 53 16,0-18 0,-35-1-1,35-34 1,-18-18 0,18-35-1,0-53 1,53-18-1,-17 18 1,-1 35 0,0 17-1,-17 36 1</inkml:trace>
  <inkml:trace contextRef="#ctx0" brushRef="#br0" timeOffset="105317.48">13741 7726 0,'0'0'0,"17"0"15,-17-18 1,36-35 0,-36 18-1,17 17-15,-17-35 16,0 18-1,-35 35 1,-18 88 0,18 1-1,35 16 1,0-34 0,70-1 15,-52-70-16,105-17 1,-34-1-16</inkml:trace>
  <inkml:trace contextRef="#ctx0" brushRef="#br0" timeOffset="105665.96">14534 7408 0,'0'0'0,"-17"0"31,-1 0-15,1 0 0,-19 53-1,1 0 1,35 0 0,35 35-1,-35-70 1,53 70-1,-35-17 1,-36-18 0,-35-36-1,-35 1 1,-35-18 0,34-18-1,54-17 1</inkml:trace>
  <inkml:trace contextRef="#ctx0" brushRef="#br0" timeOffset="106047.928">15081 7479 0,'0'0'0,"-17"0"62,-1 18-46,-17-1 0,17 18-1,0 36 1,54 0-1,-19-54-15,19 36 16,-1-18 0,-35 18-1,-35-35 1,-54-18 0,-16 0-1,16 0 1,72 0-1</inkml:trace>
  <inkml:trace contextRef="#ctx0" brushRef="#br0" timeOffset="106247.743">15699 7832 0,'0'0'0,"-18"0"15,18 17 1,-53 36 0,-53 35-1,18-17 1,35-36 0</inkml:trace>
  <inkml:trace contextRef="#ctx0" brushRef="#br0" timeOffset="110590.799">16387 7232 0,'0'0'0,"0"18"78,0-1-78,-18 18 0,18 1 0,-35 70 16,-36-1-1,0 1 16,19 0-15,16-53 0,36-35-1,0-1 1,18-52 15,0 0-15,-1-36-1,18-17 1,-35 70-16,36-52 16,34-54-1,-17 18 1,0-17 0,0 35-1,-18 53 16,1 17-15,52 18 0,-18 70-1,-52 36 1,-36 18 0,-17-1-1,0 36 1,-18-53-1,53-71 1,-18 0 0</inkml:trace>
  <inkml:trace contextRef="#ctx0" brushRef="#br0" timeOffset="110806.938">16298 7567 0,'0'0'0,"18"0"32,0 0-32,52 0 15,36 0 1,0-18-1,-89 18-15</inkml:trace>
  <inkml:trace contextRef="#ctx0" brushRef="#br0" timeOffset="111057.755">17057 7426 0,'0'0'0,"0"18"16,0-1 0,-18 54-1,1-1 1,17-52-16,-36 88 16,1 0-1,-18-1 1,35-52-1,1-53 1</inkml:trace>
  <inkml:trace contextRef="#ctx0" brushRef="#br0" timeOffset="111306.61">17357 7302 0,'0'0'0,"0"18"16,17 0-1,-17 52 1,0 19 0,-17-72-16,-19 36 15,-140 53 1,88-88-1,35-18 1</inkml:trace>
  <inkml:trace contextRef="#ctx0" brushRef="#br0" timeOffset="111572.44">17639 7338 0,'0'0'0,"-18"70"31,1 19 0,-1-54-31,-17 71 16,-18-1 0,35-16-1,-17-1 1,35-71-1,-18-17 1,18-17-16</inkml:trace>
  <inkml:trace contextRef="#ctx0" brushRef="#br0" timeOffset="111805.905">17868 7144 0,'0'0'0,"18"0"16,17 17 0,-17 1-16,17 0 15,0 87 1,-52-16 0,-54-19-1,-88 1 1,18-54-1,106-17-15</inkml:trace>
  <inkml:trace contextRef="#ctx0" brushRef="#br0" timeOffset="112005.597">18168 7320 0,'0'0'0,"-18"18"15,-17 52 1,0 1 15,17-36-31,-17 18 16,17 0 0</inkml:trace>
  <inkml:trace contextRef="#ctx0" brushRef="#br0" timeOffset="112172.01">18292 6914 0,'0'0'0,"-18"0"31,18 18-31,-18 0 16,18-1-1</inkml:trace>
  <inkml:trace contextRef="#ctx0" brushRef="#br0" timeOffset="112556.081">18344 7302 0,'0'0'0,"0"18"15,-17 35 1,17 18 0,0 17-1,35-35 1,18-36 0,0-17-1,-35 0-15,87-88 16,-52-18-1,0 0 1,-35 54 0,-18 34 15,-35 88-15,-1 19-1,19 17 1,-1-54-1,18 1 1</inkml:trace>
  <inkml:trace contextRef="#ctx0" brushRef="#br0" timeOffset="113037.608">18732 7620 0,'0'0'0,"0"-18"15,0 1 1,0-19-16,0-16 16,18-37-1,0 54 1,70-53 0,0 35-1,36 53 1,-89 70-1,-17 36 1,-18-70 0,0 17-1,0-71 1,35-35 0,18-35-1,35-18 1,-18 35-1,-17 36 1,-17 159 0,-36 17 15,-18-18-15,-17-17-1,-1-53 1</inkml:trace>
  <inkml:trace contextRef="#ctx0" brushRef="#br0" timeOffset="113219.375">19914 7461 0,'0'0'0,"0"18"0,-35 35 16,-18 17-1,-17 1 1,52-53 0,-88 17-16,53-18 15</inkml:trace>
  <inkml:trace contextRef="#ctx0" brushRef="#br0" timeOffset="113918.139">17357 7285 0,'0'0'0,"-18"0"31,0 0-15,-35 0-1,36 0-15,-54 35 16,-17 18 0,18 18-1,52-1 1,18-52-1</inkml:trace>
  <inkml:trace contextRef="#ctx0" brushRef="#br0" timeOffset="114700.384">17868 7056 0,'0'0'0,"-17"0"32,-19 0-17,19 0-15,-36 17 16,-18 54-1,1 17 1,52-70-16,-17 70 16</inkml:trace>
  <inkml:trace contextRef="#ctx0" brushRef="#br0" timeOffset="116265.48">3687 9084 0,'0'0'0,"0"18"63,-18-18-63,0 35 15,1-17-15,-36 70 16,0 35-1,-18 89 1,36-53 0,0-54-1,17-34 1,18-71 0,0-18-1</inkml:trace>
  <inkml:trace contextRef="#ctx0" brushRef="#br0" timeOffset="116533.001">3792 8872 0,'0'0'0,"18"0"0,0 0 16,-1 0-1,71 36 1,-17 17-1,0 17 1,-54-35-16,-17 18 16,-35 35-1,-89-17 1,19-36 0,-1-17-1,88-18 1</inkml:trace>
  <inkml:trace contextRef="#ctx0" brushRef="#br0" timeOffset="116932.835">4286 9419 0,'0'0'0,"-17"0"16,-1 35-1,0-17-15,-35 70 16,36 18 0,17 0-1,35-53 1,36-53-1,-1-35 1,1-89 0,-36 1 15,-53-1-15,1 107-16,-54-36 15,-35 53 1,53 53-1,36-1 1</inkml:trace>
  <inkml:trace contextRef="#ctx0" brushRef="#br0" timeOffset="117280.475">4780 9437 0,'0'0'0,"-18"0"32,1 0-17,-1 17-15,-17 19 16,17 34 0,18 1-1,0 17 1,36-17-1,-19-19 1,-34 1 0,-19-53-1,-34 0 1,17 0 0,-18-35-1,71 17 1</inkml:trace>
  <inkml:trace contextRef="#ctx0" brushRef="#br0" timeOffset="117563.948">5221 9119 0,'0'0'0,"0"18"31,0 0-31,18 17 16,-18 53 0,-18 0-1,0-52-15,-17 87 16,18 0 0,17 1-1,17-54 1,18-52-1,36-36 1</inkml:trace>
  <inkml:trace contextRef="#ctx0" brushRef="#br0" timeOffset="117746.257">5062 9490 0,'0'0'0,"18"0"16,53 0 0,34 0-1,-69 0-15,87-18 16,-88 0-16</inkml:trace>
  <inkml:trace contextRef="#ctx0" brushRef="#br0" timeOffset="118361.993">5662 9596 0,'0'0'0,"0"17"16,-18 18-1,18-17-15,-17 17 16,17 1-1,0-19 1,17-52 0,19-53-1,17-18 1,0-17 0,-18 34-1,-18 89 1,1 0-16,17 71 15,-17-1 1,17-17 0,1-35 15,16-18-15,37-71-1,-1-34 1,18-1-1,-53 35 1,-18 18 0,-35 71-1,-18 52 1,1 19 0,-19 17-1,19 17 1,-19 18-1,1-53 1,35-35 0,18-35-1,35-18 1</inkml:trace>
  <inkml:trace contextRef="#ctx0" brushRef="#br0" timeOffset="118777.605">7038 9366 0,'0'0'0,"-18"0"32,-35 0-17,-35 0 1,53 0-16,-53 36 15,17 34 1,53 1 0,54 17-1,70-35 17,-18-53-17,18-71 1,-53-17-1,-1 17 1,-52 36 0,-17 53-1,-1 35 1,18 35 0,53 18-1,-35-89-15</inkml:trace>
  <inkml:trace contextRef="#ctx0" brushRef="#br0" timeOffset="119044.832">7302 9613 0,'0'0'0,"0"-17"0,36-72 31,-1 1-15,18 35-1,18 18 1,-19 70 0,-16 36-1,-36 70 1,0-18 0,-36-52-1,1-36 1,0-35-1</inkml:trace>
  <inkml:trace contextRef="#ctx0" brushRef="#br0" timeOffset="119493.688">8467 9596 0,'0'0'0,"-18"0"16,0 17-1,1 1-15,-71 52 16,-1 54 0,19-18-1,35-18 1,35-53-16</inkml:trace>
  <inkml:trace contextRef="#ctx0" brushRef="#br0" timeOffset="120058.879">9331 9207 0,'0'0'0,"0"18"31,-18 17-15,1-17-16,-19 88 15,1 17 1,-18 1 0,18 17-1,17-106 1,18-17-1,-17-53 1</inkml:trace>
  <inkml:trace contextRef="#ctx0" brushRef="#br0" timeOffset="120424.481">9507 9031 0,'0'0'0,"18"0"15,53 0 16,-1 18-15,-52-18-16,17 35 16,-17 53-1,-71-17 1,-53-1 0,-18-17-1,19 0 1,87-18-1,0 18 1,18 36 0,18-37-1,17 1 1,1-17 0,34-1-1,-17-35 16,18 0-31</inkml:trace>
  <inkml:trace contextRef="#ctx0" brushRef="#br0" timeOffset="120760.032">9913 9560 0,'0'0'16,"18"-17"-1,35-1 1,0-17 0,-18-1-1,-35-16 1,0 34-16,-18 0 16,-35 36-1,-17 35 1,17 17 15,53 19-15,17 16-1,72-52 1,-1-53 0,-53 0-16</inkml:trace>
  <inkml:trace contextRef="#ctx0" brushRef="#br0" timeOffset="121040.617">10513 9313 0,'0'0'0,"-18"0"15,-17 0 1,0 36 0,35 34-1,0 18 1,0-52-1,0 34 1,0 36 0,0-53-1,-36-18 1,-17-35 0,-17 0-1,35-17 1,17-36-16</inkml:trace>
  <inkml:trace contextRef="#ctx0" brushRef="#br0" timeOffset="121323.737">10989 9066 0,'0'0'0,"0"18"31,-18 17-15,1-17-16,-19 52 15,-16 36 1,-19 53 0,18 0-1,35-71 1,18-17-1,18-54 1,35-17 0</inkml:trace>
  <inkml:trace contextRef="#ctx0" brushRef="#br0" timeOffset="121490.763">10830 9490 0,'0'0'0,"18"0"32,70 0-17,36-18 1,-89 0-16,0 1 0</inkml:trace>
  <inkml:trace contextRef="#ctx0" brushRef="#br0" timeOffset="122205.936">12347 9260 0,'0'0'0,"-17"0"47,-1 18-47,-35 17 16,35-17-16,-52 70 15,-1 18 1,18-18-1,18-17 1,35-54 15,0-52-15,18-88 0,35-1-1,35-35 1,71-70-1,-89 106 1,-17 87 0,-53 89-1,0-17-15,0 87 16,0 53 0,18-34-1,-1 16 1,-17-105-1,18 18 1,0-71 0</inkml:trace>
  <inkml:trace contextRef="#ctx0" brushRef="#br0" timeOffset="122405.733">12136 9384 0,'0'0'16,"0"-18"-1,17 18 1,1 0-16,17 0 0,18 0 16,141-17-1,-53-19 1</inkml:trace>
  <inkml:trace contextRef="#ctx0" brushRef="#br0" timeOffset="122772.907">13035 9243 0,'0'0'0,"-18"0"46,1 0-30,-18 0 0,-1 0-16,1 17 15,-36 19 1,71 34 0,53-17-1,0 0 1,-17 0-1,-19 0 1,-34-35 0,-54-18 15,0 0-15,36-18-1,35-17-15</inkml:trace>
  <inkml:trace contextRef="#ctx0" brushRef="#br0" timeOffset="123122.077">13564 9172 0,'0'0'0,"-17"0"47,-1 0-47,-17 18 15,-36 35 1,36 0 0,35-36-1,0 19 1,35 17 0,18-1-1,-35-16 1,-18-19-1,-36 1 1,-52 0 0,0-18-1,18-18 1,70 0 0</inkml:trace>
  <inkml:trace contextRef="#ctx0" brushRef="#br0" timeOffset="123537.107">13829 9190 0,'0'0'0,"-18"17"31,-17 19-15,17 70-1,18-36 1,18 1 0,17-54-16,36 1 15,35-36 1,-18-17 0,18-88-1,-53 52 1,-18 0-1,-35 54 1,-53 70 0,-18 35-1,36-17 17,35-1-17,0-17 1,53-18-1</inkml:trace>
  <inkml:trace contextRef="#ctx0" brushRef="#br0" timeOffset="123869.218">14676 9190 0,'0'0'0,"0"35"15,0-17 1,17 17-16,-17 53 16,-35-17-1,-18-1 17,53-52-17,0-36 1,0-35-1,18-17 1,70-36 0,53 0-1,-18 53 1,-70 36 0</inkml:trace>
  <inkml:trace contextRef="#ctx0" brushRef="#br0" timeOffset="124185.781">15081 9260 0,'0'0'0,"18"0"15,0 0 1,34-17-16,1-19 16,-17 1 15,-19 18-31,-17-19 15,0-17 1,-17 53 0,-54 36-1,18 34 1,36 18 0,17 18-1,35-53 1,71-18-1,-36-35 1</inkml:trace>
  <inkml:trace contextRef="#ctx0" brushRef="#br0" timeOffset="124901.287">15663 9155 0,'0'0'0,"0"17"16,0 1 0,0-1 15,18-17 16,0 0-47,-1-17 15,19-1 1,-19 1-16,1-1 16,35-35-1,-36 35 1,-17 1 15,-53-1-15,-35 18-1,-18 35 1,1 18 0,34 35-1,71-35 1,71 0 0,-1-17-1,71-54 1,-53-17-1,18-54 1,18-69 0,-54-1-1,-17-53 1,-35 106 15,-18 89-15,-35 105-1,17 18 1,-17 106 0,-1-71-1,-17 0 1,1-53 0,16-17-1,36-54 1</inkml:trace>
  <inkml:trace contextRef="#ctx0" brushRef="#br0" timeOffset="125219.85">16792 9225 0,'0'0'0,"18"0"31</inkml:trace>
  <inkml:trace contextRef="#ctx0" brushRef="#br0" timeOffset="131308.353">459 11148 0,'0'0'0,"0"-18"31,-18 0-15,18-17-1,0 0 1,0 17-16,35-17 16,36 0-1,17 52 1,-35 54-1,-53 35 1,-71 0 0,-105 17-1,52-70 1,54-18 0,35-35-1,17-53 16,36 18-15,-1 17 0,1 18-1,17 71 1,-17 0 0,17-1-1,0-35 1,18-17-1,0-18 1</inkml:trace>
  <inkml:trace contextRef="#ctx0" brushRef="#br0" timeOffset="131873.753">829 10636 0,'0'0'0,"18"18"47,-1 17-32,19 36 1,-1 17-1,-18-53-15,54 53 16,17 18 0,18 18-1,-53-54 1,-18-34 0,-17-1-1,0-18 1,-18 19 15,-53-1-15,-18 18-1,-35 17 1,-105 36 0,-1 18-1,88-54 1,36-17-1,71-35 1,17-36 15,0 1-15,0-1-16,17 18 16</inkml:trace>
  <inkml:trace contextRef="#ctx0" brushRef="#br0" timeOffset="140093.633">1940 11165 0,'0'0'0,"-17"0"32,-1 18-17,-53 53 1,36-36-16,-71 71 15,18-18 1,35-18 0,36-34-1,34-54 17,18-17-17,89-89 1,-1 1-1,-34 17 1,-36 53 0,-53 88-1,-18 89 1,0-36 0,36 0-1,17-17 1,36-1-1,-1-52 1,18-36 0,-70 1-1</inkml:trace>
  <inkml:trace contextRef="#ctx0" brushRef="#br0" timeOffset="140376.728">2663 10707 0,'0'0'0,"-17"0"16,-1 0-1,1 53 1,-19 53 0,-17 52-1,-35 54 1,18-89-1,17-17 1,17-18 0,36-70-1,53-18 1,-17-18 0</inkml:trace>
  <inkml:trace contextRef="#ctx0" brushRef="#br0" timeOffset="140677.396">2716 11236 0,'0'0'16,"-53"35"-1,36 1-15,-18-1 16,17 88 0,18-52-1,70-18 1,-17-36-1,18-17 1,-18-70 0,-18-54-1,-35 19 1,-18 34 0,-17 53 15,35 54-16,0-1-15</inkml:trace>
  <inkml:trace contextRef="#ctx0" brushRef="#br0" timeOffset="140958.815">3016 11589 0,'0'0'0,"18"-18"16,-18 0-1,18 1-15,17-54 16,0-17 0,18 18-1,0 52 1,17 106 15,-34-35-31,-36 53 31,0-53-15,-18-18 0</inkml:trace>
  <inkml:trace contextRef="#ctx0" brushRef="#br0" timeOffset="141691.578">4286 11060 0,'0'0'0,"18"-18"16,17 0-1,18-52 1,0-18 0,-35-1-1,-18 54-15,-18 0 16,-17 17-1,-36 53 1,-35 107 0,36 16-1,17 19 1,0-19 0,0 19-1,0-89 16,18-70-15</inkml:trace>
  <inkml:trace contextRef="#ctx0" brushRef="#br0" timeOffset="141874.068">3739 11359 0,'0'0'0,"18"0"31,0 0-31,70 0 16,-53 0-16,53 0 15,106-17 1,-158 17 0</inkml:trace>
  <inkml:trace contextRef="#ctx0" brushRef="#br0" timeOffset="142275.702">4480 11130 0,'0'0'0,"0"18"31,-17 35-15,-1 17 0,0 18-1,18-70-15,0 35 16,18 0-1,53-35 1,-19-18 0,1-53-1,18-18 1,17-52 0,-70 70-1,-18 35 1,-18 36 15,-17 52-15,0 1-1,17 35 1,0-53 0,18-36-1,18-17-15</inkml:trace>
  <inkml:trace contextRef="#ctx0" brushRef="#br0" timeOffset="142623.656">4939 11465 0,'0'0'0,"18"0"62,-18-17-62,17 17 0,1-18 16,35-53-1,-18 19 1,-17 16-16,70-52 16,0 35-1,18 88 1,-53 54-1,-53 34 1,-18-52 0,-17-18-1,-18-18 1,18-35 0</inkml:trace>
  <inkml:trace contextRef="#ctx0" brushRef="#br0" timeOffset="142923.038">5821 11130 0,'0'0'0,"-18"0"15,-17 18 1,17-1-16,-52 36 15,-1 18 1,36-1 0,17 36-1,36-53 1,35-18 0,35-35-1,-17-35 1,-36 0-1</inkml:trace>
  <inkml:trace contextRef="#ctx0" brushRef="#br0" timeOffset="143222.425">6315 10707 0,'0'0'0,"0"17"47,0 1-47,-18 35 16,-17 70-1,35-87-15,-35 105 16,-18-18 0,17-17-1,1 18 1,35-54-1,0-35 1,35-35 15,-17 0-31</inkml:trace>
  <inkml:trace contextRef="#ctx0" brushRef="#br0" timeOffset="143571.729">6085 11236 0,'0'0'0,"18"0"31,0 0-31,70-18 16,0 18-1,-53 0-15,54-17 16,-19-1-1,-17 0 17,-35 18-17,-18 36 1,0 17 0,-18 17-1,0-17 1,1-18-1,-1-17 1</inkml:trace>
  <inkml:trace contextRef="#ctx0" brushRef="#br0" timeOffset="143721.901">6703 10866 0,'0'0'0,"0"17"31,-18 1-15,18-1-16,0 1 15</inkml:trace>
  <inkml:trace contextRef="#ctx0" brushRef="#br0" timeOffset="144070.691">7020 11201 0,'0'0'0,"-35"17"16,-18 19 0,35-19-16,-17 54 15,35-18 1,53 17-1,18-70 1,-18 0 15,17-70-15,-17-36 0,-53 0-1,0 0 1,-35 53-1,-18 106 1,35-18 0</inkml:trace>
  <inkml:trace contextRef="#ctx0" brushRef="#br0" timeOffset="144404.487">7338 11483 0,'0'0'0,"0"-18"16,17 1 0,-17-1-1,18 0-15,17-70 32,1-18-17,-1 36 1,18 70-1,0 53 1,-36 53 0,1-1-1,-18-69 1,0-1 0</inkml:trace>
  <inkml:trace contextRef="#ctx0" brushRef="#br0" timeOffset="145086.845">8237 11095 0,'0'0'0,"-17"0"16,-19 0-1,-87 35 1,88-17-16,-89 35 16,36 17-1,53 1 1,88-1 0,70-34-1,-17-54 1,0-35-1,-36-35 1,1 0 0,-71 52 15,-53 72-15,0 17-1,35 52 1,54-34-1,-1-36 1,53-35 0,18-35-1,0-18 1,53-70 0,-36-36-1,1 0 1,-72 0-1,-34 54 1,-36 34 0,-70 106 15,18 71-15,17 35-1,0 18 1,0 35-1,0-88 1,0 0 0</inkml:trace>
  <inkml:trace contextRef="#ctx0" brushRef="#br0" timeOffset="146483.831">10142 10848 0,'0'0'0,"-17"18"15,-1-1-15,-35 54 16,-17 52-1,52-88-15,-35 54 16,18-1 0,17 0-1,36-106 17,17-52-17,36-54 16,-54 71-31,89-141 16,53-35 0,-89 159-1,-52 34 1,0 107 0,-18 123-1,0-18 1,0-35-1,0 1 1,0-72 0,-18-52-1</inkml:trace>
  <inkml:trace contextRef="#ctx0" brushRef="#br0" timeOffset="146668.99">9842 11112 0,'0'0'0,"18"0"31,0 0-31,52 0 16,-34 0-16,87 0 15,18 0 1,0-52-1</inkml:trace>
  <inkml:trace contextRef="#ctx0" brushRef="#br0" timeOffset="147086.243">10601 10936 0,'0'0'0,"-18"18"31,1 17-31,-1 36 16,0-1-1,1 36 17,34-53-17,-17-35-15,53 17 16,0-35 0,18-18-1,-1-70 1,1 0-1,-18-18 1,-53 71 0,-53 88 15,18 35-15,35 0-1,0-70 1,0 17-16,0 35 31,35-70-15,35-17-1</inkml:trace>
  <inkml:trace contextRef="#ctx0" brushRef="#br0" timeOffset="147398.576">11518 10566 0,'0'0'0,"0"17"31,-17 36-15,-1-35-1,0 52-15,-35 89 31,18-18-15,0-17 0,0-18-1,17-18 1,18-18 0,35-70-1,0-17 1</inkml:trace>
  <inkml:trace contextRef="#ctx0" brushRef="#br0" timeOffset="147581.709">11095 11042 0,'17'0'15,"1"0"1,35 0-16,-18 0 15,89 0 1,-1-35 0,18-1-16</inkml:trace>
  <inkml:trace contextRef="#ctx0" brushRef="#br0" timeOffset="147882.754">11871 10883 0,'-124'53'15,"213"-88"1,-54 17-16,-123 89 15,70-54-15,-35 72 16,18 16 0,35-16-1,88-19 1,-35-52 0,35-18-1,-52-53 1,-19-18-1,-17-70 1,0 53 15,-53 35-15,18 35 0,17 18-16</inkml:trace>
  <inkml:trace contextRef="#ctx0" brushRef="#br0" timeOffset="148414.748">12171 11218 0,'0'0'0,"17"0"47,1-35-47,-18 17 15,18-17-15,17-35 32,0-72-17,18 90 1,-18 52 0,-17 88-1,-18 0 1,0-18-1,0-17 1,18-88 15,17-35-15,0-19 0,18-16-1,-35 87-15,52-17 16,1 88-1,-53 35 17,-18 18-17,-18-36 1,-17 1 0,17-54-1,0-17 1</inkml:trace>
  <inkml:trace contextRef="#ctx0" brushRef="#br0" timeOffset="148863.019">13212 10795 0,'0'0'0,"-18"0"31,0 0-15,-17 0-16,0 18 15,-71 17 1,0 53 0,88 0-1,18-17 1,53-1-1,53-52 1,-35-36 0,17-70-1,-35 18 1,-53 17 0,-18 53-1,-17 88 1,-36 35-1,71-52 1,-17-18 15,34-35-15,1-18-16</inkml:trace>
  <inkml:trace contextRef="#ctx0" brushRef="#br0" timeOffset="149198.275">13723 10477 0,'0'0'0,"0"18"31,-18 0-16,18 17-15,-35 53 16,0 36 0,35-71-1,-35 88 1,17 17 0,0-16-1,1-89 1,17-18-1,0-53 1</inkml:trace>
  <inkml:trace contextRef="#ctx0" brushRef="#br0" timeOffset="149511.809">13564 11007 0,'0'0'0,"18"0"15,17 0 1,0 0 0,36-18-16,0-17 31,-1-18-15,1 35-1,-36 18 1,0 18-1,-35 35 1,-35 53 0,-18-36-1,0 1 1,18-36 0,17-35-16</inkml:trace>
  <inkml:trace contextRef="#ctx0" brushRef="#br0" timeOffset="149663.862">14076 10636 0,'0'0'0</inkml:trace>
  <inkml:trace contextRef="#ctx0" brushRef="#br0" timeOffset="150027.575">14411 10830 0,'0'0'15,"-18"18"1,-17 17-16,-36 53 16,19 18-1,34-71 1,18 54 0,35-36-1,18-18 1,53-53-1,-35-35 1,-19-35 0,-16-88-1,-36 52 1,-36 36 0,19 88-1,17 18 1</inkml:trace>
  <inkml:trace contextRef="#ctx0" brushRef="#br0" timeOffset="150360.853">14887 11289 0,'0'0'0,"0"-18"15,0 1 1,0-1-16,0-17 15,0-54 1,35-52 0,36 18-1,17 52 1,18 54 0,-18 87-1,-35 107 1,-53-36-1,-17-71 1,-19-34 0,-17-36-1,36 0 1</inkml:trace>
  <inkml:trace contextRef="#ctx0" brushRef="#br0" timeOffset="150794.441">14411 10813 0,'0'0'0,"-18"0"16,1 17-16,-1 1 15,0 35 1</inkml:trace>
  <inkml:trace contextRef="#ctx0" brushRef="#br0" timeOffset="151359.333">14517 10777 0,'0'0'15,"-18"0"16,1 0-15,-1 0 0,18 18-16,-18 0 15</inkml:trace>
  <inkml:trace contextRef="#ctx0" brushRef="#br0" timeOffset="152559.226">16387 10477 0,'0'0'0,"-18"18"62,18 0-46,-18 35-16,1-18 16,-19 71-1,-34 35 1,17-35 0,35-36-1,1-34 1,-1-72 15</inkml:trace>
  <inkml:trace contextRef="#ctx0" brushRef="#br0" timeOffset="152773.95">15769 10372 0,'0'0'0,"0"-18"15,35 18-15,71-18 32,53 18-17,-106 0-15,70 0 16,89 0 0,-71 0-1,-123 0 1</inkml:trace>
  <inkml:trace contextRef="#ctx0" brushRef="#br0" timeOffset="153158.004">16633 10636 0,'0'0'0,"0"18"15,-17 0-15,-54 34 16,-17 37 15,70-54-31,-34 53 16,52 0 0,70 0-1,1-70 1,17-36-1,-35-34 1,35-90 0,-53-16-1,-35 70 1,-53 52 0,18 36-1,17 53 1</inkml:trace>
  <inkml:trace contextRef="#ctx0" brushRef="#br0" timeOffset="153492.476">17110 10654 0,'0'0'0,"-36"0"31,1 18-31,-35 52 15,-19 54 1,72-19 0,17-16-1,53-37 1,0-52 0,35-70-1,-35-36 1,-18-17-1,-53 34 1,-52 19 15,-1 52-15,36 18 0</inkml:trace>
  <inkml:trace contextRef="#ctx0" brushRef="#br0" timeOffset="153838.5">17709 10283 0,'0'0'0,"-17"0"31,-1 36-31,1-19 15,-19 19-15,-52 122 32,35 1-17,-17 53 1,34-71 0,19-53-1,-1-53 1,18-17-1,35-71 1,18-17 0,-35 52-16</inkml:trace>
  <inkml:trace contextRef="#ctx0" brushRef="#br0" timeOffset="154404.674">18045 10636 0,'17'0'31,"1"0"-31,-1-17 16,19-1-1,-1-17 1,-35-1-1,-18 36 17,1 0-32,-1 0 15,-35 36 1,0 70 0,36-18-1,17 18 1,0-36-1,-18 1 1,-17-54 0,-18-17-1,-18-17 1,18-19 0,36-17-1,17 36 1</inkml:trace>
  <inkml:trace contextRef="#ctx0" brushRef="#br0" timeOffset="154720.792">18662 10495 0,'0'0'0,"-18"0"15,18 18 17,0-1-32,0 1 15,0 0 1,18-18 0,0 0-16,-1-18 15,-17-17 1,-35 17-1,0 18 1,-1 0 0,1 35-1</inkml:trace>
  <inkml:trace contextRef="#ctx0" brushRef="#br0" timeOffset="154936.581">18574 10901 0,'0'0'0,"0"-18"94,0 1-78,-36-1-1,19 18-15,-18 0 16</inkml:trace>
  <inkml:trace contextRef="#ctx0" brushRef="#br0" timeOffset="157334.299">441 12559 0,'0'0'0,"0"-18"15,0 1 1,-18 34 31,18 19-47,-17 16 15,-1-16-15,-17 70 16,-18 35 0,35-53-1,-17-35 1,17-53 15,1-18-15,17-17-16</inkml:trace>
  <inkml:trace contextRef="#ctx0" brushRef="#br0" timeOffset="157521.841">0 12524 0,'0'0'0,"0"-18"32,0 0-17,18 18-15,193-17 16,54 17 0,-124 0-1,-88 0 1</inkml:trace>
  <inkml:trace contextRef="#ctx0" brushRef="#br0" timeOffset="157848.853">670 12823 0,'0'0'15,"0"18"-15,-17 35 16,17-35-16,0 17 15,35 53 1,71-35 0,0-35-1,-18-54 1,-35-17 0,-36-52-1,-52-1 1,-53 71-1,0 35 17,-1 17-17,72 18-15</inkml:trace>
  <inkml:trace contextRef="#ctx0" brushRef="#br0" timeOffset="158534.825">2487 12700 0,'-18'0'15,"1"0"1,-1 0-16,-52 0 16,52 0-16,-53 35 15,-70 53 1,71-17 15,105 17-15,53-53-1,36-17 1,-18-53 0,-1-53-1,-69 17 1,-36 1-1,-18 105 17,0 18-17,18-18-15,0 36 16,36-1 0,17-17-1,52-53 1</inkml:trace>
  <inkml:trace contextRef="#ctx0" brushRef="#br0" timeOffset="158946.51">2910 12735 0,'0'0'0,"-17"36"31,-1 16-16,0 19 1,18-53-16,36 52 16,17-35-1,0-17 1,17-36 0,1-34-1,-18-19 1,-36-17-1,-17 53 1,0 52 15,-35 18-15,17 36 0,18 17-1,53-17 1,18-54-1,17-17 1,-53-17-16</inkml:trace>
  <inkml:trace contextRef="#ctx0" brushRef="#br0" timeOffset="159246.964">3775 12347 0,'0'0'0,"0"18"32,0-1-17,0 36 1,0-17-16,0 70 16,-18 17-1,-17-17 1,0 35-1,35-53 1,0-35 0,52-53-1,19-35 1,0-1 0</inkml:trace>
  <inkml:trace contextRef="#ctx0" brushRef="#br0" timeOffset="159428.949">3563 12718 0,'0'0'0,"18"0"32,-1 0-32,36 0 15,0 0-15,18 0 16,70 0-1,-18-36-15</inkml:trace>
  <inkml:trace contextRef="#ctx0" brushRef="#br0" timeOffset="159712.957">4198 12594 0,'-18'18'16,"36"-1"-1,-71 1-15,106-71 0,-124 124 0,71-54 0,-35 54 16,18 35-1,34-53 1,36-18 0,18-35 15,-36-18-15,-17-70-1,-18-35 1,-36 52-1,-17 18 1,0 53 0,36 0-1</inkml:trace>
  <inkml:trace contextRef="#ctx0" brushRef="#br0" timeOffset="160261.383">4463 12859 0,'0'0'0,"0"-18"16,0 0-1,-18-17 1,0 18-16,18-19 15,0-34 1,53-18 0,0 70-1,35 71 1,-17 17 0,-53 19-1,-1-37 1,1-34-1,-1-18 1,1-53 0,53-17 15,-1-1-15,36 1-1,35 70 1,-70 70-1,-54 36 1,-34-36 0,-19-17-1,1-17 1,0-36 0</inkml:trace>
  <inkml:trace contextRef="#ctx0" brushRef="#br0" timeOffset="160695.671">5768 12506 0,'0'0'0,"-18"0"16,-35 18-1,18-18-15,-53 53 16,-36 35 0,107-18-1,52-17 1,53-18 0,-17-35-1,35-52 1,-53-19-1,-53 36-15,35-1 16,-35 1 0,-53 70 15,0 18-15,18 53-1,35-35 1,35-18-1,18-36 1,-18-17-16</inkml:trace>
  <inkml:trace contextRef="#ctx0" brushRef="#br0" timeOffset="161010.275">6138 12188 0,'0'0'0,"0"18"31,0 0-31,-17-1 16,-1 72-16,-17 87 31,17-53-15,0 1-1,18-18 1,0-36 0,0 1-1,36-71 1,34-35 0,-17-1-1</inkml:trace>
  <inkml:trace contextRef="#ctx0" brushRef="#br0" timeOffset="161177.747">5909 12612 0,'0'0'0,"18"0"32,17 17-17,35-17-15,19 0 31,-54 0-31,18-17 16</inkml:trace>
  <inkml:trace contextRef="#ctx0" brushRef="#br0" timeOffset="161492.29">6544 12682 0,'0'0'0,"18"0"16,-1 0-16,-17-17 0,53-19 16,-18 1-1,-35-18 1,0 0 0,-88 53 15,-35 89-16,52 16 1,54-16 0,34-1-1,71-18 1,18-70 0</inkml:trace>
  <inkml:trace contextRef="#ctx0" brushRef="#br0" timeOffset="162225.525">7937 12612 0,'0'0'0,"-17"17"31,17 1-31,-18 17 16,-17 71 0,-36 35-1,1 71 1,52-36 0,1-140-1,-1 87-15,18-52 31,0-54-15,0-123 15,35-17-15</inkml:trace>
  <inkml:trace contextRef="#ctx0" brushRef="#br0" timeOffset="162475.758">8061 12488 0,'0'0'16,"35"0"0,1 0-16,69 18 15,36 35 1,-35 53 0,-106-18-1,-70-18 16,-54-34-15,-70-19 0,106-17-1,88-35-15</inkml:trace>
  <inkml:trace contextRef="#ctx0" brushRef="#br0" timeOffset="162840.898">8643 12718 0,'0'0'0,"18"0"16,-1 0-16,1-18 0,17 18 16,36-35-1,-36-1 1,0-34 15,-35 52-15,-35 18-1,-18 18 1,-17 52 0,52 19-1,36-1 1,35-35-1,35 0 1,0-53 0,18 0-1</inkml:trace>
  <inkml:trace contextRef="#ctx0" brushRef="#br0" timeOffset="163123.966">9260 12612 0,'0'0'0,"0"35"31,-17 36-15,17-1-1,0 1 1,0-36 0,0-17-1,0-36 1,0-17-1,0-36 1,0-17 0,53 17-1,88-17 1,-106 71 0</inkml:trace>
  <inkml:trace contextRef="#ctx0" brushRef="#br0" timeOffset="163473.785">9931 12488 0,'0'0'0,"0"-17"16,35-1 0,-17-17-1,-1 17-15,1-35 16,-18 0-1,0-17 1,-53 70 0,35 0-16,-35 35 15,-17 36 1,17 105 0,53-35-1,0 35 1,-18-34-1,-35-19 17,0-52-17,18-54-15</inkml:trace>
  <inkml:trace contextRef="#ctx0" brushRef="#br0" timeOffset="163625.95">9684 12665 0,'0'0'0,"17"-18"15,36 18-15,0-18 16,141-34 0</inkml:trace>
  <inkml:trace contextRef="#ctx0" brushRef="#br0" timeOffset="163922.552">10231 12506 0,'0'0'16,"-18"18"0,-17 17-1,-1 35 1,19 19 0,17-72-16,35 71 15,18-35 1,17-35-1,-17-53 1,-17-36 0,-1-17-1,-35-18 1,-53 0 0,-18 71-1,1 35 1,35 0-1</inkml:trace>
  <inkml:trace contextRef="#ctx0" brushRef="#br0" timeOffset="164208.69">10566 12594 0,'0'0'0,"17"18"16,19 17-1,-36 18 1,0-35-16,0 35 16,0-1-1,-18-69 17,18-1-17,0-35 1,0 36-16,0-54 15,18-17 1,17-18 15</inkml:trace>
  <inkml:trace contextRef="#ctx0" brushRef="#br0" timeOffset="164787.916">10813 12788 0,'0'0'0,"0"18"16,0-36 46,0 1-62,0-1 16,0-53-16,35-17 16,0 0 15,36 53-15,17 52-1,-70 1-15,70 53 16,-35 17-1,-36-35 1,1-53 15,0-53-15,17 0 0,-17 18-16,52-54 15,18 19 1,36 52-1,17 89 1,-88 17 0,-53 0 15,-71 0-15,18-52-1,-17-36 1,34-18-16</inkml:trace>
  <inkml:trace contextRef="#ctx0" brushRef="#br0" timeOffset="165286.741">12365 12330 0,'0'0'0,"0"-18"16,0 0 0,-35 1-1,-36 17 1,18 0-16,-70 53 15,17 17 1,53 18 0,53 1-1,88-1 1,18-71 0,-36-34-1,-34-54 1,-1 1-1,0-19 1,-35 72 0,0 52 15,-17 71-15,17-36-1,35-17 1,-17-17-16</inkml:trace>
  <inkml:trace contextRef="#ctx0" brushRef="#br0" timeOffset="165552.579">12541 12506 0,'0'0'0,"0"-35"15,18-1-15,0-17 16,17-35-1,35 35 1,19 89 0,-19 87 15,-35 1-15,-35-36-1,-17-35 1,-1-18-1,0-35 1</inkml:trace>
  <inkml:trace contextRef="#ctx0" brushRef="#br0" timeOffset="165819.515">13317 12277 0,'0'0'0,"-17"0"16,-36 35 0,35-17-1,-35 34-15,-17 54 32,52-35-17,36 35 1,35-71-1,17-17 1,18-18-16</inkml:trace>
  <inkml:trace contextRef="#ctx0" brushRef="#br0" timeOffset="166170.459">13547 12418 0,'0'0'0,"17"0"15,19-18-15,16-17 16,-16-18 15,-36 0-15,0 18-1,-71 35 1,1 53 0,52-18-16,-53 71 15,71 0 1,0-18 0,89-18-1,-19-52 1,-52-18-16</inkml:trace>
  <inkml:trace contextRef="#ctx0" brushRef="#br0" timeOffset="166950.769">14940 12400 0,'0'0'0,"18"0"31,17 35-31,0 36 16,1 35 15,-36-36-16,-36-17 1,36-70 15,0-36-15,18-35 0,0 70-16,17-70 15,-17 52-15,52-52 16,36-53-1,-18 88 1,-70 71 0</inkml:trace>
  <inkml:trace contextRef="#ctx0" brushRef="#br0" timeOffset="167268.197">15487 12506 0,'0'0'0,"18"0"31,17-35-15,0-1-1,-17 19-15,17-36 16,-17-35 0,-36 35-1,-35 70 1,-17 54-1,52 88 1,36-71 0,52 18-1,18-53 1,1-53 0,34-36-1</inkml:trace>
  <inkml:trace contextRef="#ctx0" brushRef="#br0" timeOffset="167583.1">16369 11765 0,'0'0'0,"0"18"31,0-1-31,18 89 16,-18 53-1,-18 0 1,0-106 0,-17 52-16,-18 54 31,35-71-16,18-52 1,18-36 0,35 0-16</inkml:trace>
  <inkml:trace contextRef="#ctx0" brushRef="#br0" timeOffset="167999.08">16880 12136 0,'0'0'0,"-17"0"16,-1 0-16,-52 17 15,52 1 1,-70 52-16,0 19 16,88 16-1,35-34 16,35-53-15,-17-18 0,18-71-1,-18-52 1,-36 52 0,-17 36-1,0 70 1,-53 88-1,36-17 1,17-17 0,17-37-1,19-52 1,17-17 0</inkml:trace>
  <inkml:trace contextRef="#ctx0" brushRef="#br0" timeOffset="168281.802">17357 11747 0,'0'0'0,"-18"18"15,18 17 1,-18-17-16,-17 123 15,17 18 1,1 70 0,17-88-1,0-52 1,0-37 0</inkml:trace>
  <inkml:trace contextRef="#ctx0" brushRef="#br0" timeOffset="168432.164">17286 12277 0,'0'0'0,"0"-18"16,53 0-1,18 18 1,17-35-1,-53 35-15</inkml:trace>
  <inkml:trace contextRef="#ctx0" brushRef="#br0" timeOffset="168765.876">17745 12294 0,'0'0'16,"17"0"-1,19 0-15,-19-17 16,71-1 0,-35-17-1,-35-18 1,-36 18 0,-52 35-1,-36 35 1,18 53-1,53 18 1,35-18 0,17-53-1,89 1 1,17-36 0,-87 0-16</inkml:trace>
  <inkml:trace contextRef="#ctx0" brushRef="#br0" timeOffset="169230.696">18503 12136 0,'0'0'0,"-35"0"16,0-18-16,17 18 16,-141 35-1,53 53 1,1 71-1,69-71 1,72-17 0,16-36-1,54-17 1,0-89 0,-18-17-1,1-71 1,34-17-1,-17-53 1,-106 105 15,0 54-15,-35 87 0,-18 71-1,17 71 1,-34 88-1,17-106 1,0-35 0,18-53-1</inkml:trace>
  <inkml:trace contextRef="#ctx0" brushRef="#br0" timeOffset="171027.941">19756 11659 0,'0'0'16,"0"18"31,0 0-31,-18 34-1,0 90 1,1 69-1,17-52 1,0-124-16,0 53 16,0 18-1,0-53 1,35-35 0,18-36-1,-18-35 1</inkml:trace>
  <inkml:trace contextRef="#ctx0" brushRef="#br0" timeOffset="171211.141">19509 12118 0,'0'0'0,"17"-18"16,1 18-1,35-17 1,-18 17-16,53-18 16,18 0-1</inkml:trace>
  <inkml:trace contextRef="#ctx0" brushRef="#br0" timeOffset="171862.96">19967 12171 0,'18'0'31,"-1"0"-31,54-18 16,-53 18 0,70-53-1,-53 0 1,-17-17-1,-36 35 1,-35 17 0,-53 106-1,53 36 1,36-36 0,34-18-1,19-17 1,52-35-1,71-18 1,-36-53 0,36-106-1,-53 18 17,-36 35-17,-70 18 1,-17 88-1,-36 0 1,0 106 0,53 0-1,53 17 1,17 1 0,-52-54-1,-18-17 1,-35-18-1,-89-17 1,-17-36 0,71-17-1,52-18 1</inkml:trace>
  <inkml:trace contextRef="#ctx0" brushRef="#br0" timeOffset="172126.998">21308 11589 0,'0'0'16,"0"17"0,0 19-16,0 17 15,-18 52 1,-35 72-1,18-36 1,0-18 0,35-87-16,-18 17 15,18 17 1,53-70 0</inkml:trace>
  <inkml:trace contextRef="#ctx0" brushRef="#br0" timeOffset="172292.697">21220 12083 0,'0'0'0,"17"0"16,54-18-1,17-17 1,-53 17-16</inkml:trace>
  <inkml:trace contextRef="#ctx0" brushRef="#br0" timeOffset="172775.459">22560 11712 0,'0'0'0,"-18"0"31,1 0-31,-54 0 16,-17 18 0,35-1-16,-35 54 31,17 17-16,36 0 1,70 36 0,36-36-1,35-53 1,35-35 0,-53-17-1,-53-1-15</inkml:trace>
  <inkml:trace contextRef="#ctx0" brushRef="#br0" timeOffset="173458.23">22878 11747 0,'-18'195'0,"36"-390"0,-71 213 16,17 0 0,1 17-1,-53 71-15,53-18 31,70 18-15,18-71 0,0-17-1,17-36 1,1-70 0,-18-18-1,-18 18 1,-35 53-1,0 52 1,-35 54 0,17 35-1,18-36 1,0-17 0,71-35-1,-1-36 16,1-35-15,35-70 0,0-1-1,-36 36 1,-52 35 0,-36 36-1,-35 34 1,-17 54-1,52 17 1,0 18 0,18-71-16,0 18 15,0 18 1,0-54-16,-17 36 16,-36-35-1,0-18 1,18-36 15,17-34-15</inkml:trace>
  <inkml:trace contextRef="#ctx0" brushRef="#br0" timeOffset="173840.443">23795 11836 0,'0'0'0,"17"-18"15,36 0 1,-35 18 0,35-35-16,-18 0 15,-17-18 16,-53 35-15,-18 18 0,-53 18-1,0 52 1,53 36 0,35 53-1,36-71 1,35-17-1,18-36 1,52-17 0,-17-71-1</inkml:trace>
  <inkml:trace contextRef="#ctx0" brushRef="#br0" timeOffset="174139.372">24430 11624 0,'0'0'0,"-18"0"32,1 0-17,-1 0 1,0 18-16,-17 17 16,0 35-1,35 54 1,0-36-1,0-17 1,0-1 0,-71-34-1,1-19 1,-89-34 0,71-1-1</inkml:trace>
  <inkml:trace contextRef="#ctx0" brushRef="#br0" timeOffset="177158.586">24677 12012 0,'0'0'0</inkml:trace>
  <inkml:trace contextRef="#ctx0" brushRef="#br0" timeOffset="179184.71">952 14111 0,'0'0'0,"18"-18"62,0 18-62,-1-17 0,54-18 32,-36 17-32,1 0 15,-19-52 1,-34 34 0,-89 54-1,-53 53 1,18 17-1,53 35 1,123-35 0,88-52-1,54-19 1,-71-34 0,-71 17-1,-70 0 1,-54 35 15,-34 36-15,-18 70-1,70-53 1,54 35 0,87-70-1,36-53 1,70-35-1,-87-36 1</inkml:trace>
  <inkml:trace contextRef="#ctx0" brushRef="#br0" timeOffset="179614.563">1393 14235 0,'0'0'0,"18"35"15,35 71 17,-53 0-17,0-18 1,-18-53-16,1 18 16,17-71 15,0-52-16,35-18 1,-35 35-16,18-18 16,-1-17-1,-17 53 1,-17 52 0,-36 107-1,35-1 1,18-35-1,35-35 17,36-53-17,52-53 1,-105 36-16</inkml:trace>
  <inkml:trace contextRef="#ctx0" brushRef="#br0" timeOffset="179880.824">1940 14217 0,'0'0'0,"0"18"15,18-18 17,0 0-32,17 0 15,0-53 1,-35 17-1,-35 19 1,-36 17 15,1 35-15,34 0 0,36-17-16</inkml:trace>
  <inkml:trace contextRef="#ctx0" brushRef="#br0" timeOffset="180113.012">1993 14534 0,'0'0'0,"0"-17"63,0-1-63,0 1 15,0-1 1,-17 18 0,-19 0-1,-17 0 1,0 18-16</inkml:trace>
  <inkml:trace contextRef="#ctx0" brushRef="#br0" timeOffset="180463.067">423 15275 0,'0'0'0,"18"0"31,53-17 0,-19 17-31,54 0 16,88-18 0,36-17-1,34-1 1,-123 19-1,-17-18 1,-107 17 0,-17 0-1</inkml:trace>
  <inkml:trace contextRef="#ctx0" brushRef="#br0" timeOffset="184107.108">3881 14041 0,'0'0'0,"0"-18"31,0 36 32,0 17-48,0-18-15,-18 1 0,18 53 16,0 52 0,0-17-1,0 0 1,35-18 15,-17-35-15,-1-18-1,-17-17 1,-52-18 0,-19 0-1,-35 0 1,0-18-1,36 1 1,52-1-16,0 0 16,54-88-1,-1 54 1</inkml:trace>
  <inkml:trace contextRef="#ctx0" brushRef="#br0" timeOffset="184326.783">3581 14111 0,'17'-35'32,"1"35"-32,0-18 0,17 1 15,106-19 1,-35 19-1,17-1 1,-70 18 0</inkml:trace>
  <inkml:trace contextRef="#ctx0" brushRef="#br0" timeOffset="185005.921">4392 14111 0,'0'18'15,"-35"17"1,35-17-16,-53 87 16,18 1-1,17 0 1,18-71-1,0-17 1,0-71 0,35-35-1,-17-71 1,17 18 0,0 53-1,-35 53 1,36 35-1,17 88 17,0-35-17,-1 0 1,37-53 0,-1-53-1,0 0 1,-17-71-1,-36 36 1,-35 35 0,0 36-1,-35 70 1,17 17 0,18 18-1,0-52-15,0 87 16,0 0-1,0 1 1,0-18 15,0-53-15,35-71 0,-17 0-16</inkml:trace>
  <inkml:trace contextRef="#ctx0" brushRef="#br0" timeOffset="185388.78">5151 14305 0,'0'0'16,"17"0"0,1 0-16,35-18 15,17-17 1,-17 0-1,-35-18 1,-18 35 0,0-17-1,-35 17 1,-36 18 0,18 53-1,18 18 1,35 70-1,17-53 1,36 0 0,0-88-1,18-17 1,-18-36 0,-36 35-16</inkml:trace>
  <inkml:trace contextRef="#ctx0" brushRef="#br0" timeOffset="185687.82">5697 13847 0,'0'0'16,"0"17"15,0 1-31,0 52 15,0 1 1,0-36-16,-35 71 16,17 17-1,18-17 1,0 0 0,18-71-1,17-17 1,18-36-1,0-34 1</inkml:trace>
  <inkml:trace contextRef="#ctx0" brushRef="#br0" timeOffset="185871.207">5644 14182 0,'0'0'0,"0"-18"16,18 18 0,35-18-1,18-17 1,-54 17-16,1 18 16</inkml:trace>
  <inkml:trace contextRef="#ctx0" brushRef="#br0" timeOffset="186204.401">6068 14129 0,'0'0'0,"0"-18"31,0 0-16,0 1-15,0-1 16,-18 18 15,0 0-31,-17 35 16,0 18 0,17 18-1,18-36-15,18 53 16,35-35-1,0-35 1,-18-18 0</inkml:trace>
  <inkml:trace contextRef="#ctx0" brushRef="#br0" timeOffset="186502.504">6473 14111 0,'0'0'0,"0"18"15,0-1 1,0 1-16,18 17 16,-18 71-1,0-35 1,0-54 0,0-52 15,0-36-16,0 54-15,18-54 16,17-35 0,0 36-1,-17 52 17,0 18-32</inkml:trace>
  <inkml:trace contextRef="#ctx0" brushRef="#br0" timeOffset="186702.842">7056 14270 0,'0'70'31,"-18"-34"-31,0-19 0,-17 72 16,-36-19-1,-17-17 1,71-53 0</inkml:trace>
  <inkml:trace contextRef="#ctx0" brushRef="#br0" timeOffset="187186.618">6103 14164 0,'0'0'0,"-18"18"32,1-1-17,-1-17-15,0 36 16,-17 16-1,0 1 1</inkml:trace>
  <inkml:trace contextRef="#ctx0" brushRef="#br0" timeOffset="188518.426">8255 14058 0,'0'0'0,"-18"18"15,1-18-15,-36 53 16,35-18 0,-105 71-16,34 35 31,1-18-16,71-87 1,34-72 0,36-52-1,35-35 1,1-1 0,-36 36-1,-1 70 1,1 71-1,0 36 1,35 69 0,1-69-1,-19-37 1,54-52 0,-71-17-1</inkml:trace>
  <inkml:trace contextRef="#ctx0" brushRef="#br0" timeOffset="188782.956">8908 13688 0,'0'0'0,"-53"35"31,35 36-16,18 34 1,0 19 0,-18-1-1,18-70-15,0 18 16,-17 70 0,17-88 15,0-35-31</inkml:trace>
  <inkml:trace contextRef="#ctx0" brushRef="#br0" timeOffset="189148.861">9013 14235 0,'0'0'0,"18"0"31,0 17-16,-1-17-15,19 0 16,17-17 0,-1-36-1,-52 0 1,0 17 0,-52 36-1,-1 18 16,-18 35-15,53 70 0,36 1-1,17-53 1,36-19 0,-1-52-1,1-17-15</inkml:trace>
  <inkml:trace contextRef="#ctx0" brushRef="#br0" timeOffset="189464.541">9472 14129 0,'0'0'0,"-35"17"16,-18 72-1,71-1 16,70 35-15,18-87 0,-1-36-1,-16-36 1,-37-34 0,-34-54-1,-71 1 1,-53 87-1,1 19 1,16 17 0,54 0-1</inkml:trace>
  <inkml:trace contextRef="#ctx0" brushRef="#br0" timeOffset="189965.139">10548 13564 0,'0'0'0,"-18"0"47,18 18-47,0 0 0,-35 70 15,17 35 1,1 1-1,-1-18 17,-17 52-17,17-52 1,18-35 0,0-18-1,53-36 1,18-34-1,35-19 1,70-87 0,-123 88-16</inkml:trace>
  <inkml:trace contextRef="#ctx0" brushRef="#br0" timeOffset="190264.507">11024 13952 0,'-17'0'0,"175"89"15,-299-178-15,106 89 0,0 18 0,-36 53 16,18-1 15,71 54-15,35-54 0,35-52-1,18-36 1,-36-35-1,-34-17 1,-36-36 0,-53 35-1,-35 54 1,-1 34 0,72-17-1</inkml:trace>
  <inkml:trace contextRef="#ctx0" brushRef="#br0" timeOffset="190647.813">11730 13970 0,'0'0'0,"-18"0"15,-35 0 1,-70 53-1,17 0 1,53 0 0,71 0-1,123-18 1,-35-35 0,-18-18-1,-18-52 1,-34-1-1,-36 18 1,0 71 0,-18 17 15,18 53-15,35-35-1,-17-17-15</inkml:trace>
  <inkml:trace contextRef="#ctx0" brushRef="#br0" timeOffset="191112.804">12435 13917 0,'0'0'0,"-17"0"0,-19 0 16,-16 18-16,-54 35 15,88-36-15,-35 36 16,18 35 15,53-17-15,34-18 0,54-53-1,-18-35 1,-17-36-1,0-70 1,-18 0 0,-36-18-1,-34 18 1,-19 106 0,-17 70-1,36 71 1,17 53-1,17-36 1,1 0 0,17-17 15,-17-88-31</inkml:trace>
  <inkml:trace contextRef="#ctx0" brushRef="#br0" timeOffset="191280.831">13035 14146 0,'0'0'0,"0"18"15,-18-18-15,-17 53 16,0 70 0,17-34-1,18-36 1</inkml:trace>
  <inkml:trace contextRef="#ctx0" brushRef="#br0" timeOffset="191927.696">14129 13335 0,'0'0'0,"-18"18"31,-35 70-15,36-53-16,-54 89 15,18 17 1,18-18-1,17-17 1,18 0 0,18-53-1,105 17 17,18-70-17,18 0 1,0-35-1,0-53-15</inkml:trace>
  <inkml:trace contextRef="#ctx0" brushRef="#br0" timeOffset="192227.027">14711 13776 0,'-18'0'0,"36"0"0,-124 35 15,0 53 1,89-70-16,-19 53 15,54 17 1,70-18 0,18-52-1,0-36 17,-36-35-17,-17-17 1,-53-54-1,-17 72 1,-89 16 0,53 36-1,35 18 1</inkml:trace>
  <inkml:trace contextRef="#ctx0" brushRef="#br0" timeOffset="192659.93">15187 13811 0,'0'0'0,"-18"18"15,-34 0 1,34-1-16,-35 18 15,0 54 1,71-36 0,52-1-1,18-34 1,18-36 0,-53-17-1,-18-18 1,-17-17-1,-18 52 1,-18 36 0,1 52-1,17 1 1,35-18 0,53-36 15,-17-17-31</inkml:trace>
  <inkml:trace contextRef="#ctx0" brushRef="#br0" timeOffset="193176.476">16334 13088 0,'0'0'0,"0"18"16,-18 70 0,18 53-1,-18 35 1,18-123 0,-17 71-1,-1 17 1,0 18-1,1-71 1,17-71 0,17-34 15,1-1-31,0-52 16,17-36-1,-53 35 1,-52 54-1,-71 17 1,-36 88 0,124 0-1,53-17 1,124-1 0,-18-35 15,-1-35-16,-16-35-15</inkml:trace>
  <inkml:trace contextRef="#ctx0" brushRef="#br0" timeOffset="193758.679">17092 13617 0,'0'0'0,"0"18"16,-35 35 15,17-18-31,1 18 15,-19 53 1,19-18 0,-1 18-1,18-53 1,0-89 15</inkml:trace>
  <inkml:trace contextRef="#ctx0" brushRef="#br0" timeOffset="194140.787">17339 13212 0,'0'0'0,"35"0"16,53 17 0,1 54-1,-19 35 1,-70-36 15,-17-35-31,-54 36 16,-70-1-1,17 1 1,19 0 0,69-1-1,36-17 1,53 18-1,0-36 1,0 0 0,35 0-1,-17-35 1,-1 0 0,-34-17-1</inkml:trace>
  <inkml:trace contextRef="#ctx0" brushRef="#br0" timeOffset="194523.961">17780 13776 0,'0'0'0,"-18"18"16,1 17-1,17 0 1,0 0-16,53 18 15,35 18 1,0-71 0,-17 0-1,17-53 1,-53 0 0,0-17-1,-35-1 1,-35 106 31,0 36-32,35-36-15,0 18 16,53 35 0,0-70-1,-18-18 1</inkml:trace>
  <inkml:trace contextRef="#ctx0" brushRef="#br0" timeOffset="194856.534">18380 13970 0,'0'0'0,"0"-18"16,0 1-16,0-19 15,0 19 1,0-18 0,35-36-1,18 18 1,88 0 0,-18 106-1,-70 18 1,-53-1-1,0-17 1,-17 18 0,17-54-1</inkml:trace>
  <inkml:trace contextRef="#ctx0" brushRef="#br0" timeOffset="195222.188">18856 13917 0,'0'0'0,"0"-18"47,0 1-31,0-1-1,35-35 1,1 0-1,34-35 1,-52 70-16,52-70 16,36 53-1,-18 70 1,-35 71 0,-35 0-1,-18-18 1,-18-35-1,1-35 17,17-36-17</inkml:trace>
  <inkml:trace contextRef="#ctx0" brushRef="#br0" timeOffset="195572.694">19526 13617 0,'0'0'0,"18"0"15,17 0 1,-17-17 0,17-1-16,18-17 15,-18-36 1,-35 1-1,-35 70 1,-36 52 15,19 37-15,34 16 0,18 19-1,53-36 1,17-70-1,19-36 1,-72 1-16</inkml:trace>
  <inkml:trace contextRef="#ctx0" brushRef="#br0" timeOffset="195837.92">20073 13600 0,'0'0'16,"0"17"-16,-18 1 0,-17 88 15,0-36 17,17-52-17,18 0 1,0-36 0,0-35-1,53-53 1,18 0-1,35-52 1,-89 87 0,-52 53-16</inkml:trace>
  <inkml:trace contextRef="#ctx0" brushRef="#br0" timeOffset="196587.163">17339 13229 0,'0'0'15,"-18"0"17,1 0-17,-19 18 1,19-1-16,-18 36 15,-71 71 1,53-18 0,18-53-16</inkml:trace>
  <inkml:trace contextRef="#ctx0" brushRef="#br0" timeOffset="197702.828">21061 13688 0,'0'0'0,"-18"17"31,-17 36-15,-36 18-1,1-1 1,35-34-16,-1-1 15,-17 0 1</inkml:trace>
  <inkml:trace contextRef="#ctx0" brushRef="#br0" timeOffset="201712.306">22031 13141 0,'0'0'0,"-18"18"47,-17 35-32,0 52 1,17-52-16,-35 18 15,18 52 1,17-35 0,18-52-1,18-54 1,17-35 0,36-70-1,-1-54 1,54-87-1,-18 105 1,-71 124 15,0 70-15,18 71 0,18 123-1,-36-17 1,-17-89-1,-18-52 1,-18-36 0,-17-53-1</inkml:trace>
  <inkml:trace contextRef="#ctx0" brushRef="#br0" timeOffset="201895.595">21978 13353 0,'0'0'0,"18"0"0,52-18 31,-52 18-31,105-35 16,-17-1-1,-71 36-15</inkml:trace>
  <inkml:trace contextRef="#ctx0" brushRef="#br0" timeOffset="202145.89">22684 13159 0,'0'0'0,"0"35"16,0-17-16,0 52 16,-18 54-1,0 70 1,18-71-1,0 1 1,0-72 0,0-34-1,-17-36 17,17-34-17,0 34-15</inkml:trace>
  <inkml:trace contextRef="#ctx0" brushRef="#br0" timeOffset="202361.282">22772 13017 0,'0'0'0,"35"0"16,18 18 0,18 35-1,-36 106 1,-53-53-1,-52-1 1,17-52 0,17-35-1,19-18 1</inkml:trace>
  <inkml:trace contextRef="#ctx0" brushRef="#br0" timeOffset="202626.805">23195 13088 0,'0'0'0,"0"18"15,-18 88 1,-17 88 0,18-53-1,17-18 1,0-17-1,0 0 1,0-71 0,0-53-1,0-34 17,0 34-32</inkml:trace>
  <inkml:trace contextRef="#ctx0" brushRef="#br0" timeOffset="202827.54">23336 13017 0,'0'0'0,"18"0"15,35 71 1,17 35 0,-52 70-1,-36-70 1,-52-18-1,17-88 1,35-17 0</inkml:trace>
  <inkml:trace contextRef="#ctx0" brushRef="#br0" timeOffset="203177.073">24236 12594 0,'0'0'0,"0"18"46,0-1-46,0 1 0,0 35 16,-35 106 0,17 35 15,0-35-31,1-54 31,17-34-15,17-53-1,1-18-15</inkml:trace>
  <inkml:trace contextRef="#ctx0" brushRef="#br0" timeOffset="203492.3">24465 12929 0,'0'0'0,"-53"71"31,18-1-31,35-34 0,-18 87 16,36-35 0,17-17-1,36-36 1,-36-52 0,18-54-1,-35-17 16,-18-53-15,-36 70 0,1 36-1,0 17 1</inkml:trace>
  <inkml:trace contextRef="#ctx0" brushRef="#br0" timeOffset="203926.737">25012 12841 0,'0'0'16,"-18"0"0,1 0-1,-54 0 1,-17 35-1,-18 18 1,71 18 0,52-1-1,89-34 1,0-36 0,-35-36-1,-1-17 1,-35-17-1,1 17 1,-36 53 0,0 53-1,0 17 1,0 19 15,35-36-15,18-36-1,18-34-15</inkml:trace>
  <inkml:trace contextRef="#ctx0" brushRef="#br0" timeOffset="204607.944">25841 12841 0,'0'0'0,"0"-18"15,-18 18 1,-52 0 0,-54 0-1,1 53 1,35 18-1,35 17 1,88 36 0,53-71-1,-53-36-15,54-17 16,-1-53 0,-18-35-1,-17-35 16,0-19-15,0-34 0,-53 53-1,-35 105 1,0 89 0,-1 17-1,36 53 1,0 35-1,-17-35 1,-1-17 0,18-89-1</inkml:trace>
  <inkml:trace contextRef="#ctx0" brushRef="#br0" timeOffset="205073.983">26776 12876 0,'0'0'0,"17"0"0,1 0 15,0 0-15,35-17 16,35-54 0,-71 36-1,-34 0 1,-54 35 15,1 53-15,-1 17-1,18 71 1,71-53 0,52 18-1,19-53 1,-1-53-1,-18-35 1,-34 17-16,-19 1 0</inkml:trace>
  <inkml:trace contextRef="#ctx0" brushRef="#br0" timeOffset="205373.605">27481 12524 0,'0'0'0,"0"17"31,0 36-15,-17-18-16,-1 18 15,0 53 1,1 35-1,17-35 1,0-35 0,0-36-1,-18-53 17</inkml:trace>
  <inkml:trace contextRef="#ctx0" brushRef="#br0" timeOffset="205790.169">27358 12859 0,'0'0'0,"53"-18"32,35 0-17,35-17 1,-17-18-1,-17 18 1,-72 17-16,18 1 16,-35-1-1,0 0 1,-17 18 0,-36 0-1,-18 36 1,-17 52-1,0 18 17,70-18-17,71 0 1,18-53 0,17-35-1,0-35 1,-35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4:56:23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 1005 0,'0'0'0,"0"-17"31,-18 17-15,18 17 31,0 54-32,18-53-15,-1 87 16,-17 1 0,0 0-1,0-35 1,-17-54 15,-19-17-15,1-53-1,35 0-15</inkml:trace>
  <inkml:trace contextRef="#ctx0" brushRef="#br0" timeOffset="200.73">106 917 0,'0'0'0,"17"0"0,1-35 15,0 35-15,52-35 16,89-18 0,-124 35-16,106 0 15,-35 18 16,-53 53-31</inkml:trace>
  <inkml:trace contextRef="#ctx0" brushRef="#br0" timeOffset="400.48">0 1587 0,'0'0'16,"18"18"-1,52-18 1,-35 0-16,54 0 16,105-18-1,-53-17 1,35-53 0</inkml:trace>
  <inkml:trace contextRef="#ctx0" brushRef="#br0" timeOffset="781.281">847 1482 0,'0'0'0,"0"17"0,-18-17 16,18 53 0,0-70 30,18-1-46,-1-35 16,1 35-16,35-87 16,17-1-1,19 35 1,-19 124 0,-35 35-1,-17 18 16,-18 0-31,-18-18 32,-17-53-17,35-70 17,0 17-32</inkml:trace>
  <inkml:trace contextRef="#ctx0" brushRef="#br0" timeOffset="1181.139">1693 741 0,'0'0'0,"0"17"31,-17 19-15,-1 52-1,0-53-15,-17 53 16,0 54-1,-18 52 1,18-53 0,35-53-1,0-35 1,17-53 0,71-36-1,18-52 1</inkml:trace>
  <inkml:trace contextRef="#ctx0" brushRef="#br0" timeOffset="1364.934">1446 1129 0,'0'0'0,"18"0"15,53-18 1,70-17 0,-71 17-1</inkml:trace>
  <inkml:trace contextRef="#ctx0" brushRef="#br0" timeOffset="1663.229">2046 1147 0,'0'0'0,"0"17"16,0 18-16,0 1 16,0 52-1,-35 18 1,17-71 0,18-17-1,0-36 1,0-17-1,35-71 1,36-35 0,0 53-1,-19 35 1,1 35 0,-35 18-1</inkml:trace>
  <inkml:trace contextRef="#ctx0" brushRef="#br0" timeOffset="2013.149">2558 1094 0,'-18'0'0,"18"17"16,-53 19-1,-17 34 1,52-35-16,-35 71 15,53-18 1,18-35 0,52-17-1,36-36 1,-53-53 0,0-53-1,-36-53 1,-34 71-1,-54 35 1,18 53 0,18 18 15</inkml:trace>
  <inkml:trace contextRef="#ctx0" brushRef="#br0" timeOffset="2645.019">3387 758 0,'0'0'0,"0"18"47,0 0-31,17 35 0,-17 52-1,-17 19 1,-36 35-1,35-124-15,-35 88 16,0-17 0,36-53-1,17-70 17,17-36-17,1 35-15,17-88 16,0-53-1,-35 89 1,-52 17 0,-37 53-1,-34 35 17,52 36-17,18 70 1,53-53-1,0-17 1,53-18 0,36-18-1,-1-53 1,-18-17 0</inkml:trace>
  <inkml:trace contextRef="#ctx0" brushRef="#br0" timeOffset="3094.832">3563 1182 0,'0'0'0,"0"17"31,0 1-31,0 17 16,-18 36-1,18 17 1,36-35 0,34-35-1,18-18 1,-17-36 0,35-69-1,-53-1 1,-18 18-1,-35 52 1,-35 54 0,-18 88-1,18-18 17,17-18-17,0-17 1,54 0-1,16-53 1,-34-17-16</inkml:trace>
  <inkml:trace contextRef="#ctx0" brushRef="#br0" timeOffset="3377.121">4322 1076 0,'0'0'0,"-18"0"16,0 0 0,1 18-16,-19-1 15,19 19 1,-19 34 0,19 71-1,17-53 1,17-35-1,36-17 1,18-36 0,17-36-1,-17-52 1</inkml:trace>
  <inkml:trace contextRef="#ctx0" brushRef="#br0" timeOffset="3677.823">4798 776 0,'0'0'0,"0"18"47,-18-1-47,18 1 16,-35 17-1,0 71 1,-1 0-1,19 70 1,-1-70 0,18-18-1,0-17 1,35-53 0,18-18-1,35-36 1</inkml:trace>
  <inkml:trace contextRef="#ctx0" brushRef="#br0" timeOffset="4043.471">4568 1147 0,'0'0'0,"18"0"16,0 0-1,35 0 1,35-18 0,18 0-1,-71 18-15,53-35 16,-17 35 0,-54-18-1,-17 71 16,0 18-15,0 17 0,-17-70-16,17 35 15,-18 17 1,0-70 0</inkml:trace>
  <inkml:trace contextRef="#ctx0" brushRef="#br0" timeOffset="4184.706">5151 847 0,'0'0'0,"0"17"47</inkml:trace>
  <inkml:trace contextRef="#ctx0" brushRef="#br0" timeOffset="4526.609">5433 1111 0,'0'0'0,"0"18"16,-18 0-1,0-1-15,-34 71 16,34 1 0,18-1-1,70-18 1,36-52 0,-53-53-1,0-54 1,-18-34-1,-35-36 1,-17 89 0,-1 70-1,18 35 1,0-17 0</inkml:trace>
  <inkml:trace contextRef="#ctx0" brushRef="#br0" timeOffset="4824.993">5838 1482 0,'0'0'0,"0"-18"15,0-17 1,0-1 0,0-69-1,18 16 1,0 54-16,17-18 15,53 18 1,-17 88 0,-36 35-1,-17 0 1,-18-17 0,-18-1-1,-35-52 16,35-18-31</inkml:trace>
  <inkml:trace contextRef="#ctx0" brushRef="#br0" timeOffset="5207.701">5627 970 0,'0'0'0,"-18"0"31,1 18-31,-1-18 16,0 17-16,-88 36 15,36 0 1,35-17-1,35-19-15</inkml:trace>
  <inkml:trace contextRef="#ctx0" brushRef="#br0" timeOffset="5957.463">7444 600 0,'0'0'0,"0"17"32,-18 1-32,-17 88 15,35-71 1,-36 36-16,1 34 15,-18 37 17,18-37-17,35 1 1,18-53 0,17-53-1,71-17 1,0-54-1,-18-17 1</inkml:trace>
  <inkml:trace contextRef="#ctx0" brushRef="#br0" timeOffset="6139.769">7038 952 0,'0'0'16,"35"0"-1,0 0 1,107 0 0,-1 0-1,0-17 1,-35-1-16</inkml:trace>
  <inkml:trace contextRef="#ctx0" brushRef="#br0" timeOffset="6422.841">7779 864 0,'0'0'0,"-18"0"15,-35 53 1,0 18 0,53-1-1,0-34-15,18 17 16,88 17 0,17-52-1,-35-54 1,-35-34-1,-17-54 1,-54 54 15,-123 17-15,35 53 0,-17 35-1,87-17-15</inkml:trace>
  <inkml:trace contextRef="#ctx0" brushRef="#br0" timeOffset="7138.342">9119 741 0,'0'0'0,"18"0"31,35-18-16,17-35 1,1-35 0,0-53 15,-71 53-15,0 70-16,-18 0 15,-70 54 1,-18 105-1,71-18 1,35 18 0,35 36-1,0-89 1,-35 18 0,0-53-1,-70-36 1,-1-17-1,-17 0 1,17-35 0,89-18 15,35 18-31</inkml:trace>
  <inkml:trace contextRef="#ctx0" brushRef="#br0" timeOffset="7521.962">9419 1005 0,'0'0'0,"18"0"31,-1 0-15,1 0-16,0-17 0,17-1 15,18 0 1,17-52-1,-70 35 1,-35 17 15,-53 36-15,17 35 0,19 35-1,34 0 1,36 18-1,52-18 1,1-70 0,17-18-1,35-71 1,-70 1 0</inkml:trace>
  <inkml:trace contextRef="#ctx0" brushRef="#br0" timeOffset="7770.966">10160 406 0,'0'0'0,"-18"0"15,18 17 1,0 19 0,-17 105-1,-19-18 1,19-88-16,-1 54 15,-17 69 1,35-69 0,-18-1-1,36-71 1,17-17 0</inkml:trace>
  <inkml:trace contextRef="#ctx0" brushRef="#br0" timeOffset="8102.762">10336 935 0,'0'0'0,"18"0"32,0 0-17,-1 0 1,1 0-16,0-18 15,52-52 1,-70 17 0,0 17-1,-35 19 1,-36 52 0,18 36-1,36 34 1,52-16-1,18-36 1,-18-36 0</inkml:trace>
  <inkml:trace contextRef="#ctx0" brushRef="#br0" timeOffset="8419.712">10601 1199 0,'0'0'0,"0"-52"31,0 34-15,0-53-1,0 1 1,0 52-16,35-70 16,1 35-1,52 71 1,-18 35-1,-34 35 1,-36 35 0,0-52-1,-36-36 1,1-35 15,35-18-31</inkml:trace>
  <inkml:trace contextRef="#ctx0" brushRef="#br0" timeOffset="8636.043">11165 917 0,'0'0'0,"-17"0"16,-1 35-1,0-17-15,1 17 16,17 71-1,0-53 1,0-18 0,17-35-1</inkml:trace>
  <inkml:trace contextRef="#ctx0" brushRef="#br0" timeOffset="8785.349">11218 617 0,'0'0'0,"-17"0"16,-1 0-1,0 18 1,18 0 0,0-1-16</inkml:trace>
  <inkml:trace contextRef="#ctx0" brushRef="#br0" timeOffset="9184.991">11342 864 0,'0'0'0,"0"18"16,0 0-1,-35 17 1,17 18-1,18 53 1,35-53 0,71-18-1,-18-35 1,53-53 0,-53 0-1,1-53 1,-36-17-1,-53 70 1,-18 70 0,-35 72-1,35-19 1,36 18 15,70 18-15,-17-71-16</inkml:trace>
  <inkml:trace contextRef="#ctx0" brushRef="#br0" timeOffset="9652.91">12118 1111 0,'0'0'0,"0"-17"0,0-19 16,0 1-1,0 0-15,18-36 16,52-17 0,-17 70-1,18 18 1,-19 141 0,-52-70 15,0-18-16,-17-18 1,17-70 15,0 17-31,17-35 16,36-35 0,36 18-1,16 34 1,19 54-1,-71 70 1,-53 18 0,-18-71-16,-52 71 15,-71-18 1,17-52 0</inkml:trace>
  <inkml:trace contextRef="#ctx0" brushRef="#br0" timeOffset="10682.589">1058 2081 0,'0'0'0,"-17"0"16,-1 0-16,0 0 15,1 0-15,-1 0 31,18 0 1,71 0-17,87 0 1,407 0 0,52 0-1,-405 0-15,229 0 16,317 0-1,-387 0 1,-142 0 0,-35-17-1,-106 17 1,-52-18 0,-19 0-1,36-34 1</inkml:trace>
  <inkml:trace contextRef="#ctx0" brushRef="#br0" timeOffset="11217.185">7179 1782 0,'0'0'0,"18"0"31,17 0-31,53 0 16,89 0 0,-107 0-16,71 17 15,194-17 1,-70 0 15,-89-35-15</inkml:trace>
  <inkml:trace contextRef="#ctx0" brushRef="#br0" timeOffset="11799.341">9878 1640 0,'0'0'0,"-18"0"15,0 0 1,-17-17-1,18 17 1,34 0 0,36 0-1,176 0 1,-140 0-16,87 0 16,212 0-1,141 0 1,336-53-1,-460 18 1,-158-1 15,-123 19-15,-71-1 0,-89 18 15</inkml:trace>
  <inkml:trace contextRef="#ctx0" brushRef="#br0" timeOffset="21015.562">370 3069 0,'0'0'0,"18"0"32,0 0-17,35-17-15,0-1 16,17-35 15,1-35-15,-54 52-16,19-52 15,-72 18 1,-52 52 0,-35 53-1,-19 54 1,72-1-1,70 18 1,88 35 0,36 0-1,-71-71 1,-53 1 0,-36-36-1,-105 0 16,-18-17-15,71-18 0,53 0-1,70-53 1,53 18-16</inkml:trace>
  <inkml:trace contextRef="#ctx0" brushRef="#br0" timeOffset="21400.056">794 3298 0,'0'0'0,"17"0"16,1 0 0,0 0-16,35-17 15,17-1 1,-35-17 15,-35-18-15,0 18-1,-88 35 1,0 17 0,-18 54-1,89-1 1,17 19-1,52-1 1,19-35 0,35-36-1,-36-34 1,-34-1-16</inkml:trace>
  <inkml:trace contextRef="#ctx0" brushRef="#br0" timeOffset="21681.251">1411 2681 0,'0'0'0,"0"18"16,0-1 0,0 1-16,-18 53 15,1 52 1,-36 36-1,0-36 1,0 1 0,-17-1-1,52-52 1,18-36 0,35-35-1,0-35 1</inkml:trace>
  <inkml:trace contextRef="#ctx0" brushRef="#br0" timeOffset="22015.48">1446 3316 0,'0'0'0,"18"0"31,0 0-16,52-18 1,-17 1 0,-18-36-1,-17 35-15,-18-17 16,-35 17 0,-36 18-1,1 36 1,17 34-1,53 18 17,53 1-17,0-37 1,35-34-16</inkml:trace>
  <inkml:trace contextRef="#ctx0" brushRef="#br0" timeOffset="22335.022">1852 3492 0,'0'0'0,"0"-17"31,0-1-31,0 1 0,18-19 16,17-17-1,53-17 1,36-1-1,34 71 1,-69 36 15,-54 52-15,-35-18 0,-53 18-1,18-35 1,-18-35-1,53-36 1</inkml:trace>
  <inkml:trace contextRef="#ctx0" brushRef="#br0" timeOffset="22530.673">2663 3263 0,'0'0'0,"0"18"16,-17 17-1,-18 36 1,17-1 0,18-35 15,-18-17-31,1-18 16</inkml:trace>
  <inkml:trace contextRef="#ctx0" brushRef="#br0" timeOffset="22679.888">2752 2910 0,'0'0'0,"-18"18"32,18 0-17,0-1-15,-18 1 16</inkml:trace>
  <inkml:trace contextRef="#ctx0" brushRef="#br0" timeOffset="23095.922">2981 3210 0,'0'0'0,"0"18"16,-35 0 0,17 34-1,0 37 1,18-36 0,0-36-16,36 18 15,70-35 1,-36-17-1,1-36 1,17-53 0,-53 36 15,-35 52-31,0 0 16,-35 36-1,0 35 1,17 17-1,18 19 1,0-72-16</inkml:trace>
  <inkml:trace contextRef="#ctx0" brushRef="#br0" timeOffset="23579.081">3528 3334 0,'0'0'0,"0"-36"16,17 19 0,1-18-1,53-54 1,-18 89 0,-18 53-1,-18 18 1,-17 17-1,0-17 1,0-54 0,36-52 15,17-36-15,17-17-1,-52 53-15,70-53 16,18 52-1,-36 72 1,-34 52 0,-36 0 15,-71 36-15,18-89-1,0 0 1,18-53-1,53 1-15</inkml:trace>
  <inkml:trace contextRef="#ctx0" brushRef="#br0" timeOffset="23914.313">4851 3157 0,'0'0'15,"17"18"32,19-18-31,-19 0-16,19 0 15,-1-53 1,-35 0 0,0 36-1,-71 17 1,18 17 0,0 36-1</inkml:trace>
  <inkml:trace contextRef="#ctx0" brushRef="#br0" timeOffset="24146.929">4833 3422 0,'0'0'16,"0"18"15,18-18-31,-1 0 16,36 0-1,-17-18 1,-19 18-16,1-35 16,-36 17-1,-52 18 1,-54 0 0</inkml:trace>
  <inkml:trace contextRef="#ctx0" brushRef="#br0" timeOffset="24912.425">617 3863 0,'0'0'0,"-17"0"16,-1 0 0,-17 0-1,17 0-15,53 0 47,-17 0-47,35 18 0,70-18 16,248 35-1,-1 0 1,107-17 0,122-18-1,-264 0 1,-229 0 15,388-265 94</inkml:trace>
  <inkml:trace contextRef="#ctx0" brushRef="#br0" timeOffset="25861.111">6632 2910 0,'0'0'0,"-17"0"218</inkml:trace>
  <inkml:trace contextRef="#ctx0" brushRef="#br0" timeOffset="26174.762">6262 2611 0,'0'0'0,"0"-18"16,17-17 0,107 17-1,17 36 1,-106-18-16,71 70 16,-71 36-1,-52-35-15</inkml:trace>
  <inkml:trace contextRef="#ctx0" brushRef="#br0" timeOffset="26357.785">5997 3440 0,'0'0'0,"18"17"32,-1-17-17,36 18-15,-35-18 16,53 0-1,34 0 1,37-35 0,-54-1-16</inkml:trace>
  <inkml:trace contextRef="#ctx0" brushRef="#br0" timeOffset="26807.061">6720 2840 0,'0'0'0,"-17"0"31,17 17-15,0 1-16,-36 35 15,1 35 1,-18 0 0,36-52-16,-54 52 15,18-18 1,36-52-16,-19 35 16,54-35-1,0-18 1</inkml:trace>
  <inkml:trace contextRef="#ctx0" brushRef="#br0" timeOffset="27389.025">7302 2716 0,'0'0'0,"0"18"31,-17 0-15,17 35 0,-53 88-1,18-35 1,-1-1 0,1-16-1,17-72-15,18 54 16,18-18-1,53-36 17,17-17-17,18-35 1,-36-18-16</inkml:trace>
  <inkml:trace contextRef="#ctx0" brushRef="#br0" timeOffset="27556.495">7144 3104 0,'0'0'0,"17"0"31,1 0-31,70 0 16,36 0-1,-1-35 1</inkml:trace>
  <inkml:trace contextRef="#ctx0" brushRef="#br0" timeOffset="27855.062">8731 3016 0,'0'0'0,"-17"18"31,-1 0-15,-17 52 0,17-52-16,0 17 15,-17 0 1,35-17-1,-18 17-15,1-52 32</inkml:trace>
  <inkml:trace contextRef="#ctx0" brushRef="#br0" timeOffset="27987.525">8678 2575 0,'0'0'0,"0"18"31,0 0-31,0 34 16,36-16-1</inkml:trace>
  <inkml:trace contextRef="#ctx0" brushRef="#br0" timeOffset="28337.641">9084 2928 0,'0'0'0,"-18"0"16,1 0-1,-1 0 1,-17 18 0,-18 52-1,53-17 1,35 0-1,36 18 1,-36-18 0,-17-53-16,-18 17 15,0 1 1,-53-1 0,-35 1-1,17-18 1,18 0-1</inkml:trace>
  <inkml:trace contextRef="#ctx0" brushRef="#br0" timeOffset="29153.286">10548 2840 0,'0'0'0,"0"-18"31,0 1-15,-18 17-16,-52-18 31,-36 53-31,0 36 31,36 17-15,52-70-16,18 70 15,106 18 1,0-89 0,-36-17-1,1-53 1,-18-52 0,-18-1-1,-35 53 1,-18 141 15,18 0-15,18-17-1,17-1 1,1-34 0</inkml:trace>
  <inkml:trace contextRef="#ctx0" brushRef="#br0" timeOffset="29420.017">10795 3104 0,'0'0'0,"0"-17"16,18-36-1,-1 18-15,1-18 16,35-71 0,17 71-1,54 71 1,-18 52-1,-18 36 1,-53-17 0,-35-1-1,-70-35 17,34-53-17,19 0-15</inkml:trace>
  <inkml:trace contextRef="#ctx0" brushRef="#br0" timeOffset="30251.92">12506 2681 0,'0'0'0,"0"-18"15,0 1 1,-18 17 0,1 0-1,-1 0-15,-35 35 16,-35 36 0,0 70-1,88-35 1,35-18-1,36-18 1,-36-52-16,88 0 16,-52-71-1,-1-18 1,-17-52 15,-53-54-15,-53 89-1,-17 53 1,-18 70 0,70 36-1,53-18 1</inkml:trace>
  <inkml:trace contextRef="#ctx0" brushRef="#br0" timeOffset="30567.957">12982 2734 0,'0'0'0,"-17"0"31,-1 18-15,18-1 0,-35 54-1,-1 17 1,1 53-1,0-17 1,35-19 0,0 1-1,-35-35 1,17-54 0,0-52-1,18-18 1,0 18-16</inkml:trace>
  <inkml:trace contextRef="#ctx0" brushRef="#br0" timeOffset="30800.95">13229 2611 0,'0'0'0,"35"17"15,1 18 1,-1 1-1,36 105 1,-71-18 0,-71-52-1,-35-18 1,-35-36 0,88-34-1,53-1-15</inkml:trace>
  <inkml:trace contextRef="#ctx0" brushRef="#br0" timeOffset="31134.525">13529 2893 0,'0'0'0,"18"0"16,-1 0-16,19-36 31,-19 1-15,1-18-1,-18 0 1,-35 0 0,17 53-16,-35 36 15,0 52 1,18 18-1,35 17 1,53-52 0,0-36-1,17-17 1</inkml:trace>
  <inkml:trace contextRef="#ctx0" brushRef="#br0" timeOffset="31468.318">13847 2999 0,'0'0'0,"0"-18"0,0 0 32,0 1-32,0-19 15,35-34 1,0-18-1,-17 70-15,52-53 16,36 54 0,-18 87-1,-35 36 1,-53 35 0,-35-70-1,0-1 1,-54-17 15,54-53-15</inkml:trace>
  <inkml:trace contextRef="#ctx0" brushRef="#br0" timeOffset="32197.751">15275 2734 0,'0'0'0,"0"-18"31,36-17-31,-1-18 16,-35 0-1,0 36 1,0-19 0,-35 36-1,-54 36 1,36 34 0,53 18-1,0 36 1,53-36-1,-17 18 1,-19-53 0,-34-36-1,-54 1 1,1-18 0,-36 0-1,88-35 1,36 17-1</inkml:trace>
  <inkml:trace contextRef="#ctx0" brushRef="#br0" timeOffset="32563.971">15628 2699 0,'0'0'0,"-35"35"15,-1 0 1,19 1-16,-1-1 16,-17 88-1,53-70 1,70 18 0,0-71-1,18-18 1,-36-52-1,-34-36 1,-36 0 15,-71 0-15,-52 88 0,34 54-1,72 17 1,17-36-16</inkml:trace>
  <inkml:trace contextRef="#ctx0" brushRef="#br0" timeOffset="32980.28">16122 2699 0,'0'0'0,"-18"17"16,-17 36-1,0 18 17,35-36-32,0 18 15,53 53 1,0-53 0,35-36-1,0-34 1,0-71-1,-35-18 1,0 18 0,-53 17-1,-35 124 17,17-35-32,-17 52 15,17 18 1,36-17-1,17-53 1,-17-18 0</inkml:trace>
  <inkml:trace contextRef="#ctx0" brushRef="#br0" timeOffset="33280.875">16810 2787 0,'0'0'0,"0"18"16,17 52 0,-17 36-1,0-35 1,-35-36 0,18-18-1,-1-34 1,18-18-1,0 17-15,18-53 32,34 1-17,19-54 1,17 54 0,-17 34-1</inkml:trace>
  <inkml:trace contextRef="#ctx0" brushRef="#br0" timeOffset="33580.063">17304 2663 0,'0'0'0,"-18"0"31,0 0-31,1 0 16,-1 18-16,-52 35 15,-1 18 1,1 34 15,52-16-15,36-19 0,70-17-1,88-53 1,-17-35-1,-106 0-15</inkml:trace>
  <inkml:trace contextRef="#ctx0" brushRef="#br0" timeOffset="33929.131">17692 2787 0,'0'0'0,"17"0"31,1 0-15,0 0 0,35 0-16,17-53 31,-17 0-15,-53 0-1,-18 18 1,-70 35-1,0 53 1,0 35 0,53 53-1,70-35 1,71-53 0,0-53-1,-36 0 1</inkml:trace>
  <inkml:trace contextRef="#ctx0" brushRef="#br0" timeOffset="35094.148">19191 2734 0,'0'0'0,"-18"18"46,1-1-46,-36 36 16,35-18 0,-17 18-16,35 36 15,53-19 1,53-35 15,35-52-15,-53-18-1,18-71 1,-36 17 0,-52 54-1,-18 35 1,-18 71 0,18-1-1,36-17 1,52-17-1,-18-36 1,1-36 0,-36-34-1,1-19 1,-36-52 0,-18 71 15,-17 35-16,17 35 1,18 17-16</inkml:trace>
  <inkml:trace contextRef="#ctx0" brushRef="#br0" timeOffset="35460.017">20161 2787 0,'0'0'0,"18"0"32,0 0-17,-18-18-15,35 1 16,0-36 0,-35 35-1,18-35 1,-18 0-1,-53 53 1,-35 71 0,52 35-1,19-18 1,34 0 0,54-17-1,52-54 1,-17-17-1,-71-17-15</inkml:trace>
  <inkml:trace contextRef="#ctx0" brushRef="#br0" timeOffset="35993.17">20884 2170 0,'0'0'0,"-17"17"32,17 1-32,-18 52 15,1 89 1,-1-88-16,0 123 15,-35 17 1,0-105 0,36-53-1,17-18 1,35-87 15,-35 34-15,53-35-1,88-106 1,-70 71 0,-1 53-1,-17 70 1,-35 106 0,-18-53-1,0-52-15,-53 17 16,-53-36-1,-123-34 1,52-19 0,142 19-16</inkml:trace>
  <inkml:trace contextRef="#ctx0" brushRef="#br0" timeOffset="37572.974">600 4586 0,'0'0'15,"0"-18"1,-18 18 0,0 0-1,1 0-15,-54 0 16,-17 0 0,53 0-16,-71 53 15,18 36 1,70-1-1,53 18 17,106-36-17,-17-52 1,-1-53 0,-52-36-1,-18-35 1,-35-17-1,-18 70 1,-18 35 0,-35 71-1,35 53 1,18-18 0,36-17-1,52-18 16,-18-53-31</inkml:trace>
  <inkml:trace contextRef="#ctx0" brushRef="#br0" timeOffset="37856.925">1129 4621 0,'0'0'0,"-18"0"31,18 18-31,-17 0 16,-1-1-16,0 54 16,-17 35-1,17 70 1,1-52 0,-19-19-1,19-16 1,-18-37-1,17-52 1,18-52 0</inkml:trace>
  <inkml:trace contextRef="#ctx0" brushRef="#br0" timeOffset="38106.684">1305 4568 0,'0'0'0,"0"18"32,0 0-17,18-1-15,-18 54 16,0 70 0,-53-35-1,-35-36 1,-18-17-1,35-35 1,54-36 0</inkml:trace>
  <inkml:trace contextRef="#ctx0" brushRef="#br0" timeOffset="38371.979">1517 4674 0,'0'0'16,"-18"0"0,1 18-16,-1 17 15,-17 53 1,-1 36 0,1 35-1,18-54 1,-19 1-1,19-53 1,-1-35 15,18-53-31</inkml:trace>
  <inkml:trace contextRef="#ctx0" brushRef="#br0" timeOffset="38621.23">1676 4586 0,'0'0'0,"17"18"31,-17-1-31,0 1 0,18 35 16,-53 70-1,-18-17 1,-53-18-1,35-52 1,18-36 0,36-18-1</inkml:trace>
  <inkml:trace contextRef="#ctx0" brushRef="#br0" timeOffset="39021.055">2170 4374 0,'0'0'0,"0"18"31,0 0-16,0-1 1,-18 19-16,0-19 0,1 54 31,-19 17-15,-17 18 0,18 17-1,18 36 1,17-88-1,17-54-15,36 36 16,35-53 0,0-17-1,54-89 1,-72 35 0</inkml:trace>
  <inkml:trace contextRef="#ctx0" brushRef="#br0" timeOffset="39156.775">2558 4815 0,'0'0'0,"-18"18"15,-17 35 1,-1 53 0,19-36 15,-1-17-15</inkml:trace>
  <inkml:trace contextRef="#ctx0" brushRef="#br0" timeOffset="39315.183">2646 4586 0,'0'0'0,"0"18"47</inkml:trace>
  <inkml:trace contextRef="#ctx0" brushRef="#br0" timeOffset="39606.031">2999 4639 0,'0'0'0,"-18"0"16,-17 18 0,-54 52-1,19 1 1,35 17 0,35 0-1,0-53-15,0 1 16,70 34-1,18-70 1,-17-17 0</inkml:trace>
  <inkml:trace contextRef="#ctx0" brushRef="#br0" timeOffset="40036.222">3440 4586 0,'0'0'16,"-18"0"0,-17 0-1,-54 18 1,19 35 0,35-18-16,-36 53 15,36 0 1,35 1-1,70-19 1,36-52 0,-18-54-1,1-87 17,-54 17-17,-18 36 1,-17 34-1,-52 72 1,16 69 0,36-16-1,0-19 1,0-17 0,36-53-1</inkml:trace>
  <inkml:trace contextRef="#ctx0" brushRef="#br0" timeOffset="40668.114">3986 4286 0,'0'0'0,"-17"0"16,-1 36 0,0-19-16,-17 18 15,-53 107 1,35-37-1,53 36 1,0-17 0,0-1-1,35-70 1,36-53 15,-53-17-31</inkml:trace>
  <inkml:trace contextRef="#ctx0" brushRef="#br0" timeOffset="41033.884">3616 4639 0,'0'0'0,"18"0"31,70 0-16,35 0 1,18 0 0,36-35-1,-89 17 1,-17 18 0,-54 0-1,-17 18 16,-17 17-15,-19 53 0,1-17-1,35-54-15,-18 19 16,1-19 0,17 1-16</inkml:trace>
  <inkml:trace contextRef="#ctx0" brushRef="#br0" timeOffset="41199.842">4445 4322 0,'0'0'0,"-18"0"31,18 17-15,-17-17-1</inkml:trace>
  <inkml:trace contextRef="#ctx0" brushRef="#br0" timeOffset="41567.031">4674 4621 0,'0'0'0,"0"18"0,-35 17 16,0 53-1,17 1 1,36-1 0,35-53-1,-36-35 1,54-17-1,-18-36 1,-18-53 0,-17-35-1,-54 52 1,-17 37 0,-17 34-1,17 36 1,53-1-16</inkml:trace>
  <inkml:trace contextRef="#ctx0" brushRef="#br0" timeOffset="41882.704">5080 4957 0,'0'0'0,"0"-18"16,0 0-1,0 1 1,18-72 0,17 1-1,-17 71-15,52-54 16,18 18 0,0 53-1,1 35 1,-72 54-1,1 34 1,-53-52 0,-18-18-1,17-36 1</inkml:trace>
  <inkml:trace contextRef="#ctx0" brushRef="#br0" timeOffset="42666.347">7108 4251 0,'0'0'0,"0"-18"16,0 36 31,-17-18-32,17 18-15,-35 52 16,-1 18 0,-17 1-1,0 16 1,18 19-1,35-36 1,18-35 0,52-35-1,19-18 1,52-71 0,-88-17-1</inkml:trace>
  <inkml:trace contextRef="#ctx0" brushRef="#br0" timeOffset="42865.047">6544 4480 0,'0'0'0,"18"0"31,-1 0-15,1 0-16,70 0 15,71 0 1,53 0 0,-124 0-1</inkml:trace>
  <inkml:trace contextRef="#ctx0" brushRef="#br0" timeOffset="43248.072">7408 4586 0,'0'0'0,"18"-18"31,0 18-15,17-35-1,-17 35-15,17-17 16,-18-36-1,-17 35 1,-17 18 0,-54 0-1,18 53 1,18 35 0,35-17-1,0-1 1,53-17-1,0-35 17,17-36-17,-17 0-15</inkml:trace>
  <inkml:trace contextRef="#ctx0" brushRef="#br0" timeOffset="43564.199">7937 4445 0,'0'0'0,"-17"0"47,-1 0-47,1 18 15,-1-18-15,-35 35 16,0 35 0,53-17-1,0 0 1,18 18-1,-18-18 17,-18 0-17,-35-18 1,-17-35 0,17-18-1,17-17 1,54-53-1</inkml:trace>
  <inkml:trace contextRef="#ctx0" brushRef="#br0" timeOffset="43881.888">8643 4216 0,'0'0'0,"0"17"47,-18 1-47,1 0 16,-36 52-1,0 18 1,-53 36 0,53-36-1,0 0 1,36 18-1,17-53 1,70-18 0,1-52-1,-1-36 1</inkml:trace>
  <inkml:trace contextRef="#ctx0" brushRef="#br0" timeOffset="44046.137">8326 4568 0,'0'0'0,"17"0"15,18 0 1,1-17-16,34 17 16,89-35-1,-124 35-15</inkml:trace>
  <inkml:trace contextRef="#ctx0" brushRef="#br0" timeOffset="44745.29">9948 4286 0,'0'0'0,"0"-17"16,-17 17-1,-19 0 1,1 0-16,-53 17 15,-53 36 1,35 0 0,53 35-1,71-17 17,70-18-17,35-36 1,36-52-1,-88-35 1,-18-1 0,-18 18-1,-53 35 1,-52 71 0,17 0-1,35 18 1,18-18-1,53 17 1,18-70 0,-18 0-1</inkml:trace>
  <inkml:trace contextRef="#ctx0" brushRef="#br0" timeOffset="45159.957">10319 4357 0,'0'0'0,"-18"0"16,-35 17 0,36 36-1,17-35-15,-18 53 16,36-1 0,34-17-1,37-18 1,-19-35-1,1-53 1,-54 36 0,36-54-16,-35 1 15,17-1 1,-35 53 15,-17 36-15,-1 53-1,0 17 1,18 0 0,0-53-1,36-17 1,-1-18 0,-17-18-16</inkml:trace>
  <inkml:trace contextRef="#ctx0" brushRef="#br0" timeOffset="45445.421">11201 3969 0,'0'0'0,"-18"0"15,18 17 1,-35 36-1,17-17-15,0 16 16,-17 54 0,-35 35-1,34-35 1,19 0 0,17-18-1,53-35 1,0-53-1</inkml:trace>
  <inkml:trace contextRef="#ctx0" brushRef="#br0" timeOffset="45910.849">10901 4374 0,'0'0'0,"17"0"31,36 0-15,-35 0-16,105-17 16,1-1-1,35-17 1,-89 35 0,-52 0-1,-36 0 1,-35 70-1,-17 36 1,70-35 0,70-18-1,19-18 1,52-35 0,-71-35 15,18-71-16,-52 0 1,-72 18 0,-69 35-1,-1 53 1,35 0 0</inkml:trace>
  <inkml:trace contextRef="#ctx0" brushRef="#br0" timeOffset="46459.659">11959 4568 0,'0'0'0,"0"-17"31,-17 17-16,17-18-15,-18 1 16,18-19 0,35-34-1,36-1 1,-18 18 0,52 53-1,-69 71 1,-1 17-1,-35-70-15,0 52 16,0-35 0,0-52 31,18-18-47,17-18 15,-17 35 1,17-35-1,35 0 1,-17 71 0,-17 17-1,-19 53 1,-17 0 0,-35 1-1,17-72 1,1-17-1,34-17 1</inkml:trace>
  <inkml:trace contextRef="#ctx0" brushRef="#br0" timeOffset="46876.38">13017 4304 0,'0'0'0,"-17"0"16,-36 0 0,-53 35-1,0 18 1,36 0 0,70-35-16,0 35 15,70-18 1,18-35-1,-17-35 1,17-36 0,-17-17-1,-54 70 1,-52 36 0,0 52 15,-18 36-16,53-35 1,18-18 0,34-53-1,1-36 1</inkml:trace>
  <inkml:trace contextRef="#ctx0" brushRef="#br0" timeOffset="47140.983">13547 3881 0,'0'17'32,"-18"1"-32,18 17 15,-18 36-15,-35 87 31,18 19-15,0-71 0,0-18-1,-1-18 1,19-52-16</inkml:trace>
  <inkml:trace contextRef="#ctx0" brushRef="#br0" timeOffset="47310.176">13406 4374 0,'0'0'0,"17"0"16,54 0 0,-1-17-1,54-1 1</inkml:trace>
  <inkml:trace contextRef="#ctx0" brushRef="#br0" timeOffset="47474.979">13829 4304 0,'0'0'0,"-18"18"15,18-1 1,-17 1 0,-19 35-1,19-36-15,-1 19 16,-17-1-1,17 0 1</inkml:trace>
  <inkml:trace contextRef="#ctx0" brushRef="#br0" timeOffset="47615.337">13864 4039 0,'0'0'0</inkml:trace>
  <inkml:trace contextRef="#ctx0" brushRef="#br0" timeOffset="47973.921">14182 4198 0,'0'0'0,"-18"0"15,0 18-15,-35 17 16,-17 53 0,17 0-1,53-17 1,53-36-1,70-17 17,-52-36-17,-18-35 1,0-70 0,-18 35-1,-53-18 1,-17 88-1,35 36 1,0-1-16</inkml:trace>
  <inkml:trace contextRef="#ctx0" brushRef="#br0" timeOffset="48290.514">14393 4516 0,'0'0'0,"0"-18"15,0 0 1,0 1-16,36-36 31,-19 35-31,36-52 16,35-1 0,18 0-1,-35 54 1,-18 70-1,-36 70 1,-34-35 0,-19 1-1,-34-37 1,35-34 0,-1-36-1</inkml:trace>
  <inkml:trace contextRef="#ctx0" brushRef="#br0" timeOffset="48921.402">15963 3828 0,'0'0'0,"-17"17"31,-1 19-15,0 52 0,-35 70-1,36-16 1,-1-107-16,18 71 15,0-18 17,18-35-17,70-36 1,18-17 0,0-35-1,-54-18-15</inkml:trace>
  <inkml:trace contextRef="#ctx0" brushRef="#br0" timeOffset="49420.661">15699 4145 0,'0'0'0,"17"0"15,36 0 1,71 18-1,123-18 1,-71 0 0,-105 0-1,17-18 1,53-17 0,-106 17-1,-53 18 1,-34 35-1,-37 18 1,1 53 0,71-18-1,69-35 1,19-17 0,0-36-1,17-36 1,-35-34-1,-18-1 1,-35-35 15,-53 53-15,0 53 0</inkml:trace>
  <inkml:trace contextRef="#ctx0" brushRef="#br0" timeOffset="49737.001">16933 4145 0,'0'0'0,"-17"0"16,17 18-16,-53 35 15,17 35 1,36 0-1,36-35 1,34-18 0,-17-35 15,0-53-15,-18-35-1,-35-35 1,-35 34-1,-53 19 1,17 52 0,18 18-1</inkml:trace>
  <inkml:trace contextRef="#ctx0" brushRef="#br0" timeOffset="50020.811">17621 3634 0,'0'0'0,"-17"0"32,-19 17-17,-34 89 1,-1 35-1,36 88 1,17-176-16,1 89 16,-1-19-1,0-70 1,18-35 0</inkml:trace>
  <inkml:trace contextRef="#ctx0" brushRef="#br0" timeOffset="50191.4">17851 4269 0,'0'0'0,"0"-18"46</inkml:trace>
  <inkml:trace contextRef="#ctx0" brushRef="#br0" timeOffset="99459.147">459 6350 0,'0'0'0,"0"-18"16,-18 1-1,-17 17 1,17 0 0,-17 0-1,-18 17 1,0 36-1,0 35 1,35 1 0,18 16-1,71-16 1,-36-72-16,71 1 16,0-18-1,-18-53 16,-35-35-15,-53-53 0,-35 0-1,-36 52 1,-17 89 0,0 36-1,70 34 1,36-17-1,-1-35-15</inkml:trace>
  <inkml:trace contextRef="#ctx0" brushRef="#br0" timeOffset="99757.164">935 6297 0,'0'0'0,"-18"0"31,1 18-31,17-1 16,-18 54-16,0 17 31,1 36-15,17 17 0,17-18-1,-17-17 1,0-53-1,0-35 1,0-36 0,-17-17-1,17-1-15,0-34 16</inkml:trace>
  <inkml:trace contextRef="#ctx0" brushRef="#br0" timeOffset="100008.897">1076 6138 0,'0'0'0,"18"18"15,-1-18-15,19 35 16,16 89 0,-52-18-1,-17-36 1,-54 18-1,1-35 1,17-18 0,35-52-1,36-36 1</inkml:trace>
  <inkml:trace contextRef="#ctx0" brushRef="#br0" timeOffset="100340.795">1270 6491 0,'0'0'0,"18"0"15,17-18 1,0 1 0,0-36-1,-17-18 1,0 18-1,-18 36-15,-18-36 16,-35 71 0,0 34-1,18 37 1,35-1 0,0-18-1,53 1 1,17-36-1,-17-35 1</inkml:trace>
  <inkml:trace contextRef="#ctx0" brushRef="#br0" timeOffset="100624.589">1640 6615 0,'0'0'0,"0"-18"16,0-17-1,18-36 1,0-17 0,35-18-1,-36 71-15,19 17 16,105 53 0,-53 71-1,-53 0 1,-35 0-1,-35-53 17,-53 17-17,52-70 1</inkml:trace>
  <inkml:trace contextRef="#ctx0" brushRef="#br0" timeOffset="101089.734">2716 6227 0,'0'0'15,"0"-18"-15,0 0 0,18-35 16,-18 36 15,0-1-15,-35 36 0,-36 35-1,18 17 1,53 36-1,53-18 1,-18-35 0,36 18-1,-53-36 1,-18 0 0,-89-17-1,1-18 1,18 0-1,34 0 1</inkml:trace>
  <inkml:trace contextRef="#ctx0" brushRef="#br0" timeOffset="101455.066">2999 6332 0,'0'0'0,"-18"18"16,0 17 0,1 1-1,-1-1-15,0 53 16,18-35 0,53 17-1,36-34 1,16-36-1,-34-36 1,-1-87 15,-70-18-15,-17 70 0,-54 18-1,-17 36 1,35 70-1,53-36-15</inkml:trace>
  <inkml:trace contextRef="#ctx0" brushRef="#br0" timeOffset="101887.949">3422 6403 0,'0'0'0,"0"35"16,0 0-1,35 36 1,36 0 15,-54-71-31,107 35 16,-18-53-1,-36-35 1,-17-35 0,0-53-1,-53 35 1,0 71 0,-35 53-1,17 52 1,18 36-1,18-18 1,17-17 0,0-36 15,-17-35-31</inkml:trace>
  <inkml:trace contextRef="#ctx0" brushRef="#br0" timeOffset="102187.735">4233 6244 0,'0'0'0,"0"18"16,36 17-1,-1 53 1,0-17 0,-35-36-16,18 18 15,-18 0 1,0-18-1,0-52 1,0-36 0,0-36-1,0-34 17,17 35-17,19 17 1,-19 54-16,36 17 0</inkml:trace>
  <inkml:trace contextRef="#ctx0" brushRef="#br0" timeOffset="102486.576">4904 6174 0,'0'0'0,"-18"0"15,0 17 1,-17 1 0,17 0-1,-17 17-15,-18 88 32,53-35-17,35 1 1,1-36-1,70-18 1,-1-53 0,-34-17-16</inkml:trace>
  <inkml:trace contextRef="#ctx0" brushRef="#br0" timeOffset="102819.927">5203 6332 0,'0'0'0,"18"0"16,35-17 0,0-1-1,17-17 1,-17-36 0,-53 54-1,0-19 1,-53 19-1,-35 87 1,18 36 0,17 18-1,35-54 1,36 18 0,52-35-1,19-53 1,-1-17-1</inkml:trace>
  <inkml:trace contextRef="#ctx0" brushRef="#br0" timeOffset="103235.429">6121 6438 0,'0'0'0,"-18"0"31,18-17 16,18 17-47,70 0 15,35 0 1,89 0 0,-124 0-16,159 0 15,-88 0 1,-71 0 0,-53 0 15,-35-18 0,0 0-15,-17-17-1</inkml:trace>
  <inkml:trace contextRef="#ctx0" brushRef="#br0" timeOffset="103535.247">7091 6121 0,'0'0'15,"0"17"32,0 1-47,17 17 16,1-17 0,17 17-16,18 36 31,18-1-16,-54 1 1,-52-18 0,-88 17-1,-18-34 1,17-19 0,89 1-16</inkml:trace>
  <inkml:trace contextRef="#ctx0" brushRef="#br0" timeOffset="105032.533">8220 6085 0,'0'0'0,"0"-17"16,-18-1 0,-17 18-1,17 0 1,-52 0-1,-36 18 1,-18 70 0,54 35-1,52-34 1,71 52 0,53-88-1,17-36 1,-17-52-1,-18-36 1,-17-52 0,-53 0-1,-18 52 1,-18 71 0,0 71-1,1 34 1,34-16 15,36 16-15,-18-69-1,36-19 1,-18-52 0,-18 35-16</inkml:trace>
  <inkml:trace contextRef="#ctx0" brushRef="#br0" timeOffset="105365.092">8696 6174 0,'0'0'0,"0"17"15,0 1 1,0 52 0,0 19-1,18-19 1,17-17-1,0-18 17,18-35-17,-18-35 1,-17-35 0,0 34-16,17-87 15,-17 35 1,-18 52-1,0 19 1,17 34 0,18 1-1</inkml:trace>
  <inkml:trace contextRef="#ctx0" brushRef="#br0" timeOffset="105818.87">9313 6138 0,'0'0'0,"0"-17"31,-17 17-15,-1 0 0,-35 0-1,35 17-15,-17 19 16,0 52-1,35-18 1,53 1 0,17-36-1,1-35 1,-18-35 0,-18-53-1,-35 0 1,0 52-1,0 54 17,-17 35-17,17 35 1,0-35 0,52 0-1,19-53 1,70-35-1</inkml:trace>
  <inkml:trace contextRef="#ctx0" brushRef="#br0" timeOffset="106030.41">9966 6068 0,'0'0'16,"0"17"-1,0 1-15,-18 53 16,18-54-1,0 36 1,0 35 0,0-35-1,0 0 1,-17-53 0</inkml:trace>
  <inkml:trace contextRef="#ctx0" brushRef="#br0" timeOffset="106181.381">9948 5803 0,'0'0'0,"-17"0"32,-1 18-32,18-1 15,0 1 1</inkml:trace>
  <inkml:trace contextRef="#ctx0" brushRef="#br0" timeOffset="106563.036">10442 5644 0,'0'0'0,"0"18"47,0 0-47,-17 35 15,17-18-15,-18 53 16,0 106-1,1-53 17,-1-17-17,18-54 1,18 1 0,35-54-1,17-34 1,-35-18-16</inkml:trace>
  <inkml:trace contextRef="#ctx0" brushRef="#br0" timeOffset="106979.774">10883 5891 0,'0'0'0,"-17"0"15,-19 0 1,-34 0-1,52 18 1,-17 35-16,-18 17 16,53 36 15,0-35-15,53-18-1,17-53 1,1-53-1,-1-53 1,-34 18 0,-36 88-1,-53 35 1,0 71 0,35 0-1,36-18 1,35-35-1,70-53 1,-52-18 0</inkml:trace>
  <inkml:trace contextRef="#ctx0" brushRef="#br0" timeOffset="107478.859">11501 5556 0,'0'0'0,"0"18"31,0 0-31,-18 17 16,18 53 0,0-35-16,-18 35 15,1 159 1,-1-106-1,18-35 1,0-53 0,0-35 15,0-54-15,35-70-1,53-35 1,18 18-1,18 105 1,-54 89 0,-17 35-1,-53 17 1,-53-35 0,-53-35-1,-35-35 1,36-36-1,52-17 1,70 0 0</inkml:trace>
  <inkml:trace contextRef="#ctx0" brushRef="#br0" timeOffset="107744.952">12136 5627 0,'0'0'0,"0"53"31,0 35-15,0-35-16,0 53 16,0 88-1,0-36 1,0-34-1,0-54 1,17-52 0,1-36-1</inkml:trace>
  <inkml:trace contextRef="#ctx0" brushRef="#br0" timeOffset="108077.253">12400 6121 0,'0'0'0,"18"0"16,-1 0-1,19 0 1,-1-36 0,-17 36-16,17-53 15,-17-17 1,-36 35-1,-35 35 1,-18 70 0,36 36-1,35 35 1,35-53 15,54-17-15,34-53-1,-70-18-15</inkml:trace>
  <inkml:trace contextRef="#ctx0" brushRef="#br0" timeOffset="109108.976">13670 5733 0,'0'0'0,"18"0"31,-18-18-31,17 18 0,1 0 16,17-35 0,1-18-1,-36 0 1,0 18 15,-53 52-15,17 36-16,1 35 15,17 53 1,18 36 0,53 52 15,-53-123-16,0-18 1,0-70 0,-17-18-16</inkml:trace>
  <inkml:trace contextRef="#ctx0" brushRef="#br0" timeOffset="109575.879">13476 6103 0,'0'0'16,"18"-18"0,52 1-1,-52 17-15,70-18 16,36-35 0,34 0 15,-69 18-16,-54 17 1,-106 89 15,36-1-15,0 54 0,52-18-1,54-36 1,-53-52-16,70 0 15,-35-36 1,17-88 0,-70-35-1,-17-18 1,-1 53 0,18 89-1,35 34 16</inkml:trace>
  <inkml:trace contextRef="#ctx0" brushRef="#br0" timeOffset="109809.229">14605 6191 0,'0'0'0,"0"18"16,0 0-16,0-1 15,0 1-15,18 17 16,-18-17-1,-18-54 17,18 19-32,0-54 15,0-35 1,35-35 15,18 71-31,0 17 16</inkml:trace>
  <inkml:trace contextRef="#ctx0" brushRef="#br0" timeOffset="110523.422">15452 5697 0,'0'0'0,"17"0"16,1 0 0,0-17-16,34-19 15,1 1 1,-17-35 15,-36 17-15,-18 35-1,-35 36 1,-35 52 0,35 36-1,35 70 1,18 18-1,0-17 1,0-36 0,0-53-1,-17-88 1,17-17 0</inkml:trace>
  <inkml:trace contextRef="#ctx0" brushRef="#br0" timeOffset="110940.846">15169 5997 0,'0'0'0,"18"0"16,17 0 0,54 0-1,52-35 1,17 17-1,-52 18 1,-35 0 0,-18 36-1,-53 52 1,0 0 0,0-70-16,-18 35 15,0-18 1,-17-70 15,35-36 0,35-35-15,18-17 0,53-1-1,-35 89 1,-36 35-1</inkml:trace>
  <inkml:trace contextRef="#ctx0" brushRef="#br0" timeOffset="111272.939">16192 6085 0,'0'0'0,"0"-17"15,36-19 1,-1-16-1,18-1 17,-53 17-32,18 1 15,-36-18 1,-35 71 0,18 17-1,-36 53 1,54 18-1,34 18 1,18-71 0,89-18-1,-36-35 1,0-53 0</inkml:trace>
  <inkml:trace contextRef="#ctx0" brushRef="#br0" timeOffset="111621.831">16651 5909 0,'0'0'0,"18"0"32,-1 0-17,-17-18-15,53 1 16,-17-19-1,-19-16 1,-17 16 0,-70 36 15,34 18-31,-17 17 16,-17 124-1,70-36 1,53-17-1,35-53 1,35-35 15,-17-18-31</inkml:trace>
  <inkml:trace contextRef="#ctx0" brushRef="#br0" timeOffset="112404.917">17427 6121 0,'0'0'0,"0"17"16,0 1-16,0 17 0,-35 36 16,-89 52-1,-17-52 17,88-54-32</inkml:trace>
  <inkml:trace contextRef="#ctx0" brushRef="#br0" timeOffset="119362.734">7814 7408 0,'0'0'0,"0"-17"31,0 34 0,0 19-15,53 69 0,17 19-1,19-18 1,-19-36-1,-17-34 1,-35-36-16,35-18 16,-18-35-1,0-35 1,1-36 0,-19-17 15,1 71-16,-18 52 1,17 18 0,19 18-1</inkml:trace>
  <inkml:trace contextRef="#ctx0" brushRef="#br0" timeOffset="119542.777">8625 7497 0,'0'0'0,"0"17"15,18 18 1,-18 18 0,0 18-1,-18-18 1,18-36 0,-35-17-16,17 0 15,1 0-15</inkml:trace>
  <inkml:trace contextRef="#ctx0" brushRef="#br0" timeOffset="119709.363">8572 7056 0,'0'0'0,"0"17"31,0 1-15,36 35-1,-19 17 1</inkml:trace>
  <inkml:trace contextRef="#ctx0" brushRef="#br0" timeOffset="120108.327">8890 7585 0,'0'0'0,"18"0"31,-1 0-31,1 0 16,17 0 0,0-53-1,-17 0 1,-18 18-16,0-1 15,-35-34 1,-36 70 0,36 53-1,-18 35 1,53 35 0,35-17-1,54-18 16,-1-70-15,0-18 0,-70-18-16</inkml:trace>
  <inkml:trace contextRef="#ctx0" brushRef="#br0" timeOffset="120609.15">9349 7444 0,'0'0'15,"0"17"1,0 1-16,0 70 16,0-53-16,0 18 15,35 18 1,35-36 0,54-35-1,-18-35 16,0-53-15,-54-18 0,-52 71-1,-17 52 1,-1 54 0,1-18-1,34 17 1,36-35-1,35-17 1,18-71 0,-35-17-1,-36-54 1,-35-17 0,-53 53-1,-35 53 1,17 35-1,-35 70 17,89-52-32</inkml:trace>
  <inkml:trace contextRef="#ctx0" brushRef="#br0" timeOffset="121639.936">11642 7267 0,'0'0'0,"0"-17"16,0-1-16,0-35 15,17 0 1,-17 18 15,0 17-15,-70 18 0,-36 35-1,18 54 1,70 16-1,71 1 1,35-17 0,0-19-1,-52-17 1,-36-35-16,-18 17 16,-53-17-1,-17-18 1,-18 0-1,1 0 1,52 0 15,106-36-15,-18 19-16</inkml:trace>
  <inkml:trace contextRef="#ctx0" brushRef="#br0" timeOffset="121971.919">11924 7320 0,'0'0'0,"-18"0"16,-17 18-1,0 70 1,-1 0 0,54 0-1,0-70-15,52 17 16,1-35-1,-1-17 1,-17-54 15,-53-35-15,0 0 0,-53 18-1,-35 71 1,35 52-1,53 0 1,0-17-16</inkml:trace>
  <inkml:trace contextRef="#ctx0" brushRef="#br0" timeOffset="122404.88">12312 7320 0,'0'0'0,"0"18"16,0-1-1,0 19 1,0 52 0,18 0-1,52-17 1,36-36-1,17-35 1,-34-53 0,-72 35-16,36-87 15,-35 16 1,-18-34 0,0 70-1,-35 71 1,-1 52-1,36 36 1,18 0 0,35-18 15,0-70-15,-36-18-16</inkml:trace>
  <inkml:trace contextRef="#ctx0" brushRef="#br0" timeOffset="122709.619">13212 7391 0,'0'0'0,"0"17"0,17 36 16,-17-35-16,18 35 15,-1 35 1,-17-53-1,0-17 1,-17-53 15,17-36-15,0-35 0,17 36-1,19-71 1,-19 70-1,19 53 1</inkml:trace>
  <inkml:trace contextRef="#ctx0" brushRef="#br0" timeOffset="122987.622">13617 7179 0,'0'0'0,"-17"18"31,-1-1-31,-17 36 16,17-18-1,-17 54 1,17-1 0,18 0-1,18-35 1,52 0-1,36-53 1,18-53 0,-89 18-16</inkml:trace>
  <inkml:trace contextRef="#ctx0" brushRef="#br0" timeOffset="123303.552">13899 7285 0,'0'0'0,"18"0"16,17 0 0,-17-18-1,35 1-15,0-19 32,-36 1-17,-17 0 1,-70 52-1,-36 54 1,36 52 0,52-17-1,18 0 1,70-71 0,72-17-1,-37-53 1</inkml:trace>
  <inkml:trace contextRef="#ctx0" brushRef="#br0" timeOffset="123641.778">15028 7108 0,'0'0'0,"-17"0"32,-1 0-17,-17 18 1,17 0-16,-52 52 16,34 1-1,1 35 1,35 0-1,18-18 1,105-35 0,1-71-1,-19-53 1</inkml:trace>
  <inkml:trace contextRef="#ctx0" brushRef="#br0" timeOffset="123936.188">15293 7197 0,'0'0'0,"0"17"0,-35 71 31,17-52-31,18 34 16,18 36 0,35-35-1,17-54 1,1-17-1,-1-70 1,-35-18 0,-35-54-1,-17 37 17,-71 52-17,35 53 1</inkml:trace>
  <inkml:trace contextRef="#ctx0" brushRef="#br0" timeOffset="124434.751">16140 7091 0,'0'0'0,"-18"0"15,0 0-15,-88 17 16,71-17-16,-53 36 16,-18 52-1,36 35 17,87-70-32,89 18 31,18-53-16,-1-54 1,-17-105 0,-53 0-1,-18-18 1,-35 53 0,0 54-1,-53 52 1,18 35-1,17 88 1,18 36 0,18 17-1,17-34 1,-17-72 0,-1-35 15,19-52-31</inkml:trace>
  <inkml:trace contextRef="#ctx0" brushRef="#br0" timeOffset="124753.602">16475 7285 0,'0'0'0,"17"0"16,19 0-1,34-18 1,-52 1-16,17-19 16,18-34-1,-53 17 1,-18 18 0,-35 17 15,-35 71-16,35 53 1,36 17 0,52-17-1,36 0 1</inkml:trace>
  <inkml:trace contextRef="#ctx0" brushRef="#br0" timeOffset="124950.907">17268 7444 0,'0'0'0,"-17"17"16,-18 36-1,17-18-15,-17 36 0,-71 0 31,88-54-31</inkml:trace>
  <inkml:trace contextRef="#ctx0" brushRef="#br0" timeOffset="126166.062">8467 8767 0,'0'0'0,"0"-18"16,0 0 15,-18 18-15,-17 18 0,-71 17-1,0 53 1,18 18-1,70-18 1,36-35 0,0-35-16,87 35 15,36-36 1,1-34 0,-54-18-1</inkml:trace>
  <inkml:trace contextRef="#ctx0" brushRef="#br0" timeOffset="126581.431">8802 8855 0,'0'0'0,"0"17"16,-18 1 0,18 0-1,0-1-15,0 71 16,18-17-1,35-18 1,35-35 0,-18-18-1,-34-18 1,17-70 0,-36-18-1,-17 18 1,0 52 15,0 54-15,-17 35-1,17 18 1,0-19 0,0 37-1,35-54 1,0-17-1,-17-18-15</inkml:trace>
  <inkml:trace contextRef="#ctx0" brushRef="#br0" timeOffset="126947.709">9490 8731 0,'0'0'0,"-18"0"31,18 18-31,-35 0 16,35-1 0,-18 18-1,18 36 1,0-36 0,53 36-1,-18-1 1,1-34-1,-36-1 1,-36-17 0,-17-18-1,1 0 1,-1 0 0,17-18-1,36-53 1,18 54-1</inkml:trace>
  <inkml:trace contextRef="#ctx0" brushRef="#br0" timeOffset="127247.836">9878 8572 0,'0'0'0,"0"18"31,0 17-15,0-17-16,0 0 16,0 88-1,0 17 1,0 18 0,0-53-1,0-17 1,17-18-1,36-53 1,-17 0 15</inkml:trace>
  <inkml:trace contextRef="#ctx0" brushRef="#br0" timeOffset="127696.603">9807 8890 0,'0'0'0,"18"0"16,17 0-1,71-35 1,0 17 0,0-17-1,-36 17 1,-52 1-1,-1 17-15,-17 17 32,-17 36-32,-36 18 31,35 34-15,18-34-1,36-18 1,16-53-1,1-18 1,0-35 0,-17-35-1,-36-35 1,-18 17 0,-35 88-1,0 18 1</inkml:trace>
  <inkml:trace contextRef="#ctx0" brushRef="#br0" timeOffset="128228.942">10654 9119 0,'0'-35'15,"0"17"1,0-17 0,-18 0-16,18-36 15,0 1 1,36-18 0,34 70-1,18 88 1,0 36-1,-35-18 1,-53-52 0,18 17-16,-18-36 15,0-52 32,0-36-31,18 54-16,17-54 15,106-52 1,-53 105 0,-17 89-1,-36 35 1,-35-18 0,-18-18-1,-17-17 1,18-35-1,17-36 1,17-35 0</inkml:trace>
  <inkml:trace contextRef="#ctx0" brushRef="#br0" timeOffset="128430.012">11730 8784 0,'0'0'15,"0"18"-15,0-1 16,-18 36 0,18 18-1,-17-53-15,-1 70 16,-17-35 0,17-36-1,0-17 1</inkml:trace>
  <inkml:trace contextRef="#ctx0" brushRef="#br0" timeOffset="128595.46">11747 8343 0,'0'18'16,"-17"-18"-1,17 17-15,17 1 16,1 0-16</inkml:trace>
  <inkml:trace contextRef="#ctx0" brushRef="#br0" timeOffset="129328.04">12030 8731 0,'0'0'0,"0"-17"47,17 17-47,72 0 31,16 0-16,-52 0 1,18 0 0,-54 0-1,-17 17 1,-52 36 0,-1 18-1,-18-1 1,36 1-1,17-18 1,18-36-16,0 36 16,0-35-1,53 0 1,0-18 15,53-53-15,17-36-1,1 19-15</inkml:trace>
  <inkml:trace contextRef="#ctx0" brushRef="#br0" timeOffset="129676.184">12700 8749 0,'0'0'15,"18"0"1,35 0-1,-1-35 1,1 17 0,-35-17-1,-18 17-15,0 0 16,-71 18 15,1 53-15,17 36-1,35 16 1,36-16 0,35-37-1,35-16 1,18-36 0,17-53-1,-87 35-15</inkml:trace>
  <inkml:trace contextRef="#ctx0" brushRef="#br0" timeOffset="131092.136">14146 8537 0,'0'0'0,"-17"18"31,17-1-15,0 1-16,0 70 16,-18-17-1,-17-1 1,0-52-1,-18-18 17</inkml:trace>
  <inkml:trace contextRef="#ctx0" brushRef="#br0" timeOffset="131257.345">14058 8149 0,'0'0'0,"0"18"47,18-1-31,17 1-16</inkml:trace>
  <inkml:trace contextRef="#ctx0" brushRef="#br0" timeOffset="131607.799">14676 8184 0,'0'0'0,"0"18"31,0 35-16,-18 70 1,18-87-16,-18 52 16,-17 53-1,17-17 1,18-36 0,36-35-1,17-36 1,35-17 15,-18-53-15,-17 0-16</inkml:trace>
  <inkml:trace contextRef="#ctx0" brushRef="#br0" timeOffset="131757.094">14605 8502 0,'0'0'0,"35"0"16,1 0-16,52 0 16,53-18-1,-53 1 1</inkml:trace>
  <inkml:trace contextRef="#ctx0" brushRef="#br0" timeOffset="138945.523">547 10513 0,'0'0'0,"-18"0"94,18 17-94,-17 1 16,-1 17-1,18 1-15,-18 69 16,18-16 0,36-36-1,16-53 1,37-36 0,-19-34-1,-17-18 1,-35 35-1,-18 88 17,17 35-17,19-17 17,-19-35-32,54 17 15,17-52 1,-17-36-1,-18-18 1,-53 1 0,17-36-1,-34 53 1,-36 35 0,17 36-1,36-1 1</inkml:trace>
  <inkml:trace contextRef="#ctx0" brushRef="#br0" timeOffset="139278.375">1393 10601 0,'0'0'0,"18"0"31,-18-18-15,18-17 0,-18-18-1,0 18 1,-18 35 0,-35 17-1,18 19 1,17-1-16,1 36 15,17 17 1,35-18 0,18-34-1,17-36 17,19-53-32</inkml:trace>
  <inkml:trace contextRef="#ctx0" brushRef="#br0" timeOffset="139761.379">2011 10037 0,'0'0'0,"0"17"31,0 18-31,0 18 16,0 88-1,0-17 1,0-1 0,0-34-1,0-19 1,0-87 15,17-36 0,36-36-15,0 19 0,18 52-1,-1 53 1,-34 71 0,-36-53-1,-71 18 1,-17-18-1,-36-36 1,54-17 0,35-17-16,-1-19 15,72-34 1</inkml:trace>
  <inkml:trace contextRef="#ctx0" brushRef="#br0" timeOffset="140309.293">3369 10389 0,'0'0'0,"-18"0"31,1-17-15,-36 17-16,-35 17 31,-18 36-16,35 18 1,71 17 0,36-17-1,34-54 1,-35 1-16,71-36 16,-18-35-1,-52-35 1,-36 35-1,0 35 1,-18 36 0,0 0-16,-35 52 15,53 19 1,71-1 15,17-35-15,-35-36-16</inkml:trace>
  <inkml:trace contextRef="#ctx0" brushRef="#br0" timeOffset="140609.701">3933 10372 0,'0'0'0,"0"17"31,-17 1-31,-1 17 15,1 0-15,-1 36 16,-17 88 0,17 17-1,-17-17 1,-1-36 15,36-52-15,-35-53-1,18-71 1,-1 0 0,18 0-16</inkml:trace>
  <inkml:trace contextRef="#ctx0" brushRef="#br0" timeOffset="140825.682">4092 10248 0,'0'0'0,"0"18"15,18-18-15,35 35 16,0 71 0,-36-18-1,-34 71 1,-54-53 0,-17-36 15,0-52-16,52-36-15</inkml:trace>
  <inkml:trace contextRef="#ctx0" brushRef="#br0" timeOffset="141076.542">4339 10425 0,'0'0'0,"0"17"15,0 1-15,0 17 16,-35 142 0,0-72-1,17 54 1,-17-18 0,35-53-1,0-70 1,0-53 15</inkml:trace>
  <inkml:trace contextRef="#ctx0" brushRef="#br0" timeOffset="141326.06">4480 10301 0,'0'0'0,"18"18"31,17 52-15,0-17 0,-35-18-1,0 54-15,0 17 16,-88-1 15,18-52-31,-1-70 16,36-1-1</inkml:trace>
  <inkml:trace contextRef="#ctx0" brushRef="#br0" timeOffset="141657.11">4992 9966 0,'0'0'0,"0"18"47,0-1-47,0 71 16,-18 36 0,1 17-1,17-53 1,0 53 15,0-88-31,0 71 16,35-54-1,18-34 1,35-72 0,-18-34-16</inkml:trace>
  <inkml:trace contextRef="#ctx0" brushRef="#br0" timeOffset="141808.123">5450 10513 0,'0'17'16,"-211"177"-16,405-388 0,-212 230 16,53-89-16,-88 123 0,36-17 15,-18 35 1,35-17 0,0-36-1</inkml:trace>
  <inkml:trace contextRef="#ctx0" brushRef="#br0" timeOffset="141955.896">5503 10266 0,'0'0'0,"-17"17"31,17 1-31,0 0 15,0 17 1</inkml:trace>
  <inkml:trace contextRef="#ctx0" brushRef="#br0" timeOffset="142240.635">5927 10477 0,'0'0'0,"-18"0"16,0 0 0,-17 0-1,-35 36 1,34-19-16,-17 19 16,0 70-1,36-1 1,52 1-1,36-53 1,17-35 0,-53-18-16</inkml:trace>
  <inkml:trace contextRef="#ctx0" brushRef="#br0" timeOffset="142643.17">6350 10442 0,'0'0'0,"-18"0"16,-52 18 15,-18 17-15,70-17-16,-35 35 16,35 35-1,18 18 1,36-53-1,52-36 1,0-34 0,-17-72-1,-36 37 1,-17-19 0,-36 53-1,-35 54 1,18 69-1,17 1 1,18-18 15,18-52-15,17-36 0</inkml:trace>
  <inkml:trace contextRef="#ctx0" brushRef="#br0" timeOffset="142939.965">6967 10125 0,'0'0'0,"-17"0"31,17 17-31,-36 36 16,19-17-1,-1 34-15,-17 106 16,35-17 15,-35 0-15,17-36 0,0-52-1,18-36 1</inkml:trace>
  <inkml:trace contextRef="#ctx0" brushRef="#br0" timeOffset="143254.995">6791 10566 0,'0'0'0,"18"0"31,-1 0-16,1 0-15,17 0 0,71-18 16,17 0 15,-34 18-15,-19 0 0,-52 0-1,-18 36 1,-18 17-1,-17 17 1,17 1 0,-17-36-1,17-35 1</inkml:trace>
  <inkml:trace contextRef="#ctx0" brushRef="#br0" timeOffset="143421.947">7320 10266 0,'0'0'0,"0"17"31,0 1-15,0 0-1,0-1-15</inkml:trace>
  <inkml:trace contextRef="#ctx0" brushRef="#br0" timeOffset="143737.892">7532 10566 0,'0'0'16,"0"17"-16,-35 36 15,-1 53 1,36-18-1,18-17 1,17-54 0,18-34 15,0-71-15,-18-36-1,1 1 1,-36 34-1,-18 37 1,0 52 0,18 35-1</inkml:trace>
  <inkml:trace contextRef="#ctx0" brushRef="#br0" timeOffset="144041.057">8114 10848 0,'0'0'0,"0"-18"16,0 1-16,0-19 15,0-17 1,0 1 0,18-37-1,52 19 1,18 17-1,18 88 1,-18 53 0,-70 18-1,-36 18 1,-17-54 0,0-35-1</inkml:trace>
  <inkml:trace contextRef="#ctx0" brushRef="#br0" timeOffset="144403.076">9013 10707 0,'0'0'0,"18"0"31,17 0-15,18 0 0,-35 0-16,88 0 15,17 0 1,-17 0-1,-18-18 1,-35 18 0,0-35-1,0 17 17,-53-17-32</inkml:trace>
  <inkml:trace contextRef="#ctx0" brushRef="#br0" timeOffset="144687.037">9596 10495 0,'0'0'0,"0"18"47,0-1-32,35 19 1,0 17-1,-17-36-15,-1 19 16,-17 16 0,-17 19 15,-89-18-15,-18 0-1,1-18 1,105-35-16</inkml:trace>
  <inkml:trace contextRef="#ctx0" brushRef="#br0" timeOffset="150044.859">10601 10513 0,'0'0'0,"0"-18"31,0 0-15,0 1-1,0-1 17,-18 18-17,1 0 1,-1-17-1,0 17-15,1 0 16,-19 0 0,-16 35-1,-19 18 1,18 53 15,18-36-15,35-35-16,0 54 15,53-36 1,0-18 0,17-70-1,1-18 1,-54-18 0,19-70-1,-19 88 1,-17 35-1,-17 54 1,-1 17 0,18 17-1,18 36 17,35-53-17,0-18-15</inkml:trace>
  <inkml:trace contextRef="#ctx0" brushRef="#br0" timeOffset="150361.098">10848 10795 0,'0'0'0,"0"-18"16,0 1-1,0-1-15,18-35 16,-1-17-1,54-1 1,-36 53-16,36-17 16,52 0-1,-17 70 1,-18 36 15,-70 35-15,-36-1-1,-35-16 1,53-72 0,0-34-16</inkml:trace>
  <inkml:trace contextRef="#ctx0" brushRef="#br0" timeOffset="150859.722">11677 10495 0,'0'0'0,"-18"18"15,-17-1 1,17 1-16,1 35 16,17 35-1,35-35 1,53-18 15,36-52-15,-36-36-1,0-35 1,-35-18 0,-35 35-1,-18 54 1,-36 34 0,-34 124-1,17 18 1,35 53-1,18-1 1,-35-34 0,0-54-1,-18-87 1,-18-36 0,-17-53 15,0-71-16,53-17 1,87-53 0,1 123-16,0 19 0</inkml:trace>
  <inkml:trace contextRef="#ctx0" brushRef="#br0" timeOffset="151442">13035 10354 0,'0'0'0,"0"-18"15,-18 18 1,1-17 0,-54 17-1,-35 17 1,1 36-1,16 18 1,89 17 0,0-53-1,53 18-15,53 0 16,-18-35 0,1-71-1,-37-18 16,-16 1-15,-36 52 0,-18 36-1,-17 70 1,35 0 0,35-17-1,18 17 1,18-70-1</inkml:trace>
  <inkml:trace contextRef="#ctx0" brushRef="#br0" timeOffset="151707.758">13529 10407 0,'0'0'0,"-18"18"16,1-1-1,-36 71 1,0 36 0,18 52-1,17 18 1,18-141-16,0 53 16,-18 0-1,18-71 1,0-70-1,0 0 1</inkml:trace>
  <inkml:trace contextRef="#ctx0" brushRef="#br0" timeOffset="151942.07">13564 10301 0,'0'0'0,"18"0"15,0 0 1,-18 18-16,52 17 16,1 53-1,-53 36 1,-17-36 0,-71 0-1,-1-53 1,1-35-1</inkml:trace>
  <inkml:trace contextRef="#ctx0" brushRef="#br0" timeOffset="152223.866">13864 10407 0,'0'0'0,"0"18"15,0-1 1,0 1 0,0 17-16,-35 53 15,0 53 1,17 1 0,-17-1-1,17-53 1,18-18-1</inkml:trace>
  <inkml:trace contextRef="#ctx0" brushRef="#br0" timeOffset="152474.621">14111 10319 0,'0'0'0,"18"0"16,-1 17 0,36 19-1,0 34 1,-53 36 0,-35-53-1,17-18-15,-105 36 16,-18-36-1,53-35 1,70 0-16</inkml:trace>
  <inkml:trace contextRef="#ctx0" brushRef="#br0" timeOffset="152807.381">14605 9948 0,'0'0'0,"18"18"47,-18 0-31,0 52-1,-18 54 1,0-89-16,-17 53 15,0 53 1,-18 18 0,53-53-1,0-36 1,35-52 0,36-18-1,17-53 1</inkml:trace>
  <inkml:trace contextRef="#ctx0" brushRef="#br0" timeOffset="152973.016">14958 10442 0,'0'0'0,"-71"53"32,54-18-17,-1 36 1,0-18-1,18-18 1,-17-17-16</inkml:trace>
  <inkml:trace contextRef="#ctx0" brushRef="#br0" timeOffset="153132.275">14940 10178 0,'0'0'0,"0"17"16,0 1-1</inkml:trace>
  <inkml:trace contextRef="#ctx0" brushRef="#br0" timeOffset="153456.359">15346 10283 0,'0'0'0,"-18"0"16,1 0-1,-19 18-15,-34 35 16,-1 0 15,18 35-15,53 0 0,53 1-1,-35-72-15,52 1 16,19-1-1,-37-34-15</inkml:trace>
  <inkml:trace contextRef="#ctx0" brushRef="#br0" timeOffset="153889.22">15928 10231 0,'0'0'0,"-18"0"15,-35 17 1,36-17 0,-36 35-16,-35 36 31,35 0-15,53-1-1,53-17 1,35-35-1,0-18 1,18-71 0,-18-17-1,-17 17 1,-71 54 0,-53 52-1,-18 36 1,53 17-1,18-35 1,53 0 15,18-53-15,-53-18-16</inkml:trace>
  <inkml:trace contextRef="#ctx0" brushRef="#br0" timeOffset="154154.331">16581 9825 0,'0'0'0,"0"17"16,0 1-1,0 0-15,-18 52 16,-17 124-1,17-53 1,-17-17 0,-1-18 15,19-36-15,-1-52-16</inkml:trace>
  <inkml:trace contextRef="#ctx0" brushRef="#br0" timeOffset="154489.534">16581 10213 0,'0'0'0,"17"-18"16,1 18-1,52 0 1,19 0-1,16 0 1,-16 0 0,-72 0-1,1 0 1,-18 18 0,0 17-1,-35 18 1,17-18-1,0 18 1,1-35 0</inkml:trace>
  <inkml:trace contextRef="#ctx0" brushRef="#br0" timeOffset="154645.421">16986 9948 0,'0'0'0,"0"18"63</inkml:trace>
  <inkml:trace contextRef="#ctx0" brushRef="#br0" timeOffset="155003.221">17145 10195 0,'0'0'0,"-35"53"15,17 0 1,18 18-1,18-18 1,-1-36 0,36 1-16,18-18 15,35-35 17,-71-54-17,-17-34 1,-18 35-1,-18 17 1,-17 71 0,17 0-1,18 18-15</inkml:trace>
  <inkml:trace contextRef="#ctx0" brushRef="#br0" timeOffset="155302.48">17568 10407 0,'0'0'16,"0"-18"0,0 1-16,0-19 15,18-17 1,17-17 15,1 17-15,52-35-1,-53 70-15,36 18 16,52 53 0,-70 53-1,-35-18 1,-71-17 0,-71-36-1,71-35-15</inkml:trace>
  <inkml:trace contextRef="#ctx0" brushRef="#br0" timeOffset="155818.942">16016 10266 0,'0'0'0,"18"0"31,-1 0-15,36 35 0,-17 0-1,-36-17 1,0 0-16</inkml:trace>
  <inkml:trace contextRef="#ctx0" brushRef="#br0" timeOffset="156583.864">17251 10107 0,'0'0'0,"0"18"15,-18-1 1,1 1 0,-19 17-1,36-17-15,-35 17 16,0 18-1,17-35 1</inkml:trace>
  <inkml:trace contextRef="#ctx0" brushRef="#br0" timeOffset="158280.982">18874 10019 0,'0'0'0,"0"-18"47,0 36-16,-18-18-15,18 18-16,-18 17 0,1 0 15,-19 53 1,36-17 15,71-18-15,17-36-1,0-17 1,-17-35 0,17-71-1,-35 18 1,-53 53-1,0 52 1,-18 36 0,18 18-1,71-18 1,17 0 0,18-53-1,-35-18 1,-19-35-1,-52-35 1,-17-35 15,-36 70-15,0 17 0</inkml:trace>
  <inkml:trace contextRef="#ctx0" brushRef="#br0" timeOffset="158781.074">19914 9349 0,'0'0'0,"-17"0"16,-1 53-1,0 88 1,18 53 15,0-18-15,0-17 0,0-36-1,-17-70 1,17-35-1,0-36 1,17-17 0,19-53-1,-36 52-15,53-52 16,35 18 0,-35 87-1,17 72 1,-17-1-1,-35 18 1,-18-54 15,17-16-15,19-36 0,-19-18-16</inkml:trace>
  <inkml:trace contextRef="#ctx0" brushRef="#br0" timeOffset="158946.668">20655 10037 0,'0'0'0,"-18"17"15,-34 18 1,16 18 0,19-17-1,17-1 1</inkml:trace>
  <inkml:trace contextRef="#ctx0" brushRef="#br0" timeOffset="159080.118">20743 9578 0,'0'0'0,"0"18"31,0-1-31,18-17 16,0 18-16</inkml:trace>
  <inkml:trace contextRef="#ctx0" brushRef="#br0" timeOffset="159362.579">21167 9719 0,'0'0'0,"-18"0"15,-53 53 1,36-18 0,-18 18-1,-53 106 1,89-89 0,34 54-1,36-71 1,0-53-1,35 0 1,-17-53 0,-18-18-16</inkml:trace>
  <inkml:trace contextRef="#ctx0" brushRef="#br0" timeOffset="159795.473">21414 9207 0,'0'0'0,"0"18"16,0 0-16,0 35 15,0 88 17,0 35-17,0 18 1,0-35-1,0-124-15,0 53 16,0-52 0,0-72 15,17-16-15,1 34-16,17-70 15,36-1 1,70 54-1,-71 141 1,-34 0 0,-36 17 15,-36-52-15,-34-36-1,-18-35-15</inkml:trace>
  <inkml:trace contextRef="#ctx0" brushRef="#br0" timeOffset="161027.956">8908 11889 0,'0'0'0,"-18"0"16,0 17-1,-35 54 1,18 17-1,35 18 1,0-53-16,18 35 16,70-35-1,0-53 1,-17-53 0,-18-35-1,-36-53 1,-17 17-1,-70 54 1,-36 52 0,35 53-1,54 18 1,17-35 0</inkml:trace>
  <inkml:trace contextRef="#ctx0" brushRef="#br0" timeOffset="161277.58">9437 11818 0,'0'0'0,"-18"18"16,1 17-1,-1 0-15,0 53 16,-17 54-1,17 16 1,18-34 0,-17-18-1,17-18 1</inkml:trace>
  <inkml:trace contextRef="#ctx0" brushRef="#br0" timeOffset="161542.125">9613 11747 0,'0'0'0,"18"0"31,-1 18-31,54 17 16,0 71-1,-36 18 1,-53-18 0,-88-1-1,1-52 1,-1-35 0,88-18-1,0 0-15</inkml:trace>
  <inkml:trace contextRef="#ctx0" brushRef="#br0" timeOffset="161893.248">9878 12083 0,'0'0'0,"17"0"15,36 0 1,0 0-1,0-53 1,-18 0 0,-35-18-1,0 36 1,-17 17 0,-1 18-1,-52 53-15,17 53 31,35 18-15,18-19 0,35-16-1,1-54 1,17-18-16</inkml:trace>
  <inkml:trace contextRef="#ctx0" brushRef="#br0" timeOffset="162209.232">10301 12277 0,'0'0'0,"0"-18"16,0 0 0,18-17-16,-1-18 15,1-53 1,17 18 15,-17 53-31,52 0 16,-17 52-1,0 71 1,-35 1 0,-18 34-1,0-17 1,-53-36-1,53-52 1</inkml:trace>
  <inkml:trace contextRef="#ctx0" brushRef="#br0" timeOffset="162525.158">10989 11836 0,'0'0'0,"-18"0"31,1 17-15,-36 19-1,35-19-15,-17 19 16,35 52 0,0 18-1,35-18 1,-17-18-1,-18-17 1,-53-18 0,-53-17-1,53-18 1,0-18 0</inkml:trace>
  <inkml:trace contextRef="#ctx0" brushRef="#br0" timeOffset="163273.68">12277 11571 0,'0'0'0,"-18"18"31,18 17-15,-35 18 0,-18 88-1,0 35 1,18-17-1,17-53 1,18-53 0,0-35-16,18-1 15,35-52 1,-36 17-16</inkml:trace>
  <inkml:trace contextRef="#ctx0" brushRef="#br0" timeOffset="163460.369">11571 11994 0,'0'0'0,"18"0"31,-1 0-31,19 0 16,-1 0-16,124-17 15,35-18 1</inkml:trace>
  <inkml:trace contextRef="#ctx0" brushRef="#br0" timeOffset="163842.114">12453 11871 0,'0'0'0,"0"18"0,-18 70 15,18 18 1,0-1 15,0-87-31,0 17 16,0-17 0,18-18-1,17-71 1,18-17-1,18-35 1,-1 70 0,-17 71-1,0 70 1,-35 35 0,-18-17-1,-35-35 1,17-54-1</inkml:trace>
  <inkml:trace contextRef="#ctx0" brushRef="#br0" timeOffset="164127.818">13070 12065 0,'0'0'0,"0"18"15,0 52 1,0 1 0,-17-1-1,17-34 1,-18-36 15,18-18-31,0-17 16,0-36-1,53-52 1,18 17 0,-1 18 15,-52 88-31</inkml:trace>
  <inkml:trace contextRef="#ctx0" brushRef="#br0" timeOffset="164437.538">13423 11942 0,'-17'17'16,"-1"18"-1,0 1-15,18 52 16,0 0 0,36-35-1,16-35 1,-16-54-1,-1 1 1,18-124 15,-53 54-15,0 16 0,-71 54-1,1 35 1,52 35-16</inkml:trace>
  <inkml:trace contextRef="#ctx0" brushRef="#br0" timeOffset="164855.206">13741 11977 0,'0'0'0,"0"17"15,-18 54 1,-17 17 0,35-17-1,35-18 17,-17-36-17,17-17-15,36-17 16,34-54-1,1-52 1,-18-1 0,-52 54-1,-54 70 1,-53 53 0,19 35-1,16 0 1,54-18-1,52-52 1,54-18 0</inkml:trace>
  <inkml:trace contextRef="#ctx0" brushRef="#br0" timeOffset="165369.941">14623 11712 0,'0'0'0,"-106"35"32,18 36-17,70 0 1,18-18 0,88 17-1,-53-70-15,36 0 16,35-18-1,0-70 1,-53 18 0,-53 34-1,-36 89 32,-17 53-31,36-53-16,-19 141 15,1 0 1,0-17 0,0-54-1,17-52 1,-17-54 0,-18-34-1,0-54 1,0-17-1,53-36 1,71-52 0,-19 105-1</inkml:trace>
  <inkml:trace contextRef="#ctx0" brushRef="#br0" timeOffset="165821.988">15346 11307 0,'0'0'0,"0"17"16,0 54-1,0-1 1,0 54-1,-18-1 1,1-70-16,-1 18 16,-17 35-1,35-89 1,0-70 31,17-17-32,1 34-15,52-52 16,19 18 0,-19 70-1,-17 70 1,-53 1 0,0 35-1,-53-18 1,-88-35-1</inkml:trace>
  <inkml:trace contextRef="#ctx0" brushRef="#br0" timeOffset="166235.485">14799 11659 0,'0'0'0,"0"18"47,18 0-32,-1-1 1,1 1 0,-18-1-16</inkml:trace>
  <inkml:trace contextRef="#ctx0" brushRef="#br0" timeOffset="167632.758">12471 11747 0,'0'0'0,"17"0"31,-17 18 78,-17 0-93,17-1-16,0 1 15,-18 17 1,18-17-16,-18 35 16,1 17-1,17-34 1</inkml:trace>
  <inkml:trace contextRef="#ctx0" brushRef="#br0" timeOffset="168997.831">16827 11077 0,'0'18'32,"0"-1"-17,-17 19-15,17-1 0,-18 36 16,-17 87 0,0-17-1,-1 18 1,19-35-1,17-18 17,0-71-17,0-53 17,17-52-17,19-36 1,34-18-1,1 36 1,-36 70-16,36 1 16,17 70-1,-18 53 1,-52-54 0,-36 37-1,-105-19 1,35-52-1,-1-36 17,54-17-17,35 17-15</inkml:trace>
  <inkml:trace contextRef="#ctx0" brushRef="#br0" timeOffset="169381.129">17427 11589 0,'0'0'0,"18"17"16,-1 19-1,-17 34 1,-17 36-1,-18-35 1,-18-18 0,53-36-1,0-52 17,0 0-17,17-54 1,1 54-16,35-18 15,35-53 1,0 53 0,-35 18-1,-35 35-15</inkml:trace>
  <inkml:trace contextRef="#ctx0" brushRef="#br0" timeOffset="169680.616">17745 11606 0,'0'0'0,"-18"18"16,-17 35 0,17 17 15,18 1-15,53 0-1,18-54 1,-36-17-16,35-35 15,1-18 1,-36-53 0,-35 18-1,-35 35 1,-71 18 0,71 35-1,17 0 1</inkml:trace>
  <inkml:trace contextRef="#ctx0" brushRef="#br0" timeOffset="170195.656">18133 11571 0,'0'0'0,"0"18"16,-18 17-1,18 36 1,0-19 0,0-34-16,35 17 15,36 1 1,-18-36 0,17-53-1,-17-18 1,18 1-1,-53 34 1,-18 54 0,0 17 15,0 36-15,35-36-1,18-17 1,35-18-1,-18-36 1,-17-16 0,-35-37-1,0 19 1,-71-1 0,-35 36-1,17 35 1</inkml:trace>
  <inkml:trace contextRef="#ctx0" brushRef="#br0" timeOffset="170529.192">19085 11377 0,'0'0'0,"-17"0"31,17 18-15,-36 17 0,19 0-1,-1 36 1,18-54-16,35 54 16,1 0-1,17-36 1,-53 0-1,-18-17 1,-53-18 0,-17 0-1,35-36 17,36 19-32</inkml:trace>
  <inkml:trace contextRef="#ctx0" brushRef="#br0" timeOffset="170877.265">19509 11501 0,'0'0'0,"17"0"16,1-18-1,-18 0-15,18-17 16,-18-18 0,0 18-1,-71 35 1,18 17 15,-18 72-15,36 16-1,53-34 1,52 0 0,19-36-1,-36-35 1</inkml:trace>
  <inkml:trace contextRef="#ctx0" brushRef="#br0" timeOffset="171165.556">20002 11465 0,'0'0'0,"0"18"16,0 0-16,-17 52 15,-1-52 1,1 35-16,-19 17 31,36-52-15,0-36-1,0 1 1,0-36 0,18-36-1,52-52 1,1 53 0,-71 35-1</inkml:trace>
  <inkml:trace contextRef="#ctx0" brushRef="#br0" timeOffset="174122.496">15363 11324 0,'0'0'0,"0"18"156,-17-18-156,17 17 15,0 1 1,0 17 0,-18-17-1,18 0-15,0 17 16,-17 18 0,-1-18-1,18-17 16,-18 35-15,18-36 0,-17 1-1,17 17 1,-18-17 0,18 17-1,-18-17 1,1-18-1,17 35 1,-18-17 0,18-1-1,-18 1 1,18 0 0,-17-1-1,17 19 16,-18-1-15,18-18 0,-17 1-1,17 17 1,0 1 15,0-19-15,-18 1-1,18 0 1,0-1 0,-18 1-1,18-1 1,0-34 93,18-1-109,-18 1 16,18-36 0,-1 0-1,1-18 1,-1 36-1,1 0 1,0-1 0,-1 19-1,1-1 1,0 18 15,-1-18-31,1 18 16,-18-17-1,18 17 1,-18-18 0,17 18-1,1-18 1,-1 1 0,19 17-1,-19-18 1,19 18-1,-36-17 1,35 17 0,0 0-1,-17 0 1,17 0 15,-17 0-15,-1 17 15,1 1-15,-18-1-1,0 19 1,18-19 0,-18 19-1,0-1 1,0-17-1,0 17 1,0-17 0,0 17-1,0-18 1,0 1-16,0 0 16,-18 17-1,0-17 1,18-1-1,0 1 17,-17 17-17,-1-17 1,18 17 0,0-17-1,-18-1 1,18 1 15,-17-18 0,17-18 63,0 1-78,0-1-1,17-35 1,1-35 0,0 17-1,-18 54-15,0-36 16,0 0-1,0 0 1,-18 0 0,0 18-1,1 17 1,-18 18 0,17 0-1,-17-17 1,-1 17-1,-17 17 17,-17 18-17,17-17-15</inkml:trace>
  <inkml:trace contextRef="#ctx0" brushRef="#br0" timeOffset="177769.754">794 14129 0,'0'0'0,"0"17"47,0 1-31,0 17-16,0 1 0,0 87 15,-18 18 16,-17 0-15,0-35 0,35-53-1,0-71 1,0-17 0</inkml:trace>
  <inkml:trace contextRef="#ctx0" brushRef="#br0" timeOffset="177984.026">406 14058 0,'0'0'0,"17"0"32,19 0-32,-1 0 15,35 0-15,72 0 31,16 0-15,-17-17 0,-105 17-16</inkml:trace>
  <inkml:trace contextRef="#ctx0" brushRef="#br0" timeOffset="178382.475">1217 14464 0,'0'0'0,"18"0"47,-1 0-47,1-18 15,0 1 1,17-19-16,-35 19 15,18-36 1,-18-18 0,-18 54-1,-35-1 1,0 88 0,18 36-1,35 35 1,17-35-1,19-70 1,52-19 0,0-17-1,-35-53 1</inkml:trace>
  <inkml:trace contextRef="#ctx0" brushRef="#br0" timeOffset="178665.156">1711 14182 0,'0'0'0,"-18"0"16,1 17 0,-19 1-1,19 35 1,17-36-16,0 72 16,35-1-1,0 0 1,-17-53-1,-36 18 1,-17-17 0,-88-1-1,70-35 1,-18 0 0,36-35-1</inkml:trace>
  <inkml:trace contextRef="#ctx0" brushRef="#br0" timeOffset="178965.207">1993 13935 0,'0'0'0,"0"17"15,18-17 1,-1 18-16,-17 35 15,0 53 1,-17 35 0,-1-53-1,1 71 1,17-36 0,35-35-1,18-52 1,17-36-1,18-88 1</inkml:trace>
  <inkml:trace contextRef="#ctx0" brushRef="#br0" timeOffset="179131.305">2011 14340 0,'0'0'0,"17"0"31,54 0-15,-36-17-16,177-19 15,-141 19 1</inkml:trace>
  <inkml:trace contextRef="#ctx0" brushRef="#br0" timeOffset="179663.284">3316 14129 0,'0'0'0,"-18"0"16,-17 0-1,-53 17 1,0 19 0,35 69-1,35 1 1,54 0-1,69-35 1,1-54 15,-18-52-15,-52-18 0,-36 18-16,17-53 15,-17-36 1,0 107-1,-17 34 1,-1 71 0,18 36-1,53-18 1,53-36 0,-36-70-1</inkml:trace>
  <inkml:trace contextRef="#ctx0" brushRef="#br0" timeOffset="180096.766">3828 14146 0,'0'0'0,"-18"18"15,0 17 1,1 53-1,17 18 1,0-70-16,53 52 16,0-53-1,35-17 1,-18-36 0,1-52-1,-36-54 1,-17 36-1,-18 35 1,0 71 0,0 52 15,0 18-15,17 1-1,36-19 1,-17-52-1,52-18 1,-71-18-16</inkml:trace>
  <inkml:trace contextRef="#ctx0" brushRef="#br0" timeOffset="180396.586">4551 13811 0,'0'18'31,"0"0"-15,0 17 0,0 0-16,0 71 15,0 17 1,0 1-1,0-36 1,17 18 0,54-36-1,0-70 1,-19-17 0</inkml:trace>
  <inkml:trace contextRef="#ctx0" brushRef="#br0" timeOffset="180580.474">4498 14182 0,'0'0'0,"18"0"16,-1 0-1,36 0 1,0 0-1,-18 0-15,36 0 0</inkml:trace>
  <inkml:trace contextRef="#ctx0" brushRef="#br0" timeOffset="180879.012">4939 14058 0,'0'0'16,"-35"88"15,17-52-31,18-1 0,0 88 15,18-52 1,35 17 0,17-70-1,1-53 17,-18-36-17,-53-35 1,0-17-1,-53 34 1,-36 37 0,1 52-1,71 17 1</inkml:trace>
  <inkml:trace contextRef="#ctx0" brushRef="#br0" timeOffset="181394.683">5468 14358 0,'0'0'0,"0"-18"16,-18 1-1,1-19 1,17-52-1,0 53 1,0 0-16,35-1 16,53 36-1,0 71 1,-35 17 0,-17-35-1,-19 0 1,1-71 15,-18 1-31,18-54 16,-1 18-1,18-35 1,36 35 15,0 53-15,17 106-1,-88-35 1,0 17 0,0 0-1,-18-35 1,0-53 0</inkml:trace>
  <inkml:trace contextRef="#ctx0" brushRef="#br0" timeOffset="181827.133">6667 14005 0,'0'0'0,"-17"0"15,-71 18 1,-18 52-1,53-17 1,35-35-16,1 53 16,70 34-1,52-69 1,19-72 0,-71-17-1,35-35 1,-17 0-1,-71 53 1,-89 88 0,19 35-1,52-18 1,18 36 15,18-53-15,35-35-1,-18-36-15</inkml:trace>
  <inkml:trace contextRef="#ctx0" brushRef="#br0" timeOffset="182129.178">7426 13564 0,'0'0'0,"0"18"16,0 52 0,0 36-1,-35 18 1,17 17 0,18-53 15,0-53-31,0 106 15,0-52 1,53-54 0,-18-35-1,-17-18-15</inkml:trace>
  <inkml:trace contextRef="#ctx0" brushRef="#br0" timeOffset="182293.949">7250 14005 0,'0'0'0,"35"0"15,-18 0 1,19 0-16,-1 0 16,71-17-1,-88 17-15</inkml:trace>
  <inkml:trace contextRef="#ctx0" brushRef="#br0" timeOffset="182594.884">7673 13917 0,'0'0'0,"-18"18"15,1-1 1,-36 36 0,0 35-1,35 1 1,18-54-1,18-17-15,17-1 16,18-17 0,-18-35-1,1 0 1,-1-36 0,-35 18-1,-35 0 16,-1 53-15,19 0 0</inkml:trace>
  <inkml:trace contextRef="#ctx0" brushRef="#br0" timeOffset="183010.629">7620 14023 0,'0'0'0,"18"-18"31,-18 1-15,17-1-1,-17 0 1,0 1 0,-17 17-1,-36 35 1,-18 36 0,1 17-1,70 35 1,0-17-1,17-53 1,1-35-16,52 35 16,1-53-1,35-53 1</inkml:trace>
  <inkml:trace contextRef="#ctx0" brushRef="#br0" timeOffset="183676.706">8484 14058 0,'0'0'0,"18"0"31,17 0-16,36 0-15,52 0 32,54 0-17,-19 0 1,1-17 0,0-19-1,-89-17 1,-52 53-16,-18-35 15,-35 17 1,-18-17 0,18 18-1,17 17 1,0 0 0,36 35 15,17 18-16,18 17 17,-35 1-17,-53-1 1,-54-17 0,-34 0-1,17-35 1</inkml:trace>
  <inkml:trace contextRef="#ctx0" brushRef="#br0" timeOffset="184789.812">10425 13476 0,'0'0'0,"0"18"31,0-1-15,0 36 0,0-17-16,0 87 15,0 1 1,-18-1-1,-17-52 1,-1-1 0,36-17-1,0-35-15,36-36 32,17-53-17</inkml:trace>
  <inkml:trace contextRef="#ctx0" brushRef="#br0" timeOffset="185007.54">10213 13547 0,'0'0'0,"18"0"16,-1 0-1,1 0-15,52 0 16,71 0 0,1 0-1,-1-18 1</inkml:trace>
  <inkml:trace contextRef="#ctx0" brushRef="#br0" timeOffset="185321.367">10742 13741 0,'0'0'0,"0"53"16,-18 17-1,18-35 1,36 18 0,105 0-1,-18-70 1,-35-1-1,1-35 1,-36-53 0,-53 0-1,-124 18 1,-17 71 0,35 52-1,71 0 1</inkml:trace>
  <inkml:trace contextRef="#ctx0" brushRef="#br0" timeOffset="185970.861">12823 13476 0,'0'0'0,"0"-18"15,0 1 1,0-1 0,-17 1-1,-1 17-15,-35 0 16,-105 35-1,69 18 1,19 53 0,70-1-1,88-16 1,18-54 0,-71-35-16,53-18 15,-17-35 1,-36 0-1,0-35 1,-35 18 0,0 52-1,-53 106 17,18 0-17,35 1 1,35-19-1,1-52 1,34-18 0</inkml:trace>
  <inkml:trace contextRef="#ctx0" brushRef="#br0" timeOffset="186386.739">13176 13582 0,'0'0'0,"0"18"16,0 17-16,0 0 16,0 36-1,36-18 17,34-18-17,1-35 1,-36 0-16,0-18 15,53-88 1,-52 1 0,-19 34-1,-17 18 1,-17 71 0,-19 52-1,19 54 1,17-54-1,0 1 1,17-53 0,19-1-1,-1-17 1</inkml:trace>
  <inkml:trace contextRef="#ctx0" brushRef="#br0" timeOffset="186686.71">13882 13141 0,'0'0'0,"0"18"16,-18-1-1,1 71 1,-1 36-1,0 17 1,18-88 0,-17 17-16,17 54 15,0-36 17,0-35-17,17-53 1,1 0-16</inkml:trace>
  <inkml:trace contextRef="#ctx0" brushRef="#br0" timeOffset="186853.421">13899 13617 0,'0'0'0,"18"0"46,0 0-46,-1-17 0,89-1 16,-71 0 0</inkml:trace>
  <inkml:trace contextRef="#ctx0" brushRef="#br0" timeOffset="187135.653">14340 13441 0,'-17'17'31,"-19"19"-31,-16-19 0,157-87 0,-175 158 0,52-70 15,-35 87 1,18-16 0,53-36-1,52-18 1,18-35 0,-17-35-1,0-36 1,-54-35-1,-17 0 1,-35 18 0,-53 53-1,17 35 1</inkml:trace>
  <inkml:trace contextRef="#ctx0" brushRef="#br0" timeOffset="187718.095">14693 13741 0,'0'0'0,"0"-18"31,0 0-16,0 1 1,18-19-16,-1-34 16,19-36-1,17 36 1,17 52 0,-17 71 15,18 35-16,-18 18 1,-36-71 0,-17-17-1,0-36 1,18-52 0,0-19-1,34 1 1,19 18-1,0 70 1,-19 70 0,-16 18-1,-19 18 1,-17 0 15,-35-53-15,17-35-1,1-18 1,17-18-16</inkml:trace>
  <inkml:trace contextRef="#ctx0" brushRef="#br0" timeOffset="188150.622">16034 13282 0,'0'0'0,"-18"0"16,0 18-16,-87 35 15,-1 52 1,0 1 0,88-35-1,36 17 16,53-53-15,17-35 0,-53-17-16,53-36 15,-17-35 1,-36 17 0,-35 36-1,-18 88 1,-17 0-1,0 70 1,35-70 0,17 0-1,36-53 1,-17-18 0</inkml:trace>
  <inkml:trace contextRef="#ctx0" brushRef="#br0" timeOffset="188416.856">16598 12982 0,'0'0'15,"0"18"-15,-17-1 16,-19 107-1,1 35 1,0-1 0,35-16-1,-18-37 1,0-34 0,1-53-1</inkml:trace>
  <inkml:trace contextRef="#ctx0" brushRef="#br0" timeOffset="188600.43">16492 13423 0,'36'-17'15,"-19"-1"1,19 18-16,52-18 15,-35-17 1,-36 35-16</inkml:trace>
  <inkml:trace contextRef="#ctx0" brushRef="#br0" timeOffset="188918.935">16986 13476 0,'0'0'16,"18"0"0,17-35-1,18 0 1,-18-36 0,-35 53-16,0-17 15,-53 17 1,-35 54-1,18 87 1,34-17 0,36-35-1,36-19 1,52-34 0,124-36-1</inkml:trace>
  <inkml:trace contextRef="#ctx0" brushRef="#br0" timeOffset="190447.405">18450 13000 0,'0'0'0,"0"17"47,0 1-47,18 17 16,0 71-1,158 265 141</inkml:trace>
  <inkml:trace contextRef="#ctx0" brushRef="#br0" timeOffset="190613.338">18256 13511 0,'0'0'0,"18"0"46,0 0-46,34-17 16,72-19 0,-36 1-16</inkml:trace>
  <inkml:trace contextRef="#ctx0" brushRef="#br0" timeOffset="191311.909">18468 13070 0,'0'0'16,"0"18"15,0 0-16,0 17 1,0-17-16,0 70 16,0 35-1,0-52 1,-18 35 0,1-1-1,-1-34 1,18 17-1,0-52 1,18-19 0,17 1 15,53-18-15,0-35-1,0-36 1,-52 18-16</inkml:trace>
  <inkml:trace contextRef="#ctx0" brushRef="#br0" timeOffset="191529.003">18397 13494 0,'0'0'0,"18"-18"31,0 18-31,35-35 16,-18 35-16,35-18 15,71-17 17,-123 17-32</inkml:trace>
  <inkml:trace contextRef="#ctx0" brushRef="#br0" timeOffset="191945.234">18838 13441 0,'0'0'0,"18"0"16,53 0-1,-54-18-15,54 1 16,-18-36 0,-36 17-1,-17-17 17,0 18-17,-53 35 1,0 53-1,-17 88 1,70-35 0,0-35-1,53-19 1,35-16 0,0-36-1,-53 0-15,71-53 16,-53 0-1</inkml:trace>
  <inkml:trace contextRef="#ctx0" brushRef="#br0" timeOffset="192227.736">19544 13176 0,'-18'0'32,"-70"282"-32,194-564 0,-141 300 15,-1 17 1,36 36-1,0-1 1,18 18 0,0-35-1,-1 36 1,1-37 0,-53-34-1,-36 0 1,0-18-1,19-18 1,34 0 0</inkml:trace>
  <inkml:trace contextRef="#ctx0" brushRef="#br0" timeOffset="192527.051">19914 12876 0,'0'0'0,"0"18"15,0 0 1,-17 70 0,-19 35-1,19-17 1,17-53-16,-36 106 15,36-36 1,0-17 0,0-53-1,36-35 1,-1-36 0</inkml:trace>
  <inkml:trace contextRef="#ctx0" brushRef="#br0" timeOffset="192676.291">19932 13406 0,'0'0'0,"35"0"16,-17 0-16,70-53 15,-17 17 1</inkml:trace>
  <inkml:trace contextRef="#ctx0" brushRef="#br0" timeOffset="193225.929">21343 13017 0,'0'0'0,"0"-17"16,-18 17 15,-17 0-16,17 0-15,-70 35 16,-18 53 0,1 18-1,34 18 1,71-1 0,71-52-1,34-36 1,1-35-1,0-71 1,-71 36-16</inkml:trace>
  <inkml:trace contextRef="#ctx0" brushRef="#br0" timeOffset="193944.63">21643 12965 0,'0'0'16,"-18"0"-1,-17 0 1,-18 35 0,-17 53-1,52-17 1,0 70 0,36-71-1,52-34 1,-17-54-1,18-53 1,-18-34 0,-18-1-1,-17 35 1,-54 124 15,19 35-15,17-17 15,0-36-31,0 53 16,53-52-1,17-19 1,18-52 0,1-18-1,-36-35 1,52-36-1,-52 1 1,-53 70 0,-17 35-1,-36 54 1,0 16 0,53 37 15,35 17-16,18-1 1,-18-34 0,-35-18-1,-53-18 1,-35-17 0,-18-18-1,36-18 1,52-17-1</inkml:trace>
  <inkml:trace contextRef="#ctx0" brushRef="#br0" timeOffset="194324.801">22560 13070 0,'0'0'0,"18"0"16,-1-17 0,19-1-1,-19 0-15,19-17 16,-19-18 0,-17 36-1,-17-1 1,-36 18-1,-71 88 1,71 36 0,36-1-1,34-35 1,36-35 0,18-35-1,52-36 16,-105 1-31</inkml:trace>
  <inkml:trace contextRef="#ctx0" brushRef="#br0" timeOffset="194589.958">23054 12859 0,'0'0'16,"-35"0"-1,17 0 1,0 0-16,-17 17 15,18 19 1,17 17 0,0 17-1,35 18 1,-18 36 0,-17-71-1,-88 0 1,-70-36-1,-72-17 1</inkml:trace>
  <inkml:trace contextRef="#ctx0" brushRef="#br0" timeOffset="197170.659">1058 15646 0,'0'0'0,"0"17"47,0 19-31,-17-19-16,-1 71 15,0 54 1,-17 16-1,35-87 1,-18-36-16,18 36 16,-17-18-1,17-36 1,0-52 15,0 0-31</inkml:trace>
  <inkml:trace contextRef="#ctx0" brushRef="#br0" timeOffset="197402.158">723 15734 0,'0'0'0,"35"-18"31,1 1-31,-19-1 15,160-53 1,-18 18 0,-36 18-1,-70 35 1,-18 0 0</inkml:trace>
  <inkml:trace contextRef="#ctx0" brushRef="#br0" timeOffset="197751.681">1341 15946 0,'0'0'0,"-18"35"16,18-18-1,-18 19-15,1 52 16,34 18-1,1-53 1,70-18 0,18-35-1,-36-53 1,-34-35 0,-54-53 15,-35 17-16,-17 71 1,-1 71 0,36 17-1,52 18-15</inkml:trace>
  <inkml:trace contextRef="#ctx0" brushRef="#br0" timeOffset="198070.608">1782 15998 0,'0'0'0,"0"18"15,0 17-15,0 18 16,17 18 0,71-1 15,1-52-16,-54-18-15,18-18 16,0-17 0,-53-53-1,-18-18 1,-53 18 0,-34 70-1,52 36 1,17 0-1</inkml:trace>
  <inkml:trace contextRef="#ctx0" brushRef="#br0" timeOffset="198333.967">2399 15452 0,'0'0'0,"-18"0"31,18 17-15,-35 89 0,17-53-16,1 53 15,17 53 1,0-1 0,0-34-1,0-36 1,17-53-1,1-35 1</inkml:trace>
  <inkml:trace contextRef="#ctx0" brushRef="#br0" timeOffset="198883.505">2575 16069 0,'0'0'0,"18"0"47,35-18-31,35 1 0,0-1-1,-35 0-15,88 1 16,212-36-1,-177 35 1,-123 1 0,-17-1-1,-36 0 1,-18-17 0,-35 17-1,0-17 16,18 18-15,17-1 0,36 36 15,-1-1-15,36 36-1,-17-18 1,-1 54-1,-35-1 1,-53-18 0,18-52-16,-36 17 15,18-35 1</inkml:trace>
  <inkml:trace contextRef="#ctx0" brushRef="#br0" timeOffset="199682.828">5009 15663 0,'0'0'0,"0"-17"0,18-19 15,0 1-15,-1-35 16,19-36 0,-36 35-1,-71 36 1,-52 53-1,-1 34 17,71 72-17,53-36 1,71 89 0,35 17-1,-36-89 1,-70-52-1,-17 0 1,-54-18 0,-53-17-1,19-18 1,16-18 0,72-17-1,52-18 1</inkml:trace>
  <inkml:trace contextRef="#ctx0" brushRef="#br0" timeOffset="200031.421">5239 15857 0,'0'0'0,"0"18"16,-18 17-1,0 36 1,1-54-16,17 89 16,0-35-1,70-36 1,-17-35 0,18-18-1,-1-70 1,-52 0 15,-36 35-15,-35-17-1,-17 34 1,-1 36 0,54 0-1</inkml:trace>
  <inkml:trace contextRef="#ctx0" brushRef="#br0" timeOffset="200397.221">5927 15628 0,'0'0'0,"0"-18"16,0 1-1,0-19-15,17-34 16,-17 52 0,0-17-1,0 17 1,-53 54 0,-17 69-1,17 54 1,18 18-1,-1-19 1,36-52 0,0-71-16,0 54 15,-17-54 1</inkml:trace>
  <inkml:trace contextRef="#ctx0" brushRef="#br0" timeOffset="200563.994">5539 16104 0,'0'0'0,"17"0"16,-17-17 0,71-19-1,-54 19-15,89-36 16,-35 0-1</inkml:trace>
  <inkml:trace contextRef="#ctx0" brushRef="#br0" timeOffset="200796.98">6209 15416 0,'0'0'0,"0"18"31,0 0-31,-18 17 16,1 35-16,-19 89 31,19 0-15,-1-36 0,0-34-1,18-54-15</inkml:trace>
  <inkml:trace contextRef="#ctx0" brushRef="#br0" timeOffset="200969.187">6050 15875 0,'0'0'0,"0"-18"31,35 1-31,36-1 15,17-52 1,-53 52 0</inkml:trace>
  <inkml:trace contextRef="#ctx0" brushRef="#br0" timeOffset="201515.861">6526 15646 0,'0'0'0,"0"17"16,-17 1-16,-1 35 16,0-18-16,1 53 15,17 53 1,53-70-1,0-53 1,52-18 0,1-53 15,-17-18-15,-19-52-1,-52 52 1,-36 124 15,18 18-15,0-36-16,18 0 15,52 18 1,-17-53 0,18-18-1,-36-52 1,-35-18-1,0 17 1,-18-35 0,-17 0 15,-18 89-15</inkml:trace>
  <inkml:trace contextRef="#ctx0" brushRef="#br0" timeOffset="201962.594">7549 15469 0,'0'0'0,"-17"0"16,-1 0-16,-35 53 15,0 18 1,0 17 0,53 0-1,53-17 1,18-54 15,-18-17-15,-36 0-16,36-70 15,-17-36 1,-19 0 0,-17 71-1,0 35 1,0 70 0,-17 36-1,34-18 1,36-35-1,53-53 1</inkml:trace>
  <inkml:trace contextRef="#ctx0" brushRef="#br0" timeOffset="202261.888">8308 15610 0,'0'0'0,"0"36"16,0 52 0,-18-35-1,18-18-15,-17 18 16,17-35 0,0-36-1,0-17 1,17-36-1,19-35 1,34-52 0,18 87-1,-17 53 1</inkml:trace>
  <inkml:trace contextRef="#ctx0" brushRef="#br0" timeOffset="202544.606">8749 15575 0,'0'0'0,"18"0"15,-1-18 1,1 1-16,17-18 16,0-18-1,-17-18 1,-71 53-1,-70 54 1,-1 70 0,71 35-1,53-53 17,106 18-17,-53-89-15</inkml:trace>
  <inkml:trace contextRef="#ctx0" brushRef="#br0" timeOffset="203110.801">7620 15452 0,'0'0'0,"0"17"46,18 1-30,-18 0-16,17-18 16,1 52-16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00:10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1270 0,'0'0'0,"0"-18"31,0 1-15,18 17-16,-1-36 15,-17 19-15,36-18 16,-1-89 0,-17 1-1,-18 34 16,-53 54-31,-35 35 16,52 18 0,-34 17-1,-19 88 1,89-17 0,53 53-1,36 0 1,-19-18-1,-52-53 1,-36-17 0,-70-36-1,-18-17 1,18-18 0,0-36-1,70 19 1,18-19-1,71-17 1,-36 53 0</inkml:trace>
  <inkml:trace contextRef="#ctx0" brushRef="#br0" timeOffset="366.579">1411 1552 0,'18'0'16,"-1"-17"-1,36-19 1,-17-17 0,-19-17-1,-17 17 1,-35 53-1,-18 35 1,-35 53 0,35 18-1,35 0 17,18-18-17,53-17 1,18-54-1,-1-34 1,18-36 0</inkml:trace>
  <inkml:trace contextRef="#ctx0" brushRef="#br0" timeOffset="683.884">2170 864 0,'0'0'0,"-18"18"31,18 0-31,-18 34 32,1-34-32,-19 53 15,-17 52 1,-17 89-1,35-106 1,-1 17 0,36-35-1,0-35 1,18-53 0,35-35-1</inkml:trace>
  <inkml:trace contextRef="#ctx0" brushRef="#br0" timeOffset="1082.276">2346 1499 0,'0'0'0,"0"-17"16,35-1-1,-17 0 1,0 1-16,17-36 16,-18-18-1,-17 36 1,-52 35-1,-1 18 1,-36 70 0,19 71-1,70-71 17,70-18-17,36-34 1,0-36-1</inkml:trace>
  <inkml:trace contextRef="#ctx0" brushRef="#br0" timeOffset="1430.968">2646 1676 0,'0'0'0,"0"-18"31,0 0-31,0-17 16,17-53 0,19-18-1,17 0 1,0 53 15,-18 71-15,-18 0-16,36 87 15,-35 19 1,-18-36 0,0-17-1,0-54 1,-18-17 0</inkml:trace>
  <inkml:trace contextRef="#ctx0" brushRef="#br0" timeOffset="1630.473">3210 1376 0,'0'0'0,"0"17"0,-17 19 16,-1-1-1,0 18 1,-17 17-1,35 1 1,-35-36 0</inkml:trace>
  <inkml:trace contextRef="#ctx0" brushRef="#br0" timeOffset="1797.266">3298 1005 0,'0'0'0,"-17"0"16,17 18 15,0 0-31,0-1 16</inkml:trace>
  <inkml:trace contextRef="#ctx0" brushRef="#br0" timeOffset="2212.939">3598 1288 0,'0'17'0,"-17"1"16,17 0-16,-18 34 15,0-34-15,18 88 16,0-36 0,36-17-1,52-35 1,18-18 15,0-88-15,-36-18-1,-35-17 1,-35 52 0,0 53-1,-17 54 1,-1-19-16,18 71 16,0 18-1,35-35 1,-17-36-1</inkml:trace>
  <inkml:trace contextRef="#ctx0" brushRef="#br0" timeOffset="2729.843">4269 1393 0,'0'0'16,"0"-35"-1,0 18-15,17-36 16,19-36 0,-1 72-1,18 34 1,0 54 0,-18 17-1,-35-17 1,0-1-1,0-34 1,0-19 0,-18-34-1,18-36 1,18-36 0,52-16 15,19 34-16,16 53 1,1 89 0,-88 52-1,-36-17 1,-52 0 0,17-53-1,18-53 1,-1 0-1,36-18-15</inkml:trace>
  <inkml:trace contextRef="#ctx0" brushRef="#br0" timeOffset="3975.835">4339 1270 0,'0'0'0,"0"18"31,0-1-15,-17 1-1,17 0-15,0 17 16,-18 35 0,0-17-1,18-35 1</inkml:trace>
  <inkml:trace contextRef="#ctx0" brushRef="#br0" timeOffset="4958.691">6403 1005 0,'0'0'0,"0"-17"32,-18 17-17,-35 0 1,-17 0 0,-36 70-1,35 19 1,1 34-1,52-17 1,18-71 0,18 36-1,70-18 1,36-53 0,34-36-1,1-52 1,17-35-1,-70 34 1,-88 19 0,-71 70-1,-18 53 1,18 35 0,53-35-1,18 53 1,53-36-1,52-52 1,-52-36 15,-18-52-15,-53-54 0,-18 18-1,-35 36 1,35 52-16</inkml:trace>
  <inkml:trace contextRef="#ctx0" brushRef="#br0" timeOffset="5508.139">7161 1464 0,'0'0'0,"0"-18"32,0-17-17,0-35 1,0-19 0,18 1-1,17 35 1,36 53-1,-36 36-15,0 16 16,18 37 0,-35-19-1,-18-35 1,0-52 15,18-71-15,17-36-1,-17 89 1,-1-18-16,36 0 31,0 106-15,-18 53 0,-35-18-1,0 18 1,0-36-1,0-17 1,0-70 0</inkml:trace>
  <inkml:trace contextRef="#ctx0" brushRef="#br0" timeOffset="5807.942">8132 952 0,'0'0'0,"0"18"32,-18 0-32,0 70 15,-17 35 17,35 54-17,0-124-15,-18 123 16,-35-35-1,0-53 1,18-35 0,0-53-1,17 0 1,18-70 0,18 35-16</inkml:trace>
  <inkml:trace contextRef="#ctx0" brushRef="#br0" timeOffset="6044.998">8414 900 0,'0'0'0,"17"0"32,19 35-32,-1 0 15,-17 53 1,-18 18-1,-71 0 1,-17-35 0,0-19-1,17-52 1,53-17 0</inkml:trace>
  <inkml:trace contextRef="#ctx0" brushRef="#br0" timeOffset="6373.094">8714 1058 0,'0'0'0,"-18"18"0,0 0 16,-17 17-1,35 53 1,18 18-1,35-36 1,35-52 0,-18-53-1,-17-71 1,-35-17 0,-36-19-1,-35 89 1,-17 36-1,35 52 1,35-17 0</inkml:trace>
  <inkml:trace contextRef="#ctx0" brushRef="#br0" timeOffset="6705.766">9066 1288 0,'0'0'0,"0"-18"16,0 0 0,0 1-16,0-19 15,0-52 1,36 0 0,34 17-1,36 36 1,-18 70-1,-17 36 1,-54 17 0,-17 0-1,-35-17 17,-18-18-17,36-53 1,17-35-1</inkml:trace>
  <inkml:trace contextRef="#ctx0" brushRef="#br0" timeOffset="7039.775">9631 1023 0,'0'0'0,"17"0"16,1 0-1,35-18 1,0 1 0,0-19-1,-36-16 1,-17 34 0,-17 18-1,-18 0 1,-36 35-1,18 36 1,35 17 0,36 18-1,35-18 1,35-53 0</inkml:trace>
  <inkml:trace contextRef="#ctx0" brushRef="#br0" timeOffset="7371.434">9966 1217 0,'0'0'0,"0"-18"16,0-52 0,53-1 15,17 1-16,-52 34-15,53 1 16,17 0 0,0 88-1,-70 53 1,-18 0 0,-36-1-1,1-34 1,0-36-1,17-52 1</inkml:trace>
  <inkml:trace contextRef="#ctx0" brushRef="#br0" timeOffset="7638.261">10689 529 0,'0'0'0,"0"18"15,0-1 1,0 1-16,0 35 16,-17 106-1,-19-18 1,19 0-1,-19-18 1,19-52 0,17-53-1</inkml:trace>
  <inkml:trace contextRef="#ctx0" brushRef="#br0" timeOffset="8070.09">10566 1023 0,'0'0'0,"17"0"31,1 0-31,17 0 16,36-35-1,52-18 1,18 0-1,0-35 1,-88 35 0,-53 35-1,-17 18 17,-1 0-32,0 0 0,-17 35 15,0 1 16,35 17-15,0-18-16,70 35 16,-17 19-1,-53-1 1,-53-35 0,-70-36-1,-18-17 1</inkml:trace>
  <inkml:trace contextRef="#ctx0" brushRef="#br0" timeOffset="9052.509">1111 2081 0,'0'0'0,"-17"0"15,-1 0 1,0 0 0,54 0 30,-1 0-46,106 0 16,141 18 0,212-18-1,-123 18 1,-160-18-16,354 0 16,-124 17-1,-159-17 1,-123-17 15,-89-1-15,-35 18-1,-17-18 17,0 18-32</inkml:trace>
  <inkml:trace contextRef="#ctx0" brushRef="#br0" timeOffset="9519.269">6368 2011 0,'0'0'0,"-18"0"0,-17 0 16,-18 0-1,18 0 1,52 0 0,71 17-1,124 1 1,53 0-1,17-18 17,0 0-17,-194-18-15,0 18 0</inkml:trace>
  <inkml:trace contextRef="#ctx0" brushRef="#br0" timeOffset="10034.334">9155 1923 0,'0'0'0,"35"0"62,-18 0-62,19 0 16,140 0 0,89 0-1,88 0 1,-18-18 0,-18 0-1,-105 1 1,-124 17-1,-35 0 1,-53-18 15,-18 18-15,1 0-16,-36-18 0</inkml:trace>
  <inkml:trace contextRef="#ctx0" brushRef="#br0" timeOffset="10849.234">8343 811 0,'0'0'0,"-17"0"31,-1 0 1,0 0-32,1 18 15,-1 0 1,-53-1 0,-17 36-1,18 0 1,34 0-1,36-35-15</inkml:trace>
  <inkml:trace contextRef="#ctx0" brushRef="#br0" timeOffset="12412.484">1446 3969 0,'0'0'0,"18"-36"31,17 1-16,36-35 1,-1-54 0,-34 89-16,-1-53 15,-53-18 1,-35 88 0,-52 53-1,16 54 1,36 52-1,53 18 1,18-107-16,35 90 16,-18-72-1,1 18 1,-36-17 0,-36-36 15,-52 0-16,-53-35 1,53 0 0,53-35-1,52 0 1,1 17-16</inkml:trace>
  <inkml:trace contextRef="#ctx0" brushRef="#br0" timeOffset="12779.65">1817 4198 0,'0'0'0,"17"0"16,1-18-1,35 1 1,0-36-1,-35 35-15,-1-35 16,-17 0 0,-70 53-1,-36 36 1,18 52 0,52 18-1,54 0 1,35-36-1,35-17 1,18-35 0,-18-54-1,-35 1 1</inkml:trace>
  <inkml:trace contextRef="#ctx0" brushRef="#br0" timeOffset="13052.586">2575 3634 0,'0'0'0,"0"17"16,0 1 0,0 17-16,-17 53 15,-19 53 1,-17 18-1,-35 18 1,53-72 0,17-52-1,71-53 17,-35-17-17</inkml:trace>
  <inkml:trace contextRef="#ctx0" brushRef="#br0" timeOffset="13395.779">2646 4233 0,'0'0'0,"17"0"31,1 0-31,0 0 16,35-35-1,-18 0 1,-17-36 0,-18 54-16,0-1 15,0 0-15,-36 18 16,-17 36 0,0 52-1,18 0 16,35-17-15,18-1 0,35-52-1,0-18-15</inkml:trace>
  <inkml:trace contextRef="#ctx0" brushRef="#br0" timeOffset="13727.995">2910 4374 0,'0'-17'31,"0"-1"-31,0 1 16,18-54 0,17-17-1,36 17 1,-53 54-1,87 17 1,-16 52 0,-1 37-1,-88-1 1,-36-18 0,-16-17-1,-1-35 1,53-36-1</inkml:trace>
  <inkml:trace contextRef="#ctx0" brushRef="#br0" timeOffset="13912.375">3616 4216 0,'0'0'15,"-18"17"-15,-17 36 31,17 0-15,18-18 0,0 1-1,0-19 1</inkml:trace>
  <inkml:trace contextRef="#ctx0" brushRef="#br0" timeOffset="14061.877">3687 3775 0,'0'0'0,"-18"0"16,18 17 0,0 19-16,35 17 15</inkml:trace>
  <inkml:trace contextRef="#ctx0" brushRef="#br0" timeOffset="14464.531">4022 4145 0,'0'0'0,"-18"18"16,18-1-1,-18 1-15,18 70 16,18 0 0,17-52-1,53 17 1,1-53 0,-19-36-1,18-69 1,-52-1 15,-36 17-15,0 72-1,-18 52 1,-35 36 0,53 52-1,18-70 1,35 0-1</inkml:trace>
  <inkml:trace contextRef="#ctx0" brushRef="#br0" timeOffset="14959.577">4586 4374 0,'0'0'0,"0"-17"15,0-1-15,18-52 16,17-1 15,0 18-15,-17 18-16,70 0 16,-17 87-1,-36 37 1,-35-1-1,-18-18 1,1-34 0,-1-36-1,18-18 1,0-35 0,71-53-1,34 0 1,1 54-1,0 69 1,-35 54 15,-36 17-15,-53 0 0,-17-17-1,-18-36 1</inkml:trace>
  <inkml:trace contextRef="#ctx0" brushRef="#br0" timeOffset="16074.538">5980 4110 0,'0'0'0,"17"0"125,1-18-125,17 18 15,36-17-15,158-19 16,0 1-1,-105 17 1,123-35-16,105-17 16,-246 35-1,177-36 1,-72 36 0,-70-18-1,-70 35 1,-1-17-1,-34 35 1,-54-18 31,18 1-31,0-1-1,0 0 1</inkml:trace>
  <inkml:trace contextRef="#ctx0" brushRef="#br0" timeOffset="16407.428">8061 3387 0,'0'0'0,"-18"0"16,-17 0 0,53 0 30,52 17-14,-34-17-32,69 36 15,1-1 1,-53-18 0,-35-17-16,-1 18 15,-34 53 1,-71-1-1,-36 18 1,-52 1 0,35-36 15,105-36-31</inkml:trace>
  <inkml:trace contextRef="#ctx0" brushRef="#br0" timeOffset="17430.955">5980 4092 0,'0'0'0,"0"18"62,17-1-46,1-17-16,35 36 16,53 34-1,70 1 1,71 17-1,-159-53-15,106 18 16,71 35 0,17 18-1,-176-53 17,17-18-17,-35 1 1,-35-36-1,-17 0 1,-36-18 109,0 0-109,0 1 31,0-1-32</inkml:trace>
  <inkml:trace contextRef="#ctx0" brushRef="#br0" timeOffset="17855.515">7832 4568 0,'0'0'0,"17"18"47,1 0-47,0-1 16,-1 1 0,-17 17-16,18 36 31,-1-1-16,1-17 1,-18 18 0,0-53-16,-35 17 15,-18-18 1,-53 1 0,18 0-1,-18-18 1,36 0-1,52-18 1</inkml:trace>
  <inkml:trace contextRef="#ctx0" brushRef="#br0" timeOffset="18806.848">9243 3122 0,'0'0'0,"-18"0"31,36-18 0,-1 1-15,19-18 0,-1-1-16,36-70 15,-19-35 1,-69 18 0,-36 70-1,-35 71 1,-53 105-1,88 0 1,53 36 0,53 0-1,35 0 1,-35-71 0,0 18-1,-71 0 16,-53-53-15,-34-53 0,-1 0-1,35-36 1,71 1 0,71-53-1</inkml:trace>
  <inkml:trace contextRef="#ctx0" brushRef="#br0" timeOffset="19186.224">9596 3422 0,'0'0'0,"17"0"15,18 0-15,1-18 16,-19 18-1,36-17 1,0-19 0,-18-34-1,-70 35 1,-35 17 0,-19 53-1,19 53 1,52 1-1,36 16 1,35-34 0,0-18-1,17-53 1,18-35 0,-35-18-1</inkml:trace>
  <inkml:trace contextRef="#ctx0" brushRef="#br0" timeOffset="19486.67">10354 2716 0,'0'0'0,"0"18"15,0 17 1,-18 89-1,1 17 1,-1 18 0,-17-18-1,0-18 1,-18-17 0,35-35-1,18-54 1,35-52-1,-17 17 1</inkml:trace>
  <inkml:trace contextRef="#ctx0" brushRef="#br0" timeOffset="19818.176">10460 3351 0,'0'0'0,"17"0"31,1 0-31,0 0 16,-1 0-16,19-17 15,17-36 1,-36 0 0,-17 18-1,0 17 1,-70 53-1,17 53 17,17 1-17,36-19 1,36-17 0,17-18-1,-36-35-15</inkml:trace>
  <inkml:trace contextRef="#ctx0" brushRef="#br0" timeOffset="20117.845">10742 3422 0,'0'0'0,"0"-18"0,18 1 16,-1-19-1,1-34-15,35-1 16,0 18-1,0 53 17,53 18-17,-18 70 1,-35 36 0,-53-54-1,-36 1 1,1-54-1,17-34 1,18-1 0</inkml:trace>
  <inkml:trace contextRef="#ctx0" brushRef="#br0" timeOffset="20301.923">11571 3228 0,'0'0'0,"-53"53"31,36 0-31,-1-36 16,0 36-1,18-17 1,-17-1 0,-1-35-16</inkml:trace>
  <inkml:trace contextRef="#ctx0" brushRef="#br0" timeOffset="20454.829">11501 2910 0,'0'0'0,"0"18"31,0 0-15,17-18-16,1 17 0</inkml:trace>
  <inkml:trace contextRef="#ctx0" brushRef="#br0" timeOffset="20849.866">11853 3210 0,'0'0'0,"0"18"15,-35 35 1,35 17 0,0-17-1,0-35-15,35 17 16,1-17-16,17-18 16,17-18-1,1-35 1,-36-53-1,18 18 1,-53 35 15,0 36-15,-35 87 0,35 1-1,0 17 1,17-35-1,1-35-15</inkml:trace>
  <inkml:trace contextRef="#ctx0" brushRef="#br0" timeOffset="21349.383">12382 3281 0,'0'0'0,"0"-35"15,18-71 1,0 70 0,35-16 15,0 69-15,-36 1-16,36 35 15,0 53 1,-35-1-1,-36-52 1,0-35 0,1-18-1,17-35 1,0-36 0,70-35-1,36 18 1,18 53-1,-36 70 1,-18 53 15,-34 0-15,-54 18 0,-35-35-1,-17-36 1,-1-35-1</inkml:trace>
  <inkml:trace contextRef="#ctx0" brushRef="#br0" timeOffset="21881.835">13705 2946 0,'0'0'0,"0"17"32,0 1-32,-17 35 15,17-18 1,-18 36 0,0 35-1,1 17 1,-1-88-1,1 1 1,-19-54 0,36 0-16</inkml:trace>
  <inkml:trace contextRef="#ctx0" brushRef="#br0" timeOffset="22048.076">13723 2699 0,'35'0'32,"-17"17"-32,0-17 0,70 71 31,-71-18-15,-34 53-16</inkml:trace>
  <inkml:trace contextRef="#ctx0" brushRef="#br0" timeOffset="22214.626">13547 3492 0,'0'0'0,"53"0"31,-18 0-15,53 0-1,0-52 1,-17-1-1</inkml:trace>
  <inkml:trace contextRef="#ctx0" brushRef="#br0" timeOffset="22481.603">14429 2787 0,'0'0'0,"0"18"0,-18-1 15,0 54 1,-17 35 0,-18 17-1,18 1 1,17-36 0,1-53-16,-1 18 15,0-53 16,18-35-15</inkml:trace>
  <inkml:trace contextRef="#ctx0" brushRef="#br0" timeOffset="22764.172">14517 2699 0,'0'0'0,"17"0"16,19 17-1,70 36 1,-71-17-16,35 52 16,1 71-1,-71-18 1,-71-36 0,-52-16-1,-18-19 1,0-52-1,35-18 1,88-35 0,53 35-1</inkml:trace>
  <inkml:trace contextRef="#ctx0" brushRef="#br0" timeOffset="23130.67">15346 2752 0,'0'0'0,"0"17"16,0 1-1,0 17 1,0-17-16,-18 70 15,1 18 1,-19 17 0,1-52-1,17 17 1,18-17 0,53-18 15,18-36-16,17-52 1,-17-18 0,-19 0-16</inkml:trace>
  <inkml:trace contextRef="#ctx0" brushRef="#br0" timeOffset="23313.085">15293 3140 0,'0'0'0,"18"0"16,-1 0-16,18-18 15,-17 18-15,70-35 16,0-36 0,-52 18-1</inkml:trace>
  <inkml:trace contextRef="#ctx0" brushRef="#br0" timeOffset="23450.58">15487 2752 0,'0'0'0,"35"0"16,53 0-1,-17 0 1,-36 0-16</inkml:trace>
  <inkml:trace contextRef="#ctx0" brushRef="#br0" timeOffset="24628.19">8978 4674 0,'0'0'0,"18"0"15,-18-17-15,17 17 0,19-36 16,70-34 0,-36-18-1,-17-36 16,-35 36-15,-54 0 0,-34 52-1,-36 89 1,18 89 0,88-1-1,53 17 1,0-34-1,0 35 1,-18-54 0,-53-34-1,-70-18 1,-18-53 0,-17 0-1,52-18 1,36-17-1,70-36 17,0 36-32</inkml:trace>
  <inkml:trace contextRef="#ctx0" brushRef="#br0" timeOffset="24994.921">9402 4886 0,'0'0'0,"17"0"16,18-18-1,-17 18 1,17-17-16,18-36 16,-35-18-1,-36 18 1,-35 53 15,-17 53-15,35 18-1,17 35 1,18-1 0,18-16-1,-1-72-15,18 36 16,18-53-1,0-17 1,18-54 0</inkml:trace>
  <inkml:trace contextRef="#ctx0" brushRef="#br0" timeOffset="25275.87">9913 4374 0,'0'0'0,"0"18"16,0 0 0,0-1-1,0 19-15,0 69 16,-18 37 0,1-1-1,-1-35 1,0 17-1,1-35 1,17-35 0,53-71-1,-36 1-15</inkml:trace>
  <inkml:trace contextRef="#ctx0" brushRef="#br0" timeOffset="25594.757">10125 4921 0,'0'0'0,"0"18"31,17-18-15,19 0 0,-19 0-16,19-18 15,-1-35 1,-18-35-1,-17 35 1,-52 53 0,-1 35-1,17 18 1,19 89 0,34-37-1,19-34 1,17-53-1</inkml:trace>
  <inkml:trace contextRef="#ctx0" brushRef="#br0" timeOffset="25908.27">10336 5133 0,'0'0'0,"0"-18"0,0 1 15,0-19 1,36-34-1,-36 35-15,35-36 16,18-35 0,53 36-1,-53 52 1,0 53 0,-36 71-1,-17 0 1,-35-18-1,-18 0 17,35-70-32,18-36 31,0 1-31</inkml:trace>
  <inkml:trace contextRef="#ctx0" brushRef="#br0" timeOffset="26075.601">10795 4851 0,'0'0'0,"0"17"16,-18 19-16,1 17 15,17 35 1,-18-35 0,18-18-1</inkml:trace>
  <inkml:trace contextRef="#ctx0" brushRef="#br0" timeOffset="26241.948">10848 4463 0,'0'0'0,"0"17"31,0 1-31,18 0 16,-1-1-16</inkml:trace>
  <inkml:trace contextRef="#ctx0" brushRef="#br0" timeOffset="26623.875">11077 4868 0,'0'0'0,"0"18"16,-17 0-16,-19 35 16,19-18-1,17 35 1,17-17 0,54 0-1,35-35 1,0-36-1,-1-52 1,36-107 0,-70 54-1,-53 70 1,-54 70 0,-17 36-1,1 53 1,52 0-1,17 0 1,1-88 0</inkml:trace>
  <inkml:trace contextRef="#ctx0" brushRef="#br0" timeOffset="27106.888">11783 5062 0,'0'0'0,"0"-35"16,17-18 0,1-17-1,-18 52-15,35-53 16,36 1 0,52 35-1,-34 105 1,-72 36-1,-34 17 1,-36-34 0,17-54-1,1-17 17,35-54-17,35-52 1,36-35-1,17 17 1,18 35 0,-18 71-1,-17 88 1,-71 54 0,-36-37-1,1-16 1,0-54-1,17-18 1</inkml:trace>
  <inkml:trace contextRef="#ctx0" brushRef="#br0" timeOffset="28072.201">13406 4516 0,'0'0'0,"-18"17"15,0 1 1,-17 52-16,-36 54 31,36 17-15,35-53-1,0-53-15,18 36 16,88-36 0,-18-70-1,0-71 1,18-17 0,-53 34-1,-53 125 16,0-19-31,-18 107 16,36-18 0,17-18 15,53-53-31,0-52 31,-17-72-15,17-52-1,-17-18 1,-36 1 0,-106 70-1,-52 52 1,70 36-16,0 36 16,18 34-1,53-52 1</inkml:trace>
  <inkml:trace contextRef="#ctx0" brushRef="#br0" timeOffset="28438.002">14358 4886 0,'0'0'0,"18"-18"16,-1 1-1,1 17 1,0-18-16,17-17 16,35-53-1,-70 35 1,-17 53 0,-71 17-1,17 54 1,36 35-1,35 0 1,53-36 0,35-17-1,0-53 1,18-35 15,-88 17-31</inkml:trace>
  <inkml:trace contextRef="#ctx0" brushRef="#br0" timeOffset="28920.498">15028 4251 0,'0'0'0,"0"18"15,-17-1 1,-1 19-16,-17 69 15,-1 36 1,1 36 0,35-124-16,-35 53 15,0 17 1,17-52 0,18-54 15,18-52-16,17-18 1,35-53 0,36-17-1,0 35 1,-18 105 0,-52 89-1,-36 18 1,-53-36-1,-35-18 1,-1-52 0,1-36-1,53-35 1,35 36 0</inkml:trace>
  <inkml:trace contextRef="#ctx0" brushRef="#br0" timeOffset="29203.928">15646 4427 0,'0'0'0,"-18"18"31,18 17-15,-18 1-1,18-1-15,-35 88 16,17-35 0,-17 54-1,-18-37 1,36-34 0,-1-36-1</inkml:trace>
  <inkml:trace contextRef="#ctx0" brushRef="#br0" timeOffset="29503.788">15804 4357 0,'0'0'0,"18"0"15,35 17 1,0 19-1,53 34 1,-36 54 0,-52 17-1,-18-88-15,-71 70 16,-52-35 0,-1-35-1,-17-35 16,35-18-15,71-18 0,35-17-16</inkml:trace>
  <inkml:trace contextRef="#ctx0" brushRef="#br0" timeOffset="29969.026">16422 4674 0,'0'0'0,"0"18"15,17 35 1,1 35 0,-18 18-1,-18-18 1,1-70-1,-18 35 1,-1-36 0,19-17-1,17-35 1,35-36 0,35-34-1,36-1 1,0 18-1,-18 52 1,-35 54 0,-53 70-1,0 18 1,-35 0 0,17-71-1,1-35 16</inkml:trace>
  <inkml:trace contextRef="#ctx0" brushRef="#br0" timeOffset="30142.305">16863 4410 0,'0'0'0,"17"0"62</inkml:trace>
  <inkml:trace contextRef="#ctx0" brushRef="#br0" timeOffset="30468.633">17004 4710 0,'0'0'0,"0"17"16,0 1 0,18 52-1,-18 19 1,17-72-1,-17 1-15,18 0 16,17-36 0,0-35-1,1-18 1,-1-34 0,18-1-1,-36 53 1,-17 0-1</inkml:trace>
  <inkml:trace contextRef="#ctx0" brushRef="#br0" timeOffset="30802.058">17515 4639 0,'0'0'0,"18"0"15,17 0 1,1-18 0,-36-35-1,0 36 1,0-1-16,-36 1 16,-17 17-1,-17 35 1,17 0-1,18 71 17,17-18-17,71 18 1,17-71 0,36-52-1</inkml:trace>
  <inkml:trace contextRef="#ctx0" brushRef="#br0" timeOffset="31117.337">18009 4692 0,'0'0'0,"0"18"15,0 17-15,-17 35 16,-1-17-1,0-17 1,18-54 15,0 0-15,0-35 0,18-35-1,0 53-15,52-71 16,1 18-1,17 0 1,-70 52 0</inkml:trace>
  <inkml:trace contextRef="#ctx0" brushRef="#br0" timeOffset="33314.265">864 7020 0,'0'0'0,"18"0"32,-18-17-17,35-19 1,18-17-1,18-35 1,17-35 0,-35-18-1,-36 52 1,-52 54 0,0 35-1,-106 35 1,0 71-1,52 35 1,72 1 0,87-1-1,54 70 1,-54-70 0,-34-88-1,-36 18 1,-71-36-1,-52-17 1,17-36 0,-35-35-1,88 0 1,70-17 0,1 52-1</inkml:trace>
  <inkml:trace contextRef="#ctx0" brushRef="#br0" timeOffset="33697.684">1182 7320 0,'0'0'0,"0"-18"15,17 1-15,19-1 16,-19-35 0,1 18-1,-18 0-15,0-18 16,-53 88 31,35-17-47,-17 88 15,18 17 1,17-52 0,17 17-1,18-35 1,36-36 0,0-70-1,-1-35 1</inkml:trace>
  <inkml:trace contextRef="#ctx0" brushRef="#br0" timeOffset="33962.478">1817 6703 0,'0'0'0,"-18"0"15,18 17 1,-35 36-1,-18 53 1,0 35 0,18-35-1,-1-53-15,-16 88 16,16-35 0,19-18-1,34-53 1,36-35-1</inkml:trace>
  <inkml:trace contextRef="#ctx0" brushRef="#br0" timeOffset="34296.429">1905 7355 0,'0'0'0,"18"0"15,-1 0 1,19-17 0,-1-1-1,18-35 1,-18-17 0,-35 52-16,0-35 15,-18 53 1,-52 18-1,17 17 1,0 71 0,53-18-1,0 0 1,35-52 0</inkml:trace>
  <inkml:trace contextRef="#ctx0" brushRef="#br0" timeOffset="34595.65">2240 7497 0,'0'0'0,"0"-18"16,18-35 0,35-35-1,17-18 1,1 35-1,-36 54 1,-17 17-16,35 88 16,-36 35-1,-17-17 1,-17-18 0,-1-52-1,18-54 16</inkml:trace>
  <inkml:trace contextRef="#ctx0" brushRef="#br0" timeOffset="34776.917">2752 7285 0,'0'0'15,"-18"17"-15,0 19 16,-17 52-1,17-17 1,18-19 0,0-34-1</inkml:trace>
  <inkml:trace contextRef="#ctx0" brushRef="#br0" timeOffset="34931.38">2857 6826 0,'0'0'0,"0"18"31,0 0-15,0 17-1</inkml:trace>
  <inkml:trace contextRef="#ctx0" brushRef="#br0" timeOffset="35343.958">3034 7214 0,'0'0'0,"0"18"16,-18 0-16,-17 52 31,35-35-31,-18 18 16,18 36-1,36-19 1,34-35 0,18-35-1,18-35 1,-18-71-1,-17-35 1,-18 35 0,-53 53-1,-35 89 1,-18 52 0,53 18-1,17 0 1,54-36-1</inkml:trace>
  <inkml:trace contextRef="#ctx0" brushRef="#br0" timeOffset="35809.509">3757 7391 0,'0'0'0,"18"-18"15,-1 0-15,36-87 16,-17 52 0,-1 0-1,-18 53-15,54 70 16,-53 54 0,-18-1-1,0-52 1,0-36 15,0-17-15,17-54-1,1 19-15,35-71 16,17-36 0,19 18-1,-36 71 1,17 53-1,-17 70 1,-53 71 0,-35-54-1,-1-34 1,36-53 0,0-36-1</inkml:trace>
  <inkml:trace contextRef="#ctx0" brushRef="#br0" timeOffset="36342.777">5733 6950 0,'0'0'0,"-18"0"31,18 17-31,-35 19 16,-1 34 0,1 36-1,0 0 1,17-71 0,1 18-16,-19 0 15,1-71 1,17-17-1</inkml:trace>
  <inkml:trace contextRef="#ctx0" brushRef="#br0" timeOffset="36509.036">5574 6703 0,'0'0'0,"18"0"15,17 0 1,-18 0-16,54 35 15,0 36 1,-36 17 0,-53-53-16</inkml:trace>
  <inkml:trace contextRef="#ctx0" brushRef="#br0" timeOffset="36658.204">5098 7655 0,'0'0'0,"17"0"16,54 0 0,35 0 15,-71-17-31,53-1 0</inkml:trace>
  <inkml:trace contextRef="#ctx0" brushRef="#br0" timeOffset="36908.156">6156 6950 0,'0'0'0,"0"17"16,-35 54-1,-1 70 1,1 0-1,0-17 1,17-54 0,18-35 15</inkml:trace>
  <inkml:trace contextRef="#ctx0" brushRef="#br0" timeOffset="37190.744">6491 7426 0,'0'0'0,"-18"0"16,1 18 0,-18-1-16,-36 19 0,-52 16 31,17-52-15,70 0-1,19-17-15</inkml:trace>
  <inkml:trace contextRef="#ctx0" brushRef="#br0" timeOffset="37972.565">6227 6879 0,'0'0'0,"17"0"16,18 0-1,-17 0-15,0 18 16,35-1 0,-36 19-1,1-1 1,-18 0-1,0 18 1,0 18 0,0 17-1,0 18 17,0-71-17,-35 18 1,-18-35-1,35-18-15</inkml:trace>
  <inkml:trace contextRef="#ctx0" brushRef="#br0" timeOffset="38688.401">7056 6826 0,'0'0'0,"0"18"31,-18 0-15,18 17 0,-35 35-1,-18 19 1,17-19 0,19-52-16,-36 88 15,35-36 1,18 1-1,36-36 1,16-17 0,37-18-1,16-36 1,-34-34 0,-36 17-1</inkml:trace>
  <inkml:trace contextRef="#ctx0" brushRef="#br0" timeOffset="38858.308">7073 7126 0,'0'0'0,"35"0"15,18-18 1,0 1-1,-35-1-15,35-35 16</inkml:trace>
  <inkml:trace contextRef="#ctx0" brushRef="#br0" timeOffset="39004.72">7197 6791 0,'0'0'15,"17"0"1,19 0-16,-1-18 16,18 18-16</inkml:trace>
  <inkml:trace contextRef="#ctx0" brushRef="#br0" timeOffset="39437.105">8255 6456 0,'0'0'0,"-18"0"16,1 0 0,-107 35-1,-35 53 1,-17 53-1,70 36 1,53-36 0,53-71-16,0 142 15,89-35 1,52-72 15,-88-87-31</inkml:trace>
  <inkml:trace contextRef="#ctx0" brushRef="#br0" timeOffset="40269.923">8608 6720 0,'0'0'0,"0"-17"16,-18 17 15,0 0-15,-17 53 0,18-18-1,17 18-15,-18 35 16,-17 36 15,-1-72-15,1-34-1,17-18-15</inkml:trace>
  <inkml:trace contextRef="#ctx0" brushRef="#br0" timeOffset="40436.258">8449 6579 0,'0'0'0,"18"-17"0,17-1 16,0 18-16,0-18 15,54 18 1,-1 36 0,-70-19-1</inkml:trace>
  <inkml:trace contextRef="#ctx0" brushRef="#br0" timeOffset="40618.539">8167 7285 0,'0'0'0,"17"0"16,19 0-1,-1 0-15,36 0 16,70 0-1,-18-35 1,-70 17-16</inkml:trace>
  <inkml:trace contextRef="#ctx0" brushRef="#br0" timeOffset="40968.216">8908 7197 0,'0'0'0,"0"-18"47,0-17-31,35-18 0,18-35-1,17 17 1,1 18-1,17 71 1,-17 70 0,-54 18-1,-17 17 1,-17-87-16,-1-1 16,-17 18-1,-1-71 1,36 0-1</inkml:trace>
  <inkml:trace contextRef="#ctx0" brushRef="#br0" timeOffset="41367.613">9825 6509 0,'0'0'0,"0"17"31,0 1-15,-18 17-16,1 53 15,-1-52 1,-17 34 0,-36 54-1,1 17 1,52-71 0,18 19-1,18-19 1,52-52-1,36-36 1,-36-17-16</inkml:trace>
  <inkml:trace contextRef="#ctx0" brushRef="#br0" timeOffset="41549.949">9596 6862 0,'0'0'0,"17"0"16,18 0 15,-17 0-31,53 0 16,34-36 0,-34 19-16</inkml:trace>
  <inkml:trace contextRef="#ctx0" brushRef="#br0" timeOffset="41900.291">10178 6914 0,'0'0'0,"17"0"16,19 0-1,-19-17-15,18-1 16,1-17-1,-36 0 1,0-1 15,-71 19-15,-35 70 0,36 35-1,17 0 1,53 0-1,35-17 1,18-18 0,35-53-1,-52-18-15</inkml:trace>
  <inkml:trace contextRef="#ctx0" brushRef="#br0" timeOffset="42399.985">10566 6773 0,'0'0'0,"-18"0"0,-17 18 16,-36 35-1,36 0 17,35 17-17,18-52-15,34 0 16,1-18-1,18-18 1,-36-17 0,1-18-1,-19 0 1,-34 71 15,-1 17-31,-17 71 16,17 52-1,18 54 1,0-71 0,0 36 15,-18-72-15,-35-69-1,-17-54 1,35-53-1,35-34 1,35-36 0,71-36-1,-53 124-15</inkml:trace>
  <inkml:trace contextRef="#ctx0" brushRef="#br0" timeOffset="42748.006">11130 6862 0,'0'0'0,"0"17"16,0 18-16,0 54 31,0-72-31,0 36 16,-18 18-1,1-36 1,-18-35 0,35-35-1,0-18 1,0-18 0,52-17-1,37 18 1,34 17-1,-35 35 1,-70 18 0</inkml:trace>
  <inkml:trace contextRef="#ctx0" brushRef="#br0" timeOffset="43181.911">11942 6826 0,'0'0'0,"-18"0"32,-35 0-17,-53 18 1,71 0-16,-36 17 16,-17 35-1,70 1 1,89-1-1,0-52 1,17-18 15,-18-53-31,-34 18 16,17-53 0,-18 35-1,-35 70 16,-18 1-31,-17 35 16,17 35 0,18 18-1,18-53 1,17-53 0,-17 0-16</inkml:trace>
  <inkml:trace contextRef="#ctx0" brushRef="#br0" timeOffset="43497.384">12400 6526 0,'0'0'0,"0"18"31,0 0-31,-35 70 16,17-18 0,1 54-1,-1-71-15,0 53 16,-17-18-1,35-35 1</inkml:trace>
  <inkml:trace contextRef="#ctx0" brushRef="#br0" timeOffset="43664.189">12259 6826 0,'0'0'0,"18"-17"16,-1 17 0,1 0-1,17-18-15,18 18 16,35-18 0</inkml:trace>
  <inkml:trace contextRef="#ctx0" brushRef="#br0" timeOffset="43984.116">12753 6862 0,'0'0'0,"18"0"16,-1 0-16,36-18 31,0-17-16,-35-1 1,-18 19-16,0-1 16,-71 18-1,-17 35 1,35 36 0,18-1-1,35 1 1,70-18-1,18-18 1</inkml:trace>
  <inkml:trace contextRef="#ctx0" brushRef="#br0" timeOffset="44464.224">13476 6703 0,'0'0'0,"-53"17"32,-70 36-17,52 0 1,36-17-16,-18 16 16,35-34-16,18 70 15,53-35 1,18-35-1,35-18 1,-18-53 0,0-35-1,18-36 1,-18-17 0,-35 18 15,-53 34-16,-18 72 1,-35 70 0,-17 88-1,35-18 1,17-34 0,-17 34-1,-1-17 1,1-53-16</inkml:trace>
  <inkml:trace contextRef="#ctx0" brushRef="#br0" timeOffset="45045.924">15117 6720 0,'-18'0'31,"18"36"-15,-35 17-1,-1 35 1,36-53-16,-35 53 16,17-17-1,1-36 1</inkml:trace>
  <inkml:trace contextRef="#ctx0" brushRef="#br0" timeOffset="45377.624">15222 6456 0,'0'0'0,"18"0"16,17 0-1,1 0-15,16 35 16,125 71-1,-71 17 1,-71 19 0,-88-19-1,0-52 1,-35 34 0,-53 1 15,53-88-16,-1-18 1,54-35 0,35-1-16</inkml:trace>
  <inkml:trace contextRef="#ctx0" brushRef="#br0" timeOffset="45744.298">15928 6950 0,'0'0'0,"18"0"16,17-36-1,18 1 1,-36-18-1,-17 36 1,0-1 0,-53 18-1,-70 71 1,52 17 0,54 0-1,70 0 1,35-17-1,0-54 1,36-17 0</inkml:trace>
  <inkml:trace contextRef="#ctx0" brushRef="#br0" timeOffset="46043.045">16457 6862 0,'0'0'0,"0"17"16,-18 36 0,1-18-16,17 18 15,0 35 1,0-17 0,17-36-1,1-52 1,17-36-1,1-18 1,34-17 0,1-18-1,17 53 1,-35 36 0</inkml:trace>
  <inkml:trace contextRef="#ctx0" brushRef="#br0" timeOffset="46359.63">16898 6932 0,'0'0'0,"18"0"16,-1-18 0,36-17-1,-17-18 1,-36 0-1,-18 36 1,-17 17 0,17 17-16,-70 54 15,35 35 1,35 0 0,36-18-1,17 0 1,53-70-1,18-36 1</inkml:trace>
  <inkml:trace contextRef="#ctx0" brushRef="#br0" timeOffset="46992.34">17551 6068 0,'0'0'0,"-18"17"16,0 19-1,-17 87 1,0 36-1,17 0 1,1-1 0,-1-16 15,18-90-31,0 19 16,-18 17-1,18-17 1,36-89 15,-36 0-31,52-34 16</inkml:trace>
  <inkml:trace contextRef="#ctx0" brushRef="#br0" timeOffset="47342.182">17833 6667 0,'0'0'0,"-18"18"15,-35 17 1,18-17 0,17 53-1,-17 17 1,53 0 0,70-17-1,0-54 1,-17-52-1,-18-36 1,0-34 0,-53 16-1,-18 1 1,-53 70 0,1 18-1,52 36 1,18-19-1</inkml:trace>
  <inkml:trace contextRef="#ctx0" brushRef="#br0" timeOffset="47658.234">18380 6703 0,'0'0'0,"-18"0"31,18 35-15,-18-17-16,1 17 16,-1 0-16,-35 53 15,0 36 1,18-1 0,0 18-1,-1-70 1,19 0-1,-1-36 1,18-70 0,53-36 15,-35 36-31</inkml:trace>
  <inkml:trace contextRef="#ctx0" brushRef="#br0" timeOffset="47891.029">18538 6579 0,'0'0'16,"18"18"-1,-18 0-15,18-18 16,35 70 0,-53-35-16,35 54 15,-53-19 1,-52-17-1,-18-18 1,17-35 0,53 0-1</inkml:trace>
  <inkml:trace contextRef="#ctx0" brushRef="#br0" timeOffset="48489.519">18821 6879 0,'0'0'0,"0"18"16,0 17 0,0-17-1,0-1 1,0-34 15,0-1-31,0-17 16,0 17-16,35-52 31,18-1-15,0 18-1,17 53 1,1 35-1,-18 71 1,-36-70 0,-17 16-1,0-69 17,18-18-17,0 17-15,17-53 16,36 1-1,17 34 1,0 36 0,-53 71-1,-35 17 1,-35 0 15,-18-17-15,18-18-1,35-71 1</inkml:trace>
  <inkml:trace contextRef="#ctx0" brushRef="#br0" timeOffset="48823.044">19614 6791 0,'0'0'0,"18"0"32,0 0-32,-1 0 0,19-18 15,17-17 1,-18 0 15,-35-1-15,0 19-1,-71 34 1,1 54 0,34 17-1,19 18 1,34-35 0,54-36-1,17-35 1</inkml:trace>
  <inkml:trace contextRef="#ctx0" brushRef="#br0" timeOffset="49158.329">19932 6932 0,'0'0'0,"0"-18"31,0 1-15,0-18-1,0 17-15,35-35 16,0 0 0,18 0-1,0 35 1,36 36 0,-54 53-1,-35 17 1,-35 18-1,-36-36 1,36-17 0,35-35-1,0-53 1</inkml:trace>
  <inkml:trace contextRef="#ctx0" brushRef="#br0" timeOffset="49476.282">20779 6227 0,'0'0'0,"0"17"16,0 1-16,-36 52 15,-34 54 1,-1-1 0,1 1-1,17-18 1,17-18 0,19-18-1,17-34 16,17-36-31,54 0 16</inkml:trace>
  <inkml:trace contextRef="#ctx0" brushRef="#br0" timeOffset="49638.669">20637 6720 0,'0'0'0,"18"0"15,35 0 1,53-17 0,-18-19-1</inkml:trace>
  <inkml:trace contextRef="#ctx0" brushRef="#br0" timeOffset="51701.608">9331 8202 0,'0'0'0,"18"0"47,-1 0-31,1-18-1,17 1 1,-35-1-16,0 1 31,-17-1-15,-19 18-1,-52 0 1,70 0-16,-52 0 16,-18 0-1,70 35 1,0-17 15,18 17-15,0-17-1,0 35 1,0 0 0,-17 88-1,-19-36 1,1 1-1,18-17 1,17-1 0,0-53-1,70 0 1,1-35 0,17-35-1,-35-18 1</inkml:trace>
  <inkml:trace contextRef="#ctx0" brushRef="#br0" timeOffset="51917.388">8978 8625 0,'0'0'0,"18"0"0,-1 0 16,72 0 0,-1 0-1,18-17 1,-89 17 0</inkml:trace>
  <inkml:trace contextRef="#ctx0" brushRef="#br0" timeOffset="52249.935">9384 8767 0,'0'0'15,"0"17"-15,0 1 16,0 17 0,0-53 31,0-17-32,0 18-15,18-19 16,-1 1-16,18-53 15,36 0 1,17 52 0,-17 89-1,-36 18 1,-17 17 0,-36 18-1,-17-53 1,17-36-1,0-34 1</inkml:trace>
  <inkml:trace contextRef="#ctx0" brushRef="#br0" timeOffset="52632.265">9948 8555 0,'0'17'16,"0"1"-1,0 0-15,0-1 0,0 36 16,0-35-1,0 35-15,0 17 16,18-34 15,0-19-15,17-34 0,0-19-1,18-34 1,-18-18-1,18-1 1,-35 37 0,0 34-16</inkml:trace>
  <inkml:trace contextRef="#ctx0" brushRef="#br0" timeOffset="52799.035">10389 8696 0,'0'0'0,"0"18"15,-17 35 1,-1-1 0,0 1-1,1-35 17,-1-18-32</inkml:trace>
  <inkml:trace contextRef="#ctx0" brushRef="#br0" timeOffset="52965.883">10442 8202 0,'0'0'0,"0"18"31,0-1-15,0 1-16,0 0 15</inkml:trace>
  <inkml:trace contextRef="#ctx0" brushRef="#br0" timeOffset="53265.528">10566 8625 0,'0'0'0,"0"18"16,0 0-1,0-1-15,0 36 16,0-17-16,0 34 16,-18-17-1,18-35 1,0-36 0,0-17-1,0-18 1,35-71-1,18 1 1,-17 35 0,-1 52-1</inkml:trace>
  <inkml:trace contextRef="#ctx0" brushRef="#br0" timeOffset="53597.8">11042 8484 0,'0'0'0,"-18"36"15,-17-19-15,0 36 16,-53 71 0,70-19-1,53-52 1,53-17-1,18-36 1,-18-71 0,-17-35-1,-36-35 17,-52 35-17,-36 53 1,17 71-1,36 0-15</inkml:trace>
  <inkml:trace contextRef="#ctx0" brushRef="#br0" timeOffset="53897.991">11501 8819 0,'0'0'0,"0"-17"15,0-1-15,35-35 16,-18 18 0,1-18-16,17-53 15,18 36 1,35 87 15,1 89-15,-36 18-1,-53 17 1,0-88 0,-18-36-1,0-34 1</inkml:trace>
  <inkml:trace contextRef="#ctx0" brushRef="#br0" timeOffset="54529.839">12188 8802 0,'0'0'0,"-17"0"16,17-18 15,0 1-31,0-1 16,0 0 0,0 1-16,0-54 15,35-17 1,36 17-1,-18 54 1,17 87 0,-17 54-1,-53-18 17,0-89-32,0 18 0,0-17 31,18-88 0,-18 52-31,53-106 16,17 1-1,-17 52 1,35 36 0,-17 123-1,-36 36 1,-35 35-1,-18-71 1,-17-53 0,18-17-1</inkml:trace>
  <inkml:trace contextRef="#ctx0" brushRef="#br0" timeOffset="54896.046">13212 8661 0,'0'0'0,"17"0"16,1-18-1,17-17 1,18-36-1,-35 18 1,-18-17 0,0 52-16,0 0 15,-18 18-15,-35 18 16,-17 88 15,34 17-15,36-17-1,36-18 1,16-35 0,37-53-1,-54 0-15</inkml:trace>
  <inkml:trace contextRef="#ctx0" brushRef="#br0" timeOffset="55196.922">13529 8643 0,'0'0'0,"0"-18"16,0 1-16,18-71 16,17-18-1,0 53 1,18-18 0,-18 71-1,-17 18 1,17 88-1,-35 35 1,0 0 0,-17-35-1,-1-53 1,-17-36 0,35-34-1,0-1-15</inkml:trace>
  <inkml:trace contextRef="#ctx0" brushRef="#br0" timeOffset="55511.878">14164 8008 0,'0'0'0,"0"18"31,-18 17-15,1 36 0,-19 52-1,1 36 1,0-1 0,17-16-1,18-37 1,0-52-1,0-35-15,53-18 16,35-35 0,-70 17-1</inkml:trace>
  <inkml:trace contextRef="#ctx0" brushRef="#br0" timeOffset="55678.239">13970 8414 0,'0'0'0,"35"0"31,36 0-15,52-18 0,-17-17-1</inkml:trace>
  <inkml:trace contextRef="#ctx0" brushRef="#br0" timeOffset="55960.75">14922 7814 0,'0'0'0,"18"18"31,17-1-31,1 54 16,17 88-1,-53 88 1,-71 17 0,-88-52-1,-158-71 1,70-88-16</inkml:trace>
  <inkml:trace contextRef="#ctx0" brushRef="#br0" timeOffset="60188.262">1094 8061 0,'0'0'0,"-18"0"32,0 0-32,1 0 15,-36 0 1,-18 0 0,-17 0-1,17-18 1,19 18-1,34 0 1,36 0 15,17 0-31,71 0 16,88 0 0,-18 18-1,-52-18 1,158 18-1,406-1 1,-194 1 0,-1 0-1,-104-1 1,-178-17 0,54 0-1,-71 0 1,-35 0-1,-124 0 1,-35 18 0,-18-18 31,1 0-47,-1-18 15</inkml:trace>
  <inkml:trace contextRef="#ctx0" brushRef="#br0" timeOffset="60736.363">5662 8096 0,'0'0'0,"18"0"47,-1 0-47,124 18 16,71 0-1,-124-1 1,89-17-16,70 0 16,-106 0-1,35-17 16,-123-19-15,-53 19-16</inkml:trace>
  <inkml:trace contextRef="#ctx0" brushRef="#br0" timeOffset="61569.573">8908 7708 0,'0'0'0,"-18"0"31,36 0-15,70 0 15,35 0-15,124 18-1,35-1 1,-193-17-16,122 0 16,-70 0-1,-105-17-15</inkml:trace>
  <inkml:trace contextRef="#ctx0" brushRef="#br0" timeOffset="61984.724">12224 7902 0,'0'0'0,"-18"0"0,0 0 32,36 0-17,17 18 1,89-1 0,-71-17-16,88 18 15,159 0 1,-124-18-1,-141 0 1</inkml:trace>
  <inkml:trace contextRef="#ctx0" brushRef="#br0" timeOffset="62667.357">15434 7620 0,'0'0'0,"-18"-18"0,-17 18 16,0-17 0,17 17-16,-17-18 15,53 18 32,-1 0-47,107 0 16,87 35-1,160-17 17,52-18-17,71 18 1,0-18 0,-53 0-1,-335-18-15,123-17 16,-141 17-1,-35-17 1,-53 0 0,-35 35-1,0 0 1</inkml:trace>
  <inkml:trace contextRef="#ctx0" brushRef="#br0" timeOffset="63349.629">18856 7479 0,'0'0'0,"18"0"16,17 0-1,0 0-15,53 0 16,124 35-1,53 18 1,17-18 0,-53-17-1,-52-18 17,-72-35-17,-52 17 1,-70 18 15</inkml:trace>
  <inkml:trace contextRef="#ctx0" brushRef="#br0" timeOffset="64563.855">9648 9296 0,'0'0'0,"-17"0"16,-18 0-1,52 0 32,18 0-47,71 0 16,-35 0-1,158 17-15,53 1 32,106 17-17,159 1 1,-159-1-1,318 18 1,-300-36 0,-107-17-1,-69-35 1,-36 17 0,-71 1-1,-52 17 1,-54 0-1,-34 0 48,17-18-47,-18 18-1</inkml:trace>
  <inkml:trace contextRef="#ctx0" brushRef="#br0" timeOffset="67212.352">494 10301 0,'0'0'0,"-18"0"78,36 0 16,0 0-94,52 0 15,89 0 1,-18 0 0,0 0-1,-53 0 1,-35 0-1,-35 0 17,-18 18-17,-18-18 1,1 0 0,-19 0-1,-17-18 1,18-17-1</inkml:trace>
  <inkml:trace contextRef="#ctx0" brushRef="#br0" timeOffset="67625.598">935 10107 0,'0'0'0,"17"0"47,1 0-32,0 18-15,17-1 16,36 19 0,-1 17-1,1-18 1,-1 0-1,-52 0 1,-18-17 0,-18 17-1,-52 1 1,-18-1 0,-36 0-1,-17 0 1,70-17 15,36-18-31,17 0 16</inkml:trace>
  <inkml:trace contextRef="#ctx0" brushRef="#br0" timeOffset="-208148.597">6667 7285 0,'0'0'0,"-17"0"16,-1 0-1,1-18-15</inkml:trace>
  <inkml:trace contextRef="#ctx0" brushRef="#br0" timeOffset="-207965.642">6350 7091 0,'0'0'0,"0"17"32,-18-17-32,-17 18 15,17-18 1</inkml:trace>
  <inkml:trace contextRef="#ctx0" brushRef="#br0" timeOffset="-204121.726">1852 9948 0,'0'0'0,"0"-17"31,0-1-15,0 0-1,0 36 16,0 35-15,0 53 0,0 17-1,0-17 1,0-18 0,0-52-16,-18 16 15,1-34 1,-1-18-1,1-53 1,-1-17 0</inkml:trace>
  <inkml:trace contextRef="#ctx0" brushRef="#br0" timeOffset="-203938.626">1552 9684 0,'0'0'0,"18"-18"15,35-35 1,53 36 0,-36 34-1,-35 1-15,18 17 16,-53 141 0</inkml:trace>
  <inkml:trace contextRef="#ctx0" brushRef="#br0" timeOffset="-203787.744">1429 10548 0,'0'0'0,"17"0"15,1 0 1,0 0 0,70 0-1,35-35 1,-70 17-16,35-35 15</inkml:trace>
  <inkml:trace contextRef="#ctx0" brushRef="#br0" timeOffset="-203389.282">2134 10089 0,'0'0'15,"18"0"1,17 0-16,71-35 16,-18-18-1,-17-35 17,-36 0-17,-35 53 1,0 17-16,-70 53 31,17 71-15,-18 35-1,53-88-15,1 53 16,-19 17 0,19 1-1,-18-54 1,-1-52-1,19-18 1</inkml:trace>
  <inkml:trace contextRef="#ctx0" brushRef="#br0" timeOffset="-203239.409">2046 10354 0,'0'0'0,"18"0"31,88 0-15,88-18 0,-53 18-16</inkml:trace>
  <inkml:trace contextRef="#ctx0" brushRef="#br0" timeOffset="-202573.806">3316 10142 0,'0'0'0,"-18"0"16,1 0-1,-18 53 1,17-35-16,18 35 16,35 17-1,71 1 1,17-53-1,-17-18 1,0-36 0,-53-34-1,0-1 1,-53 36 15,-18 70-15,-52 36-1,35-1 1,-36 71 0,18 36-1,-18 52 1,36-105 0,0-72-1,-36-34 1,-17-71-1,53-17 1,0-36 0,105-71-1,107 36 17,-19 53-32</inkml:trace>
  <inkml:trace contextRef="#ctx0" brushRef="#br0" timeOffset="-202191.18">4198 10178 0,'0'0'0,"-18"17"31,1 1-15,-1 17-1,18-17-15,-18 70 16,18 0 0,36-17-1,34-18 1,1-53 15,-18-36-15,-36 19-16,19-71 15,-36-36 1,0 36 0,-71 53-1,1 35 1,34 35 0,36 18-1</inkml:trace>
  <inkml:trace contextRef="#ctx0" brushRef="#br0" timeOffset="-201791.885">4568 10248 0,'0'0'0,"0"18"15,-17-1 1,17 36-1,0 36 1,0-19 0,53-35-1,-36-17-15,72 0 16,-1-54 0,-18-52-1,1-18 1,-53 36-1,-18 35 1,-36 70 0,1 35-1,53 36 1,35-18 0,52-35 15,-69-53-31</inkml:trace>
  <inkml:trace contextRef="#ctx0" brushRef="#br0" timeOffset="-200992.787">6138 10072 0,'0'0'0,"0"17"16,0 1-16,-17 35 16,17 0-1,0-18-15,17 53 16,54-17 0,35-36 15,0-35-16,-1-35 1,-34-18 0,-53 18-1,-71 52 17,17 36-17,36 0 1,18-35-16,53 17 15,70-35 1,-71 0 0,1-53-1,-18-53 1,-53 1 0,-18 34 15,-52 36-16,17 52 1,70 19 0,1-19-16</inkml:trace>
  <inkml:trace contextRef="#ctx0" brushRef="#br0" timeOffset="-200610.17">7232 10160 0,'0'0'0,"-18"-18"16,-17 18 0,17 0-16,-35 18 15,-52 53 1,69-1 0,89 1-1,35-18 16,-17-36-15,0-34 0,-19-54-1,-34-17 1,-18 17 0,-18 89 15,1 52-16,52 1 1,18 0 0,-35-36-1</inkml:trace>
  <inkml:trace contextRef="#ctx0" brushRef="#br0" timeOffset="-200344.53">7479 10372 0,'0'0'0,"0"-18"32,35-70-17,0 17 1,36 54 0,-18 34-1,-18 1-15,53 52 16,-35 36-1,-53-35 1,-35-18 0,-18-18-1,0-35 1</inkml:trace>
  <inkml:trace contextRef="#ctx0" brushRef="#br0" timeOffset="-199960.753">8220 9790 0,'0'0'0,"0"17"32,0 1-32,0 17 15,0 0-15,-18 89 16,-17 35 0,-18-18-1,18 0 1,17-18 15,53-34-15,36-54-1,35-53 1,-53-35-16</inkml:trace>
  <inkml:trace contextRef="#ctx0" brushRef="#br0" timeOffset="-199811.772">8132 10266 0,'0'0'0,"17"0"31,89 0-15,-53 0-16,70 0 16,-70 0-16</inkml:trace>
  <inkml:trace contextRef="#ctx0" brushRef="#br0" timeOffset="-199429.585">9225 10001 0,'0'0'0,"0"18"47,0 0-47,-35 87 15,17 19 1,-17-36-1,35-53 1,-18 53-16,-17 54 31,35-54-15,35-53 0,1-53-1,-19 18-15</inkml:trace>
  <inkml:trace contextRef="#ctx0" brushRef="#br0" timeOffset="-199245.199">8855 10283 0,'0'0'0,"17"0"15,72 18 1,34 0-1,0-18 1,-87 0 0</inkml:trace>
  <inkml:trace contextRef="#ctx0" brushRef="#br0" timeOffset="-198962.602">9384 10266 0,'0'0'0,"-18"0"16,-17 35-1,0 36 1,35-18 0,53 17-1,35 1 1,-35-71-16,0 0 16,70-36-1,-88-52 1,-35-35-1,-53 35 1,1 35 15,-1 53-15,35 17-16</inkml:trace>
  <inkml:trace contextRef="#ctx0" brushRef="#br0" timeOffset="-198597.24">10583 10195 0,'0'0'0,"-17"0"16,-1 0-1,0 18-15,-52 35 32,-1 17-17,54-34-15,-1 17 16,18 17-1,88 36 1,18-71 0,-53-35-1,35-35 1</inkml:trace>
  <inkml:trace contextRef="#ctx0" brushRef="#br0" timeOffset="-198310.36">10883 10336 0,'0'53'31,"0"-35"-31,0 17 0,-17 53 32,-1-17-17,18-18 1,0-35-1,-18-18 1,18-53 0,36-18-1,34-17 1,71 0 0,-35 70-1</inkml:trace>
  <inkml:trace contextRef="#ctx0" brushRef="#br0" timeOffset="-197981.867">11289 10495 0,'0'0'0,"18"0"16,-1 0-1,1 0-15,17-18 16,36 1-1,-18-18 1,-53-36 0,-53 18-1,-53 71 1,0 35 0,35 35-1,54-35 1,52 53-1,89-1 1,17-87 0,-106-18-1</inkml:trace>
  <inkml:trace contextRef="#ctx0" brushRef="#br0" timeOffset="-197595.203">11942 10389 0,'0'0'16,"-71"0"0,-35 36-1,71-19-15,-36 18 16,18 54 0,89 34-1,52-52 1,0-36-1,0-70 1,-52-18 0,16-53-1,-34 0 17,-18 88-17,-18 36 1,1 70-1,17 1 1,35-19 0,36-17-1,-18-71 1</inkml:trace>
  <inkml:trace contextRef="#ctx0" brushRef="#br0" timeOffset="-197314.575">12435 9966 0,'0'0'0,"0"18"16,-17 17 15,17-17-31,-18 52 16,18 71-1,0 0 1,-18 0 0,18-17-1,18-54 1,17-52 0,18-36-1</inkml:trace>
  <inkml:trace contextRef="#ctx0" brushRef="#br0" timeOffset="-197147.659">12382 10372 0,'0'0'0,"18"0"31,35 0-15,-18 0-16,54 0 15,34 0 1</inkml:trace>
  <inkml:trace contextRef="#ctx0" brushRef="#br0" timeOffset="-196832.903">12912 10442 0,'0'0'0,"17"0"31,19-17-31,34-1 16,1-35-1,-71 0 1,-53 18 0,-71 35-1,1 70 16,88-34-31,-1 34 16,36 54 0,88-1-1,18-105 1,-18-36 0</inkml:trace>
  <inkml:trace contextRef="#ctx0" brushRef="#br0" timeOffset="-194969.266">14023 9966 0,'0'0'0,"0"18"63,0 17-48,0-17-15,0 17 16,0 71 0,0-71-16,18 88 15,-1 1 1,-17-36-1,0-17 1,0-36 0,0-17-1,18-18 1,-18-53 0,35-18-1,71-35 1,35 36 15,-17 34-15,-36 54-1,-18 35 1,-52 35 0,-71-17-1,-70-36 1,-89-17-1,124-18 1,17-18 0,89 0-1,105-52 1</inkml:trace>
  <inkml:trace contextRef="#ctx0" brushRef="#br0" timeOffset="-194569.302">14834 10266 0,'0'0'0,"-17"17"16,-1 1-1,-17 35 1,35 18 0,0-54-16,0 18 15,70 18 1,18-35-1,1-18 1,-19-35 0,-17-36-1,-35-17 1,-18 35 0,-18 71-1,-17 17 1,0 36-1,35-1 17,17 1-17,71-18 1,1-53 0,-54-18-16</inkml:trace>
  <inkml:trace contextRef="#ctx0" brushRef="#br0" timeOffset="-194037.964">15399 10283 0,'0'0'0,"-18"18"16,18 17 0,-18 18-1,54 18 1,-1-54-1,18 1-15,88-18 32,-70-18-17,-1-52 1,-17-18 0,-35 17-1,-18 54 1,-18 17-16,-35 52 15,0 54 1,36 71 0,17 52-1,-36 18 1,-17-18 0,-17-70-1,17-71 1,-18-70-1,18-53 17,18-71-17,35-35 1,88-53 0,71 0-1,53 17 1,-142 142-16</inkml:trace>
  <inkml:trace contextRef="#ctx0" brushRef="#br0" timeOffset="-193504.619">15505 10266 0,'0'0'0,"17"-18"16,1 18-1,-1-17 1,36-1 0,-35 18-16,17 0 15,1 18 1,-36 34-1,0 1 1,0-17 0</inkml:trace>
  <inkml:trace contextRef="#ctx0" brushRef="#br0" timeOffset="-192174.139">16739 10195 0,'0'0'0,"18"0"16,0 0-1,17 0 1,-18 71 0,1 17-1,-18-35 17,0-35-32,0 52 15,-18-52 1,18-54 15,0-16-15,36-37-1,17-16 1,17 52 0,36 17-1,-53 36 1</inkml:trace>
  <inkml:trace contextRef="#ctx0" brushRef="#br0" timeOffset="-191854.534">17286 10283 0,'0'0'0,"18"0"15,-1-17 1,1 17-16,17-35 15,18-18 1,-18 0 0,-52 35-1,-36 36 1,-35 52 0,52 1-1,36 17 1,36-17-1,87-1 1,18-52 0,-17-36-1</inkml:trace>
  <inkml:trace contextRef="#ctx0" brushRef="#br0" timeOffset="-191570.343">17992 10072 0,'0'0'0,"0"17"16,0 19-1,-18 70 1,0-18 0,18 70-1,0-105-15,-17 141 16,-1-17-1,0-54 1,1-35 0,-1-70-1,1-71 1,17-106 15</inkml:trace>
  <inkml:trace contextRef="#ctx0" brushRef="#br0" timeOffset="-191325.434">18097 10037 0,'0'0'0,"18"17"16,-18 1 0,71 70-1,-36 18 1,-17-71-16,-18 53 15,0 0 1,-36-17 0,1-53-1,-18-18 1,53-18 0</inkml:trace>
  <inkml:trace contextRef="#ctx0" brushRef="#br0" timeOffset="-191025.921">18397 10301 0,'0'0'0,"0"35"16,36 18 0,-36 35-1,0-17 1,0-36-1,0-17 1,-18-53 0,18-18-1,0-18 1,0 36 0,18-53-1,17 35 1,35-18-1,-34 54-15</inkml:trace>
  <inkml:trace contextRef="#ctx0" brushRef="#br0" timeOffset="-190725.852">18556 10336 0,'0'0'0,"0"18"16,-18 35-1,18 17 1,0-34-16,36 17 16,52-18-1,-18-17 1,-17-54 0,-17-34-1,-36-36 16,-36 18-15,-17 17 0,18 54-1</inkml:trace>
  <inkml:trace contextRef="#ctx0" brushRef="#br0" timeOffset="-190008.145">19332 10248 0,'0'0'0,"0"-17"15,0-1-15,-17 18 16,-19-18 0,1 18-16,-18 0 15,-70 18 1,-1 88 0,107-18-1,52 0 16,71-17-15,-1-54 0,1-17-1,-18-70 1,-35-54 0,-17-52-1,-19-36 1,-17 36-1,0 88 1,0 88 0,-17 141-1,17 0 1,0-35 0,0 17-1,17-17 1,-17-35 15,0-54-31,0 1 16</inkml:trace>
  <inkml:trace contextRef="#ctx0" brushRef="#br0" timeOffset="-189578.394">19685 10178 0,'0'0'0,"0"17"16,-18 36-1,1 18 1,17 17 0,53-18-1,0-34 1,17-19 15,-52-17-31,17-35 16,18-18-1,-18-53 1,-35-17 0,0 105-1,0 1 1,0 70-1,0 17 1,0 18 0,0-35-1,0-18-15,35-17 16,1-18 0</inkml:trace>
  <inkml:trace contextRef="#ctx0" brushRef="#br0" timeOffset="-189295.392">20408 10142 0,'0'0'16,"-17"0"-1,-19 18 1,-17 0-1,36 17-15,-19 35 16,19 1 0,17 17-1,53-35 1,17-35 0,18-36-1,-35 0 1</inkml:trace>
  <inkml:trace contextRef="#ctx0" brushRef="#br0" timeOffset="-189028.245">20796 9631 0,'0'0'0,"0"17"16,-17 54-1,-1-36-15,0 71 16,18 35 0,0 18-1,0-36 1,0-17 0,0-53-1,0-18 1</inkml:trace>
  <inkml:trace contextRef="#ctx0" brushRef="#br0" timeOffset="-188712.207">20796 10178 0,'0'0'0,"18"0"16,17 0-1,-17 0-15,35-18 16,88 18 0,-53-18-1,-53 18 1,-17 0 0,-36 36 15,1-19-31,-1 36 15,-17 18 1,17-36 15,0-17-15</inkml:trace>
  <inkml:trace contextRef="#ctx0" brushRef="#br0" timeOffset="-188546.478">21237 9807 0,'0'0'0,"-17"18"16,17-1 0,0 19-1,0-1 1</inkml:trace>
  <inkml:trace contextRef="#ctx0" brushRef="#br0" timeOffset="-188213.706">21396 10037 0,'0'0'0,"0"17"15,0 1 1,0 52-1,0 1 1,0-53-16,18 52 16,35 18-1,-18-70 1,0-18 0,0-35-1,1-36 1,-1-17-1,0 0 1,0 35 15,-17 18-15,0 35-16</inkml:trace>
  <inkml:trace contextRef="#ctx0" brushRef="#br0" timeOffset="-187880.708">21960 10142 0,'0'0'0,"18"0"15,17-17 1,18-19 0,-17-34-1,-36 35 1,-36 17-1,-70 18 1,71 35 0,-18 18-16,-17 35 31,52 18-15,141-18-1,19-52 1,-54-36-1,53-18 1,-71 0-16</inkml:trace>
  <inkml:trace contextRef="#ctx0" brushRef="#br0" timeOffset="-174253.037">1799 11465 0,'0'0'0,"0"-17"31,18 17-31,-18-18 16,0 0 0,0 1-1,-18 17 1,-35 0-1,18 0-15,-53 17 16,0 19 0,70 17-1,18-1 1,70 19 0,54-18-1,-18 0 16,-53-18-15,-53 0 0,-88-17-1,-54 17 1,1-35 0,71 0-1,-1 0 1,89-17-1,35-19 1,17 1 0</inkml:trace>
  <inkml:trace contextRef="#ctx0" brushRef="#br0" timeOffset="-173886.437">2311 11448 0,'0'0'15,"-18"0"32,0 0-47,-17 0 16,-35 35-1,52-17-15,-35 17 16,-18 18 0,54 17-1,34 1 1,54-36 0,17-17-1,18-18 1,-88 0-1,35-18 1,-36 0-16</inkml:trace>
  <inkml:trace contextRef="#ctx0" brushRef="#br0" timeOffset="-173570.056">2505 11518 0,'0'0'0,"17"0"16,1 18-1,0-1-15,-1 19 16,-17 52 0,0-35-1,0 0 1,0-36 0,0-17 15,18-35-16,17-35 17,0-1-17,1 36 1,-19 17-16,36-17 16,-17 35-16</inkml:trace>
  <inkml:trace contextRef="#ctx0" brushRef="#br0" timeOffset="-173387.343">2963 11589 0,'0'0'0,"0"17"15,0 19 1,0 17 0,0-36-1,0 18-15,-17-17 16,-1-18-1</inkml:trace>
  <inkml:trace contextRef="#ctx0" brushRef="#br0" timeOffset="-173219.648">2928 11201 0,'0'0'0,"0"17"31,0 1-15,0 17-1,0-17 1</inkml:trace>
  <inkml:trace contextRef="#ctx0" brushRef="#br0" timeOffset="-172887.647">3193 11465 0,'0'0'0,"0"18"31,0 35-15,0 53-1,0-18 1,-18 88 0,-17 18-1,35-141-15,-36 53 16,19 0 0,-1-71-1,18-53 1,-17-52-1,17 35 1</inkml:trace>
  <inkml:trace contextRef="#ctx0" brushRef="#br0" timeOffset="-172637.915">3316 11448 0,'0'0'0,"18"17"16,-1-17-1,36 36 1,-35-19-16,70 36 16,-53 35-1,-52-17 1,-54-18 0,-35-36-1,18-17 1,35 0-1,53-17 1</inkml:trace>
  <inkml:trace contextRef="#ctx0" brushRef="#br0" timeOffset="-172321.745">3810 11183 0,'0'0'0,"0"18"32,18-18-17,-18 17-15,53 36 16,-53 53 0,0 0-1,-18 0 1,0-71-1,18 36-15,0 17 16,0-18 15,36-52-15,-1-18 0,18-35-16</inkml:trace>
  <inkml:trace contextRef="#ctx0" brushRef="#br0" timeOffset="-172122.203">3828 11518 0,'0'0'0,"17"0"0,19 0 16,34 0-1,-35 0-15,36-17 16,-53-1 0</inkml:trace>
  <inkml:trace contextRef="#ctx0" brushRef="#br0" timeOffset="-171789.804">4427 11412 0,'0'0'0,"-17"0"32,-1 18-17,0 0 1,-34 35 0,52-36-16,-18 18 15,18 18 1,53 18-1,-18-36 1,0 18 0,-17-18 15,-18-17-15,-106 17-1,0-35 1,18 0-16</inkml:trace>
  <inkml:trace contextRef="#ctx0" brushRef="#br0" timeOffset="-167296.563">335 12859 0,'0'0'0,"-18"0"0,1 0 16,-18 0-1,-18 0 1,35 0-16,-17 0 16,52 0 46,36 0-62,88 17 16,-17 1 15,123-18-15,-177 0-16,89 18 15,-71-18 1,-70 0-1,0 0 1,-36 0 15,0 0-15,1-18 0,17-17-1,0 17 1</inkml:trace>
  <inkml:trace contextRef="#ctx0" brushRef="#br0" timeOffset="-166946.928">952 12700 0,'0'0'0,"18"0"47,0 0-32,-1 18-15,19-1 16,70 19 0,-36 16-1,1-16 1,-36-1 0,-35-17-1,0 17 1,-88 0-1,0 18 1,-18-18 0,17 1-1,125-36 17</inkml:trace>
  <inkml:trace contextRef="#ctx0" brushRef="#br0" timeOffset="-163652.161">1852 12753 0,'0'0'0,"0"18"46,-18-1-46,18 18 16,0-17-16,0 35 16,-35 70-1,0 1 1,17-89-16,-35 36 16,0-36-1,36-35 1,17-18-1</inkml:trace>
  <inkml:trace contextRef="#ctx0" brushRef="#br0" timeOffset="-163486.36">1693 12577 0,'0'0'0,"18"0"15,0-18 1,52 18-1,-35 0-15,36 18 16,-53-18-16,35 35 16,-53 53-1</inkml:trace>
  <inkml:trace contextRef="#ctx0" brushRef="#br0" timeOffset="-163303.787">1482 13370 0,'0'0'0,"17"18"47,1-18-47,35 0 16,35-18 0,-35 18-16,35-53 15,18 0-15</inkml:trace>
  <inkml:trace contextRef="#ctx0" brushRef="#br0" timeOffset="-162951.992">2487 12771 0,'0'0'0,"35"-18"16,18 18 15,18-35-15,-54 17-16,19-17 15,-19-18 1,-34 35 0,-54 36-1,1 35 1,17 17-1,-18 89 1,54-71 0,-1 89-1,-17-89 1,-1-35 0</inkml:trace>
  <inkml:trace contextRef="#ctx0" brushRef="#br0" timeOffset="-162787.169">2064 13106 0,'0'0'0,"17"-18"32,89 0-17,-53 18-15,53 0 16,70-35-1</inkml:trace>
  <inkml:trace contextRef="#ctx0" brushRef="#br0" timeOffset="-162120.985">3422 12771 0,'0'0'0,"-18"0"31,18 17-31,-35 36 16,17 35-1,36-17 1,0-54-16,87 54 16,19-53-1,-18-36 1,-36-53-1,-34 1 1,-36-1 15,0 18-15,-36 89 0,-34 52-1,-1 71 1,36-18-1,-18 70 1,-18-17 0,36-105-1,-18-72 1,-35-34 0,35-19-1,-35-69 1,70-72-1,124 36 1,18 35 0</inkml:trace>
  <inkml:trace contextRef="#ctx0" brushRef="#br0" timeOffset="-161738.848">4163 12806 0,'0'0'0,"-18"17"15,0 1 1,1 0-16,-18 70 16,35-35-1,35 53 1,18-18-1,17-53 1,1-52 0,-36-72 15,-17-17-15,-36-17-1,-35 70 1,-35 35-1,35 54 1,53 34 0,18-52-16</inkml:trace>
  <inkml:trace contextRef="#ctx0" brushRef="#br0" timeOffset="-161322.884">4568 12859 0,'0'0'16,"0"17"0,-17 1-1,-1 35 1,18-18-16,0 18 15,53 88 1,35-88 0,36-35-1,-54-36 1,19-52 0,-37-36-1,-34-18 1,-36 107-1,-17 34 1,-35 54 0,70 35 15,35-18-15,0-35-16</inkml:trace>
  <inkml:trace contextRef="#ctx0" brushRef="#br0" timeOffset="-160507.721">6174 12841 0,'0'0'0,"-18"18"15,0-18-15,-17 70 16,35 36 0,0-35-1,71 35 17,34-71-17,54-53 1,-71-52-1,-35-36 1,-35 70 0,-18 1-1,-35 53 1,17 70 0,53 18-1,53-36 1,-17-52-1,53 0 1,-54-71 0,-35-53 15,-35-18-31,0 36 16,0 18 15,-53 52-16,36 18 1</inkml:trace>
  <inkml:trace contextRef="#ctx0" brushRef="#br0" timeOffset="-160122.977">7408 12823 0,'0'0'0,"-17"0"16,-1 0 0,-70 0-1,17 53 1,1 18 0,52-53-1,18 52 1,71 1-1,34-54 1,-34-17 0,0-70-1,-18-18 1,-36 35 0,-17 17-1,-17 54 1,-19 53-1,19 17 1,34-18 0</inkml:trace>
  <inkml:trace contextRef="#ctx0" brushRef="#br0" timeOffset="-159825.509">7673 13070 0,'0'0'0,"0"-17"32,0-54-17,0 54-15,18-36 16,34 0 0,-16 53-1,34 53 1,1 52-1,-36 1 1,-35 0 0,0-71-1,-35-35 1,35-17 0</inkml:trace>
  <inkml:trace contextRef="#ctx0" brushRef="#br0" timeOffset="-159538.472">8414 12488 0,'0'18'31,"0"0"-15,0 17-16,-18 0 0,0 36 15,-17 70 1,18 0 0,-1 18-1,18-36 1,0-52 0,53-36 15,53-106-16</inkml:trace>
  <inkml:trace contextRef="#ctx0" brushRef="#br0" timeOffset="-159359.612">8184 12806 0,'0'0'0,"18"0"16,53 0-1,87 17 1,36-17 0,-123 0-16</inkml:trace>
  <inkml:trace contextRef="#ctx0" brushRef="#br0" timeOffset="-158592.875">9331 12594 0,'0'0'0,"0"18"31,0-1-15,0 1 0,-18 70-1,18 36 1,-17-1 0,-19 18-1,36-17 1,0-107-16,0 54 15,0-18 1,71-53 0,0-53-1,-54 35 1</inkml:trace>
  <inkml:trace contextRef="#ctx0" brushRef="#br0" timeOffset="-158410.834">9119 12912 0,'0'0'0,"18"0"16,35 0 0,0 17-16,35-17 15,88 0 1,-35 0-1</inkml:trace>
  <inkml:trace contextRef="#ctx0" brushRef="#br0" timeOffset="-158110.863">9825 12859 0,'0'0'0,"-35"35"16,17-17-1,-17 35-15,-1 88 16,107-35 15,-1-54-15,36-34-1,-35-18 1,-1-88 0,-70-53-1,-52 35 1,-72 53-1,-17 53 1,70 18 0,18 17-1</inkml:trace>
  <inkml:trace contextRef="#ctx0" brushRef="#br0" timeOffset="-155748.698">11165 12947 0,'0'0'0,"0"-18"16,0 1 15,0 34 0,0 19-31,-17 16 16,-1 54-1,-17 71 1,0-19 0,17-122-16,-17 70 15,35-54 1,0-34-1,-18-36 1,0-34 0</inkml:trace>
  <inkml:trace contextRef="#ctx0" brushRef="#br0" timeOffset="-155499.01">11324 12771 0,'0'0'0,"18"0"16,52 0 0,19 52-1,-19 37 1,-52-1 0,-89 18-1,-70-18 1,18-18-1,34-70 1</inkml:trace>
  <inkml:trace contextRef="#ctx0" brushRef="#br0" timeOffset="-155132.024">11800 12929 0,'0'0'0,"18"0"15,0-17 1,35-1 0,-36 0-16,36-17 15,-53 17 1,18 1-1,-53 17 1,-54 35 0,19 36-1,34 17 1,36 0 0,53-35 15,53-18-16,0-35 1,-18-53 0</inkml:trace>
  <inkml:trace contextRef="#ctx0" brushRef="#br0" timeOffset="-154866.817">12224 12947 0,'0'0'0,"0"18"0,0 17 15,0 35 1,0 1 0,0-36-1,0-52 17,0-1-17,0-35 1,0 35-16,0-35 15,35-52 1,36 34 0,34 18-1</inkml:trace>
  <inkml:trace contextRef="#ctx0" brushRef="#br0" timeOffset="-154367.281">12718 12735 0,'0'0'0,"17"0"31,1 0-15,0-17-16,34-1 15,37-53 1,-72 19-1,-17 16 1,-53 36 0,-17 53-1,17 53 1,0 88 0,53-18 15,0 1-16,0-36 1,-18-106 0,1-17-16</inkml:trace>
  <inkml:trace contextRef="#ctx0" brushRef="#br0" timeOffset="-153916.628">12735 12982 0,'0'0'0,"36"0"16,-1 0-1,35-17-15,54-1 16,-1-17 0,-34-1-1,-54 1 16,-53 35 1,-52 35-17,17 36 1,35 35 0,53-18-1,18-35 1,-35-53-16,35 0 15,-18-71 1,-35 18 0,0-52-1,0 16 1,-53 54 0,18 35-1</inkml:trace>
  <inkml:trace contextRef="#ctx0" brushRef="#br0" timeOffset="-153500.932">13564 12841 0,'0'0'0,"0"18"16,0-1-16,-17 19 16,-1 17-1,18-36-15,0 71 16,18-17 0,17-18-1,-17-35 1,17-36 15,0-35-15,-17-18-1,-18 1 1,17-1 0,-17 18-1,-17 18 1,-1 17 15,0 18-31,1 0 16</inkml:trace>
  <inkml:trace contextRef="#ctx0" brushRef="#br0" timeOffset="-153052.93">13529 12823 0,'0'0'0,"18"0"15,-1 18 1,19 35-1,-19 35 1,1 18 0,-18-18-1,0-52-15,0 16 16,0-16 0,-18-89 15,18-35-16,0-1 17,0 54-32,35-53 15,18-18 1,0 53 0,-17 36-1,-19 17-15</inkml:trace>
  <inkml:trace contextRef="#ctx0" brushRef="#br0" timeOffset="-152503.898">13899 13035 0,'0'0'0,"0"18"15,0-1 1,0 1-16,0 0 15,0-1 1,-17-52 15,-1-36-15,18 1 0,18 35-16,-1-36 15,72 18 1,87 71-1,-105 17 1,34 53 0,-69 0-1,-36-52 1,0-19 0,0-52-1,0-35 1,0 17-1,70-53 17,1 53-17,17 35 1,18 106 0,-53 1-1,-36 16 1,-17-34-1,0-36 1,-17-35 0</inkml:trace>
  <inkml:trace contextRef="#ctx0" brushRef="#br0" timeOffset="-151638.401">16334 12788 0,'0'0'0,"-18"0"15,0 0-15,-17-17 16,17 17-16,-70 0 16,-18 17-1,1 54 1,34 17-1,89 18 1,35-36 15,88 19-15,-36-89 0,-16-71-1,-19-35 1,-34 0-1,-36 36 1,0 52 0,-18 53-1,-17 36 1,35 17 0,35 0-1,18-17 1,0-36-1,0-52 1</inkml:trace>
  <inkml:trace contextRef="#ctx0" brushRef="#br0" timeOffset="-151221.98">16739 12753 0,'0'0'0,"0"18"15,-35 17 1,35 18 0,0 17-1,18-34-15,17-1 16,18 18 0,53-53-1,-36-53 1,1-35-1,-36 35 1,0-35 15,-35 52-15,-17 54 0,-36 52-1,53 19 1,17-19-1,19-17 1,-1-18 0,18-35-1,-35-17-15</inkml:trace>
  <inkml:trace contextRef="#ctx0" brushRef="#br0" timeOffset="-150906.149">17480 12171 0,'0'0'0,"0"17"32,0 19-17,18 70 1,-18-71-16,0 71 15,17 70 1,-17-35 0,-17-53-1,17 18 1,0-35 0,17-36-1,19-53 1,-36 1-16</inkml:trace>
  <inkml:trace contextRef="#ctx0" brushRef="#br0" timeOffset="-150456.747">17357 12718 0,'0'0'0,"17"0"31,54 17-16,52-17 1,-87 0-16,52 0 16,35-17-1,-52-1 1,-36-17 0,-70 35-1,-36 35 1,36 18-1,17 35 1,18-35 0,71 35 15,-1-70-15,1-36-1,-18-35 1,-35-35-1,-18-18 1,-53 36 0,0 34-1,0 36 1</inkml:trace>
  <inkml:trace contextRef="#ctx0" brushRef="#br0" timeOffset="-149924.115">18186 12947 0,'0'0'0,"0"-18"31,0 1-15,0-1-16,0-17 15,17-36 1,19 1 0,17 17-1,17 53 1,1 70 0,-1 54-1,-70-54 1,0-34-1,0-19 1,0-34 0,0-36-1,35-36 1,54-34 15,-1 70-15,18 71-1,-36 17 1,-17 71 0,-53 17-1,-17-70 1,-19-18 0,19-35-1,17-17-15</inkml:trace>
  <inkml:trace contextRef="#ctx0" brushRef="#br0" timeOffset="-149491.09">19456 12612 0,'0'0'0,"-18"0"16,0 0-1,-17 0 1,0 17-16,-71 19 16,-17 34-1,52-17 1,71 0 0,71-18-1,70-17 1,-36-36-1,-34-35 1,-36-17 0,-35 52-1,-53 54 1,0 34 15,18 18-15,35-17-1,35-18 1,54-53 0,-1-36-1</inkml:trace>
  <inkml:trace contextRef="#ctx0" brushRef="#br0" timeOffset="-149241.96">19932 12206 0,'0'0'0,"-18"18"15,1 52-15,-1 54 16,18 35 0,0-1-1,0-17 16,0-52-15,-18-54-16,1 0 16,-1 0-16</inkml:trace>
  <inkml:trace contextRef="#ctx0" brushRef="#br0" timeOffset="-148941.805">19844 12700 0,'0'0'0,"17"-18"16,19 18 0,-1 0-1,18-17-15,53 17 16,-36 0 0,-17 0-1,-53 53 16,-17 0-15,-1-18 0,-35 18-1,35-18 1,1-17 0</inkml:trace>
  <inkml:trace contextRef="#ctx0" brushRef="#br0" timeOffset="-148792.15">20214 12330 0,'0'0'16,"0"17"0,0 1-1,0-1-15,0 19 16</inkml:trace>
  <inkml:trace contextRef="#ctx0" brushRef="#br0" timeOffset="-148460.013">20496 12594 0,'-70'53'31,"52"-35"-31,-35 52 16,53-34-16,0 52 16,53-35-1,18-18 1,17-17 0,-18-54-1,-34-52 16,-19-71-15,-17 54 0,-35 34-1,17 71 1,18 35-16</inkml:trace>
  <inkml:trace contextRef="#ctx0" brushRef="#br0" timeOffset="-148144.116">20973 12912 0,'0'0'0,"0"-18"16,0-17 0,0 17-1,0-35-15,35-35 31,53 17-15,18 19 0,0 87-1,-36 18 1,-17 88 0,-53-35-1,-17-53 1,-36-18-1,35-35 1</inkml:trace>
  <inkml:trace contextRef="#ctx0" brushRef="#br0" timeOffset="-147328.257">22331 12577 0,'0'0'0,"-18"0"31,18-18-31,-70 18 15,-1 0 1,-52 18 0,17 34-1,35 19 1,71-36-16,35 36 16,71-18-1,0-36 16,0-17-15,-53-35 0,17-53-1,-34 53-15,-1-36 16,-35 36 0,-35 52-1,-18 36 1,35 36-1,18-1 1,53-18 0,18-34-1,17-36 1,-35-18 0</inkml:trace>
  <inkml:trace contextRef="#ctx0" brushRef="#br0" timeOffset="-147144.451">22895 12647 0,'0'0'0,"-17"0"16,-1 0-1,-17 53 1,-1 0 0,19 17-1,17-52-15,0 17 16,0-17-1</inkml:trace>
  <inkml:trace contextRef="#ctx0" brushRef="#br0" timeOffset="-146995.048">22842 12347 0,'0'0'0,"0"18"31,18-18-15</inkml:trace>
  <inkml:trace contextRef="#ctx0" brushRef="#br0" timeOffset="-146397.042">23407 11889 0,'0'0'0,"0"17"31,0 1-31,0 17 15,0 89 1,0-71 0,0 105-16,0-34 31,-53 52-15,0-52-1,0-36 1,18-18-1,17-70 1,36-35 15,17-35-15,-35 52-16,35-35 16,-35-18-1,-70 1 1,-1 88-1,18-1 1,0 54 0,53 17 15,0-18-15,36-17-1,69-17 1,-34-36-1,0-18-15</inkml:trace>
  <inkml:trace contextRef="#ctx0" brushRef="#br0" timeOffset="-146047.112">23636 12665 0,'0'0'0,"18"0"15,-1 0 1,54 0 0,-18-18 15,0-17-15,-53-18-1,-53 35 1,-18 18-1,36 18-15,-18 17 16,-17 71 0,70-53-1,17 0 1,54 0 0,17-53-1,35 0 1</inkml:trace>
  <inkml:trace contextRef="#ctx0" brushRef="#br0" timeOffset="-145564.5">24377 12347 0,'0'0'0,"-18"0"16,1 0-16,-72 53 15,-16 53 1,16 0 0,54 0-1,53-71 1,70 18 0,0-53-1,0-35 1,1-71-1,-1-71 1,-35 36 0,-18-141 15,-35 141-15,0 88-1,-18 53 1,-17 106-1,0 70 1,-1 18 0,1 18-1,18-89 1,-1-70 0,0-17-1</inkml:trace>
  <inkml:trace contextRef="#ctx0" brushRef="#br0" timeOffset="-144599.321">25065 12559 0,'0'0'0,"17"0"15,36 0 1,-17 0-16,17-18 16,52-17-1,1-36 1,-53 1-1,-35 17 1,-89 53 0,-52 35-1,-18 89 17,105-54-17,19 54 1,34-54-1,54-17 1,52-18 0,1-35-1,-1-52 1</inkml:trace>
  <inkml:trace contextRef="#ctx0" brushRef="#br0" timeOffset="-144365.684">25982 12347 0,'0'0'0,"-18"18"16,1-1-16,-36 19 15,35-1-15,-52 53 32,-1 0-17,36-17 1,0-18-1,17-53 1,0 0 0,18-18-16</inkml:trace>
  <inkml:trace contextRef="#ctx0" brushRef="#br0" timeOffset="-144182.928">25735 12418 0,'0'0'0,"0"35"15,-18 18 1,18 35 0,18-17-1,35-1 1,18-34 0,-54-36-1,19 0-15</inkml:trace>
  <inkml:trace contextRef="#ctx0" brushRef="#br0" timeOffset="-143884.232">26317 12312 0,'0'0'0,"0"18"31,-17-1-31,-1 71 15,-17 36 1,-1-1 0,19-34-1,-1 16 1,0 1 0,18-88-1,-35 35-15,35-36 31,0-34-15,0-19-16</inkml:trace>
  <inkml:trace contextRef="#ctx0" brushRef="#br0" timeOffset="-143651.185">26458 12294 0,'0'0'0,"18"18"15,35 35 1,-18 17 0,-17-34-16,-18 70 15,-18-18 1,-35-35 0,-17-36-1,-19-17 16,54-35-31</inkml:trace>
  <inkml:trace contextRef="#ctx0" brushRef="#br0" timeOffset="-143156.262">26952 11747 0,'0'0'0,"0"18"31,-35 35-15,0 71-1,-1 70 1,1-18 0,-18-17-1,36-36 1,-1-35 0,0-35-1,36-53 16</inkml:trace>
  <inkml:trace contextRef="#ctx0" brushRef="#br0" timeOffset="-142802.102">27146 12259 0,'0'0'16,"-17"0"-16,-54 71 15,18-1 1,35-35-16,1 71 16,34-18-1,36-35 1,18-53 0,17-17-1,-17-36 1,-18-53 15,-18-18-15,-35 19-1,-71 16 1,1 72 0,35 17-1,35 17-15</inkml:trace>
  <inkml:trace contextRef="#ctx0" brushRef="#br0" timeOffset="-142485.81">27622 12382 0,'0'0'0,"0"18"16,0 53-1,0-18 1,0 17-1,-17 1 17,-1-71-32,18 17 15,-17-17 1,17-17 0,0-54-1,0 36 1,17-53-1,36-1 1,18-16 0,-54 87-16</inkml:trace>
  <inkml:trace contextRef="#ctx0" brushRef="#br0" timeOffset="-142036.635">28116 12188 0,'0'0'0,"0"-17"15,-17 17 1,-54 0 0,-17 53-1,53-36-15,-36 36 16,1 71-1,70-71 1,53 17 0,35-34-1,-18-54 1,18-35 0,-35-35-1,0-18 1,-53 88 15,-17 54-15,-36 52-1,35 0 1,18 0 0,18-35-1,35-35 1,-18-36-1</inkml:trace>
  <inkml:trace contextRef="#ctx0" brushRef="#br0" timeOffset="-141753.425">28716 11765 0,'0'0'0,"-18"0"16,-17 35-16,18 1 16,-19 87-1,-17 36 1,53-36 0,-17 36-1,-1-35 1,18-36-1,-18-53 1</inkml:trace>
  <inkml:trace contextRef="#ctx0" brushRef="#br0" timeOffset="-141300.814">28504 12277 0,'0'0'0,"53"0"16,-35 0 0,70 0-1,89-18 1,-19 18 0,-52-35-1,-88 35 1,-89 17 15,54 1-31,-36 35 16,-36 35-1,54 0 1,53-17 0,17-53-1,18-18 1,0-36-1,0-52 1,-18-35 15,-35-36-15,-53 124 0,0 17-1,0 18 1</inkml:trace>
  <inkml:trace contextRef="#ctx0" brushRef="#br0" timeOffset="-140971.829">29333 12294 0,'0'0'0,"0"18"31,0 35-31,0 0 15,0-18 1,-17 53 0,-1-17-1,1-36 1,-1-35 0,18-18-1,0-17 1,0-35-1,88-36 1,0 18 0,0-1-1,-52 72-15</inkml:trace>
  <inkml:trace contextRef="#ctx0" brushRef="#br0" timeOffset="-140488.448">29616 12365 0,'0'0'0,"0"35"16,35 18-1,36 0 17,34-35-17,-16-36 1,16-53-1,-16-17 1,-1-35 0,-35 35-1,-53 52 1,-18 19-16,-35 34 16,-35 36-1,17 88 1,1 36-1,-1 17 1,1 35 15,-18 0-15,-18-52 0,-18-89-1,18-88 1,53-35-1,1-106 1,104-1 0,37 54-1</inkml:trace>
  <inkml:trace contextRef="#ctx0" brushRef="#br0" timeOffset="-139824.073">31133 11800 0,'0'0'0,"0"18"31,0 35-15,-18-18-16,0 71 15,-35 53 1,18 17-1,0 18 1,35-106 0,0-52-1,0-19 1,0-52 0</inkml:trace>
  <inkml:trace contextRef="#ctx0" brushRef="#br0" timeOffset="-139657.892">30868 12188 0,'0'0'0,"18"0"16,-1 0 0,1 18-16,70-18 15,18 0 1,-35 0-1</inkml:trace>
  <inkml:trace contextRef="#ctx0" brushRef="#br0" timeOffset="-139290.753">31256 12312 0,'0'0'0,"18"0"16,-1 0-1,72 0 1,16 0 0,-34-35-1,-53 17-15,35-35 16,-53 0 0,-89 18-1,-17 70 1,18 18-1,18 53 1,17 17 0,70-34-1,36-36 1,36-36 15,-1-34-15,-53-1-16</inkml:trace>
  <inkml:trace contextRef="#ctx0" brushRef="#br0" timeOffset="-139008.161">31944 12171 0,'0'0'0,"-35"0"16,-1 17-1,-16 36 1,52-17-16,-36 52 15,36 0 1,0-17 0,0-18-1,0-18 1,-53-35 15,-17 0-15,17-18-1,18-35 1,35 18 0</inkml:trace>
  <inkml:trace contextRef="#ctx0" brushRef="#br0" timeOffset="-138708.983">32262 11871 0,'0'0'0,"0"18"31,0-1-31,0 1 16,-36 35-16,1 70 31,0 18-16,-1 0 1,1-17 0,17-53-1,18-36 1</inkml:trace>
  <inkml:trace contextRef="#ctx0" brushRef="#br0" timeOffset="-138392.663">32067 12330 0,'0'0'0,"18"0"16,0 0 0,52 0-16,36 0 31,18-18-16,-1 18 1,-88 0 0,-35 35-1,-17 0 1,-19 1 0,-16 17-1,34 0 1,0-53-1</inkml:trace>
  <inkml:trace contextRef="#ctx0" brushRef="#br0" timeOffset="-138231.467">32667 11994 0,'0'0'0,"0"18"47</inkml:trace>
  <inkml:trace contextRef="#ctx0" brushRef="#br0" timeOffset="-137877.209">32650 12506 0,'0'0'0,"0"-18"15,17-17 1,1-18 0,-1-35-1,19 0 1,34 17-1,-17 54 17,-35 17-32,52 70 15,-34 36 1,-36 0 0,-18-18-1,0-35 1,18-35-1,18-18 1</inkml:trace>
  <inkml:trace contextRef="#ctx0" brushRef="#br0" timeOffset="-137294.144">33337 12136 0,'0'0'0,"-17"17"16,-18 36 0,17 18-1,18-18 1,53-1 0,0-52-1,17 0 1,1-52-1,-1-19 1,-17 0 0,-35 19-1,-36 52 1,-35 52 0,-17 54-1,17-35 1,-53 88 15,-35 70-15,18-53-1,17 18 1,0-17 0,35-54-1,36-70 1,0-88-1,17-53 1,18-71 0,35-18-1,89 19 1,70 52 0,-53 35-1,-88 36 1</inkml:trace>
  <inkml:trace contextRef="#ctx0" brushRef="#br0" timeOffset="-136214.26">33549 12030 0,'0'0'0,"0"-18"47,18 18-32,-18-18 1,17 18 0,1-17-1,0 17 1,-1 0-1,1 35 1,-18 0 0,0 1-1,0-19-15,-18 1 16,1 0 0,-1-18 46,18-18-46,-18 18-16,18-18 31,-17 18-31,-18-17 16,-1 17-1,-17-18 1,18 18-1,17 18 1,1-1 0,-19 19-1,19-1 1,17-18 15,17-17 0,1-17-31,0 17 16,-1-18 0,19 1 15</inkml:trace>
  <inkml:trace contextRef="#ctx0" brushRef="#br0" timeOffset="-96770.58">16228 13458 0,'0'0'0,"17"0"94,1 0-79,0 0 1,17 0-1,-17 0 1,35 18 0,-36-18-16,18 0 31,1 0-15,17 18-1,-18-18 1,0 0-1,18 0 1,18 17 0,-18 1-1,-18-18 1,0 0 0,18 18-1,0-18 1,0 0-1,53 0 1,0 17 0,-18-17-1,-18 0 17,18 0-17,-35 0 1,18 0-1,70 0 1,-53 18 0,0-18-1,1 0 1,-36 0 0,-1 0-1,19 0 1,-18 0-1,18 0 1,-1 0 0,-17 0-1,18-18 17,-19 18-17,19-17 1,17 17-1,18 0 1,18 17 0,-19-17-1,36 0 1,-35 0 0,-18-17-1,36-1 1,-18 0-1,0 1 1,-1 17 0,-16-18-1,-19 18 17,-35-18-17,54 18 1,-1-17-1,53 17 1,0 0 0,-17 0-1,-1 0 1,-52 0 0,34 0-1,1 0 1,0 0-1,0-18 1,-18 1 0,-17 17-1,-1-18 1,1 0 15,52 1-15,-35 17-1,1 0 1,-36 0 0,35 0-1,18 0 1,-18 0 0,18 0-1,-18 0 1,18 0-1,-36 0 1,1 0 0,35 0-1,-18 17 1,0-17 15,18 0-15,-36 18-1,19-18 1,-1 0 0,-18 0-1,19 0 1,-37 0 0,1 0-1,18 0 1,17 0-1,-35 0 1,0-18 0,-18 18-1,36 0 1,-18 0 15,53 0-15,17 0-1,-52-17 1,-19 17 0,19-18-1,-36 18 1,-17-18 0,0 18 30,-18-17 79,0-1-109</inkml:trace>
  <inkml:trace contextRef="#ctx0" brushRef="#br0" timeOffset="-89170.485">212 14640 0,'0'0'0,"-18"0"16,0 0 0,1 0-16,-54 0 15,18 0 1,71 0 31,0 0-32,17 0-15,35 0 16,89 0 0,18 0-1,-19 0 1,-34 0-1,-71 0 1,0 0 0,-53-17-1,0-1 17,-36 0-17,36 1-15</inkml:trace>
  <inkml:trace contextRef="#ctx0" brushRef="#br0" timeOffset="-88821.264">811 14376 0,'0'0'16,"18"0"15,35 17-16,17 1 1,19 17 0,-54-17-1,-17 0-15,-1-1 16,1 36 0,-18 0-1,-53 0 1,-18 0-1,-17-18 1,0 18 15,17-18-15,36-17 0</inkml:trace>
  <inkml:trace contextRef="#ctx0" brushRef="#br0" timeOffset="-88472.511">1517 14270 0,'0'0'0,"0"17"31,0 1-15,0 70 0,-18 18-1,1 35 1,-1-70-1,0-36-15,1 53 16,-1-35 0</inkml:trace>
  <inkml:trace contextRef="#ctx0" brushRef="#br0" timeOffset="-88284.12">1358 14093 0,'0'0'0,"0"-17"15,18 17-15,52 0 32,36 0-17,0 53 1,-71 35-1</inkml:trace>
  <inkml:trace contextRef="#ctx0" brushRef="#br0" timeOffset="-88106.248">1323 15028 0,'0'0'0,"18"18"31,34-18-16,-34 0 1,53-18-16,34-17 16,1-71-1</inkml:trace>
  <inkml:trace contextRef="#ctx0" brushRef="#br0" timeOffset="-87773.784">2081 14093 0,'0'0'0,"0"18"32,0 0-32,0 17 15,0 53 1,0-53-16,0 71 15,0 106 1,0-124 0,36 18 15,-19-53-15,36-18-1,0-52 1,0-54-1,-35 36-15</inkml:trace>
  <inkml:trace contextRef="#ctx0" brushRef="#br0" timeOffset="-87622.719">1976 14517 0,'0'0'0,"17"0"46,1 0-46,17 0 0,89-35 16,52-1 0</inkml:trace>
  <inkml:trace contextRef="#ctx0" brushRef="#br0" timeOffset="-87040.594">3581 14393 0,'0'0'0,"0"-17"16,0-1 0,0 0-1,-18 18 1,-17 0-1,17 0-15,-70 36 16,35 17 0,35 17-1,54-17 1,52 35 0,18 0-1,-18-17 1,-70-53-1,-89 17 1,0-35 0,-70 18-1,53-1 1,53-17 15,88-35-15,0 17-16</inkml:trace>
  <inkml:trace contextRef="#ctx0" brushRef="#br0" timeOffset="-86620.707">3916 14482 0,'0'0'0,"0"17"31,0 1-31,-18 35 15,18-18-15,0 18 16,18 35 0,52 0-1,-17-70 1,35-18 15,-17-18-15,-18-52-1,-18-36 1,-35 18 0,0 35-1,0 70 1,-17 54 0,-1 35-1,18-18 1,35-17-1,18-54 1,0-17 0</inkml:trace>
  <inkml:trace contextRef="#ctx0" brushRef="#br0" timeOffset="-86308.297">4533 14411 0,'0'0'0,"0"18"16,0-1 0,0 1-16,-17 52 15,-1 1 1,18 88 0,35-1-1,0 54 1,-35-88-1,0-36 1,0-18 0,-17-52-1,-18-36 1,17-70 0,0 53-1</inkml:trace>
  <inkml:trace contextRef="#ctx0" brushRef="#br0" timeOffset="-86092.459">4639 14358 0,'0'0'16,"18"18"0,35 70-1,-18 35 1,-18-70-16,-17 18 15,-35 35 1,-35-36 0,-1-35-1,53-35 1</inkml:trace>
  <inkml:trace contextRef="#ctx0" brushRef="#br0" timeOffset="-85809.858">5009 14499 0,'0'0'16,"0"18"-16,0-1 16,0 36-1,0-17-15,18 105 16,0 0-1,-1-53 1,19 36 0,-19-36-1,-17-35 1,-17-53 15,-1-36-31</inkml:trace>
  <inkml:trace contextRef="#ctx0" brushRef="#br0" timeOffset="-85560.632">5221 14340 0,'0'0'0,"35"18"15,1-18-15,17 53 16,17 53-1,-35 17 1,-52-17 0,-54-18-1,-52-17 1,52-71 0,36 0-1</inkml:trace>
  <inkml:trace contextRef="#ctx0" brushRef="#br0" timeOffset="-85211.713">5609 14534 0,'0'0'0,"-17"18"16,-1 0-16,-17 52 15,17 36 1,36 0 0,35-36-1,35-34 1,-18-36 0,-34-71-1,-36-35 1,-18-35 15,-53 35-15,-17 54-1,53 52-15,17 0 16,18 52 0</inkml:trace>
  <inkml:trace contextRef="#ctx0" brushRef="#br0" timeOffset="-84877.006">5962 14746 0,'0'0'16,"0"18"-16,35 35 16,-17 35-1,-18-53 1,-18 18-1,18-35 1,-17-1 0,-19-17-1,19-35 1,-1-36 0,18 1-1,35-54 1,18 19-1,-18 52 1,-17 35-16</inkml:trace>
  <inkml:trace contextRef="#ctx0" brushRef="#br0" timeOffset="-84561.075">6526 14482 0,'0'0'0,"-17"0"31,-1 0-15,0 0-1,-34 35 1,-19 35 0,53-34-1,18-1-15,0 35 16,36 1-1,17-36 1,-18 1 0,-35-54 31,0 0-47,0 1 0,-18-19 15</inkml:trace>
  <inkml:trace contextRef="#ctx0" brushRef="#br0" timeOffset="-84142.791">6544 14182 0,'0'0'0,"-18"0"31,1 35-15,-1 35 0,-17 36-1,-18 35 1,35-52-1,1-36 1,17 17 0,0 71-1,17-88 1,1 0 0,17-53-1,18 0 1,0-18-1,-18 1-15,53-71 16</inkml:trace>
  <inkml:trace contextRef="#ctx0" brushRef="#br0" timeOffset="-83962.158">6262 14676 0,'0'0'0,"17"0"16,19 0-16,17-18 31,-18 18-31,53-18 16,-17-17-16</inkml:trace>
  <inkml:trace contextRef="#ctx0" brushRef="#br0" timeOffset="-83646.41">7038 14411 0,'0'0'0,"-18"18"31,1-1-15,-1-17-16,-17 53 15,17 18 1,18 17-1,35-18 1,1-34 15,-19 34-15,-34-52 0,-54 0-1,-52-1 1,-1-34-1,71-1-15</inkml:trace>
  <inkml:trace contextRef="#ctx0" brushRef="#br0" timeOffset="-83014.32">8925 14570 0,'0'0'0,"-17"0"16,-1 0-16,-17 0 16,-1 17-1,-69 36 1,-1 35 0,53 18-1,88-18 1,53-35-1,-35-35 1,53-18 0,-35-88-1,-71-36 1,-18-17 0,-53 35-1,36 89 1,18 34-1,52 54 1</inkml:trace>
  <inkml:trace contextRef="#ctx0" brushRef="#br0" timeOffset="-82696.899">9137 14905 0,'0'0'0,"0"-18"15,0-17 1,-18-36 0,18-34-1,0-1 1,36 53 0,69 88-1,-16 36 1,-54-36-16,53 71 15,-70 0 1,-36-36 0,-17-35 15,0-35-15</inkml:trace>
  <inkml:trace contextRef="#ctx0" brushRef="#br0" timeOffset="-82398.685">9719 14076 0,'0'0'0,"0"17"46,18 1-46,-18 35 16,0 0-16,17 123 31,-17 18-31,0-17 32,0-54-17,0-70 1,36 0-1,-1-53-15</inkml:trace>
  <inkml:trace contextRef="#ctx0" brushRef="#br0" timeOffset="-81862.172">10089 14640 0,'0'0'0,"0"18"16,0 17-1,0 53 1,36-17 0,17-36-1,-36-17 1,36-18 0,0-18-1,0-52 1,0-71-1,0 17 1,-53 36 0,0 70-1,-18 54 1,-17 69 0,17 54-1,1 17 1,17 1-1,0-1 1,-18 18 0,0-88-1,-52 0 17,-18-141-17,-18-71 1,53-35-1,71 17 1,52 36 0,124-88-1</inkml:trace>
  <inkml:trace contextRef="#ctx0" brushRef="#br0" timeOffset="-81267.64">11924 14482 0,'0'0'0,"0"-18"32,-53 18-17,-35 18 1,0-1-1,-18 71 1,35 1 0,71-54-16,18 35 15,35 19 1,70-1 0,-17-88-1,-18-18 1,-52-35-1,16-17 1</inkml:trace>
  <inkml:trace contextRef="#ctx0" brushRef="#br0" timeOffset="-80817.721">12224 14093 0,'0'0'0,"0"18"31,0 17-15,0 1-16,0 105 16,0 35-1,0 1 1,0-89 0,-18 35-1,18-70 1,0-71 15,0-70-15,18 18-1,-1 34 1,19-52-16,34 18 16,1 87-1,17 107 16,-70-54-15,-1 1 0,-17-1-1,-17-34 1,-19-36 0,36-18-1</inkml:trace>
  <inkml:trace contextRef="#ctx0" brushRef="#br0" timeOffset="-80496.041">12788 14605 0,'0'0'0,"0"18"0,18 17 16,-1-17-16,1 52 15,-18 1 16,0-1-15,0-35 0,-18-35-1,1-17 1,17-36 0,0-53-1,35-17 1,18 17-1,-18 35 1,-17 71 0</inkml:trace>
  <inkml:trace contextRef="#ctx0" brushRef="#br0" timeOffset="-80168.714">13229 14623 0,'0'0'0,"-17"17"16,-1-17 0,-17 53-1,-18 18 1,53 17 0,35-35-1,-17-36-15,52 19 16,-17-54-1,-18 0 1,1-70 0,-1-35-1,-35-18 1,-35 53 0,17 88-1,0 17 1</inkml:trace>
  <inkml:trace contextRef="#ctx0" brushRef="#br0" timeOffset="-79635.15">13529 14958 0,'0'0'0,"0"-18"16,0 0-1,0 1-15,0-18 16,0-54 0,18-34-1,-1 17 1,36 88 0,0 89-1,0 35 1,-35 0 15,-1-36-15,-17-35-1,0-87 17,0 16-32,18-34 15,35-71 1,17 35-1,19 71 1,16 87 0,-52 72-1,-35-1 1,-36-34 0,-17-19-1,-18-35 1,18-35 15,35-17-31</inkml:trace>
  <inkml:trace contextRef="#ctx0" brushRef="#br0" timeOffset="-79270.273">14552 14746 0,'0'0'0,"18"0"16,-1 0-16,19-18 15,-19 1-15,36-36 16,0 0 0,-53 0-1,-35 35 1,-18 36-1,-35 70 17,-18 18-17,35 35 1,71-53 0,71-52-1,88-19 1,-18-34-1,-53 17-15</inkml:trace>
  <inkml:trace contextRef="#ctx0" brushRef="#br0" timeOffset="-78471.972">16545 14746 0,'0'0'0,"-17"0"16,-1 0-16,-35-35 31,18 35-31,-71-53 16,-18-18 0,72-34-1,52-1 1,70 0-1,-17 53 1,18 0 0,-36 71-1,-35 35 1,-71 70 0,-35 1-1,18-36 1,0 35-1,35 1 17,71-54-17,70-35 1,18-35 0,35-35-1,-18-53 1,1-35-1,-54-1 1,-34 71 0,-36 36-1,17 17 1</inkml:trace>
  <inkml:trace contextRef="#ctx0" brushRef="#br0" timeOffset="-77722.143">17833 14217 0,'0'0'0,"18"0"16,17-18-1,35 1 1,-70-1-16,36-17 16,-36-36-1,-36 36 1,-52 17-1,0 36 1,0 70 0,35 53 15,53 71-15,0-18-1,18-18 1,-18-52-1,0-71 1,-18-36 0,-17-70-1</inkml:trace>
  <inkml:trace contextRef="#ctx0" brushRef="#br0" timeOffset="-77389.729">17321 14693 0,'0'0'0,"18"0"0,53 0 16,87-17-1,-105 17 1,141-36 0,-17 1-1,-107 0 1,18-1-1,-52 36 1,-36 53 15,0 0-15,-18-35 0,18 35-1,0-71 32,0 1-47</inkml:trace>
  <inkml:trace contextRef="#ctx0" brushRef="#br0" timeOffset="-77256.61">18221 14217 0,'0'0'0,"0"35"31,0-17-15,0-1-16</inkml:trace>
  <inkml:trace contextRef="#ctx0" brushRef="#br0" timeOffset="-76956.768">18397 14676 0,'0'0'0,"18"17"31,0-17-15,-18 18-16,17 17 16,-17-17-1,0-1 1,-17-17 15,-1-17-15,18-19-1,0-34 1,53-36 0,0 18-1,-18 70-15,53-35 16</inkml:trace>
  <inkml:trace contextRef="#ctx0" brushRef="#br0" timeOffset="-76623.345">18785 14534 0,'0'0'0,"18"0"31,0 0-31,35-35 31,0 0-15,-1 0-1,-52 17-15,18-53 16,-36 36 0,-52 53-1,-1 70 1,36 0 0,0 18-1,70 17 1,36-70-1,52-53 1,-35-35 0</inkml:trace>
  <inkml:trace contextRef="#ctx0" brushRef="#br0" timeOffset="-76241.051">19597 14111 0,'0'0'0,"17"0"16,1-18 0,0 1-1,-18-1-15,0-17 16,-53 35 15,18 35-15,17-17-16,-35 105 15,0 54 1,53 17 15,0-36-15,-18-34-1,1-54 1,17-52 0,-18-18-16</inkml:trace>
  <inkml:trace contextRef="#ctx0" brushRef="#br0" timeOffset="-75806.359">19420 14552 0,'0'0'0,"18"0"16,53 0 0,34 0-1,1-53 1,-18 0 0,-17-17 15,-53 34-16,-89 125 17,36-19-17,17 54 1,36-36 0,17-18-1,0-70 1,-17 0-16,17-35 15,1-53 1,-19-36 0,-17-17-1,0 71 1,-53 17 0,36 53-1</inkml:trace>
  <inkml:trace contextRef="#ctx0" brushRef="#br0" timeOffset="-75542.752">20496 14252 0,'0'0'0,"0"18"15,-35 17 1,-53 71 0,0 17-1,17-17 1,1-35 0,34-36-1</inkml:trace>
  <inkml:trace contextRef="#ctx0" brushRef="#br0" timeOffset="-75375.871">20285 14323 0,'0'0'0,"0"17"16,-18 1-16,18 35 15,18 70 1,35 19-1,35-54 1,-35-53 0</inkml:trace>
  <inkml:trace contextRef="#ctx0" brushRef="#br0" timeOffset="-74594.416">21502 13829 0,'0'0'0,"0"18"31,-35 17-15,-18 53-1,17 53 1,19 0-1,17-70-15,0 140 16,0-52 0,0-71-1,0-35 1,0-70 0,0-19-1,0-122 16,53-1-15,17 35 0,18 89-1,-35 88 1,18 71 0,-36-1-1,-70 0 1,-36-70-1,-17-53 1,53 0 0,0-17-1,35-36 1</inkml:trace>
  <inkml:trace contextRef="#ctx0" brushRef="#br0" timeOffset="-74294.728">21943 14393 0,'0'0'0,"17"36"31,19 34-15,-36-35-16,0 71 16,0-18-1,-18-35 1,0-35-1,1-53 1,-1-18 0,18-35-1,53-53 1,53 17 0,-53 53-1,17 19 1</inkml:trace>
  <inkml:trace contextRef="#ctx0" brushRef="#br0" timeOffset="-73977.394">22278 14252 0,'0'0'0,"0"18"16,-35 35-1,17 17 1,0-34-16,18 87 15,18-35 1,35-17 0,17-71-1,-17-35 1,0-71 0,-17-53-1,-36 18 1,-53 70-1,-36 54 17,19 17-17,70 17-15</inkml:trace>
  <inkml:trace contextRef="#ctx0" brushRef="#br0" timeOffset="-73462.13">22684 14270 0,'0'0'15,"0"17"-15,0 19 16,0-19-16,-18 89 16,18-35-1,0 17 1,53-17-1,0-36 17,17-88-17,-34 0 1,17-53 0,-18 18-1,-35 53 1,-18 88-1,18 17 1,0 1 0,71-18-1,-1-36 1,1-52 0,-1-36-1,-34 1 1,-19-89-1,-34 89 17,-54 17-17,1 53 1,52 0-16</inkml:trace>
  <inkml:trace contextRef="#ctx0" brushRef="#br0" timeOffset="-73129.639">23671 14146 0,'0'0'0,"-17"0"47,-1 0-47,-35 18 16,0 35-1,36-35 1,17 34-16,17 54 31,36-17-15,-35-1 0,-18-53-1,-35-17 1,-36-18-1,0-18 1,36-35 0</inkml:trace>
  <inkml:trace contextRef="#ctx0" brushRef="#br0" timeOffset="-72730.748">24130 14323 0,'0'0'0,"18"-18"32,17 0-17,-17 1-15,17-18 16,18-18-1,-53 35 1,-18 0 0,-35 18-1,-35 18 1,17 53 0,71 70-1,36-35 1,17-54-1,52 1 1,-16-35 0,-19-53-1</inkml:trace>
  <inkml:trace contextRef="#ctx0" brushRef="#br0" timeOffset="-72413.756">24624 14182 0,'0'0'0,"0"17"16,0 54 0,-18-1-1,1 54 1,17-36 0,-18-35-1,18-71 16,0 1-15,0-36-16,0-18 16,18 36-1,17-71-15,18-17 32,0 52-17,-36 36 1,19 17-16</inkml:trace>
  <inkml:trace contextRef="#ctx0" brushRef="#br0" timeOffset="-72131.082">25118 13988 0,'0'0'0,"-18"0"47,0 0-47,-17 53 15,-18-1 1,36 1 0,17 53-1,17-71 1,1 54 0,17 17-1,-35-54 1,-35-34-1,-89-53 1,-52-36-16</inkml:trace>
  <inkml:trace contextRef="#ctx0" brushRef="#br0" timeOffset="-54841.886">476 6632 0,'0'0'0,"-17"0"109,-1 0-62,0 0-31,1 0-16,-1 18 15,0-18-15,1 0 0,-19 0 16,54 0 62,159-35-62,-125 17-1,19-17-15,88-1 16,70-52 0,-35 18-1,-88 17 1,-53 35 0,-36 18-1,-34 0 32,-36 0-31,35 0-16,-17 0 15,17 0 1</inkml:trace>
  <inkml:trace contextRef="#ctx0" brushRef="#br0" timeOffset="-54192.22">512 6597 0,'0'0'16,"-18"0"15,0 0-31,-17 0 16,0 0 0,-1 0-1,19 0 1,-1 18-1,0-18 1,-17 0 0,18 0-1,-19 17 1,19-17 0,34 0 15,1 0-31,88-35 15,123-36 1,36-17 0,-18 0-1,-71 35 1,-105 35 0,-36 1-1,-53 17 79,18-18-78,-17 18-16,-1 0 0</inkml:trace>
  <inkml:trace contextRef="#ctx0" brushRef="#br0" timeOffset="-53615.862">564 6544 0,'0'0'0,"-17"0"16,-1 0-1,1 0 1,-1 18 0,0-18-1,1 0 1,-1 0-1,18 17-15,-35-17 16,-1 0 0,-17 18-1,18-18 1,70 0 46,1-18-46,52 1 0,106-36-1,35-35 1,-17 17 0,-159 53-16,17-17 15,1 0 1,-71 17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06:36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 970 0,'0'0'0,"0"-18"31,0 1-15,18-1-1,-18-17 1,17-18 0,-17-18-1,0 54-15,0-18 16,-52-18-1,-19 35 1,-17 36 0,17 35-1,18 52 1,53 19 0,71-1-1,52 36 16,-52-71-15,-53 0 0,-36-35-1,-17-35 1,-71 0 0,35-18-1,36 0-15,-53 0 16,52-36-1,54-17 1,88 1 0,-71 34-16</inkml:trace>
  <inkml:trace contextRef="#ctx0" brushRef="#br0" timeOffset="383.335">1658 1341 0,'0'0'0,"18"-18"15,35 0 1,-18-17 0,18-18-1,-36-17 1,-17 52-16,0-17 15,-88 17 1,-18 71 0,18 35-1,53 18 1,35-36 0,18 19-1,52-19 16,54-52-15,-19-36 0,1-70-1,-70 53-15</inkml:trace>
  <inkml:trace contextRef="#ctx0" brushRef="#br0" timeOffset="666.286">2346 635 0,'0'0'0,"0"18"31,0-1-31,0 36 16,0-18-16,-18 89 16,1 17-1,-19 18 1,-17-18 15,18-35-15,18-53-1,17-36 1,35-52 0,0 17-16</inkml:trace>
  <inkml:trace contextRef="#ctx0" brushRef="#br0" timeOffset="1016.592">2417 1288 0,'0'0'0,"17"0"32,1 0-32,35-18 15,-36 18 1,54-53-1,-36 18-15,-17-36 32,-18 18-17,-35 53 1,-36 18 0,0 53-1,19 17 1,69 53-1,36-88 1,18 0 0,-1-36-1,-52-17-15</inkml:trace>
  <inkml:trace contextRef="#ctx0" brushRef="#br0" timeOffset="1315.738">2734 1482 0,'0'0'0,"0"-18"16,0 0 0,0-17-1,0 0-15,0-18 16,35-35 0,36-36-1,-18 107 1,0 17-1,0 70 1,-36 36 0,-17 0-1,0-36 1,-17-17 0,-1-35-1,36-36 1</inkml:trace>
  <inkml:trace contextRef="#ctx0" brushRef="#br0" timeOffset="1498.593">3263 1199 0,'0'0'0,"-17"18"16,-1 0-1,0 35 1,18-36-16,-17 36 15,17 18 1,0-18 0,0-36-1</inkml:trace>
  <inkml:trace contextRef="#ctx0" brushRef="#br0" timeOffset="1652.678">3281 864 0,'0'0'0,"0"18"31,17 0-15,1 17 0,0-18-16</inkml:trace>
  <inkml:trace contextRef="#ctx0" brushRef="#br0" timeOffset="2046.462">3669 1235 0,'0'0'0,"-18"0"15,18 17-15,-17 36 16,17 35-1,53-17 1,52-18 0,-69-53-1,17 0 1,35-18 0,-18-52-1,-34-54 1,-19 18-1,-17 36 1,-35 140 15,35-34-31,18 52 16,17 18 0,0-53-1</inkml:trace>
  <inkml:trace contextRef="#ctx0" brushRef="#br0" timeOffset="2529.93">4286 1535 0,'0'0'0,"0"-18"16,0 0 0,0-35-1,0-17 1,0 35-16,18-36 15,35 0 1,17 107 0,-17 34-1,-17 18 1,-19-17 0,-17-53-1,0-54 16,18-52-15,17-35 0,36 35-1,-18 70 17,17 71-17,1 70 1,-71-87-16,0 52 15,-18 18 1,-17-36 0,-1-52-1,36-36 1,18 0-16</inkml:trace>
  <inkml:trace contextRef="#ctx0" brushRef="#br0" timeOffset="3149.649">5556 864 0,'0'0'0,"-17"0"16,-19 53 0,-17 35-1,18 54 1,35 16 0,18-52-1,17-53-15,53 53 16,0-71-1,1-70 1,-36-89 0,-1-17 15,-34 35-15,-18 71-1,0 70 1,0 71-1,35 18 1,1-36 0,17-35-1,-1-53 1,1-53 0,0-53-1,-17-70 1,-19 17-1,-34 35 1,-19 72 0,1 69-1,35 54 17</inkml:trace>
  <inkml:trace contextRef="#ctx0" brushRef="#br0" timeOffset="3480.305">6403 1358 0,'0'0'0,"18"0"15,17 0 1,35-35 0,1-36-1,-53 36-15,17-18 16,-18-17-1,-52 34 1,-35 54 0,-1 53-1,36-1 17,35 36-17,35 0 1,18-18-1,-35-70-15,52 17 16,18-53 0</inkml:trace>
  <inkml:trace contextRef="#ctx0" brushRef="#br0" timeOffset="3979.505">7108 653 0,'0'0'0,"0"17"15,-17 1-15,17 35 16,-18 53 15,18-53-31,0 105 16,0 1-1,0-18 1,0-35 0,0-71-1,0-17 1,0-71 0,0-53-1,35-35 1,36 53-1,35 53 1,0 105 0,-71 54-1,-35-1 17,-18-35-32,-35-52 31,-52-1-16,-1-35 1,35-53 0</inkml:trace>
  <inkml:trace contextRef="#ctx0" brushRef="#br0" timeOffset="4343.498">7673 1164 0,'0'0'16,"0"18"-16,0 17 16,18 36-1,-1 17 1,-17-35 0,0-36-1,0 36 1,-17-35-1,-1-18 1,0-53 0,18-18-1,18-34 1,35-1 0,17 18-1,19 52 1,-19 36-1,-35 0 1</inkml:trace>
  <inkml:trace contextRef="#ctx0" brushRef="#br0" timeOffset="5292.675">8167 1005 0,'0'0'0,"-18"-17"31,1 17-31,-1 0 15,-35 0 1,-35 0 0,52 0-1,-34 35-15,-36 53 16,36 53 0,52-17-1,18-36 16,35-53-15,18-17 0,-18-36-1,54-88 1,-1-52 0,0-19-1,18 19 1,-53 16-1,-18 37 1,-35 52 0,0 123 15,-35 36-15,-1 18-1,19-89 1,-1 71-1,1 35 1,-1-18 0,18-35-1,0-35 1,18-88 15</inkml:trace>
  <inkml:trace contextRef="#ctx0" brushRef="#br0" timeOffset="5641.441">8537 1129 0,'0'0'0,"0"18"16,0 34-1,18 19 1,-18 17 15,-18-35-15,1-35-1,-1-18 1,0-18 0,18 0-16,0-70 15,18 0 1,52-18-1,36 18 1,-17 35 0,-37 35-1,-16 18 1</inkml:trace>
  <inkml:trace contextRef="#ctx0" brushRef="#br0" timeOffset="5791.957">8961 1217 0,'0'0'0,"0"18"15,0-1 1,0 19 0,0-19-16,-18 36 15,0-35 1,-17-18 0,17-35-1</inkml:trace>
  <inkml:trace contextRef="#ctx0" brushRef="#br0" timeOffset="5941.911">9049 706 0,'0'17'32,"0"1"-17,0-1 1</inkml:trace>
  <inkml:trace contextRef="#ctx0" brushRef="#br0" timeOffset="6290.21">9225 1023 0,'0'0'0,"0"18"16,0 17-1,18 53 1,-18-17 0,17-36-16,1 18 15,17 0 1,1-36 0,-1-34-1,18-54 1,-18-35 15,18 1-15,-18 34-1,-17 18 1,17 53 0,-17 0-16</inkml:trace>
  <inkml:trace contextRef="#ctx0" brushRef="#br0" timeOffset="6623.848">9790 1094 0,'0'0'0,"17"0"31,1-18-15,-1 0-16,19 1 16,17-19-1,-36-17 1,-17 18-1,-70 18 17,-18 52-17,17 35 1,71 36 0,0 0-1,53-18 1,0-35-1,0-18 1,17-70 0,-52 18-16</inkml:trace>
  <inkml:trace contextRef="#ctx0" brushRef="#br0" timeOffset="6906.732">10266 1023 0,'0'0'0,"0"18"16,0 52-1,0 18 1,0-35 0,-35 0-1,-1 18 1,19-36 0,-1-53-1,18-34 1,18-19-1,70-35 1,0-17 0,-17 34-1,-71 37 1,-36 52-16</inkml:trace>
  <inkml:trace contextRef="#ctx0" brushRef="#br0" timeOffset="7788.558">9031 1164 0,'0'0'0,"18"0"47,-18-17-47,0-1 31,0 36 47,0-1-78,-36 89 32,19-35-32,-18-1 15,17-35 17,0-17-32</inkml:trace>
  <inkml:trace contextRef="#ctx0" brushRef="#br0" timeOffset="8470.879">10866 935 0,'0'0'0,"0"17"31,17-17 0,1 0-31,-1 0 16,36-17-1,-17-1 1,-36 1 0,-18 17-1,0 0 1,1 0-16,-19 17 15,19 18 1</inkml:trace>
  <inkml:trace contextRef="#ctx0" brushRef="#br0" timeOffset="8719.96">10918 1305 0,'0'0'0,"18"0"47,0 0-32,-1 0 1,-17-17 0,18-1-16,-18 0 15,-35 1 1,-36-1-1,36 18-15</inkml:trace>
  <inkml:trace contextRef="#ctx0" brushRef="#br0" timeOffset="10197.623">1446 1958 0,'0'0'0,"-17"0"16,-1 0-16,0 0 15,1 0 1,34 0 0,1 0-1,123 0 1,89 0-1,122 35 1,160-17 0,-177-1-1,-106-17 1,106 0 15,-17 0-15,-18 0-1,88 0 1,-106 0 0,-17 0-1,-1 0 1,-87 18 0,52-18-1,35 18 1,-87-18-1,52 0 1,36 0 0,-18 0-1,-106 0 1,70-36 0,-52 19 15,35 17-16,53 0 1,0 0 0,-88-18-1,-18 18 1,18-17 0,35 17-1,17 0 1,-17 0-1,-35 0 1,-18-18 0,71-17-1,-36 35 1,1-18 0,-54 0-1,-35 18 16,-70 0-15,17-17 0,-35-1 62,0 0-63</inkml:trace>
  <inkml:trace contextRef="#ctx0" brushRef="#br0" timeOffset="11365.646">459 2805 0,'0'0'0,"-18"0"15,36 0 63,17 0-78,35 0 16,107 0 0,-1 0-1,-70 0 1,-35 0 0,-54 0-1,-17-18 16,0 0-31,0-17 32,0 17-32,0 1 0</inkml:trace>
  <inkml:trace contextRef="#ctx0" brushRef="#br0" timeOffset="11631.909">1094 2558 0,'0'0'16,"17"17"30,1 19-30,35 16 0,0 1-1,-18 18 1,-35-18 0,0-18-1,-35-17 1,17-1-16,-52 1 31,17 0-15,35-18-1,36 0-15</inkml:trace>
  <inkml:trace contextRef="#ctx0" brushRef="#br0" timeOffset="11964.925">2222 2469 0,'0'0'15,"-17"18"16,17 17-15,-18 18-16,-35 71 31,36-36-15,-1-53-16,-17 89 16,-1-36-1,36-53 1,-35-17-1,0-53-15</inkml:trace>
  <inkml:trace contextRef="#ctx0" brushRef="#br0" timeOffset="12148.688">1746 2293 0,'0'0'0,"53"0"16,-18 0-1,54 0-15,-19 0 16,107 35 0,-72 18-16,-16 53 31,-142 18-15</inkml:trace>
  <inkml:trace contextRef="#ctx0" brushRef="#br0" timeOffset="12313.955">1587 3157 0,'0'0'0,"18"0"16,0 0-1,-1 0-15,54 18 16,52-18 0,89-71-1,-106 19 1</inkml:trace>
  <inkml:trace contextRef="#ctx0" brushRef="#br0" timeOffset="12664.586">2663 2681 0,'0'0'0,"18"-18"16,0 18-1,17-35 1,-17 18-16,17-19 16,0-87-1,-35 70 1,0 35 0,-35 36-1,0 88 1,-18 35-1,35 18 1,18 17 15,0-123-15,0 17 0,-18-52-16</inkml:trace>
  <inkml:trace contextRef="#ctx0" brushRef="#br0" timeOffset="12796.509">2558 2963 0,'70'-17'32,"-35"17"-32,107-36 15</inkml:trace>
  <inkml:trace contextRef="#ctx0" brushRef="#br0" timeOffset="13380.062">3881 2663 0,'0'0'0,"-18"18"16,0-18 0,18 18-16,-17 35 15,17 70 1,53-52 0,70-36-1,0-35 1,-17-53-1,-70 0 1,-1-88 15,-35 70-15,-18 71 0,-52 71-1,17 52 1,17 54-1,36-71 1,-17 105 0,-18-52-1,-18-53 1,-18-88 0,1-36-1,34-17 1,1-89-1,70 18 1,106-52 0,-17 69-1</inkml:trace>
  <inkml:trace contextRef="#ctx0" brushRef="#br0" timeOffset="13728.79">4586 2681 0,'0'0'0,"0"18"16,-35 17-1,17 0-15,1 18 16,-1 53 0,18-18-1,53-17 1,17-36-1,1-35 1,-36-53 0,-17-53-1,-53-70 17,-1 123-17,-34 18 1,17 70-1,53 18 1,0-35-16</inkml:trace>
  <inkml:trace contextRef="#ctx0" brushRef="#br0" timeOffset="14094.821">4992 2769 0,'0'0'0,"0"18"15,-18 0 1,1 34-16,17 1 16,0-17-1,35 52-15,53-18 32,18-34-17,0-54 1,-1-70-1,-69 17 1,17-35 0,-53 36-1,-18 70 1,-17 70 0,17 36-1,36-17 1,35-1-1,-18-71 1</inkml:trace>
  <inkml:trace contextRef="#ctx0" brushRef="#br0" timeOffset="14893.546">6403 2734 0,'0'0'0,"0"18"31,-18-1-31,-17 54 16,0 17-1,52 0 1,72-17-1,34-36 1,0-35 0,-34-53-1,-36-35 1,-36 17 0,-17 54-1,0-1 1,-17 89-1,17 17 1,17-35 0,36 0-1,35-36 1,18-34 0,-71-54-1,-17-35 1,-18 0-1,-53 36 1,0 52 0,36 36-1,17 17 1</inkml:trace>
  <inkml:trace contextRef="#ctx0" brushRef="#br0" timeOffset="15293.486">7426 2663 0,'0'0'0,"-35"0"16,-18 53-1,0 18 1,53-1-1,0-17 1,17-35-16,19 35 16,17-35-1,-18-18 1,0-71 0,-17-17 15,-18 35-16,0 35 1,0 71 0,0 18-1,0 17 1,35-17 0,-17-54-16</inkml:trace>
  <inkml:trace contextRef="#ctx0" brushRef="#br0" timeOffset="15576.436">7691 2893 0,'0'0'0,"0"-18"0,17-17 16,-17 0 0,35-36-16,18 18 15,53 71 16,18 70-15,-36 35 0,-53-17-1,-35-35 1,-53-18 0,18-53-1,0-36 1,35 19-16</inkml:trace>
  <inkml:trace contextRef="#ctx0" brushRef="#br0" timeOffset="15842.334">8467 2275 0,'0'0'0,"0"18"31,0 17-16,-18-17-15,18 105 16,0 36 0,0 0-1,0-18 1,0-35 0,0-18-1,0-53 1,35-35-1,1-35 1</inkml:trace>
  <inkml:trace contextRef="#ctx0" brushRef="#br0" timeOffset="16009.167">8396 2716 0,'0'0'0,"18"0"15,-1 0 1,72 0 0,52 0-1,-88 0-15,17 0 0</inkml:trace>
  <inkml:trace contextRef="#ctx0" brushRef="#br0" timeOffset="16342.081">9596 2311 0,'0'0'0,"0"17"47,0 1-32,0 17-15,-18 36 16,0 88 0,1 17-1,-1 18 1,18-88 0,0-18-1,18-70 1,35-18-1,-18-36 1</inkml:trace>
  <inkml:trace contextRef="#ctx0" brushRef="#br0" timeOffset="16524.363">9402 2734 0,'0'0'0,"17"0"0,89 18 32,35-18-17,18 0 1,-53-18-16</inkml:trace>
  <inkml:trace contextRef="#ctx0" brushRef="#br0" timeOffset="16806.291">9984 2681 0,'0'0'15,"-18"0"-15,-17 53 16,-1 0 0,19 53-1,52-18 1,0-70-16,54 35 16,16-53-1,-34-36 1,-18-52 15,-53-18-15,-71 0-1,-35 53 1,-17 36 0,17 52-1,88-17-15</inkml:trace>
  <inkml:trace contextRef="#ctx0" brushRef="#br0" timeOffset="17306.882">11148 2540 0,'0'0'0,"-18"0"16,-35 18 0,-53 35-1,71-18-15,-53 71 16,35-1-1,35 1 1,89-17 15,70-37-15,35-52 0,-34-52-1,-90 34-15</inkml:trace>
  <inkml:trace contextRef="#ctx0" brushRef="#br0" timeOffset="17589.389">11659 2716 0,'0'0'0,"0"18"16,0 0-16,18 70 16,-18 18-1,0-36 1,-18-17-1,1-53 1,-1 0 15,0-53-15,36-17 0,53-54-1,17 1 1,35 35-1,-35 35 1</inkml:trace>
  <inkml:trace contextRef="#ctx0" brushRef="#br0" timeOffset="17921.841">12030 2769 0,'0'0'15,"17"0"1,1-17-16,17-1 15,-17 18 1,35-53-16,0-17 31,-36-19-15,-34 54 0,-54 35-1,-17 71 1,17 34-1,36 19 1,35-18 0,53-36-1,18-17 1,34-35 0,-69-18-16,52-18 15</inkml:trace>
  <inkml:trace contextRef="#ctx0" brushRef="#br0" timeOffset="18321.448">12665 2487 0,'0'0'0,"-18"0"16,-17 0 0,-36 71-1,1 17 1,52 18-1,36-18 1,52-18 0,1-52-1,-1-18 1,-17-71 0,-17-34-1,-1-1 1,-35 88-16,0 1 15,-18 69 1,-17 54 0,17-35 15,18 17-15,0-17-1,0-54 1,36-34-16</inkml:trace>
  <inkml:trace contextRef="#ctx0" brushRef="#br0" timeOffset="18654.601">13247 2046 0,'0'0'0,"0"18"31,0-1-31,-18 54 16,1 52-1,-19 36 1,19-88 0,-19 87-1,1 1 1,17-71-1,18-17 1,0-53 0,71-36-1,-18-35 1,-18 35-16</inkml:trace>
  <inkml:trace contextRef="#ctx0" brushRef="#br0" timeOffset="18820.923">13035 2434 0,'0'0'0,"18"0"31,-1 0-15,1 0-16,53 18 15,34-18 1,-34 0-16</inkml:trace>
  <inkml:trace contextRef="#ctx0" brushRef="#br0" timeOffset="19186.903">13688 2522 0,'0'0'0,"17"0"15,1-17 1,0 17 0,-1-36-16,36-16 15,-35-1 17,-18 0-17,-71 35 1,-17 53-1,0 89 1,35 17 0,71 0-1,52-35 1,18-36 0,1-87-1,-72-1 1</inkml:trace>
  <inkml:trace contextRef="#ctx0" brushRef="#br0" timeOffset="21316.547">15169 2381 0,'0'0'0,"18"0"15,0 0 17,-18 18-32,35 35 15,-17 53 1,-18-1 0,0-16-1,0-36 1,0-71 15,0-17-15,17-54-1,36-34 1,-35 88 0,52-53-16,36 35 15,0 17 1</inkml:trace>
  <inkml:trace contextRef="#ctx0" brushRef="#br0" timeOffset="21632.901">15716 2364 0,'0'0'0,"-70"105"31,52-69-15,18-1-16,0 71 15,53-18 1,53-53 0,-18-35-1,-35-35 1,0-53 0,-53-106-1,-53 88 1,-35 53 15,17 71-15,71 52-1</inkml:trace>
  <inkml:trace contextRef="#ctx0" brushRef="#br0" timeOffset="22232.645">16369 1958 0,'0'0'0,"0"18"31,0 52-15,0 1-1,0 87 1,0-87-16,0 52 15,0 89 1,0-124 0,0-35-1,0-70 1,0-36 0,53-88-1,-18 35 1,36 0-1,-1 53 1,1 88 15,-18 89-15,-36-1 0,-87-17-1,17-53 1,-18-53-1,54-18 1,34-35 0</inkml:trace>
  <inkml:trace contextRef="#ctx0" brushRef="#br0" timeOffset="22632.321">16880 2275 0,'0'0'15,"0"18"-15,-17 53 16,-1-54 0,18 54-1,0 17 1,35-17 0,1-36-1,17-53 1,35-35-1,-18-53 1,36-35 0,-88 88-1,-18 71 1,-18 17 0,1 54-1,-1 16 1,18-16-1,53-54 1,35-53 15,18-52-15</inkml:trace>
  <inkml:trace contextRef="#ctx0" brushRef="#br0" timeOffset="22946.528">17762 2152 0,'0'0'0,"-17"0"31,-1 18-15,-17 17-1,-18 18 1,18 35 0,35-70-16,0 52 15,17 36 1,1-35-1,-18-54 1,-18 1 15,-52-18-15,-54-18 0,71-35-1,36-17 1,17 34-16</inkml:trace>
  <inkml:trace contextRef="#ctx0" brushRef="#br0" timeOffset="23247.303">18062 1852 0,'0'0'0,"0"18"31,18 17-16,-18-17-15,0 52 16,0-35-16,-18 71 31,-17 18-15,17 17 0,18-18-1,0-17 1,18-35-1,17-71 1,18-53 0,-18 0-16</inkml:trace>
  <inkml:trace contextRef="#ctx0" brushRef="#br0" timeOffset="23396.886">18009 2170 0,'0'0'0,"18"0"32,35 17-32,-18-17 15,18 0 1,-18 0-16</inkml:trace>
  <inkml:trace contextRef="#ctx0" brushRef="#br0" timeOffset="23595.872">18891 2311 0,'0'0'0,"0"17"0,-17 19 16,-19 69-1,-17 19 1,0-36-1,1-35 1</inkml:trace>
  <inkml:trace contextRef="#ctx0" brushRef="#br0" timeOffset="25010.951">917 3969 0,'0'0'0,"18"0"32,35 35-17,0 53 1,-18 18-1,-35 0 1,-18-36 0,1-34-1,-1-19 1,0-34 0,18-1-1,0-17 1,18-53-1,35-36 1,35-17 0,-35 106-1,18 17 1</inkml:trace>
  <inkml:trace contextRef="#ctx0" brushRef="#br0" timeOffset="25343.38">1376 4269 0,'0'0'0,"17"-18"31,-17 0-31,36-17 16,-1-18 0,-17 0-1,-18 36 1,0-36-1,-18 35 1,-35 53 0,18 53-1,35 1 1,0-1 0,35-35-1,36 0 1,34-53-1,-16 0 1</inkml:trace>
  <inkml:trace contextRef="#ctx0" brushRef="#br0" timeOffset="25826.463">2170 3986 0,'0'0'0,"-53"18"31,17 0-31,-34 17 16,-36 35 0,88 19-1,71-54 1,53-17 0,0-18-1,-36-53 1,-34-18-1,-36 53 1,-53 54 0,0-1-1,0 89 1,0-1 0,53 18-1,-35 0 16,0-35-15,35-88 0,-53-36-1,0-53 1,0-52 0,70 35-1,107-71 1,-71 124-1</inkml:trace>
  <inkml:trace contextRef="#ctx0" brushRef="#br0" timeOffset="26176.639">2593 4004 0,'0'0'0,"0"18"15,0-1 1,18 54 0,-18-36-16,17 36 15,1 70 1,-18-88 0,0 0-1,-18-53 1,1 0-1,17-71 1,17-52 0,36-1-1,0 54 1,18 17 0,-36 35-1</inkml:trace>
  <inkml:trace contextRef="#ctx0" brushRef="#br0" timeOffset="26526.166">2981 4251 0,'0'-18'16,"18"18"-1,-18-17-15,35-1 16,-17-35-1,-1-35 1,-17 35 0,-17 53-1,-36 35 1,0 53 0,35 71-1,18-71 16,35-17-15,1-36 0,52-17-1,18-36 1,-36-17-16</inkml:trace>
  <inkml:trace contextRef="#ctx0" brushRef="#br0" timeOffset="26824.152">3651 4004 0,'0'0'0,"-17"0"16,-1 0-16,0 18 15,1-18-15,-36 53 16,35 17 0,36 1-1,17 17 16,0-53-15,-17 18 0,-18 0-1,-53-35 1,-18-18 0,-17 0-1,18-18 1,70 0-1</inkml:trace>
  <inkml:trace contextRef="#ctx0" brushRef="#br0" timeOffset="27194.898">4233 4039 0,'0'0'0,"-17"0"47,-1 0-31,-17 36-1,17-36-15,-17 52 16,-18 1 0,53 18-1,53 17 1,-18-35-1,-17-35 1,-18 17 0,-18-17-1,-52-1 1,-19-17 0,-34 0-1,105-17 1</inkml:trace>
  <inkml:trace contextRef="#ctx0" brushRef="#br0" timeOffset="27424.47">4586 4180 0,'0'0'0,"0"18"31,-18 35-15,1-35-16,-1 35 16,1 17-1,-1 1 1,0-54 0</inkml:trace>
  <inkml:trace contextRef="#ctx0" brushRef="#br0" timeOffset="27596.54">4639 3845 0,'0'0'0,"0"18"31,0 0-15,0 17-1,0 18 1</inkml:trace>
  <inkml:trace contextRef="#ctx0" brushRef="#br0" timeOffset="27939.933">5027 4145 0,'0'0'0,"-35"35"16,-18 36 15,35-18-15,18-18-16,18 18 16,70 35-1,18-70 1,-36-36-1,-17-35 1,-35-35 0,0-35-1,-54 34 1,1 37 0,0 52-1,35 52 1</inkml:trace>
  <inkml:trace contextRef="#ctx0" brushRef="#br0" timeOffset="28257.97">5450 4427 0,'0'0'0,"0"-17"31,0-1-15,0-17-1,0 17-15,36-70 16,-1 0 0,36 0-1,-1 52 1,18 72 0,-35 34-1,0 18 1,-53-52-1,0 52-15,0-35 16,-53-18 15,0-35-15</inkml:trace>
  <inkml:trace contextRef="#ctx0" brushRef="#br0" timeOffset="29055.552">7267 4145 0,'0'0'0,"0"-18"0,0-17 16,0 0 0,-70 35 15,-36 0-15,0 35-1,-35 53 1,106-70-16,-1 70 15,89-17 1,71-1 0,-1-52-1,-17-36 1,-53-35 0,-18-17-1,-35-1 1,0 54-1,0 52 1,-17 18 0,17 17-1,52 1 17,1-53-17,0-1-15</inkml:trace>
  <inkml:trace contextRef="#ctx0" brushRef="#br0" timeOffset="29474.826">7691 4127 0,'0'0'0,"0"18"15,-18 0-15,-17 35 16,35-36-16,0 36 15,0 18 1,35-1 0,35-34-1,36-36 17,0-18-17,18-35 1,-36-35-1,-18-18 1,-70 71 0,-35 52-1,-18 36 1,0 18 0,53-1-1,36 1 1,52-53-1,18-36 1</inkml:trace>
  <inkml:trace contextRef="#ctx0" brushRef="#br0" timeOffset="29786.772">8837 3563 0,'0'0'0,"0"18"16,0-1-1,0 1-15,-18 53 16,18 105 0,-35-17-1,0-18 1,17-18-1,18-35 1,0-35 0,53-35-1,0-36 1,-53 1 0</inkml:trace>
  <inkml:trace contextRef="#ctx0" brushRef="#br0" timeOffset="29952.812">8572 4057 0,'0'0'0,"36"0"32,-1 18-32,89-18 15,-1 0 1,-88-18-1</inkml:trace>
  <inkml:trace contextRef="#ctx0" brushRef="#br0" timeOffset="30252.169">9137 3986 0,'0'0'0,"0"18"16,-18 0-16,-17 52 16,17-35-1,1 18 1,17 53-1,35-35 1,0-36 0,36-35-1,-18-35 1,-18-36 0,-17-35-1,-36-70 1,-35 105-1,-17 36 1,34 35 0,19 35-1</inkml:trace>
  <inkml:trace contextRef="#ctx0" brushRef="#br0" timeOffset="30802.357">9366 4339 0,'0'0'0,"0"-17"32,-17-1-17,-1-35 1,18 35-16,0-35 15,35-35 1,36 0 0,35 53-1,-1 105 1,-34 36 15,-53 0-15,-18-35-1,0-36 1,-18-53 0,18-35-1,35-17 1,53-36 0,-35 35-1,53 18 1,0 106-1,-71 53 1,-35-18 0,0-17-1,-53-18 1,18-36 0,18-17-1</inkml:trace>
  <inkml:trace contextRef="#ctx0" brushRef="#br0" timeOffset="31249.796">10495 3986 0,'0'0'0,"-35"18"15,17-18-15,-35 53 16,-35 17 0,18 36-1,87-35 1,54-36 0,17-35-1,-53-17 16,18-36-15,0-71 0,-35 71-1,-36 71 1,-17 52 0,-18 19-1,53-1 1,0-35-1,17-18 1,1-35 0,0-18-1</inkml:trace>
  <inkml:trace contextRef="#ctx0" brushRef="#br0" timeOffset="31500.976">10813 3651 0,'0'0'0,"0"18"15,0 52 1,-18 19 0,18-19-16,-18 107 15,1-19 1,-1-34-1,18-36 1,-35-70 0</inkml:trace>
  <inkml:trace contextRef="#ctx0" brushRef="#br0" timeOffset="31817.385">10707 4127 0,'0'0'0,"17"-17"16,19 17-1,17-18 1,-18 1-16,106 17 16,18 0-1,-36 0 1,-70 0-1,-70 35 17,-36 18-17,17 0 1,1 0 0,0-18-1,17-35 1</inkml:trace>
  <inkml:trace contextRef="#ctx0" brushRef="#br0" timeOffset="31982.874">11324 3704 0,'0'0'0,"0"18"16,0-1-1,0 19 1,18-19 0</inkml:trace>
  <inkml:trace contextRef="#ctx0" brushRef="#br0" timeOffset="32315.779">11695 4092 0,'0'0'0,"-36"35"32,19-17-32,-19 35 15,19 18 1,34 34 0,54-69-1,-18-19 1,35-34-1,-17-54 1,-36-35 0,-35-35-1,-35 0 1,-1 123 0,36 54 15</inkml:trace>
  <inkml:trace contextRef="#ctx0" brushRef="#br0" timeOffset="32633.073">12206 4392 0,'0'0'0,"0"-18"15,0 1 1,0-1-1,0-88 1,18 89-16,-1-54 16,54-35-1,17 53 1,18 71 0,-53 17-1,0 71 1,-53 35-1,-53-53 17,18-35-17,-1-53 1</inkml:trace>
  <inkml:trace contextRef="#ctx0" brushRef="#br0" timeOffset="33230.898">11836 3951 0,'0'0'0,"-18"18"32,0-18-17,1 17-15,-54 36 16,36 18-1,35-18 1,0-18 0</inkml:trace>
  <inkml:trace contextRef="#ctx0" brushRef="#br0" timeOffset="34030.682">13794 3457 0,'0'0'0,"0"18"31,0-1-31,0 72 16,-18 69 0,0 1 15,18-106-31,-17 71 16,-1-54-1,0 18 1,18-35-1,18-35 1,17-18 0,1-18-1,34-17 1,-17-18-16</inkml:trace>
  <inkml:trace contextRef="#ctx0" brushRef="#br0" timeOffset="34213.623">13600 3933 0,'0'0'0,"17"0"32,1 0-17,35-17 1,53-18-1,35-1 1</inkml:trace>
  <inkml:trace contextRef="#ctx0" brushRef="#br0" timeOffset="34862.261">14217 3951 0,'0'0'0,"18"0"16,17 0-16,35-35 16,19-18-1,-19 0 1,-70 0 15,-17 35-15,-1 18-16,-88 36 15,-17 52 1,34 18 0,72 0-1,17-18 1,88-18 0,18-52-1,53-36 1,-36-52-1,-52-1 1,52-35 0,-52-17-1,-36 52 17,-35 54-17,-35 34 1,-1 54-1,19 35 1,17-18 0,35 0-1,-17-17 1,-36-36 0,-53-17-1,-52-18 1,-1 0-1,89-36 1,18 1 0</inkml:trace>
  <inkml:trace contextRef="#ctx0" brushRef="#br0" timeOffset="35161.106">15311 3440 0,'0'0'0,"0"17"31,0 1-31,-18 35 16,-17 70 0,17-70-16,0 35 15,-17 89 1,17-54-1,18-35 1,18-17 0,35-53-1,0-36 17,-35 18-32</inkml:trace>
  <inkml:trace contextRef="#ctx0" brushRef="#br0" timeOffset="35327.021">15205 3933 0,'0'0'0,"17"0"16,1 0 0,0 0-16,87-17 15,1-18 1,-18-1-1</inkml:trace>
  <inkml:trace contextRef="#ctx0" brushRef="#br0" timeOffset="36525.683">16404 3739 0,'0'0'0,"18"-17"16,-18-1 0,35-17-1,-17-18 1,-18 0 0,0 35-16,-18 1 15,-35 17 1,-35 35-1,35 36 1,53 34 0,71 1-1,-18-53 1,35 53 0,-88-71-1,0 1 16,-71-19-15,-17-17 0,-18 0-1,36-17 1,52-1 0</inkml:trace>
  <inkml:trace contextRef="#ctx0" brushRef="#br0" timeOffset="36976.618">16757 3598 0,'0'0'0,"0"18"16,0 0-16,-18 70 15,1 18 1,17-53-1,0 17 1,53 18 0,52-35-1,-16-53 1,-54-17 0,18-54-1,17-35 1,-34 18-1,-36 35 1,-18 88 0,-17 54-1,35-1 1,0-18 0,35-34-1,53-1 1,36-35 15,-89-18-31</inkml:trace>
  <inkml:trace contextRef="#ctx0" brushRef="#br0" timeOffset="37191.821">17657 3669 0,'0'0'0,"0"18"16,-36 17-1,1 35 1,17-17 0,18-35-16,0 35 15,0 35 1,36-70 0,-1-18 15,-35-18-31</inkml:trace>
  <inkml:trace contextRef="#ctx0" brushRef="#br0" timeOffset="37324.863">17657 3422 0,'0'0'0,"-18"0"16,18 18 15</inkml:trace>
  <inkml:trace contextRef="#ctx0" brushRef="#br0" timeOffset="37611.312">18027 3246 0,'0'0'0,"0"17"32,-18 18-17,18 1-15,-17 17 16,-1 88 0,18 0-1,18 0 1,17 0-1,-17-106 1,-1-35 0</inkml:trace>
  <inkml:trace contextRef="#ctx0" brushRef="#br0" timeOffset="37791.012">17868 3598 0,'53'-17'16,"-35"17"-1,52-18 1,-34 18-16,87-35 16,-88 35-16</inkml:trace>
  <inkml:trace contextRef="#ctx0" brushRef="#br0" timeOffset="38394.645">18362 3528 0,'0'0'0,"18"0"16,-1 0-1,19 0-15,34-18 16,-17-17-1,-18-36 17,-35 36-17,-53 35 1,-35 53 0,35 0-1,0 53 1,36 35-1,34-71 1,36-34 0,36-36-1,16-53 1,19-35 0,-36-1-1,-53 54-15,36-88 16,-36 52-1,-35 36 17,-53 35-17,-17 53 1,52 17 0,18 36-1,0 18 1,18-19-1,-36-34 1,-35-36 0,-35-35-1,0-35 1</inkml:trace>
  <inkml:trace contextRef="#ctx0" brushRef="#br0" timeOffset="141010.779">406 5715 0,'0'0'0,"-18"0"16,0 0-16,-35-18 15,36 18 1,-18 0-1,-18 0 1,17 0 0,19 0-1,52 0 17,53-17-17,-35 17-15,53 0 16,88 0-1,18-18 1,-54 18 0,-69 0-1,-36 0 1,-53-18 15,0 1 16,0-18-31,0-1-1,0 19-15</inkml:trace>
  <inkml:trace contextRef="#ctx0" brushRef="#br0" timeOffset="141409.361">917 5415 0,'0'0'0,"18"0"47,-1 0-15,1 0-32,0 0 0,52 18 31,19 17-16,-1 0 1,-18 1 0,-34-1-1,-19-17 1,-17 17 0,-53 18-1,-17-18 1,-18 18-1,-18 0 1,-18 17 0,89-52-1,35 0 1,18-18 0</inkml:trace>
  <inkml:trace contextRef="#ctx0" brushRef="#br0" timeOffset="142589.834">2028 5450 0,'0'0'0,"-17"0"31,17 18-15,0 0 0,0 17-16,0 0 15,0 53 1,17 1 0,1-19-1,-18-17 1,-18-53-1</inkml:trace>
  <inkml:trace contextRef="#ctx0" brushRef="#br0" timeOffset="142790.102">1729 5221 0,'0'0'0,"0"-18"16,0 1-1,53-1 1,70 18 0,36 35-1,-18 36 1,-106 35 0,-53-71-16</inkml:trace>
  <inkml:trace contextRef="#ctx0" brushRef="#br0" timeOffset="142956.51">1570 6121 0,'0'0'16,"17"0"15,19 0-31,105 0 16,18-71-1,35-35 1,-89 18-1</inkml:trace>
  <inkml:trace contextRef="#ctx0" brushRef="#br0" timeOffset="143240.036">2558 5239 0,'0'0'0,"0"35"31,0-17-15,0-1-16,-18 89 16,-17 18-1,-18-1 1,18-17 0,35 0-1,0-53 1,35-36-1,35-52 1,-52 17 0</inkml:trace>
  <inkml:trace contextRef="#ctx0" brushRef="#br0" timeOffset="143422.343">2293 5680 0,'0'0'0,"18"0"16,-1 0 0,36 0-1,71-18 1,-71 0-16,35 18 16,-53-17-16</inkml:trace>
  <inkml:trace contextRef="#ctx0" brushRef="#br0" timeOffset="144087.712">4198 5556 0,'0'0'0,"0"-17"16,0-1-1,-18 18 1,1-18-16,-19 18 15,1 0 1,-53 18 0,35 17-1,35 36 1,54-18 0,-1 0-1,18 17 1,0-17-1,-53-35 1,-88 17 0,-36-35-1,-17 18 17,53-1-17,70-17 1,71-35-1,-18 35-15</inkml:trace>
  <inkml:trace contextRef="#ctx0" brushRef="#br0" timeOffset="144504.022">4286 5627 0,'0'0'0,"0"17"31,-17-17-31,-1 36 16,18-19 0,0 19-16,0 34 31,53 1-15,17-54-1,-34-17 1,17-35-1,0-35 1,-18-19 0,-35 36-1,0 36-15,-35 70 32,35 0-17,-18 17 1,18-35-16,18 18 15,34 0 1,19-35 0,-36-36-1</inkml:trace>
  <inkml:trace contextRef="#ctx0" brushRef="#br0" timeOffset="144791.194">4939 5556 0,'0'0'0,"-18"18"31,1-18-31,-1 35 16,-35 53 0,18 18-1,17 35 1,18 18-1,0 0 1,0-36 0,-18-52-1,1-54 17,17-34-32,0-54 15</inkml:trace>
  <inkml:trace contextRef="#ctx0" brushRef="#br0" timeOffset="145036.835">5045 5521 0,'0'0'0,"17"0"16,1 18-16,35-1 15,0 54 1,-18 17-1,-35-17 1,-35-19 0,-71 1 15,18-35-15,53-18-16</inkml:trace>
  <inkml:trace contextRef="#ctx0" brushRef="#br0" timeOffset="145322.814">5327 5644 0,'0'0'0,"0"18"31,0 0-31,0-1 15,0 19-15,-18 34 16,1 54 0,-1 17-1,0-35 1,18-18 0,0-53 15,0-53-16</inkml:trace>
  <inkml:trace contextRef="#ctx0" brushRef="#br0" timeOffset="145586.316">5468 5503 0,'0'0'0,"35"0"16,18 36-1,0 17 1,-18 17 0,-35-35-1,0 1-15,-17 17 16,-54-1 15,1-16-15,-1-36-1,71-18-15</inkml:trace>
  <inkml:trace contextRef="#ctx0" brushRef="#br0" timeOffset="145918.653">5786 5592 0,'0'0'0,"-18"17"15,0 1-15,1 35 16,17 35 0,53 0-1,17-35 1,-17-35 0,-35-18-1,17 0 1,-17-53-1,-18-71 1,-18 18 0,-53 54-1,18 34 1,36 18 0,17 18-1</inkml:trace>
  <inkml:trace contextRef="#ctx0" brushRef="#br0" timeOffset="146235.524">6262 5680 0,'0'17'0,"17"1"15,-17 17-15,0 36 31,0-18-15,0-18 0,0-53-1,-17 1 1,17-19 0,0 1-16,0-18 15,17-53 1,36 18-1,0 18 1,0 52 0</inkml:trace>
  <inkml:trace contextRef="#ctx0" brushRef="#br0" timeOffset="146534.203">6844 5221 0,'0'0'0,"0"18"31,-18 17-15,1 53 0,-1-17-1,0 52 1,1-87-16,17 87 15,0-35 1,-18 0 0,18-35-1</inkml:trace>
  <inkml:trace contextRef="#ctx0" brushRef="#br0" timeOffset="146966.692">6685 5592 0,'0'0'0,"18"0"16,-1 0 0,72 0-1,52-36 1,17 1-1,-16 0 1,-125 17-16,18 0 16,-17-17-1,-36 35 17,-34 18-17,34 35 16,18 0-15,0-18-16,18 0 16,34 71-1,-16-71 1,-54 1 0,-52-19-1,-54-17 1,18-35-1,71 35-15</inkml:trace>
  <inkml:trace contextRef="#ctx0" brushRef="#br0" timeOffset="147799.688">8326 5680 0,'0'17'16,"-18"1"-1,0 17-15,18-17 16,-17 17 0,-1-17-1,18-36 17,0 1-17,18-54 1,35-17-1,17 17 1,-35 54-16,36 17 16,35 88-1,-53-18 1,-36 1 0,-17-36-1,0-52 32,0-36-31,0-36-1,71-16 1,-1 52 0,-34 53-16,-1 0 15,36 70 1,-36 36-1,-35-35 1,0-36 0,0 0-1,17-52 17,-17-1-32,18 0 15</inkml:trace>
  <inkml:trace contextRef="#ctx0" brushRef="#br0" timeOffset="148215.801">9172 5468 0,'0'0'15,"0"18"1,-17-1 0,-1 54-1,18-1 1,0 19-1,35-19 1,-17-52-16,17-1 16,36-34-1,-1-18 1,18-54 0,-17 1-1,-53 35 1,-1 36-1,-70 34 17,18 54-17,0-1 1,35 1 0,35-18-1,0-36 1,36-17-1,-53-17-15</inkml:trace>
  <inkml:trace contextRef="#ctx0" brushRef="#br0" timeOffset="148498.514">9807 4992 0,'0'0'0,"0"17"16,0 1-16,0 70 31,0 36-15,0 34 0,0-105-16,0 36 15,0 105 1,0-89-1,0-52 1,0-35 0,0-36-1</inkml:trace>
  <inkml:trace contextRef="#ctx0" brushRef="#br0" timeOffset="148764.977">10213 5080 0,'0'0'0,"0"18"15,0 17 1,0 18 0,0 70-1,-35 18 1,35-17-1,0-71-15,0 0 16,0 35 0,-18-35-1</inkml:trace>
  <inkml:trace contextRef="#ctx0" brushRef="#br0" timeOffset="149097.718">10054 5592 0,'0'0'0,"18"0"15,-1 0 1,19 0 0,52-18-1,35-17 1,1-1-1,-36 19 1,-70 17 0,-18 17-1,-18 1 1,18 17 0,-18 1-16,18 16 15,-17 1 1,-1-53-1</inkml:trace>
  <inkml:trace contextRef="#ctx0" brushRef="#br0" timeOffset="149247.781">10566 5151 0,'0'0'0,"0"17"16,0 18 0,0-17-16</inkml:trace>
  <inkml:trace contextRef="#ctx0" brushRef="#br0" timeOffset="149529.969">10742 5468 0,'0'0'0,"0"18"16,-18 35 15,1 35-15,-1 18-1,1-18 1,17-53-16,0 53 15,-18 36 1,18-89 0,-18-53-1,18-35 1,0 1 0</inkml:trace>
  <inkml:trace contextRef="#ctx0" brushRef="#br0" timeOffset="149762.315">11077 5397 0,'0'0'0,"18"0"16,-18 18-16,53 53 31,-53-36-31,0 53 16,-53-17-1,-53-18 1,-17-36 0,34-17-1,54-17 1</inkml:trace>
  <inkml:trace contextRef="#ctx0" brushRef="#br0" timeOffset="150028.705">11712 5062 0,'0'0'0,"0"18"16,-17 0 0,-19 52-1,36 54 1,-17-1-1,17 1 1,0-89-16,0 71 16,0-36-1,0-34 1</inkml:trace>
  <inkml:trace contextRef="#ctx0" brushRef="#br0" timeOffset="150344.714">11924 5521 0,'0'0'0,"18"0"32,-18-18-17,52 1 1,-16-36-1,-1 17 1,-35 19-16,0-1 16,-53 18-1,-70 35 1,17 36 0,70 53-1,89-36 1,18-53-1,-36-35 1</inkml:trace>
  <inkml:trace contextRef="#ctx0" brushRef="#br0" timeOffset="150760.746">10918 5450 0,'0'0'15,"18"0"-15,0 0 16,35 0 0,0 0-1,-36 0 1</inkml:trace>
  <inkml:trace contextRef="#ctx0" brushRef="#br0" timeOffset="151725.525">13300 4780 0,'0'0'0,"0"18"16,-18-18-16,-17 88 15,0 53 1,-1 53 0,36-53-1,0-88 1,0 106-1,-17-36 1,17-70 0,0-88 15,17-36-15,1 36-16,35-53 15,53-53 1,-36 141-1,1 70 1,-36 1 0,-35 35-1,-18 0 1,-70-71 0,-18-35-1,18-18 16,71-17-15,17 0-16</inkml:trace>
  <inkml:trace contextRef="#ctx0" brushRef="#br0" timeOffset="152025.794">13688 5450 0,'0'18'16,"17"0"-16,1 17 15,-18 36 1,0-19 0,0-34-16,0 35 15,-18-18 1,1-35 0,17-17-1,0-54 16,17-17-15,36-18 0,18 35-1,35-17 1,-89 71-16</inkml:trace>
  <inkml:trace contextRef="#ctx0" brushRef="#br0" timeOffset="152325.547">13988 5415 0,'0'0'0,"-18"18"16,0 17-1,1-17 1,17 35-16,17 17 16,107-17 15,-18-35-16,-1-36 1,-34-52 0,-36-36-1,-52 0 1,-72 35 0,-16 36-1,34 35 1,36 0-1</inkml:trace>
  <inkml:trace contextRef="#ctx0" brushRef="#br0" timeOffset="152857.91">14482 5309 0,'0'0'0,"0"18"15,-18 0-15,0-1 16,1 54 0,17-1-1,35 1 1,53-36 0,0-17-1,0-36 1,-35-52-1,-17-1 1,-19 18 0,-17 35-1,-35 36 1,35 53 0,0-18-1,88 17 1,-17-70 15,-1 0-15,-17-53-1,0-35 1,-35-35 0,-18 17-1,-53 18 1,0 70-1,0 36 1,53-1-16</inkml:trace>
  <inkml:trace contextRef="#ctx0" brushRef="#br0" timeOffset="153723.717">15505 5151 0,'0'0'0,"0"-18"16,-18 18 15,-17 0 0,-1 0-31,1 18 16,-35 52 0,70-17-1,17 35 1,36 0-1,0-35 1,0 0 0,-53 0-1,-35-53 1,-36 0 0,1 0-1,34-17 1,19-19-1</inkml:trace>
  <inkml:trace contextRef="#ctx0" brushRef="#br0" timeOffset="154106.295">15822 5380 0,'0'0'0,"0"-18"16,18 18 0,17-35-1,-17 35-15,17-35 16,0-18 0,-17-18-1,-36 54 1,-17 17-1,-53 35 1,35 53 15,18 0-15,35 0 0,35-17-1,35-18 1,1-35-1,17-18 1,-17-36-16</inkml:trace>
  <inkml:trace contextRef="#ctx0" brushRef="#br0" timeOffset="154405.991">16457 5309 0,'0'0'0,"0"18"0,0 0 16,0-1-1,0 36-15,-18 0 16,1 0 15,-1 0-15,18-71 15,0 1-15,18-54-1,-1 53-15,19-52 16,17-36 0,35 0-1,-18 53 1,-52 36-16</inkml:trace>
  <inkml:trace contextRef="#ctx0" brushRef="#br0" timeOffset="154721.149">16916 5115 0,'0'0'0,"-18"0"31,0 18 1,-17 17-17,17-35-15,-34 71 16,52-1-1,17 1 1,18-18 0,1 17-1,-19-17 1,-17-17 0,-53-19-1,-35-17 1,18-35-1</inkml:trace>
  <inkml:trace contextRef="#ctx0" brushRef="#br0" timeOffset="160046.469">300 7126 0,'0'0'0,"-18"0"31,1 0 0,-1 0 32,36 0-32,-1 0-31,36 18 16,-18-1-1,89 1 1,52 0 0,-17-18-1,-36 17 1,-52-17-1,-36 0 1,-35-17 47,0-1-63,0-17 15</inkml:trace>
  <inkml:trace contextRef="#ctx0" brushRef="#br0" timeOffset="160411.638">1041 6897 0,'0'0'16,"-18"0"15,18 17-15,0 1-1,18 0 1,35 17 0,-36-17-16,36 17 15,53 35 1,-88-17 0,-18-17-1,-18-1 1,-53 18-1,-34-18 1,-19 0 0,36 1 15,123-36-15</inkml:trace>
  <inkml:trace contextRef="#ctx0" brushRef="#br0" timeOffset="168449.656">2540 6914 0,'0'0'0,"0"-17"62,0-1-62,18 1 16,-1-19 0,1-52-1,0 0 1,-18 35 0,-36 0-1,19 35-15,-107 36 16,1 35-1,17 53 1,88 0 0,89-1-1,-1-34 1,89 88 0,-106-53-1,-53-36 1,-88-17 15,-106-35-15,0-18-1,53 0 1,105-36 0,89 1-1,88-35 1,-35 52-1</inkml:trace>
  <inkml:trace contextRef="#ctx0" brushRef="#br0" timeOffset="168832.079">2734 7232 0,'0'0'0,"18"-18"15,-1 1 1,1-19 0,0-17-1,-1-17 1,-17 52-16,0 1 16,-35 17-1,-36 35 1,18 53-1,18 18 1,35 17 0,35-17-1,1-35 1,17-36 0,0-53-1,-1-34 1,1-19-1</inkml:trace>
  <inkml:trace contextRef="#ctx0" brushRef="#br0" timeOffset="169097.868">3228 6720 0,'0'0'0,"0"18"31,-18 0-16,1-1-15,17 36 16,-36 53 0,19 35-1,-36 88 1,35-140 0,18 17-1,-17-54 1,34-34-1,54-53 1</inkml:trace>
  <inkml:trace contextRef="#ctx0" brushRef="#br0" timeOffset="169447.7">3440 7267 0,'0'0'0,"17"0"15,1 0 1,35 0 0,-36 0-16,36-17 15,18-36 1,-36 0 0,-17-18-1,-36 36 1,-70 35-1,0 35 1,35 53 15,53 18-15,0-53 0,53 35-1,70-35 1,-70-53-1</inkml:trace>
  <inkml:trace contextRef="#ctx0" brushRef="#br0" timeOffset="169748.009">3845 7461 0,'0'0'0,"0"-17"16,0-1 0,0-17-1,18-71 1,35 0-1,17 35 1,19 36 0,-1 70 15,-53 18-15,-17-17-16,-18 87 15,0-17 1,-36-18-1,19-53 1,17-52 15</inkml:trace>
  <inkml:trace contextRef="#ctx0" brushRef="#br0" timeOffset="169946.292">4392 7108 0,'0'0'0,"0"18"15,-18 53 1,1 17 0,-1 18-1,1-18 17,-1-35-17,18-36-15,-18-17 16</inkml:trace>
  <inkml:trace contextRef="#ctx0" brushRef="#br0" timeOffset="170096.807">4410 6844 0,'0'0'0,"-18"0"15,18 18 1,0 17-1,0-18 1</inkml:trace>
  <inkml:trace contextRef="#ctx0" brushRef="#br0" timeOffset="170501.603">4604 7179 0,'0'0'0,"0"18"16,0-1-1,0 1-15,-18 70 16,18 0 0,35 1-1,18-72 1,35 1-1,-17-36 1,-18-52 0,-35 34-1,35-87 1,-53 35 0,0 52-1,-18 54 1,-35 53-1,53 17 1,0 18 0,35-53-1</inkml:trace>
  <inkml:trace contextRef="#ctx0" brushRef="#br0" timeOffset="170979.499">5168 7373 0,'0'0'0,"0"-18"0,0 1 15,0-36 1,35-53 0,1 18-1,17 70 1,17 71-1,-35 71 1,-35-1 0,0-35-1,0-52 1,0-36 0,18-53-1,17-18 1,36-70-1,0 35 1,-19 71 0,19 88-1,-18 70 17,-53 1-17,0-54 1,-18 18-1,-35-52 1,36-36-16</inkml:trace>
  <inkml:trace contextRef="#ctx0" brushRef="#br0" timeOffset="171911.13">6791 6932 0,'-18'0'32,"1"18"-32,-1-1 15,-35 72 1,35 52 0,18 17-1,53-34 1,18-71-1,0-53 1,-36-18-16,18-88 16,0-17-1,-18 52 17,-35 18-17,0 89 1,0 52-1,35 53 1,36-53 0,17-53-1,-18-52 1,1-36 0,-53-35-1,17-71 1,-35-35-1,-53 123 1,0 36 0,0 53-1,53 17 1,0-17 0</inkml:trace>
  <inkml:trace contextRef="#ctx0" brushRef="#br0" timeOffset="172260.478">7602 7285 0,'0'0'0,"0"-18"16,18 1-1,0-54 1,-1-17-1,-17 35 1,0 35-16,0 1 16,-35 34-1,-36 89 1,54-18 0,17 53 15,35-17-16,18-54 1,53-34 0,-18-72-1,0-16 1</inkml:trace>
  <inkml:trace contextRef="#ctx0" brushRef="#br0" timeOffset="172726.219">8149 6667 0,'0'0'16,"0"18"-1,0 0 1,0 35-16,0-18 16,0 36-16,0 87 31,18 72-16,-18-89 1,0-35 0,0-89-1,0 1 1,0-71 0,53-106-1,17 18 1,36 53-1,18 88 1,-36 70 0,-35 36-1,-53-18 1,-71 18 0,-52-53-1,-18-35 16,52-18-15,72-53-16</inkml:trace>
  <inkml:trace contextRef="#ctx0" brushRef="#br0" timeOffset="173378.833">9137 6985 0,'0'0'0,"-18"0"32,1-18-17,-54 18 1,53 0-16,-52 18 16,-36 35-1,53 53 1,36 0-1,69-1 1,19-34 0,0-53-1,17-71 1,-35-53 0,0-123-1,-36 52 1,-17 89 15,0 17-15,0 36-1,-17 53 1,17 105 0,0 1-1,17 17 1,-17-18-1,18-17 1,-18-71 0,53 1-1</inkml:trace>
  <inkml:trace contextRef="#ctx0" brushRef="#br0" timeOffset="173724.253">9490 7003 0,'0'0'0,"0"17"16,17 1-1,1 35 1,-18 53 0,0-1-1,-18-34 1,18-53-16,0 17 15,-17-53 1,17-52 0,0-54-1,53 1 1,17-1 0,-17 54-1,-35 52 1,35 18 15,-36 18-31</inkml:trace>
  <inkml:trace contextRef="#ctx0" brushRef="#br0" timeOffset="173874.121">9860 7126 0,'0'0'0,"0"18"15,0-1-15,0 1 16,-18 35-1,18-18 1,0-17 0</inkml:trace>
  <inkml:trace contextRef="#ctx0" brushRef="#br0" timeOffset="174011.486">9772 6703 0,'0'0'0,"0"17"31,0 1-15</inkml:trace>
  <inkml:trace contextRef="#ctx0" brushRef="#br0" timeOffset="174357.7">10054 6985 0,'0'0'0,"0"35"16,0-17 0,35 70-1,1 0 1,17-17-1,-36-54 1,1 19 0,17-54-1,0-17 1,1-71 0,-1 0-1,-17 0 1,-1 18-1,1 71 1</inkml:trace>
  <inkml:trace contextRef="#ctx0" brushRef="#br0" timeOffset="174675.55">10477 7073 0,'0'0'0,"18"0"15,0-17 1,17-19 15,-17 19-31,-1-19 16,1-52 0,-18 35-1,-35 36 1,-18 70-1,35 35 1,18 18 0,0-1-1,53-16 1,0-54 0,18-18-1</inkml:trace>
  <inkml:trace contextRef="#ctx0" brushRef="#br0" timeOffset="174972.308">11060 6950 0,'0'0'0,"0"17"32,0 36-17,0-35-15,0 52 16,0 54-1,0-71 1,-18-18 0,18-70 15,18-36-15,34-17-1,19-18 1,0 18-1,-18 35 1</inkml:trace>
  <inkml:trace contextRef="#ctx0" brushRef="#br0" timeOffset="175504.573">12347 7038 0,'0'0'0,"0"18"31,-17-1-15,17 1-16,0 35 16,0 17-1,0-17 1,17-35-1,-17-71 17,0 35-17</inkml:trace>
  <inkml:trace contextRef="#ctx0" brushRef="#br0" timeOffset="175621.7">12435 6667 0,'0'0'0,"18"0"31,0 36-15,35-19-1</inkml:trace>
  <inkml:trace contextRef="#ctx0" brushRef="#br0" timeOffset="175938.453">12823 6914 0,'0'0'15,"-17"0"17,-1 18-32,-35 17 15,36-35 1,-1 53 0,18 18-1,35-36 1,18 36-1,-18-36 1,-35 0 0,-70-17-1,-54-1 1,19-17 0,52 0-1,53-35 1</inkml:trace>
  <inkml:trace contextRef="#ctx0" brushRef="#br0" timeOffset="176369.583">13705 6720 0,'0'0'0,"-17"18"31,17 17-15,0 1-16,-18 52 15,-17 35 1,17 18-1,1-35 1,-19-18 0,36-70-1</inkml:trace>
  <inkml:trace contextRef="#ctx0" brushRef="#br0" timeOffset="176558.998">13282 6985 0,'0'0'0,"18"0"31,-1 0-31,1 0 16,70 0 0,36 0-1,-19-35 1</inkml:trace>
  <inkml:trace contextRef="#ctx0" brushRef="#br0" timeOffset="176937.091">13899 6862 0,'0'0'0,"-17"17"16,-18 54 0,17 17-1,18-53-15,-18 36 16,18-1-1,0-52 1,18-18 0,35-53-1,17-35 1,19-18 15,16 35-15,19 107-1,-54 34 1,-52 36 0,-36 0-1,-17-36 1,17-52 0,36-36-1,17 18-15</inkml:trace>
  <inkml:trace contextRef="#ctx0" brushRef="#br0" timeOffset="177255.269">14640 7038 0,'0'0'0,"18"0"31,0 0-15,-1 0-16,36 0 15,18-18 1,-1-35 0,-17 0-1,-53 18 1,-53 18 0,-35 69-1,0 37 1,70 16-1,36 1 1,88-53 0,17-88-1</inkml:trace>
  <inkml:trace contextRef="#ctx0" brushRef="#br0" timeOffset="177852.385">16298 6862 0,'0'0'0,"0"-18"15,0-17-15,0-1 31,-17 19-15,-36 17 0,17 0-16,-16 17 15,-19 19 1,36 34 0,88 36-1,35-18 1,-18 0-1,-52-35 1,-18-35 0,-71 0-1,-52-18 1,0 0 0,-1 0-1,71 0 16,71-18-15,17 0-16</inkml:trace>
  <inkml:trace contextRef="#ctx0" brushRef="#br0" timeOffset="178267.066">16475 6897 0,'0'0'0,"-18"17"31,0 1-31,1 17 16,17 36-1,0 17 1,35-17 0,18-36-1,-18-17 1,18-36-1,18-53 1,-18-34 0,0-1-1,-36 70 1,-17 1 0,-17 70-1,-19 36 1,36 0-1,0 17 1,0-18 0,36-17-1,-19-53 1</inkml:trace>
  <inkml:trace contextRef="#ctx0" brushRef="#br0" timeOffset="178551.275">17127 6809 0,'0'0'0,"-17"0"16,-1 0 0,-17 17-1,-36 36 1,54-35-16,-1 17 15,0 53 1,18 36 0,18-71-1,35-18 1,17-35 0,-17-18-1</inkml:trace>
  <inkml:trace contextRef="#ctx0" brushRef="#br0" timeOffset="178816.716">17639 6791 0,'0'0'0,"-35"0"31,-36 35-15,53-35-16,-70 71 15,53 17 1,17 0 0,36 0-1,17-35 1,53-35 0,1-18-1,-54-18 1</inkml:trace>
  <inkml:trace contextRef="#ctx0" brushRef="#br0" timeOffset="179481.829">17851 6809 0,'0'0'0,"-18"17"16,0 1-1,1 0 1,-1 34 0,0-16-16,18 17 15,0 0 1,18-1 0,17-34-1,1-18 1,-1 0 15,35-53-15,-34 36-1,-19-1 1,-17 0 0,18 1 15,0-1-16,-1-17 1,18-1 0,-17 19-16,0-1 15,-18-35 1,0 18 0,-53 17-1,-53 36 1,18 35 15,17 35-15,54 18-1,17 17 1,17-34 0,54-19-1,17-35 1,18-35-1,-18-53 1,-53 36-16</inkml:trace>
  <inkml:trace contextRef="#ctx0" brushRef="#br0" timeOffset="179948.651">18538 6809 0,'0'0'0,"0"-18"16,0 0-1,-17 18 1,-1 0-1,1-17 1,-1 17-16,0 0 16,-17 17-1,17 19 1,1 34 0,52 1-1,18 17 1,-35-35 15,-18 0-31,0-18 31,-53-17-15,-18-18 0,18 0-1,18-53 1</inkml:trace>
  <inkml:trace contextRef="#ctx0" brushRef="#br0" timeOffset="180331.965">19015 6738 0,'0'0'0,"-18"0"31,0 0-15,1 0-1,-1 18-15,-17-1 16,-36 36 0,71 0-1,53 18 1,0-18-1,-18 17 1,-17-17 0,-53-18-1,-18-17 1,-35-18 0,-1 0-1,19-35 1,70 17-1</inkml:trace>
  <inkml:trace contextRef="#ctx0" brushRef="#br0" timeOffset="180698.292">19562 6756 0,'0'0'0,"-18"0"15,0 17 1,1-17-16,-72 53 16,1 18-1,71 17 1,52-17 0,53-1-1,0-52 1,0-36-1,-35-35 1,-17-53 15,-36 1-15,-71 34 0,-52 36-1,70 35 1,53 17-1</inkml:trace>
  <inkml:trace contextRef="#ctx0" brushRef="#br0" timeOffset="181015.781">20002 6809 0,'0'0'0,"0"17"16,0 1-1,0 0-15,0 70 16,0-53-16,0 53 16,0-35 15,0-18-15,0-88 15,0 36-31,0-18 15,18-89 1,35 18 0,53 18-1,53 17 1</inkml:trace>
  <inkml:trace contextRef="#ctx0" brushRef="#br0" timeOffset="181462.55">20937 6650 0,'0'0'0,"-17"17"15,-1-17-15,-35 36 16,18-1-16,0 0 16,-1 71-1,125-35 1,16-36-1,-34-35 1,17-18 0,-35-52-1,-35-54 17,-54 18-17,-34 54 1,52 16-1,18 19-15</inkml:trace>
  <inkml:trace contextRef="#ctx0" brushRef="#br0" timeOffset="181811.569">21484 6491 0,'0'0'0,"0"-18"15,18 1-15,-1-18 16,36-89 0,-53 36-1,-17 53 1,-36 52 15,-18 36-15,18 106-1,53 0 1,0-18 0,-17-18-1,-1-17 1,0-18 0,1-52-1,-1-36 1</inkml:trace>
  <inkml:trace contextRef="#ctx0" brushRef="#br0" timeOffset="181961.181">21343 6720 0,'0'0'0,"18"0"16,105 0-1,-52 0-15</inkml:trace>
  <inkml:trace contextRef="#ctx0" brushRef="#br0" timeOffset="183498.173">1923 8484 0,'0'0'0,"0"-17"15,35-36 1,-17 0 0,-1 35-1,1-35 1,17-70-1,-35 35 1,0 35 0,-53 35-1,-106 89 1,71 34 0,53-16-1,35 69 1,53-17-1,35 1 1,-35-54 0,-53 0-1,-71-53 1,-34-17 0,-19-18-1,71 0 1,-17-18 15,70-35-15,35 0-1</inkml:trace>
  <inkml:trace contextRef="#ctx0" brushRef="#br0" timeOffset="183909.983">2222 8731 0,'0'0'0,"18"0"31,17-35-15,-17 0-1,0-18 1,-18-18 15,0 36-15,-53 35-1,-35 53 1,35 35 0,53 0-1,0 0 1,35-17-1,35-18 1,1-35 0,-36-18-16,18 0 15,-35 0-15,70-53 16,-17-71 0</inkml:trace>
  <inkml:trace contextRef="#ctx0" brushRef="#br0" timeOffset="184176.42">2699 8114 0,'0'0'0,"0"18"31,-18 34-15,0 1-1,18 0-15,0 35 16,0 71-1,0 53 1,-17-106 0,-1-53-1,18-36 1,18-17 0,-18-17-1</inkml:trace>
  <inkml:trace contextRef="#ctx0" brushRef="#br0" timeOffset="184540.815">2805 8661 0,'0'0'0,"17"0"31,1 0-15,17 0-1,18-36 1,-18-34 0,-35-1-1,0 36-15,0 17 16,-53 1 0,0 70-1,18 35 1,35 35 15,0-34-15,53-19-1,18-35 1,35-35 0,-71 0-16</inkml:trace>
  <inkml:trace contextRef="#ctx0" brushRef="#br0" timeOffset="184824.223">3175 8784 0,'0'0'16,"0"-17"0,0-19-16,0 1 15,0-53 1,35 17 0,18-35-1,53 53 1,0 71-1,35 106 1,-106-1 15,-52-17-15,-19-18 0,1-53-1,17-35 1</inkml:trace>
  <inkml:trace contextRef="#ctx0" brushRef="#br0" timeOffset="185073.103">3916 8572 0,'-35'36'31,"35"17"-31,-18 17 31,0 18-15,1 1 0,17-54-1,-18-17-15,0-18 16</inkml:trace>
  <inkml:trace contextRef="#ctx0" brushRef="#br0" timeOffset="185210.328">3898 8184 0,'0'0'0,"0"18"31,0 0-16,0-1-15</inkml:trace>
  <inkml:trace contextRef="#ctx0" brushRef="#br0" timeOffset="185639.14">4057 8678 0,'-18'36'31,"1"-19"-31,17 19 0,0-1 16,0 35 0,17-17-1,36-35 1,35-36-1,-35-17 17,0-53-17,-35-36 1,-18 54 0,0 34-1,-18 54 1,-17 53-1,35 17 1,18 0 0,35-17-1,-36-36-15</inkml:trace>
  <inkml:trace contextRef="#ctx0" brushRef="#br0" timeOffset="186138.587">4498 8872 0,'0'0'0,"0"-17"0,0-1 15,0-35 1,0-17 0,18 17-1,17-18 1,18 53-1,17 71 1,-34 106 0,-36-71-1,0-35 1,0-35 0,0-53 15,35-36-16,-35 36-15,53-89 16,17 18 0,19 71 15,-19 35-15,54 88-1,-54 71 1,-88-53-1,-34-35 1,-19-19 0,36-52-1,52 0-15</inkml:trace>
  <inkml:trace contextRef="#ctx0" brushRef="#br0" timeOffset="186521.029">5980 8378 0,'0'0'0,"-18"18"31,0 17-31,18-17 16,0 17-16,-17 89 16,-1-1-1,0 1 1,18-18-1,-17-54 1,17-34 0,0-36-1,-18 1 1</inkml:trace>
  <inkml:trace contextRef="#ctx0" brushRef="#br0" timeOffset="186886.715">5980 8255 0,'0'0'0,"35"-18"31,18 36-15,-36 0-16,1 17 15,-18 53 1,-35 71-1,-36-71 1,1 0 0,52-52-1,0 16 17,18 1-17,0 0 1,36-17-1,-1-19 1,-17-17 0,-1 0-1,1-17 1</inkml:trace>
  <inkml:trace contextRef="#ctx0" brushRef="#br0" timeOffset="187303.192">6597 8378 0,'0'0'0,"0"-17"15,0-1 1,18-17 0,-18 17-1,-53 1 1,-36 34 0,-16 54-1,69-36-15,-34 53 16,17 71-1,53-35 1,35-1 0,71-52-1,0-54 1,0-34 15,-71-1-31</inkml:trace>
  <inkml:trace contextRef="#ctx0" brushRef="#br0" timeOffset="188883.708">5927 8361 0,'0'0'0,"17"0"62,-17-18-62,0 1 16,18 17-1,0 0 1,-1-18 0,1 18-1,-1 0 1,1 0 0,0 35-1,-18-17 1,0 17-1,0 0 1,0 1 0,0 34-1,-18-17 1,0 0 0,1-35-1,-1 17-15,1 0 31,-1-17-15,-17 17 0,17-35-1,36 18 63,-1-1-62,1 1 0,0 0-1,-18-1-15,17 1 0,18 35 16,18-18 0,-35-35-1,0 18 16,-1-18 1,-17-18-17,0 1-15</inkml:trace>
  <inkml:trace contextRef="#ctx0" brushRef="#br0" timeOffset="189817.952">7902 7955 0,'0'0'0,"-17"0"31,-19 18-15,1-1-16,-53 36 15,-18 71 1,-17 105-1,70-35 1,53-70 0,35 34-1,35-52 1,54-53 0,17-53-1,-88 0 1</inkml:trace>
  <inkml:trace contextRef="#ctx0" brushRef="#br0" timeOffset="190264.648">8308 8184 0,'0'0'0,"-18"0"16,18 18-1,-35 17 1,35-17-16,-53 105 16,18 36-1,17-35 1,1 17-1,-1-18 1,0-87 0,1-36-1,17-18-15</inkml:trace>
  <inkml:trace contextRef="#ctx0" brushRef="#br0" timeOffset="190647.978">8343 8061 0,'0'0'0,"18"0"16,35-18-1,-18 18-15,71 0 16,17 18 0,-34 35-1,-89-18-15,0 18 16,-142 71-1,1-19 1,35-34 0,54-18-1,34 35 1,36-17 0,34 17-1,19-35 1,-18-18-1,0 0 1,17-35 15,-17-17-15,-35-1-16</inkml:trace>
  <inkml:trace contextRef="#ctx0" brushRef="#br0" timeOffset="190969.206">8890 8714 0,'0'0'0,"18"0"16,17-18 0,0-17-1,18-18 1,-53 35-16,18-17 15,-18-36 1,-53 71 15,18 36-15,-18 34 0,35 18-1,18 1 1,35-37-1,53-16 1</inkml:trace>
  <inkml:trace contextRef="#ctx0" brushRef="#br0" timeOffset="191496.115">9137 8802 0,'0'0'0,"0"-18"15,0 1-15,18-54 16,34 0 0,1 1-1,18 35 17,-36 35-32,18 52 15,-35 54 1,-18-53-1,0 18 1,0-18 0,-18-36-1,18-70 17,18 36-32,35-89 15,17 0 1,18 36-1,-17 52 1,-36 88 0,-17 19 15,-18 17-15,-18-36-1,1-17 1,-1-18-1,53-70 17,-35 17-32,36 1 0</inkml:trace>
  <inkml:trace contextRef="#ctx0" brushRef="#br0" timeOffset="191832.972">10072 8449 0,'0'0'0,"-18"18"16,1-1-16,-19 71 16,19 18-1,-1-70 1,18 17 0,35 35-1,36-53 1,-18-35-1,17-53 1,-34-53 0,-36 0-1,0 36 1,-53-1 0,-53 54-1,35 52 1,71 0-1</inkml:trace>
  <inkml:trace contextRef="#ctx0" brushRef="#br0" timeOffset="192161.956">10601 8096 0,'0'0'0,"-18"0"31,18 36-15,-17 34 0,-1 36-1,-17 35 1,35-88-16,-18 53 15,0 17 1,18-52 0,0-36-1,18-17 17,17-54-32</inkml:trace>
  <inkml:trace contextRef="#ctx0" brushRef="#br0" timeOffset="192327.894">10354 8414 0,'0'0'0,"18"0"16,-1 0-1,54-18 1,-18-17-1</inkml:trace>
  <inkml:trace contextRef="#ctx0" brushRef="#br0" timeOffset="192677.824">10760 8414 0,'0'0'0,"17"0"15,1 0 1,17-18 0,36-52-1,-36 34 1,-17 19-16,-1-19 16,-52 19-1,-53 34 1,17 89-1,18 53 1,36-36 0,34-17-1,36-53 1,18-53 15,-36-17-31</inkml:trace>
  <inkml:trace contextRef="#ctx0" brushRef="#br0" timeOffset="193343.385">12188 7955 0,'0'0'0,"-17"0"31,-1 0-15,-17 0-16,-89 35 16,1 36-1,-1 17 16,89-53-31,0 54 16,35 52 0,106 53-1,17-124 1,1-34 0,-1-54-1,-52-17 1,35-71-1,-71 71-15</inkml:trace>
  <inkml:trace contextRef="#ctx0" brushRef="#br0" timeOffset="193659.823">12435 8237 0,'-17'194'0,"34"-388"16,-52 194-16,17 18 16,-17 0-16,-18 70 15,18 18 16,35-1-15,53-34 0,35-18-1,-17-53 1,-1-35 0,-17-36-1,-18-105 1,-52 105-1,-36 1 1,-35 70 0,70 35-1,18 35 1,18-52 0</inkml:trace>
  <inkml:trace contextRef="#ctx0" brushRef="#br0" timeOffset="193976.858">12771 8678 0,'0'0'0,"0"-17"15,0-1 1,0-35 0,0-17-1,35-36 1,-35 88-16,53-52 15,17 34 1,36 54 0,0 88-1,-106 0 1,0-36 0,-35 1-1,-1-36 16,1-35-15,35-18-16</inkml:trace>
  <inkml:trace contextRef="#ctx0" brushRef="#br0" timeOffset="194224.989">13423 7955 0,'0'0'0,"0"18"16,-17 35 0,-1 53-1,0 35 1,1 17 0,-19-17-1,1-52 1,0-54 15</inkml:trace>
  <inkml:trace contextRef="#ctx0" brushRef="#br0" timeOffset="194610.884">13264 8290 0,'0'0'0,"18"0"15,35-17 1,0 17 0,-18 0-16,36 0 15,-18 0 1,-36 35 0,1 18-1,-18 35 1,0-17 15,0-36-15,0-18-16,0-34 31,0-54-15,18 1-1,-1-36 1,1 53-1,-1 35-15,1-17 16,0 17 0</inkml:trace>
  <inkml:trace contextRef="#ctx0" brushRef="#br0" timeOffset="194940.688">13864 8220 0,'0'0'0,"-17"0"15,-36 53 17,17 35-17,19 18 1,17-18 0,0-53-16,17 0 15,72-17 1,-19-53-1,-17-53 1,0-36 0,-35 36-1,-54 35 1,-70-18 0,54 71-1</inkml:trace>
  <inkml:trace contextRef="#ctx0" brushRef="#br0" timeOffset="195240.611">14623 7902 0,'0'0'0,"-18"0"31,0 18-15,-35 35 0,36-18-16,-18 71 15,17 35 1,0 35 0,1-17-1,-1-53 1,0-53-1,18-71 17</inkml:trace>
  <inkml:trace contextRef="#ctx0" brushRef="#br0" timeOffset="195505.912">15169 7849 0,'0'0'0,"18"36"16,0 34 0,-18-17-16,0 159 15,-53 52 1,-53-17-1,-123-70 17,-71-54-17,194-105-15</inkml:trace>
  <inkml:trace contextRef="#ctx0" brushRef="#br0" timeOffset="-175483.118">1517 9384 0,'0'0'0,"-18"0"15,1 0 1,-1 18 0,0-18 15,1 0 0,-1 0-15,36 0 78,70 0-79,-53 0 1,0 0-16,89 0 15,17 0 1,0 0 0,-17 0-1,17 0 1,-18 0 0,18 0-1,-17 0 1,-18 0-1,-18 0 1,18 17 15,17-17-15,-52 0 0,87 0-1,1 0 1,-18 0-1,0 0 1,-105-17-16,17 17 16,35 0-1,-35 0 1,17 0 0,1 0-1,17 0 1,-17 0-1,-1 0 1,1 0 0,-18 0 15,17 0-15,1 0-1,17 0 1,18 0-1,-36 0 1,71 0 0,1 0-1,-37-18 1,-16 18 0,-1-18-1,35 18 1,-17 0-1,-35 0 1,17-17 15,-18 17-15,19-18 0,-1 18-1,18 0 1,-36-18-1,1 18 1,-18 0 0,17 0-1,-17 0 1,-18 0 0,1 0-1,-1 0 1,0 0-1,0 0 1,18 0 15,-35 0-15,17 0 0,-17 0-1,-18-17 63</inkml:trace>
  <inkml:trace contextRef="#ctx0" brushRef="#br0" timeOffset="-174168.643">1605 10178 0,'0'0'0,"0"-18"31,0 0-15,0 1-16,-18 17 31,1-18-15,-1 18-16,-35 0 15,-35 18 1,18 17-1,17 36 1,53-1 0,0-35-1,70-17 1,36 0 0,-18-54-1,-17-34 1,-1-54-1,-17-52 1,-35 52 0,-18-17-1,0 124 17,-35 17-17,17 53 1,0 35-1,18 0 1,0-53-16,0 89 16,0-18-1,18-18 1,0-35 0,-1-36-1,36-17 1,18-53-1</inkml:trace>
  <inkml:trace contextRef="#ctx0" brushRef="#br0" timeOffset="-173818.867">1976 10213 0,'0'0'0,"17"0"31,1-18-16,35 1 1,17-19 0,-34 1-1,-19-35 1,-17 52-16,0 0 16,-53 18-1,0 53 1,0 18-1,53-1 1,18 1 0,53-18-1,17-53 1,18-18 15,-71 0-31</inkml:trace>
  <inkml:trace contextRef="#ctx0" brushRef="#br0" timeOffset="-173569.692">2575 9895 0,'0'0'15,"-17"18"1,17 35 0,-18 0-1,18-18-15,0 36 16,-18 52-1,18-17 1,-17 35 0,-19-88-1,-16-18 1,16-35 0</inkml:trace>
  <inkml:trace contextRef="#ctx0" brushRef="#br0" timeOffset="-173319.3">2593 9807 0,'0'0'0,"18"0"16,17 18-1,18 35 1,-36-18-16,19 53 15,-36-17 1,0 17 0,-53-17-1,0-36 1,0-18 0</inkml:trace>
  <inkml:trace contextRef="#ctx0" brushRef="#br0" timeOffset="-173019.752">2875 10054 0,'0'0'16,"0"18"-16,0-1 16,18 36-1,-18 0 1,0-17-16,0-1 15,0-18 1,0 1 0,-18-53-1,18-36 1,0 18 0,35-52-1,1 34 16,34 36-15,18 35-16</inkml:trace>
  <inkml:trace contextRef="#ctx0" brushRef="#br0" timeOffset="-172704.074">3263 10125 0,'0'0'0,"18"-18"31,-1 0-31,19 1 16,-19-54-1,-17 18 1,-17 36 0,-36 34-1,18 1 1,-36 53-16,36 17 31,35-35-15,17 17-1,36-35 1,88-17 0,-52-18-1</inkml:trace>
  <inkml:trace contextRef="#ctx0" brushRef="#br0" timeOffset="-172420.803">3828 9931 0,'0'0'0,"-18"0"31,0 17-31,1 1 16,-36 17 15,35-17-31,-35 52 16,53 19-1,0-19 1,53 1 0,35-54-1,1-17 1,-54-17-16</inkml:trace>
  <inkml:trace contextRef="#ctx0" brushRef="#br0" timeOffset="-171988.229">4286 9913 0,'0'0'0,"-17"0"15,-19 18-15,19-1 16,-54 54 0,18-1-1,53 19 1,18-54 0,52 18-1,36-36 1,-53-52-1,-18-35 1,-35-19 0,0 19-1,-17 70 1,-18 53 0,35 17-1,0 1 1,17-1 15,1-34-15,-18-19-1,17-17-15</inkml:trace>
  <inkml:trace contextRef="#ctx0" brushRef="#br0" timeOffset="-171672.239">4568 9578 0,'0'0'0,"0"18"16,0-1-1,0 18-15,0 54 16,0-54-1,-17 53-15,-18 89 32,35-72-17,0 1 1,0-53 0,35-18-1,0-35 1,36-35-16</inkml:trace>
  <inkml:trace contextRef="#ctx0" brushRef="#br0" timeOffset="-171489.013">4516 9984 0,'0'0'0,"17"0"15,54 0 17,-36 0-32,53-18 15,0 0-15</inkml:trace>
  <inkml:trace contextRef="#ctx0" brushRef="#br0" timeOffset="-171106.95">4957 10001 0,'0'0'0,"0"18"15,17 0 1,1-18 0,-1 0-16,54 0 15,0 0 1,-19-36-1,1-34 17,-53-1-17,-35 53 1,-53 18 0,0 71-1,35 17 1,35 0-1,71 1 1,18-72 0,34 1-1,-69-18-15</inkml:trace>
  <inkml:trace contextRef="#ctx0" brushRef="#br0" timeOffset="-170624.58">5697 9790 0,'0'0'0,"-35"0"31,-35 35-15,52-18-16,-35 36 15,0 53 1,35-18-1,54 1 1,-1-54 0,36-35-1,-1-18 1,1-88 0,-36-52-1,0-36 1,-35 70-1,0 36 1,0 35 15,-35 88-15,17 106 0,18 18-1,-17-18 1,-1-17-1,18-54 1,-35 1 0</inkml:trace>
  <inkml:trace contextRef="#ctx0" brushRef="#br0" timeOffset="-168608.849">6650 9613 0,'0'0'0,"-18"0"15,1 0 1,-19 0 0,-34 71-1,-18 52 1,-1 36 15,54-36-15,35-70-16,0 36 15,124 52 1,17-88 0,17-53-1,-16-36 1</inkml:trace>
  <inkml:trace contextRef="#ctx0" brushRef="#br0" timeOffset="-168208.676">7020 9895 0,'0'0'0,"-17"0"16,-1 18-1,0 0 1,-35 35-1,18 35 1,18 0 0,34-17-1,1-71-15,52 35 16,-17-35 0,35-71-1,-70 1 1,-18-54-1,-35 36 1,-53 53 0,17 35-1,71 17-15,0 36 16,71-17 0</inkml:trace>
  <inkml:trace contextRef="#ctx0" brushRef="#br0" timeOffset="-167812.471">7320 9966 0,'0'0'0,"-18"35"32,1 36-17,17-18 1,0-36-16,17 19 15,1-19-15,35-17 16,0 0 0,0-35-1,-18-36 1,0-17 0,-35 35 15,-17 53-16,-1 53 1,1 18 0,17 17-1,17-53 1,18 1 0,1-36-1,-1 0-15</inkml:trace>
  <inkml:trace contextRef="#ctx0" brushRef="#br0" timeOffset="-167528.921">7955 9490 0,'0'17'16,"0"1"-1,0 35 1,0 70 0,-18 1-1,18-89-15,-17 89 16,17-19 0,17-34-1,19-18 1,52-53-1,0-35 1</inkml:trace>
  <inkml:trace contextRef="#ctx0" brushRef="#br0" timeOffset="-167345.62">7708 9842 0,'0'0'0,"18"0"16,17 0 0,124 0-1,35 0 1,0 0 0</inkml:trace>
  <inkml:trace contextRef="#ctx0" brushRef="#br0" timeOffset="-166796.936">8855 9754 0,'0'0'0,"0"-17"16,-18-1-1,-17 18 1,-53 35-1,-18 18 17,18 35-17,52-52-15,36 34 16,36 18 0,87-35-1,-52-53 1,17-35-1,-18-53 1,-17-71 0,-53-35-1,0 141-15,0-70 16,0 87 0,-17 54 15,17 35-16,0 70 1,0 19 0,0 34-1,17-88 1,-17-17 0,18-36-1,17-35 1,-17 0-16</inkml:trace>
  <inkml:trace contextRef="#ctx0" brushRef="#br0" timeOffset="-166363.535">9313 9719 0,'0'0'0,"0"-18"16,-17 18 15,-1 0-31,-53 36 15,19 34 17,-1-17-17,53-18-15,-18 18 16,36 18 0,52-18-1,36-71 1,-53-52-1,0-36 1,-35 0 0,-18 53-1,-53 71 1,17 52 0,36 36-1,0-18 1,36 0 15,-1-52-15,18-36-1,-36-18-15</inkml:trace>
  <inkml:trace contextRef="#ctx0" brushRef="#br0" timeOffset="-166114.661">9719 9437 0,'0'0'0,"0"17"31,0 1-31,0 70 16,-18 36-1,18-1 1,0-70-1,0 18-15,0 52 32,0-88-17</inkml:trace>
  <inkml:trace contextRef="#ctx0" brushRef="#br0" timeOffset="-165931.387">9684 9772 0,'0'0'0,"17"0"31,1 0-31,35-18 16,-18 18-16,89-17 15,-54 17 1</inkml:trace>
  <inkml:trace contextRef="#ctx0" brushRef="#br0" timeOffset="-165582.444">10160 9825 0,'0'0'0,"18"0"31,-1 0-31,-17-18 0,18 18 16,0-35 0,-1-18-1,-17 18 1,-53 35 0,-17 35-1,-1 53 1,54 0-1,17 1 1,52-19 15,19-52-15,35-18 0,-89 0-16</inkml:trace>
  <inkml:trace contextRef="#ctx0" brushRef="#br0" timeOffset="-165133.159">10566 9648 0,'0'0'0,"-18"0"15,-17 0 1,-36 53 0,36 0-1,0-17 1,-1 16-16,36 72 15,18-53 1,35-54 15,0-17-15,0-53 0,-18-70-1,0-36 1,1 0-1,-36 71 1,0 53 0,0 70-1,0 53 1,-18-52-16,18 105 16,0-18-1,0-52 1,0 17-1,0-53 1,18-35 0</inkml:trace>
  <inkml:trace contextRef="#ctx0" brushRef="#br0" timeOffset="-164898.12">10936 9225 0,'0'0'0,"18"0"15,35 88 1,0 89 0,-18-19-1,-35-69-15,-53 69 16,-123 54-1,-195-36 1</inkml:trace>
  <inkml:trace contextRef="#ctx0" brushRef="#br0" timeOffset="-156658.106">2222 7849 0,'18'0'125,"0"0"-125,-1 0 0,36 0 31,18 0-15,-1 0-1,36 18 1,-18-18 0,1 0-1,-1 18 1,-35-18 0,-36 0-16,125 0 15,52 17 1,35 1-1,-53-18 1,-17 17 0,-18-17-1,0 0 1,18 18 0,-18 0 15,-35-18-16,17 17 1,18 1 0,1-18-1,16 18 1,-17-18 0,1 17-1,-19-17 1,18 18-1,-17 0 1,-19-18 0,1 0-1,-18 0 1,18 0 0,53 0 15,0 0-16,0 0 1,-18 0 0,-18 0-1,36 0 1,-106 0-16,53 0 16,17 0-1,1 0 1,-36 0-1,35-18 1,18 18 0,0-18-1,18 18 1,71-17 0,-142 17-1,53 0 16,-18-18-15,-17 18 0,-18 0-1,53 0 1,-35 0 0,0-18-1,-18 18 1,-17 0-1,35-17 1,0 17 0,52-18-1,-17 0 1,18 18 0,-18 0 15,-17 0-16,-36-17 1,-35-1 0,-18 1-1,18-1 1,35 0 0,0 18-1,36 0 1,-36-17-1,-17 17 1,-18-18 0,-1 18-1,-16 0 1,-1 0 0,0 0-1,-35 18 32</inkml:trace>
  <inkml:trace contextRef="#ctx0" brushRef="#br0" timeOffset="-147892.846">829 11889 0,'0'0'0,"0"-18"31,0 0 0,35 1-31,1-19 16,-1-34 0,0-18-1,-17-18 17,-18 18-32,-71 52 31,36 36-31,-53 0 15,-124 89 1,106-1 0,89 18-1,70-1 1,17-16 0,71 16-1,-17 37 1,-107-72-1,-34 1 1,-107-1 0,-17-35-1,0-35 17,-18-17-17,106-18 1,71-1-1,52-34 1,19 34-16</inkml:trace>
  <inkml:trace contextRef="#ctx0" brushRef="#br0" timeOffset="-147510.814">1111 12153 0,'0'0'0,"18"-17"15,-18-1 1,35 0-16,-35-17 16,18-18-16,-1-17 31,-17 17-16,-35 53 1,-35 70 0,17 18-1,35 18 1,18 0 0,18-35-1,35-19 1,35-52-1,-18-35 1,-34-18 0</inkml:trace>
  <inkml:trace contextRef="#ctx0" brushRef="#br0" timeOffset="-147228.018">1640 11501 0,'0'0'0,"0"17"16,-17 1-1,17 17-15,-36 18 16,1 70 0,18 36-1,-1 0 1,0-18-1,18-53 1,0-35 0,36-88 15</inkml:trace>
  <inkml:trace contextRef="#ctx0" brushRef="#br0" timeOffset="-146845.855">1729 12083 0,'0'0'0,"17"0"32,1 0-32,17-18 15,53-35 1,-70 35-16,17-17 15,-17-35 1,-89 70 15,18 53-15,-52 35 0,69-53-1,1 53 1,35 0-1,35 18 1,36-71 0,-18-35-1,35-17 1,-17-18-16</inkml:trace>
  <inkml:trace contextRef="#ctx0" brushRef="#br0" timeOffset="-146395.191">2434 11818 0,'0'0'0,"0"-18"31,-17 18-31,-36 0 16,35 18-1,-70 35-15,17 35 31,54 0-15,34-35 0,71 0-1,36-53 1,-54-70 0,-34-19-1,-36 1 1,0 53-1,-18 35 1,-17 18 0,17 35-1,18-1 1,0-16 0,0-19-1,18-34 32,-18-1-47,17 18 0</inkml:trace>
  <inkml:trace contextRef="#ctx0" brushRef="#br0" timeOffset="-145877.583">2452 11889 0,'0'0'0,"0"17"31,-35 36-15,35-35-16,-36 52 15,-34 54 1,52-71 15,0 0-15,1-36-1,-1-87 17,18 34-32,0-87 15,53-18 1,-18 88-1,54 0 1,16 71 0,-16 70-1,-19 71 1,-70-54 0,0-52-1,-18 18 16,1-36-15,-1-35 0,36-35-1</inkml:trace>
  <inkml:trace contextRef="#ctx0" brushRef="#br0" timeOffset="-145677.748">2910 11906 0,'0'0'0,"0"18"15,0 35 1,0 17 0,-17 1-1,17 17 1,0-17 0,0-54-1,0 1-15</inkml:trace>
  <inkml:trace contextRef="#ctx0" brushRef="#br0" timeOffset="-145514.287">2946 11589 0,'0'0'0,"0"17"16,0 1-1,0 17 1,17 1 0</inkml:trace>
  <inkml:trace contextRef="#ctx0" brushRef="#br0" timeOffset="-145114.54">3263 11959 0,'0'0'0,"0"18"15,-17 35 1,17-36-16,-18 89 16,18-18-1,35-35 1,18 0-1,71-53 1,-72-35 0,37-89-1,-19-17 1,-52 53 0,-18 53-1,-18 53 1,-35 70 15,53 18-15,18-1-1,0-87-15</inkml:trace>
  <inkml:trace contextRef="#ctx0" brushRef="#br0" timeOffset="-144649.006">3898 12118 0,'0'-18'0,"0"36"16,0-53-16,0-54 15,18 1 1,35 71 0,17 34-1,1 71 1,-18 18-1,-36-18 1,-17-17 15,0-53-15,0-54 15,0 1-31,18-35 16,17-54-1,36 18 1,-1 53 0,19 89-1,16 52 1,-52 35 0,-53 1-1,-35-54 1,-35-17 15,17-53-31</inkml:trace>
  <inkml:trace contextRef="#ctx0" brushRef="#br0" timeOffset="-143778.95">5980 11783 0,'0'0'0,"-18"0"31,0 0-31,1 0 16,-19 0-16,-52 17 15,-18 36 1,53 18-1,71-18 1,53-18 15,52-35-15,-35-53 0,-52-35-1,-19 35 1,-17 18-1,-35 52 1,-18 107 0,18 123-1,35-18 1,0-17 0,17-106-1,-17 35 1,-17-53-1,-36-70 1,0-71 0,0-36 15,35-52-15,18 18-1,36-71 1,69-18-1,-16 106 1</inkml:trace>
  <inkml:trace contextRef="#ctx0" brushRef="#br0" timeOffset="-143384.39">6227 11959 0,'0'0'0,"0"18"15,0-1-15,0 1 16,17 17-16,18 54 16,-17-1-1,-18-35 17,0-18-17,-18-35 1,1-35-1,17-54 1,0-16 0,17-36-1,54 52 1,0 36 0,-19 53-1,19 18 1,-18 0-1,0-1 1,-36 1 0</inkml:trace>
  <inkml:trace contextRef="#ctx0" brushRef="#br0" timeOffset="-143134.843">6773 11959 0,'0'53'31,"0"-18"-31,0 36 16,0-1-1,0-52-15,0 0 16,0-1-1,-17-17-15,-1-17 32</inkml:trace>
  <inkml:trace contextRef="#ctx0" brushRef="#br0" timeOffset="-142984.877">6756 11606 0,'0'0'0,"0"18"47,0 0-47,0-1 15</inkml:trace>
  <inkml:trace contextRef="#ctx0" brushRef="#br0" timeOffset="-142435.97">7391 11800 0,'0'0'0,"-18"0"15,0 0 1,-35 0-1,18 0-15,-35 18 16,-36 70 0,35 0-1,107 54 1,16-72 0,54-35-1,-18-35 1,-17-88-1,0-123 1,-71-1 0,0 35-1,-36 54 1,36 52 15,-17 71-15,17 89-1,17 34 1,1 36 0,0 17-1,-18-17 1,0-36 0,-36-52-1,19-71 1</inkml:trace>
  <inkml:trace contextRef="#ctx0" brushRef="#br0" timeOffset="-140788.537">2399 11889 0,'0'0'0,"0"17"109,-18 1-109,18 0 16,-17-1-1,17 1-15,-18 52 16,0-17 0,18-17-1,-17 16 1,-1-16 0,0-1-1,18-53 79,0-17-78,0 17-1,36-52 1,-1-18-1,0 17 1,-17 36 0,-18 17-1,18 18-15,-18-17 16,35 17 0,0 0-1,0 0 1,-17 0 15,0 0 0,-18 17-31,17 1 16,1 17 0,0 0-1,-18 18 1,0-17-1,0 17 1,17 17 0,-17-35-1,0 1 1,0 17 0,0-36-1,0 1 16</inkml:trace>
  <inkml:trace contextRef="#ctx0" brushRef="#br0" timeOffset="-139954.474">8237 11712 0,'-17'0'15,"17"18"1,-18-1 0,18 1-1,0 0 1,35-18 0,18-36-1,-35 1 1,-18 18-1,-18-1 17,-52 18-17,-1 18 1,54 17 0,17-18-1,0 1-15</inkml:trace>
  <inkml:trace contextRef="#ctx0" brushRef="#br0" timeOffset="-139717.155">8308 12047 0,'0'0'0,"0"18"16,18-18 15,17 0-31,18 0 15,-36-35 1,-17 17 0,0-17-1,-88 35 1,-18 17 0</inkml:trace>
  <inkml:trace contextRef="#ctx0" brushRef="#br0" timeOffset="-138873.996">617 12700 0,'0'0'0,"18"0"63,0 0-63,17 0 0,88 0 15,-52 0-15,105-18 32,406 18-17,-52 0 1,-107 18 0,-141-18-1,-176 0 1,-35 0-1,-19 0 1,-16 0 0,34-18-1</inkml:trace>
  <inkml:trace contextRef="#ctx0" brushRef="#br0" timeOffset="-138259.116">6209 12665 0,'0'0'0,"35"0"62,0 17-46,1-17-16,70 0 15,88 18 1,17-18 0,19 0-1,-1 0 1,-176 0-16,17-18 15,-17 1 1,-53-1 0</inkml:trace>
  <inkml:trace contextRef="#ctx0" brushRef="#br0" timeOffset="-133265.988">9878 11448 0,'0'0'0,"0"-18"15,0 0 1,0 1-1,0-1 1,0 0 0,-36 1-1,1 17 1,-35-18 0,-54 36-1,-17 35 1,106-36-1,-71 54-15,0 70 16,71-18 0,52 19 15,19-72-15,87 18-1,36-52 1,35-54-1,35-70 1,-176 53-16</inkml:trace>
  <inkml:trace contextRef="#ctx0" brushRef="#br0" timeOffset="-132964.476">10142 11659 0,'-35'0'15,"17"0"1,71 0-16,-123 0 0,52 18 0,-35 35 15,36 17 1,17 19 0,70-36-1,36-18 17,-18-53-17,-53-35 1,-35-35-1,0-18 1,-70 18 0,-1 70-1,54 18 1,52 53 0</inkml:trace>
  <inkml:trace contextRef="#ctx0" brushRef="#br0" timeOffset="-132433.937">10460 11994 0,'0'0'0,"0"-17"31,0-1-15,0-17-1,0 0-15,0-1 16,0-52-1,17 18 1,19 34 0,-1 36-1,18 71 1,-18-1 0,1-17-1,-19-17 1,1-36-1,-1-36 1,1-34 0,35-18-1,0 17 17,-18 53-17,71 89 1,-53 17-1,0 36 1,-53-36 0,0-53-1,0 0 1,-18-35 0,18-88-1,18 53-15</inkml:trace>
  <inkml:trace contextRef="#ctx0" brushRef="#br0" timeOffset="-131918.452">11642 10989 0,'0'0'0,"-18"18"31,0 17-16,18 35 1,0-34-16,0 70 16,0 158-1,0-70 1,0 0 0,-35-53-1,35-70 1,-18-71-1,18-35 1,0-71 0,53-35-1,0 35 1,18 53 15,35 53-15,-18 70-1,-35 36 1,-53 0 0,-71-18-1,-17-35 1,-18-35 0,36-36-1,70-70 1,88 18-1</inkml:trace>
  <inkml:trace contextRef="#ctx0" brushRef="#br0" timeOffset="-131750.433">12153 11695 0,'0'17'16,"0"1"0,-264 88-16,528-195 0,-264 125 15,0-124-15,0 229 16,-17-35-1,-1-54 1,0-52 0,18-17-1</inkml:trace>
  <inkml:trace contextRef="#ctx0" brushRef="#br0" timeOffset="-131598.675">12241 11342 0,'0'0'0,"-17"0"32,17 17-17,0 1 1,0 0-16</inkml:trace>
  <inkml:trace contextRef="#ctx0" brushRef="#br0" timeOffset="-131253.782">12612 11307 0,'0'0'0,"0"17"31,0 18-15,-53 54 0,18 34-1,-1 18 1,19-53 0,-1-35-1,18 53 1,0 0-1,35-71 1,1-52 0,-1-1-16</inkml:trace>
  <inkml:trace contextRef="#ctx0" brushRef="#br0" timeOffset="-130620.427">12541 11642 0,'0'0'0,"-17"17"16,-1 1-1,-17 17 1,35-17-16,-18 52 15,18-17 1,0-17 0,0-19-1,0-34 1,0-36 0,0-36-1,35-16 16,18 34-15,35 36 0,1 88-1,-1 35 1,-35 18 0,-53 0-1,-18-18 1,0-35-1,1-18 1,34-70 15</inkml:trace>
  <inkml:trace contextRef="#ctx0" brushRef="#br0" timeOffset="-130138.285">13300 11571 0,'0'0'0,"-18"0"47,0 0-32,1 0-15,-36 18 16,-35 52-1,35 1 1,35-1 0,71 1-1,18-53 1,-1-36 0,1-53-1,-36 18 16,0-52-15,-35 87 0,-17 53-1,-1 36 1,18 17 0,0 0-1,0-17 1,35-54-1,1-34 1,-19-1-16</inkml:trace>
  <inkml:trace contextRef="#ctx0" brushRef="#br0" timeOffset="-129871.567">13794 11148 0,'0'0'0,"0"17"16,0 19-1,-18 70 1,18-71-16,-18 106 16,18-35-1,-17 35 1,-1-18-1,-17-17 1,17-71 0</inkml:trace>
  <inkml:trace contextRef="#ctx0" brushRef="#br0" timeOffset="-129721.332">13705 11659 0,'0'0'0,"18"0"16,0 0-1,35-17 1,35-1-16</inkml:trace>
  <inkml:trace contextRef="#ctx0" brushRef="#br0" timeOffset="-129555.759">14182 11589 0,'-177'0'0,"354"0"0,-195 17 32,0 1-32,18 0 0,-35 35 15,0-1 1,0-16 0,-1-1-1,19-17 1</inkml:trace>
  <inkml:trace contextRef="#ctx0" brushRef="#br0" timeOffset="-129389.775">14305 11307 0,'0'0'0,"-18"17"46,18 1-30</inkml:trace>
  <inkml:trace contextRef="#ctx0" brushRef="#br0" timeOffset="-129007.086">14640 11553 0,'0'0'0,"-17"0"15,-1 18 1,-53 17 0,19 36-1,52-53-15,0 34 16,52 19-1,19-18 1,17-53 0,-17-35-1,-36-36 1,0-35 0,-35 0-1,-35 36 1,-18 70-1,53 53 1,0-36 0</inkml:trace>
  <inkml:trace contextRef="#ctx0" brushRef="#br0" timeOffset="-128723.692">14922 11889 0,'0'0'0,"0"-18"15,0 0 1,18-52 0,0-1-1,-18 54-15,35-36 16,18-18 0,18 36-1,34 105 1,-69-17-1,-1 53 17,-35 0-17,-18-35 1,-17-36-16</inkml:trace>
  <inkml:trace contextRef="#ctx0" brushRef="#br0" timeOffset="-127757.543">16245 11589 0,'0'0'0,"-17"0"15,-36 35 1,0 36 0,53-1-1,18-35-15,52 1 16,-52-19-16,88 1 15,-36-36 1,-35-35 15,-17-52-15,-36-1 0,-17 35-1,-18 36 1,36 35-1,17 18 1,88-1 0,18-17-1,-1-17 1,1-36 0,-35 0-1,-36 17 1,-35 19-1,0 52 1,-35 0 0,-36 106 15,18 1-15,18 69-1,0 19 1,17-1-1,1-53 1,-54-52 0,36-124-1,-36-18 1,18-52 0,18-54-1,70-35 1,89-17-1,105-36 1,-88 124 0</inkml:trace>
  <inkml:trace contextRef="#ctx0" brushRef="#br0" timeOffset="-125444.751">17851 11465 0,'0'0'0,"0"-17"16,17 17-1,-17-18-15,35 0 16,36-70-1,-18-35 1,-18-36 0,-17 18-1,-18 88 1,-18 35 0,-105 106 15,52 18-16,54 53 1,34-18 0,36 0-1,0-35 1,-18 0 0,-35-36-1,-35-17 1,-18-17-1,-17-36 1,-1 0 0,-17-18-1,0-35 1,88 18 0,70-18-1</inkml:trace>
  <inkml:trace contextRef="#ctx0" brushRef="#br0" timeOffset="-125078.871">18186 11677 0,'0'0'0,"35"0"31,-17 0-31,-1-18 16,36-35-1,-35 18 1,-18-18 0,-18 36-1,-17 17 1,-18 52 0,18 19-1,17 35 16,36-36-15,35-17 0,0-35-1,35-18 1,-18-53 0,-17 18-16</inkml:trace>
  <inkml:trace contextRef="#ctx0" brushRef="#br0" timeOffset="-124826.141">18803 11060 0,'0'0'0,"0"17"16,-18 36 0,18 53-1,-17 35 1,-1 0-1,0-70 17,1-18-32,-18 52 15,17-34 1,18-18 0,35-53-1</inkml:trace>
  <inkml:trace contextRef="#ctx0" brushRef="#br0" timeOffset="-124480.098">19068 11642 0,'0'0'0,"17"0"47,19 0-47,-1 0 31,0-18-31,18-17 16,-18-36-1,-35 36 1,-35 17 0,-36 36-1,1 52 1,52-34-16,18 17 15,0 17 1,53 1 0,53-54-1,-53-17-15</inkml:trace>
  <inkml:trace contextRef="#ctx0" brushRef="#br0" timeOffset="-124198.187">19491 11730 0,'-35'88'31,"70"-229"-15,-35 194-16,0-159 15,35 35 1,1 19 0,-19 52-16,71-18 15,1 36 1,-19 70-1,-52 35 1,-18-70 0,-18 0-1,0 0 1,-17-53 0</inkml:trace>
  <inkml:trace contextRef="#ctx0" brushRef="#br0" timeOffset="-124014.185">20038 11536 0,'0'0'0,"0"17"16,-18 19 0,-17 34-1,35-17 1,-18 0-1,1 0 1,-1-53 0</inkml:trace>
  <inkml:trace contextRef="#ctx0" brushRef="#br0" timeOffset="-123848.897">20126 11183 0,'0'0'16,"-18"18"-16,1 17 31,-1 0-15,18 1-16</inkml:trace>
  <inkml:trace contextRef="#ctx0" brushRef="#br0" timeOffset="-123432.775">20232 11518 0,'0'0'0,"-18"18"31,18-1-31,-17 36 16,-1 18-1,18-53 1,35 34-16,36-16 31,17-19-15,-18-17 0,1-53-1,-18-17 1,-18-18-1,-35 35 1,0 35 0,-35 53-1,17 36 1,18 0 0,18-19-1,-18-34 1</inkml:trace>
  <inkml:trace contextRef="#ctx0" brushRef="#br0" timeOffset="-122933.57">20761 11730 0,'0'0'0,"0"-18"15,0 1 1,0-1-16,18-35 15,35-18 1,17 19 0,1 34-1,-1 71 1,-35-18 0,-17 71-1,-18-53 1,0-36-1,18-17 1,-1-17 0,19-36 15,17-35-15,35 0-1,-18 52 1,-17 54-1,0 52 1,-53 36 0,-17 0-1,-19-53 1,-34-18 0,34-35-1,19-17 1</inkml:trace>
  <inkml:trace contextRef="#ctx0" brushRef="#br0" timeOffset="-121196.725">22225 11501 0,'0'0'0,"18"-18"16,17 0-1,-35 1-15,0-1 16,0-17 0,-18 17-1,-105 36 1,17 17-1,53 18 1,18-18 0,52 36-1,36-1 1,18-17 0,17 18 15,-70-54-16,-18 1 1,-71 0 0,-17-18-1,0 0 1,35-18 0,88-17-1</inkml:trace>
  <inkml:trace contextRef="#ctx0" brushRef="#br0" timeOffset="-120853.527">22542 11589 0,'0'0'0,"18"0"15,0-36 16,17 1-15,-35 0 0,0 0-1,-35 35 1,-18 17 0,0 19-1,35-19-15,1 36 16,17 35-1,53-17 1,-18-36 0,18-17-1,-36-18 1</inkml:trace>
  <inkml:trace contextRef="#ctx0" brushRef="#br0" timeOffset="-120553.588">22895 11518 0,'0'18'16,"0"-1"-16,0 19 15,0 34 1,18 18 0,-18-35-1,0-35 1,0-36 15,0-35-15,0-17-1,18 17 1,-1 18 0,36-36-16,-18 18 31,1 36-31</inkml:trace>
  <inkml:trace contextRef="#ctx0" brushRef="#br0" timeOffset="-120250.312">23230 11571 0,'0'0'0,"0"18"15,0 17 1,0-17-16,36 17 15,-1 35 1,0-34 0,-17-36-1,17-18 1,0-35 0,1 0-1,-1-17 16,18-18-15,-18 52 0,18 19-1</inkml:trace>
  <inkml:trace contextRef="#ctx0" brushRef="#br0" timeOffset="-119921.018">23777 11536 0,'0'0'0,"18"0"32,-1-18-32,1 18 15,17-17-15,-17-19 16,-18-17 0,-18 18-1,-35 35 16,-17 35-15,17 36 0,35 17-1,18 0 1,36-35 0,34-18-1,1-35 1,-18-17-1</inkml:trace>
  <inkml:trace contextRef="#ctx0" brushRef="#br0" timeOffset="-119622.294">24130 11501 0,'0'0'0,"0"17"15,18 1-15,-18 35 16,0 0-1,0-36 1,0 19 0,17-36 15,-17-36-15,0-17-1,18-17 1,-18 35-16,18-36 15,-18 36 1,17 17 0,1 18-1</inkml:trace>
  <inkml:trace contextRef="#ctx0" brushRef="#br0" timeOffset="-119289.01">24412 11553 0,'0'0'0,"18"0"31,-1 0-31,19 0 16,34-17-1,-34 17-15,34-18 16,18 1 0,1-19-1,-19 1 1,-35 17-1</inkml:trace>
  <inkml:trace contextRef="#ctx0" brushRef="#br0" timeOffset="-119056.434">24659 11307 0,'0'0'0,"0"17"15,-17 1 1,-1 17 0,18 0-16,-18 71 15,-17 0 1,0-18 0,17-17-1,18-54 1</inkml:trace>
  <inkml:trace contextRef="#ctx0" brushRef="#br0" timeOffset="-117492.058">24447 11571 0,'0'0'0,"18"0"62,0 0-46,-18-18-16,35 18 15,36-17 1,34-1 0,-16 18-1,-54 0-15,35-17 16,1 17 0,-53 0-1,-18-18 16,0 0 1,-18 1-32,0 17 15</inkml:trace>
  <inkml:trace contextRef="#ctx0" brushRef="#br0" timeOffset="-117171.195">24783 11307 0,'0'0'0,"0"17"31,0 18-15,-18 36-1,-17 17 1,17-17-1,18-36 1,0 53-16,-18 0 16,18-35 15,0-35-15,0-36 15,0-17-16</inkml:trace>
  <inkml:trace contextRef="#ctx0" brushRef="#br0" timeOffset="-116260.256">25964 11060 0,'0'0'0,"0"-18"16,18 0 0,17-35-1,-17 0 1,-247 53 46,211 36-46,-17-1-16,17 0 0,-35 106 31,53-105-31,18 105 16,52-35-1,19-1 1,-19-52 0,-52 0-1,-18-35 1,-53 0 0,-18-1-1,-35-17 1,36 0-1,17 0 1,35-35 0</inkml:trace>
  <inkml:trace contextRef="#ctx0" brushRef="#br0" timeOffset="-115878.101">26053 11518 0,'0'0'0,"17"0"16,19-17-1,16-19 1,-16 1 0,-19-36-1,-17 36 1,0 18-16,-53 17 15,1 17 1,-1 54 0,53 17-1,0-35 1,17 17 15,36 1-15,53-36-1,-18-35 1,-17-35 0,-36 17-16</inkml:trace>
  <inkml:trace contextRef="#ctx0" brushRef="#br0" timeOffset="-115611.39">26652 10954 0,'0'0'0,"-17"0"31,17 35-15,-18 53-1,18 53 1,0-17 0,-18-1-1,18-35 16,0-17-15,0-53 0,18-18-16,35-18 15</inkml:trace>
  <inkml:trace contextRef="#ctx0" brushRef="#br0" timeOffset="-115295.366">26917 11430 0,'0'0'0,"18"0"16,-1 0-1,1-18 1,35 1-16,-18-19 16,-35-16 15,0-1-16,-53 53 1,18 17 0,-36 36-1,54 35 1,17-17 0,53-18-1,52-18 1,-52-35-1</inkml:trace>
  <inkml:trace contextRef="#ctx0" brushRef="#br0" timeOffset="-114993.874">27217 11518 0,'0'0'0,"0"-35"31,0 0-31,17-36 31,-17 53-31,18-34 16,35-19-1,0 71 1,0 35 0,-18 53-1,-35 1 1,0-19-1,0-17 1,0-35 0</inkml:trace>
  <inkml:trace contextRef="#ctx0" brushRef="#br0" timeOffset="-114779.912">27693 11236 0,'0'0'0,"0"18"16,-18 17-1,18 0-15,-17 36 16,-1-1 0,0 1-1,18-54 1,-17-17-1</inkml:trace>
  <inkml:trace contextRef="#ctx0" brushRef="#br0" timeOffset="-114628.999">27640 10971 0,'0'0'0,"0"18"31,0 0-15,0-1 0,0 1-1</inkml:trace>
  <inkml:trace contextRef="#ctx0" brushRef="#br0" timeOffset="-114226.201">27764 11377 0,'0'0'0,"0"18"15,-18 35 1,18 0 0,53-18-1,17 0 1,36-35 15,-18-18-15,18-52-1,-88 52-15,35-70 16,-18 0 0,-35 35-1,-18 53 1,-34 35-1,34 71 1,36-35 0,70-18-1,18-1 1</inkml:trace>
  <inkml:trace contextRef="#ctx0" brushRef="#br0" timeOffset="-113730.968">28575 11501 0,'0'0'0,"0"-18"15,-18-17 1,18 17-16,0-17 16,0-36-1,18 1 1,70 52-1,0 89 1,-35-19 0,0 19-1,-53 0 1,0-36 0,18-35 15,-1-35-16,36-36 17,-17 18-17,-19 35-15,36-17 16,35 35 0,-35 71-1,-35 17 1,-18 0-1,-35-35 1,17-35 0,-35-1-1,36-34-15</inkml:trace>
  <inkml:trace contextRef="#ctx0" brushRef="#br0" timeOffset="-112931.807">29774 11112 0,'0'0'0,"-17"18"15,17 0 1,-35 35 0,-1 17-1,19-34-15,-19 87 16,54-35-1,70-17 1,18-36 0,0-35-1,-36-35 1,-17-36 0,-17 1-1,-36 34 1,-18 36-1,-17 53 1,35 0 15,35 0-15,35-18 0,19-35-1,-1-17 1,-35-36-1,0-88 1,-53 53 0,0-18-1,-36 53 1,-16 53 0,34 17-1,18 1-15</inkml:trace>
  <inkml:trace contextRef="#ctx0" brushRef="#br0" timeOffset="-112565.779">30586 11483 0,'0'0'0,"17"-18"31,1 1-15,-18-19 0,18-17-1,-18 1 1,0 34 0,-36 36-1,1 52 1,35 18-1,0 0 1,18-35 0,-1-35-1,1 17 1,53 1 0,-36-54-1,0-17-15</inkml:trace>
  <inkml:trace contextRef="#ctx0" brushRef="#br0" timeOffset="-111234.612">30939 11077 0,'0'0'0,"0"18"78,0-1-62,0 1-16,0 35 15,0-35-15,0 88 16,0-1 0,0-16 15,0-37-15,0 19-1,0-18 1,0-71 31,0 1-32,17-1 1,-17 0-16,18-17 16,52-35-1,-34 34 1,17 1-1,17 35 1,-17 18 0,-18 52-1,-35 1 17,-17-18-17,-36-18 1,0-17-1,-18-18 1,1 0 0,35-53-1</inkml:trace>
  <inkml:trace contextRef="#ctx0" brushRef="#br0" timeOffset="-110502.017">31732 11324 0,'0'0'0,"-17"0"16,-1-17-1,-35-1 1,36 18 0,-36 0-16,-71 35 15,36 36 1,35 17 15,53-18-15,53-17-1,17-35 1,19-18 0,-19-35-1,-17-36 1,0-35 0,-18-17-1,-35-1 1,0 54-1,-17 52 1,-19 53 0,36 54-1,0 34 1,0-17 15,0-18-15,0-17-1,36-36 1,-1-35 0,-17 0-16</inkml:trace>
  <inkml:trace contextRef="#ctx0" brushRef="#br0" timeOffset="-110152.195">31979 11359 0,'0'0'16,"0"18"0,0 0-1,0-1-15,0 54 16,0-53 0,0 17-16,0 35 31,0-52-16,0 0 1,0-54 15,0 19-31,0-19 16,18-16 0,17-37-1,18 19 1,-18 17-1,18 35 1</inkml:trace>
  <inkml:trace contextRef="#ctx0" brushRef="#br0" timeOffset="-109987.177">32297 11395 0,'0'17'15,"-53"-158"-15,106 300 0,-53-194 16,-35 123-1,17-70 1,18-1-16,0 18 31</inkml:trace>
  <inkml:trace contextRef="#ctx0" brushRef="#br0" timeOffset="-109821.443">32297 11077 0,'0'0'0,"0"18"31,0-1-15</inkml:trace>
  <inkml:trace contextRef="#ctx0" brushRef="#br0" timeOffset="-109484.644">32456 11430 0,'0'0'0,"0"18"16,0 17-1,0-17-15,0 17 16,52 0 0,1-17-1,0-18 1,0-36 0,0-16-1,-18-1 16,-17-36-15,-18 19 0,-35 17-1,-18 18 1</inkml:trace>
  <inkml:trace contextRef="#ctx0" brushRef="#br0" timeOffset="-109120.771">32897 11359 0,'0'0'0,"17"0"0,1 0 16,35 0 0,-18-35-1,-17 0 1,-1-18 15,-17 18-15,-35 17-1,-36 36 1,-17 52 0,53 1-1,35 17 1,0-70-16,53 52 15,0-35 1,35-17 0,-70-18-16</inkml:trace>
  <inkml:trace contextRef="#ctx0" brushRef="#br0" timeOffset="-108804.791">33426 11324 0,'0'0'0,"0"35"32,0 1-32,-18-1 15,-17 36 1,17-1 0,0-52-1,18-1 1,0-34-1,0-1 1,18-35 0,0-17-1,35-19 1,-36 37 0,-17 34-1,18 18 1</inkml:trace>
  <inkml:trace contextRef="#ctx0" brushRef="#br0" timeOffset="-106874.699">13935 13529 0,'0'0'0,"0"-18"32,17 18-32,19 0 15,17-17 17,70-1-17,36-17 1,-106 35-16,70-35 15,36-1 1,-36-34 0,-87 17-16</inkml:trace>
  <inkml:trace contextRef="#ctx0" brushRef="#br0" timeOffset="-106658.664">14605 13053 0,'0'0'0,"0"17"32,-18 36-32,1 71 15,17 35 17,0 17-17,0-35 1,-18-70-1,18-36-15,0 0 0</inkml:trace>
  <inkml:trace contextRef="#ctx0" brushRef="#br0" timeOffset="-105744.335">16210 12894 0,'0'0'0,"0"-18"32,0-35-17,-18 36-15,1-54 16,-36 36-1,-53 53 1,-53 35 0,36 52-1,52-34 1,89 105 15,88-70-15,35 0-1,-35-18 1,-53-35 0,-53 0-1,-53-18 1,-35-17 0,-36 0-1,1-18 1,34-36-1,72-17 1,87-88 15,-34 106-31</inkml:trace>
  <inkml:trace contextRef="#ctx0" brushRef="#br0" timeOffset="-105360.093">16387 13335 0,'0'0'0,"0"-18"15,17 18 1,1-35 0,-1-18-1,1 0 1,-18 18-16,0 0 15,-35-1 1,0 54 0,-1 53-1,19 34 1,17 19 15,35-18-15,53-18-1,-17-70 1,-1-36 0,-17-17-1,0-54-15</inkml:trace>
  <inkml:trace contextRef="#ctx0" brushRef="#br0" timeOffset="-105111.664">16757 12718 0,'0'17'32,"-18"1"-32,1 52 15,-1-17 1,18 0-16,0 88 31,0 36-15,18-36-1,-1-18 1,1-52 0,0-53-1,17-54 1</inkml:trace>
  <inkml:trace contextRef="#ctx0" brushRef="#br0" timeOffset="-104760.542">16933 13229 0,'0'0'0,"18"0"15,0 18 1,-1-18-16,19 0 31,-1-18-31,-18 1 16,1-1-1,-18-70 1,0 35 0,-53 53-1,-17 70 1,34 54 0,36-54-1,18 36 1,53-35-1,-1-71 1,-35 0-16</inkml:trace>
  <inkml:trace contextRef="#ctx0" brushRef="#br0" timeOffset="-104461.02">17357 13441 0,'-71'17'31,"124"-52"-16,-35 53-15,-71-71 16,53 18 0,0-1-16,0-17 15,70-70 1,1 35 0,17 70-1,-17 36 1,17 70-1,-53 18 1,-35 0 0,-18-18-1,-17-53 1</inkml:trace>
  <inkml:trace contextRef="#ctx0" brushRef="#br0" timeOffset="-104246.495">17886 13070 0,'0'0'0,"0"18"16,0 17 0,0 36-1,0-36-15,0 18 16,0 35-1,0-70 1,0-36 15</inkml:trace>
  <inkml:trace contextRef="#ctx0" brushRef="#br0" timeOffset="-104107.859">17798 12771 0,'0'0'0,"0"17"32,0 1-17,0-1 1</inkml:trace>
  <inkml:trace contextRef="#ctx0" brushRef="#br0" timeOffset="-103696.596">18080 12982 0,'0'0'0,"0"18"16,0-1-16,-18 54 15,18 17 1,0-52-1,0 16 1,35 1 0,71-35-1,-35-71 1,-36 18 0,0-71-1,-35 0 1,18 36-1,-18 34 1,-35 72 0,17 34-1,18-17 1,71 35 0,-1-35-1</inkml:trace>
  <inkml:trace contextRef="#ctx0" brushRef="#br0" timeOffset="-103198.097">18715 13264 0,'0'0'16,"0"-17"-16,-18-1 15,1-35 1,-1-35-1,18 17 1,53 19 0,53 52-1,0 35 1,-36 35 0,-35 54-1,-35-89 1,0 0 15,0-87 0,0 16-31,0-17 16,36-53 0,52 1-1,18 87 1,-18 53-1,-53 36 1,0 52 0,-35-17-1,-70 0 1,17-88 0,35-36-1</inkml:trace>
  <inkml:trace contextRef="#ctx0" brushRef="#br0" timeOffset="-102815.554">20126 12647 0,'0'0'0,"-18"0"16,-17 53 0,17 18-1,1-54 1,17 71-16,-18-52 15,18 105-15,-18 0 32,18-53-17,0-35 1,0-71 0,18-52-1,-18 35-15</inkml:trace>
  <inkml:trace contextRef="#ctx0" brushRef="#br0" timeOffset="-102448.886">20214 12594 0,'18'0'15,"-195"388"-15,336-776 0,-88 371 16,-54 17-16,54 0 16,-53 17-16,52 1 15,-17 35 1,-53 0-1,-53 17 1,-35-17 15,0 0-15,35 18 0,35-36-1,18 0 1,35 18-1,18 0 1,18 0 0,-53-35-16,70 17 15,-18-18 1,1-34 0,-36-1-1</inkml:trace>
  <inkml:trace contextRef="#ctx0" brushRef="#br0" timeOffset="-102133.284">21149 12612 0,'0'0'0,"-18"0"15,1 0 1,-36 0-1,-53 35 1,18 36 0,53-36-16,-18 35 15,35 54 1,53 17 0,36-53-1,35-35 1,-1-53-1,-16-53 1,-54 0 0</inkml:trace>
  <inkml:trace contextRef="#ctx0" brushRef="#br0" timeOffset="-101532.358">20302 13035 0,'0'0'0,"-17"0"47,-1 0-31,-35 0-1,0 18 1</inkml:trace>
  <inkml:trace contextRef="#ctx0" brushRef="#br0" timeOffset="-97207.802">1446 15363 0,'0'0'0,"-17"0"63,34 0-16,19 0-47,69 0 15,125 0 1,17 18 0,-106-18-1,-71 0 1,-52 0-1,0 0 1,17 0 15,-17-18-15,17-17 0,-17 0-1,-18 17-15,0 1 16,0 34 46,17-17-62,1 18 16,-1 0-16,19-1 16,-1 18-1,0 1 1,-35-1-1,-53 0 1,-52 1 0,16-1 15,54-35-15,17 0-16</inkml:trace>
  <inkml:trace contextRef="#ctx0" brushRef="#br0" timeOffset="-96740.154">3140 15152 0,'0'0'0,"0"17"31,0 19-15,-36 34 0,19-34-16,-1 34 15,1 71 1,-1-70-1,-17 70 1,17-123 0,0-18-1</inkml:trace>
  <inkml:trace contextRef="#ctx0" brushRef="#br0" timeOffset="-96542.114">2999 14975 0,'0'0'0,"17"0"16,-17-17-1,88 17 1,-52 0-16,34 0 16,54 88-1,-107-35 1,-70 35-1</inkml:trace>
  <inkml:trace contextRef="#ctx0" brushRef="#br0" timeOffset="-96357.942">2822 15875 0,'0'0'16,"18"0"-1,17 18 1,-17-18-16,52 0 15,36-18 1,-18-17 0,53-53-1,-88 52-15</inkml:trace>
  <inkml:trace contextRef="#ctx0" brushRef="#br0" timeOffset="-96075.821">3828 15064 0,'0'0'0,"0"17"16,35 19-1,-17-19 1,17 36 0,-35 35-1,0-17 1,-53 52-1,0 54 1,53-89 0,0-35-1,18-18 1,52-53 0,-35-17-16</inkml:trace>
  <inkml:trace contextRef="#ctx0" brushRef="#br0" timeOffset="-95909.731">3828 15540 0,'0'0'0,"17"0"16,1 0-1,105-18 1,-34 1-1,-37-1-15,37 0 0</inkml:trace>
  <inkml:trace contextRef="#ctx0" brushRef="#br0" timeOffset="-94412.103">5203 15258 0,'-17'0'47,"-1"17"-31,18 1-16,-17 0 15,-19 87 1,1 19-1,70-18 1,18-36 0,53-34-1,35-72 1,-70-70 0,-18-17-1,-53 52 1,0 1-1,0 52 1,-18 71 0,18-18-16,-18 18 15,18 53 1,36-18 0,-1-35 15,18-53-16,-18 0-15</inkml:trace>
  <inkml:trace contextRef="#ctx0" brushRef="#br0" timeOffset="-94079.845">5944 15275 0,'0'0'0,"-17"0"46,-1 0-46,0 36 16,1 16 0,17 19-1,0-18 1,17-18 0,1 18-16,17 35 15,-17-35 16,-18 0-15,-18-35 0,-52-18-1,17-18 1,0 1 0,53-36-1</inkml:trace>
  <inkml:trace contextRef="#ctx0" brushRef="#br0" timeOffset="-92780.495">6227 15487 0,'0'0'0,"35"0"62,-18-18-62,19 18 16,-19-17-16,72-1 15,-37-35 1,-34 35-16,-18 1 16,-18-1-1,-52 18 1,-36 53 15,36 35-31,34 0 31,36-17-15,53 17 0,88-17-1,36-71 1,-19-18-1,-52-35 1</inkml:trace>
  <inkml:trace contextRef="#ctx0" brushRef="#br0" timeOffset="-92315.05">7108 15258 0,'0'0'15,"-17"0"-15,-36 35 16,-35 18-1,17 35 1,54 53 15,34-88-15,54 0 0,17-35-1,-18-89 1,1-35-1,0-35 1,-36-18 0,-18 54-1,-17 34 1,-52 124 15,34 53-15,18-36-1,0-17 1,0 106-16,0-18 31,0-35-15,0-71 0,0-17-1,35-36 1</inkml:trace>
  <inkml:trace contextRef="#ctx0" brushRef="#br0" timeOffset="-91949.465">8608 15028 0,'0'0'0,"-18"0"31,18 18-15,-18 0-16,-17 52 16,0 36-1,-36 17 1,36-34-1,-18 52 1,53-35 0,53-36-1,35-52 1,-17-53 0,-36 17-16</inkml:trace>
  <inkml:trace contextRef="#ctx0" brushRef="#br0" timeOffset="-91762.44">8132 15363 0,'0'0'0,"17"0"15,1 0 1,35 0-1,0 0-15,88-17 16,0-18 0</inkml:trace>
  <inkml:trace contextRef="#ctx0" brushRef="#br0" timeOffset="-91464.079">8784 15275 0,'-17'0'15,"-54"18"-15,124-18 16,-71 35-16,71-88 0,-123 194 15,70-70 1,17-1 0,36-17-1,53-53 17,-53-35-17,-18-35 1,-17-36-1,-18 35 1,-71 18 0,-52 53-1,17 36 1,35 16 0</inkml:trace>
  <inkml:trace contextRef="#ctx0" brushRef="#br0" timeOffset="-89935.459">10019 15169 0,'0'0'0,"-18"0"31,18 18-15,-17 0-16,-19 52 31,19 36-16,-36 35 1,0 18 0,0-18-1,35-106-15,-17 18 16,35-35 0,-18-18-1,18-18-15</inkml:trace>
  <inkml:trace contextRef="#ctx0" brushRef="#br0" timeOffset="-89669.658">10125 15064 0,'0'0'0,"35"17"31,36 36-16,-19 35 1,-16 1 0,-36-1-1,-36-18 1,-34-17 0,-1-53-1,54 0-15,-1 0 16,18-17-16</inkml:trace>
  <inkml:trace contextRef="#ctx0" brushRef="#br0" timeOffset="-89303.34">10477 15363 0,'0'0'0,"18"0"15,0 0 1,-1 0 0,36-35-1,-17-18 1,-19 0 0,-17 18-1,0 17 1,-53 36-1,36 0-15,-54 52 16,36 18 0,35-17-1,17 17 1,36-35 0,36-35 15,-72-36-31</inkml:trace>
  <inkml:trace contextRef="#ctx0" brushRef="#br0" timeOffset="-89020.563">10936 15293 0,'0'0'0,"0"35"16,0 0-1,0 54 1,0 16-1,-18-52 1,18-35 0,0-53-1,0-1 1,18-69 0,35-1-1,18 18 16,17 35-15,-71 35-16</inkml:trace>
  <inkml:trace contextRef="#ctx0" brushRef="#br0" timeOffset="-87988.631">11430 15099 0,'0'0'0,"18"0"15,-1 0 1,36 0 0,35-35-1,-17-36 1,-53 53-16,-1-35 15,1-17 1,-18 35 0,-71 52-1,-35 54 1,18 52 0,35 18-1,53 18 1,0 0 15,-17-18-15,-19-70-1</inkml:trace>
  <inkml:trace contextRef="#ctx0" brushRef="#br0" timeOffset="-87501.9">11271 15381 0,'0'0'0,"18"0"15,17-18 1,0 18-16,107-17 16,34-1-1,-17-35 1,-89 18 15,1 0-15,-54 17-1,-17 36 1,-52 35 0,16 0-1,1 52 1,35 1-1,35-53 1,36-18 0,-36-70-1,18-35 1,-18-36 0,-35-18-1,-17 36 1,-36 53 15,0 35-15,35 35-1</inkml:trace>
  <inkml:trace contextRef="#ctx0" brushRef="#br0" timeOffset="-87202.539">12365 15381 0,'0'0'16,"0"18"0,0-1-16,17 19 15,-17-19-15,0 36 16,0-18 0,-17-17-1,17-36 1,-18-17 15,1-35-31,17-1 31,17 1-15,18 17 0,1 35-16,52 0 15</inkml:trace>
  <inkml:trace contextRef="#ctx0" brushRef="#br0" timeOffset="-86657.325">12647 15628 0,'0'0'0,"0"-18"62,0 1-62,0-1 0,0-35 32,0 0-17,35-35 1,36 18 0,-1 17-1,19 70 1,-36 36-1,-18 35 1,-35-35 0,0-35-1,17-53 17,1-36-17,0 36-15,35-18 16,17-18-1,18 36 1,-35 70 15,0 36-15,-53 35 0,0-18-1,-53-35 1,18-36-1</inkml:trace>
  <inkml:trace contextRef="#ctx0" brushRef="#br0" timeOffset="-85942.3">14764 15293 0,'0'0'0,"17"0"31,36-35-15,-17-1-1,34-34 1,1-18 0,-36-54-1,-35 19 17,-88 52-17,52 54-15,-34 17 16,-36 70-1,36 54 1,70 35 0,52-1-1,1 19 1,-17-19 0,-36-52-1,-36-35 1,-34-53-1,-36-18 1,0-18 0,0-17 15,53 17-15,36-53-1,34 54-15</inkml:trace>
  <inkml:trace contextRef="#ctx0" brushRef="#br0" timeOffset="-85420.18">15046 15381 0,'0'0'0,"0"18"16,-35 17-1,35 36 1,0-1-1,17-17 1,1-53 0,35 35-16,17-52 31,1-54-15,-18 18-1,17-53 1,-34 36-1,-72 105 17,19 0-32,-18 54 15,-36 69 1,36 36 0,-1-17-1,-16-36 1,16-35-1,-17-53 1,-17-53 0,17-53-1,0-36 17,35-34-17,89-36 1,70-17-1</inkml:trace>
  <inkml:trace contextRef="#ctx0" brushRef="#br0" timeOffset="-85008.199">15681 15240 0,'0'0'0,"0"-18"32,-18 18 15,18 18-32,-17 0 1,17-1-16,-18 19 15,0 16 1,18 19 0,0 17-1,0-17 1,0-1 0,-35-34-1,-18-19 1,0-17-1,18-35 1,17-18 0</inkml:trace>
  <inkml:trace contextRef="#ctx0" brushRef="#br0" timeOffset="-84661.302">16192 14958 0,'0'0'0,"0"17"32,0 19-17,0-19-15,-52 72 16,16-1-1,19 35 1,-1-35 0,18 18-1,0 0 1,53-53 15,35-35-15,0-54-1,-17-17-15</inkml:trace>
  <inkml:trace contextRef="#ctx0" brushRef="#br0" timeOffset="-84477.885">16034 15240 0,'0'0'0,"17"0"15,1 0-15,0-18 16,17 18-16,71-17 16,0-1-1,-53 18 1</inkml:trace>
  <inkml:trace contextRef="#ctx0" brushRef="#br0" timeOffset="-84144.433">16581 15311 0,'0'0'0,"17"0"31,18 0-15,1-36-1,-1 19 1,-35-1-16,35-35 15,-35 0 1,-17 36 0,-54 17-1,-35 52 1,53 37 15,36-1-15,52 0-1,36-35 1,-19-35-16</inkml:trace>
  <inkml:trace contextRef="#ctx0" brushRef="#br0" timeOffset="-83646.135">16827 15416 0,'0'0'0,"0"-17"15,0-1-15,-17 0 16,17-17 0,0 18-16,0-54 15,17 36 1,19-1 0,17 36-1,35 36 16,-35 52-15,-53-18 0,0-17-1,0-35 1,0-71 15,0 35-31,0-34 16,70-37-1,19 19 1,16 17 0,-16 71-1,-19 52 1,-52 18 0,-54 18 15,-34-35-16,-36-36 1,53-35-16</inkml:trace>
  <inkml:trace contextRef="#ctx0" brushRef="#br0" timeOffset="-82430.944">18768 14711 0,'0'-18'15,"17"18"-15,19-70 31,-19 17-31,-17 0 16,-53 35 15,-70 36-15,-1 88 0,19 17-1,69-70-15,1 53 16,-18 35-1,53-35 1,35-18 0,18-35-1,53-35 1,18-36 0,-19-17-1,1-18 1</inkml:trace>
  <inkml:trace contextRef="#ctx0" brushRef="#br0" timeOffset="-82113.939">19015 14958 0,'-18'0'31,"0"0"-31,54 0 0,-124 35 16,-1 36-1,36-1 1,53 1-1,36-1 1,52-34 0,0-36-1,-17-36 1,-1-34 0,-52-18-1,-18-1 1,-71 36-1,1 53 17,34 36-17,36-1-15</inkml:trace>
  <inkml:trace contextRef="#ctx0" brushRef="#br0" timeOffset="-81590.046">19226 15258 0,'0'0'0,"18"0"47,-18-36-47,0 19 16,0-1 0,0-17-16,0-36 15,53-35 1,17 71-1,19 35 1,-36 71 15,-18-1-15,-35-34 0,0-1-1,0-18 1,0-34-1,35-36 1,0-18 0,1 18-1,-1 0 1,18 71 0,-35 35-1,-18 35 1,-18-35-1,0 0 17,1-18-17,17-52 17</inkml:trace>
  <inkml:trace contextRef="#ctx0" brushRef="#br0" timeOffset="-81282.701">20055 14905 0,'0'0'0,"-17"17"31,17 1-31,-36 35 16,1 53-1,18 0 1,-1 0-1,18-54-15,-18 107 16,-17 0 15,17-53-15,18-53 0,-17-36-1,17-52 1,17-71-1,19-53 1</inkml:trace>
  <inkml:trace contextRef="#ctx0" brushRef="#br0" timeOffset="-81048.274">20249 14764 0,'0'0'15,"18"17"1,17 1-16,54 35 15,-19 35 1,-52-17 0,-54 17 15,-69-18-15,-19-17-1,54-53 1,34-17-1</inkml:trace>
  <inkml:trace contextRef="#ctx0" brushRef="#br0" timeOffset="-80583.212">20796 14940 0,'0'0'0,"-17"0"31,-1 0-15,0 18-16,-52 17 15,-1 0 17,1 18-17,52 0 1,18-35-16,71 17 15,-19-17 1,37-36 0,-1-35-1,-18-17 1,-34-1 0,-19 53-1,-17 54 1,-35 52-1,35-35 1,0 17 0,0-17 15,35-35-15,18-36-16</inkml:trace>
  <inkml:trace contextRef="#ctx0" brushRef="#br0" timeOffset="-80251.116">21378 14482 0,'0'0'0,"0"17"31,0 18-31,0 18 15,-17 88 1,-1 1 0,0-54-1,1-35 1,-19 53 0,19-1-1,17-16 1,0-54-1,17-35 1,19 0 0,-19-18-16</inkml:trace>
  <inkml:trace contextRef="#ctx0" brushRef="#br0" timeOffset="-79934.974">21361 14975 0,'0'0'0,"53"0"32,35 0-17,-53 0 1,71 0 0,0-17-1,-53 17 1,-53 17 31,-36 19-32,1 17 1,35-36-16,-18 1 16,1 17-1</inkml:trace>
  <inkml:trace contextRef="#ctx0" brushRef="#br0" timeOffset="-79550.49">22031 14764 0,'0'0'0,"-18"0"62,18 17-62,0 1 16,0 0-16,18-1 16,17-34 15,-17 17-31</inkml:trace>
  <inkml:trace contextRef="#ctx0" brushRef="#br0" timeOffset="-78886.336">21678 14781 0,'0'0'0,"18"18"31,-1-18-15,1 0 0,0 0-16,35 0 15,-18-35 1,-35-18 0,0 18-1,-18-1 1,-35 36-1,36 0 1</inkml:trace>
  <inkml:trace contextRef="#ctx0" brushRef="#br0" timeOffset="-78151.139">22260 14429 0,'0'0'0,"-17"0"47,17 17-31,-18 19-1,0-19-15,-17 36 16,0 71 0,0-1-1,17 36 1,0-89 0,1 1-1,-1-18 1,18-36-1,-18-17 1,1-35 0,17-18-1,17 0 1,54-35 0,17 18 15,36 34-16,-19 54 1,1 88 0,-88-18-1,-36-35 1,-17 0 0,-53-18-1,17-35 1,1 0-1,70-35 1</inkml:trace>
  <inkml:trace contextRef="#ctx0" brushRef="#br0" timeOffset="-77950.695">22807 14940 0,'0'0'15,"0"18"1,-18 17 0,-17 18-1,18-18 1,17-17 0,-18-18-1</inkml:trace>
  <inkml:trace contextRef="#ctx0" brushRef="#br0" timeOffset="-77783.543">22878 14517 0,'0'0'16,"0"17"15,17-17 0</inkml:trace>
  <inkml:trace contextRef="#ctx0" brushRef="#br0" timeOffset="-77471.922">23372 14287 0,'0'0'0,"0"18"16,-18 17-1,-17 71 1,17-70 0,-17 69-16,-18 54 15,35-18 1,18-17 15,0-54-15,53-34-1,18-36 1,-36 0-16</inkml:trace>
  <inkml:trace contextRef="#ctx0" brushRef="#br0" timeOffset="-77306.342">23724 14905 0,'-158'123'16,"299"-211"0,-124 53-16,-52 70 0,17 0 15,1 1 1,17-19 0</inkml:trace>
  <inkml:trace contextRef="#ctx0" brushRef="#br0" timeOffset="-77155.825">23777 14411 0,'0'0'0,"0"18"31,35-18-15</inkml:trace>
  <inkml:trace contextRef="#ctx0" brushRef="#br0" timeOffset="-76872.912">24236 14217 0,'0'0'0,"0"18"31,-35 17-15,-1 88 0,19-70-16,-1 71 15,-17 34 1,35 1-1,0-106 1,53-35 0,-36-18-16</inkml:trace>
  <inkml:trace contextRef="#ctx0" brushRef="#br0" timeOffset="-76373.977">24377 14817 0,'-18'53'32,"18"-36"-32,0 1 15,0 35 1,36-18 0,69-17-1,-34-36 1,-18-17-1,53-53 1,-36-18 0,-17 53-1,-70 35 1,-19 53 0,-52 71-1,0 18 1,17 35-1,18-1 1,0 36 15,18-53-15,-18-52 0,-17-54-1,-1-70 1,1-36-1,34-17 1,54-53 0,0 53-1</inkml:trace>
  <inkml:trace contextRef="#ctx0" brushRef="#br0" timeOffset="-76107.919">24324 14429 0,'0'0'0,"18"-18"15,-1 18 1,1 0-16,35-18 16,17 18-1,19-17 1</inkml:trace>
  <inkml:trace contextRef="#ctx0" brushRef="#br0" timeOffset="-75492.24">25700 14270 0,'0'0'0,"0"17"32,0 1-17,-18 106 1,-35 34 0,36-105-16,-36 106 15,35-71 1,-17 36-1,35-54 1,0-34 0,17-54-1</inkml:trace>
  <inkml:trace contextRef="#ctx0" brushRef="#br0" timeOffset="-75308.891">25453 14711 0,'0'0'0,"18"-18"15,34 18 1,37-17 0,16-19-1,-52 19-15</inkml:trace>
  <inkml:trace contextRef="#ctx0" brushRef="#br0" timeOffset="-74626.546">26000 14746 0,'0'0'0,"17"0"16,1 0-1,35-18 1,0 1 0,-36-1-16,36-52 15,-17-1 1,-36 36 0,-53 17-1,0 53 1,-35 107-1,17-19 1,53-52 0,18 17-1,18-18 17,53-52-17,-1-36 1,-17-17-1,35-53 1,0-18 0,1 18-1,-36 17 1,-53 36 0,-18 35-1,0 35 1,-17 53-1,35 1 1,0 16 0,0-34-1,-18-18 17,-17-35-17,-35-18 1,-1 0-1,18-36 1,35 1 0,18 0-16</inkml:trace>
  <inkml:trace contextRef="#ctx0" brushRef="#br0" timeOffset="-74310.122">26970 14270 0,'0'0'0,"-18"17"47,1 19-47,17-1 16,-18 0-16,-17 106 15,-1-35 1,1 35 0,0-17-1,17-54 1,18-17 0,0-70 15</inkml:trace>
  <inkml:trace contextRef="#ctx0" brushRef="#br0" timeOffset="-74159.745">26899 14640 0,'0'0'0,"18"0"0,70-17 31,-17-1-16,-1 18-15</inkml:trace>
  <inkml:trace contextRef="#ctx0" brushRef="#br0" timeOffset="-74011.089">27358 14676 0,'0'17'16,"0"-34"-16,-18 52 0,1 0 15,-19 36 1,19-54-16,-1 19 15,0-19 1</inkml:trace>
  <inkml:trace contextRef="#ctx0" brushRef="#br0" timeOffset="-73845.768">27393 14235 0,'0'0'16,"0"17"31,0 1-31</inkml:trace>
  <inkml:trace contextRef="#ctx0" brushRef="#br0" timeOffset="-73345.825">27587 14587 0,'0'0'0,"-17"36"16,17-19-1,-36 36 1,19 35-1,17-17 1,0-18 0,0-36-1,17-34 17,1-36-17,0-35 1,-1 0-1,36-36 1,-35 89-16,-1-18 16,89 0-1,-53 71 1,18 70 0,-54 53 15,-17-18-16,-17-34 1,17-37 0,-18-34-1,18-36 1,18 18-16</inkml:trace>
  <inkml:trace contextRef="#ctx0" brushRef="#br0" timeOffset="-72746.133">28416 14429 0,'0'0'0,"-17"0"16,-1 0-16,-70 17 16,-18 54-1,53-18 16,35-18-31,18 36 16,53-1 0,53-52-1,0-18 1,-35-53 0,70-53-1,-88 35 1,-36 36-1,-34 53 1,-36 17 0,-18 53-1,-17 106 1,35 0 0,53-53-1,-35 89 16,-1-36-15,-34-106 0,17-53-1,0-88 1,18-70 0,35-36-1,70 0 1,107 1-1,17 52 1,-18 18 0,-88 35-1</inkml:trace>
  <inkml:trace contextRef="#ctx0" brushRef="#br0" timeOffset="-72213.702">28310 14340 0,'0'0'0,"18"0"16,0 0-1,17 36 1,-17-36-16,17 35 16,18 18-1,-18-35 1,-17 17 0</inkml:trace>
  <inkml:trace contextRef="#ctx0" brushRef="#br0" timeOffset="-71815.184">29139 14570 0,'0'0'0</inkml:trace>
  <inkml:trace contextRef="#ctx0" brushRef="#br0" timeOffset="-39180.158">5838 11501 0,'0'0'0,"-17"0"31,-1 0-15,1 0 0,-1 17-1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13:12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7126 970 0,'0'0'0,"0"-18"32,0 1-17,18-18 1,-1-1 0,-17 19-16,0-19 15,-17-52 1,-36 53-1,-53 17 1,-17 18 0,-1 36 15,36 16-15,70 37-1,106 16 1,36 1-1,-1 0 1,-52-18 0,-53-17-1,-142-1 1,-35-52 0,53-18-1,1 0 1,52-18-1,106-17 1,88-35 0,-18 34-1</inkml:trace>
  <inkml:trace contextRef="#ctx0" brushRef="#br0" timeOffset="365.474">7285 1182 0,'0'0'0,"17"0"31,1 0-31,0-18 16,35-17 0,-18-18-1,-17 35-15,-18 1 16,0-19-1,-53 36 1,-18 53 0,36 18-1,17-1 1,1 36 15,69 18-15,1-71-1,0-53 1,18-36 0,-18 1-1</inkml:trace>
  <inkml:trace contextRef="#ctx0" brushRef="#br0" timeOffset="648.269">7902 582 0,'0'0'0,"0"18"16,-17 17-1,17-17 1,-53 87 0,35-16-1,-17 34 1,17 18-1,18-17 1,18-36 0,17-35-1,88-71 1,-52-35 0</inkml:trace>
  <inkml:trace contextRef="#ctx0" brushRef="#br0" timeOffset="983.067">8096 1129 0,'0'0'0,"18"0"31,0 0-15,17 0-16,-18-18 15,36 1 1,18-36-1,-18-36 1,-71 54 0,-35 35-1,-53 53 1,36 18 0,35 17-1,52 0 1,54-17-1,35-18 1,-1-53 0</inkml:trace>
  <inkml:trace contextRef="#ctx0" brushRef="#br0" timeOffset="1081.27">8590 1199 0,'0'0'0,"0"-17"16,0-36-1,0 35-15</inkml:trace>
  <inkml:trace contextRef="#ctx0" brushRef="#br0" timeOffset="1256.309">8925 1358 0,'0'0'0,"-17"0"16,-1 0-16,0 0 16,18-17 15</inkml:trace>
  <inkml:trace contextRef="#ctx0" brushRef="#br0" timeOffset="1429.964">9190 1058 0,'0'0'0,"-18"18"16,18 17 0,-35 18-1,17 18 1,1-18 0,17-36-1</inkml:trace>
  <inkml:trace contextRef="#ctx0" brushRef="#br0" timeOffset="2213.09">8819 1041 0,'0'0'0,"-17"17"62,17 1-62,-18 0 16,1 52 0,17-52-16,-18 70 15,0-17 1,18-36 0,0-18-1,0-34 16,0-1-31,0-35 16,53-70 0,0 17-1,0 35 1,18 36 0,-19 53 15,1 35-16,-35 17 1,-18 18 0,0 1-1,0-19 1,-18-17 0,1-35-1,17-36 16,0-52-15</inkml:trace>
  <inkml:trace contextRef="#ctx0" brushRef="#br0" timeOffset="2445.605">9313 1023 0,'0'0'0,"0"18"16,0-1 0,0 19-1,0-19-15,0 54 16,0-18 0,0-18-1,-17-35 1</inkml:trace>
  <inkml:trace contextRef="#ctx0" brushRef="#br0" timeOffset="2595.731">9402 617 0,'0'0'0,"0"18"31,0 0-31,0-1 15,0 19 1,0-19-16</inkml:trace>
  <inkml:trace contextRef="#ctx0" brushRef="#br0" timeOffset="2994.996">9772 917 0,'0'0'0,"-18"18"16,1-1-16,-1 19 15,-17 34 1,17-52-16,18 53 16,35 17-1,36-35 16,35-53-15,-18-53 0,-17-35-1,-36-18 1,-18 53 0,-17 35-1,-35 71 1,0 0-1,35 35 1,35-17 0,-17-36-16</inkml:trace>
  <inkml:trace contextRef="#ctx0" brushRef="#br0" timeOffset="3477.344">10231 1252 0,'0'0'0,"0"-17"15,0-54 17,17-17-17,1 17 1,17 18 0,36 53-1,-54 18-15,19 17 16,16 54-1,-34-1 1,-18-35 0,0-71 15,0 0-15,0 1-16,35-71 31,-17 35-31,53-36 15,-1 89 17,1 53-17,-36 36 1,-35-1 0,-18 0-1,-17-35 1,17-53-1,18-18 1,18 1-16</inkml:trace>
  <inkml:trace contextRef="#ctx0" brushRef="#br0" timeOffset="3926.772">11836 706 0,'0'-18'15,"17"0"-15,-17 1 16,36-36 0,-19-35-1,-17 70-15,0-17 16,-35 35-1,-71 17 1,-17 107 0,70-18-1,70 17 1,54 18 0,-1-17-1,-34-1 1,-36-70-1,-71 0 17,-52-35-17,-18-18 1,52-36 0,72 1-1,52-18-15</inkml:trace>
  <inkml:trace contextRef="#ctx0" brushRef="#br0" timeOffset="4276.414">12012 1041 0,'0'0'0,"18"-18"16,17-17-1,0-1 1,-35-16 0,0 34 15,-35 18-15,-36 35-1,1 36 1,35 17-1,35-17 1,17-36-16,1 18 16,52 0-1,19-36 1,-54-17-16</inkml:trace>
  <inkml:trace contextRef="#ctx0" brushRef="#br0" timeOffset="4575.049">12347 1023 0,'0'0'0,"0"35"16,0 18 15,0 35-15,18-17-1,-18-53-15,0-1 16,-18-34 15,18-1-15,0-53-1,35-17 1,-17 53-16,35-18 16,35 0-1,-17 18 1,-36 35-1</inkml:trace>
  <inkml:trace contextRef="#ctx0" brushRef="#br0" timeOffset="4874.71">12735 935 0,'0'0'0,"0"17"15,0 1 1,0 35-1,0 18 1,0 17 0,53-18-1,-18-52 1,-17-18-16,17-18 16,18-35-1,0-35 1,18 0-1,-18 17 1,0 19 0,52 34-1</inkml:trace>
  <inkml:trace contextRef="#ctx0" brushRef="#br0" timeOffset="5224.873">13529 970 0,'18'-18'31,"-1"18"-15,1-35-16,17 0 16,0-18-1,-17 18 1,-18 17-1,-53 18 1,-35 71 0,17 17-1,36 0 1,53 0 15,-1-52-31,36-1 16,53 0-1,0-53 1,-53-17 0</inkml:trace>
  <inkml:trace contextRef="#ctx0" brushRef="#br0" timeOffset="5574.45">13970 864 0,'0'0'0,"18"18"0,-1 17 16,1 53-1,-18 1 1,0-54 0,-18 18-1,18-18 1,-17-35-1,17-35 1,17-36 0,36-17-1,71-71 1,17 53 0,-71 54-1,-52 52 1,-36 17-16</inkml:trace>
  <inkml:trace contextRef="#ctx0" brushRef="#br0" timeOffset="7306.574">6262 1658 0,'0'0'0,"17"0"62,1 0-46,0 0-16,52 0 15,89 0 1,53 18 0,-124-18-1,88 0 1,159 35-1,-70-35 1,52 18 0,1-1-1,-18-17 1,-124 0 0,36 0-1,35 0 1,-35 0-1,-1 0 1,-17 0 0,-35 0-1,0 0 1,17 0 15,-17 0-15,0 18-1,-1-18 1,-17 0 0,1 0-1,69-18 1,-34 18 0,-1-17-1,-53 17 1,36-18-1,-18 0 1,0 18 0,-35-17-1,-18-1 1,54 0 0,34 18 15,-17 0-16,-53-17 1,52-1 0,-34-17-1,17 17 1,18-17 0,-1 17-1,-16 18 1,-19-17-1,-35-1 1,-17 0 0,-1 18-1,-17 0 1,-18 0 0,1 0-1,-19 0 1,19 0 15,-54 0 47,-17-17-62</inkml:trace>
  <inkml:trace contextRef="#ctx0" brushRef="#br0" timeOffset="8701.393">10037 1799 0,'0'18'78,"0"-1"-31,17 1-47,-17 0 15,18 17 1,-1 18 0,-17 0-1,0-36-15,0 19 16,0 17-1,0 17 1,0 1 0,-17 17-1,-1 35 1,1-17 0,-36 53-1,17-53 1,19-53-1,-19 35 17,1 0-17,0-17 1,17-1 0,18 1-1,0-18 1,-17-18-1,17 0 1,0-17 0,0 0-1,0-36 32,0 0-47,0-35 16,17 36-1</inkml:trace>
  <inkml:trace contextRef="#ctx0" brushRef="#br0" timeOffset="9067.981">9543 3104 0,'0'0'0,"17"0"31,-17 18-15,18 0-16,0-1 15,-1 1-15,18 35 32,1 0-17,-1-18 1,18 18 0,0-18-1,17-35 1,-52 0-16</inkml:trace>
  <inkml:trace contextRef="#ctx0" brushRef="#br0" timeOffset="9300.574">10301 3069 0,'0'0'0,"0"18"31,0-1-16,-35 19 1,17-19 0,-35 19-1,-70 69 1,17-52 0,35 0-1,71-35-15</inkml:trace>
  <inkml:trace contextRef="#ctx0" brushRef="#br0" timeOffset="11298.01">8202 3669 0,'0'0'0,"-18"0"32,1 0-32,-1 0 15,36 18 48,35-18-63,105 0 15,-34 17 17,-36-17-32,124 35 15,17-17 1,18-18-1,35 18 1,0-18 0,-123 0-1,106 0 1,-124 0 0,0-18-1,0 0 1,53 18-1,-53 0 1,89 0 0,-19-17 15,-70 17-15,18 0-1,-18-18 1,-17 18-1,-71 0 1,0-17 0,-36 17-1,1 0 1,-1 0 0,1 0 15,0 0 0,-1 0 16,1 0 31,-36 17 31,-17 54-93,35-36 0,-18 18-16,1 53 15,-36 35 1,35-18 15,1-17-15,-19 0-1,19-18 1,-19 18 0,1 17-1,0 54 1,17-54 0,18 18-1,-17-35 1,-19-18-1,1-17 1,35-36 0,-18-17-1,1-36 1,-19-52 15,19-1-31</inkml:trace>
  <inkml:trace contextRef="#ctx0" brushRef="#br0" timeOffset="13144.762">8255 3581 0,'0'0'0,"0"17"47,0 1-31,-18 17-1,1 53 1,-19-17-1,36-18-15,-35 70 16,0 18 0,0-17-1,17-1 1,0-34 0,1 16 15,-19-16-16,1 16 1,0 19 0,0-18-1,35-18 1,-18 0 0,0 0-1,1-17 1,-19 17-1,1-17 1,0-1 0,17-17-1,1 0 1,-1 0 15,18 18-15,-18-19-1,1 1 1,-1 0 0,18-17-1,0-1 1,-18-18 0,18 1-1,18-18 16,17 0-15,-17 0-16,35 0 16,53-18-1,35 1 1,35 17 0,36 0-1,70 0 16,-88-18-15,-18 1 0,-52 17-1,88 0 1,70 0 0,-35 0-1,-53 0 1,0-36-1,-71 1 1,18 35 0,-52-18-1,52 1 1,0 17 0,70-18-1,-34 18 1,-1 0 15,1 0-15,-54-18-1,-52 18 1,-18 0 0,-18-17-1,-17 17 1,-1 0-1,1 0 1,17-18 0,18 18-1,-18 0 1,-17 0 0,-36 0 46,18-17-46,-17-1-1,-19-17 1,1-1-16</inkml:trace>
  <inkml:trace contextRef="#ctx0" brushRef="#br0" timeOffset="13610.851">12047 5309 0,'0'0'0,"-17"0"47,17 18-47,-18 0 16,0-1-1,-17 54 1,-18-1 0,36-34-16,-36 34 15,-36 36 1,37-18 0,-1-35-1,17-18 16,36-52 1,0-19-32</inkml:trace>
  <inkml:trace contextRef="#ctx0" brushRef="#br0" timeOffset="14576.896">9684 6015 0,'0'0'0,"0"-18"15,0 1-15,-18 34 63,-105 124-32,70-88-31,-53 53 16,-35 70-1,17-34 1,36-19-1,35-17 1,36-71 0,17-52 31,17-1-32,1 0-15,52-70 16,-52 53-1</inkml:trace>
  <inkml:trace contextRef="#ctx0" brushRef="#br0" timeOffset="15010.792">9648 5962 0,'0'0'0,"0"18"31,0-1-15,0 1-16,18 35 15,0-36 1,17 72-16,18 52 16,0 17 15,-18-16-15,0-1-1,1-18 1,-36-35-1,0-17 1,0-53-16,0 17 16,-18-35-1,18-35 1</inkml:trace>
  <inkml:trace contextRef="#ctx0" brushRef="#br0" timeOffset="15343.713">9031 6862 0,'0'0'0,"18"0"47,-1 0-47,1 0 16,70 0-1,89 0 1,-36 0 0,-53 0-16,124 0 15,-71 0 1,-71-36-1,-52 19 1</inkml:trace>
  <inkml:trace contextRef="#ctx0" brushRef="#br0" timeOffset="16988.774">8925 4110 0,'0'0'0,"0"-18"31,18 18 1,-18 18-17,0-1 1,0 19-16,0-19 0,0 54 15,0 35 1,-18 17 0,1-17-1,17-35 1,-18-36 0,18-17 15,18-71 0,35-18-15,-53 36-16</inkml:trace>
  <inkml:trace contextRef="#ctx0" brushRef="#br0" timeOffset="17255.025">9260 4004 0,'0'0'0,"0"18"32,0-1-17,0 1-15,0 0 0,0 34 16,-17 54 0,17 0 15,-18 0-16,18-35 1,0-36 0,-18-18-1,1-34-15</inkml:trace>
  <inkml:trace contextRef="#ctx0" brushRef="#br0" timeOffset="17456.023">8855 4427 0,'0'0'0,"17"0"15,54-17 1,35 17 0,17-18-1,-70 0 1,18 1-1,-36-1-15</inkml:trace>
  <inkml:trace contextRef="#ctx0" brushRef="#br0" timeOffset="17937.275">9631 4269 0,'-18'0'16,"1"0"0,-1 17-16,0 19 15,1-1 1,17 0-16,0 18 16,53 18 15,-1-54-16,37-17 1,-19-35 0,1-36-1,-36-17 1,-17 18 0,-18 34-1,-18 72 1,0 17-1,18 35 1,0-35 0,18 0-1,17-1 1,18-34 0,0-36-1,-18-17 1</inkml:trace>
  <inkml:trace contextRef="#ctx0" brushRef="#br0" timeOffset="18436.53">10372 3775 0,'0'0'0,"0"17"16,0 19-1,0 17 1,-18-18-16,18 124 16,0-18-1,0 0 1,18-35 0,-18-36-1,0-35 1,0-70 31,0 18-47,0-19 15,35-70 1,18 1 0,0 52-1,17 70 1,-17 36-1,-35 18 1,-18 17 0,-35-35-1,-54-18 1,-52-17 0,53-18-1,70-18 1</inkml:trace>
  <inkml:trace contextRef="#ctx0" brushRef="#br0" timeOffset="20965.762">11695 4251 0,'0'0'0,"-18"0"16,36 0 46,-1 0-62,1 0 0,70-18 16,53-17 0,53 0 15,0-1-15,124-16-1,52-19 1,-229 36-1,-70 17 1,-54 0 0,-17 1 31,-17 17-47,-1-18 15,-17 1 1,17-19-1,18 19 1</inkml:trace>
  <inkml:trace contextRef="#ctx0" brushRef="#br0" timeOffset="21248.176">13176 3687 0,'0'0'0,"0"17"47,18 1-32,0-18 1,-1 17-16,18 1 16,36 35-1,-36 0 1,-35 0 0,0 17-1,-53-17 1,0 0-1,18-35 1,35-36 0,18 18-1</inkml:trace>
  <inkml:trace contextRef="#ctx0" brushRef="#br0" timeOffset="21997.322">13635 3810 0,'0'0'0,"0"18"0,-18 17 31,18 0-15,0-17-1,0-36 1,0 1 0,0-19-1,-17 19-15,17-72 16,0-16 0,52 52-1,19 53 1,-18 88-1,0 18 1,-53-36 0,0-17-1,0-35 17,-18-53-17,1-36 1,17-35-1,17-17 1,36 52 0,35 89-1,18 70 1,-18 35 0,-52 1-1,-36-54 1,-18-17-1,0-35 1,18-71 15</inkml:trace>
  <inkml:trace contextRef="#ctx0" brushRef="#br0" timeOffset="22812.875">14499 3475 0,'0'0'0,"-17"0"15,-19 0 1,1 0-1,0 0-15,-18 0 16,-18 70 0,36 54-1,53-36 1,52-17 15,1-54-15,-1-34-1,-34-19 1,16-52 0,-34-18-1,-18 89 1,0 52 0,0 53-1,0 0 1,18-17-1,35-53 1,17-18 0,1-36-1,-1-52 1,-17-35 0,-35 17 15,-18 70-31,0-34 15,0 52 1,-18 18 0,-17 0-1,17 36 1,18 34 0,53 54-1,0-19 1,-18-16-1,-35-36 1,-17-1 0,-36-34-1,-35 0 1,-18-18 0,88-53-1,18 18 1</inkml:trace>
  <inkml:trace contextRef="#ctx0" brushRef="#br0" timeOffset="23163.204">15187 3157 0,'0'0'0,"0"18"31,0 0-15,0-1-16,0 36 15,0 35 1,-18 36 0,18-89-1,-17 53-15,17 18 31,0 0-15,17-53 0,19-18-1,34-35 1,-17-53 0,0-35-1</inkml:trace>
  <inkml:trace contextRef="#ctx0" brushRef="#br0" timeOffset="23328.699">15117 3492 0,'0'0'0,"17"0"16,1-17-1,17-1-15,53-17 16,-70 17-1</inkml:trace>
  <inkml:trace contextRef="#ctx0" brushRef="#br0" timeOffset="23983.885">15522 3369 0,'0'0'0,"18"0"15,-1-18 1,19 1 0,-19-19-1,-34 19 1,-36 17 0,-18 17-1,18 54 1,53-53-1,0 52 1,0 18 0,36 18-1,17-53 1,17-18 0,1-52-1,-1-54 1,-17 1-1,0-36 1,-18 53 0,-17 35-1,0 36 1,-1 52 0,-17 19-1,0 17 16,0-54-15,0-87 15,36-35-15,-1-36 0,35-18-1,-17 18 1,-53 54-1,0 34 1,-35 36 0,17-1-16</inkml:trace>
  <inkml:trace contextRef="#ctx0" brushRef="#br0" timeOffset="27838.749">2187 8908 0,'0'0'0,"-17"0"16,-19 0-1,1 0 1,0 0 0,17 0-1,36 0 48,-1 0-48,1 0-15,123 0 16,71 17 0,-36-17-1,-70 0 1,123 18-16,318 0 31,-247-18-15,-124 0-1,-87 0 1,-37 0 0,-34 0-1,0 0 1,-18-18 15,0 0-15,17 1-1,1-1 1</inkml:trace>
  <inkml:trace contextRef="#ctx0" brushRef="#br0" timeOffset="28121.589">4145 8819 0,'0'0'0,"18"0"47,-36 0 31,0 0-78,1 0 16,-1 0-16,1 0 15</inkml:trace>
  <inkml:trace contextRef="#ctx0" brushRef="#br0" timeOffset="28640.749">4022 8943 0,'17'0'47,"1"0"-32,0 0-15,-1 0 0,54 0 16,52 0 0,1 0-1,140 0 16,107 0-15,-36 0 0,-88 0-1,-159 0 1,-70 0 0,-36 0 62,0 0-63,1 0-15,-1-18 16</inkml:trace>
  <inkml:trace contextRef="#ctx0" brushRef="#br0" timeOffset="29020.777">5662 8855 0,'0'0'0,"18"17"63,-18 1-47,0 0-16,0 17 15,0-17-15,0 87 16,0-34-1,-36 88 1,1 70 0,0 0-1,17 1 1,-17-1 0,0-106-1,-1-70 1,1 0 15,0-53-15,0-17-1,17-72 1</inkml:trace>
  <inkml:trace contextRef="#ctx0" brushRef="#br0" timeOffset="30451.358">2240 8872 0,'0'0'0,"18"18"16,-1 0 0,-17-1-16,18 36 15,-18 0 1,0-18-16,0 89 16,-35 17-1,-18 53 1,0 35-1,18-70 1,-54 123 15,54-105-15,18-1 0,-19-17-1,19-53 1,-19 35-1,19-53 1,-1-18 0,18-52-1,0 0 17,0-36 30,18 18-46,-1 0-1,72-35 1,-54 35-16,53 0 16,53 0-1,106-18 1,-18 18-1,-17 0 1,176 18 0,-17-1-1,-72-17 1,-34 0 0,-89 0-1,-35 0 1,89 0-1,-54 0 1,-70 18 15,-35-18-15,-1 0 0,18 18-1,-17-18 1,-18 17-1,0-17 1,-36 0 0,19 0-1,-36-17 32,17-1-31,1-17-16,17-18 15</inkml:trace>
  <inkml:trace contextRef="#ctx0" brushRef="#br0" timeOffset="31283.722">5715 10195 0,'0'0'0,"-18"0"31,1 0-15,-1 0 0,0 0-1,18 18 32,0 0-16,-17-1-31,17 1 16,-18-1-16,1 19 16,-36 70 15,17-36-15,1 18-1,-18 18 1,35-35-1,-34 70 1,34-53 0,-17-35-1,35-35 1,0-1 0,0 1 15,-18-18-31,0 0 47,18-18-16,0 1-15,18-1-16</inkml:trace>
  <inkml:trace contextRef="#ctx0" brushRef="#br0" timeOffset="32414.523">3387 10989 0,'0'0'0,"-18"18"31,-17 17-15,17 0-1,-70 53-15,0 36 32,0 17-17,35-70 1,-18 34-1,18-34 1,35-53 0,54-36 15,-36 0-31,35-17 16,-17 0-16</inkml:trace>
  <inkml:trace contextRef="#ctx0" brushRef="#br0" timeOffset="32697.296">3440 10971 0,'0'0'0,"0"18"31,0 17-15,0-17-16,0 70 15,0 36 1,0-36 0,0 53-1,0-35 1,17 0 0,1-54-1,-18-34 1</inkml:trace>
  <inkml:trace contextRef="#ctx0" brushRef="#br0" timeOffset="32930.141">2893 11695 0,'0'0'0,"17"0"32,54 0-17,105 0 1,36 0 0,-53-36-1,-89 36-15,1-17 0</inkml:trace>
  <inkml:trace contextRef="#ctx0" brushRef="#br0" timeOffset="33861.464">9454 8767 0,'0'17'32,"-17"18"-17,17 54 1,-18-1-1,1-35-15,-19 105 16,19 37 0,-19 69-1,1 1 1,0-124 0,-18 18-1,18-54 16,17-87-15,18-53 0,0-71-16</inkml:trace>
  <inkml:trace contextRef="#ctx0" brushRef="#br0" timeOffset="35243.793">9190 8837 0,'0'0'0,"17"-18"16,1 1-1,0 17-15,88-35 32,-53 17-32,141-17 15,105-18 1,-87 17 0,158 1-1,177-18 1,53 36-1,70-36 1,-423 17 0,-17-17-1,-107 1 1,-52 16 0,-1 36-1,-35 0 16,-17 0-15,0 18 0,-1 0-1,-17 34 1,0-16 0,0 34-1,-17 18 1,-1 18-1,18 35 1,0 18 0,18 18-1,-1 17 1,19 70 0,-1 1-1,-17-36 16,-18-53-31,0-52 32,-18-36-17,0-35 1,-17-18 0,0 1-1,-36-36 1,-52 17-1,-54 1 1,-70-18 0,-17 0-1,-71 18 1,-71-1 0,18 1-1,70-18 1,36 0 15,35 0-15,18-18-1,17 1 1,53 17 0,54 0-1,52 0 1,17-18-1,19 18 1,-18 0 0,17 0-1,0-18 1,-17 18 0,-18 0-1,-18-17 1,36 17-1,-18-18 1,36 0 15,17-17-15,0-18 0,35-53-1,18-17 1,0 52-1,0 1 1,0 34 0,35 19-1</inkml:trace>
  <inkml:trace contextRef="#ctx0" brushRef="#br0" timeOffset="35875.098">11624 10707 0,'0'0'0,"-18"0"31,-35 53-16,-70 17 1,-18 54 0,-36 17-1,72-35 1,34-71-16,-70 88 16,53-52-1,53-36 1,70-88 15,53-35-15,0-18-1</inkml:trace>
  <inkml:trace contextRef="#ctx0" brushRef="#br0" timeOffset="36091.846">11465 10636 0,'0'0'0,"0"18"31,0 0-31,18-1 16,35 107 0,0 17-1,-36-71-15,19 36 16,17 35 0,-1-17-1,-16-54 1,-19-34-1</inkml:trace>
  <inkml:trace contextRef="#ctx0" brushRef="#br0" timeOffset="36327.152">10689 11606 0,'0'0'0,"18"0"31,-1 0-31,54-17 16,105 17 0,-87 0-16,175-36 15,1 19 1,-1-36-1</inkml:trace>
  <inkml:trace contextRef="#ctx0" brushRef="#br0" timeOffset="37106.688">15681 8590 0,'0'0'0,"18"0"47,17 0-47,18 71 31,-18 17-15,-35 106-1,-18-18 1,-17 36 0,-18 70-1,18 0 1,0-88 0,17-141-16,-17 53 15,17-71 1,0-52-1,18-71 1,0 35 0</inkml:trace>
  <inkml:trace contextRef="#ctx0" brushRef="#br0" timeOffset="38166.264">15628 8590 0,'0'0'0,"35"0"16,71-18 0,88 18-1,88-35 1,1 18-1,-195-1-15,282-35 16,36 0 0,-18-17-1,-88-1 17,-53 0-17,17 19 1,-52 16-1,-71 19 1,-88 17 0,-35 0 15,-18 17 0,0 1-15,0 0-16,-18 52 15,-17 18 1,17 53 0,18 18-1,0-88-15,18 123 32,35 0-17,17 17 1,-34 36-1,-36-17 1,-53-54 0,0-70-1,17-18 1,19-53 0,-36-35-1,-35 18 1,-53 0-1,-106-18 1,0 0 0,-106 0-1,-35 17 1,35 19 0,53-1 15,36-35-16,-142 17 1,124-17 0,105 0-1,89 0 1,70 0 0,36 0 15,0-17-16,-18-1 32,0 1-15,53-19-17</inkml:trace>
  <inkml:trace contextRef="#ctx0" brushRef="#br0" timeOffset="38771.335">17498 10283 0,'0'0'0,"-18"0"31,0 0-15,1 18-16,-71 17 16,-36 54-1,-17 16 1,18 37 0,17-1-1,18-18 1,52-52 15,19-54-15,17-34-1,53-36 1,-1-18-16</inkml:trace>
  <inkml:trace contextRef="#ctx0" brushRef="#br0" timeOffset="39088.198">17568 10195 0,'0'0'0,"0"18"32,18 17-1,-18-17-31,18 17 15,-1 71 1,1 0 0,-18 35-1,18 0 1,-18-35 0,0-18-1,17-53 1,-34-35-1,-1-17-15</inkml:trace>
  <inkml:trace contextRef="#ctx0" brushRef="#br0" timeOffset="39321.938">16845 11024 0,'0'0'0,"18"0"16,-1 0 0,107 0-1,-71 0-15,88 0 16,106 0 0,-18-35-1,-70-18 1,-124 35-16</inkml:trace>
  <inkml:trace contextRef="#ctx0" brushRef="#br0" timeOffset="41168.532">8678 5539 0,'0'0'0,"-17"0"47,17 17-32,-18 1-15,-17 0 16,-1 17 0,19-18-16,-107 72 15,-34 34 1,-72 36-1,1 53 1,17-18 15,18 0-15,-35 0 0,-36 0-1,18 17 1,-17 19-1,35-19 1,17-34 0,-17-19-1,35-34 1,35-18 0,53 0-1,53-36 1,-17 1-1,70-54 1,-18 1 15,0-18-15,-17 18 0,-36 17-1,19-18 1,16-17-1,19 0 1,34 0 31,1-35-31,70-53-1</inkml:trace>
  <inkml:trace contextRef="#ctx0" brushRef="#br0" timeOffset="41683.795">5539 7549 0,'0'0'0,"0"18"32,0 35-17,-53 35 1,17 36-1,-34-1 1,-1 18 0,18-17-1,0 34 17,36-34-17,17-36 1,0-35-1,35-53 1,89-35 0,87-18-1,19-18 1,-19 1 0,-17-1-1,-141 36-15</inkml:trace>
  <inkml:trace contextRef="#ctx0" brushRef="#br0" timeOffset="42814.976">10477 5415 0,'0'0'0,"0"18"31,0 35-15,0 17-1,0 18 1,0-17 0,18 88-1,-18-89 1,18 71 0,-1 159-1,1-70 1,17-36-1,-17-53 1,0 88 0,-18 0-1,-18 18 1,0-106 0,-17-35-1,35-18 1,0-52-1,0-1 1,18-35 31,-1 0-31,-17-18-1,0 1 1,-17-1-16</inkml:trace>
  <inkml:trace contextRef="#ctx0" brushRef="#br0" timeOffset="43114.657">10283 7743 0,'0'0'0,"18"0"16,35 36 0,0 17-1,0 17 1,-18-17 15,-17-35-31,-1 35 16,36 0-1,0-36 1,0-52 0,-35 17-16</inkml:trace>
  <inkml:trace contextRef="#ctx0" brushRef="#br0" timeOffset="43282.816">10918 7655 0,'0'0'0,"0"18"16,-17-18-16,-18 35 15,-18 89 1,35-71 0,18 52-1,-18-52 1,18-35 0</inkml:trace>
  <inkml:trace contextRef="#ctx0" brushRef="#br0" timeOffset="44495.1">11536 5450 0,'0'0'0,"17"0"16,1 0-16,17 18 15,71 17 1,71 36 0,17-1-1,-124-34-15,107 34 16,175 71-1,19 36 1,-54-1 0,-35 1-1,107-36 1,69 17 0,-17 1-1,0 18 16,-35-1-15,-89-17 0,-140-71-1,-89-35 1,-53-36 0,-35-34 46,18 17 1,-1 0-48,1 0 1,-18 17-16,35 1 31,1 0-15,-1-1-1,-17 1-15,17-18 16,-18 0 15,1 0-15,0 0-1,-1 0 1,1 0-16,-18-35 31</inkml:trace>
  <inkml:trace contextRef="#ctx0" brushRef="#br0" timeOffset="45144.385">16457 6985 0,'0'0'0,"18"18"31,-1-18-31,-17 17 16,36 19 0,17 52-1,-1 18 1,1 17 0,0 53-1,-35-87 1,0 16-1,-18 1 1,17-35 0,-17-18-1,0-36 1,-70-17 0,-54 0-1,-87-35 1,-72 0-1,72 17 17,105 18-17,88 0 1</inkml:trace>
  <inkml:trace contextRef="#ctx0" brushRef="#br0" timeOffset="47507.216">2716 9490 0,'0'0'0,"-17"0"47,17 17-47,-18 1 16,-17 70-1,0-17 1,17-18-16,-17 35 15,-18 71 1,17-89 0,36-52-1,36-89 17,34-35-17,-34 18 1,-19 35-16,36-88 15,-18 71 1,-17 52 0,17 71-1,1 17 17,-1 72-17,-18-37 1,1-16-1,17-36 1,1-36 0,-19-34-1,1-1-15</inkml:trace>
  <inkml:trace contextRef="#ctx0" brushRef="#br0" timeOffset="47789.707">3034 9313 0,'0'0'0,"0"18"31,0 17-15,0 36-16,0 52 31,-18-17-16,18-53-15,-35 88 16,35-17 0,-18-54-1,36-17 1,0-53 0,-1-18-16</inkml:trace>
  <inkml:trace contextRef="#ctx0" brushRef="#br0" timeOffset="48123.123">3281 9737 0,'0'0'0,"0"17"16,-18 19-1,1 52 1,17 0-1,35-17 1,-18-54-16,36 1 16,18-1-1,-18-34 1,-18-54 0,-35-17-1,-53 0 1,-35 35-1,17 35 1,36 54 0,35-1-1</inkml:trace>
  <inkml:trace contextRef="#ctx0" brushRef="#br0" timeOffset="48671.816">4057 9772 0,'0'0'0,"-18"0"15,1 0 1,-1 0-16,-35 0 15,-53 35 1,0 71 0,89-53-1,70 18 1,35-36 15,18-35-15,-18-18-1,-18-88 1,-34 18 0,-36-88-1,0 35 1,-18 52 0,18 72-1,-18 34 1,18 72-1,0 52 1,0 0 0,18-18-1,0-17 1,-18-53 0,17-35-1</inkml:trace>
  <inkml:trace contextRef="#ctx0" brushRef="#br0" timeOffset="49071.22">4445 9878 0,'0'0'0,"0"-18"15,18 18-15,-1-35 16,-17 0 0,18 17-16,-18-53 15,0 1 1,-18 35 15,-35 52-15,18 18-1,-18 71 1,53 35 0,18-35-1,17-35 1,18-36 0,18-35-1,-19 0 1,1-53-1</inkml:trace>
  <inkml:trace contextRef="#ctx0" brushRef="#br0" timeOffset="50352.999">10266 9525 0,'0'0'0,"0"18"31,-18 17-15,-52 53-1,17 36 1,0-36-1,35-71-15,18 19 16,18-54 15,-1 0-31,19-52 16,-1-18 0,0-36-1,1 36 1,-19 53 15,18 35-15,1 123-1,-19-52 1,19 17 0,17 0-1,17-53 1,1-52-1,-36-54 1,-35 54-16</inkml:trace>
  <inkml:trace contextRef="#ctx0" brushRef="#br0" timeOffset="50602.893">10583 9190 0,'0'0'0,"0"17"32,0 1-17,0 35 1,0 53 0,0 0-1,0-53-15,0 105 16,-17-52-1,34-53 1,19-35 0</inkml:trace>
  <inkml:trace contextRef="#ctx0" brushRef="#br0" timeOffset="50935.025">10760 9631 0,'0'0'0,"0"17"16,0 19-1,0-1-15,0 53 16,70-17 0,1-54-1,52 1 1,-17-36-1,-53-70 1,-71-71 0,-70 54-1,-35 52 1,70 53 0,35 17-1,53 1 1</inkml:trace>
  <inkml:trace contextRef="#ctx0" brushRef="#br0" timeOffset="51617.964">11642 9472 0,'0'0'0,"-18"0"31,0 0-15,-70 0-1,-35 53 1,87-18-16,-34 18 15,-1 53 1,89-35 0,88-19-1,35-52 1,0-52 0,-53-72-1,-17-35 1,-54 1-1,-17 52 1,-17 35 0,-19 106 15,1 36-15,35 17-1,0 36 1,18 17-1,-18 0 1,0-88 0,35-36-1</inkml:trace>
  <inkml:trace contextRef="#ctx0" brushRef="#br0" timeOffset="51950.081">12030 9613 0,'0'0'0,"0"-17"15,17 17 1,19-53-16,-1 0 31,-17-18-15,-18 18-1,-36 36 1,-34 17 0,34 17-16,1 54 15,18 52 1,34 1 0,54-18-1,-1-54 1,1-34-1</inkml:trace>
  <inkml:trace contextRef="#ctx0" brushRef="#br0" timeOffset="52934.068">16457 9260 0,'0'18'16,"-18"0"0,1 35-1,-1 17 1,1-52-16,17 17 15,-18-17 1,18-36 15,0-35-15,0 18 0,0-18-1,70-18 1,-34 54-1,17 34 1,-18 54 0,18 0-1,-36-36 1,19 18 0,-1-53-1,18-18 1</inkml:trace>
  <inkml:trace contextRef="#ctx0" brushRef="#br0" timeOffset="53215.054">16863 8855 0,'0'0'0,"0"17"31,0 1-16,-18 35 1,18 70 0,-18-87-16,18 34 15,0 71 1,0-52 0,0-37-1,0-16 1,18-36-1,17-18 1</inkml:trace>
  <inkml:trace contextRef="#ctx0" brushRef="#br0" timeOffset="53531.432">17039 9172 0,'0'0'0,"-17"18"31,-1 35-15,18 0 0,0-36-16,0 54 15,70-36 1,1-17 0,17-36-1,-35-35 1,-53-17-1,-18-1 1,-52 18 0,-18 36-1,35 17 1</inkml:trace>
  <inkml:trace contextRef="#ctx0" brushRef="#br0" timeOffset="54112.764">17921 9155 0,'0'0'0,"0"-18"16,0 0 0,0 1-16,-18-1 15,-34 18 1,34 0-16,-106 18 31,19 35-15,16-1-1,89 19 1,71-18 0,35-35-1,0-36 1,-18-35 0,0-53-1,-35-35 1,-18-18-1,-35 54 1,0 87 0,-53 88-1,36 36 1,17 0 0,17 18-1,19-36 16,-1 0-15,-18-88 0,1 0-16</inkml:trace>
  <inkml:trace contextRef="#ctx0" brushRef="#br0" timeOffset="54445.993">18327 9084 0,'0'0'0,"17"-18"31,1 18-31,17-17 16,-17-1-16,17-17 31,-35-18-31,0 18 31,-70 17-15,-1 89 0,36-19-1,0 90 1,52-54 0,54-35-1,17-36 1,-17-17-1</inkml:trace>
  <inkml:trace contextRef="#ctx0" brushRef="#br0" timeOffset="60106.803">1623 11677 0,'0'0'0,"-18"0"47,18 18-31,0-1 0,0 1-1,0-1-15,0 1 16,35 17-1,-17-17-15,17 0 16,54 35 0,34-18-1,-17 0 1,123 0 15,-70 1-15,-18-1-1,0 0 1,-35-17 0,53 0-1,123-18 1,-35 0 0,17 0-1,-87 0 1,70 0-1,53-18 1,158 18 0,-123 0-1,-123 0 1,35 0 0,-18-18 15,71 18-16,159 18 1,-230 0 0,36 17-1,-71 0 1,-36 0 0,19 1-1,52-1 1,53 35-1,-193-34 1,-1-1 0,-35 0-1,17 18 1,-17-17 0,-18 34 15,-35-35-16,0-17 1,0 0 0,-35-18-1,0 0 1,0 0 0,-18-36-1,35 1 1,0 0-1,54 0 1,17-1 0,35 19-1,35-19 1,18 19 0,36-1-1,34-17 16,19 35-15,-54-18 0,-17-17-1,17 17 1,18 18 0,0 0-1,0 0 1,18 0-1,176 0 1,-176 18 0,123-18-1,-18 35 1,-34-35 0,16 18-1,89-18 16,-105 0-15,-125-18 0,72 0-1,52 1 1,18-18 0,123 17-1,-123-17 1,-106 17-1,71 0 1,17-17 0,0-18-1,71 0 1,-141-35 0,-18 0-1,-71 17 1,106-35 15,18 18-15,-35 18-1,0-36 1,-107 18 0,-34-18-1,-71 35 1,0-70-1,-35 53 1,17 70 0</inkml:trace>
  <inkml:trace contextRef="#ctx0" brushRef="#br0" timeOffset="61486.172">3157 13035 0,'0'0'0,"0"18"0,-35 17 16,0 89-1,17-36 17,18-53-32,0 36 15,-17-19 1,17-104 15,35-90-15,-18 90-16,19-72 15,34-35 1,1 71 0,-1 70-1,19 71 1,16 53 0,-34 35-1,-36-35 1,-52 35-1,-1-105 1,-35 34 0,-18-52-1</inkml:trace>
  <inkml:trace contextRef="#ctx0" brushRef="#br0" timeOffset="61685.824">3140 13282 0,'0'0'0,"17"0"16,1 0-1,0-18-15,70 1 16,106-1 0,-18-17-1,-35 17 1</inkml:trace>
  <inkml:trace contextRef="#ctx0" brushRef="#br0" timeOffset="62001.865">4233 13088 0,'0'0'0,"-17"0"16,-1 0-1,-17 18 1,-36 35 0,36 0-1,17-18-15,-17 53 16,35 0 0,35 0-1,18-52 1,0-19-1,53-34 1,-18-72 15,-35 1-31</inkml:trace>
  <inkml:trace contextRef="#ctx0" brushRef="#br0" timeOffset="62266.776">4533 12823 0,'0'0'0,"0"18"32,0 17-17,-17 36 1,17-36-16,-18 53 16,18 71-1,0-18 1,18-17-1,17-54 1,35-52 0,19-53 15,-19-1-31</inkml:trace>
  <inkml:trace contextRef="#ctx0" brushRef="#br0" timeOffset="62466.517">4533 13194 0,'0'0'0,"18"0"16,17 0-1,53-18 1,53-17-1,36 17 1</inkml:trace>
  <inkml:trace contextRef="#ctx0" brushRef="#br0" timeOffset="62883.111">5186 13106 0,'0'0'0,"0"17"15,-18-17-15,1 53 16,-1 35 0,18 1-1,35-1 1,36-35 0,-1-53-1,18-18 1,-35-52-1,-17-36 1,-1 0 0,-35 71-1,-18 35 17,-17 70-17,35-17 1,0 53-1,53-36 1,35-52 0,0-18-1,-52 0-15</inkml:trace>
  <inkml:trace contextRef="#ctx0" brushRef="#br0" timeOffset="63298.21">6103 13070 0,'0'0'0,"-53"0"31,35 18-31,1-18 16,-36 71-1,0 34 1,53-16-1,35-36 1,53-18 0,54-53-1,-54-35 1,-53-53 0,-35 54-1,0-1 1,-53 70-1,36 54 1,17 17 0,52-17-1,19-19 17,70-52-17,0-35 1</inkml:trace>
  <inkml:trace contextRef="#ctx0" brushRef="#br0" timeOffset="63549.081">6950 12753 0,'0'0'0,"-18"0"16,-17 53-1,17 0 1,18-18-16,-17 53 15,17 89 1,-36-1 0,1-17-1,0-53 1,35-54 0</inkml:trace>
  <inkml:trace contextRef="#ctx0" brushRef="#br0" timeOffset="63966.232">8255 12929 0,'0'0'0,"0"18"31,-18 17-16,18-17-15,-35 70 16,-71 124 0,71-106-1,0 35 1,35-18 0,70-35-1,1-52 1,17-19-1,35-70 1</inkml:trace>
  <inkml:trace contextRef="#ctx0" brushRef="#br0" timeOffset="64163.86">7708 13370 0,'0'0'0,"35"0"16,71 0-1,71 0 1,-124 0-16,70-17 16,-17-1-16</inkml:trace>
  <inkml:trace contextRef="#ctx0" brushRef="#br0" timeOffset="64529.867">8767 13423 0,'0'0'0,"17"0"16,1-17-1,35-19 1,0 1 0,-36 0-1,-17-1-15,-17 1 16,-36 53 0,-35 35-1,35 53 1,53-1-1,0-16 1,70-19 0,1-52-1,17-36 1,-53 0 0</inkml:trace>
  <inkml:trace contextRef="#ctx0" brushRef="#br0" timeOffset="64813.838">9296 13159 0,'0'0'0,"-36"0"31,19 17-15,-1 1-16,0 35 16,18 35-1,0 0 1,36 0-1,-1 1 1,-35-37 0,-18 1-1,-52-35 1,-1 0 0,1-18 15,52-18-31</inkml:trace>
  <inkml:trace contextRef="#ctx0" brushRef="#br0" timeOffset="65129.162">9895 12859 0,'0'0'0,"-17"17"15,-1 19 1,0-19-16,-17 54 16,0 52-1,17 36 1,1-18 0,-1 0-1,18-53 16,0-17-15,53-53 0,35-36-1,-70 0-15</inkml:trace>
  <inkml:trace contextRef="#ctx0" brushRef="#br0" timeOffset="65279">9684 13317 0,'0'0'0,"17"0"16,1 0-16,105-17 15,36-19 1,18-34 0</inkml:trace>
  <inkml:trace contextRef="#ctx0" brushRef="#br0" timeOffset="65910.893">10848 13317 0,'0'0'16,"18"-17"-1,17 17-15,0-18 16,0 0-16,18-17 15,0-53 1,-53 35 0,-53 35-1,-17 36 1,-36 53 0,35 34-1,71 19 1,18-18-1,0-89 1,52 36 0,89-17-1,17-36 1,-17-36 0,-53-17-16</inkml:trace>
  <inkml:trace contextRef="#ctx0" brushRef="#br0" timeOffset="66110.91">11906 13088 0,'0'0'0,"-17"18"15,-1-1-15,-17 36 16,-106 88 0,52-17-1,1-18 1,53-53-1,0-36 17</inkml:trace>
  <inkml:trace contextRef="#ctx0" brushRef="#br0" timeOffset="66311.028">11589 13229 0,'0'0'0,"0"18"0,0 17 16,-18 18 0,18-18-16,18 71 15,17-35 1,36-1 0,-1-52-1,-35-18 1</inkml:trace>
  <inkml:trace contextRef="#ctx0" brushRef="#br0" timeOffset="66693.018">12136 13370 0,'0'0'0,"17"0"15,1 0 1,35 0 0,0-35-1,-18 0 1,-35 17-16,0-17 16,0 0-1,-71 52 1,36 18-1,-18 71 1,18 18 15,35-36-15,70 0 0,-17-70-1,18-18 1,-36-18-16</inkml:trace>
  <inkml:trace contextRef="#ctx0" brushRef="#br0" timeOffset="66976.728">12682 13194 0,'0'0'0,"0"18"0,-35-1 15,17 1 1,-34 35-16,16-18 16,1 18-16,17-18 15,-17 53 1,35 1 0,35-54-1,36 0 1,17-17-1,36-71 1,-89 35-16</inkml:trace>
  <inkml:trace contextRef="#ctx0" brushRef="#br0" timeOffset="67375.397">13035 13159 0,'0'0'0,"0"17"15,-18 1-15,1 88 16,17 17 0,0-17 15,35-35-15,18-36-1,-35-35-15,52 0 16,1-35-1,-1-54 1,-17-34 0,-35 35-1,-18 52 1,-18 36 0,-17 89-1,35-1 1,18 0-1,17-17 1,0-54 15,0-17-31</inkml:trace>
  <inkml:trace contextRef="#ctx0" brushRef="#br0" timeOffset="67674.981">13723 12859 0,'0'0'0,"0"17"32,0 1-32,0 17 15,-18 1-15,1 87 16,-1 53-1,-17 36 1,35-124 0,-35 18-1,35-53 17,0-35-17</inkml:trace>
  <inkml:trace contextRef="#ctx0" brushRef="#br0" timeOffset="67858.275">13547 13282 0,'0'0'0,"17"0"31,1 0-16,0 0-15,34 0 16,-16-18 0</inkml:trace>
  <inkml:trace contextRef="#ctx0" brushRef="#br0" timeOffset="68058.884">13917 13106 0,'0'0'0,"0"17"16,-18 1-16,1 35 16,-18 53-1,17 0 1,0-18 0,18-53-1,-17-35 1</inkml:trace>
  <inkml:trace contextRef="#ctx0" brushRef="#br0" timeOffset="68224.788">13952 12823 0,'0'0'0,"18"0"47,-18 18-47,18-18 0</inkml:trace>
  <inkml:trace contextRef="#ctx0" brushRef="#br0" timeOffset="68590.323">14411 13159 0,'0'0'0,"-18"17"15,1 36-15,-1-35 16,-17 52 0,35 36-1,35-18 1,18-35-1,18-53 1,-1-35 0,-17-36-1,-18-52 1,-17-18 0,-53 53-1,-18 52 1,35 89-1,18 36 1</inkml:trace>
  <inkml:trace contextRef="#ctx0" brushRef="#br0" timeOffset="68889.547">14817 13529 0,'0'0'0,"0"-18"0,0 1 15,17-1 1,-17 0-16,18-70 16,-18 35-1,53-70 1,17 17 0,36 88-1,-18 54 1,1 70-1,-72-36 1,-17-35-16,0 54 16,-35-19-1,-18-35 1</inkml:trace>
  <inkml:trace contextRef="#ctx0" brushRef="#br0" timeOffset="70921.382">5045 13988 0,'0'0'0,"0"17"32,0 1-17,-36 35 1,19 17 0,-54 89-1,54-106-15,-36 53 16,35-53-16,-53 88 15,71-71 1,0-17 0,53-35-1,71-36 1,-18-52 0,-36-1-1</inkml:trace>
  <inkml:trace contextRef="#ctx0" brushRef="#br0" timeOffset="71136.349">4692 14393 0,'0'0'0,"18"-17"16,34 17-1,37-18 1,87 0 0,-123 18-16,123-35 15</inkml:trace>
  <inkml:trace contextRef="#ctx0" brushRef="#br0" timeOffset="71569.142">5680 14199 0,'0'0'0,"-18"0"31,-52 36-15,-1 34-1,18-17 1,35-18-16,1 36 15,52 35 1,36-71 0,17-35-1,-35-35 1,0-18 0,-18-53-1,-35 18 1,0 52 15,-35 72-15,17 70-1,18-18 1,0 0 0,35-35-1,36-18 1,-18-52-1</inkml:trace>
  <inkml:trace contextRef="#ctx0" brushRef="#br0" timeOffset="71834.768">6121 14023 0,'0'0'0,"-18"18"16,0-1-1,1 18-15,-19 54 16,19-54 0,-1 71-1,18 35 1,-17-18 0,-1-17-1,18-71 1,18-35-1</inkml:trace>
  <inkml:trace contextRef="#ctx0" brushRef="#br0" timeOffset="72134.606">6244 14287 0,'0'0'0,"-17"0"16,-36 18-1,0 17 1,17 36 15,-17-18-15,36 17 0,17 1-1,0 0 1,35-36-1,0 0 1,18-17 0,36-18-1,-1-36 1</inkml:trace>
  <inkml:trace contextRef="#ctx0" brushRef="#br0" timeOffset="72767.18">6579 14534 0,'0'0'0,"18"0"16,0-17 0,-1-1-16,18-35 15,1 0 1,-36 0-1,0 18 1,-36 53 0,-34 88-1,35-53 1,17 52 0,18-34-1,18-18 1,35-36-1,17-17 1,36-88 15,-35 18-15,17-54 0,-53 18-1,-17 53 1,-18 36-1,-18 34 1,-17 36 0,17 18-1,18 35 1,35-18 0,1 0-1,-19-17 1,-34-54-1,-36 1 1,-18-18 0,18-18 15,36 1-31</inkml:trace>
  <inkml:trace contextRef="#ctx0" brushRef="#br0" timeOffset="73105.107">7832 14464 0,'0'0'0,"0"18"31,0-1-31,-18 36 15,0-18-15,-17 54 16,-18 69 15,36-105-31,-1 53 16,-35 35 0,18-35-1,-1-35 1,19-54-1,17-34 1,0-54 0</inkml:trace>
  <inkml:trace contextRef="#ctx0" brushRef="#br0" timeOffset="73366.783">7937 14411 0,'0'0'0,"18"18"16,-18-1-16,35 1 16,71 52-16,-35 36 31,-36 0-15,-105 0-1,-1-53 1,-105 0-1,105-36 1,53-34 0,18-1-16</inkml:trace>
  <inkml:trace contextRef="#ctx0" brushRef="#br0" timeOffset="73665.527">8643 14199 0,'0'0'0,"0"18"15,0 0 1,-18-1 0,-17 71-1,0 54 1,0-1-1,17-18 1,0-17 0,1-71-16,17 18 15,35 0 1,18-53 0,-18 0-16</inkml:trace>
  <inkml:trace contextRef="#ctx0" brushRef="#br0" timeOffset="74099.301">9031 14499 0,'-18'0'31,"1"0"-15,-1 0-1,1 18-15,-19-1 16,-52 72 0,18 16-1,70-16 1,17-36 0,54-18-1,-1-35 1,1-35-1,-36-54 1,0 1 0,-17 35-1,-36 124 32,1-18-31,17-36-16,0 54 15,35-36 1,0-17-16</inkml:trace>
  <inkml:trace contextRef="#ctx0" brushRef="#br0" timeOffset="74368.631">9543 14517 0,'0'0'0,"-18"0"16,-17 17 0,-36 36-1,18 36 1,18 16 15,35-87-31,18 35 16,35 17-1,17-34 1,-17-36 0,53-36-1</inkml:trace>
  <inkml:trace contextRef="#ctx0" brushRef="#br0" timeOffset="74747.006">9931 14711 0,'0'0'0,"17"0"31,1 0-15,0-18-16,-1 18 0,36-53 31,0-17-15,-53 17-1,0 18 1,-53 17 0,-17 53-1,-19 71 1,36 17 0,53 19-1,18-107 1,70 18-1,18-53 1,18 0 0,-19-36-1</inkml:trace>
  <inkml:trace contextRef="#ctx0" brushRef="#br0" timeOffset="78874.356">18450 8608 0,'0'0'0,"-17"0"16,-1 0-1,36 0 48,17-18-47,-17 18-16,17-18 15,71 1 1,141-54-1,105-17 1,160-35 0,-195 52-1,-158 36 1,-141 0 0,-71 17-1,35 18-15,-17 0 16,0 0-1,17-18 1,0 1 0</inkml:trace>
  <inkml:trace contextRef="#ctx0" brushRef="#br0" timeOffset="79091.152">20020 8061 0,'0'0'15,"18"18"48,-1-18-63,1 17 15,0 1-15,-1 17 16,19 18 0,-72 53-1,-34-36 1,-18-34-1,52-19 1</inkml:trace>
  <inkml:trace contextRef="#ctx0" brushRef="#br0" timeOffset="79622.827">20726 7920 0,'0'0'0,"0"-18"16,0 1-16,0-1 15,-53 18 1,-18 0 0,-17 0 15,70 18-31,-35 17 15,36 0 1,70 36 0,17-1-1,1 1 1,-36-18 0,-17-18-1,-89 0 1,-17-35-1,17 0 1,54 0 0,17-17-1</inkml:trace>
  <inkml:trace contextRef="#ctx0" brushRef="#br0" timeOffset="79938.729">20955 7479 0,'0'0'0,"-18"18"31,1-1-31,-1 54 16,18 35-1,0-1 1,35 19 0,-35-1-1,0-87-15,-17 52 16,17-35 0,0-18 15</inkml:trace>
  <inkml:trace contextRef="#ctx0" brushRef="#br0" timeOffset="80405.815">21255 7867 0,'0'0'0,"-35"0"16,-36 35-1,-17 0 1,35 18 0,35 0-1,71 0 1,18-35 15,17-36-15,-53-17-1,-17-36 1,-18 18 0,0 36-1,0 34 1,0 36-1,17 0 1,19 18 0,-19-53-16,19 17 15,34-18 1,-52-17 0</inkml:trace>
  <inkml:trace contextRef="#ctx0" brushRef="#br0" timeOffset="80721.926">21484 7955 0,'0'0'0,"0"18"32,0-1-32,0 1 15,0 35 1,18-18-1,-1-17-15,1-18 16,0 0 0,-1-35-1,1-18 1,0 0 0,-1-18-1,1 18 16,-18 36-15,0-1-16</inkml:trace>
  <inkml:trace contextRef="#ctx0" brushRef="#br0" timeOffset="81086.94">21749 7849 0,'0'0'0,"17"0"31,1 0-31,0 0 0,-1 0 16,36-35-1,-35 0 1,-36 17 0,-17 18-1,-36 18 1,18 35 15,36 17-15,-1 1-1,71-1 1,35-52 0,0-18-1,1 0 1,-19-35-1,-52 17-15</inkml:trace>
  <inkml:trace contextRef="#ctx0" brushRef="#br0" timeOffset="81386.482">22313 7655 0,'0'0'0,"-17"0"31,-19 18-15,19-18-16,-19 18 16,-17 17-1,53 0 1,18 18 0,53 0-1,-18 17 1,-71 19-1,-88-54 1,-70 18 0,-18-35-1,141-18 1</inkml:trace>
  <inkml:trace contextRef="#ctx0" brushRef="#br0" timeOffset="85199.219">6315 35 0,'0'0'0,"0"18"31,0 0 0,0-1-15,0 18 0,0-17-16,-18 35 15,0 18 1,18-1 15,-35 1-15,18-1-1,-1 1 1,0-1 0,1 36-1,17-18 1,-18-17 0,18-18-1,0 0 1,-18 17-1,18 36 1,0 0 0,0 0-1,0 0 1,0-71 0,0 35-16,0 54 31,0-71-16,0 0 1,0 0 0,0-36 15,-17-17-15,17-17 15,0-1-31,17-35 15</inkml:trace>
  <inkml:trace contextRef="#ctx0" brushRef="#br0" timeOffset="86845.145">6491 159 0,'0'0'0,"18"0"15,52 0 1,-34 0-16,122-18 16,19 18-1,-1 0 1,18-18 0,35 1-1,230-1 1,-124 18-1,-35-17 1,35-1 0,-35 0-1,35 18 1,18 0 0,-53 0-1,53 0 16,-54 18-15,1 0 0,-17-18-1,69 0 1,-87 0 0,70 0-1,-106 0 1,-52 0-1,-1-18 1,-17-17 0,-36 17-1,18 18 1,-52 0 0,52 0-1,-53 0 16,88 0-15,-70 0 0,106 0-1,0 0 1,-54 0 0,-34 0-1,-36 0 1,-35 0-1,17 0 1,-17 0 0,0 0-1,-17 0 1,-19 0 0,1 0-1,-36 0 79,1 141-63,17-70-15,0-36-16,-18 71 15,18 0 1,-18-36 0,18 18-1,-17 1 1,17-19 0,0-17-1,0 18 16,-18-19-15,18 1 0,-18 0-1,1 18 1,17-18 0,-18-18-1,0-17 1,1 17-1,-1 0 1,-17 1 0,17-19-16,-17 18 15,-36 18 1,-70 0 0,-123 0-1,-19-35 1,72-18-1,123-18 1</inkml:trace>
  <inkml:trace contextRef="#ctx0" brushRef="#br0" timeOffset="91522.178">600 6403 0,'0'0'0,"0"-18"15,0 1 1,0-1-16,17-53 16,1-70-1,-18 88 1,-18-52-16,-105-107 31,17 141-15,0 54-1,18 34 1,35 72 0,71 52-1,52 0 1,54-18-1,52-17 1,18-18 0,-70 0-1,-71-17 1,-36 35 0,-70-53-1,-17 0 16,-18-18-15,-1-35 0,72-18-1,34-88 1,19 71-16</inkml:trace>
  <inkml:trace contextRef="#ctx0" brushRef="#br0" timeOffset="91872.959">1041 6121 0,'0'0'0,"0"-18"16,17-35-1,-17 35 1,0-34-16,0-1 31,-17 17-15,-19 72-1,1 69 1,35 1 0,53 0-1,53-53 1,-53-35-1,53-54 1,-71-16 0,-35-37-1</inkml:trace>
  <inkml:trace contextRef="#ctx0" brushRef="#br0" timeOffset="92202.899">988 5115 0,'0'0'0,"0"18"32,17 0-17,-17-1-15,53 89 16,0 17-1,0 1 1,0 17 0,0 0-1,18-17 1,-19-19 0,1-52-1,-35-53 1,0-53-1</inkml:trace>
  <inkml:trace contextRef="#ctx0" brushRef="#br0" timeOffset="92569.298">1535 5627 0,'0'0'0,"0"-18"32,35 1-17,-35-1-15,17-17 16,-17-18 0,-35 0-1,0 35 1,-36 71 15,71 35-15,53-17-1,53-18 1,18-36 0,-1-17-1,-35-35 1,-52 17-16</inkml:trace>
  <inkml:trace contextRef="#ctx0" brushRef="#br0" timeOffset="92853.086">1958 5468 0,'0'0'0,"-18"-18"15,18 1-15,-53-54 16,18-17-1,35-35 1,0 87 0,18-17-1,88 36 1,52 87 0,-52 36-1,-35-18 1,-54-17-1,-17-36 1</inkml:trace>
  <inkml:trace contextRef="#ctx0" brushRef="#br0" timeOffset="93068.649">2434 5009 0,'0'0'0,"0"18"16,18 0-1,-1 35 1,1-36-16,0 19 16,-18 16-1,17-52 1</inkml:trace>
  <inkml:trace contextRef="#ctx0" brushRef="#br0" timeOffset="93202.058">2099 4604 0,'0'0'15,"18"0"1,-1 17-1</inkml:trace>
  <inkml:trace contextRef="#ctx0" brushRef="#br0" timeOffset="93603.573">2611 4833 0,'0'0'0,"0"18"16,17-1-16,1 19 15,-1-19-15,19 1 16,17-36 0,0-52-1,-18-19 1,-35 1-1,-18-18 1,-17 1 15,17 69-15,18 72 0,0 17-1,36-18 1,16 18-1,72-36 1,-18-34 0</inkml:trace>
  <inkml:trace contextRef="#ctx0" brushRef="#br0" timeOffset="94133.628">3175 4410 0,'0'0'0,"-18"0"16,-17-18 0,0 0-1,0-34 17,17-1-17,0 0 1,18 17-16,36-52 15,69 53 1,36 35 0,1 53-1,-54 17 1,-35-17 0,-36-35-1,-17-53 1,-17-18-1,-19-18 1,1-70 0,17-18 15,71 1-15,53 140-1,0 71 1,0 70-1,-53 1 1,-53-1 0,0-17-1,-18-53-15</inkml:trace>
  <inkml:trace contextRef="#ctx0" brushRef="#br0" timeOffset="95065.088">3193 5415 0,'0'0'0,"-18"-18"16,0 1 0,-17 17-1,-18 0 1,-35 35-1,0 36 1,17 52 0,71-70-16,-17 35 15,34 106 1,54-35 0,52-18-1,18-88 1,0-71-1,-52-70 1,-1-71 0,-53 1-1,-35 34 1,-35 18 15,0 71-15,17 18-1,0 34 1,1 1 0,34 52-1,36 1 1,18 52 0,17 18-1,18 1 1,35 52-1,-88-106 1,-18-18 0,-17-52-1,-36-53 32,0-53-31,1-18-16</inkml:trace>
  <inkml:trace contextRef="#ctx0" brushRef="#br0" timeOffset="95580.563">3810 5292 0,'0'0'0,"18"0"16,-1-18 0,19 18-16,34 18 15,-35 17 1,18 53 0,-17 0-1,-36-17 1,0-36-1,-18-88 17,0-17-17,1-36 1,17-35 0,0 105-1,17-16 1,36-37-1,-53 72-15</inkml:trace>
  <inkml:trace contextRef="#ctx0" brushRef="#br0" timeOffset="95746.859">4251 5168 0,'0'0'0,"18"18"31,-1 17-16,-17-17-15,18-18 32,-18-18-17</inkml:trace>
  <inkml:trace contextRef="#ctx0" brushRef="#br0" timeOffset="95898.318">4127 4727 0,'0'0'0,"0"18"31,0-1-31,0 1 16,18-18-16,0 18 16</inkml:trace>
  <inkml:trace contextRef="#ctx0" brushRef="#br0" timeOffset="96413.127">4780 4639 0,'0'0'0,"0"-18"15,-18 18 1,-17-17-1,18 17-15,-72 17 16,-16 19 0,52 52-1,35 35 1,36-17 0,70-71-1,53-35 1,-18-88-1,-70-35 1,-53-18 0,-53-18-1,-35-17 1,-18 34 15,89 107-31,-1 88 31,53 35-15,36 0 0,52 36-1,1 52 1,-71 18 0,-71-88-16</inkml:trace>
  <inkml:trace contextRef="#ctx0" brushRef="#br0" timeOffset="97028.192">3475 5680 0,'0'0'0,"-18"0"31,-35 17-16,36 1-15,-54 0 16,-35 35 0,18 17-1,35-35 1,53-17 0</inkml:trace>
  <inkml:trace contextRef="#ctx0" brushRef="#br0" timeOffset="107261.984">2381 10442 0,'0'0'0,"-17"18"32,-1-18-17,-17 53 1,17-36-16,-17 36 16,35-17-16,-36 87 15,36-35 1,53-35-1,18-70 1,0-36 0,-19-18-1,-34 1 1,-36 87 15,1 54-15,17-1 15,35-17-15,36-53-1,-18-17 1,-1-54 0,-16-17-1,-36 70-15,0-52 16,-18-1-1,-17 36 1,17 35 0,18 17-1,0 1 1</inkml:trace>
  <inkml:trace contextRef="#ctx0" brushRef="#br0" timeOffset="107445.941">2875 10672 0,'0'0'15,"0"17"1,0 1-16,0 35 31,0-36-31,0 1 16,-18-18-1</inkml:trace>
  <inkml:trace contextRef="#ctx0" brushRef="#br0" timeOffset="107594.92">2805 10354 0,'0'0'0,"17"18"31,1-18-15,-1 17-16</inkml:trace>
  <inkml:trace contextRef="#ctx0" brushRef="#br0" timeOffset="107910.947">3087 10654 0,'0'0'0,"-18"-18"16,1-17-1,17 0 1,17-18 0,36 17-1,-18 36 1,18 18-16,18 35 31,-18 35-15,-53 0-1,0-35 1,-36-17 0</inkml:trace>
  <inkml:trace contextRef="#ctx0" brushRef="#br0" timeOffset="108443.925">3792 10248 0,'0'0'0,"0"18"15,0-1 1,18 19-16,0 52 31,-18-53-31,0 18 16,0 71 0,0 17-1,0-71 1,0-52-1,17-18 1,-17-53 0,0-35-1,0 0 1,-53 52 0,-17 19-1,-36 52 1,0 18 15,53 35-31,88 18 31,36-53-15,35-36 0,17-17-1,-17-52 1,-53 16-16</inkml:trace>
  <inkml:trace contextRef="#ctx0" brushRef="#br0" timeOffset="108727.167">4127 10583 0,'0'0'0,"0"18"16,-17 35-1,17-35-15,0 70 16,0-35-1,53-18 1,-18-35 15,0-53-15,-35-18 0,-17-17-1,-1 53 1,-17-18-1,-1 53 1</inkml:trace>
  <inkml:trace contextRef="#ctx0" brushRef="#br0" timeOffset="109242.252">4445 10830 0,'0'0'0,"0"18"15,18 0 1,17-1-1,0-34 1,0-36 0,1-18-1,-36 1 1,0 34 0,0 54 15,0 0-31,17-1 15,1 18-15,35 36 16,17-71 15,19-18-15,-36-17 0,-36-35-1,-34-1 1,-36-17-1,0 35 1,17 53 0,19 0-16</inkml:trace>
  <inkml:trace contextRef="#ctx0" brushRef="#br0" timeOffset="109525.657">5098 10407 0,'0'0'0,"-18"0"31,18 18-15,-35-1 0,35 1-16,-18 35 15,18-18 1,71 18-1,-1 0 1,-35 0 0,-35 0-1,-105-18 1,69-17-16</inkml:trace>
  <inkml:trace contextRef="#ctx0" brushRef="#br0" timeOffset="109941.427">4427 10583 0,'0'0'0,"0"18"16,-17-18 0,17 71-1,-18-54-15,18 71 16,0-17-16</inkml:trace>
  <inkml:trace contextRef="#ctx0" brushRef="#br0" timeOffset="111243.886">10566 10354 0,'0'0'0,"0"18"47,0-1-31,-18 19-16,0-1 31,18 18-16,-17-36 1,17-34 0,0-1-1</inkml:trace>
  <inkml:trace contextRef="#ctx0" brushRef="#br0" timeOffset="112645.373">10583 10354 0,'0'-18'516</inkml:trace>
  <inkml:trace contextRef="#ctx0" brushRef="#br0" timeOffset="113069.295">10636 10354 0,'0'0'0,"0"18"79,-17-1-64,17 1-15,0 0 16,-18-1-1,0 36 1,1 18 0,-1-36-1,18-17 1,0-36 15,18 0-31,-1-17 16,-17-36-1</inkml:trace>
  <inkml:trace contextRef="#ctx0" brushRef="#br0" timeOffset="115482.801">10019 10389 0,'0'0'0,"0"18"31,-18 0-31,18-1 16,-17 1-16,-1 35 31,18-18-15,0-53 30,0-17-30,0-18 0,35-17-1,-17 52-15,35-17 16,0 35 0,-18 35-1,0 18 1,-17-18-1,0 0 1,-1-35 0,1-17 15,-1-18-15,1-18-1,17 0 1,1 0-1,17 70 1,-1 36 0,-52 18-1,0 17 1,0-17 0,0-18-1,-17-36 1,34-52 15,19-18-15</inkml:trace>
  <inkml:trace contextRef="#ctx0" brushRef="#br0" timeOffset="116048.946">10989 10248 0,'0'0'0,"-18"0"31,-17 0-15,-35 0 0,34 0-1,-52 35-15,35 18 32,18 18-17,35-18 1,35-18-1,53-17 1,18-18 0,18-53-1,-71 0 1,-36-18 0,-34 71 15,17 36-16,0-19-15,0 36 16,17-18 0,18 1-1,18-19 1,0-17 15,0 0-31</inkml:trace>
  <inkml:trace contextRef="#ctx0" brushRef="#br0" timeOffset="116297.578">11606 10231 0,'0'0'0,"-17"0"16,-1 17 0,-35 18-1,0 18 1,36 18-1,17-53 1,17 34-16,36 1 16,0-35-1,53-18 1,-36-18 15,-34 18-31</inkml:trace>
  <inkml:trace contextRef="#ctx0" brushRef="#br0" timeOffset="117395.64">12153 10089 0,'0'0'0,"-17"0"31,-19 18-15,19-18-16,-19 35 16,-17 36-1,18 35 1,18-18-1,52 0 1,35-35 0,1-53-1,35-35 1,-53-18 0,0-88-1,-53 35 16,-36 18-15,-34 52 0,34 54-1,1 17 1,35 1-16</inkml:trace>
  <inkml:trace contextRef="#ctx0" brushRef="#br0" timeOffset="117728.704">12735 9948 0,'0'0'0,"-17"0"31,-19 18-31,-17 17 16,18 18 15,18 18-15,17-54-16,17 36 15,71 18 1,-35-18 0,-17 0-1,-89 0 1,-71-18-1,-70 0 1,124-35 0</inkml:trace>
  <inkml:trace contextRef="#ctx0" brushRef="#br0" timeOffset="118993.643">16175 9719 0,'0'0'0,"0"18"62,0-1-62,0 1 16,-18 17-1,1 18-15,-19 71 16,1-1 15,17-35-15,36 0 0,35-35-1,-35-53-15,34 18 16,54-18-1,18-71 1,-18-17 0,-71 53-16</inkml:trace>
  <inkml:trace contextRef="#ctx0" brushRef="#br0" timeOffset="119160.647">16651 10037 0,'-18'17'15,"-34"71"1,122-193-16,-105 157 0,17-34 15,18 17-15,-17 18 32,17-17-17,0-19 1,0-34 0</inkml:trace>
  <inkml:trace contextRef="#ctx0" brushRef="#br0" timeOffset="119277.894">16686 9772 0,'0'0'0,"0"18"15,0-1 1,0 1-16,18-1 16</inkml:trace>
  <inkml:trace contextRef="#ctx0" brushRef="#br0" timeOffset="119593.005">16863 10142 0,'0'0'0,"0"-17"16,0-19-1,0 19-15,0-36 16,17-35-1,19 17 1,34 53 0,18 107-1,-35-1 1,-53-18 0,0 1-1,-17-53 1,-1-18-1</inkml:trace>
  <inkml:trace contextRef="#ctx0" brushRef="#br0" timeOffset="120008.495">17392 9825 0,'0'0'0,"0"17"16,-18 1 0,18 53-1,0-1 1,0-17 0,18-35-16,35-1 15,0-17 1,0-17-1,0-36 1,0-35 15,-18-1-15,-35 54 0,-18 53-1,-17 35 1,0 17-1,35 1 1,35-36 0,0-17-1,-17-18-15</inkml:trace>
  <inkml:trace contextRef="#ctx0" brushRef="#br0" timeOffset="120307.596">18062 9737 0,'0'0'0,"0"17"31,0 1-31,-35 52 16,-18 19-1,0-19 1,0-17 0,36-35-1</inkml:trace>
  <inkml:trace contextRef="#ctx0" brushRef="#br0" timeOffset="120457.717">17974 9842 0,'0'0'0,"0"18"16,0 0-16,0-1 16,35 89-1,1-35 1,-1-1-1,0-52-15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15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917 794 0,'0'-18'16,"0"0"15,0 36 16,0 0-47,0-1 16,-17 72-1,-1-72-15,0 54 16,1 35 0,-1 17-1,0-52 1,1-18-1,17-71 17,0-53-17,17 36-15,19-35 16,-19-19 0</inkml:trace>
  <inkml:trace contextRef="#ctx0" brushRef="#br0" timeOffset="265.931">459 635 0,'0'0'0,"17"-18"32,19 18-32,69-35 15,72 17 1,-124 1-16,70-1 15,18 1 1,-35-1 0,-106 53 15,-18 18-15,18-35-1</inkml:trace>
  <inkml:trace contextRef="#ctx0" brushRef="#br0" timeOffset="636.058">1305 900 0,'0'0'0,"-17"0"15,-1 35 1,0-35-16,-52 70 15,17 19 1,53-1 0,35-18-1,53-52 1,1-53 0,-19-36-1,-17-35 16,-53 0-31,-35 18 32,-53 53-17,-1 35 1,36 53 0,142-18-1</inkml:trace>
  <inkml:trace contextRef="#ctx0" brushRef="#br0" timeOffset="1133.039">2611 600 0,'0'0'16,"0"17"46,0 1-62,-18 17 16,-17 71-1,17 0 1,0 0 0,1 17-1,17-87-15,0 52 16,17-35-1,36-36 17,-17-17-17,52-53 1,-35-17 0,-18-1-16</inkml:trace>
  <inkml:trace contextRef="#ctx0" brushRef="#br0" timeOffset="1314.953">2240 900 0,'0'0'0,"18"0"32,17 0-32,53-18 15,53 0 1,-17 1-1,-89 17 1</inkml:trace>
  <inkml:trace contextRef="#ctx0" brushRef="#br0" timeOffset="1697.547">2928 917 0,'0'0'0,"18"0"31,-1 0-31,19-17 16,-1-1 0,-17-17-1,-18 17 1,-18 18 15,-17 18-31,-18 35 31,17-1-31,36 19 32,18 0-17,0-54-15,52 19 16,18-36-1,1-18 1,-54 0-16</inkml:trace>
  <inkml:trace contextRef="#ctx0" brushRef="#br0" timeOffset="1998.8">3581 794 0,'0'0'0,"-18"0"16,0 0-1,-17 35 1,-18 0 0,53 1-1,0-1 1,35 53 0,1-17-1,-19-18 1,-17-18-1,-70 0 1,-54-17 0,1-18-1,52 0 1,54-36 0</inkml:trace>
  <inkml:trace contextRef="#ctx0" brushRef="#br0" timeOffset="2329.452">4110 512 0,'0'0'0,"0"17"31,0 1-15,-18-1-16,18 36 15,-53 53 1,36 0 0,-19 0-1,19 0 1,17-18 0,17 0-1,19-53 1,52-35-1,-53-53 1,-17 18 0</inkml:trace>
  <inkml:trace contextRef="#ctx0" brushRef="#br0" timeOffset="2479.238">3845 882 0,'0'0'0,"18"0"0,35 0 16,0 0-16,35-18 16,106 1-1,-141-1-15</inkml:trace>
  <inkml:trace contextRef="#ctx0" brushRef="#br0" timeOffset="3328.37">5380 1023 0,'0'0'0,"0"18"16,0-1-16,0 1 16,0 0-1,0 17 1,0-35 15,-18-35-15,18-36-1,0 36-15,18-18 16,52-18 0,36 36-1,-18 106 1,-35 17-1,-35-18 1,-18-17 0,0-35-1,0-71 32,18 35-47,-1-52 16,1-18-1,35 35 1,17 70 0,1 54-1,-18 17 1,-36 18 0,-17-36-1,0-34 1,0-19-1,18-34 1,17-19 0</inkml:trace>
  <inkml:trace contextRef="#ctx0" brushRef="#br0" timeOffset="3645.298">6297 917 0,'0'0'0,"-18"0"31,-17 35-15,18-17-16,-1 17 16,0 71-1,18-18 1,53-35 0,18-35-1,-1-18 1,1-71-1,-71-34 1,-18-1 0,-52 53-1,-36 53 17,71 17-17</inkml:trace>
  <inkml:trace contextRef="#ctx0" brushRef="#br0" timeOffset="4192.602">6809 476 0,'0'0'0,"-18"0"31,18 18-31,-53 52 16,53-34-16,-18 70 15,18 35 1,0 0 0,0 0 15,0-35-16,0 0 1,-17-89 0,-1-70-1,18-35 1,53-18 0,35 18-1,18 35 1,35 88-1,-53 54 1,-88-1 0,-17-18-1,-71 1 1,-18-36 15,-18-17-15,36-36-1,123-52 1,-17 52-16</inkml:trace>
  <inkml:trace contextRef="#ctx0" brushRef="#br0" timeOffset="4377.125">7373 970 0,'0'0'0,"0"18"15,0-1 1,18 72-1,-18-19 1,0-52-16,-18 17 16,-17 0-1,-1-35 1,36-17 0</inkml:trace>
  <inkml:trace contextRef="#ctx0" brushRef="#br0" timeOffset="4525.722">7461 547 0,'0'0'0,"-17"0"31,-1 17-31,18 1 16,-18-18-16,18 35 15,0-17-15</inkml:trace>
  <inkml:trace contextRef="#ctx0" brushRef="#br0" timeOffset="4826.71">7832 441 0,'0'0'0,"0"18"31,0-1-15,-18 54 0,-17 17-1,17-35-15,0 17 16,-17 107 0,18-54-1,17 18 1,0-70-1,0-36 1,35-35 0</inkml:trace>
  <inkml:trace contextRef="#ctx0" brushRef="#br0" timeOffset="5159.304">7973 1041 0,'0'0'0,"17"0"16,1 0 0,53 0-1,-54 0-15,54-36 16,-1 1 0,-17-18-1,-53 18 1,-35 17-1,-36 36 1,-17 52 0,18 36-1,87-17 1,89-1 0,18-71-1,17-34 1</inkml:trace>
  <inkml:trace contextRef="#ctx0" brushRef="#br0" timeOffset="6007.11">9349 300 0,'0'0'0,"0"17"31,0 1-31,0 88 16,0 35-1,0 18 1,0 0-1,0-107 1,-18 90 0,18-37-1,-18-34 1,18-36 0,0-52-1,0-36 1,36-35-1,34-18 1,71 0 0,-17 88-1,-54 71 1,-52 35 0,-36-17-1,18-53 1,-35 34-16,-88 1 31,17-53-15,0 0-1,88-17 1,54-19 0,16 1-16</inkml:trace>
  <inkml:trace contextRef="#ctx0" brushRef="#br0" timeOffset="6472.338">10336 917 0,'0'0'0,"0"-17"16,0-1-1,-17 0 1,-19 18-16,-34 0 15,-36 36 1,53 34 15,36-52-31,17 35 16,17 17 0,1-52-16,70 35 15,-17-53 1,-1-53-1,-35-18 1,-17 1 0,-18 17-1,-18 53 1,1 53 0,-1 17-1,18-17 1,35-17-1,18-19 17,0-34-17,18-36-15</inkml:trace>
  <inkml:trace contextRef="#ctx0" brushRef="#br0" timeOffset="6756.695">10742 758 0,'0'0'0,"-18"0"47,1 18-31,-1 35-1,1 0 1,17 53 0,0-18-1,0-70-15,0 35 16,-18-18-1,-17-35 1,-18 0 15,0-18-15,0-17 0,70 0-1</inkml:trace>
  <inkml:trace contextRef="#ctx0" brushRef="#br0" timeOffset="7121.911">10918 917 0,'0'0'0,"18"0"16,0 0-16,-18-17 0,35 17 15,0-36 1,-17 19-1,-18-19 17,-35 19-17,-36 34 1,-17 19 0,35 52-1,18 18 1,52-18-1,36-35 1,71 0 0,17-36-1,0-52 1,-88 17-16</inkml:trace>
  <inkml:trace contextRef="#ctx0" brushRef="#br0" timeOffset="7605.056">11747 794 0,'0'0'0,"-17"0"16,-36 0 15,18 0-31,-18 17 16,-53 36 0,18 18-1,52 35 1,54-18-1,35-53 1,18-35 0,-1-17-1,1-54 1,34-88 0,-16-70-1,-72 70 1,-17 36-1,0 52 1,0 142 31,0-36-47,0 106 16,-17 18-1,-1 35 1,-17-71-1,17-17 1,0-35 0,18-54-1,18-34 1</inkml:trace>
  <inkml:trace contextRef="#ctx0" brushRef="#br0" timeOffset="8404.052">12982 847 0,'0'-18'16,"0"0"-16,-17 18 16,-36-17-1,-53 17 1,71 0-16,-71 17 16,18 36-1,52 18 1,72 17-1,52-35 1,35-35 0,-70-36-1,0-35 17,-18-53-17,-35 53 1,0 71 15,0 0-31,0 52 16,0 18-1,53-17 1,0-18 0,18-36-1,-36-34-15</inkml:trace>
  <inkml:trace contextRef="#ctx0" brushRef="#br0" timeOffset="8702.722">13441 723 0,'0'0'0,"0"18"16,-18-1-1,-17 54 1,0 17-1,17 36 1,18 87 0,0-70-1,0 1 1,-18-107-16,18 18 16,-35 17-1,17-70 1,1-70-1,17-36 1,17-35 0</inkml:trace>
  <inkml:trace contextRef="#ctx0" brushRef="#br0" timeOffset="8952.554">13600 600 0,'0'0'0,"35"17"31,18 36-15,17 71-1,-52-18 1,-36-18 0,-52-35-1,52-36-15,-70 19 16,17-19-1,36-52 1,35 17 0</inkml:trace>
  <inkml:trace contextRef="#ctx0" brushRef="#br0" timeOffset="9235.918">13952 723 0,'0'0'0,"0"18"31,0-1-15,0 72-1,0 52 1,0 0 0,0 18-1,-17-124-15,-1 88 16,-17-34-1,17-54 1,1-35 0,17-88-1,0 52 1</inkml:trace>
  <inkml:trace contextRef="#ctx0" brushRef="#br0" timeOffset="9469.823">14340 688 0,'0'0'0,"18"0"15,0 18-15,52 34 16,-34 54 0,-89-18-1,-53-17 1,-35-18-1,-18-18 1,71-52 0,88-1-1</inkml:trace>
  <inkml:trace contextRef="#ctx0" brushRef="#br0" timeOffset="9983.01">14781 212 0,'0'0'0,"0"17"16,0 1 0,0 17-1,0 89 1,0-1-1,-35 36 1,0-18 0,-18-35-1,35-71 1,18 18-16,0 18 16,53-18 15,35-53-16,1-36 1,-1-52 0,-18 0-1,-17 0 1,-53 70 0,-17 36-1,-19 17 1,19 18-1,-1 17 1,18-34 0</inkml:trace>
  <inkml:trace contextRef="#ctx0" brushRef="#br0" timeOffset="10134.037">15169 441 0,'0'0'16,"-17"0"-1,-18 0 1,-18 53 0,35-35-16</inkml:trace>
  <inkml:trace contextRef="#ctx0" brushRef="#br0" timeOffset="10566.611">14217 688 0,'0'0'15,"18"0"1,-1 0-16,-34 18 47,-19-18-47,-17 17 16,36-17-1,-36 0-15,0 18 31,35-18-15</inkml:trace>
  <inkml:trace contextRef="#ctx0" brushRef="#br0" timeOffset="11281.653">15522 706 0,'0'0'0,"-17"0"16,-1 0 0,-17 0-1,-54 70 1,54 1-1,18-1 1,17-17 0,0-18-16,52 18 15,54-17 1,35-36 0,-35-18-1,-35-17 1</inkml:trace>
  <inkml:trace contextRef="#ctx0" brushRef="#br0" timeOffset="11714.933">16087 653 0,'0'0'16,"-18"0"-1,-53 17 1,54 1-16,-54 0 15,-35 87 1,54-16 0,87-1-1,35-35 1,1-53 0,-1 0-1,1-71 1,0-35 15,-54 36-31,-17 34 31,0 107 1,0 17-17,0-70-15,18 52 16,17-17-1,0-17 1,36-36 0,-71-18-16</inkml:trace>
  <inkml:trace contextRef="#ctx0" brushRef="#br0" timeOffset="11964.621">16581 317 0,'0'0'0,"0"18"16,0 0-1,0 17 1,-18-17-16,0 105 16,1 54-1,-1-36 1,18-18-1,-35-17 1,17-35 0,0-54-16</inkml:trace>
  <inkml:trace contextRef="#ctx0" brushRef="#br0" timeOffset="12284.662">16475 794 0,'0'0'0,"17"-18"31,36 0-15,53 1 0,-88 17-16,70 0 15,0 0 1,-53 0-1,-17 35 17,-18 36-17,-18-18 1,18-36-16,-17 18 16,17 18-1,-18-35 1</inkml:trace>
  <inkml:trace contextRef="#ctx0" brushRef="#br0" timeOffset="12440.632">16933 494 0,'0'0'15,"18"18"32,17-1-47</inkml:trace>
  <inkml:trace contextRef="#ctx0" brushRef="#br0" timeOffset="12762.845">17127 741 0,'0'0'15,"-17"17"-15,-1 1 16,0 17-16,-34 36 31,34 35-15,36-18 0,17-70-1,18-18 1,-18-36-1,18-34 1,-18-124 0,-35 106-1,0 35 1,-17 53 0,17 53-1</inkml:trace>
  <inkml:trace contextRef="#ctx0" brushRef="#br0" timeOffset="13097.031">17410 1041 0,'0'0'0,"0"-18"16,0 0-1,0-35 1,0 36-16,0-36 15,35-35 1,53 17 0,88 36-1,1 70 1,-107 36 0,-52 35-1,-36-18 1,-35 0-1,1-35 1,34-35 0</inkml:trace>
  <inkml:trace contextRef="#ctx0" brushRef="#br0" timeOffset="13378.33">18327 688 0,'0'0'0,"-18"0"31,1 18-15,-19 17 0,19 18-1,17 0 1,0-36-16,0 54 15,17-1 1,-17 1 0,-88-18-1,-53-53 17,-71-18-32</inkml:trace>
  <inkml:trace contextRef="#ctx0" brushRef="#br0" timeOffset="14642.394">1182 2275 0,'0'0'0,"0"18"31,-18 0-15,1 17 0,17 0-16,-36 36 15,1 70 1,0-35-1,17 0 1,0-89 0,36-52 15,0 0-15,-1-18-1,19-35-15</inkml:trace>
  <inkml:trace contextRef="#ctx0" brushRef="#br0" timeOffset="15043.219">1270 2064 0,'0'0'0,"0"17"32,18 1-17,17 17 1,0 18-1,71 18 1,0-1 0,17 1-1,-17-18 1,-71-36-16,1 19 16,-36-1 15,-71 0-16,-35 36 1,-35 17 0,0 18-1,-53 0 1,88-36 0,36-17-1,52 0 1</inkml:trace>
  <inkml:trace contextRef="#ctx0" brushRef="#br0" timeOffset="16240.918">2910 2469 0,'0'0'0,"18"-17"16,0-18 15,35-36-16,-18 0 1,18-52 0,-53 17-1,0 18 1,-71 70 0,36 18-16,-53 53 15,0 35 1,70 36-1,36 35 1,34 35 0,19 0-1,-36-89 1,-52-16 0,-54-54-1,-17-17 1,-18-18 15,18-36-15,17-17-1,71-17 1,53 17-16</inkml:trace>
  <inkml:trace contextRef="#ctx0" brushRef="#br0" timeOffset="16659.149">3228 2734 0,'0'0'0,"18"0"15,-18-18-15,35 1 16,-18-1-1,19-35-15,-36-17 32,0 34-17,-36 36 1,-34 71 0,17 17-1,18 18 1,52 17-1,36-52 1,0-36 0,35-17-1,1-36 1,-1-52 0,53-71-1,-35-36 1</inkml:trace>
  <inkml:trace contextRef="#ctx0" brushRef="#br0" timeOffset="16909.813">3986 2134 0,'0'0'0,"-17"0"15,17 18 1,-18 0 0,-17 34-1,0 125 1,-1-18-1,1-1 1,17-17 0,1-105-16,17 52 15,17-35 1,36-53 0,35-35-1,-52 17 1</inkml:trace>
  <inkml:trace contextRef="#ctx0" brushRef="#br0" timeOffset="17222.881">4163 2787 0,'0'0'0,"17"-18"62,-17 1-62,18-1 16,0 0-16,-18-17 16,0-35-1,0 34 1,-18 19 0,-35 70-1,18 52 16,35 1-31,35-18 16,18-17 15,0-53-31</inkml:trace>
  <inkml:trace contextRef="#ctx0" brushRef="#br0" timeOffset="17505.967">4427 2893 0,'0'-71'16,"18"54"0,0-72-1,-1 54-15,19-35 16,16 52 0,37 36-1,16 70 1,-34 0-1,-36 0 1,-52 0 15,-19-52-15,54-54 0</inkml:trace>
  <inkml:trace contextRef="#ctx0" brushRef="#br0" timeOffset="18138.821">5697 1993 0,'0'18'16,"0"-1"0,0 1-1,0 0-15,0 70 16,-35 35-1,0 54 1,0-18 0,-1-18-1,1-36 1,17-52 0,18-35-1,0-53 1,0-36-1,-17-70 1,-1 18 0,-17 52 15,-89 53-15,1 71-1,17 36 1,53 16-1,71-16 1,52-19 0,54 1-1,-18-71 1,-1-18 0,-16-35-1</inkml:trace>
  <inkml:trace contextRef="#ctx0" brushRef="#br0" timeOffset="18437.111">5768 2593 0,'0'0'15,"18"35"1,-1 18 0,-17 18-1,0 17 1,0-35-1,-17 0 1,-1-89 15,18 1-15,0 0-16,35-53 16,-17 17-1,52-52 1,-17 52-1,-17 71 1</inkml:trace>
  <inkml:trace contextRef="#ctx0" brushRef="#br0" timeOffset="18753.911">6121 2611 0,'0'0'0,"-18"35"31,-17 53-15,17-17 0,18-1-1,0-52-15,35 17 16,18-35 0,0-18-1,0-52 1,-18-36-1,-35-17 1,-35 17 0,18 88-1,-54-35-15,36 71 32,17 17-32</inkml:trace>
  <inkml:trace contextRef="#ctx0" brushRef="#br0" timeOffset="19002.58">6597 2593 0,'0'0'0,"-18"18"31,1-1-15,-1 1-16,18 17 0,-35 36 15,17-1 1,18-17 0,0-35-1,18-18 17</inkml:trace>
  <inkml:trace contextRef="#ctx0" brushRef="#br0" timeOffset="19142.14">6667 2205 0,'0'0'0,"0"17"16,18-17 0,-18 18-16,18 0 15</inkml:trace>
  <inkml:trace contextRef="#ctx0" brushRef="#br0" timeOffset="19686.452">7408 2399 0,'0'0'0,"-17"0"15,17-18 1,-18 18-16,-35 0 16,-88 71-1,18-1 1,52 36 0,71 0-1,88-18 1,53-35-1,-35-71 1,0-70 0,-35-70-1,-19-36 1,-16 35 15,-19 53-15,-17 53-1,-17 71 1,-19 52 0,19 54-1,-1 34 1,1 19 0,-1-36-1,-17 0 1,-1-88-1,19-53 1</inkml:trace>
  <inkml:trace contextRef="#ctx0" brushRef="#br0" timeOffset="20403.881">8096 2628 0,'0'0'0,"-17"0"15,-1 0 1,36 0 15,-1 0-31,71 0 16,71 0 0,70 0-1,107 0 16,-125-17-15,-70-19 0,-105 36-16,17-35 15,-53 17 1,0 1 0,0-1-1,0 0 1,-36 1-1,19-18 1,-1-1 0,18 1-1,-18 17 1,18 36 15,0 35 0,36 35-15,17 36 0,-36-54-1,-17 1 1,-35-54-16,-18 1 16,-35 17-1,0-35 1</inkml:trace>
  <inkml:trace contextRef="#ctx0" brushRef="#br0" timeOffset="23534.155">10619 2205 0,'0'0'0,"-18"17"31,0 1-16,-17 35 1,17-18-16,-35 106 16,-17-17-1,35-18 1,17-53 0,18-36-1,0-34 1,35-54-1,18-52 1,18-36 15,17 0-15,18 0 0,-71 106-1,0 36 1,1 87-1,-1 36 1,0 35 0,-17 0-1,-18 1 1,-35-1 0,17-106-1,-17-35 1</inkml:trace>
  <inkml:trace contextRef="#ctx0" brushRef="#br0" timeOffset="23728.33">10389 2452 0,'0'0'0,"18"0"31,0 0-31,34 0 16,107-18 0,-35 1-1,-54 17-15,54-18 0</inkml:trace>
  <inkml:trace contextRef="#ctx0" brushRef="#br0" timeOffset="24095.076">11377 2575 0,'0'0'0,"0"18"16,-18-18 31,18-18-32,-17 1-15,17-36 16,17-18-1,54-35 1,17 71 0,0 35-1,1 71 1,-72 34 0,-17 54-1,-35-71 1,17-35-1,18-35 1,0-36 0,18 1-1</inkml:trace>
  <inkml:trace contextRef="#ctx0" brushRef="#br0" timeOffset="24644.415">12330 1887 0,'0'0'0,"0"18"32,0 0-17,0 17 1,0 53-1,-18 36 1,-17-1 0,-36 53-1,36-52 1,17-54 15,1-52-15,17-36-1,0 1 1,0-1-16,17-70 16,1-35-1,-1 34 1,-34 36 0,-36 36-1,-18 34 1,-17 72-1,53-1 1,35 53 0,35-71-1,36-34 1,17-36 15,-35-18-31</inkml:trace>
  <inkml:trace contextRef="#ctx0" brushRef="#br0" timeOffset="24944.19">12524 2311 0,'0'0'0,"0"17"31,17 19-15,1 87-1,-18-17 1,-18-36-1,18-52-15,-17 0 16,17-1 0,0-34-1,0-36 1,0-35 15,35-18-15,35-18-1,1 89 1,52 17 0</inkml:trace>
  <inkml:trace contextRef="#ctx0" brushRef="#br0" timeOffset="25260.959">12876 2328 0,'0'0'0,"0"18"16,-35 0-1,17-1-15,-34 71 16,16 18 0,54 18-1,52-71 1,1-36 15,17-52-15,-35-53-1,-18-36 1,-35 1 0,-17 35-1,-19 35 1,1 53 0</inkml:trace>
  <inkml:trace contextRef="#ctx0" brushRef="#br0" timeOffset="25476.769">13476 2452 0,'0'0'0,"0"17"16,0 1-16,-18 17 31,18 36-16,-17-18 1,-1 0 0,18-36-16,-17-17 15</inkml:trace>
  <inkml:trace contextRef="#ctx0" brushRef="#br0" timeOffset="25625.82">13511 2099 0,'0'0'0,"18"18"47,0-1-47,-1 1 16</inkml:trace>
  <inkml:trace contextRef="#ctx0" brushRef="#br0" timeOffset="26175.538">14058 2311 0,'0'0'0,"-17"0"16,-1 0-1,-17 0-15,17 0 0,-88 17 16,36 36 0,-1 71-1,53-18 1,36-1 0,53-52 15,17-53-16,53-70 1,-35-71 0,0-18-1,-1-18 1,-34 36 0,-53 36-1,-18 87 1,-36 36-1,-34 52 1,17 71 0,18 18-1,-1 53 1,-17-71 0,0-35-1,18-71 16,0-18-31</inkml:trace>
  <inkml:trace contextRef="#ctx0" brushRef="#br0" timeOffset="27539.532">1041 3898 0,'0'0'0,"0"-17"16,0-1-16,17 0 16,1 18-16,17 0 15,36 0 1,-18 18 15,-18 35-15,-17 0-1,-36 17 1,-53 18 0,1-17-1,-1-18 1,-17-18-1,53-35 1,17 0 0,1-17-1,17-19 1,17 1 0,18 17-1,1 36 1,-1 17 15,0 18-15,1 18-1,-19-36 1,19-17 0,16-18-1,-16 0 1,-1-18-16</inkml:trace>
  <inkml:trace contextRef="#ctx0" brushRef="#br0" timeOffset="28054.822">1393 3457 0,'0'0'0,"18"18"31,0 17-15,-1-17-16,1 52 16,53 107-1,-19-54 1,1-17-1,18-18 1,-18-35 0,17-18-1,-52 1 1,-18-19 0,-53 19-1,-35-1 1,-18 18-1,-17 0 1,-71 53 15,17-18-15,36-18 0,88-34-1,36-36 1,34 0-1,36-36 1</inkml:trace>
  <inkml:trace contextRef="#ctx0" brushRef="#br0" timeOffset="28970.397">2963 3863 0,'0'0'0,"0"18"15,0-1 1,-17 36-1,-19 71 1,-17 17 0,53-106-16,-17 53 15,-1-53-15,18 36 16,53-18 0,0-53-1,35-35 1,36-54-1,-54 37 1,-70 34 0,0 71 15,0 0-15,36 17-1,105 1 1,-36-71-1,72 0 1,-71-53 0,-53-35-1,-18-53 1,-17-1 0,-54 19-1,-52 70 1,-71 35-1,106 71 1,53 18 0,53-18-1</inkml:trace>
  <inkml:trace contextRef="#ctx0" brushRef="#br0" timeOffset="29153.629">4110 4339 0,'0'18'16,"-18"-1"-16,1 1 15,-1 17 1,18-17-16,-35 17 16,17-17-1</inkml:trace>
  <inkml:trace contextRef="#ctx0" brushRef="#br0" timeOffset="29303.93">4163 3863 0,'0'0'0,"0"18"15,0-1 1,0 1-16,0 17 15,17 53 1</inkml:trace>
  <inkml:trace contextRef="#ctx0" brushRef="#br0" timeOffset="29635.19">4339 4445 0,'0'0'0,"0"-18"16,0 1 0,0-19-16,18-52 15,35 18 17,35 34-32,-70 36 15,34 18 1,19 70-1,-53 0 1,-18-17 0,0-36-1,-18 1 1</inkml:trace>
  <inkml:trace contextRef="#ctx0" brushRef="#br0" timeOffset="29838.717">5133 4216 0,'0'0'0,"-18"17"16,1 1 0,-1 17-1,18 18 1,-18-35-16,18 17 15,-17 18 1,-1-18 0,0-35-1</inkml:trace>
  <inkml:trace contextRef="#ctx0" brushRef="#br0" timeOffset="30002.431">5168 3881 0,'0'0'0,"18"17"47,-1 1-47,1-1 16,-18 19-16</inkml:trace>
  <inkml:trace contextRef="#ctx0" brushRef="#br0" timeOffset="30435.116">5292 4198 0,'0'0'0,"0"18"15,-18-18-15,-17 53 16,35-36-16,-18 36 15,36 18 1,17-36 0,36-17-1,-1-18 1,18-53 15,-35-18-15,0-17-1,-35 0 1,-1 35 0,-34 53-1,-54 70 1,36 19 0,17-1-1,71-35 1,35-36-1,-70-17-15</inkml:trace>
  <inkml:trace contextRef="#ctx0" brushRef="#br0" timeOffset="30917.501">5821 4374 0,'0'0'0,"0"-17"31,0-1-16,0-35 1,0-17 0,17 52-16,19-70 15,34 35 1,1 71 0,-1 52-1,1 54 1,-71-54-1,0-17 1,-18-53 15,18-35-15,36-53 0,17-18-1,70 0 16,-35 71-15,18 105 0,-35 36-1,-54-71-15,-17 71 16,-17-35 0,-19-18-1,19-53 1,-1 0-1</inkml:trace>
  <inkml:trace contextRef="#ctx0" brushRef="#br0" timeOffset="31833.107">7602 4198 0,'0'0'0,"18"0"47,17 0-32,-17 0-15,88 0 16,-53 0-16,211 0 15,54 18 1,-18-18 0,-89-18-1,-34-17 1,-124-1 0,-36 19-1,-17-1 16,0 1-15,-35-1 0,17-17-1,1-1 1,-1-17 0,0 53 15,18 18-16,18 35 1,35 35 0,-18-17-1,-35-54-15,0 36 16,-35 0 0,-18-17-1,-35-1 1,17-18 15,-17-17-15</inkml:trace>
  <inkml:trace contextRef="#ctx0" brushRef="#br0" timeOffset="32964.112">10266 3634 0,'0'0'0,"0"17"47,0 1-31,-18 88-1,1-18-15,-1-35 16,-17 70 0,17-17-1,18-35 1,35-36 0,36-35-1,35-35 1,-36-54-1,-17 19 1,-53 52 0,0 54-1,-18 69 1,18-69 0,53 34-1,18-52 1,0-18-1,17-35 17,-35-36-17,0-123 1,-53 0 0,-53 0-1,-18 123 1,1 54-1,34 87 1,36 19 0,53 16-1</inkml:trace>
  <inkml:trace contextRef="#ctx0" brushRef="#br0" timeOffset="33163.987">11254 4127 0,'0'0'0,"-18"18"16,18 0-1,-18-1 1,1 19 0,-1-1-1,0-35 1</inkml:trace>
  <inkml:trace contextRef="#ctx0" brushRef="#br0" timeOffset="33331.466">11307 3687 0,'0'0'0,"0"17"31,17 18-31,36 54 16,-35-72 0</inkml:trace>
  <inkml:trace contextRef="#ctx0" brushRef="#br0" timeOffset="33662.59">11571 4251 0,'0'-18'16,"0"1"0,18-36-1,-18 35-15,35-17 16,36-71 0,-1 35-1,36 71 1,-35 53-1,-19 36 1,-34 16 0,-53-16 15,17-54-15,1-35-1,34-18 1</inkml:trace>
  <inkml:trace contextRef="#ctx0" brushRef="#br0" timeOffset="34213.282">12577 3246 0,'0'0'0,"0"17"31,0 1-15,0 17-16,0 53 16,0 53 15,-18-88-31,18 88 16,-53 106-1,18-123 1,-18-1-1,53-87 1,-18-36 0,18-18-1,0-35 1,35-70 0,-17 17-1,-18 35 1,-53 18-1,-35 53 1,-36 71 15,54 17-15,52 35 0,36-52-1,35-36 1,17-17-1,19-18 1,-19-35 0,1-18-16</inkml:trace>
  <inkml:trace contextRef="#ctx0" brushRef="#br0" timeOffset="34546.174">12894 3828 0,'0'0'0,"-18"17"16,1 1-16,-36 52 16,18-34-1,-1 34-15,19 18 32,34 1-17,36-54 1,35-35-1,-17-35 1,-36-36 0,0-35-1,-35-17 1,-17 35 0,-36 35-1,18 35 1</inkml:trace>
  <inkml:trace contextRef="#ctx0" brushRef="#br0" timeOffset="35127.917">13300 3916 0,'0'0'16,"-18"17"-16,0 1 15,1 53 1,17-1 0,0-17-1,53-53 1,0 0-1,-18 0-15,0-18 16,-17 1-16,17-18 16,18-89-1,-35 54 17,-18 52-17,0 71 1,-36 53-1,36-18 1,18-35 0,35-53-1,17 0 1,-34-53 0,17-18-1,-18-35 1,-17-52-1,-36 70 1,-35 35 0,18 53-1,-1 17 17,36 1-32</inkml:trace>
  <inkml:trace contextRef="#ctx0" brushRef="#br0" timeOffset="35426.901">14023 3563 0,'0'0'0,"-18"0"32,1 18-17,-1-18-15,0 17 0,-17 36 16,17 0-1,18 0 1,36 18 0,-19 17-1,-17 0 1,-35-17 15,-53-36-15,-18-35-1,-17-18-15</inkml:trace>
  <inkml:trace contextRef="#ctx0" brushRef="#br0" timeOffset="36740.973">1041 5292 0,'0'0'0,"0"-18"32,-18 0-17,18 1-15,18-19 16,17 36 0,-17 0-16,52 18 15,1 70 16,-71 18-15,-18-18 0,-35-17-1,-17-18 1,34-53 0,72-35 15,34 17-16,-17 18 1,-35 0-16,-18 18 16,0 34-1,-18 1 1,-35 0 0,-35-35-1,-18 0 16,-17-18-15,17 0 0,88-36-1,18 19 1,35-19-16</inkml:trace>
  <inkml:trace contextRef="#ctx0" brushRef="#br0" timeOffset="37258.388">1341 4939 0,'0'0'0,"0"18"46,17 17-30,1-18-16,-1 36 16,19 71-1,-1-1 1,18-52 0,53 35-1,53-18 1,-89-35-1,-70-18 1,-18-17 0,-87 17-1,34 0 1,-105 53 0,17 1-1,-35 34 1,53-52 15,-36 35-15,72-54-1,52-16 1,88-36 0,18-53-16</inkml:trace>
  <inkml:trace contextRef="#ctx0" brushRef="#br0" timeOffset="38039.132">2787 5609 0,'0'0'0,"-18"18"0,1 17 15,-54 89 1,18 34 15,0-17-15,36-105-16,-1 52 16,18-70-1,0-1 1,0-87-1,18-36 1,52-71 0,36 1-1,0 0 1,-18 70 0,-17 70-1,-18 107 1,-18 35-1,-18-18 17,-17-35-32,0 88 15,0 0 1,-17-17 0,-1-54-1,1-52 1</inkml:trace>
  <inkml:trace contextRef="#ctx0" brushRef="#br0" timeOffset="38238.93">2628 5909 0,'0'0'0,"18"0"31,17 0-31,0 0 16,36 0 0,88-18-1,35 1 1,-124-1-16</inkml:trace>
  <inkml:trace contextRef="#ctx0" brushRef="#br0" timeOffset="38471.892">3687 5786 0,'0'0'0,"-18"17"47,18 1-47,-53 52 16,18 1 0,17-18-16,-35 106 15,-17-18 1,34-18-1,1-52 1,35-54 15</inkml:trace>
  <inkml:trace contextRef="#ctx0" brushRef="#br0" timeOffset="38721.558">3845 5644 0,'0'0'0,"18"18"0,0-18 15,34 53 1,-16 35 0,-36 0-1,-53 1 1,-71-1-1,19-35 1,16-36 15,72-17-31</inkml:trace>
  <inkml:trace contextRef="#ctx0" brushRef="#br0" timeOffset="38988.916">4322 5768 0,'0'0'0,"0"18"31,-18-1-31,0 36 16,-35 71 0,36-72-16,-19 125 15,19-18 1,-19-71-1,1 0 1,0-53 0,17-52 15</inkml:trace>
  <inkml:trace contextRef="#ctx0" brushRef="#br0" timeOffset="39223.857">4427 5609 0,'0'0'0,"18"18"15,17 17 1,1 36 0,-36 17-1,0-18 1,-53 19-1,35-54-15,-35 0 16,-35 18 0,70-71 15</inkml:trace>
  <inkml:trace contextRef="#ctx0" brushRef="#br0" timeOffset="39420.98">4674 5856 0,'0'0'0,"0"18"16,-17 35-1,17 0 1,-18-36-16,18 18 16,0 18-1,0-35 1</inkml:trace>
  <inkml:trace contextRef="#ctx0" brushRef="#br0" timeOffset="39571.882">4745 5503 0,'0'0'0,"0"18"16,0 0-1,17-1 1,1 1-16,17 0 16</inkml:trace>
  <inkml:trace contextRef="#ctx0" brushRef="#br0" timeOffset="39969.502">5098 5821 0,'0'0'0,"0"17"16,-18 1-16,-17 53 15,17 17 1,18 0 15,71-35-15,34-18-1,1-52 1,-18-54 0,-35-35-1,0 0 1,-35 36 0,-18 52-1,-18 18-15,-17 35 16,-18 36-1,53 17 1,35-17 0,1-18-1</inkml:trace>
  <inkml:trace contextRef="#ctx0" brushRef="#br0" timeOffset="40486.36">5786 6032 0,'0'0'0,"0"-17"15,0-1 1,0 1-16,0-36 16,17-53-1,36 53 1,0 53-1,35 0 1,-35 70 0,-18 36 15,-35-53-15,0-18-1,0-52 16,0-54-15,0 54-16,18-36 16,53-53-1,17 53 1,0 53 0,-17 53-1,-36 53 1,-53 0-1,-35-1 1,-17-16 0,-18-54-1,52-35 1</inkml:trace>
  <inkml:trace contextRef="#ctx0" brushRef="#br0" timeOffset="41467.23">7285 5768 0,'0'0'0,"-18"0"16,1 18 0,-19-18-1,19 0 1,-1 17-1,36-34 32,-1 17-47,71-18 16,71-17 0,159-18-1,-1 0 16,-140 18-31,281-36 16,-158 0 0,-141 18-1,-71 18 1,-53 35 0,-35-17-1,-17 17 32,-36 17-31,35-17-16,-35 18 15</inkml:trace>
  <inkml:trace contextRef="#ctx0" brushRef="#br0" timeOffset="42054.252">9278 5133 0,'0'0'0,"18"18"94,-1-18-79,1 17-15,17-17 16,1 18-16,87 17 15,-35-17 1,-35 17 0,-53 0-1,-35 18 1,-89 18 0,-52-1 15,70-17-16,36-17 1</inkml:trace>
  <inkml:trace contextRef="#ctx0" brushRef="#br0" timeOffset="43181.315">7179 5750 0,'0'0'0,"18"0"47,-1 0-47,36 18 15,71 17 1,-18 18-1,140 35 1,143 36 0,-248-71-16,123 35 15,195 88 1,-159-70 0,-89-35-1,-122-36 1,-19-17 15,-52-18-15,-1 0 46,-34 0-62,-1-18 16,0-17-1,-17-18 1,18 0 0,17 0-1,0 18 1,0 17 0,17 36 15,1-1-16,-1-17-15,19 53 16,17-18 15,-53 18-15,0-35-16,-18 17 16,-141 36-1,36-36 1,52-35-1,54-18 1</inkml:trace>
  <inkml:trace contextRef="#ctx0" brushRef="#br0" timeOffset="43947.191">10619 5098 0,'0'0'0,"0"17"32,0 1-17,0 35 1,-18 0 0,18-18-16,-18 53 15,-17-17 1,17-18-1,1-53 1,-36-36 0</inkml:trace>
  <inkml:trace contextRef="#ctx0" brushRef="#br0" timeOffset="44130.18">10425 4904 0,'0'0'0,"17"-18"0,18 18 16,-17 0 0,53 0-1,-1 35 1,-52 18 0,-18-18-16</inkml:trace>
  <inkml:trace contextRef="#ctx0" brushRef="#br0" timeOffset="44296.741">10231 5662 0,'0'0'15,"17"0"1,1 0-16,52 0 16,-34 0-16,34-18 15,36-34 1,-18-1-1</inkml:trace>
  <inkml:trace contextRef="#ctx0" brushRef="#br0" timeOffset="44679.442">11042 5045 0,'0'0'0,"-18"0"16,-17 35-1,-53 53 1,17 18 0,54 17-1,34-52 1,36-18 0,-18-53-16,107 18 15,-1-36 1,0-53-1,-53-52 1,-70-18 0,-107 35-1,-69 35 17,17 89-17,52 35 1,107 18-1,0-54-15</inkml:trace>
  <inkml:trace contextRef="#ctx0" brushRef="#br0" timeOffset="45012.504">11977 4939 0,'0'0'0,"-18"0"31,1 0-31,-54 0 16,0 53-1,54 0 17,17 35-17,17-53-15,36 36 16,18 17-1,-18 0 1,-53-17 0,-71-36-1,-105 0 1,-71-17 0,88-18-16</inkml:trace>
  <inkml:trace contextRef="#ctx0" brushRef="#br0" timeOffset="46259.635">10425 6279 0,'0'0'0,"0"18"31,0 0-15,-36 35-16,1 17 15,17-35-15,1 89 16,17-18 15,35-36-15,18-34-1,17-54 1,1-35 0,-18-18-1,-18 1 1,-35 35 0,0 70-1,-17 18 1,17 35-1,35-35 1,35-18 0,19-17-1,16-36 1,-34-52 0,-18-54 15,-18-35-16,-35 124-15,-53-88 16,-35 87 0,-18 19-1,36 70 1,52 17 0,18-34-16</inkml:trace>
  <inkml:trace contextRef="#ctx0" brushRef="#br0" timeOffset="69257.394">10495 6809 0,'0'0'0,"18"-18"31,70 0-16,-53 1-15,106-19 16,71-17 0,-18-17-1,-106-1 1,-70 36 0,-124 35-1,-88 53 1,53 18-1,70-19 17,142-34-17,176-53 1,-88 0 0,35-36-1,-141-17 1,-124 17-1,18 71-15,-229 18 16,17 70 0,89-17-1,123-36 1,71-17 0,105-18-1,71-36 1,-123-17 15,-142 18-15,-105 53-1,-1 35 1,54 17 0,105-52-16</inkml:trace>
  <inkml:trace contextRef="#ctx0" brushRef="#br0" timeOffset="70339.298">12259 6315 0,'0'0'0,"0"17"16,-18-17-1,-17 89 1,0 34-1,17-52 1,18-36-16,0 35 16,0-17-1,0-35 1,0-53 0,0-71-1,18-88 1,17-71-1,18 36 1,-35 123 15,17 141-15,18 54 0,53 87-1,0 0 1,-18-17-1,-53-35 1,-35-54 0</inkml:trace>
  <inkml:trace contextRef="#ctx0" brushRef="#br0" timeOffset="70538.962">12188 6473 0,'0'0'0,"18"0"15,17-17 1,-17 17 0,35-18-16,88-35 15,35 0 1,-123 53-16</inkml:trace>
  <inkml:trace contextRef="#ctx0" brushRef="#br0" timeOffset="70871.018">12965 6544 0,'0'0'0,"0"18"16,0-1 0,0-34 15,-18-1-16,0-17 1,18-18-16,-17-88 31,34 70-15,36 36 0,35 70-1,1 53 1,-36 18-1,-53 0 1,0-53 0,-18-35-1,18-36 1,0-35 0</inkml:trace>
  <inkml:trace contextRef="#ctx0" brushRef="#br0" timeOffset="71403.472">13458 5574 0,'0'0'0,"0"18"15,0 17 1,18 53-1,0 35 1,-1-17 0,1-35-16,-18 52 15,0 36 1,18-35 0,-18-54-1,0-88 16,0-34-15,0 16 0,0-34-16,-18-71 15,-17 52 17,-18 107-17,0 53 1,53-1-1,0 36 1,18-35 0,34 17-1,-16-88 1,34 0 0,-34-53-1,-19 35-15</inkml:trace>
  <inkml:trace contextRef="#ctx0" brushRef="#br0" timeOffset="71687.862">13811 6227 0,'0'0'0,"0"17"0,0 18 31,0 36-15,0-36-1,18-17 1,-18-36 0,18-17-1,-18-36 1,17-34 0,-17-19-1,35 36 1,-35 53-1,71 35 1</inkml:trace>
  <inkml:trace contextRef="#ctx0" brushRef="#br0" timeOffset="71988.253">14129 6050 0,'0'0'0,"0"18"16,-18 17-1,0 0-15,18 18 16,-17 53 0,34-88-16,1 35 15,88-18 1,-53-53 0,-18-35-1,-35-17 1,0-54-1,-53 1 1,-35 52 0,35 71 15,53 36-31</inkml:trace>
  <inkml:trace contextRef="#ctx0" brushRef="#br0" timeOffset="72168.06">14552 6121 0,'0'0'0,"0"17"15,18 1 1,-18 17 0,0-17-16,17 17 15,-17 0 1,-17-17-1</inkml:trace>
  <inkml:trace contextRef="#ctx0" brushRef="#br0" timeOffset="72334.847">14429 5662 0,'0'0'16,"17"18"15,19-1-15,-19 1-16,1 0 0</inkml:trace>
  <inkml:trace contextRef="#ctx0" brushRef="#br0" timeOffset="72784.046">15011 5838 0,'0'0'0,"-18"0"15,0 0-15,-52 53 16,-18 53 0,35 18-1,70-54 16,36-17-15,35-70 0,-17-19-1,-53 19-15,52-107 16,-34-35 0,-36-17-1,-18 17 1,0 89-1,-17 70 1,17 106 0,36 52-1,17 36 1,-17 0 0,0-53-1,-18-35 1</inkml:trace>
  <inkml:trace contextRef="#ctx0" brushRef="#br0" timeOffset="75796.199">2522 6897 0,'0'0'0,"18"0"125,0 0-125,-1 0 15,19 0 1,52 0-1,-53 0-15,71-18 16,-36 1 0,89-1-1,53 18 1,-1-18 0,19-17-1,-1 0 1,-53-1-1,-34 19 1,-37-19 15,1 19-15,-35-1 0,158-17-1,-35 17 1,-35 1-1,-36 17 1,-70-18 0,71 0-1,52-17 1,-52 35 0,-54-18-1,-17 1 1,18 17-1,34-35 1,1 17 0,0 18 15,-18 0-15,18-18-1,18 1 1,-1 17-1,-52 0 1,-36 0 0,-53 0 62,1-18-78,-1 18 15,-17 0-15</inkml:trace>
  <inkml:trace contextRef="#ctx0" brushRef="#br0" timeOffset="77595.628">2487 6897 0,'0'0'0,"-18"0"15,-17-18 1,0 18 0,0 0-1,17-17 1,0 17-16,36 0 47,17 0-32,36-18 1,-36 18-16,36 0 16,34 0-1,1-18 17,0 18-17,-18-17 1,36 17-1,-36 0 1,141-36 0,-52 36-1,-1-17 1,-35-1 0,-53 0-1,53-17 1,18 17-1,-53 1 1,-35 17 0,-18 0-1,52-18 1,36 1 15,71-19-15,-106 36-1,17-17 1,1-1 0,-1 0-1,-17 1 1,-35-1 0,-18 18-1,0-18 1,17 18-1,1-17 1,-1-1 0,-17 18-1,18-17 1,-1 17 15,1-18-15,35 18-1,-18-18 1,0 18 0,-35 0-1,0 0 1,-35 0 0,-1 0 46,-17-17-31,-17 17-31</inkml:trace>
  <inkml:trace contextRef="#ctx0" brushRef="#br0" timeOffset="87074.764">2452 5397 0,'0'0'0,"0"-17"47,0 34 265,0-34-296</inkml:trace>
  <inkml:trace contextRef="#ctx0" brushRef="#br0" timeOffset="96347.023">0 9331 0,'0'0'0,"0"18"63,0-1-63,0 1 15,0 0-15,0 105 16,0-70-1,0 35-15,0 18 16,0-18 15,0-106 1,0-140-17,0-1 1,0-17-1,0 52 1,53 54 0,17 70-1,1 70 1,-53-52-16,17 70 16,-17 35-1,-1 19 1,-17-1-1,0-88 17,0-36-32,-17-52 15</inkml:trace>
  <inkml:trace contextRef="#ctx0" brushRef="#br0" timeOffset="96846.829">0 9490 0,'0'0'0,"18"0"78,-1 0-78,19 0 0,16-18 15</inkml:trace>
  <inkml:trace contextRef="#ctx0" brushRef="#br0" timeOffset="97445.426">935 9260 0,'0'0'0,"-18"0"63,1 0-63,17 18 15,-18-18-15,-17 18 16</inkml:trace>
  <inkml:trace contextRef="#ctx0" brushRef="#br0" timeOffset="98012.314">1129 9366 0,'0'0'0,"-18"0"31,18-17-15,-35 17-1,17 0-15,-52 0 16,-54 35-1,18 0 1,1 36 0,105-1-1,53-17 1,88-70 0,-18-36-1,-17-36 1,-71 19-1,18-71 1,-35 0 0,-18 52-1,-35 107 17,-1 35-17,36 53 1,0 0-1,0-18 1,0 18 0,0 17-1,0-70 1,0-35 0,0-36-1</inkml:trace>
  <inkml:trace contextRef="#ctx0" brushRef="#br0" timeOffset="98378.03">1376 9260 0,'0'0'0,"0"18"31,0 0-16,0 52 1,0 18 0,0-35-1,35 36 1,-17-89-16,17 17 16,18-52-1,-35 17-15,34-52 16,-16-1-1,17-35 1,-53 36 0,0 52-1,17 18 1,72 35 0</inkml:trace>
  <inkml:trace contextRef="#ctx0" brushRef="#br0" timeOffset="98759.904">2417 9260 0,'0'0'0,"-18"0"16,18-17 0,-18 17-16,-52 0 15,-1 17 1,-52 36-1,52 18 1,53-1 0,107-17-1,-1-53 1,-18-35 0,-17-18 15,0-17-16,-53 17 1,-17 70 15,17 54-15,17-1 0,1-34-16,0-19 0</inkml:trace>
  <inkml:trace contextRef="#ctx0" brushRef="#br0" timeOffset="99012.135">2681 9260 0,'0'0'16,"0"-17"0,18-1-16,-1 0 15,36 18 1,18 53-1,-1 36 1,-52-19 0,0 18-1,-18-17 1,-36-36 0,19-52-1</inkml:trace>
  <inkml:trace contextRef="#ctx0" brushRef="#br0" timeOffset="99294.182">3492 8784 0,'0'0'0,"0"18"31,0 17-15,0-17-16,0 52 16,0 107-1,0-89 1,-17 71 0,-36-36-1,-18-17 1,54-71-16</inkml:trace>
  <inkml:trace contextRef="#ctx0" brushRef="#br0" timeOffset="99474.904">3193 9225 0,'0'0'0,"35"0"31,88 0-15,36 0 0,-35 0-1,-107 0-15</inkml:trace>
  <inkml:trace contextRef="#ctx0" brushRef="#br0" timeOffset="99858.085">2910 9207 0,'0'0'0,"-17"0"15,-1 0 1,0 18-1,1 0-15,-18 35 16,-54 53 0,72-54-1,-1 19 1</inkml:trace>
  <inkml:trace contextRef="#ctx0" brushRef="#br0" timeOffset="100640.225">4180 9172 0,'0'-17'32,"-17"17"-32,-19 0 15,1 0-15,-71 0 16,1 52 0,16 19-1,72 0 16,70-36-15,88 18 0,17-53-1,-87-53 1,-18 0 0,-35 0-1,-18 18 1,0 52-1,-36 54 1,36 0 0,18-19-1,17 19 1,36-36 0,17-35-1</inkml:trace>
  <inkml:trace contextRef="#ctx0" brushRef="#br0" timeOffset="101155.612">4833 9084 0,'0'0'0,"-18"0"16,1 18 0,-71 17-1,70-17-15,-53 52 16,71 1-1,0-1 1,53-34 0,18-36-1,-1-18 1,1-35 0,-36-18-1,-17 36 1,-36 35-1,-17 71 17,-18 52-17,0 71 1,18 35 0,0-52-1,-18-36 1,-18-88-1,18-35 1,0-71 0,0-53-1,53-53 1,106-35 0,106 18-1,-124 140 1</inkml:trace>
  <inkml:trace contextRef="#ctx0" brushRef="#br0" timeOffset="101522.105">5362 9260 0,'0'0'0,"18"0"47,17 0-32,18 0 1,-18-35 0,1 0-1,-36 17-15,0 1 16,-36-1 0,-34 18-1,-1 53 1,18 35-1,53-17 1,0 17 15,36-18-15,87-34 0,-17-72-1,-36-17-15</inkml:trace>
  <inkml:trace contextRef="#ctx0" brushRef="#br0" timeOffset="101788.598">5962 9137 0,'-265'300'16,"530"-600"-16,-265 282 0,-18 18 31,1 0-31,-19 36 16,19-1-1,-1 0-15,18 18 16,0 53-1,0 0 1,-18 17 15,-34-52-15,-1-54 0,-18-17-1,18-35 1,53-53-1</inkml:trace>
  <inkml:trace contextRef="#ctx0" brushRef="#br0" timeOffset="102770.792">7373 9066 0,'0'0'0,"-18"0"16,-70 36-1,53-19 1,-53 36-16,0 53 15,52-18 1,89-35 0,0-18 15,53-70-15,-53-18-1,-18-53 1,-35 1-1,-35 16 1,-18 72 0,35 17-1,106 35 1,36-35 0,-1-35-1,1-18 1,-36-53-1,0 0 1,-52 18 0,-36 70-1,0 54 17,-53 52-17,0 71 1,-18 17-1,18 36 1,18 35 0,0-1-1,-1-69 1,1-54 0,-18-105-1,18-36 1,17-70-1,18-53 1,36-53 0,34 35-1,36 53 17,53 18-17,-18 35-15</inkml:trace>
  <inkml:trace contextRef="#ctx0" brushRef="#br0" timeOffset="103518.962">9049 9049 0,'0'0'0,"17"-18"31,1 18-31,53-53 16,17-35 0,-53 53-1,53-71 1,0-71 0,-52 36-1,-36 71 1,-124 52-1,18 124 1,18 70 0,71 36-1,17-88 1,52 105 0,-52-106-1,-17-34 1,-36-37-1,-53-52 1,18 0 0,-88-35-1,140 0 1,89 0 15,88-36-31</inkml:trace>
  <inkml:trace contextRef="#ctx0" brushRef="#br0" timeOffset="103918.838">9472 9243 0,'0'0'0,"18"0"16,-1 0-1,1-18-15,53 0 16,17-34 0,-53-1-1,-35 17 1,-71 36 15,19 18-15,-72 70-1,89-17 1,35 17 0,35-35-1,36 0 1,-18-53 0,88-18-1,-36-52 1,-69 34-16</inkml:trace>
  <inkml:trace contextRef="#ctx0" brushRef="#br0" timeOffset="104184.685">10231 8467 0,'0'0'0,"0"17"31,17 36-16,-17 71 1,0-71-16,0 52 16,-70 107-1,17-71 1,17-17 0,36-54-1,0-34 1,18-36-1,0 0-15</inkml:trace>
  <inkml:trace contextRef="#ctx0" brushRef="#br0" timeOffset="104500.499">10319 9155 0,'0'0'0,"17"0"31,1 0-15,0 0 0,52 0-1,-17-18 1,0-35 0,-53 0-1,0 35-15,0 1 16,-18 17-16,-52 35 15,-1 18 1,36 18 0,35-1-1,53 1 1,17-18 0</inkml:trace>
  <inkml:trace contextRef="#ctx0" brushRef="#br0" timeOffset="104799.945">10672 9260 0,'0'0'0,"0"-17"16,0-36 0,35-18-1,18 1 1,35 34-1,0 54 1,-17 53 0,-71 34-1,-18-16 1,-53-19 0,36-17-1,18-53 1,-1 0-1,36-35-15</inkml:trace>
  <inkml:trace contextRef="#ctx0" brushRef="#br0" timeOffset="104982.669">11448 9031 0,'0'0'0,"-18"0"15,0 18-15,-17-1 16,-35 72-1,17-19 1,35-17 0,18-35-1</inkml:trace>
  <inkml:trace contextRef="#ctx0" brushRef="#br0" timeOffset="105149.559">11359 8661 0,'0'0'0,"18"17"16,0 1 0,-1 0-1,1-1-15</inkml:trace>
  <inkml:trace contextRef="#ctx0" brushRef="#br0" timeOffset="105565.942">11624 9031 0,'0'0'0,"-18"18"15,1-1 1,-1 19 0,0-19-16,18 19 15,18 34 1,53-35 0,34-35-1,1 0 1,-35-53-1,-1-17 1,-17-54 0,-53 89-1,-17 88 17,17 18-17,0-54 1,0 54-1,17-36-15,1 0 16</inkml:trace>
  <inkml:trace contextRef="#ctx0" brushRef="#br0" timeOffset="106031.653">12188 9137 0,'0'0'0,"0"-18"15,36-35 1,-1-35 0,36 35-1,-19 53 1,1 53 0,-53 0-1,0-35-15,0 52 16,-17-17 15,17-35-15,0-53 15,0-54-15,53 19-1,17-18 1,1 70-1,-36 18-15,0 35 16,18 53 0,-53 36-1,-35-89 1,0 18 0,17-53-1,36 0 1</inkml:trace>
  <inkml:trace contextRef="#ctx0" brushRef="#br0" timeOffset="106347.852">13370 8819 0,'0'0'0,"0"18"31,18-18-15,35 18-1,0-18 1,-36-18 0,-17-17-1,0 0 1,-53 17-1,18 53 1,18 0 15,17 1-31</inkml:trace>
  <inkml:trace contextRef="#ctx0" brushRef="#br0" timeOffset="106580.42">13441 9225 0,'0'0'0,"17"0"63,1 0-47,-18-18-16,0 1 15,-35 17 1,-36-18-1,-17 18 1,70 0 0</inkml:trace>
  <inkml:trace contextRef="#ctx0" brushRef="#br0" timeOffset="107745.982">935 10142 0,'0'0'0,"-18"0"0,-52 0 16,-36 0-1,18-17 1,70 17 0,71 0-1,123 0 1,89 0-1,123-18 1,141 36 0,36-1 15,-54 1-15,-229 0-1,-123-18 1,-88 0-1,-36-18 1,-35 0 15,-18 18-15,18-17-16,0-1 16</inkml:trace>
  <inkml:trace contextRef="#ctx0" brushRef="#br0" timeOffset="108180.633">4868 10178 0,'0'0'0,"18"0"47,0 0-47,123 17 32,-71-17-32,71 0 15,142 0 1,-107 0-1,-35-35 1</inkml:trace>
  <inkml:trace contextRef="#ctx0" brushRef="#br0" timeOffset="108595.024">7179 10160 0,'0'0'15,"18"0"16,-1 0-31,1 0 0,52 0 16,107 0 0,-107 0-1</inkml:trace>
  <inkml:trace contextRef="#ctx0" brushRef="#br0" timeOffset="109264.769">9402 10054 0,'0'0'0,"-18"0"15,0 0 1,1 0 0,-1 0-16,53 0 46,1 18-46,87-1 16,-35-17-16,106 18 16,318 17-1,140-17 1,107-18 0,-36 0 15,-211 0-16,-301-35 1,1-1 0,-159 19-1,-36 17 1,-52 0 15,18 0-31</inkml:trace>
  <inkml:trace contextRef="#ctx0" brushRef="#br0" timeOffset="110391.128">529 11042 0,'0'0'0,"-17"0"16,17-18-1,0 36 17,-18 52-17,-17 54 1,-1-18-1,-17-18 1,18-35 0,17-35-16,1-1 15,-1-17 1,18-35 0,0 17-1</inkml:trace>
  <inkml:trace contextRef="#ctx0" brushRef="#br0" timeOffset="110840.073">617 10707 0,'0'0'0,"18"17"31,17 54-16,18 0 1,-35-19-16,88 72 16,-1-18-1,-16-53 1,-1 17 0,0-34-1,-88-19 1,-18 18 15,-70 1-15,-53 34-1,-35 1 1,-18-1 0,0-17-1,70-17 1,54-19-1,70 1 1,53-36 0,-18 18-16</inkml:trace>
  <inkml:trace contextRef="#ctx0" brushRef="#br0" timeOffset="112503.986">2593 10954 0,'-18'0'47,"1"0"-31,-19 17-1,-69 89 1,52-71-16,-36 71 16,-16 35-1,69-35 1,54 18-1,88-18 1,0-71 0,-1-53-1,-16-17 1,-1-53 0,-53 35-16,18-53 15,0-106 1,-53 142-16,-35-107 15,-18 124 1,-71 36 15,-17 70-15,53 53 0,70 17-16</inkml:trace>
  <inkml:trace contextRef="#ctx0" brushRef="#br0" timeOffset="112854.311">2893 11518 0,'0'0'0,"-18"0"15,18 18-15,-18-1 16,-17 54 0,18-18 15,-1-18-31,-17 71 16,-1 35-1,-17-17 1,18-36-1,35-53 1,0-53 0,18-70-1</inkml:trace>
  <inkml:trace contextRef="#ctx0" brushRef="#br0" timeOffset="113070.168">3034 11395 0,'0'0'0,"0"17"16,53 19 0,17 34-1,-34-17 1,-54 35 15,0-70-31,-52 35 16,-36-18-1,71-17-15,-18-18 16,17-18 0</inkml:trace>
  <inkml:trace contextRef="#ctx0" brushRef="#br0" timeOffset="113403.317">3369 11589 0,'0'0'0,"18"0"15,-1-18-15,36 18 16,-35-18 0,52-17-1,-34 0 1,-36 0-1,-36 17 1,-34 18 0,17 35-1,0 53 1,88 1 0,53-19-1,-17-35 1</inkml:trace>
  <inkml:trace contextRef="#ctx0" brushRef="#br0" timeOffset="113686.047">3881 11553 0,'17'-35'15,"-17"18"-15,35-36 16,36 0-1,0 17 1,34 54 0,-16 53-1,-54 17 1,-35 0 0,0-35-1,-53 17 1,0-52-1</inkml:trace>
  <inkml:trace contextRef="#ctx0" brushRef="#br0" timeOffset="114488.661">5397 11412 0,'0'0'0,"0"-17"15,0-1 1,0 0 0,-17 18-1,-18-17 1,-1 17-16,-34 0 15,-1 35 1,54 18 0,34 18-1,18-19 1,18 19 0,0 0-1,-53-36 1,-70-18-1,-1-17 1,-52 0 0,35-17-1,70-18 1</inkml:trace>
  <inkml:trace contextRef="#ctx0" brushRef="#br0" timeOffset="114851.34">5750 11448 0,'0'0'16,"-17"0"-16,-1 17 16,-35 36-1,0 18 1,36 17-1,34-53 1,1-17-16,52 17 16,19-35-1,-19-35 1,-17-36 0,-53 1 15,0-18-16,-53 35 1,-35 35 0,70 36-1,18-1-15</inkml:trace>
  <inkml:trace contextRef="#ctx0" brushRef="#br0" timeOffset="115271.73">6138 11412 0,'0'0'0,"0"18"16,-17-18-16,-1 35 16,0-17-16,-17 52 31,35 19-16,18-36 1,52-1 0,36-52-1,0 0 1,-18-70 0,-17-18-1,-36 17 1,-35 36-1,-18 35 1,-35 70 0,36 1-1,17 0 1,17-19 0,19-34-1</inkml:trace>
  <inkml:trace contextRef="#ctx0" brushRef="#br0" timeOffset="115584.811">6967 11448 0,'0'0'0,"18"17"15,0 19 1,-18-1-16,17 18 15,-17 35 1,0-35 0,0-36-1,-17-17 1,-1-17 0,18-36-1,35-18 16,36-17-15,17 18 0,0 34-1</inkml:trace>
  <inkml:trace contextRef="#ctx0" brushRef="#br0" timeOffset="115866.031">7549 11342 0,'0'0'0,"-17"17"31,-1-17-31,-70 53 16,35-17 0,0 34-1,53 18 1,18-17-1,52-36 17,-52-17-32,70-18 15,-35-18 1,-18 1-16</inkml:trace>
  <inkml:trace contextRef="#ctx0" brushRef="#br0" timeOffset="116216.121">7867 11448 0,'18'0'31,"-1"0"-15,1 0-16,35-36 15,0 19 1,-18-19-1,-35 19 1,-18-1 0,-35 1-1,-52 34 1,-1 54 0,53 35-1,53-54 1,70 54-1,36-53 1,18-53 0,-36-17-1</inkml:trace>
  <inkml:trace contextRef="#ctx0" brushRef="#br0" timeOffset="117097.819">9155 11483 0,'0'0'0,"17"0"47,1 0-47,17 0 16,106 0-1,71 0 1,-124 0-16,88 0 16,89 0-1,-71-18 1,-53 1-1,-106-1 17,-17 0-17,-18 1 1,0-1 0,-53-35-1,18 18 1,17 17-1,1 18 1,17 36 15,17-19-31,1 36 16,0 53 0,-18-36-1,-18 1 1,0-36-1,-35-17 1,0-18 15</inkml:trace>
  <inkml:trace contextRef="#ctx0" brushRef="#br0" timeOffset="118244.795">11307 11307 0,'0'0'0,"0"-18"15,-18 18 16,-17 35-15,-36 18 0,36-18-16,-18 71 15,35-18 1,36-35 0,70-35-1,18-18 1,0-18-1,52-17 1,-69 17 0,-54 18 15,0 18-15,18 0-1,18-1 1,-18-17-1,52-35 1,-16-18 0,-36-53-1,-1-17 1,-52-36 0,-17 53-1,-71-35 1,-106 53-1,17 106 1,18 70 0,36 35 15,52-35-15,36 18-1,70 18 1,54-54-1,34-52 1,18-18 0,18-18-1,17-17 1,-70 17 0</inkml:trace>
  <inkml:trace contextRef="#ctx0" brushRef="#br0" timeOffset="118628.581">12453 11359 0,'0'0'0,"0"18"32,-35 0-17,-1 17 1,-16 18-1,34-35-15,18 17 16,18 18 0,34-18-1,19-17 1,0-54 0,-1-17-1,-35-35 1,-35-18-1,-35 71 1,-18 35 0,18 18-1,35 17 17</inkml:trace>
  <inkml:trace contextRef="#ctx0" brushRef="#br0" timeOffset="119110.511">12894 11359 0,'0'0'0,"-18"18"16,1 0 0,-1-1-16,0 36 15,1 18 1,34-18-1,54-36 1,0-17 0,17-17-1,-18-54 1,-17 1 15,-35 52-15,-36 71 15,18-35-31,18 17 16,35 18-1,35-36 1,0-17 0,-17-35-1,-36-53 1,-17 0-1,-36-18 1,-17 35 0,-1 71-1</inkml:trace>
  <inkml:trace contextRef="#ctx0" brushRef="#br0" timeOffset="119443.94">13617 11553 0,'0'-17'16,"18"-1"0,-18 1-16,17-19 15,-17-17 1,18 36-16,17-71 15,1 17 1,34 71 0,-17 71-1,0 34 1,-53-34 15,-35-1-15,0-52-1,-1-18 1,36-35 0</inkml:trace>
  <inkml:trace contextRef="#ctx0" brushRef="#br0" timeOffset="119712.512">14340 10619 0,'0'0'0,"0"17"16,-17-17-16,17 18 0,-36 88 15,1 70 1,0 0 0,0-17 15,-1-53-16,19 18 1,34-89 0,36-35-1</inkml:trace>
  <inkml:trace contextRef="#ctx0" brushRef="#br0" timeOffset="120025.952">14534 11183 0,'0'0'0,"-35"0"16,0 35 0,-36 54-1,36-1 1,53-18 0,-1-34-1,36-1 1,18-35-1,-18 0 1,0-71 0,-18-17-1,-35-18 1,-18 36 0,-70 34-1,70 54 1</inkml:trace>
  <inkml:trace contextRef="#ctx0" brushRef="#br0" timeOffset="120458.347">15187 11148 0,'0'0'0,"-18"0"0,-34 17 31,16-17-31,-34 36 16,-54 17-1,89 0 1,70-1 0,71-16-1,-18-36 1,0-36-1,-52 1 1,-1-53 0,-70 141 15,-1 17-15,36 19-1,0-54 1,18-17-1,17 17 1,36-35 0,-53-18-16</inkml:trace>
  <inkml:trace contextRef="#ctx0" brushRef="#br0" timeOffset="120975.059">16140 10372 0,'0'0'0,"0"17"32,0 1-32,0 88 15,0 70 16,-53 71-15,-18-35 0,53-142-16,-34 36 15,-1 18 1,35-71 0,18-36-1,0-34 1,35-36-1,1-53 1,-19 0 0,-105-18-1,-35 89 1,52 53 0,-17 70 15,52 18-16,72-18 1,87-17 0,1-71-1,-89 0-15</inkml:trace>
  <inkml:trace contextRef="#ctx0" brushRef="#br0" timeOffset="121576.344">17057 11218 0,'0'0'0,"0"18"0,-18-18 15,1 18 1,-19-1-16,-17-17 31,18 0-15,-53-53-1,0-70 1,17-18 0,53-53-1,71 88 1,0 53-1,35 18 1,-17 35 0,-71 35-1,-88 53 1,0-17 0,-36 52-1,1 1 1,52-1-1,89-17 17,88-35-17,17-54 1,1-34 0,-54-36-1,18-71 1,-17 18-1,-53 18 1,-18 70-16,0-17 16</inkml:trace>
  <inkml:trace contextRef="#ctx0" brushRef="#br0" timeOffset="122538.935">17903 10689 0,'0'0'0,"0"18"31,-17 17-31,-18 71 16,-1-18 15,-17 36-15,36-72-16,-19 37 16,19-19-1,-18-70 1,17-17-1</inkml:trace>
  <inkml:trace contextRef="#ctx0" brushRef="#br0" timeOffset="122725.257">17780 10372 0,'35'0'31,"1"0"-31,-1 17 0,106 19 16,35 52 15,-140 0-15</inkml:trace>
  <inkml:trace contextRef="#ctx0" brushRef="#br0" timeOffset="122903.918">17462 11324 0,'0'0'0,"18"0"0,17 0 16,71 0 0,-53 0-16,35-17 15,-35 17-15</inkml:trace>
  <inkml:trace contextRef="#ctx0" brushRef="#br0" timeOffset="123237.851">18062 11324 0,'0'0'0,"0"18"16,-17-18 0,17-18 15,0 1-16,35-36 1,18-18 0,-36 36-16,36-18 15,53 0 1,-35 71 0,-18 52-1,-36 36 1,-34-18-1,-19-17 1,19-54 0,-1-17 15,18-35-31</inkml:trace>
  <inkml:trace contextRef="#ctx0" brushRef="#br0" timeOffset="123603.21">18927 10883 0,'0'0'0,"-18"0"47,0 18-31,18-1-16,-35 36 15,17-17 1,18 17-16,-17 70 16,17-35-1,0-35 17,-18 0-17,0-35 1,-52-1-1,-18-17 1,17-35 0,53-18-1,18 36-15</inkml:trace>
  <inkml:trace contextRef="#ctx0" brushRef="#br0" timeOffset="123869.661">19491 10548 0,'0'0'0,"-18"18"32,1-1-17,-1 1-15,-53 88 16,1 35-1,17 35 1,0-35 0,35-17-1,1-71 1,17-36 0</inkml:trace>
  <inkml:trace contextRef="#ctx0" brushRef="#br0" timeOffset="124418.74">19191 11060 0,'0'0'0,"18"0"0,35 0 31,-18 0-31,53 0 16,36 0-1,17-18 1,-35-17 0,-54-1-1,-52 1 1,-52 35 0,-54 18-1,0 52 1,53 1-1,71 17 1,52-35 0,1-35-1,-1-36 1,1-35 15,-18-35-15,-18 17-1,-53 124 17,-35 35-17,36 1 1,17-72-16,0 54 16,0-54-1,35-17 1,-17-17-16</inkml:trace>
  <inkml:trace contextRef="#ctx0" brushRef="#br0" timeOffset="124735.556">20461 10336 0,'0'0'0,"-18"18"16,1 0 0,-36 52-1,0 89 1,0 53 0,0-1-1,18-52 1,17-106-16,1 18 15,-1-1 1,18-52 0,18-18-1,35-71 1</inkml:trace>
  <inkml:trace contextRef="#ctx0" brushRef="#br0" timeOffset="124967.66">20937 10477 0,'-17'0'15,"-1"0"1,0 18-16,1 0 16,-18 17-16,-36 53 15,-53 194 1,54-88-1,-1-35 1,54-71 0,17-70-1</inkml:trace>
  <inkml:trace contextRef="#ctx0" brushRef="#br0" timeOffset="125654.065">21272 11254 0,'0'0'0,"18"0"16,35-36-1,0 1 1,-18-36 0,-17 36-1,-36 0 1,1 17 0,-36 36-16,-71 52 15,71 36 16,36-17-15,17-37 0,0 1-1,53 0 1,17-53 0,1 0-1,35-35 1</inkml:trace>
  <inkml:trace contextRef="#ctx0" brushRef="#br0" timeOffset="126049.754">21802 11112 0,'0'0'0,"0"-17"16,-18 17-16,-17 0 16,-1 0-1,-16 17-15,-19 54 16,36 0 15,35 17-15,17-35-1,54-18 1,-18-35 0,17-35-1,-17-36 1,-17 1-1,-36 34 1,-18 54 0,-17 17-1,17 18 1,18 0 0,18 0-1,52-35 16,18-18-31</inkml:trace>
  <inkml:trace contextRef="#ctx0" brushRef="#br0" timeOffset="126366.303">22348 11148 0,'0'0'0,"-17"0"15,-1 0 1,1 0-1,-36 35 1,0 18 0,53 18-1,0-54-15,0 36 16,17 53 0,-17-71-1,-35-17 1,-35-18 15,-1 0-15,-17-18-1,88 1 1,0-1-16</inkml:trace>
  <inkml:trace contextRef="#ctx0" brushRef="#br0" timeOffset="126548.196">22666 11359 0,'0'0'0,"-18"18"15,18 0 1,-35 17-16,-18 0 16,18 1-1</inkml:trace>
  <inkml:trace contextRef="#ctx0" brushRef="#br0" timeOffset="126714.641">22825 10989 0,'0'0'0,"0"18"31,-18-1-15,18 1 0,0 0-16</inkml:trace>
  <inkml:trace contextRef="#ctx0" brushRef="#br0" timeOffset="127500.767">23319 11324 0,'0'0'0,"-18"0"16,0 0 0,-17 35-1,17 18 1,18 0-1,53-17 1,18-19 0,17-17-1,0-17 1,-17-36 0,-54 35-16,1-17 15,-18-1 1,-35 36 15,-18 53 0,35-17-31,-35 17 16,-17 52 0,-1 19-1,18 35 1,18-36-1,0-52 1,-18-54 0,0-52-1,18-53 1,35-36 0</inkml:trace>
  <inkml:trace contextRef="#ctx0" brushRef="#br0" timeOffset="129652.249">23107 10954 0,'0'0'0,"0"17"234,0 1-218,0 0-16,0-1 16,-18 19-1,1 16 1,-1-34-16,0 35 15,-17 0 1,17-35 0,-17 35-1,18-36 1,-19 18 0,36-17-1,-35 17 1,35-17-1,-35 17 1,17-17 15,18 0-15,0-1 0,-18-17-1,18 18 1,-17-1-1,-1 1 17,18 0-17,-17-1 1,17 1 0,-18-18-1,18 18 1,18-18 78,-1 0-63</inkml:trace>
  <inkml:trace contextRef="#ctx0" brushRef="#br0" timeOffset="132938.304">24201 11606 0,'0'0'0,"-18"0"16,36 0 46,87-53-31,-69 53-31,-1-17 16,0-1-16,106-35 16,-35 0-1,-35 36 1,-54-1 0,1 0-1,-53 18 1,-18 0-1,18-17 1</inkml:trace>
  <inkml:trace contextRef="#ctx0" brushRef="#br0" timeOffset="133172.589">24536 11271 0,'70'71'16,"-140"-142"-16,70 89 46,53 17-30,35 18 0,-18 18-1,-52-36 1,-18-17-16,-53 34 16,-17-16-1,17-36 1,35-18-1</inkml:trace>
  <inkml:trace contextRef="#ctx0" brushRef="#br0" timeOffset="134386.51">24324 11589 0,'0'0'0,"-18"0"31,1 0 0,-1 0 16,0 0-31,1 0-1,-1 0-15,1-18 16,-1 18 0,0 0 15,1 0-15,-1 0 15,0 0 0,18-18 47,18 1-62,17 17-1,71-35 1,53-1 0,70-17-1,-17 18 1,-106 0 0,-71 35-1,18-18 1,-36 1-1,-17-1 1,-17 18 0,-54 0-1,36-18 1,-71 1 0,71-1-1</inkml:trace>
  <inkml:trace contextRef="#ctx0" brushRef="#br0" timeOffset="134769.133">24536 11218 0,'17'0'78,"1"0"-78,17 0 16,53 18 0,-52-18-16,140 35 15,-52-17 1,-54 17 0,-52 18-1,-54 0 1,-69 18-1,-19-19 1,1 1 0,52-35-1,71-36 1,53 1 15,-18-1-31</inkml:trace>
  <inkml:trace contextRef="#ctx0" brushRef="#br0" timeOffset="135285.648">25717 10936 0,'0'0'0,"-17"0"47,-1 0-47,1 0 16,-36 71 0,-18 34-1,36 19 1,35-89-16,0 36 15,17 35 1,54-53 0,17-18-1,0-18 1,-17-34 15,0-36-15,-54 35-16</inkml:trace>
  <inkml:trace contextRef="#ctx0" brushRef="#br0" timeOffset="135568.349">25929 11271 0,'0'0'0,"-35"36"32,17 34-17,18-17 1,0-35-16,36 52 15,16-35 1,1-35 0,-17 0-1,-19-35 1,-17-18 0,-17-70-1,-19 70 16,-17 35-15,36 18-16</inkml:trace>
  <inkml:trace contextRef="#ctx0" brushRef="#br0" timeOffset="135936.219">26335 11236 0,'0'0'0,"-18"0"16,1 0-1,-36 18 1,17 17 0,19 18-1,17 0 16,17-36-31,36 19 16,35-1 0,-35 0-1,-35 0 1,-18-17 0,-88 0-1,0-1 1,17-17-1,71-17 1</inkml:trace>
  <inkml:trace contextRef="#ctx0" brushRef="#br0" timeOffset="136234.015">26635 10989 0,'0'0'0,"0"18"32,0-1-17,17 36 1,1 53 0,0-53-16,17 53 15,-17 0 1,-1-53-1,1 17 1,-18-35 0,0-52 15</inkml:trace>
  <inkml:trace contextRef="#ctx0" brushRef="#br0" timeOffset="136383.217">26741 11324 0,'0'0'0,"17"0"16,18-17-1,54-1 1,16-35 0,-87 35-16</inkml:trace>
  <inkml:trace contextRef="#ctx0" brushRef="#br0" timeOffset="137299.038">27799 11377 0,'0'0'0,"18"0"62,-1 0-62,-17-18 16,35 1 0,1-1-1,-19-17 1,-17 0 0,-17 35-1,-54 17 1,-35 54-1,71-18 1,0 17 0,35 18-1,70-35 1,36-17 0,18-36-1,-19-18 1,-34-35-1</inkml:trace>
  <inkml:trace contextRef="#ctx0" brushRef="#br0" timeOffset="137747.394">28310 11254 0,'0'0'0,"18"0"31,0-18-15,-1 0-16,19-17 15,-36-18 1,0 18-1,-18 17 17,-17 18-17,17 18-15,-17 52 16,35 54 0,0 17-1,35 0 1,-17-17-1,17-54 1,-35 1 0,0-107 15,0 19-15</inkml:trace>
  <inkml:trace contextRef="#ctx0" brushRef="#br0" timeOffset="137897.758">28205 11518 0,'0'0'0,"17"0"15,-17-17 1,18 17-16,17-18 16,0 18-16,18-18 15,18-17-15</inkml:trace>
  <inkml:trace contextRef="#ctx0" brushRef="#br0" timeOffset="138296.396">28751 11165 0,'0'0'16,"0"-17"-1,18 17-15,0-18 16,-18 0 0,17 1-16,-17-18 31,-35 35-15,-36 17-1,54 18 1,-18 71-1,35 18 1,17 17 0,1 35-1,-18-105 1,0-1 0,0-34-1,0-72 16</inkml:trace>
  <inkml:trace contextRef="#ctx0" brushRef="#br0" timeOffset="138479.709">28646 11483 0,'0'0'0,"17"0"15,18 0 1,-17-18-16,17 18 16,18-35-1,-17 17 1</inkml:trace>
  <inkml:trace contextRef="#ctx0" brushRef="#br0" timeOffset="138878.901">29016 11377 0,'0'0'0,"18"0"31,-18-18-16,17 1 1,1-1 0,-18 1-1,0-1-15,-18 18 16,-17 0 0,0 53-1,17-18 1,18 36-1,0-1 1,71 1 0,17-54 15,-35-17-15,35-17-16</inkml:trace>
  <inkml:trace contextRef="#ctx0" brushRef="#br0" timeOffset="139161.965">29545 11236 0,'0'0'0,"-18"0"16,1 0 0,-54 53-1,54-35-15,-19 17 16,19 35-1,17 1 1,35-18 0,18 0-1,35-53 17,0 0-17,-17-53 1,-36 18-16</inkml:trace>
  <inkml:trace contextRef="#ctx0" brushRef="#br0" timeOffset="139778.598">29863 11289 0,'17'0'31,"1"-18"-31,52 18 16,1-17-1,0-1 1</inkml:trace>
  <inkml:trace contextRef="#ctx0" brushRef="#br0" timeOffset="140526.501">29933 10936 0,'0'0'0,"-17"0"63,17 18-63,0-1 15,-18-17-15,18 53 16,0 18 0,0-36-1,35 71 1,-17-88 0,-1 87-1,19-34 1,-1 0-1,-17-36 1,-1 0 0,1-35-1,0 18 1,-1-18 0,18 0-1,18-36 1</inkml:trace>
  <inkml:trace contextRef="#ctx0" brushRef="#br0" timeOffset="142074.852">30409 11271 0,'0'0'0,"0"18"16,0 0-1,0 52 1,0-35 0,18 36-1,-18-53-15,0-1 16,0 1-1,0-53 17</inkml:trace>
  <inkml:trace contextRef="#ctx0" brushRef="#br0" timeOffset="142240.481">30392 10989 0,'0'0'0,"17"18"47,-17-1-31,18 1 0</inkml:trace>
  <inkml:trace contextRef="#ctx0" brushRef="#br0" timeOffset="142593.699">30586 11289 0,'0'0'0,"0"18"16,35-1-1,-35 1 1,35 17-16,1 18 31,-19-18-15,1-17-1,0-18 1,-1-18 0,1-17-1,-18-36 1,0 19-1,0-19 1,0 0 0,35 36-1</inkml:trace>
  <inkml:trace contextRef="#ctx0" brushRef="#br0" timeOffset="142939.032">31115 11271 0,'0'0'0,"18"0"31,17-17-15,0-19 0,-17 19-16,-1-19 15,-17-17 1,-17 18-1,-54 35 1,-17 71 0,35 52-1,53-52 1,53 35 0,88-18-1,18-53 1,-89-35-1,1 0 1</inkml:trace>
  <inkml:trace contextRef="#ctx0" brushRef="#br0" timeOffset="145735.642">512 12859 0,'0'0'0,"-18"0"16,0 0-1,-35 0 1,36 0-16,-1 0 16,0-18-1,18-17 1,89 0-1,-1-1 1,-53 36 0,18 36-1,-53 52 1,-106 70 0,-17-52 15,34-35-16,54-53 1,35-36 0,18-70-1,35 17 1,-18 53 0,18 54-1,-18 34 1,1 19-1,-19-54 1,71 35 0,-17-87-1,-36-1 1</inkml:trace>
  <inkml:trace contextRef="#ctx0" brushRef="#br0" timeOffset="146167.571">670 12559 0,'0'0'0,"18"0"16,-18 18-1,18-1-15,70 36 16,-18 0-1,36 35 1,0 0 0,-18 1-1,-17-19 1,-18-17 0,-53-35 15,-18 17-16,-35 18 1,-35 17 0,-18 1-1,-17 0 1,17-19 0,53 1-1,53-35 1,53-36-1</inkml:trace>
  <inkml:trace contextRef="#ctx0" brushRef="#br0" timeOffset="146734.104">2152 12753 0,'0'0'0,"-18"0"0,1 0 16,-54 18 0,53-1-16,-70 36 15,-18 53 1,54 0 0,16 53-1,107 52 16,35-123-15,-18-70 0,35-18-1,1-71 1,-18-123 0,-53 18-1,-53 53 1,-89-1-1,-34 71 1,-1 53 0,89 53-1,53-18-15,-1-17 16</inkml:trace>
  <inkml:trace contextRef="#ctx0" brushRef="#br0" timeOffset="147016.804">2681 13159 0,'0'0'0,"-35"35"16,0 18-1,-1 53 1,19 17-1,17-70-15,-36 70 16,19-17 0,-1-53-1,0-35 1,1-18 0,17-71-1</inkml:trace>
  <inkml:trace contextRef="#ctx0" brushRef="#br0" timeOffset="147251.239">2822 13000 0,'0'0'0,"18"35"32,35 36-17,-36 35 1,-17 17-1,-53-35 1,-17-35 0,-1-53-1,36 0 1,35-18-16,0 1 16</inkml:trace>
  <inkml:trace contextRef="#ctx0" brushRef="#br0" timeOffset="147581.757">3122 13176 0,'0'0'0,"18"-17"47,-1-1-47,1 0 15,-18-17 1,0 17-16,0-35 16,-18 36-1,-52 34 1,35 19 0,-1 70-1,36-1 16,18-52-31,35 0 16,53 18 0,-71-54-16</inkml:trace>
  <inkml:trace contextRef="#ctx0" brushRef="#br0" timeOffset="147831.528">3440 13247 0,'0'0'0,"0"-53"15,0 0 1,0 35-16,70-70 16,18 35-1,36 88 1,-36 18 0,0 53-1,-53 53 1,-70-71-1,-18-35 17,18-53-32</inkml:trace>
  <inkml:trace contextRef="#ctx0" brushRef="#br0" timeOffset="148514.685">4815 13194 0,'0'0'0,"0"-18"16,0 1-16,0-19 15,-17 1 1,-1 35-16,-52-18 15,-19 18 17,54 36-17,17 17 1,18 52 0,53-16-1,0-1 1,-17-18-1,-36-34 1,-53-1 0,-18-17-1,-17-18 1,53 0 0,35-18-1</inkml:trace>
  <inkml:trace contextRef="#ctx0" brushRef="#br0" timeOffset="148879.884">5115 13159 0,'0'0'0,"-17"0"15,-19 70 1,-17 36-1,36 17 1,17-52 0,17-36-16,72 36 15,-1-54 1,-18-34 0,-17-36-1,-17-18 1,-36-52-1,-53-1 1,-36 89 0,19 35 15,52 35-15</inkml:trace>
  <inkml:trace contextRef="#ctx0" brushRef="#br0" timeOffset="149280.085">5521 13247 0,'0'0'16,"-18"17"0,18 1-16,0 35 15,-17-18-15,17 53 16,17 1-1,54-36 1,-1-53 15,-17 0-15,0-71 0,18-88-1,-71 36 1,0 52-1,-53 142 17,35 35-17,1-71-15,17 71 16,17-18 0,19-70-1,-1-1 1</inkml:trace>
  <inkml:trace contextRef="#ctx0" brushRef="#br0" timeOffset="149582.53">6032 13194 0,'0'0'0,"18"18"31,0-1-31,-1 54 16,1 70-1,0-53 1,-18-53 0,0 1-1,-18-36 1,-17-53 0,35-18-1,0-35 1,35-17-1,53 17 1,36 53 0</inkml:trace>
  <inkml:trace contextRef="#ctx0" brushRef="#br0" timeOffset="149878.053">6685 13070 0,'0'0'16,"-18"0"15,18 18-15,-17-18-16,-54 53 16,1 35-1,-1 18 1,54 0-1,34-18 1,71-35 0,53-35-1,-17-36 17,-18-35-32</inkml:trace>
  <inkml:trace contextRef="#ctx0" brushRef="#br0" timeOffset="150244.876">7161 13282 0,'36'-35'31,"-19"17"-15,36-35-1,-53 36-15,18-19 16,-18-17 0,-53 36-1,-53 52 1,0 71 15,53 35-15,53-18-1,53-52 1,35-18 0,18-35-1,-70-36-15,16 0 16,-16 1-16</inkml:trace>
  <inkml:trace contextRef="#ctx0" brushRef="#br0" timeOffset="150860.365">7726 13335 0,'0'0'0,"-18"0"16,1 0 0,34 0 31,18 0-47,54 0 15,-36 0-15,105 0 16,107 0-1,-71 0 1,53-18 0,-53-17-1,-124 0 17,-70 0-17,0 17 1,-52-35-1,-1 18 1,0 17 0,35 18-1,18 18 17,35 35-17,-35-18-15,53 35 16,-35 36-1,-18-18 1,-35-35 0,-71-17-1,-35-19 1</inkml:trace>
  <inkml:trace contextRef="#ctx0" brushRef="#br0" timeOffset="154739.783">9860 12912 0,'0'0'0,"0"-18"16,18 18-1,17-35 1,0-1 0,-35 19-1,0-18 1,-17 35-16,-54 0 15,-52 0 1,-36 52 0,53-16-1,-35 70 1,53 35 0,52 35-1,36-105 1,89-1-1,52-17 1,0-35 0,18-36-1,-18-52 17</inkml:trace>
  <inkml:trace contextRef="#ctx0" brushRef="#br0" timeOffset="155171.094">10019 13035 0,'0'0'0,"-18"0"47,18 18-47,-17-1 0,-1 36 16,0 36-1,18-1 1,36 0-1,87-35 1,-70-53 0,18 0 15,-19-71-15,-16-35-1,-36 1 1,0 69-1,-18 89 17,18 18-17,0-1 1,0-17 0,18 0-1,-1-53 1,1 0-16,0 0 15</inkml:trace>
  <inkml:trace contextRef="#ctx0" brushRef="#br0" timeOffset="155486.146">10636 12982 0,'0'0'16,"-17"0"15,-1 18-16,0 35 1,1 0 0,17-18-16,0 36 15,17 17 1,19 18 0,-36-71-1,0 0 1,-18-35-1,-35 0 1,-18-18 0,54 18-1,-1-35 1,18 0-16</inkml:trace>
  <inkml:trace contextRef="#ctx0" brushRef="#br0" timeOffset="155819.719">10936 12823 0,'0'0'0,"0"18"16,-18 0-1,18-1-15,-35 36 16,0 35-1,0 36 1,-1-1 0,36-17-1,0-35 1,53-18 0,0-53 15,53 0-16,-35-71 1,-36 54-16</inkml:trace>
  <inkml:trace contextRef="#ctx0" brushRef="#br0" timeOffset="155968.704">10813 13123 0,'0'0'16,"17"0"-16,19 0 15,87 0 1,36-35 0,-36 17-1</inkml:trace>
  <inkml:trace contextRef="#ctx0" brushRef="#br0" timeOffset="156252.545">11412 13053 0,'71'-18'0,"-159"53"15,105-52-15,-87 87 16,52-34-16,1-1 16,-1 53-1,71 0 1,53-70 0,-18-18-1,-35-35 1,0-54-1,-53-69 1,-71 69 0,1 54-1,17 35 1,35 0 0</inkml:trace>
  <inkml:trace contextRef="#ctx0" brushRef="#br0" timeOffset="156784.194">11853 13370 0,'0'0'0,"0"-17"15,0-1 1,0 0-1,0-17-15,18-35 16,17-19 0,18 1-1,35 70 1,-35 36 0,35 106 15,-70-36-16,-18-18 1,0-52 0,0-71 15,35-70-15,-17 52-1,35 0 1,-35 71-16,34 0 15,19 71 1,-18 35 0,-35 0-1,-18-18 1,0-53 0,17-70 15</inkml:trace>
  <inkml:trace contextRef="#ctx0" brushRef="#br0" timeOffset="156967.301">12735 13088 0,'0'0'0,"-17"18"16,-1-1-16,18 36 15,-18 35 1,18-17-1,0-18 1,0-71 15</inkml:trace>
  <inkml:trace contextRef="#ctx0" brushRef="#br0" timeOffset="157117.667">12682 12753 0,'0'0'0,"0"18"16,18-1-1,0-17 1,17 18-16</inkml:trace>
  <inkml:trace contextRef="#ctx0" brushRef="#br0" timeOffset="157567.014">12929 13053 0,'0'0'0,"18"0"31,0 0-31,70 0 31,18 0-15,-53 0-1,-18 0-15,35 0 16,-52 0 0,-71 53 15,0 0-16,18-18-15,-18 18 16,-18 35 0,18 0-1,53-53 1,36-17 0,17-18-1,17 0 1,54-70 15,-1-19-15</inkml:trace>
  <inkml:trace contextRef="#ctx0" brushRef="#br0" timeOffset="157898.501">13564 13141 0,'0'0'15,"18"0"17,-18-18-32,18 1 15,-1-1-15,-17 0 16,18-17 0,-71 35 15,-18 71-16,36 35 17,35-71-32,0 35 15,53 1 1,35-36 0,0-70-1,-35 17-15</inkml:trace>
  <inkml:trace contextRef="#ctx0" brushRef="#br0" timeOffset="158348.798">14534 13053 0,'0'0'0,"0"17"31,-17 36-15,-18 36-1,17-37 1,0-16-16,1 34 31,-1-17-15,0-53-1,1-35 1</inkml:trace>
  <inkml:trace contextRef="#ctx0" brushRef="#br0" timeOffset="158486.165">14446 12718 0,'0'0'0,"-17"0"16,-19 17-1,36 1 1</inkml:trace>
  <inkml:trace contextRef="#ctx0" brushRef="#br0" timeOffset="158836.12">14940 12718 0,'0'0'0,"0"17"31,0 19-15,0-19-16,-18 36 15,-17 53 1,-18 0 0,18 35-1,17-35 1,18 0 0,36-36-1,17-35 1,35-35-1,-18-35 1,19-53 15</inkml:trace>
  <inkml:trace contextRef="#ctx0" brushRef="#br0" timeOffset="158981.099">15028 13035 0,'0'0'0,"18"0"16,17 0 0,53-18-1,54-17 1</inkml:trace>
  <inkml:trace contextRef="#ctx0" brushRef="#br0" timeOffset="159879.335">15857 13247 0,'0'0'0,"18"0"47,0 0-47,35 0 16,35 0-1,-35 0-15,141 0 16,0 0-1,0-18 1,-53-17 0,-88 35 15,17-53-15,-70 35-1,-53-17 1,18 17-1,0 1 1,17-1 0,1 0-1,17 36 17,0 17-17,17 54 1,-17-19-1,0-35 1,0 18-16,-35 0 16,-36 0 15,-17-53-15,53 0-16</inkml:trace>
  <inkml:trace contextRef="#ctx0" brushRef="#br0" timeOffset="160978.758">17780 12982 0,'0'0'0,"-18"0"47,18 18-31,0 35-1,-35 53 1,0 35-1,17-18 1,-17-52 0,35-36-1,-18-53-15</inkml:trace>
  <inkml:trace contextRef="#ctx0" brushRef="#br0" timeOffset="161178.881">17515 12735 0,'0'0'0,"18"0"0,53 0 15,17 0 1,53 36 0,-88-19-1,17 18 1,-17 18-1,-53-17-15</inkml:trace>
  <inkml:trace contextRef="#ctx0" brushRef="#br0" timeOffset="161327.144">17357 13652 0,'0'0'15,"17"0"1,124 18-1,18-18 1,-124 0 0,18-18-16</inkml:trace>
  <inkml:trace contextRef="#ctx0" brushRef="#br0" timeOffset="161676.173">18027 13652 0,'0'0'0,"-18"-17"32,1-1-17,17 1 1,0-1-16,0-70 16,0 35-1,70-53 1,1 35-1,17 71 1,-17 89 0,-36 16-1,-35 1 1,-18-35 0,1-36-1,-1-35 16,18-35-31</inkml:trace>
  <inkml:trace contextRef="#ctx0" brushRef="#br0" timeOffset="161959.8">18609 12823 0,'0'0'0,"0"18"31,0 0-31,0 17 16,0 53-1,0 71 1,-18-18 0,18 0-1,-17-35 16,17-71-15,35-17 0,0-53-16</inkml:trace>
  <inkml:trace contextRef="#ctx0" brushRef="#br0" timeOffset="162128.7">18450 13123 0,'0'0'0,"18"0"16,35 0-1,-18-17-15,53 17 16,-17-18 0,123 0-16</inkml:trace>
  <inkml:trace contextRef="#ctx0" brushRef="#br0" timeOffset="162474.81">19209 13159 0,'0'0'0,"17"-18"15,19 0 1,17-35-1,-36 36-15,1-19 16,-36 19 0,1 17-16,-89 0 15,35 35 1,-17 71 0,88 17 15,53-34-16,35-19 1,53-35 0,-70-35-1,17-35-15</inkml:trace>
  <inkml:trace contextRef="#ctx0" brushRef="#br0" timeOffset="162958.189">19685 12912 0,'0'0'16,"-18"0"-16,-52 53 16,17 52-1,53 19 1,35-36 0,36-53-1,-36-35 16,0-35-15,1-53 0,-19-18-1,-17 71 1,0 52 0,-53 107-1,53 70 1,0 0-1,18-18 1,-18-70 0,0 35-1,-18-105 1,-35-54 0,18 0 15,17 1-31,-17-36 0,35-53 31,53-35-15,35-36-16</inkml:trace>
  <inkml:trace contextRef="#ctx0" brushRef="#br0" timeOffset="163374.561">20002 13035 0,'0'0'0,"18"0"16,0 18-16,17 52 31,-17 36-15,-18 0-1,-18-53 1,0-18 0,18-17-16,-17-36 15,-1-17 1,18-18-1,18-35 1,17-18 0,53 18-1,18 35 1,-18 53 0</inkml:trace>
  <inkml:trace contextRef="#ctx0" brushRef="#br0" timeOffset="163839.713">20796 12982 0,'0'0'0,"-17"0"16,-19-17-1,-17 17 1,-70 17-1,17 36 1,36 18 0,70-36-16,35 71 15,18-53 1,53-18 0,-36-53-1,1-52 1,-18-36-1,0 18 17,-53 52-17,0 72 1,-36 52 0,19 35-1,17-17 1,17-53-1,19-35 1,-1-36 0,-18-17-16</inkml:trace>
  <inkml:trace contextRef="#ctx0" brushRef="#br0" timeOffset="164155.92">21290 12629 0,'0'0'0,"0"18"15,0 0 1,0-1 0,0 19-16,-18 69 15,18 19 1,-35 35-1,18-53 1,17 35 0,0-18-1,52-52 1,1-71 0,-17-36-1,17 1 1</inkml:trace>
  <inkml:trace contextRef="#ctx0" brushRef="#br0" timeOffset="164339.185">21149 12965 0,'0'0'0,"18"0"16,17 0-1,0 0 1,-17 0-16,70 0 16,-70 0-16</inkml:trace>
  <inkml:trace contextRef="#ctx0" brushRef="#br0" timeOffset="164671.689">21625 13035 0,'0'0'0,"18"0"32,0 0-32,-1-18 15,1-17 1,-18 0-1,-53 35 1,-71 35 0,72 18-1,-1 88 1,35 0 0,71-52-1,17-54 1,19-35-1</inkml:trace>
  <inkml:trace contextRef="#ctx0" brushRef="#br0" timeOffset="165338.266">23054 12947 0,'0'0'0,"18"-18"31,17 1-15,-17-1-16,34-53 15,-16 19 1,-36-54 0,-18 0-1,-52 35 1,-36 89 0,35 53-1,36 34 1,70 54-1,18 17 1,0 1 0,-53-36-1,0-70 17,-35 17-17,-36-71 1,18-17-1,-17-35 1,70 0 0,0-36-1</inkml:trace>
  <inkml:trace contextRef="#ctx0" brushRef="#br0" timeOffset="165719.582">23354 13212 0,'0'0'0,"18"-18"16,-1 18 0,36-53-16,0-18 31,-53 36-16,0 17-15,-18-17 16,-52 35 0,-18 53-1,52 71 1,36-36 0,18 35-1,35-17 1,0-53-1,35-53 1,-35-35 0,0-18-1</inkml:trace>
  <inkml:trace contextRef="#ctx0" brushRef="#br0" timeOffset="165970.154">23936 12541 0,'0'0'0,"-18"18"15,18 0-15,-17 52 16,17 54 0,0-19-1,0-52-15,-18 124 16,18-19-1,0-34 1,0-89 0,0-17-1</inkml:trace>
  <inkml:trace contextRef="#ctx0" brushRef="#br0" timeOffset="166319.326">24112 13035 0,'0'0'0,"18"0"16,0-18 0,17 1-1,18-1 1,-36 1-16,36-36 15,-53 17 1,-17 19 0,-54 17-1,-17 70 1,70 18 15,18 36-15,53-36-1,0-35 1,-18-35-16</inkml:trace>
  <inkml:trace contextRef="#ctx0" brushRef="#br0" timeOffset="166619.32">24359 13159 0,'0'0'0,"0"-36"16,0-17-1,0 18 1,18-35 0,35 17-1,35 17 17,-35 54-17,18 35 1,-54 53-1,-17 0 1,-35-18 0,35-35-1,-18-53 1</inkml:trace>
  <inkml:trace contextRef="#ctx0" brushRef="#br0" timeOffset="166834.981">24924 12859 0,'0'0'0,"-18"17"16,0 1-16,-17 53 16,0 34 15,17-34-16,18-36-15,0 36 16,0-54 0</inkml:trace>
  <inkml:trace contextRef="#ctx0" brushRef="#br0" timeOffset="166985.089">24959 12665 0,'0'0'0,"0"17"31,18-17-15</inkml:trace>
  <inkml:trace contextRef="#ctx0" brushRef="#br0" timeOffset="167418.166">25118 12912 0,'0'0'16,"-18"17"-16,0 1 15,18 35 1,36 53-1,52-18 1,-17-53 0,-36-17-16,71-18 15,-1-53 1,-34-53 15,-18 35-15,0-17-1,-53 35 1,0 36 0,-18 105-1,18-35 1,0 53 0,53-18-1,-18-35 1,1-53-1</inkml:trace>
  <inkml:trace contextRef="#ctx0" brushRef="#br0" timeOffset="167954.926">25859 13159 0,'0'0'0,"0"-18"31,0 0-15,0 1-16,0-19 16,17-34-1,1 17 1,17 0 0,18 0-1,18 35 1,-18 71-1,-53 0 1,0 35 0,0 1-1,0-54 1,0-53 0,0-35-1,17-17 16,18-1-15,36-17 0,-18 35-1,0 53 1,-36 71 0,-34 17-1,-1 35 1,1-52-1,-19 0 1,1-71 0</inkml:trace>
  <inkml:trace contextRef="#ctx0" brushRef="#br0" timeOffset="168948.206">27305 12859 0,'0'0'0,"-18"17"16,1 19 0,-19-1-1,1 53 1,35 18 0,53-18-1,53-53 1,-18-52-1,-35-36 1,-18 35-16,36-88 16,-36 18-1,-17 35 1,-36 89 15,18-19-31,0 36 16,53 18-1,0-36 17,18-35-17,-19-35 1,-16-18 0,-36-18-1,-18-17 1,-17 35-1,17 35 1,18 1 0</inkml:trace>
  <inkml:trace contextRef="#ctx0" brushRef="#br0" timeOffset="169147.459">28134 12823 0,'0'0'0,"-18"18"31,18 17-31,-17 18 31,17 18-15,-18-36 0,18-17-1</inkml:trace>
  <inkml:trace contextRef="#ctx0" brushRef="#br0" timeOffset="169331.421">28187 12382 0,'0'0'0,"-18"0"31,18 18-31,-17-18 0,17 53 15,0-18 17,17-35-32</inkml:trace>
  <inkml:trace contextRef="#ctx0" brushRef="#br0" timeOffset="169597.328">28452 12471 0,'0'0'0,"0"17"16,0 1-1,-36 70 1,36-53-16,0 54 16,-17 34-1,34 18 1,19-35-1,-19-35 1,1-71 15</inkml:trace>
  <inkml:trace contextRef="#ctx0" brushRef="#br0" timeOffset="169779.907">28187 12771 0,'0'0'16,"35"0"15,0 0-31,54 17 16,-36-17-16,52 18 16,72-18-1,-142-18 1</inkml:trace>
  <inkml:trace contextRef="#ctx0" brushRef="#br0" timeOffset="170167.362">28981 12594 0,'-36'18'16,"1"70"-16,106-194 0,-124 141 0,17-17 16,-34 88-1,17 0 1,18 0-1,35-36 1,35-35 0,0-35-1,18-35 1,18-35 0,-18 17-1,17-18 1,18 36-1,-35 105 1,-53 1 0,0 52 15,-17-17-15,-1-35-1,0-54 1,18-34-1</inkml:trace>
  <inkml:trace contextRef="#ctx0" brushRef="#br0" timeOffset="171061.342">30727 12682 0,'0'0'0,"-18"-17"16,-17 17-1,-53 0 1,-36 17-1,71 1 1,-17 35-16,35 17 16,70 19-1,35-36 17,1-53-17,0-36 1,-19-34-1,-34 17 1,35-35 0,-53 70-1,0 53 1,0 1 0,0 52-1,18-18 1,17-17-1,0-35 1</inkml:trace>
  <inkml:trace contextRef="#ctx0" brushRef="#br0" timeOffset="171344.106">30903 12771 0,'0'0'0,"0"-18"16,18-53-1,17 1 1,18 35 0,18 52-1,-18 36 1,-36-18-16,19 54 16,-19 34-1,-52-35 1,0-17-1,17-54 1,0-34 0</inkml:trace>
  <inkml:trace contextRef="#ctx0" brushRef="#br0" timeOffset="171894.154">31503 12647 0,'0'0'0,"-35"35"32,-1 54-17,36-37 1,0-16-16,53 34 16,36-17-1,16-53 1,-52-17-1,36-54 1,-1-17 0,0-36 15,-70 71-31,-18 18 16,-18 18 15,-53 69-16,1 54 1,17 53 0,0 53-1,0 35 1,0 0 0,-17-71-1,-1-88 1,-17-35-1,-53-106 1,88-35 0,18 0-1,52-71 17,107-35-32,87 35 15</inkml:trace>
  <inkml:trace contextRef="#ctx0" brushRef="#br0" timeOffset="173524.217">16722 14728 0,'0'0'0,"0"-17"15,0-1 1,17 18-16,19-35 31,34 35-15,-52 0-16,17 0 15,18 35 1,-53 36 0,-53-18-1,0 0 1,18-18-1,52-35 17,1 0-17,17 0-15,18 35 16,0 0 0,-53 36-1,-17-36 1,-36 18 15,0-18-15,-35-35-1,52-17 1,19-18 0,17-18-1,17 17-15</inkml:trace>
  <inkml:trace contextRef="#ctx0" brushRef="#br0" timeOffset="173840.168">17251 14975 0,'0'0'0,"0"18"16,0 0-16,0 17 15,-18-17 1,-17 17 0,35-17-1,0-54 17,0 1-17,0 0-15,35-54 16,18 37-1,53-37 1,0 36 0,-71 53-16</inkml:trace>
  <inkml:trace contextRef="#ctx0" brushRef="#br0" timeOffset="174323.132">18062 14728 0,'0'0'0,"-17"0"16,-1 0-1,-17 0 1,17 0-16,-70 53 16,-18 18-1,71-18 1,17 17-1,53 1 1,54-36 0,34-35-1,-52-17 1,-19-72 0,1-34-1,-17-36 1,-19 0 15,-17 71-15,0 88-1,-17 88 1,-1 54 0,18-1-1,0-53 1,-35 53-1,-18-88 1,0-35 0</inkml:trace>
  <inkml:trace contextRef="#ctx0" brushRef="#br0" timeOffset="174788.909">17198 14781 0,'0'0'0,"0"18"31,0 0-15,0 52 0,0-17-1,18 0 1,-1-35-16</inkml:trace>
  <inkml:trace contextRef="#ctx0" brushRef="#br0" timeOffset="175405.726">19509 14640 0,'0'0'0,"-18"0"32,-17 71-17,-1-1 1,-34 89-1,-1 0 1,54-106-16,-36 106 16,35-54-1,-17-16 1,17-37 0,18-69-1,-17-54 1</inkml:trace>
  <inkml:trace contextRef="#ctx0" brushRef="#br0" timeOffset="175654.715">19562 14658 0,'0'0'0,"17"0"15,36 18 1,18 52-1,-18 1 1,-53 17 0,-53-18-1,-53-17 1,18-35 0,52-18-1,19 0-15</inkml:trace>
  <inkml:trace contextRef="#ctx0" brushRef="#br0" timeOffset="176073.165">20002 14605 0,'0'0'0,"-17"18"31,-36 35-15,0-1 0,35-16-16,-17 17 15,35 52 1,35-52 0,18-35-1,0-18 1,-18-53-1,36-17 1,-36-1 0,-35 36 15,0 70-15,-35 36-1,17 17 1,36-18-1,17-34 1,18-36 0</inkml:trace>
  <inkml:trace contextRef="#ctx0" brushRef="#br0" timeOffset="176386.173">20514 14746 0,'0'0'0,"0"18"16,18 17-16,-18 0 16,0 18-16,0 35 15,-18-35 17,-17-35-17,17-18 1,18-35-1,0-18 1,35-35 0,54-18-1,-19 35 1,54-35 0,-89 71-16</inkml:trace>
  <inkml:trace contextRef="#ctx0" brushRef="#br0" timeOffset="176686.649">21272 14129 0,'0'0'0,"0"17"31,-17 1-15,-1 70-1,-17 53 1,17-35 0,18-53-16,-35 88 15,0 0 1,17-53 0,18-17-1,35-53 1,18-18-1,0-36 1</inkml:trace>
  <inkml:trace contextRef="#ctx0" brushRef="#br0" timeOffset="177151.754">21396 14711 0,'0'0'0,"0"17"16,0 1-1,0 35 1,18-35 0,35 35-1,35-53 1,-71 0-16,54-18 16,17-70-1,-17-18 1,-18 35-1,-71 54 1,-53 52 0,-17 71-1,18-18 1,-19 124 15,54-54-15,18-52-1,-19 18 1,19-54 0,-36-70-1,35-35 1,-17-53 0,17-36-1,18 19-15</inkml:trace>
  <inkml:trace contextRef="#ctx0" brushRef="#br0" timeOffset="177318.588">21308 14358 0,'0'0'0,"17"0"15,1-18 1,53 1-1,-54-1-15,36 18 16,18-18-16</inkml:trace>
  <inkml:trace contextRef="#ctx0" brushRef="#br0" timeOffset="177834.576">23213 14323 0,'0'0'0,"-18"35"32,0-17-17,1 17-15,-1 18 0,-52 88 16,34-35 0,-17 17-1,18 1 16,18-71-15,-1-36 0</inkml:trace>
  <inkml:trace contextRef="#ctx0" brushRef="#br0" timeOffset="178300.978">22719 14693 0,'0'0'0,"18"0"16,17 0 0,53 0-1,53 0 1,53-17 0,-141-1-1,53 0 1,17-35-1,-87 18 1,-36 17 0,-36 36-1,-34 70 1,52-17 0,36 52-1,52-52 1,19-54-1,-37-17 1,37-52 0,-36-37-1,-18-16 1,-70-19 0,-18 89 15,-36 35-31,72 35 15</inkml:trace>
  <inkml:trace contextRef="#ctx0" brushRef="#br0" timeOffset="178633.203">24024 14517 0,'0'0'0,"0"17"0,-17-17 15,-36 71 1,35-36-16,-17 36 16,17 35-1,89-36 1,17-17 0,0-53-1,-17-18 16,-19-70-15,-52-18 0,-35 18-1,-35 35 1,-1 36 0</inkml:trace>
  <inkml:trace contextRef="#ctx0" brushRef="#br0" timeOffset="178966.724">24677 14041 0,'0'0'0,"-18"0"31,18 17-15,-17 36-1,-1 71 1,0 52 0,1 0-1,17-105-15,-18 17 16,0 0-1,1-17 1,17-36 0,17-53-1</inkml:trace>
  <inkml:trace contextRef="#ctx0" brushRef="#br0" timeOffset="179281.812">25135 14252 0,'0'0'0,"-17"0"31,-19 0-15,36 18-16,-35 17 16,0 53-1,17 18 1,18 18-1,-17-19 1,-36-34 0,0-36-1,-35-17 1,52-18 0,-17-35-1,53 17 1</inkml:trace>
  <inkml:trace contextRef="#ctx0" brushRef="#br0" timeOffset="179932.36">26247 14446 0,'0'0'0,"17"-17"31,1 17-31,17-18 16,-17 18-16,35-35 16,0-18-1,0-18 1,-53 18 0,-53 36-1,0 17 1,-71 88-1,89 0 1,35 36 15,18-72-15,52 37 0,36-36-1,18-36 1,17-34-1,-88-1-15</inkml:trace>
  <inkml:trace contextRef="#ctx0" brushRef="#br0" timeOffset="180346.912">27129 14164 0,'0'0'0,"-53"0"15,-36 35 1,-16 36-1,52-1 1,35 54 15,89-18-15,-1-71 0,-17-35-1,18-53 1,-1-53-1,1 0 1,-54 53 0,-17 36-1,-52 87 1,16-17 0,36 53-1,18-18 1,17-35-1,36-35 1,17-36 15,-53 18-31</inkml:trace>
  <inkml:trace contextRef="#ctx0" brushRef="#br0" timeOffset="180646.886">27675 14164 0,'0'0'0,"-17"0"31,-1 0-15,-17 18-1,0 35 1,35-36-16,0 54 16,0 35-1,0-36 1,-18 18-1,-17-52 1,-1-19 15,-52-17-15,18 0 0,34-35-1,36 17-15</inkml:trace>
  <inkml:trace contextRef="#ctx0" brushRef="#br0" timeOffset="180851.013">27852 14235 0,'0'0'0,"-18"0"0,1 35 15,-19 53 1,19-17-1,-1 17 1,18-35 0,-18-53 15</inkml:trace>
  <inkml:trace contextRef="#ctx0" brushRef="#br0" timeOffset="181016.157">27887 13952 0,'0'0'0,"-18"18"32,36-18-17</inkml:trace>
  <inkml:trace contextRef="#ctx0" brushRef="#br0" timeOffset="181345.3">28328 13758 0,'0'0'0,"0"18"32,0 0-32,0 17 15,-18-17-15,1 52 16,-71 89 0,35-71-1,17 53 1,36-17-1,0-54 1,53-70 0,18-17-1</inkml:trace>
  <inkml:trace contextRef="#ctx0" brushRef="#br0" timeOffset="181861.339">28540 14146 0,'0'0'0,"-36"36"32,19-19-32,17 54 15,0-18 1,70 0 0,19-18-1,16-53 1,-16-52-1,-37-1 1,37-35 0,-72 53-1,-17 36 17,-53 17-17,0 53 1,-17 70-1,-1 54 1,18 17 0,-17 17-1,17-52 1,18-88 0,-36-1-1,-52-70 1,34-35-1,37-18 1,16-35 0,89-36-1,-18 89 1</inkml:trace>
  <inkml:trace contextRef="#ctx0" brushRef="#br0" timeOffset="182084.196">29475 14182 0,'0'0'0,"17"0"47</inkml:trace>
  <inkml:trace contextRef="#ctx0" brushRef="#br0" timeOffset="184357.391">370 16263 0,'0'0'0,"0"-18"31,0 1-15,0-1-1,18 18 1,17 0 0,1 0-1,-19 0-15,19 0 16,-1 35-1,-35 36 1,-35-36 0,-54 18-1,19-18 1,52-17 0,53-18-1,18 0 1,88-18 15,-52 36-15,-72 17-1,-17 1 1,-70 34 0,-71-17-1,70-53 1,-17 0-1,0-18 1,70-17 0,18 0-1,53-18 1</inkml:trace>
  <inkml:trace contextRef="#ctx0" brushRef="#br0" timeOffset="184809.943">811 15734 0,'0'0'0,"0"18"15,18 70 1,35 35-1,17-35 1,72 36 0,16-1-1,-34-34 1,-71-19 0,-36-17-1,-34-35 1,-71 35-1,52-18 1,-87 53 0,17-17-1,-70 34 1,34-16 0,37-36-1,52-36 1,35-17-1,71-53 1</inkml:trace>
  <inkml:trace contextRef="#ctx0" brushRef="#br0" timeOffset="195308.265">2170 16316 0,'0'0'0,"-18"0"62,0 18-46,18 17-16,-17-17 0,-1 17 16,-35 88-1,35-35 1,-34 18 0,16-18-1,19-70 1,-19-18-1,19-88 1</inkml:trace>
  <inkml:trace contextRef="#ctx0" brushRef="#br0" timeOffset="195489.663">1676 16069 0,'0'0'0,"17"-18"16,36 18-1,18 0 1,88 18-16,-54 17 31,1 36-15,-106-1-16</inkml:trace>
  <inkml:trace contextRef="#ctx0" brushRef="#br0" timeOffset="195672.198">1517 16933 0,'0'0'0,"18"0"31,-1 0-31,54 0 16,52 0-1,36-35 1,-71-18-1</inkml:trace>
  <inkml:trace contextRef="#ctx0" brushRef="#br0" timeOffset="195972.96">2628 16263 0,'0'0'0,"0"18"16,0 35 0,-17 35-1,-1-18 1,-17 54 0,17-1-1,0-52 1,18-36-16,0 0 15,18 1 17,17-54-17,-17-17-15</inkml:trace>
  <inkml:trace contextRef="#ctx0" brushRef="#br0" timeOffset="196139.353">2469 16528 0,'0'0'0,"18"0"16,0 0-1,-1 0-15,54 0 16,70 0 0,-18 0-1</inkml:trace>
  <inkml:trace contextRef="#ctx0" brushRef="#br0" timeOffset="196720.179">4216 16633 0,'0'0'0,"0"-17"15,-18-1-15,0 1 16,-35-19 0,-17 19-1,-18 17 17,35 35-17,35 18 1,53 53-1,54-1 1,-19 1 0,-52-53-1,-18 0 1,-53-18 0,-53-35-1,18 0 1,35 0-16,-53 0 15,71 0 1,35-17 0,88-18-1</inkml:trace>
  <inkml:trace contextRef="#ctx0" brushRef="#br0" timeOffset="197152.762">4374 16669 0,'0'0'0,"-17"35"15,-1-17-15,-17 52 16,17 36 0,18 0-1,36-71 1,34 0-1,18-35 1,-52-52 0,34-90-1,-52 37 17,-18 16-17,0 72 1,-18 52-1,-17 106 1,35-53 0,0 18-1,17-35 1,19-36 0,-19-35-1,1-18-15</inkml:trace>
  <inkml:trace contextRef="#ctx0" brushRef="#br0" timeOffset="197419.441">4974 16616 0,'0'0'16,"-35"35"15,17 0-31,-35 36 16,-17 88-1,17-1 1,18 19 0,17-89-1,18 0 1,-18-35 0,1-53-1,-1-53 1,18-17-1</inkml:trace>
  <inkml:trace contextRef="#ctx0" brushRef="#br0" timeOffset="197654.295">5168 16563 0,'0'0'0,"35"0"16,1 35-1,-19 71 1,-17-53-16,-35 17 16,-71 36-1,-17-35 1,17-18 0,71-53-1</inkml:trace>
  <inkml:trace contextRef="#ctx0" brushRef="#br0" timeOffset="197937.39">5450 16651 0,'0'0'0,"0"18"31,-17 35-16,-1-18-15,-17 106 16,0-17 0,-18 34-1,35-17 1,0-70 0,18-1-1,0-34 1,0-54-1,0-70 1</inkml:trace>
  <inkml:trace contextRef="#ctx0" brushRef="#br0" timeOffset="198168.237">5680 16598 0,'0'0'0,"17"35"31,1-17-31,-18 53 16,0 17-1,-18 18 1,-52-18 0,-18-35-1,35-36 1</inkml:trace>
  <inkml:trace contextRef="#ctx0" brushRef="#br0" timeOffset="198517.646">5874 16651 0,'0'0'0,"-18"18"0,18-1 16,-18 19 0,1-1-16,-1 106 15,18-53 1,18 18 0,35-53-1,0-35 1,0-89-1,-36-35 1,-17 18 0,0-35-1,-17 52 1,-19 53 0</inkml:trace>
  <inkml:trace contextRef="#ctx0" brushRef="#br0" timeOffset="198852.106">6385 16880 0,'0'0'0,"0"36"16,0-19-16,0 54 15,-17-18 1,-1 17 0,0-34-1,1-36 1,-1-53 15,18 0-15,18-53-1,35-35 1,35 35 0,18 35-1,-36 54 1</inkml:trace>
  <inkml:trace contextRef="#ctx0" brushRef="#br0" timeOffset="199233.553">7003 16351 0,'0'0'0,"0"18"31,0 0-15,0-1-1,0 1-15,-36 35 16,-17 53 0,18 52-1,18-70 1,-19 54 0,36-37-1,0-69-15,18 17 16,35-18-1,17-17 1,1-54 0,-36-17-1,-17 18 1</inkml:trace>
  <inkml:trace contextRef="#ctx0" brushRef="#br0" timeOffset="199400.091">6914 16651 0,'0'0'16,"36"-18"-1,17 18 1,0 0-16,52-17 16,-16-1-1,-72 18-15</inkml:trace>
  <inkml:trace contextRef="#ctx0" brushRef="#br0" timeOffset="199732.803">7514 16563 0,'0'0'0,"-17"0"47,-1 0-32,-35 0 1,0 35 0,35 18-1,18-35-15,0 52 16,18 71-1,0-70 1,-18 0 0,-53-36-1,-18-53 1</inkml:trace>
  <inkml:trace contextRef="#ctx0" brushRef="#br0" timeOffset="200165.035">6227 16722 0,'0'0'0,"0"17"16,17 1 0,-17 0-16,18 17 15,-18 0 1,0-17-16</inkml:trace>
  <inkml:trace contextRef="#ctx0" brushRef="#br0" timeOffset="201496.35">8467 16880 0,'0'0'0,"0"18"0,0 0 16,-18 17-16,0 0 15,1 36 1,17-18-1,0-36 1,0-52 31,0 17-47,0-34 16,17-72-1,19-17 1,34 70-1,1 54 1,17 105 0,-17 35-1,-19 1 1,-52-36 0,0-70-1,0-54 16,-17-52-15,17 35 0,35-35-1,36-18 1,-1 71 0,-17 53-1,0 87 1,-53 1-1,0-17 1,0-19 0,0-35-1,18-70 17</inkml:trace>
  <inkml:trace contextRef="#ctx0" brushRef="#br0" timeOffset="201911.873">9313 16739 0,'0'0'15,"0"18"-15,-17 35 32,17 35-17,0 36 1,35-54-1,0-17 1,18-53 0,18-18-1,17-52 1,-35-36 0,0 0-1,-53 71 1,0 52-1,-36 54 1,19 35 0,17-18 15,17-17-15,36-54-1,-35-17 1,17-35-16</inkml:trace>
  <inkml:trace contextRef="#ctx0" brushRef="#br0" timeOffset="202194.69">10213 16404 0,'0'0'0,"0"18"31,0 17-15,-18-17-16,18 17 16,0 53-16,-35 89 15,0 17 17,-18-36-17,35-87 1,-17-1-1,35-87 1,18-1 0</inkml:trace>
  <inkml:trace contextRef="#ctx0" brushRef="#br0" timeOffset="202445.42">10495 16351 0,'0'0'0,"0"18"16,-18 35 0,18-36-1,-17 72-15,-18 69 16,17 19 15,-17-1-15,-1-70-1,19-71 1,17-17 0</inkml:trace>
  <inkml:trace contextRef="#ctx0" brushRef="#br0" timeOffset="202794.017">10301 16792 0,'0'0'0,"18"0"16,17 0 0,-17 0-16,35 0 15,17 0 17,1-17-17,-18-1 1,-18 18-1,-35 53 1,0 0 0,-35 35-1,-1 0 1,19-35 0,-1 0-1,0-53 1,18-18-1</inkml:trace>
  <inkml:trace contextRef="#ctx0" brushRef="#br0" timeOffset="202931.232">10707 16422 0,'0'0'0,"0"17"31,0 1-16,0 0 1</inkml:trace>
  <inkml:trace contextRef="#ctx0" brushRef="#br0" timeOffset="203260.539">11077 16757 0,'0'0'16,"-17"18"-1,-36 70 1,17-18 15,-34 71-15,17 1-1,18-54 1,17-53-16,0 18 16,1 17-1,17-52 1,0-36 0,17 1-16</inkml:trace>
  <inkml:trace contextRef="#ctx0" brushRef="#br0" timeOffset="203476.012">11430 16757 0,'0'0'0,"0"18"0,18 70 16,-18 18 15,0-71-31,0 53 15,-71 18 1,-17-53 0,-18-36-1,71-34 1</inkml:trace>
  <inkml:trace contextRef="#ctx0" brushRef="#br0" timeOffset="203762.971">11818 16439 0,'0'0'0,"0"18"16,0 17-1,0 1-15,-53 105 31,35-88-31,-17 70 16,-18 1 0,18 34-1,0-17 1,35-123 0,53-18-1</inkml:trace>
  <inkml:trace contextRef="#ctx0" brushRef="#br0" timeOffset="204092.769">11853 16969 0,'0'0'0,"18"0"31,17-18-16,36 0 1,-18-17 0,-36 17-16,1-35 15,-36 36 1,-87-1 0,-19 89-1,53-1 1,36 89-1,70-88 1,-17-36 0,17-35-1</inkml:trace>
  <inkml:trace contextRef="#ctx0" brushRef="#br0" timeOffset="204492.949">11271 16633 0,'0'0'0,"18"0"16,0 0 0,34 36-1,-16-1 1,-19 0-16</inkml:trace>
  <inkml:trace contextRef="#ctx0" brushRef="#br0" timeOffset="205240.6">12947 16686 0,'0'0'0,"0"18"15,-18 0 1,18-1-16,-53 54 16,-17 70-1,17 35 1,0 1 0,35-71-1,18 35 1,-17-53 15,17-70-15,0-71 15,0 0-31</inkml:trace>
  <inkml:trace contextRef="#ctx0" brushRef="#br0" timeOffset="205473.949">13141 16581 0,'0'0'0,"0"17"0,53 18 16,0 36 0,-36-18-16,36 88 15,-70 0 1,-19-88-1,-69 0 17,16-53-17,54-35-15</inkml:trace>
  <inkml:trace contextRef="#ctx0" brushRef="#br0" timeOffset="205788.605">13529 16827 0,'0'0'0,"0"18"15,0 0-15,0 52 16,0 36 0,0-18-1,0-35 1,0-70 31,0-1-47,0-35 15,0-53 1,53-17 0,-18 35-1,18 17 1,0 36-1</inkml:trace>
  <inkml:trace contextRef="#ctx0" brushRef="#br0" timeOffset="206105.896">13811 16704 0,'0'0'0,"-53"71"31,36-1-31,17 54 15,0-1 1,53-52 15,-18-54-15,-17-17-16,34-17 16,19-54-1,-36-88 1,-52 1-1,-72 52 1,37 70 0,-19 19-1,53 34-15</inkml:trace>
  <inkml:trace contextRef="#ctx0" brushRef="#br0" timeOffset="206957.387">14552 16651 0,'0'0'0,"-18"0"15,1-18 1,-36 18-1,18 0-15,-54 18 16,-34 35 0,88-35-16,-18 52 15,70-17 1,107 35 0,70-70-1,-106-36 1,-17-52-1,-36-36 1,-35 53 0,-53 141 31,35-53-47,-35 142 15,36-54 1,17 54-1,17-19 1,-17-69 0,0-19-1,-17-52-15,-18-18 16,-18-35 0,-18-54-1,53-34 1,36 35-1,106-142 1,-1 89 0</inkml:trace>
  <inkml:trace contextRef="#ctx0" brushRef="#br0" timeOffset="207304.031">15028 16775 0,'0'0'0,"0"17"16,0 36-1,18 18 1,-18 17 0,0-18-1,0-34 1,-18-54-1,1-35 1,17-17 0,0-54-1,0 89 1,35-53 0,18-18-1,17 71 1,19 35-1,-72 0-15</inkml:trace>
  <inkml:trace contextRef="#ctx0" brushRef="#br0" timeOffset="207720.256">15557 16598 0,'0'0'0,"0"-17"31,-17 17-31,-18 0 16,-36 17 0,36 1-1,-18 17-15,0 71 32,53 17-17,35-17 1,0-70-1,18-36 1,18-53 0,-36-71-1,0 1 1,-17 70 0,-18 70-1,-18 72 1,18 52-1,18-18 1,53-52 0,-1-36-1</inkml:trace>
  <inkml:trace contextRef="#ctx0" brushRef="#br0" timeOffset="208268.724">15875 17004 0,'0'0'0,"-18"-35"31,18 17-15,0-35 0,0 35-16,18-52 15,17 17 1,36-18-1,35 36 1,-1 106 0,-34-1-1,-53 89 17,-36-88-17,0-36 1,1-88 15,17 0-15,0 18-16,35-89 15,36 18 1,-1 53 0,18 36-1,1 105 1,-72 0-1,-34 89 1,-19-72 0,1-69-1,17-1 1,18-53 15,0-17-31</inkml:trace>
  <inkml:trace contextRef="#ctx0" brushRef="#br0" timeOffset="208485.885">16863 16686 0,'0'0'16,"0"36"0,-18 17-1,0-18-15,1 88 16,17-17-1,-18-53 1,18 0 0,-17-71-1,17-17 1</inkml:trace>
  <inkml:trace contextRef="#ctx0" brushRef="#br0" timeOffset="208635.767">16863 16369 0,'0'0'0,"0"18"16,0-1 0,0 1-16</inkml:trace>
  <inkml:trace contextRef="#ctx0" brushRef="#br0" timeOffset="209418.156">16775 16757 0,'0'0'0,"0"18"31,0-1-31,-18 18 16,0-17-16,1 35 15,-1-18-15,0 18 16,18 18 0,0-54-1,18-17 1,0-35 0,35-53 15,-18-36-16,18-17 1,0 71 0,-18 52-1,36 89 1,-36 70 0,-35-18-1,0-34 1,0-54-1,35-88 17,-17 18-17,17-54-15,18-16 16,53-54 0,-18 124 15,-35 52-16,-18 89 1,-35 70 0,-18-34-1,-17-54 1,35-35 0,-17-53-1,17-18 1,0-17-16</inkml:trace>
  <inkml:trace contextRef="#ctx0" brushRef="#br0" timeOffset="209632.602">17886 16669 0,'0'0'0,"0"17"16,0 1-1,0 0-15,-18 87 16,18-34 0,-17 35-1,-1-53 1,-17-53 0,17-18-16</inkml:trace>
  <inkml:trace contextRef="#ctx0" brushRef="#br0" timeOffset="209784.078">17956 16334 0,'0'0'0,"18"0"15,-18 17 1,18 1-16</inkml:trace>
  <inkml:trace contextRef="#ctx0" brushRef="#br0" timeOffset="210132.924">18150 16898 0,'0'0'0,"0"-18"16,0 1-1,18-36 1,-18 18-16,35-54 16,36-52-1,-18 88 1,17 36 0,-17 87-1,-35 18 16,-18 54-15,0-19 0,0-52-1,0-36 1,53-53 0,-18 18-16</inkml:trace>
  <inkml:trace contextRef="#ctx0" brushRef="#br0" timeOffset="210681.669">18715 16616 0,'0'0'0,"0"17"16,0 1-1,17 70 1,19-35-16,70 0 31,-18-53-15,0-70-1,-35-1 1,17-35 0,1 18-1,-71 70 1,-35 18-1,-18 89 1,18 34 0,-36 106-1,53-140-15,-17 87 16,-18 71 0,-17-18-1,34-105 1,-52-54-1,0-87 17,17-89-17,36-35 1,70 52 0,89-69-1,52 17 1,-52 17-1,-89 89-15</inkml:trace>
  <inkml:trace contextRef="#ctx0" brushRef="#br0" timeOffset="211762.616">18944 16510 0,'0'0'0,"18"0"16,17 0-1,0 0 1,1 0 15,-19 0-31,19 0 16,-1 0 0,-18 0-1,1 18 1,0-1-1,-18 1 32,0-36 31,-18 18-78,18-17 16,-18 17 0,18-18-1,-17 18 1,-1 0 0,1 0-16,-36 0 15,0 0 1,-18 0-1,1 0 1,-1 18 0,36-1-1,-36 19 1,36-19 0,17 1-1</inkml:trace>
  <inkml:trace contextRef="#ctx0" brushRef="#br0" timeOffset="212845.044">20426 15963 0,'0'18'31,"-35"17"-16,-1 71 1,1 0 0,-18 35-1,0 35 1,18 1 0,17-89-1,1 35 1,17-105-1,17-18 1,89-53 0,-71 18-1,18 17-15</inkml:trace>
  <inkml:trace contextRef="#ctx0" brushRef="#br0" timeOffset="213244.058">20779 16422 0,'0'0'16,"-36"0"0,19 0-16,-54 17 15,-35 19 1,0 34 0,89 18-1,70-17 1,0-36-1,52-17 1,1-71 0,-17-35-1,-54 0 17,-35 17-17,-35 89 16,-1 35-15,36-18-16,18 18 16,52 35-1,-34-17 1,-1-36 0</inkml:trace>
  <inkml:trace contextRef="#ctx0" brushRef="#br0" timeOffset="213510.615">21114 16475 0,'0'0'0,"17"-18"0,1-17 15,17 0 1,36-1 0,-18 54 15,-18 0-31,0 52 15,-17 71 1,-18 0 0,-18-53-1,-17-17 1,35-36 0,18-52-1</inkml:trace>
  <inkml:trace contextRef="#ctx0" brushRef="#br0" timeOffset="214010.155">21678 16387 0,'0'0'0,"-17"0"0,-54 35 31,18 18-16,35 0 1,18-36-16,18 36 16,17-18-1,36-35 1,-18-52 0,0-19-1,-36 36 1,-17-1-1,-17 54 1,-36 35 0,18 106-1,-18 35 1,53-53 0,-18 53 15,-17-71-16,-1-70 1,-16-53 0,16-35-1,1-36 1,17-70 0,36-35-1</inkml:trace>
  <inkml:trace contextRef="#ctx0" brushRef="#br0" timeOffset="214543.148">21184 16475 0,'0'0'16,"-35"17"-1,0 19 1,-36-1 0,54 18-1,17-36 1,17-17-16</inkml:trace>
  <inkml:trace contextRef="#ctx0" brushRef="#br0" timeOffset="-214239.028">22049 16369 0,'-36'35'32,"-17"18"-17,36 35 1,17 18 0,53-35-1,53 17 1,-71-88-16,53 17 15,18-52 1,-18-53 0,-17-35-1,-36 70 1,0-18 0,-70 106 15,35-17-16,-18 53 1,1-1 0,34-17-1,18 0 1,18-53 0,0 0-1</inkml:trace>
  <inkml:trace contextRef="#ctx0" brushRef="#br0" timeOffset="-213801.962">23001 16351 0,'0'0'0,"-18"0"16,-34 0-1,16 0 1,-17 36-16,0 16 31,36 19-15,70 17-1,-18-53 1,53-17 0,-35-36-1,-18-52 1,-17-18-1,-18 35 1,0 70 15,-18 19-31,18 17 16,0 35 0,0 18-1,18-53 1,17-36 15,53-34-15</inkml:trace>
  <inkml:trace contextRef="#ctx0" brushRef="#br0" timeOffset="-213289.486">23407 16316 0,'0'0'0,"-18"0"16,-17 71-1,17-54-15,1 36 16,34 18 0,19-36-1,69-17 1,-52-36-1,18-35 17,-1 0-17,-34 0 1,-54 71 15,0 17-31,-35 36 16,18 105-1,0 18 1,17 0 0,1-106-1,-54-17 1,36-71 0,-36-18-1,36-70 1,35 17-1,53-70 17,-18 88-32</inkml:trace>
  <inkml:trace contextRef="#ctx0" brushRef="#br0" timeOffset="-212890.791">24253 16263 0,'0'0'0,"0"-18"15,-17 1 1,-36-1 15,-53 18-15,71 18-16,-36 35 16,18 0-1,0 52 1,71-34-1,35-18 1,35 0 0,18-53-1,-35-18 1</inkml:trace>
  <inkml:trace contextRef="#ctx0" brushRef="#br0" timeOffset="-212641.068">24589 16210 0,'0'0'0,"-18"0"31,0 18-31,-17 35 16,17 0-1,18-18 1,0 35-1,18 1 1,-18-36 0,-53-17-1,-17-53 1</inkml:trace>
  <inkml:trace contextRef="#ctx0" brushRef="#br0" timeOffset="-212157.988">24165 16369 0,'0'0'0,"-17"0"15,-36 0 1,0 0 0,35 0-16,1 0 15</inkml:trace>
  <inkml:trace contextRef="#ctx0" brushRef="#br0" timeOffset="-211259.813">23760 16387 0,'0'0'0,"0"17"31,-18 1-15,0-18-16,1 0 15,-19 17 1</inkml:trace>
  <inkml:trace contextRef="#ctx0" brushRef="#br0" timeOffset="-210316.425">23513 16334 0,'0'0'0,"-18"0"47,18-18-1,0 0 1,18 18-31,-1 0 0,1 0-1,0 0-15,-1 0 16,18 0-1,-17 0 1,0 18 0,-1-18-1,1 18 1,0-18 0,-1 17 15,-17 1-16,0 0 17,0-1 15,-17-17-16</inkml:trace>
  <inkml:trace contextRef="#ctx0" brushRef="#br0" timeOffset="-209213.758">24165 16369 0,'0'0'0,"-17"0"16,-1 0 15</inkml:trace>
  <inkml:trace contextRef="#ctx0" brushRef="#br0" timeOffset="-208647.011">24165 16404 0,'0'0'0,"-17"0"15,-19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5:19:42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 1129 0,'0'0'0,"0"-18"32,0 1-17,-17 17-15,17-18 16,-18 18 31,18 18-32,0-1 1,-18 1-16,1 0 0,-36 105 31,0 0-15,18-34-1,17-19 1,18-52 0,18-18 15,34-35-15,-16-1-1,-1 36 1,0 0-1,-17 18-15,53 0 16,17-1 0,-35-17-1,17-17 1,1-36 0,-18-53 15,-53 0-16,0 18 1,-18 70 0,0 36-1,1 52 1,-1-17 0,0 71-1,1 17 1,17-53-1,0-35 1,17-71 15,-17 1-31,36-36 16,17-35 0</inkml:trace>
  <inkml:trace contextRef="#ctx0" brushRef="#br0" timeOffset="449.988">988 776 0,'0'0'0,"-18"0"31,18 18-15,0-1 0,18 19-1,35 52 1,0 18-1,52 17 1,-34 1 0,17-1-1,-53-35 1,-35-17 0,-17-18-1,-36 17 16,-35-17-15,17 0 0,36-35-16,-89 35 15,19 0 1,34-36 0,53 1-1,71-53 16,0 17-31,35-35 16,-17 35-16</inkml:trace>
  <inkml:trace contextRef="#ctx0" brushRef="#br0" timeOffset="765.008">2240 1041 0,'0'0'0,"0"17"47,0 1-47,0 17 15,-35 89 1,17-36-1,-35 71 1,36-106-16,-19 17 16,1 18-1,17-35 1,1-70 0,17-1-1</inkml:trace>
  <inkml:trace contextRef="#ctx0" brushRef="#br0" timeOffset="948.551">2152 882 0,'0'0'15,"18"0"1,52 0 0,-17 0-1,-35 18-15,52 17 16,-34 35-1,-89 107 1</inkml:trace>
  <inkml:trace contextRef="#ctx0" brushRef="#br0" timeOffset="1116.391">1817 1834 0,'0'0'0,"17"0"16,1 0-1,70 0-15,18-17 32,35-36-17,-53 0 1,-35 18-16</inkml:trace>
  <inkml:trace contextRef="#ctx0" brushRef="#br0" timeOffset="1381.578">2857 917 0,'0'0'0,"0"18"31,0-1-15,0 19-16,0-19 0,-35 107 15,0 35 1,0-1 15,-1-17-15,36-88-1,0 36 1,36-72 0,-1-34-16</inkml:trace>
  <inkml:trace contextRef="#ctx0" brushRef="#br0" timeOffset="1547.521">2681 1446 0,'0'0'0,"18"0"16,70-17-1,-53-1 1,71 0-16,106 1 15</inkml:trace>
  <inkml:trace contextRef="#ctx0" brushRef="#br0" timeOffset="2113.28">4533 1270 0,'0'0'0,"0"-18"15,0 1-15,-17-19 16,-1 36 15,0-17-31,-17 17 16,-18 17 0,-17 54-1,52-18 1,36 17-1,34 19 1,1-19 0,-17 1-1,-36-54 1,-36 19 0,-34-36-1,-36 17 1,35-17-1,36 0 1,88-17 15,18-19-15,-36 19-16</inkml:trace>
  <inkml:trace contextRef="#ctx0" brushRef="#br0" timeOffset="2512.256">4745 1305 0,'0'0'0,"0"18"16,-18 0-1,-17 52 1,35 18 0,0-52-16,18 16 15,34 1 1,54-35-1,-17-36 1,-1-35 15,0-70-15,-35 17 0,-36 53-1,-34 53 1,-36 71-1,18 17 1,-1 35 0,19-34-1,17-19 1,17-52 0,54-18-1</inkml:trace>
  <inkml:trace contextRef="#ctx0" brushRef="#br0" timeOffset="2811.411">5750 1076 0,'0'0'0,"0"18"31,-17-1-15,-1 36-1,0-18-15,1 71 16,-19 53 0,-16 70-1,16-105 1,1-18 0,-18-53-1,35-36 1,18-34-1,0-36 1</inkml:trace>
  <inkml:trace contextRef="#ctx0" brushRef="#br0" timeOffset="3044.832">5786 1023 0,'0'0'0,"17"0"31,36 53-15,-18 53 0,-35 17-1,-35 1 1,-35-36 0,34-53-16,-17 0 15,-17-17 1,70-36-1</inkml:trace>
  <inkml:trace contextRef="#ctx0" brushRef="#br0" timeOffset="3327.664">6191 1111 0,'0'0'0,"0"18"16,-17 0-1,17 17 1,-18 18-16,18 35 16,-35 71-1,17 52 1,-17-87 0,-1-18-1,19-71 1,-1 0-1,1-52 1,17-1 0</inkml:trace>
  <inkml:trace contextRef="#ctx0" brushRef="#br0" timeOffset="3577.687">6315 1023 0,'0'0'0,"17"0"16,1 0-16,35 35 16,35 54-1,-70-54-15,-1 35 16,-34 54 0,-71-36-1,-1-35 1,19-35-1,52-36 1</inkml:trace>
  <inkml:trace contextRef="#ctx0" brushRef="#br0" timeOffset="3877.168">6844 1111 0,'0'0'0,"-18"18"15,-35 52 1,36-17 0,-1 71-1,18-89-15,35 36 16,36-1 0,-1-70-1,-17-53 1,-35 0-1,0-70 1,-89-18 0,-17 88-1,70 53 17</inkml:trace>
  <inkml:trace contextRef="#ctx0" brushRef="#br0" timeOffset="4179.188">7320 1323 0,'0'0'0,"0"18"16,18 34 0,-18-16-16,0 17 15,0 35 1,-18-53-1,0-17 1,18-36 0,-17-52-1,34-54 17,19 1-17,34-18 1,1 52-1,-36 36 1</inkml:trace>
  <inkml:trace contextRef="#ctx0" brushRef="#br0" timeOffset="4458.981">7832 829 0,'0'0'0,"0"18"31,0 17-15,0-17-1,-18 34-15,0 54 16,18-53 0,-35 88-1,0 0 1,35-70-1,-35 17 1,35-53 0</inkml:trace>
  <inkml:trace contextRef="#ctx0" brushRef="#br0" timeOffset="4842.807">7655 1164 0,'0'0'0,"18"0"16,0 0 0,87-17-1,36-1 1,1-35 0,-19 18 15,-52-18-16,-54 53-15,1-18 16,-18 36 15,-35 17-15,17 36 0,18-18-1,0-18-15,0 18 16,0 53-1,-35-54 1,-53-34 0,-36-36-1</inkml:trace>
  <inkml:trace contextRef="#ctx0" brushRef="#br0" timeOffset="5258.816">7302 1129 0,'0'0'0,"0"18"32,0 34-17,0-34-15,0 35 16,0 18 0,-17-54-16</inkml:trace>
  <inkml:trace contextRef="#ctx0" brushRef="#br0" timeOffset="6557.93">9490 1164 0,'0'0'0,"0"18"16,0-1-16,-36 54 16,19 0-1,-1 17 1,18-53 0,0-17-16,0-36 31,35-53-16,1-34 17,34-19-17,1 54 1,-1 52 0,1 71-1,-18 35 1,-36 0-1,1-35 1,-18-70 15,0-1-31,0-35 16,35-53 0,36 36-1,-36 34 1,18 19-16,18 17 31,-54 17-31,36 72 16,-35 16-1,-18-34 1,0-1 0,-53 1-1,18-36 1,17-35-1,53-17 1</inkml:trace>
  <inkml:trace contextRef="#ctx0" brushRef="#br0" timeOffset="6989.071">10495 1111 0,'0'0'0,"0"18"31,-18-18-15,18 18-16,-17 17 15,-1 53 1,18 18 0,35-36-1,36-17 1,0-53-1,-18-53 1,-1-35 0,1-18-1,-35 36 1,-18 52 0,0 53-1,-35 54 1,17-1-1,18 0 17,0-35-17,53-53 1,-18 0-16</inkml:trace>
  <inkml:trace contextRef="#ctx0" brushRef="#br0" timeOffset="7305.385">11448 741 0,'0'0'0,"0"17"31,-18-17-31,0 71 16,1-18-1,17 0 1,-18 70 0,0 36-1,-17 0 1,-18-53 0,36-53-1,17-36 1,17-52-1,1 17-15</inkml:trace>
  <inkml:trace contextRef="#ctx0" brushRef="#br0" timeOffset="7554.778">11906 723 0,'0'0'0,"0"18"31,0-1-31,-17 1 16,-1 53-16,-17 34 16,-1 19 15,19-71-31,-1 106 16,0-71-1,-17 18 1,0-53-1,17-53-15</inkml:trace>
  <inkml:trace contextRef="#ctx0" brushRef="#br0" timeOffset="7870.794">11624 1235 0,'0'0'0,"18"0"16,17-18-1,0 18 1,71-18-16,18 1 16,-36-1 15,0-17-15,-53 35-1,-35 18 1,0 17-1,-17 53 1,-1-35 0,0 0-1,1-36 1</inkml:trace>
  <inkml:trace contextRef="#ctx0" brushRef="#br0" timeOffset="8022.084">12224 811 0,'0'0'0,"-18"0"31,18 18-15,0 0-1,0-1-15,18 1 0</inkml:trace>
  <inkml:trace contextRef="#ctx0" brushRef="#br0" timeOffset="8303.135">12629 1076 0,'0'0'0,"0"18"31,0-1-16,-17 89 1,-18 35 0,-1 0 15,1-17-15,17-36-1,1-53 1,-1-52-1,18-1-15,0 0 0</inkml:trace>
  <inkml:trace contextRef="#ctx0" brushRef="#br0" timeOffset="8535.98">12894 917 0,'0'0'0,"18"0"16,-1 35-16,1 1 15,0-19-15,-18 89 16,-18 0 0,-35-18-1,-35-17 17,-18-36-17,18-53 1,53 1-16</inkml:trace>
  <inkml:trace contextRef="#ctx0" brushRef="#br0" timeOffset="8785.823">13353 723 0,'0'0'0,"0"18"16,0-1-1,-36 54 1,1 35 0,0 35-1,17-18 1,1-70 0,-1 71-1,18-54 1,35-52-1</inkml:trace>
  <inkml:trace contextRef="#ctx0" brushRef="#br0" timeOffset="9134.882">13494 1147 0,'0'0'0,"17"0"31,1 0-31,35-36 16,-18 1-1,-17-18 1,-36 53 15,1 0-31,-36 18 16,-36 52-1,72 89 1,17-88 0,70 17-1,19-53 1,16-53 0,-69-17-16</inkml:trace>
  <inkml:trace contextRef="#ctx0" brushRef="#br0" timeOffset="9933.974">15169 512 0,'0'0'0,"0"17"47,0 18-31,-35 36-1,0 88 1,0 17 0,17 1-1,0-125-15,18 54 16,-17 0-1,17-71 1,0-70 15,17-53-15,1 53 0,53-36-1,52-70 1,-35 123-1,-17 54 1,-54 34 0,1 36-1,-36-35 1,-70-19 0,-18-52-1,36-17 1,70-36-1,17 35 1</inkml:trace>
  <inkml:trace contextRef="#ctx0" brushRef="#br0" timeOffset="10220.144">15857 1076 0,'0'0'0,"0"18"0,0 35 31,0-36-31,0 54 16,-17 17 0,-19-35-1,19-36 1,-18-17 0,35-52-1,0-19 1,52-17-1,54 0 1,53-1 0,-53 54-1</inkml:trace>
  <inkml:trace contextRef="#ctx0" brushRef="#br0" timeOffset="10532.997">16122 1129 0,'0'0'0,"0"18"16,-18 17-1,18 53 1,0-70-16,36 35 16,87-1-1,-35-69 1,0-54-1,-35 1 1,0-54 0,-70 36-1,-54 35 1,-17 53 15,53 18-15,35-1-16</inkml:trace>
  <inkml:trace contextRef="#ctx0" brushRef="#br0" timeOffset="11032.123">16669 1041 0,'0'0'0,"0"17"15,-36 54 1,19 17-1,17-17 1,0-54-16,53 54 16,17-54-1,-17-34 1,18-54 0,-18-17-1,-18 0 16,-35 70-15,-18 54 0,1 52-1,17 0 1,35-35 0,18-18-1,35-35 1,-35-35-1,53-106 1,-53 17 0,-53 36-1,-53 35 1,0 35 0,35 18-1,54 18 1</inkml:trace>
  <inkml:trace contextRef="#ctx0" brushRef="#br0" timeOffset="11348.729">17727 988 0,'0'0'0,"-18"0"31,1 0-15,-18 17-1,-18 19 1,17 34 0,36 36-1,18-71-15,0 36 16,-1-1 0,-17-17-1,-35-35 1,-36-18 15,-52-35-15,105-18-1,18 35-15</inkml:trace>
  <inkml:trace contextRef="#ctx0" brushRef="#br0" timeOffset="11714.753">18045 1111 0,'0'0'0,"17"0"16,18-17-16,1-1 16,17-17-1,-36 17 1,19 0-16,-36-52 31,-18 52-15,-53 36-1,-17 35 1,18 35 0,52 18-1,18-18 1,53-17-1,35-54 1,18-34 0,-71-1-16</inkml:trace>
  <inkml:trace contextRef="#ctx0" brushRef="#br0" timeOffset="12000.921">18591 988 0,'0'0'0,"-35"88"31,35-53-31,-18 1 16,1 34-1,-18 54 1,17-89 0,18-18-1,0-34 1,0-54-1,53-35 1,53-35 0,-1 53-1,1 35 1,-35 18 0</inkml:trace>
  <inkml:trace contextRef="#ctx0" brushRef="#br0" timeOffset="12314.525">19226 811 0,'0'0'0,"-17"0"32,-1 0-17,0 0 1,1 0-16,-36 36 15,0-1 1,53 18 0,35 17-1,1 19 1,-19-1 0,-17-35-1,-70-18 1,-54-35-1,-35-35 1</inkml:trace>
  <inkml:trace contextRef="#ctx0" brushRef="#br0" timeOffset="20999.788">1482 2928 0,'0'0'0,"0"18"141,0-1-141,0 1 16,-36 53-1,1 52 1,0 0 0,35-70-1,0-17-15,-18 34 16,18-17-1,-17-53 1,17-18 15,17-34-15,-17 34-16,0-17 16</inkml:trace>
  <inkml:trace contextRef="#ctx0" brushRef="#br0" timeOffset="21615.126">1411 2963 0,'0'0'0,"0"-17"16,35-19 0,-17 1-16,53-35 15,34 17 1,-52 35 0,18 36-1,-53 52 16,-54 54-15,-34-54 0,-36 1-1,35-18 1,36-36 0,53 1-1,70-18 1,35 0-1,1 53 1,-36 0 0,-88 17-1,-35-17 1,-36 0 0,-52-53-1,17 0 16,35-17-15,36-19 0,53-17-1,17 18 1,35 0-16</inkml:trace>
  <inkml:trace contextRef="#ctx0" brushRef="#br0" timeOffset="21931.067">2258 3263 0,'0'0'15,"17"18"1,1-1-16,0 36 16,-18 0-1,-18-17 1,0-36 15,18-18-15,0 0-16,0-35 15,18-17 1,35-18 0,0 35-1,17 0 1,-17 35-1,-35 18-15</inkml:trace>
  <inkml:trace contextRef="#ctx0" brushRef="#br0" timeOffset="22247.482">2628 3122 0,'0'0'0,"-17"18"15,-1-1 1,0 19-16,1-19 15,-1 54 1,36 17 0,17-53-1,18 1 1,17-36 0,-17-53-1,-35-36 1,-18-16-1,-18 34 1,-17 36 0,17 35-1,18 35 1,0-17 0</inkml:trace>
  <inkml:trace contextRef="#ctx0" brushRef="#br0" timeOffset="22747.722">2910 3157 0,'0'0'0,"0"18"16,0 0 0,0 17-1,0 35 1,18-17-1,35-17 1,-18-36 0,-17 0-16,35-53 15,0 0 1,-36 0 0,-34 71 30,-1 17-46,18-18 16,18 36-16,17-17 31,36-36-15,34 0 0,-34-36-1,-18-34 1,-53-18-1,0-1 1,-53 37 0,-35 52-1,52 0 1,54 0 0</inkml:trace>
  <inkml:trace contextRef="#ctx0" brushRef="#br0" timeOffset="23069.756">3810 3034 0,'0'0'0,"-18"18"47,1-1-32,-1 1-15,18-1 16,-18 1-16,18 17 15,0 18 1,71 18 0,-18-18-1,-35 0 1,-54-53 15,-52 0-15,-18 0-1,53-18 1,53 0 0</inkml:trace>
  <inkml:trace contextRef="#ctx0" brushRef="#br0" timeOffset="23445.663">4304 3157 0,'0'0'0,"18"0"15,-1-35 1,18 0 0,-17 0-1,-18 17 1,-18 18-1,-34 0-15,-37 35 16,36 53 15,18 1-15,35-37 0,53 19-1,53-36 1,-18-35-1,-35 0 1,0-35-16</inkml:trace>
  <inkml:trace contextRef="#ctx0" brushRef="#br0" timeOffset="23711.667">4710 3263 0,'0'0'0,"0"18"16,0 35-1,0-18 1,0-17 0,0-1-16,0-34 47,0-36-32,17-18 1,1 36-16,17-36 15,53 1 1,36 17 0,-18 35-1</inkml:trace>
  <inkml:trace contextRef="#ctx0" brushRef="#br0" timeOffset="24277.599">5980 3034 0,'0'0'0,"0"-18"31,-18 18-31,-17 0 32,17 0-32,-53 18 15,1 52 1,17-17-1,35 36 1,36-1 0,35-18-1,70-17 1,-70-53 0,35-35-1,1-36 1</inkml:trace>
  <inkml:trace contextRef="#ctx0" brushRef="#br0" timeOffset="24577.084">6191 3104 0,'0'0'0,"0"18"0,-17 0 32,-1 52-17,18 1 1,18-36-16,17 0 15,18 18 1,-36-53-16,36 0 16,0-17-1,0-36 1,-35-35 0,-36-18-1,-52 53 1,-1 35-1,36 53 1,35-17 0</inkml:trace>
  <inkml:trace contextRef="#ctx0" brushRef="#br0" timeOffset="25109.586">6685 3351 0,'0'0'0,"0"-17"31,0-1-15,-18-17 0,18 17-16,0-52 15,36-1 1,52 36-1,-17 52 1,17 19 0,-35 17-1,-18 0 17,-35-71 14,0 0-46,18 1 16,-1-19-16,18 1 16,54-53-1,-1 70 1,-18 71 0,-34 18-1,-36-18 1,-71 52-1,36-52 1,17-35 0,18-36-1,0 1 1</inkml:trace>
  <inkml:trace contextRef="#ctx0" brushRef="#br0" timeOffset="25442.792">7602 2963 0,'0'0'0,"0"18"31,0 0-31,-17 17 16,-1-17-16,0 34 15,-17 125 1,35-18-1,0 17 1,-17-70 0,-19 53-1,19-124 1,-19-35 15,36-35-15,0-18-1,0-88 1,0 88-16</inkml:trace>
  <inkml:trace contextRef="#ctx0" brushRef="#br0" timeOffset="25658.798">7849 2875 0,'18'18'16,"0"-1"-1,17 1-15,18 70 16,-36-52-16,-17 69 16,-53-34-1,-35-1 1,-18-34 0,54-36 15,34 0-31</inkml:trace>
  <inkml:trace contextRef="#ctx0" brushRef="#br0" timeOffset="26142.032">8625 3034 0,'0'0'0,"0"-18"16,-35 1 0,-35 17-1,-36 0 1,35 35 0,36-17-1,-36 52 1,71 1-1,89-1 1,16-35 0,1-52-1,-35-36 1,-1-18 0,-52 1-1,-36 105 16,-35 36-15,53 17 0,0-35-1,0-36 1,18 36-16,17-53 16,1-17-1</inkml:trace>
  <inkml:trace contextRef="#ctx0" brushRef="#br0" timeOffset="26474.759">9190 2293 0,'0'0'0,"0"18"16,0-1-1,0 19-15,-18 34 16,18-35-16,-17 124 16,-1 0-1,-17 0 1,-1-18 0,36-53 15,0 35-16,36-70 1,-1-35 0,0-18-1,0-71 1</inkml:trace>
  <inkml:trace contextRef="#ctx0" brushRef="#br0" timeOffset="26790.271">9119 3016 0,'0'0'0,"18"0"16,0 0-16,17 0 15,53-17 1,18 17 0,-36-18-1,-17 18 1,-53 18 15,0 35-15,-17-36-16,-1 18 15,18-17-15,-18 17 16,1 18 0,-1-17-1,1-36 1,17-36-16</inkml:trace>
  <inkml:trace contextRef="#ctx0" brushRef="#br0" timeOffset="26940.507">9560 2575 0,'0'0'0,"0"18"31,-17 0-31,17-1 15,0 18 1,0-17-16</inkml:trace>
  <inkml:trace contextRef="#ctx0" brushRef="#br0" timeOffset="27472.48">10054 2311 0,'0'0'0,"-17"0"16,-1 17 0,0 1-16,18 0 0,-53 105 15,18 53 16,0 36-15,-1-53 0,19-36-1,-1-70 1,18-35-16,0 17 16,0-52-1,0-36 1,53-36-1,35-16 1,1 52 0,-1 70-1,-18 72 1,-52 16 0,-36-34-1,-70-18 1,-18-36 15,0-17-15,71-17-1,53-18-15</inkml:trace>
  <inkml:trace contextRef="#ctx0" brushRef="#br0" timeOffset="27672.81">10513 2999 0,'0'0'0,"0"17"16,-36 54-1,19-18 1,-18 0 0,17-18-1,0-35 1,1 0-16</inkml:trace>
  <inkml:trace contextRef="#ctx0" brushRef="#br0" timeOffset="27822.156">10513 2505 0,'0'0'0,"0"17"31,-18-17-31,18 18 16,0 0 0</inkml:trace>
  <inkml:trace contextRef="#ctx0" brushRef="#br0" timeOffset="28155.221">10830 2275 0,'0'0'0,"0"18"31,-17 17-15,-1 18-1,-17 106 1,17-106-16,0 70 15,-17 36 1,18-106-16,-1 35 16,-17 71-1,35-106 1,17-18 0,36-35-1,-18-17 1</inkml:trace>
  <inkml:trace contextRef="#ctx0" brushRef="#br0" timeOffset="28338.054">11007 2946 0,'0'0'0,"-18"17"16,0 1 0,-17 17-1,17 1-15,-34 34 16,34 1-1,18-36 1,18-70 15</inkml:trace>
  <inkml:trace contextRef="#ctx0" brushRef="#br0" timeOffset="28488.582">10989 2522 0,'0'0'0,"0"18"16,0 0-1,0-1 1,18-17-16,-18 18 0</inkml:trace>
  <inkml:trace contextRef="#ctx0" brushRef="#br0" timeOffset="28770.852">11606 2293 0,'0'0'0,"0"18"31,-17-1-31,-19 72 16,-34 69-1,52-105 1,-35 88-16,-17 89 16,52-107 15,1-52-15,69-36-1,-34-35-15</inkml:trace>
  <inkml:trace contextRef="#ctx0" brushRef="#br0" timeOffset="29221.21">11800 2946 0,'-17'35'32,"17"-17"-32,-18-1 0,0 36 15,36 18 1,53-36-1,17-35 1,18-35 15,-18-36-15,-35-35 0,-18 36-1,-35 34 1,-53 72-1,-35 70 1,0 17 0,-18 18-1,18 18 1,0 0 0,-1-36-1,-16-70 1,16-71-1,1-52 1,35-71 0,53 53-1</inkml:trace>
  <inkml:trace contextRef="#ctx0" brushRef="#br0" timeOffset="29486.087">11536 2469 0,'0'0'0,"17"0"15,19 0-15,17 0 16,0 0-16,70 0 16,-17-35-1,-88 35 1</inkml:trace>
  <inkml:trace contextRef="#ctx0" brushRef="#br0" timeOffset="30151.355">13247 2399 0,'0'0'0,"0"18"32,0-1-32,0 18 15,0 54 1,0 69-1,-71 89 1,36-158 0,-18 16-1,0-34 1,53-53 0,0-36-1</inkml:trace>
  <inkml:trace contextRef="#ctx0" brushRef="#br0" timeOffset="30317.921">12823 2928 0,'0'0'0,"18"0"16,0 0-1,17 0 1,88 0-1,54 0 1,-71-18-16</inkml:trace>
  <inkml:trace contextRef="#ctx0" brushRef="#br0" timeOffset="30984.481">13600 2946 0,'0'0'0,"17"0"16,1 0-1,17-18-15,18-17 16,-18-18 15,-35 18-31,0-1 16,-17 1-1,-36 35 1,0 71 0,0 34-1,18-16 1,35-1 0,17-35-1,36-36 1,53-17-1,-18-53 1,0-17 0,18-54-1,-18 19 1,-52 34 0,-36 18 15,-36 71 0,1 52-15,18 1-1,17 35 1,0-71-16,0 36 16,-18 34-1,-17-69 1,-1-36-1,-17-18 1,1 0 0,34-17-1,18-18 1</inkml:trace>
  <inkml:trace contextRef="#ctx0" brushRef="#br0" timeOffset="31382.933">14711 2328 0,'0'0'0,"0"18"32,0 0-17,-18 52-15,-35 71 31,36-70-31,-36 70 16,-18 18 0,18-53-1,0-36 1,18-52 0</inkml:trace>
  <inkml:trace contextRef="#ctx0" brushRef="#br0" timeOffset="31699.701">14429 2805 0,'0'0'0,"17"-18"16,19 0 0,122-17 15,-17 17-16,-35 1 1,-35 17 0,-36 0-1,-35 17 1,0 19 0,0-19-16,-18 54 15,1-1 1,-1-17-1,18-17 1</inkml:trace>
  <inkml:trace contextRef="#ctx0" brushRef="#br0" timeOffset="31853.25">15099 2381 0,'0'0'0,"0"18"32,18 0-17,-1 34 1</inkml:trace>
  <inkml:trace contextRef="#ctx0" brushRef="#br0" timeOffset="32215.018">15222 2893 0,'0'0'0,"0"-18"15,0 0 1,0 1-16,0-18 16,36-36-1,17 0 1,35 1 15,18 52-15,-36 54-1,-35 69 1,-52-16 0,-19-1-1,1-35 1,18-18-1,34-35 1,54-18 0,-36 1-16</inkml:trace>
  <inkml:trace contextRef="#ctx0" brushRef="#br0" timeOffset="32766.998">15928 2575 0,'0'0'0,"-35"0"15,-1 36 1,36-19 0,-53 36-1,53 35 1,18-35 0,17-35-1,36-18 1,-1-35-1,1-36 1,-18-52 0,-35 70-1,-54 88 17,-17 53-17,36-35 1,-19 53-1,-69 123 1,16-35 0,1 18-1,18-53 1,-19 35 0,19-71-1,-18-88 1,52-88-1,19-70 1,17 17 0,70-53-1,71 1 1,124-1 0,-89 18-1</inkml:trace>
  <inkml:trace contextRef="#ctx0" brushRef="#br0" timeOffset="33314.688">16845 2628 0,'0'0'0,"0"18"16,0-1-1,-18 54 1,-17 0 0,18-19-1,17-34-15,-18 0 16,18-71 15</inkml:trace>
  <inkml:trace contextRef="#ctx0" brushRef="#br0" timeOffset="33446.237">16986 2222 0,'0'0'0,"0"18"47,18 0-31,0-18-16</inkml:trace>
  <inkml:trace contextRef="#ctx0" brushRef="#br0" timeOffset="33762.904">17321 2505 0,'0'0'0,"-17"0"16,17 17 0,-53 1-16,35 0 15,-52 35 1,34-1 0,36 19-1,53 0 1,-17-1-1,-36-52 1,0-1 0,-89-17-1,1-17 1,18-19 0,70 19-1</inkml:trace>
  <inkml:trace contextRef="#ctx0" brushRef="#br0" timeOffset="34945.134">18274 2611 0,'0'0'0,"18"-18"16,-1 0 0,1 1-16,-1-54 15,-17 18 1,-17 18-1,-18 53 1,-36 34 15,0 54-15,36 35 0,35-35-1,53-35 1,18-1-1,17-34 1,-18-36 0,19-18-1,69-88 1,-34 0 0,-18 0-1,-53 18 1,-36 35-1,-52 36 1,-36 17 0,-17 53 15,0 35-15,35 0-1,53 18 1,35-53-1,18-18 1,18-53 0,-18-35-1,0-35 1,-18 0 0,-35 35-1,-18 71 1,-17 35-1,17 35 1,1 0 0,17-17 15,35-36-15,36-35-1,17-35 1,35-36-1,1-35 1,-36-17 0,-35 70-1,-53-35 1,0 70 0,-53 18-1,18 53 1,17 35-1,18 0 1,-18 18 0,18-35 15,-35-18-15,-18-36-1,-17-17 1,-1-17-1,18-19 1,71 1 0</inkml:trace>
  <inkml:trace contextRef="#ctx0" brushRef="#br0" timeOffset="35577.323">19667 2540 0,'0'0'0,"-17"18"16,-19 35 0,19 35-1,17-18 1,53-17 15,0-35-15,-36-18-16,54 0 15,-1-53 1,1-35 0,-1-18-1,-34 0 1,-36 71 0,-53 88 15,-18 70-16,-17 54 1,35-54 0,36-52-16,-36 52 15,-71 159 17,36-52-17,0-36 1,35-89-1,0-69 1,35-72 0,1-105-1,17-17 1,88-1 0,35 0-1,36 0 1,-18 36-1,0-1 1,-105 89 0</inkml:trace>
  <inkml:trace contextRef="#ctx0" brushRef="#br0" timeOffset="35726.828">20426 2699 0,'0'0'0,"0"17"47,35-17-32,-17-17 1</inkml:trace>
  <inkml:trace contextRef="#ctx0" brushRef="#br0" timeOffset="39023.093">776 4621 0,'0'0'0,"18"0"31,-54 0 16,19 0-31,-18 0-16,-1-17 15,1 17-15,-53 0 16,-36 0 0,54-18-1,87 18 32,-17 18-47,18-1 16,0 19-1,-18-1 1,0 0 0,-53 36-1,35-18 1,-35 17 0,53-52-1,0 0 1,18-18-1,35-36 1,17 36 0,1 0-1,-36 53 1,-17-18 0,-1 36-1,-17 0 1,-52-36-1,-19 0 1,-17-17 15,0-18-15,17-18 0,18-35-1,71-35 1</inkml:trace>
  <inkml:trace contextRef="#ctx0" brushRef="#br0" timeOffset="39570.378">1111 4339 0,'0'0'0,"0"18"47,0-1-31,0 1-16,0 0 16,18 17-1,17 36 1,18 17-1,-53-53-15,53 53 16,0 36 0,-35-54-1,17 54 1,-18-36 0,1 0-1,-18-17 1,0-54-16,-53 36 15,-17 0 1,-71-18 0,17-17 15,-70 17-15,18-17-1,123-18-15,-18 0 16,1 0-1,87-18 1,71-35 0</inkml:trace>
  <inkml:trace contextRef="#ctx0" brushRef="#br0" timeOffset="40369.895">2328 4639 0,'0'0'0,"0"18"47,-17-1-47,-1 19 15,-17 69 1,-18 37-1,-18-19 1,18-52 0,36-54-16,-1 36 15,-35-35 1,36-54 0</inkml:trace>
  <inkml:trace contextRef="#ctx0" brushRef="#br0" timeOffset="40541.896">2222 4445 0,'0'0'0,"18"0"0,35 0 16,18 35 15,-18 18-15,-36 0-1,-34-18-15</inkml:trace>
  <inkml:trace contextRef="#ctx0" brushRef="#br0" timeOffset="40718.347">1799 5397 0,'0'0'0,"18"0"15,17 0-15,53 0 16,36-52 0,-89 34-1</inkml:trace>
  <inkml:trace contextRef="#ctx0" brushRef="#br0" timeOffset="41018.154">2893 4516 0,'0'0'0,"0"17"15,0 1 1,0 35 0,-53 70-1,35-35 1,-35 71-1,36-106-15,-19 35 16,-17 18 0,36 0-1,52-53 1,0-53 15</inkml:trace>
  <inkml:trace contextRef="#ctx0" brushRef="#br0" timeOffset="41184.902">2752 5027 0,'0'0'0,"17"0"31,19 0-31,34 0 16,-17 0-16,141-35 15,-123 17-15</inkml:trace>
  <inkml:trace contextRef="#ctx0" brushRef="#br0" timeOffset="42050.15">4639 4904 0,'0'0'0,"0"-18"0,0 0 15,0 1-15,0-36 31,0 17-15,-35 36 0,-36 0-1,18 36 1,18 52 0,35 18-1,35-53 1,-17-18-16,35 71 15,0-53 1,-53 0 0,-36-53-1,-16 17 1,-19-17 0,-17-17-1,70-1 16,18 0-15</inkml:trace>
  <inkml:trace contextRef="#ctx0" brushRef="#br0" timeOffset="42498.381">4992 4886 0,'0'0'0,"0"18"0,-18-1 16,1 1-16,-1 35 16,-17 35-1,52 0 1,71-17 0,36-36 15,-1-53-16,1-52 1,-89-1 0,0-52-1,-17 52 1,-18 54 0,-35 87-1,17 36 1,18 0-1,35-18 1,36-35 0,17-35-1,0-36 1,-70 0 0</inkml:trace>
  <inkml:trace contextRef="#ctx0" brushRef="#br0" timeOffset="42765.063">5997 4868 0,'0'0'0,"-17"18"15,-1 0 1,-35 52 0,35-35-16,-35 54 15,1 52 1,16 0-1,1-18 1,0-17 0,-1-35-1,19-54 1,-1-34 0,18-1-1</inkml:trace>
  <inkml:trace contextRef="#ctx0" brushRef="#br0" timeOffset="42998.018">6103 4692 0,'0'0'0,"18"0"16,-1 35-1,1 0-15,17 36 16,-17 70-1,-36 0 1,-88-17 0,18-71-1,53-53 1,0 0 0</inkml:trace>
  <inkml:trace contextRef="#ctx0" brushRef="#br0" timeOffset="43264.731">6509 4815 0,'0'0'0,"-18"18"32,0 17-32,18-17 15,-17 17-15,-1 53 16,-35 106-1,18-52 1,17-37 0,1-69-1,-1 17 1,18-89 15</inkml:trace>
  <inkml:trace contextRef="#ctx0" brushRef="#br0" timeOffset="43497.787">6756 4710 0,'0'0'0,"17"17"16,19 54-1,-1 35 1,-35 17-1,-53-17 1,-53-36 0,36-34-1,34-36-15,-34 17 16,70-34 0</inkml:trace>
  <inkml:trace contextRef="#ctx0" brushRef="#br0" timeOffset="43831.258">7161 4798 0,'0'0'0,"-17"17"16,-19 1-1,1 53 1,18-54-16,-19 71 15,36 54 1,53-72 0,18-17-1,-18-53 1,-18-35 0,0-53-1,-35-71 16,0 53-31,0 53 16,-17 35 0</inkml:trace>
  <inkml:trace contextRef="#ctx0" brushRef="#br0" timeOffset="44114.982">7514 5045 0,'0'0'0,"18"17"16,-1 36 0,-17 18-1,0-18 1,0-18 0,-17-35-16,-18 0 15,17-35 1,18-18-1,0 0 1,0-35 15,53-71-15,53 53 0</inkml:trace>
  <inkml:trace contextRef="#ctx0" brushRef="#br0" timeOffset="44429.16">8255 4480 0,'0'0'0,"0"18"15,-35 0 1,35-1-1,-36 54-15,1 52 16,0 36 15,17-53-15,18 17 0,0-35-1,0-35 1,36-35-1,-19-53 1</inkml:trace>
  <inkml:trace contextRef="#ctx0" brushRef="#br0" timeOffset="44580.402">7955 4780 0,'0'0'0,"18"-18"16,35 18-1,88-17 1,35-18 0</inkml:trace>
  <inkml:trace contextRef="#ctx0" brushRef="#br0" timeOffset="44828.718">8678 4621 0,'0'0'0,"-17"0"31,-1 18-15,0 0-16,-17-1 16,0 54-1,35 17 1,17 18 0,1 0-1,-36-36 1,-52-52-1,-54-36 1,72 1 0</inkml:trace>
  <inkml:trace contextRef="#ctx0" brushRef="#br0" timeOffset="45245.031">7461 4780 0,'0'0'0,"0"18"15,0-1 1,0 1 0,0 0-16,0 35 15,36 52 1,-36-69 0</inkml:trace>
  <inkml:trace contextRef="#ctx0" brushRef="#br0" timeOffset="46459.925">9790 5062 0,'0'0'0,"0"18"16,-18 0-16,18-1 16,-35 19-1,35-1 1,-18-18-1,0-34 17,18-1-17,0-17-15,0-71 16,0 71 0,36-36-16,34-35 31,1 53-16,17 106 1,-17 53 0,-19 0-1,-16-35 1,-36-36 0,0-70-1,0-18 1,17-71-1,19 36 1,17 17 0,35 71-1,-18 89 1,-17 34 0,-35 54 15,-18-125-16,-35 19 1,35-89 15</inkml:trace>
  <inkml:trace contextRef="#ctx0" brushRef="#br0" timeOffset="46877.047">10654 4868 0,'0'0'0,"0"18"16,-18 35 0,1-35-16,17 87 15,0-16 1,35-37 0,18-16 15,0-36-16,53-53 1,-36-53 0,-17 0-1,-35 36 1,-18 52 0,-18 53-1,-35 53 1,18 18-1,35 0 1,0-53 0,70-35-1,36-36 1,-71 0 0</inkml:trace>
  <inkml:trace contextRef="#ctx0" brushRef="#br0" timeOffset="47143.884">11730 4480 0,'0'0'0,"0"18"16,-18 0-1,-17 34 1,0 54-1,-1 35 1,19 18 0,-1-106-16,18 35 15,-35 36 1,35-89 0,17-35-1</inkml:trace>
  <inkml:trace contextRef="#ctx0" brushRef="#br0" timeOffset="47407.526">12171 4463 0,'0'0'0,"-18"0"31,18 17-31,-35 36 15,0 53 1,-18 35 0,35 18-1,-17-18 1,35-106 0,-18 36-16,1-36 31</inkml:trace>
  <inkml:trace contextRef="#ctx0" brushRef="#br0" timeOffset="47575.46">11942 4833 0,'0'0'0,"17"0"16,18 0-1,54-18 1,-1 18 0</inkml:trace>
  <inkml:trace contextRef="#ctx0" brushRef="#br0" timeOffset="47757.836">12382 4798 0,'0'0'0,"0"17"16,-17 19 15,17 17-15,-18-36-16,1 54 15,17-1 1,0-52 0,-18-18-16</inkml:trace>
  <inkml:trace contextRef="#ctx0" brushRef="#br0" timeOffset="47907.087">12453 4516 0,'0'0'0,"0"17"31,-18 1-31,18-1 16</inkml:trace>
  <inkml:trace contextRef="#ctx0" brushRef="#br0" timeOffset="48189.315">12577 4798 0,'0'0'0,"-18"17"31,18 1-31,-53 70 16,0 18-1,18 35 1,-18-35 0,0 0-1,35-53 1,18-36-1,0 1 1</inkml:trace>
  <inkml:trace contextRef="#ctx0" brushRef="#br0" timeOffset="48456.344">12753 4639 0,'0'0'0,"18"0"0,17 18 16,-18-1-16,36 89 15,-35-18 1,-53 71 0,-1-106-1,-52-18 1,18-17-1,34-36 17,36 1-32</inkml:trace>
  <inkml:trace contextRef="#ctx0" brushRef="#br0" timeOffset="48706.182">13370 4427 0,'0'0'0,"0"18"31,-17 0-31,-19 35 16,1 70 0,-18 0-1,0 36 1,36-123-1,-1 87-15,18-35 32,0-70-32</inkml:trace>
  <inkml:trace contextRef="#ctx0" brushRef="#br0" timeOffset="49071.024">13511 4868 0,'0'0'0,"18"0"16,0-17 0,35-54-1,-18 36 1,-35-18-1,0 35 1,-18 18 0,-17 18-1,-53 88 1,35 17 0,53 1-1,53-54 1,0-34-1,70-54 1,-70 18-16</inkml:trace>
  <inkml:trace contextRef="#ctx0" brushRef="#br0" timeOffset="49670.899">14940 4657 0,'0'0'0,"0"17"16,-18 1-1,1 70 1,-1 53-1,-17 18 1,0-53 0,35-71-16,-36 53 15,-17 36 1,53-71 0,0-36-1,0-52 1,36 0-1</inkml:trace>
  <inkml:trace contextRef="#ctx0" brushRef="#br0" timeOffset="49921.481">15258 4533 0,'0'0'16,"17"0"-16,-17 18 15,36-1 1,-19 1-16,1 53 16,-18 34-1,-53-16 1,-18-36 0,-34 0-1,-1-36 1,70-17-1</inkml:trace>
  <inkml:trace contextRef="#ctx0" brushRef="#br0" timeOffset="50403.227">15804 4286 0,'0'0'0,"0"18"32,0 0-17,-17-1-15,-1 36 16,-17 53-1,-36 17 1,18 36 0,0-18-1,36-35 1,17-53 0,53-35-1,-18-18-15</inkml:trace>
  <inkml:trace contextRef="#ctx0" brushRef="#br0" timeOffset="50835.071">16369 4498 0,'0'0'0,"-18"0"16,1 0-1,-72 18 1,-34 34 0,17 19-1,53 0 1,71-1 0,-1-52-16,36-1 15,36-17 1,-19-53-1,1-17 1,-18-18 0,-36 52-1,-70 89 32,18 36-31,35-1-1,0 0 1,18-53 0,-1-35-16,19-17 15</inkml:trace>
  <inkml:trace contextRef="#ctx0" brushRef="#br0" timeOffset="51168.955">16792 4269 0,'0'0'0,"0"17"31,-17 36-16,-1-18-15,0 36 16,-35 52 0,0 19-1,18-1 1,35-53 0,0-18-1,18-70 1</inkml:trace>
  <inkml:trace contextRef="#ctx0" brushRef="#br0" timeOffset="51335.414">16633 4639 0,'0'0'0,"18"0"31,0 0-16,52 0 1,36-18 0,-71 18-16</inkml:trace>
  <inkml:trace contextRef="#ctx0" brushRef="#br0" timeOffset="51767.515">17251 4427 0,'0'0'0,"17"0"31,-17-17-31,36 17 16,17-36-1,0-16 1,-53-1 0,-18 53-1,-70 0 1,-18 70 0,53 1-1,-35 52 1,35 18-1,18 89 1,17-107 0,0-35-1,18-52 17,0-54-32,0 0 15</inkml:trace>
  <inkml:trace contextRef="#ctx0" brushRef="#br0" timeOffset="51934.496">17004 4692 0,'0'0'0,"18"-18"16,17 18-16,53-17 15,0-1 1,53-35-1,-105 35-15</inkml:trace>
  <inkml:trace contextRef="#ctx0" brushRef="#br0" timeOffset="52233.681">17604 4480 0,'-159'71'0,"300"-142"16,-123 71-16,-36 18 0,-53 35 31,-17 17-15,18 36-1,52-35 1,18 17 0,35-53-1,-17-17-15,70-36 16,-17-52 0,17-19-1,-35-34 1,-53 35-1,-35 53 1,-107 17 0,89 18-1,36 0 1</inkml:trace>
  <inkml:trace contextRef="#ctx0" brushRef="#br0" timeOffset="52549.536">17974 4710 0,'0'0'15,"0"17"-15,0 18 16,0 36 0,-18-18-1,-17 0 1,17-35-16,-17-1 15,18-34 1,-1-19 0,18-34-1,18-1 1,34-35 0,19 36 15,-18 17-16,-18 35-15</inkml:trace>
  <inkml:trace contextRef="#ctx0" brushRef="#br0" timeOffset="53065.746">18062 4957 0,'0'0'0,"0"-18"16,0 0-16,0-17 16,0-18-1,18 18 1,17-71-16,0 18 16,18 35-1,-17 53 16,-1 35-15,-17 89 0,-18-54-1,-18-35 1,18-17 0,0-36-1,35-35 1,0-17-1,36-1 1,35 18 0,-18 71-1,-53 0 1,-35 88 0,-17-18-1,-72 0 16,1-70-15,53-18-16</inkml:trace>
  <inkml:trace contextRef="#ctx0" brushRef="#br0" timeOffset="53465.378">17833 4551 0,'0'0'0,"18"0"16,-18 17-16,17-17 0,-17 36 15,0-1 1,0 0 0</inkml:trace>
  <inkml:trace contextRef="#ctx0" brushRef="#br0" timeOffset="56010.571">18927 4551 0,'0'0'0,"17"0"16,1 0 0,-1-18-1,1 1 1,-36 17 15,1 0-15,-18 0-1,17 0 1,-17 17 0,-1 36-1,36 0 1,36 18-1,34 17 1,-17-18 0,-35-17-1,-71-53 1,-71-17 0,1-19-1</inkml:trace>
  <inkml:trace contextRef="#ctx0" brushRef="#br0" timeOffset="78875.987">1041 6650 0,'0'0'0,"17"-18"31,-17 1-31,36-1 16,-19 0-16,19-70 15,-1 0 1,-18-88-1,-17 52 1,-52 36 0,-72 70-1,-17 71 1,17 35 0,89 36 15,70-1-16,54 18 1,16-17 0,-52-18-1,-53 0 1,-70-54 0,-1-34-1,-87-18 1,-1 0-1,35 0 1,89-18 0,88-17-1,88 0 1,-35 0 0</inkml:trace>
  <inkml:trace contextRef="#ctx0" brushRef="#br0" timeOffset="79407.025">1182 6738 0,'-18'35'16,"18"-17"-1,-17 17 1,17 1-16,0 16 15,35-16 1,0-19 0,53-17-1,-17-35 1,-18-35 0,-18-19-1,-17 54 16,-36 70 1,0 54-17,1-54-15,-1 71 16,-17 123 0,-18-35-1,0-106 1,0 18-1,-17-71 1,-1-52 0,-17-72-1,88-16 1,53-37 0,70 1-1,-88 106 1</inkml:trace>
  <inkml:trace contextRef="#ctx0" brushRef="#br0" timeOffset="79839.198">2011 6685 0,'0'0'0,"0"-18"47,-18 18-47,1 0 31,-1 0-31,-17 18 16,-18 17-1,53 18 1,0-35-1,17 17 1,54 36 0,-1-18-1,-52-18 1,-36 0 0,-52-35-1,-36 0 1,-17 0-1,52-17 1,53-19 0,54 19-1</inkml:trace>
  <inkml:trace contextRef="#ctx0" brushRef="#br0" timeOffset="80189.636">2593 6138 0,'0'0'0,"0"18"16,0 0 0,0-1-1,0 71 1,-18 18-1,18-70-15,-35 52 16,-18 53 0,35-53-1,1 0 1,17-17 0,35-36-1,36-17 1,34-36-1,19-52 1</inkml:trace>
  <inkml:trace contextRef="#ctx0" brushRef="#br0" timeOffset="80388.822">2381 6579 0,'0'0'0,"18"0"32,52-17-17,19-1 1,-54 18-16,35-18 16,1 18-1</inkml:trace>
  <inkml:trace contextRef="#ctx0" brushRef="#br0" timeOffset="80723.92">2928 6650 0,'0'0'0,"0"-18"16,18 1-1,-1-36 1,-17 0 0,0 35-1,-53 36 1,-17 52 0,17 1-1,53 35 1,0-53-1,0-36 1,18 54 0,34-36-1,19-35 1</inkml:trace>
  <inkml:trace contextRef="#ctx0" brushRef="#br0" timeOffset="81221.197">3052 6862 0,'0'0'0,"0"-18"47,0 0-47,0 1 16,0-1-16,0-35 15,70-53 1,18 71-1,-17 35 1,35 53 15,-36 35-15,-70-17 0,-17-18-1,17-71 16,0-17-15,52-54 0,-34 54-16,53-35 15,35-1 1,-18 71 0,0 71-1,-70 34 1,-18-16-1,-53-19 1,17-17 15,19-53-31</inkml:trace>
  <inkml:trace contextRef="#ctx0" brushRef="#br0" timeOffset="81919.122">5133 6509 0,'0'0'0,"-18"0"32,-17 0-17,-71 35 1,-35 18-1,53-18 1,-18 71 0,88-53-1,18-35-15,36 52 16,69-35 0,19-35-1,52-17 1,1-54-1</inkml:trace>
  <inkml:trace contextRef="#ctx0" brushRef="#br0" timeOffset="82236.52">5415 6685 0,'0'0'0,"-35"0"0,-18 18 31,0 35-15,35 0-1,18-36-15,0 19 16,89 34 0,-19-70-1,-17 0 1,-18-35 0,-17-36-1,-18-35 1,-53 18-1,-18 88 1,54 35 0,34 18-1,19-35 1</inkml:trace>
  <inkml:trace contextRef="#ctx0" brushRef="#br0" timeOffset="82734.922">5715 6932 0,'0'0'0,"0"-18"0,0 1 15,0-18 1,0 17-16,0-17 16,0-54-1,18 19 1,35 70-1,17 53 1,-17 17 0,-18 1 15,-17-18-15,-18-36-1,0-52 16,18 18-31,-1-36 16,18-18 0,36 0-1,0 54 1,-1 70 0,-35 0-1,-35 17 1,0-17-1,-35-18 1,18-17 0,-1-18-1,18-18 1</inkml:trace>
  <inkml:trace contextRef="#ctx0" brushRef="#br0" timeOffset="83050.778">6738 6544 0,'0'0'0,"0"18"47,-35 17-32,-36 53 1,18 36-1,-17 34 1,34-52 0,19-53-1,-18 71-15,-18 34 16,35-105 15,0-53-15,18-70-1,18-19-15</inkml:trace>
  <inkml:trace contextRef="#ctx0" brushRef="#br0" timeOffset="83301.445">6844 6438 0,'35'0'16,"0"0"-16,18 35 15,18 18 1,-36 36 0,-52-1-1,-54-18 1,-35-17 15,0-35-15,53-18-1</inkml:trace>
  <inkml:trace contextRef="#ctx0" brushRef="#br0" timeOffset="83766.35">7444 6509 0,'0'0'0,"-18"0"15,0 17-15,1 1 16,-36 17-16,0 18 31,0 18-15,71-18-1,34-18 1,37-35 0,-19-35-1,-17-36 1,-18 1 0,-35 52-1,0 36 1,-52 52-1,34 1 1,18-1 0,0 1-1,18-54 1,52-34 0,-70-1-1</inkml:trace>
  <inkml:trace contextRef="#ctx0" brushRef="#br0" timeOffset="84117.164">8008 5980 0,'0'0'0,"0"17"31,-18 18-15,1-17-16,-36 106 16,0 17-1,18-35 1,-18 52 0,17-34-1,36-1 16,0-70-15,0-35 0,18-18-1,70-53 1,-52 35-16</inkml:trace>
  <inkml:trace contextRef="#ctx0" brushRef="#br0" timeOffset="84305.984">7814 6579 0,'0'0'0,"18"0"32,52 0-17,1-17 1,35-1 15,-53 18-31</inkml:trace>
  <inkml:trace contextRef="#ctx0" brushRef="#br0" timeOffset="84516.187">8361 6562 0,'0'0'0,"0"17"15,-18-17-15,-17 36 16,35-19-16,-35 36 16,-1 0-1,36-35 1,-17-18 0</inkml:trace>
  <inkml:trace contextRef="#ctx0" brushRef="#br0" timeOffset="84651.489">8502 6121 0,'0'0'0,"0"17"31</inkml:trace>
  <inkml:trace contextRef="#ctx0" brushRef="#br0" timeOffset="85217.597">8908 5944 0,'0'0'0,"0"18"16,-18-18-1,0 53 1,-35 70 0,18 54-1,0-1 1,-18-17-1,18-53 1,-1-36 0,36-52-1,0 0-15,0-36 16,0-17 0,53-54-1,53-34 1,0 52 15,0 54-15,-36 87-1,-52 36 1,-18-18 0,-53-35-1,-17-17 1,-36-36-1,18 0 1,70-18 0,53-35-1</inkml:trace>
  <inkml:trace contextRef="#ctx0" brushRef="#br0" timeOffset="85397.632">9243 6615 0,'0'0'0,"0"17"16,0 1 0,-18 17-1,-17 18 1,35-35 0,0-1-16,0-34 31</inkml:trace>
  <inkml:trace contextRef="#ctx0" brushRef="#br0" timeOffset="85563.682">9278 6156 0,'0'0'0,"0"18"46,18-18-46,35 0 16</inkml:trace>
  <inkml:trace contextRef="#ctx0" brushRef="#br0" timeOffset="85863.679">9648 5909 0,'0'0'0,"0"18"31,-35 70-15,0 53 0,17-88-16,1 70 15,-36 54 1,-18-36-1,18-35 1,36-53 15,17-36-15,17-17-16</inkml:trace>
  <inkml:trace contextRef="#ctx0" brushRef="#br0" timeOffset="86079.32">9772 6509 0,'0'0'0,"-18"17"16,-17 1-1,-18 53 1,35-54-16,1 18 16,17 54-1,0-54 1,17-17-1,1-18 1,17-18 0</inkml:trace>
  <inkml:trace contextRef="#ctx0" brushRef="#br0" timeOffset="86254.559">9878 6227 0,'0'0'0,"17"0"47,1 0-31</inkml:trace>
  <inkml:trace contextRef="#ctx0" brushRef="#br0" timeOffset="86578.493">10389 5997 0,'0'0'0,"0"18"31,-17-1-15,-1 19-16,0 34 16,-70 89-1,18 0 1,-19 0 0,54-71-1,18 18 1,17-71-1,52-53 1,19 1 0</inkml:trace>
  <inkml:trace contextRef="#ctx0" brushRef="#br0" timeOffset="87063.035">10442 6491 0,'0'0'0,"0"18"15,-17-1-15,-1 19 16,18 34 0,18 1-1,70-1 1,0-70 0,-17 0-1,-36-35 1,18-53-1,-36 17 1,1 36 0,-53 70 15,-36 53-15,36 1-1,-18 34 1,0 36-1,-35 70 1,35-123 0,0-35-1,-18-71 1,36-36 0,-18-34-1,53-54 1,36-34-1,-1 122 1</inkml:trace>
  <inkml:trace contextRef="#ctx0" brushRef="#br0" timeOffset="87262.074">10583 6297 0,'0'0'0,"18"0"16,17 0-1,36 0 1,-36 0-16,18 0 16,-35-18-16</inkml:trace>
  <inkml:trace contextRef="#ctx0" brushRef="#br0" timeOffset="88244.544">12012 5944 0,'0'18'47,"0"0"-47,-18 34 16,-34 125-1,-1-18 1,-18-18 0,36-35 15,17-18-16,18-35 1,0-36-16,71 19 16,17-36-1,18-36 1,-18-52 0</inkml:trace>
  <inkml:trace contextRef="#ctx0" brushRef="#br0" timeOffset="88442.859">11642 6315 0,'0'0'16,"17"0"0,19-18-16,69 18 15,37-18 16,16-17-15,-122 35-16</inkml:trace>
  <inkml:trace contextRef="#ctx0" brushRef="#br0" timeOffset="89091.998">12294 6421 0,'0'0'0,"18"0"15,-18-18-15,18 18 0,17-35 16,0-18 0,-17 0 15,-36 35-16,-17 36 1,-36 17 0,1 89-1,52-36 1,18 0 0,35-18-1,18-34 1,18-36-1,17-36 1,0-52 0,0 0-1,-52-18 1,-36 53 15,0 18-31,-18 53 31,0 35-15,18 35 0,0 0-1,0-17 1,0-19 0,-52-16-1,-1-19 1,-18-17-1,0-17 1,36-19 0,35 1-1</inkml:trace>
  <inkml:trace contextRef="#ctx0" brushRef="#br0" timeOffset="89424.586">13088 5874 0,'0'0'0,"0"17"31,-18 36-15,-17 71-1,35-89-15,-35 53 16,-18 53-1,18 0 1,17-17 0,0-36-1,54-35 1,34-18 0,18-35-1,1-53 16,-36 0-31</inkml:trace>
  <inkml:trace contextRef="#ctx0" brushRef="#br0" timeOffset="89740.594">12894 6350 0,'0'0'0,"18"0"16,87 18-1,37-18 1,-19 0 0,1-18-1,-54 0 1,-52 18 0,-18 18-1,-18 35 16,0 17-15,-17 1 0,18-18-1,-1-18 1,0-35 0</inkml:trace>
  <inkml:trace contextRef="#ctx0" brushRef="#br0" timeOffset="89906.484">13600 5962 0,'0'0'0,"0"18"31,0-1-15,17 36-16,1 35 15,-1-52 1</inkml:trace>
  <inkml:trace contextRef="#ctx0" brushRef="#br0" timeOffset="90239.781">13688 6562 0,'0'0'0,"0"-18"15,17 0 1,1-70-1,0 71-15,17-72 16,18 36 0,17 36-1,1 70 1,-36 35 0,-52 35-1,-19-52 16,19-36-15,17-17 0,70-53 15,-34 17-31</inkml:trace>
  <inkml:trace contextRef="#ctx0" brushRef="#br0" timeOffset="90788.992">14517 6191 0,'0'0'0,"-35"0"16,-54 18 0,19 35-1,52-36-15,-35 54 16,36 17 0,52-17-1,18-54 1,17-17-1,19-53 17,-37-35-17,-16 18 1,-19 17 0,-70 70-1,-35 72 1,0 52-1,17 35 1,19 36 0,16 52-1,1 1 1,-18-53 0,0-89-1,-17-88 1,-19-70-1,37-53 17,52-53-17,70-36 1,89 19 0,70 34-1,-141 89-15,71-36 16,-71 36-16</inkml:trace>
  <inkml:trace contextRef="#ctx0" brushRef="#br0" timeOffset="91370.99">15610 6332 0,'0'0'0,"0"18"63,0 0-63,-17-1 15,-1 71 1,-17 1-1,35-72-15,-18 54 16,1-36 0,17-88 15,0 0-15</inkml:trace>
  <inkml:trace contextRef="#ctx0" brushRef="#br0" timeOffset="91520.688">15557 5874 0,'0'17'47,"18"1"-31,35 35-1,-35-35-15</inkml:trace>
  <inkml:trace contextRef="#ctx0" brushRef="#br0" timeOffset="91870.464">16051 6279 0,'0'0'0,"-17"0"31,-1 0-16,-17 18-15,-36 17 16,36 1 0,35 34-1,35 1 17,1-1-17,-36-17 1,0-18-1,-36-35 1,19 0-16,-72 0 16,19 0-1,17-17 1,53-18 0</inkml:trace>
  <inkml:trace contextRef="#ctx0" brushRef="#br0" timeOffset="92469.121">17022 6456 0,'0'0'0,"17"0"31,1-18-15,17-17 0,-17 35-16,17-53 15,0-18 1,-52 19-1,-54 52 1,-17 17 0,0 71-1,52 1 1,36-1 0,18-18-1,35-17 1,35-18-1,18-35 1,70-52 0,-70 16-1</inkml:trace>
  <inkml:trace contextRef="#ctx0" brushRef="#br0" timeOffset="93203.786">17780 6174 0,'0'0'0,"-18"0"16,-17 0 0,17 0-16,-52 35 15,-36 18 1,18 35 0,53 18-1,52-36 1,18-17-1,36-35 1,0-36 0,-1-52 15,1-36-15,-18 0-1,-53 124 16,-18-1-31,0 36 16,-17 35 0,35-17-1,0-18 1,0-35-16,53-1 16,18-17-1,34-35 1,1-36-1,18-34 1,-54-1 0,-34 0-1,-36 53 1,-18 35 15,-17 36-15,-1 17-1,36 36 1,0 17 0,0 0-1,0-17 1,0-18 0,-35-18-1,-36-35 1,-34-18-1,16-17 1,72 0 0</inkml:trace>
  <inkml:trace contextRef="#ctx0" brushRef="#br0" timeOffset="93817.029">18574 6156 0,'0'0'0,"-18"0"16,0 18-1,1-1-15,-1 19 16,1 52 0,17-18-1,52-17 1,19-35-1,17-18 1,0-53 0,-17-35-1,17-71 1,-70 106 15,-18 35-15,-53 36-1,-18 70 1,1 53 0,-1 89-1,36-36 1,17-71 0,1 106-1,-19-17 1,1-71-1,0-88 1,-18-106 0,35-88-1,1-35 1,17 70 0,53-70 15,158-19-16,19 72 1,-72 70-16</inkml:trace>
  <inkml:trace contextRef="#ctx0" brushRef="#br0" timeOffset="93981.929">19562 6421 0,'0'0'0,"17"0"47,-17-18-16</inkml:trace>
  <inkml:trace contextRef="#ctx0" brushRef="#br0" timeOffset="200417.871">582 8396 0,'0'0'0,"18"0"31,-18-18-31,53-17 16,0-18 15,17-17-15,1-36-1,-54 0 1,-17 35 0,-88 71-1,-88 36 1,17 52-1,124-70-15,-36 105 16,89 1 0,70-1-1,18 0 1,0-17 0,-53-35-1,-53-1 1,-71-17 15,-70 0-15,-18-17-1,36-36 1,70 0 0,35-18-1,124-70 1,70 0-1</inkml:trace>
  <inkml:trace contextRef="#ctx0" brushRef="#br0" timeOffset="200813.983">1076 8661 0,'0'0'15,"18"-18"-15,-1-17 32,19-18-17,-19-18 1,-17 1 0,0 52-1,-70 36 1,-19 70-1,19 18 1,17 17 0,53-70-16,18 35 15,17-17 1,18-18 0,17-53-1,1-35 1,-18-18-1,-36 17 1</inkml:trace>
  <inkml:trace contextRef="#ctx0" brushRef="#br0" timeOffset="201081.233">1482 8008 0,'0'0'0,"0"18"15,0 35 1,-18 17 0,0 71-1,-17 36 1,17-124-16,-17 52 16,18 54-1,-1-35 1,0-71-1,18-36 1,36-52 0</inkml:trace>
  <inkml:trace contextRef="#ctx0" brushRef="#br0" timeOffset="201429.846">1552 8714 0,'0'0'0,"18"0"31,-1 0-31,19 0 16,34-18 0,-17-35-1,0-18 1,-35 19-1,-36 34 1,1 18 0,-36 18-1,-18 70 1,18 18 0,53 17-1,53-70 1,18 0-1,-36-35-15</inkml:trace>
  <inkml:trace contextRef="#ctx0" brushRef="#br0" timeOffset="201728.859">2081 8767 0,'0'0'0,"0"-18"15,18-35-15,0 0 16,-1 18 0,54-71-1,-1 88 1,-17 36 0,53 123-1,-88 0 1,-18-35-1,0-35 1,-18-36 0,1-35-1</inkml:trace>
  <inkml:trace contextRef="#ctx0" brushRef="#br0" timeOffset="201928.237">2769 8625 0,'0'0'0,"0"36"16,0-19-1,0 19 1,-17 69 0,17-52-1,0 0 1,-18-35-1</inkml:trace>
  <inkml:trace contextRef="#ctx0" brushRef="#br0" timeOffset="202094.748">2787 8149 0,'0'0'0,"0"18"31,0-1-31,0 19 31,18-1-31</inkml:trace>
  <inkml:trace contextRef="#ctx0" brushRef="#br0" timeOffset="202497.152">2999 8484 0,'-18'53'32,"0"-35"-32,18 70 15,0-53-15,0 89 16,18-36-1,53-17 1,-1-54 0,18-34-1,-17-54 17,-18-52-17,-36 17 1,-17 53-1,0 53 1,-17 53 0,17 35-1,35 0 1,18-35 0</inkml:trace>
  <inkml:trace contextRef="#ctx0" brushRef="#br0" timeOffset="202993.723">3616 8837 0,'0'0'0,"0"-35"15,35-53 1,36-1-1,-18 54 1,-36 17-16,72 36 16,-1 53-1,-71 35 1,-17-1 0,-17-34-1,-1-36 1,18-88 15,53-35-15,53-53-1,-18 0 17,-53 106-32,1-1 15,34 54 1,-35 88-1,-35 17 1,-17 1 0,-36-36-1,0-35 1,18-53 0</inkml:trace>
  <inkml:trace contextRef="#ctx0" brushRef="#br0" timeOffset="204025.752">5644 8326 0,'0'0'0,"0"17"16,-17 1-1,-18 35 1,17 0-16,-17 52 16,-54 72-1,19-18 1,-18-1 0,70-105-1,0-35 1,36-53-1,35-36 1,53-88 0,53-176-1,-54 124 17,-34 105-32,-18 88 31,-18 106-16,-17 18 1,-18-35-16,0 105 16,0 0-1,-18-52 1,0-36 0,18-35-1</inkml:trace>
  <inkml:trace contextRef="#ctx0" brushRef="#br0" timeOffset="204242.22">5168 8714 0,'0'0'0,"18"0"31,-1-18-31,36 18 16,71 0 0,35 0-1,-36-18 1,-35 18-16</inkml:trace>
  <inkml:trace contextRef="#ctx0" brushRef="#br0" timeOffset="204541.441">6032 8643 0,'0'0'16,"0"18"-16,0 17 16,0 53-1,18-17 1,0-36 0,-18-17 15,0-54 0,0 19-15,0-19-16,17-52 15,1-18 1,17 53 0,1 36-1,34 17 1,-35 0-16</inkml:trace>
  <inkml:trace contextRef="#ctx0" brushRef="#br0" timeOffset="204824.595">6685 8537 0,'0'0'0,"-18"0"46,-17 18-30,-35 35 0,-1 17-1,1 19 1,70-54-16,0 18 16,52 53-1,19-71 1,-18-35-1,53-18 1,-53-17 0</inkml:trace>
  <inkml:trace contextRef="#ctx0" brushRef="#br0" timeOffset="205307.338">7179 8043 0,'0'0'0,"0"18"32,-18 0-32,18 17 15,-17 53 1,-1 71 0,-17 17-1,17-17 1,1-36-1,17-105-15,-18 35 16,18-35 0,0-89 15,35 1-15,36-72-1,-36 107 1,36-18-16,52 36 31,-70 105-15,-53 35-1,0-52 1,-18 17 0,-17-17-1,17-36 1,1-35-1</inkml:trace>
  <inkml:trace contextRef="#ctx0" brushRef="#br0" timeOffset="205472.974">7620 8555 0,'0'0'0,"0"17"15,0 1 1,-18 35-1,1 18 1,17-1 0,-18-17-1,0-35 1</inkml:trace>
  <inkml:trace contextRef="#ctx0" brushRef="#br0" timeOffset="205655.322">7796 8079 0,'0'0'0,"-17"0"47,17 17-31</inkml:trace>
  <inkml:trace contextRef="#ctx0" brushRef="#br0" timeOffset="205971.87">8184 8043 0,'0'0'0,"0"18"15,0 0 1,-52 52 0,16 54-1,-17 34 1,18 1 0,17-106-1,1 53-15,17 0 16,0-36-1,0-34 17,35-36-17,0-36-15</inkml:trace>
  <inkml:trace contextRef="#ctx0" brushRef="#br0" timeOffset="206155.77">7902 8502 0,'0'0'0,"18"0"15,17 0 1,0 0-16,36 0 16,35-35-1,-71 35 1</inkml:trace>
  <inkml:trace contextRef="#ctx0" brushRef="#br0" timeOffset="206537.887">8661 8590 0,'0'0'0,"17"-18"15,19 1 1,17-18 0,-18-36-1,-18 18 1,-17 35 0,-35 18-16,0 18 15,-71 53 1,0 70-1,71-53 1,17 0 15,36-17-15,35-18 0,17-53-1,36-36 1</inkml:trace>
  <inkml:trace contextRef="#ctx0" brushRef="#br0" timeOffset="206771.037">9084 8361 0,'0'0'0,"-18"0"15,1 17-15,-1 1 0,-17 70 16,0 36-1,17-18 1,18-18 0,18-53 15,17-17-15,0-36-1,-17 0-15</inkml:trace>
  <inkml:trace contextRef="#ctx0" brushRef="#br0" timeOffset="207053.715">9384 7990 0,'0'0'0,"0"18"31,0 0-31,0 52 15,-35 54 1,-1 34 15,-17 1-15,36-35 0,-1-18-1,0-54 1,18-69-1</inkml:trace>
  <inkml:trace contextRef="#ctx0" brushRef="#br0" timeOffset="207236.851">9155 8396 0,'0'0'0,"17"0"31,18 0-31,54 0 16,-1 0 15,0-18-31</inkml:trace>
  <inkml:trace contextRef="#ctx0" brushRef="#br0" timeOffset="207636.256">9754 8273 0,'0'0'0,"-17"17"32,-19 1-17,36 17-15,-35 18 16,0 71 0,35-1-1,17-35 1,36-35-1,18-35 1,17-53 0,36-89 15,-54-17-15,-17 17-1,-53 72 1,18 34-1,-54 53 1,-16 124 0,52-36-1,35-17 1,0-53 0</inkml:trace>
  <inkml:trace contextRef="#ctx0" brushRef="#br0" timeOffset="207952.241">10442 8396 0,'0'0'0,"0"18"15,0-1-15,0 36 16,0 53-1,0 0 1,0-71 0,0-17-1,-17-36 1,17-17 0,17-71-1,54-17 1,-1 17-1,36 53 1,-53 35 0</inkml:trace>
  <inkml:trace contextRef="#ctx0" brushRef="#br0" timeOffset="208268.325">10848 8414 0,'0'0'0,"18"0"15,-1 0 1,18-18 0,18-17-1,-35 17-15,0 1 16,17-36 0,-53 35-1,-70 18 1,-18 106-1,36 17 1,52-70 0,0 53-16,89 0 15,0-71 17,87 18-17,-105-53-15</inkml:trace>
  <inkml:trace contextRef="#ctx0" brushRef="#br0" timeOffset="209311.699">441 9366 0,'0'0'0,"-18"0"16,36 0 31,17 0-32,142 0 1,-89 0-16,141 0 16,247 0-1,159 0 1,-53 18-1,-17-18 1,-159 0 0,-177-18-1,-123 18 1,-71-17 15</inkml:trace>
  <inkml:trace contextRef="#ctx0" brushRef="#br0" timeOffset="210121.877">5821 9419 0,'0'0'16,"-18"0"-16,-52 0 15,17 0 1,35-17 0,0 17 15,54 0 0,70 17-15,70 1-1,212 35 1,-35-18 0,-177-17-16,477 17 15,88 0 1,-71-17-1,-70-1 1,-106-17 0,-248 0-1,72-17 1,-177-18 0,-88-1-1,-18 19 16,-17 17-15</inkml:trace>
  <inkml:trace contextRef="#ctx0" brushRef="#br0" timeOffset="212965.053">1834 11324 0,'0'0'0,"0"18"63,0-1-48,0 1-15,-17 17 16,-1 36 0,1-18-1,-1 53 1,18-71-16,0 35 16,-18 142-1,18-106 1,-35 70-1,-18 1 1,0-36 15,0 18-15,-17-18 0,34 0-1,-17 18 1,18-36-1,0 1 1,17-36 0,1 35-1,-1-52 1,0 17 0,-17 0-1,17 0 1,1 1-1,-18 34 1,17-52 0,0 17 15,1 18-15,-1-1-1,0 1 1,-17 35-1,0-52 1,35-37 0,-36 37-1,1-36 1,18 17 0,-1-17-1,0 18 1,1-36-1,-1 0 1,0 0 0,1 18 15,-1 0-15,18-17-1,0-1 1,0-18-1,0-52 17,35-71-17,1 53-15</inkml:trace>
  <inkml:trace contextRef="#ctx0" brushRef="#br0" timeOffset="-213789.326">1958 11201 0,'0'0'0,"-18"-18"15,1 18 1,-1-18 0,-35 18-1,35 0 1,1 0-1,34 0 17,1 0-17,0 18-15,105 0 16,1-1 0,105 19-1,36-1 1,34 18-1,-210-36-15,228 19 16,1-19 0,-124 1-1,70 0 1,1 17 15,17-17-15,71-1-1,-142-17 1,1 0 0,-88-17-1,70 17 1,-18 0 0,-17 0-1,17-18 1,-17 18-1,-36 0 1,-34 0 0,16-18-1,-34 18 1,-36-17 0,-17 17 15,0 0-16,-36 17 142,18 1-142,-18 0-15,-17 17 16,0 35 0,-1 19-1,36 16 16,0 37-15,-17 34 0,-1 18-1,0-18 1,-17 1 0,18-124-16,-1 52 15,-17 54 1,-1 35-1,-17-17 1,1 17 0,-19-36-1,-35-16 1,36-1 0,17-71-1,-18 124 16,18-53-15,0 18 0,18-71-1,-18 53 1,0 18 0,18-53-1,0 0 1,17-53-1,-17 35 1,17 0 0,-17 36-1,0-19 1,17-16 0,-17-1-1,17-18 16,18-34-15,-18-19 0,1 1-1,-19-18 1,1 0 0,-18-18-1,-35 18 1,35-17-1,-88-1 1,-53 18 0,35-18-1,36 18 1,-54-17 0,-87-1 15,105 18-16,-70 0 1,-1-18 0,1 18-1,53-17 1,17-1 0,53 1-1,-141-19 1,36 19-1,34-19 1,89 36 0,-71-35-1,0 17 1,-70-17 0,141 35-1,-36-18 16,36 18-15,18 0 0,-1 0-1,-17 0 1,-18-17 0,18 17-1,35 0 1,18-18-1,17 18 32,0 0-15,18-17 14,0-1-30,18-35 0,17 0-16</inkml:trace>
  <inkml:trace contextRef="#ctx0" brushRef="#br0" timeOffset="-212658.236">2558 12012 0,'0'0'0,"0"-18"47,17 18-47,-17-17 16,36-36-1,-36 0 1,0-35-1,-18 35 1,-35 35 0,18 18-16,-18 0 15,-53 53 1,53 18 0,53 35-1,71 35 1,-1 0 15,1-35-15,-71-18-1,-36-18 1,-87-34 0,-36-36-1,53 0 1,36-18-1,87-17 1,89-36 0,-53 36-16</inkml:trace>
  <inkml:trace contextRef="#ctx0" brushRef="#br0" timeOffset="-212274.609">2734 12312 0,'0'0'0,"0"-18"15,18 18 1,17-35 0,-17-18-1,-18 35-15,0-34 16,0 34-1,-18 18 1,-35 53 0,0 35-1,18 18 1,35-36 0,0 1-1,53-36 1,0-35-1,17 0 1,1-53 15,-18-17-31</inkml:trace>
  <inkml:trace contextRef="#ctx0" brushRef="#br0" timeOffset="-211925.358">3210 11800 0,'0'0'0,"0"18"109,-17 0-109,-1 17 16,18-17-16,-18 17 15,-35 106 1,1 0 0,-1 0-1,17-53 1,19-35-1,-1-35 1</inkml:trace>
  <inkml:trace contextRef="#ctx0" brushRef="#br0" timeOffset="-211543.001">3175 12382 0,'0'0'0,"18"0"47,-1-17-31,1-1-1,17 18-15,0-35 16,18-18-1,-17-18 1,-36 36 0,-18 18-1,-53 69 1,1 54 0,35-18-1,35-17 1,17-18-1,54-35 1,17-18 0</inkml:trace>
  <inkml:trace contextRef="#ctx0" brushRef="#br0" timeOffset="-211211.528">3581 12506 0,'0'0'0,"-18"-18"16,18 1 0,-18-1-1,18 0-15,0-17 16,18-53 0,35 0-1,70 52 1,-52 54-1,35 106 1,-89-54 0,-17 1-1,-17-18 17,-1-36-17</inkml:trace>
  <inkml:trace contextRef="#ctx0" brushRef="#br0" timeOffset="-211045.195">4057 12312 0,'0'0'0,"0"18"0,-18-18 16,18 17-16,-17 54 15,-19-18 1,19-18-1,17-17 1</inkml:trace>
  <inkml:trace contextRef="#ctx0" brushRef="#br0" timeOffset="-210893.898">4127 11924 0,'0'0'0,"0"18"32,0-1-32,0 18 15,0 1-15</inkml:trace>
  <inkml:trace contextRef="#ctx0" brushRef="#br0" timeOffset="-210511.304">4304 12277 0,'0'0'0,"0"17"16,-18 19-16,18-1 31,0 53-15,0-35-1,18-35-15,35 17 16,0-35 0,0-35-1,-36-18 1,19-53 0,-36 18-1,0 35 1,-18 88-1,18 36 1,0-1 0,35 1-1,-35-54 1</inkml:trace>
  <inkml:trace contextRef="#ctx0" brushRef="#br0" timeOffset="-210060.391">4657 12471 0,'0'0'0,"0"-18"16,0 0-1,0-52 1,0 52-16,53-88 16,-1 53-1,37 71 1,-36 35-1,17 53 1,-52-18 0,-18-35-1,0-18 1,0-52 15,0-19-15,0-17-1,53-52 1,35-1 0,35 35-1,-17 124 1,-53 71 0,-53-54-1,-35 36 1,-53-35-1,-71-19 1</inkml:trace>
  <inkml:trace contextRef="#ctx0" brushRef="#br0" timeOffset="-209280.616">2346 12947 0,'0'0'0,"0"-18"16,-53 18 0,35 0-1,-52 0-15,-54 18 31,-17 35-15,18 70 0,35 18-1,52 1 1,54-54 0,70 18-1,36-36 1,87-52-1,-70-71 1,-17-53 0,-71 53-1</inkml:trace>
  <inkml:trace contextRef="#ctx0" brushRef="#br0" timeOffset="-209030.349">2716 12929 0,'0'0'0,"-17"0"15,-1 18 1,0 0 0,1 17-16,-1 18 15,1 70 1,-1 18 0,18 0-1,0-52 1,0-54-1,18-17 1,34-54 0,-16-17-1</inkml:trace>
  <inkml:trace contextRef="#ctx0" brushRef="#br0" timeOffset="-208882.252">2822 13406 0,'-35'17'16,"35"1"-1,35-53-15,-70 87 0,17-16 16,1 17 0,17-18-1</inkml:trace>
  <inkml:trace contextRef="#ctx0" brushRef="#br0" timeOffset="-208730.627">2910 13088 0,'0'0'0,"0"18"16,-17-1 0,34 1-1</inkml:trace>
  <inkml:trace contextRef="#ctx0" brushRef="#br0" timeOffset="-208415.203">3122 13335 0,'0'0'0,"0"-18"15,0 1 1,35-19-1,-35-16 1,0 16 0,-35 36-1,0 18 1,17 0-16,-17 70 16,35 0-1,0-18 16,0 1-15,0-18 0,53-35-16</inkml:trace>
  <inkml:trace contextRef="#ctx0" brushRef="#br0" timeOffset="-208113.881">3351 13458 0,'0'0'0,"0"-17"16,18-36 0,0 0-1,35-18 1,35 19 0,-53 52-1,18 0-15,18 70 16,-36 36 15,-35 0-15,-18-36-1,-17-17 1,0-53 0</inkml:trace>
  <inkml:trace contextRef="#ctx0" brushRef="#br0" timeOffset="-207849.479">4075 12929 0,'0'0'0,"0"18"16,0 17-1,-18 71 1,0 35-1,18-17 17,0-71-32,-17 17 15,17 18 1,0-52 0,0-19-1,17-34 1</inkml:trace>
  <inkml:trace contextRef="#ctx0" brushRef="#br0" timeOffset="-207682.865">3951 13282 0,'18'0'15,"-1"0"-15,54 0 16,-36 0-1,53 0-15,54 0 16</inkml:trace>
  <inkml:trace contextRef="#ctx0" brushRef="#br0" timeOffset="-206916.758">1587 13917 0,'0'0'0,"-17"18"16,-1-1-1,-52 72 1,17-19-1,-35 71 1,70-88-16,-35 106 16,35 0-1,36-54 1,17-34 0,53-18-1,36-35 1,17-36-1,18-88 1,-124 71 0</inkml:trace>
  <inkml:trace contextRef="#ctx0" brushRef="#br0" timeOffset="-206733.721">1905 14464 0,'0'176'15,"-18"-352"-15,36 176 16,-53 18-16,-18 34 15,18 19 1,35 0 0,0-19-1,35-16 1,0-36 0,53-18-1</inkml:trace>
  <inkml:trace contextRef="#ctx0" brushRef="#br0" timeOffset="-206587.89">2152 14287 0,'0'0'0,"-18"0"32,18 18-17</inkml:trace>
  <inkml:trace contextRef="#ctx0" brushRef="#br0" timeOffset="-206002.211">2522 14111 0,'0'0'0,"-17"18"16,-1-18-1,0 17-15,-52 89 16,35-18 0,-54 71-1,36-18 1,18-35 0,35-53-1,18-71 16,35-35-15,35-52 0,-53 52-1,36 0-15,-1 18 32,-17 70-17,-35 53 1,-18 0-1,-53-17 1,-18-36 0,19-17-1,16-18 1</inkml:trace>
  <inkml:trace contextRef="#ctx0" brushRef="#br0" timeOffset="-205702.174">2857 14570 0,'0'0'0,"0"17"16,0 36 0,-17 18-1,-1-18 1,1 0-1,-1-36 1,18-34 0,-18-19-1,18-17 1,53-35 0,0-35-1,18 17 1,-18 71-1</inkml:trace>
  <inkml:trace contextRef="#ctx0" brushRef="#br0" timeOffset="-205285.646">3369 14340 0,'0'0'0,"-18"0"31,-52 0-15,-18 53-1,17 18 1,53-36-16,-17 36 16,53 35-1,35-54 1,0-52-1,17-17 1,-17-54 0,-18-35-1,-17 54 1,-18 34 15,-18 71-15,1 35-1,17-17 1,0-1 0,35-52-16</inkml:trace>
  <inkml:trace contextRef="#ctx0" brushRef="#br0" timeOffset="-204987.123">3951 14340 0,'0'0'0,"-18"0"31,-17 18-31,-53 35 16,17 35 15,19 18-16,34-35 1,18-36-16,18 53 16,34-53-1,19-17 1,0-53 0,-54 17-16</inkml:trace>
  <inkml:trace contextRef="#ctx0" brushRef="#br0" timeOffset="-204354.621">3739 14393 0,'0'0'0,"0"18"31,0 0-15,0 35-1,36 52 1,-36-69-16,0 87 16,0-35-1,0-52 1,0-1 0,-18-35-1,18-35 1,0-36-1,18-70 1,52-18 0,36 36-1,-18 52 1,-17 53 0,-36 18-1</inkml:trace>
  <inkml:trace contextRef="#ctx0" brushRef="#br0" timeOffset="-203856.166">4180 14482 0,'0'0'0,"0"17"0,0 1 16,-17 35-1,34 17 1,-17-34-16,53-1 15,36-18 1,-1-17 0,-35-35-1,35-71 1,-35 1 0,-36 16 15,-17 72-16,-35 52 1,-18 71 0,18 70-1,17 18 1,1-17 0,-1-36-1,0-53 1,-17-53-1,17-52 1,-34-89 0,52-18-1,17-70 1,107-17 0,-19 105-1</inkml:trace>
  <inkml:trace contextRef="#ctx0" brushRef="#br0" timeOffset="-201258.737">1305 15152 0,'0'0'0,"0"17"78,0 1-78,0 0 16,0 35 0,0 17-1,-17-52-15,17 17 16,-18 0 0,18-17-1,-35-18 1,-36 0-1,36-35 1,-18-1 0,53 1 15,0 0-31</inkml:trace>
  <inkml:trace contextRef="#ctx0" brushRef="#br0" timeOffset="-201088.966">1182 15099 0,'0'0'0,"17"0"15,1 0 1,0 0-16,17 0 16,36 0-1,-19 0 1</inkml:trace>
  <inkml:trace contextRef="#ctx0" brushRef="#br0" timeOffset="-200644.023">1605 15169 0,'0'0'0,"-18"18"16,-17 0 0,18-1-16,-19 19 15,-17 17 1,53 17 0,36-35-1,17-35 1,-1-17-1,19-36 1,-36-18 0,-35 36-1,0 0 17,0 88-1,0 17-16,36-17 1,-36-35-16,35 17 16,18-17-1,-18-18 1</inkml:trace>
  <inkml:trace contextRef="#ctx0" brushRef="#br0" timeOffset="-200327.926">1958 15293 0,'0'0'0,"18"18"31,-1-1-31,1 54 32,-1-36-17,1-17-15,17 17 16,1-17-1,-19-18 1,19-36 0,16-17-1,1-35 1,-17 53 0,-36 0-1,0 17 1,17 0-16</inkml:trace>
  <inkml:trace contextRef="#ctx0" brushRef="#br0" timeOffset="-199943.826">2505 15187 0,'0'0'0,"-18"0"16,0 0-1,-34 35 1,34-35-16,-70 53 16,52 18-1,36-36 1,36 0 0,52-35-1,-18 0 1,-34-53-1,-1 1 1,-17-1 0,-36 70 31,0 36-32,18-35-15,0 52 16,18 1-1,0-53-15</inkml:trace>
  <inkml:trace contextRef="#ctx0" brushRef="#br0" timeOffset="-199745.351">2893 15381 0,'0'0'0,"0"18"15,0-1 1,-18 19-16,0 34 16,-17 18-1,18-35 1,17-17 0</inkml:trace>
  <inkml:trace contextRef="#ctx0" brushRef="#br0" timeOffset="-199229.88">3651 15222 0,'0'0'0,"-17"0"15,-1 0 1,-35 0 0,18 18-16,-36 0 15,-52 87 1,52 1-1,71-35 1,35 35 0,36-36-1,17-34 1,0-36 0,-35-18-1</inkml:trace>
  <inkml:trace contextRef="#ctx0" brushRef="#br0" timeOffset="-198197.537">4004 15205 0,'0'0'0,"0"17"47,-18 1-47,-17 35 15,0 17 1,17-34-16,-52 105 16,-1-18-1,18-34 1,18-54 0,35 0-1,18-35 16</inkml:trace>
  <inkml:trace contextRef="#ctx0" brushRef="#br0" timeOffset="-197981.438">4216 15275 0,'0'0'0,"0"18"16,0 0-1,-18 52 1,-17 36 0,17-36-1,18-34-15,-35 34 16,-18 1 0,18-71-1</inkml:trace>
  <inkml:trace contextRef="#ctx0" brushRef="#br0" timeOffset="-197764.852">3757 15399 0,'0'0'0,"18"0"16,-1 0-16,36 0 15,53 0 1,-71 0-16,71 17 16,-35-17-1,-54 0 1</inkml:trace>
  <inkml:trace contextRef="#ctx0" brushRef="#br0" timeOffset="-197399.088">3651 15540 0,'0'0'0,"18"17"47,35 1-31,17 0-1,54-1 17,-89-17-32,36 0 15,-36-17-15</inkml:trace>
  <inkml:trace contextRef="#ctx0" brushRef="#br0" timeOffset="-196617.368">4445 15505 0,'0'0'0,"18"0"47,-1 0-31,1-18 0,0 18-16</inkml:trace>
  <inkml:trace contextRef="#ctx0" brushRef="#br0" timeOffset="-196301.293">4974 15540 0,'0'0'0,"18"0"16,-1 0-1,1 0 1,0 0-16</inkml:trace>
  <inkml:trace contextRef="#ctx0" brushRef="#br0" timeOffset="-196150.861">5168 15469 0,'0'0'0,"18"0"31,-1 0-31</inkml:trace>
  <inkml:trace contextRef="#ctx0" brushRef="#br0" timeOffset="-195668.995">4727 15522 0,'0'0'0,"18"0"46,-1 0-30,1 0-16,0 0 16</inkml:trace>
  <inkml:trace contextRef="#ctx0" brushRef="#br0" timeOffset="-195302.018">5433 15575 0,'0'0'0,"0"-18"31,0 1 0,-18-1-15,0 18-16</inkml:trace>
  <inkml:trace contextRef="#ctx0" brushRef="#br0" timeOffset="-191273.582">11289 11201 0,'0'-18'16,"0"0"-1,0 1 1,0-1 0,0 0-1,-18 18 32,18 18 0,0 0-47,0-1 16,0 1-16,0 17 15,0 18 1,0 35 15,0-35-15,0 36-1,-35-37 1,17 54 0,-17-18-1,17 18 1,-17 53-1,17-18 1,1 0 0,17-35-1,-18 35 1,18 36 0,-17-72-1,17 37 1,-18-1-1,0-35 17,1 70-17,17-17 1,0 17 0,-18-52-1,0-19 1,1 1-1,-1-35 1,0 35 0,1-54-16,17 37 15,-53 87 1,35-52 0,1-36-1,-1 35 1,0 1-1,18-1 17,-17 36-17,-1-89 1,18 36 0,-35-18-1,17 18 1,18-17-1,-17-1 1,-1 0 0,18-18-1,0-17 1,0-35 0,-18-18 30,1 0-30,-1-18-16,0-70 16,18 35-1</inkml:trace>
  <inkml:trace contextRef="#ctx0" brushRef="#br0" timeOffset="-188363.719">11183 11148 0,'0'0'0,"18"0"15,17 0-15,-17 0 16,87 0 0,37 0-1,-19 17 1,124 1-1,0 17 1,0-35 0,17 18-1,-87-18 1,17 0 0,0 0-1,-53 18 1,71-1-1,140 19 1,-16-1 0,-37 0 15,-105-35-15,-52 0-1,-19 0 1,-35 0-1,89-18 1,-72 1 0,-34 17-1,0-18 1,17 18 0,18-17-1,-1 17 1,-16-18-1,-19 18 1,-17-18 0,0 1 15,-18 17-15,1 0-1,-1 0 1,-18-18 15,-17 36 16,0-1-31,-17 1-1,17 17-15,-35-17 16,35-1-16,-36 19 15,1 17 1,-36 35 0,19-18-1,-1 19 17,17-1-17,1-18 1,0 36-1,0 53 1,17-36 0,-35 1-1,18-1 1,17-52 0,18 35-1,0 52 1,0-69-1,-18 87 1,1-70 0,17 70 15,-18-35-15,0 0-1,1-17 1,-1 35-1,18-89 1,-17 54 0,-1 17-1,0 0 1,1-88-16,17 35 16,-18 53-1,0 0 1,18-17-1,-17-1 1,-19-17 0,19-18-1,-1 0 1,18-17 15,-17 17-15,17-35-1,-18 53 1,0-35 0,1-1-1,17-17 1,-18-18 0,0 1-1,-17-1 1,-18-18-1,0-17 1,-17 0 0,-54 0-1,1-17 1,-36-1 15,-35 1-15,-18-1-1,1 0 1,17 1 0,17-1-1,1 0 1,-1 18 0,54 0-1,-124-17 1,88 17-1,18 0 1,0 0 0,53 0-1,-53 0 1,-36 17 15,72 1-15,-1-18-1,35 18 1,-70-1 0,0-17-1,17 18 1,36-18 0,-35 18-1,17-18 1,-53 17-1,18 1 1,18-1 0,52 1-1,0 0 1,1-1 0,17-17 15,-18 18-16,54 0 1,17-36 15,0 0-15,35-52 0,0-18-16</inkml:trace>
  <inkml:trace contextRef="#ctx0" brushRef="#br0" timeOffset="-185633.177">10813 16369 0,'0'0'0,"0"18"31,0-1-15,-18 54 0,0-18-1,1 0-15,-1 52 16,0-16-1,1-54 1,17-18 15,-18-34-15,18-1-16</inkml:trace>
  <inkml:trace contextRef="#ctx0" brushRef="#br0" timeOffset="-185351.141">10866 16281 0,'0'0'16,"17"0"-16,54 35 15,-1 0 1,-34-17-16,52 35 16,-18 35-1,-87 35 1,-54-34-1,-17-36 1,-36 17 0,1-52 15,88-18-15,17-18-1,18-17 1</inkml:trace>
  <inkml:trace contextRef="#ctx0" brushRef="#br0" timeOffset="-184952.225">11324 16545 0,'0'0'16,"18"0"-16,-18 18 15,17 0-15,-17 34 16,0 37-1,0 16 1,-35-52 0,18-17 15,17-72 0,17 19-31,18-54 16,71-17-1,-35 17 1,17 1 0,-35 52-1,0 36 1,-36 52 0,-17 1-1,18-18 1</inkml:trace>
  <inkml:trace contextRef="#ctx0" brushRef="#br0" timeOffset="-184738.983">11924 16404 0,'0'0'0,"0"18"63</inkml:trace>
  <inkml:trace contextRef="#ctx0" brushRef="#br0" timeOffset="-184200.422">11783 16422 0,'17'0'78,"1"0"-78,0-18 16,-18 1-1,-18 17 32,0 0-31,1 0-16</inkml:trace>
  <inkml:trace contextRef="#ctx0" brushRef="#br0" timeOffset="-183753.539">11959 16528 0,'0'0'0,"0"17"47,0 1-47,0 0 16,0 52-1,0-17 1,0 18 0,0-54-1,0 1-15,0-1 16,18-17 15,17-70-15,18-1-1,-35 1 1,35 17 0,-18 0-1,-18 35 1</inkml:trace>
  <inkml:trace contextRef="#ctx0" brushRef="#br0" timeOffset="-183421.621">12365 16669 0,'0'0'0,"17"0"16,-17-18 0,36 0-16,-1 1 15,0-36 16,-35 35-15,0 1-16,-17-1 16,-19 18-1,1 18 1,0 52 0,35 36-1,17-18 1,1-35-1,53-18 1,-18-35 0</inkml:trace>
  <inkml:trace contextRef="#ctx0" brushRef="#br0" timeOffset="-183138.009">12859 16757 0,'0'0'0,"0"35"31,0 0-31,0 18 16,-18 18-1,0-36 1,18-17 0,0-53-1,0-36 1,18-35-1,35 0 1,18 1 0,-1 52-1</inkml:trace>
  <inkml:trace contextRef="#ctx0" brushRef="#br0" timeOffset="-182306.68">10689 17462 0,'0'0'16,"18"0"-1,17 0 1,18 0 0,-35 0-16,35-17 15,-1-36 1,1 0 0,-53 18-1,-70 17 1,17 18-1,-35 53 1,17 35 0,54-17-1,17 17 1,35-53 0,35 18-1,19-35 1,16-18 15,-16-18-31</inkml:trace>
  <inkml:trace contextRef="#ctx0" brushRef="#br0" timeOffset="-182073.425">11536 17357 0,'0'0'0,"-18"0"0,1 35 16,-72 18 0,1 17-1,18-17 1,34-35 0,-34 17-16,-1-17 15,36-18 1</inkml:trace>
  <inkml:trace contextRef="#ctx0" brushRef="#br0" timeOffset="-181890.426">11254 17392 0,'0'0'0,"0"18"15,-18 17 1,0 35-1,18-17 1,0-17 0,18-1-1,35-17 1</inkml:trace>
  <inkml:trace contextRef="#ctx0" brushRef="#br0" timeOffset="-181491.858">11712 17462 0,'0'0'0,"18"0"15,17 0 1,-17 0-16,17-17 16,0-18-1,-17-1 1,-36 36 0,-17 0-1,-53 36 1,17 34-1,36 18 17,35-35-17,71 0 1,-19-53 0,37 0-1</inkml:trace>
  <inkml:trace contextRef="#ctx0" brushRef="#br0" timeOffset="-180492.48">12365 17357 0,'0'0'0,"-18"-18"484,1 18-468,-1 0-1,0 0-15,-17 18 16,0-1-16,-53 36 16,35 0-1,-18 18 1,53-1-1,36-34 1,35-1 0,18-35 15,17-18-15,-53 1-16</inkml:trace>
  <inkml:trace contextRef="#ctx0" brushRef="#br0" timeOffset="-180073.878">12488 17410 0,'0'0'0,"0"17"16,-17 1-1,17 17-15,-18 36 16,18-18-1,0-36 1,53 1 15,18-18-15,-36-18 0,35-52-1,19-36 1,-72 71-1,-17 17 1,-17 53 0,17 18-1,0 0 1,0 18 0,17-36-16,18-17 15,18 17 1,18-35-1</inkml:trace>
  <inkml:trace contextRef="#ctx0" brushRef="#br0" timeOffset="-179826.989">13370 17163 0,'0'0'0,"0"17"15,-17 1 1,-19 17 0,19 0-16,-1 36 15,-35 52 1,18-17 0,-18-17-1,18-54 1,-1-18-1</inkml:trace>
  <inkml:trace contextRef="#ctx0" brushRef="#br0" timeOffset="-179659.458">13106 17445 0,'0'0'0,"17"0"0,1 0 15,17 0 1,-17 0-16,52 0 16,-17 0-16</inkml:trace>
  <inkml:trace contextRef="#ctx0" brushRef="#br0" timeOffset="-179273.078">13705 17321 0,'0'0'0,"-17"0"15,-19 0 1,-34 36 0,17 34-1,18-17 17,35 0-17,17 0 1,36-53-1,-17-18 1,16-35 0,-34 18-1,0 0 1,-18 105 31,0-34-47,0 17 15,0-36 1,0 19-16,17-36 16,1-18-1</inkml:trace>
  <inkml:trace contextRef="#ctx0" brushRef="#br0" timeOffset="-178762.098">14058 16933 0,'0'0'0,"0"18"16,-17 35 0,-19 35-1,19-53-15,-1 71 16,-35 88-1,35-106 1,1-17 0,17-36-1,0-52 32,0-1-47,17-35 16,72-35-1,-1 17 1,-18 54 0,-34 52-1,-36 35 1,0 36 0,-53-35-1,-18-18 1,18-36-1,-17-17 1,34-35 0,36 0-1,0-18 1</inkml:trace>
  <inkml:trace contextRef="#ctx0" brushRef="#br0" timeOffset="-178524.759">14623 17004 0,'0'0'0,"-71"106"31,36-18-15,17 0-1,-35 36 1,53-72-16,-17 19 15,17-18 1,0-35-16,0 17 16,35-35-1</inkml:trace>
  <inkml:trace contextRef="#ctx0" brushRef="#br0" timeOffset="-178162.223">14764 17445 0,'0'0'0,"17"0"16,19 0 0,-19 0-16,54-18 15,-36-17 1,-17-18-1,-18 18 1,-71 17 0,18 53-1,-53 36 1,89-36 0,-36 18-16,35 18 31,36-18-16,35-18 1,17-35 0,1 0-16</inkml:trace>
  <inkml:trace contextRef="#ctx0" brushRef="#br0" timeOffset="-177911.634">15328 17233 0,'-176'247'15,"335"-494"1,-177 247-16,53 0 0,-70 18 0,0-1 16,-18 36-1,35 18 1,18 35 15,-18-53-31,-34 35 31,-19-35-15,-70-53 0,0-18-1</inkml:trace>
  <inkml:trace contextRef="#ctx0" brushRef="#br0" timeOffset="-176065.927">11430 12153 0,'0'0'0,"-18"0"78,1 0-62,-1 0-16,-35 18 15,-17 35 1,-19 0-1,72-18 1,-19 0 0,36 36-1,18-1 1,53-34 0,-1-36-1,-17 0 1,35-36-1,-70 19-15</inkml:trace>
  <inkml:trace contextRef="#ctx0" brushRef="#br0" timeOffset="-175533.914">11730 11853 0,'0'0'0,"0"18"31,0 0-15,-18 35 0,1 17-1,17-35-15,-36 71 16,19 0-1,17-18 1,-18-17 0,0-36-1,18-53 32,0 1-47,36-36 16,17-18-1,-36 54 1,18-19-16,18 54 31,0 53-15,-35-1 0,-18 18-1,0-35 1,0-17-1,-18-36 1,1 0 0</inkml:trace>
  <inkml:trace contextRef="#ctx0" brushRef="#br0" timeOffset="-175233.825">12100 12365 0,'0'0'0,"0"17"16,0 36 15,0-35-31,18 17 16,-18 1 0,0-19-1,0-34 16,0-1-15,0-35 0,0-18-1,18 19 1,17 34 0,-18 0-1</inkml:trace>
  <inkml:trace contextRef="#ctx0" brushRef="#br0" timeOffset="-174901.192">12365 12224 0,'0'0'0,"-18"0"16,-17 53-1,0 0 1,17-36-16,-17 36 15,17 18 1,18-1 0,53-34-1,0-36 1,-18-53 0,0 0-1,-35-53 1,0 18-1,-17 52 1,-1 19 15,18 34-31</inkml:trace>
  <inkml:trace contextRef="#ctx0" brushRef="#br0" timeOffset="-174402.848">12524 12524 0,'0'0'0,"0"-18"16,0-35 0,0-18-1,0-17 1,17 53-1,36 53 1,0 52 0,0 1-1,-53-36 1,18 0 0,-18-17-1,17-18 1,-17-18-1,0-35 1,36-35 0,34 0-1,-17 70 1,35 71 0,-53 35-1,-35 1 1,-17-36-1,-1-18 1,-17 0 0,17-35-1</inkml:trace>
  <inkml:trace contextRef="#ctx0" brushRef="#br0" timeOffset="-174052.352">13229 12435 0,'0'0'0,"18"-17"16,-1-1 0,36-17-1,-35 0 1,-18 17-1,0-17-15,-35-1 16,-18 72 0,-18 52-1,36 0 17,35 18-17,0-53 1,35 0-1,36-53 1,-18 0-16</inkml:trace>
  <inkml:trace contextRef="#ctx0" brushRef="#br0" timeOffset="-173503.08">13688 12294 0,'0'0'0,"-18"0"16,0 0-16,-34 18 31,-19 52-16,53-52-15,-17 35 16,17 35 0,18-17-1,71-1 1,-36-70 0,36 0-1,-18-70 1,0-18-1,0-54 1,-18-69 0,-35 105-1,0 71 1,0 52 0,-18 54 15,1 52-16,17 18 1,-18 1 0,18-54-1,-18-35 1,18-36 0</inkml:trace>
  <inkml:trace contextRef="#ctx0" brushRef="#br0" timeOffset="-173153.902">14041 12488 0,'0'0'0,"0"36"16,0-19-1,-18 36 1,18-18-1,-18 1 1,1-19 0,-1 1-1,18-36 1,0-17 0,53-53-1,17 0 1,-17 35-1,0 17 1,-17 19 0,-19 17-1</inkml:trace>
  <inkml:trace contextRef="#ctx0" brushRef="#br0" timeOffset="-173005.172">14340 12559 0,'0'0'15,"0"18"1,-17-1 0,17 18-1,-18-35 1,0 0 0</inkml:trace>
  <inkml:trace contextRef="#ctx0" brushRef="#br0" timeOffset="-172845.878">14340 12083 0,'0'17'32,"0"1"-1</inkml:trace>
  <inkml:trace contextRef="#ctx0" brushRef="#br0" timeOffset="-172154.574">14623 12488 0,'0'0'0,"0"18"16,0 0-1,0-1 1,0 1 0,0 17-16,0 0 15,0-52 95,0-1-79,0 1-16,17 17 79,-17 17-78,18 1-16,-18-1 15,18 19 1,17-19 0,-18 1-1,19-18 1,-1-35 0,0-1-1,1-34 1,16-36-1,-34 35 1,-18 19 0,18 34-1</inkml:trace>
  <inkml:trace contextRef="#ctx0" brushRef="#br0" timeOffset="-171789.021">15222 12471 0,'0'0'0,"0"-18"16,18 18 0,0-35-1,-18-18 1,0 0-1,0 18 1,-18 35 0,0 0-16,-35 53 15,18 35 1,18 18 0,17-18-1,17-35 1,18 0 15,1-53-15,-19 0-16</inkml:trace>
  <inkml:trace contextRef="#ctx0" brushRef="#br0" timeOffset="-171490.746">15505 12577 0,'0'0'0,"0"17"16,0 1-16,-18 35 15,18-18 1,0-17 0,0-36 15,0 0-31,18-17 15,-1 17 1,18-70 0,18 0-1,-17 17 1,-19 19 0</inkml:trace>
  <inkml:trace contextRef="#ctx0" brushRef="#br0" timeOffset="-169776.65">11553 13511 0,'0'0'0,"0"-17"16,-17 17-1,17-18 1,-53 0-1,-35 18 1,-36 36 0,18 17-1,89-18-15,-1 35 16,36-17 0,52-35-1,19-18 1,-19 0-1,-35-35 1,1-18 0,-36 18 15,0 52-15,-53 54-1,35-18 1,0 53-1,1 17 1,-1-35 0,1-35-1,-36-18 1,35-35 0,-35 0-1,18-35 1,17-18-1,71-35 1,53 0 15,0 17-31</inkml:trace>
  <inkml:trace contextRef="#ctx0" brushRef="#br0" timeOffset="-169393.795">11906 13652 0,'0'0'0,"0"-17"16,18 17-16,0-18 15,17-35 1,-35 18-1,-18 0 1,-35 35 0,18 0-1,0 35 1,-54 71 0,72-36-1,17 19 1,0-19-1,35-35 1,36-17 0,-1-18-1,18-18 1</inkml:trace>
  <inkml:trace contextRef="#ctx0" brushRef="#br0" timeOffset="-169109.371">12241 13582 0,'0'0'0,"-17"0"15,-19 53 17,-16 17-17,34-17 1,-17 18-1,35-53-15,0 34 16,35-34 0,18 0-1,0-36 1,0-17 0,-36 17-16</inkml:trace>
  <inkml:trace contextRef="#ctx0" brushRef="#br0" timeOffset="-168858.512">12559 13335 0,'0'0'0,"0"18"32,-18-1-17,18 19-15,-35 69 16,17 1-1,-17 0 1,17-18 0,1-35-1,17-18 1,0-17 0,0-36-1</inkml:trace>
  <inkml:trace contextRef="#ctx0" brushRef="#br0" timeOffset="-168512.126">12665 13547 0,'0'0'0,"-18"17"31,0 1-16,1 0 1,-1-18-16,1 35 16,-36 18-1,17 0 1,19-18 0,17 18-1,0-18 1,17-17-1,19-1 1,17 1 0,-1-36-1,-16 1 1</inkml:trace>
  <inkml:trace contextRef="#ctx0" brushRef="#br0" timeOffset="-168193.743">12876 13635 0,'0'0'16,"-35"17"-1,0 36 1,17-35-16,1 35 16,-19 35-1,36-35 1,18-35-1,17-18 1,18-18 0,-18-17-1,-17-53 17,-18-1-17,-35 54 1,-36 17-1,36 18 1</inkml:trace>
  <inkml:trace contextRef="#ctx0" brushRef="#br0" timeOffset="-167612.851">13370 13705 0,'0'0'0,"-17"0"16,-1 0-1,-35 0 1,-17 0 0,-1 53-1,36 0 1,35-35-16,0 35 16,88 0-1,-35-53 1,17 0-1,1-36 1,-1-34 0,-17-36-1,0-35 1,-35 17 15,-18 107-15,-18 52-1,1 53 1,-1 36 0,-17-1-1,35-35 1,-36-17 0,36-53-16</inkml:trace>
  <inkml:trace contextRef="#ctx0" brushRef="#br0" timeOffset="-167280.743">13723 13776 0,'0'0'0,"0"18"15,0-1-15,-18 54 31,1-18-15,17-36-16,-18 36 16,0-35-1,18-53 17,18-36-17,0 18 1,35-53-1,-36 71-15,19-36 16,-36 36 0,17 35-1</inkml:trace>
  <inkml:trace contextRef="#ctx0" brushRef="#br0" timeOffset="-167080.389">14005 13899 0,'0'0'0,"0"18"31,-17 0-15,17-1-16,-18 1 16,18 0-1,-18-1 1,1-34-1</inkml:trace>
  <inkml:trace contextRef="#ctx0" brushRef="#br0" timeOffset="-166931.052">14111 13388 0,'0'0'0,"0"18"31</inkml:trace>
  <inkml:trace contextRef="#ctx0" brushRef="#br0" timeOffset="-166581.275">14252 13794 0,'0'0'0,"0"17"15,0 1-15,0 17 16,0 36 0,0-18-1,18-18 1,-1-17 15,36-18-15,0-53-1,18 0 1,-36 17-16,18-16 16,35-37-1,-52 36 1,-36 36-16</inkml:trace>
  <inkml:trace contextRef="#ctx0" brushRef="#br0" timeOffset="-166245.914">14693 13882 0,'0'0'0,"35"0"16,-17 0-1,17-18 1,36-17 0,-18-18-1,-53-18 1,0 36 0,-53 35-1,-18 35 1,18 54-1,36-1 1,-1 0 0,18-35-1,35 0 1,18-53 0</inkml:trace>
  <inkml:trace contextRef="#ctx0" brushRef="#br0" timeOffset="-165932.454">15187 13882 0,'0'0'16,"0"17"-16,-18 1 16,1 17-1,-1-17-15,-17 17 16,0 18-1,35-70 17,0-19-17,35-17 1,-17 18-16,34-35 16,37-54-1,-36 71 1,-71 53 15</inkml:trace>
  <inkml:trace contextRef="#ctx0" brushRef="#br0" timeOffset="-165250.697">13723 13741 0,'0'17'16,"0"1"-1,0 0 1,0-1-16,0 1 16,0 17-1,-18-35 1</inkml:trace>
  <inkml:trace contextRef="#ctx0" brushRef="#br0" timeOffset="-163985.839">11007 15187 0,'0'0'0,"17"0"16,1 0 0,0 0-16,17-18 15,18 1 1,17-36-1,-34 18 1,-36 17 0,-36 18 15,-52 0-15,0 53-1,17 35 1,54-53-1,17 18 1,17-17 0,54-19-1,-36-17-15,18 0 16,35-17 0,-52-1-16</inkml:trace>
  <inkml:trace contextRef="#ctx0" brushRef="#br0" timeOffset="-163420.368">11800 15099 0,'0'0'0,"-17"0"31,-1 0-15,0-18-16,-34 18 15,-19 18 1,-35 17 0,36 18-1,34 0 1,36-18-1,53 1 1,0-19 0,35-34-1,-17-36 17,-1-36-17,19-16 1,-19-19-1,-52 18 1,-18 89 0,-35 34-1,-18 71 1,35 18 0,-17-17-1,-1-1 1,19-18-1,17-34 1</inkml:trace>
  <inkml:trace contextRef="#ctx0" brushRef="#br0" timeOffset="-162903.778">12153 14975 0,'0'0'0,"-70"36"31,34-1-15,1 0 0,35-17-16,0 52 15,18-34 1,35-19-1,-18-17 1,0-17 0,0-54-1,-35 54 1,-17 17 0,-36 35 15,35 18-16,-35 35 1,36 88 0,-1-35-1,18-70 1,-18 0 0,1-71-1,-18-18 1,17-70-1,18-36 1,53 1 0,-18 70-1</inkml:trace>
  <inkml:trace contextRef="#ctx0" brushRef="#br0" timeOffset="-162536.764">12524 15081 0,'0'0'0,"17"0"31,-17-17-31,36-1 16,-36-17-1,0 17 1,-36 18 0,19 0-1,-19 18-15,-34 70 32,52 0-17,18 0 1,18-35-1,35 0 1,17-35 0,-52-18-16</inkml:trace>
  <inkml:trace contextRef="#ctx0" brushRef="#br0" timeOffset="-162021.919">13176 15064 0,'0'0'0,"-17"0"0,-36 17 16,17 1-1,-17 17 1,-35 18-1,71 0 1,17 0 0,53 0-1,17-53 1,18-18 0,-35-17-1,53-106 1,-18 0-1,-35 35 1,-53 35 0,-17 54-1,-19 52 1,-17 88 0,18 1 15,35-18-16,0 0 1,0-71 0,0 0-1,18-35-15</inkml:trace>
  <inkml:trace contextRef="#ctx0" brushRef="#br0" timeOffset="-161639.833">13547 15222 0,'0'0'0,"0"18"16,-18 35-1,-17 17 1,17-34 0,0-1-1,1-17 1,17-36 15,0-17-15,35-18-1,36-18 1,-1-17 0,1 35-1,-18 53 1,-18 0-1,-35 53 1,0-35-16,0-1 16,0 19-1</inkml:trace>
  <inkml:trace contextRef="#ctx0" brushRef="#br0" timeOffset="-161307.376">13935 15169 0,'0'0'0,"-18"0"47,18 18-31,-35 17-1,0 1 1,35-19-16,-18 36 16,0-18-1,18-17 1</inkml:trace>
  <inkml:trace contextRef="#ctx0" brushRef="#br0" timeOffset="-161135.781">13899 14817 0,'0'0'0</inkml:trace>
  <inkml:trace contextRef="#ctx0" brushRef="#br0" timeOffset="-160740.932">14076 15169 0,'0'0'0,"0"18"16,0 0 0,0 35-1,0 17 1,0-52-16,17-1 16,19 1-1,-19-18 1,54-18 15,-18-34-15,53-54-1,-53 53 1,17-18 0,-52 18-1</inkml:trace>
  <inkml:trace contextRef="#ctx0" brushRef="#br0" timeOffset="-160404.721">14517 15205 0,'0'0'0,"17"0"16,1 0-16,35-18 15,0 0 1,-18 1-16,-17-18 31,-18-36-15,0 53-1,-35 1 1,-36 70 0,18 0-1,18 52 1,52-52-1,36-17 1,36-1 0,16-35-1</inkml:trace>
  <inkml:trace contextRef="#ctx0" brushRef="#br0" timeOffset="-160124.668">15064 15169 0,'0'0'0,"-18"36"16,-17 34 15,-18-17-15,17-35 0,36-1-16,18-34 46,0-1-46,35-52 16,0 17 0,-18 17-16,71-69 15,-18-1 1,-70 70 0</inkml:trace>
  <inkml:trace contextRef="#ctx0" brushRef="#br0" timeOffset="-157711.726">19367 11024 0,'0'0'0,"0"-17"32,0-1-32,0 36 62,0-1-46,0 36-1,0 18 1,0-18 0,0-18-16,18 36 15,0 34 1,-18 1 0,0-71-16,0 89 15,0 17 1,0 35-1,0 1 1,-18-1 0,18-70 15,-18 88-15,1-53-1,17-17 1,-18-1-1,18 18 1,0 0 0,0-17-1,0 17 1,0-35 0,35 0-1,1-1 1,-1 1-1,-17-18 1,-1 36 0,-17-18-1,18 17 17,0 1-17,-1-1 1,-17 18-1,0-70 1,18 17 0,-18 0-1,0-17 1,0-1 0,0-17-1,0-35 1,0 0-1,-18-18 17,18-18 15,0 0-32,0-35 1,18 18-16</inkml:trace>
  <inkml:trace contextRef="#ctx0" brushRef="#br0" timeOffset="-155132.434">19332 11077 0,'0'0'15,"18"0"1,17-17 0,53 17-1,36 0 1,-89 0-16,89 0 15,105 17 1,71 1 0,0-18-1,-53 0 1,-53 0 0,0 0 15,0-18-16,-36 1 1,-34-19 0,-36 1-1,0 0 1,0 17 0,1-17-1,-19 17 1,-17 1-1,-18-1 1,18 0 0,-17 18-1,-19 0 1,1-17 0,-1 17 46,1 0-46,17 105 46,-35-69-46,0-19-16,0 36 15,0 35 1,0 1 0,-17-1-1,17 18 1,-36-18 0,36 35-1,0-87 1,0 52-1,36 53 1,-19 0 0,1 0-1,0-17 1,-18 17 0,17-18-1,-17-17 1,0 18-1,18-1 1,0 18 0,-18 18-1,17 0 1,-17-1 0,18 1-1,-1-18 1,-17-17 15,0-18-15,0 17-1,0 18 1,0 0 0,0-35-1,0 0 1,0-18-1,0-17 1,18 17 0,-18 0-1,0-17 1,18-1 0,-18 1-1,0-1 16,0 18-15,-18-17 0,18 0-1,-18-19 1,1 1 0,17-35-1,0 0 1,-18-18-1,-17 17 1,-18 1 0,-53-18-1,0 18 1,-17-18 0,35 0-1,-53 0 1,-1 0-1,-34 17 17,70 1-17,-35-18 1,18 18 0,17-18-1,18 0 1,-1 0-1,-52 17 1,-17 1 0,-1-18-1,35 0 1,54 0 0,-18 0-1,-36 0 1,18-18-1,18 18 1,35-17 15,18 17-15,0-18 0,-1 0-1,-17-35 1,36 36-1,-1-19 1,18 19 0,-17-19-1,17 1 1,0 18 0,0-36-1,0 0 1,0 0-1,0 0 17,-36 18-17,19-18 1,17 35-16</inkml:trace>
  <inkml:trace contextRef="#ctx0" brushRef="#br0" timeOffset="-154033.61">19808 16245 0,'0'0'0,"-17"0"32,-1 18-17,1 17-15,-1 54 32,-17-19-17,35-17-15,-36 70 16,19-17-1,17-35 1,0-54 0</inkml:trace>
  <inkml:trace contextRef="#ctx0" brushRef="#br0" timeOffset="-153535.706">19826 16051 0,'0'0'0,"18"0"0,17 0 15,18 18 17,17 35-17,-52 0 1,-36 35-1,-17-53 1,0 1-16,-36 17 16,1-1-1,35-34 1,35 0 0,35-1-1,35-17 1,1 36-1,-18 34 1,-36 36 0,-17-18 15,-17-35-15,-36 0-1,0-53 1,-35 0-1,35-35 1,18-1 0,35-34-1</inkml:trace>
  <inkml:trace contextRef="#ctx0" brushRef="#br0" timeOffset="-153202.717">20214 16545 0,'0'0'0,"0"18"15,0 0-15,0-1 0,0 54 32,-17-18-17,-1-18 1,18-53 15,0 1-15,0-54-1,18-17 1,34 17 0,1 18-1,18 18 1,-36 18-1</inkml:trace>
  <inkml:trace contextRef="#ctx0" brushRef="#br0" timeOffset="-152903.094">20426 16475 0,'0'0'0,"0"17"15,-18 19 1,1 17-1,17-18-15,17 35 16,18-17 0,18-35-1,0-36 1,0-35 0,-18-17-1,-35-18 1,-35 17-1,-35 18 1,17 36 0,35 17-1</inkml:trace>
  <inkml:trace contextRef="#ctx0" brushRef="#br0" timeOffset="-152370.548">20814 16422 0,'0'0'0,"0"17"16,-35 36 0,17-35-16,18 35 15,0 35 1,35-35-1,18 0 1,35-53 0,-52-35-1,17-36 17,-18 1-32,-35 34 31,0 72 0,0-19-31,17 36 16,19-18-1,17 1 1,17-36 0,-17-36-1,-18-17 1,1-52-1,-36 16 1,0 54 0,-36 0-1,1 17 1</inkml:trace>
  <inkml:trace contextRef="#ctx0" brushRef="#br0" timeOffset="-152054.811">21519 16334 0,'0'0'0,"-17"0"32,17 17-17,-18-17-15,-17 53 16,17-18-1,18 36 1,0 0 0,36-1-1,-19-35 1,-17-17-16,0 17 16,-35-35 15,0 0-16,-18-17 1,17-1-16</inkml:trace>
  <inkml:trace contextRef="#ctx0" brushRef="#br0" timeOffset="-151654.781">21784 16439 0,'0'0'0,"18"0"32,-18-17-32,17-1 15,-17-17 16,0 17-31,0 1 16,-35-1 0,17 18-1,-35 53 1,18 17 0,35 19-1,35-19 1,36 1-1,17-18 1,-35-53 0,-18 0-1</inkml:trace>
  <inkml:trace contextRef="#ctx0" brushRef="#br0" timeOffset="-151373.041">22296 16581 0,'0'0'0,"0"17"16,-18 18-1,0-17-15,1 35 16,-1-18 0,0-70 15,18 0-16,0 17-15,18-35 16,0-35 0,-1 53-16,36-53 15,-18 35 1,-35 35 0</inkml:trace>
  <inkml:trace contextRef="#ctx0" brushRef="#br0" timeOffset="-150773.249">22701 16263 0,'0'0'0,"0"-18"15,-17 18 1,-1 0-1,-17 0 1,-18 36 0,17-1-1,19 0 1,17-17-16,0 35 16,35 0-1,-17-18 16,-18 18-15,-36-35 0,-69-1-1,69-17-15,-52-17 0</inkml:trace>
  <inkml:trace contextRef="#ctx0" brushRef="#br0" timeOffset="-147478.843">25982 10954 0,'0'0'0,"0"-18"16,0 0-1,0 18 157,0 18-172,0 0 16,0-1-16,0 1 0,0 35 15,-18 17 1,18 19 0,-17-1-1,17 0 17,0 18-17,-18-18 1,1 0-1,-1 18 1,0 0 0,1 17-1,-1 19 1,0-1 0,1-18-1,17 1 1,0-1-1,0-17 1,-18 0 0,0 17-1,18 18 17,-17 18-17,-1-18 1,18 0-1,-18-17 1,18-18 0,-17-1-1,-1 19 1,1-18 0,-1 17-1,18 18 1,-18 0-1,1 1 1,17-19 0,-18 0-1,-17-17 17,17-17-17,0-1 1,1-53-1,17 36 1,-18-19 0,1 19-1,17-36 1,-18 1 0,18-1-1,0-18 1,-18 1 31,18-36-32,-17-17-15,-19-35 16,19-71 0,17 88-1</inkml:trace>
  <inkml:trace contextRef="#ctx0" brushRef="#br0" timeOffset="-146333.607">26000 11148 0,'0'0'0,"17"-18"31,1 0 1,0 18-32,-1 0 15,1-17-15,17 17 16,36-18 0,-36 18-1,106-17 1,18 17-1,17 0 1,-52-18 0,70 18-1,-35 0 1,17-18 0,-53-17-1,18 17 1,-52 18-1,69-17 1,1-1 0,18 0-1,87 18 1,-140 0 0,528-176 109,-634 176-125,-18-18 15,18 18-15,-1 0 0,1 0 16,-1-17-16</inkml:trace>
  <inkml:trace contextRef="#ctx0" brushRef="#br0" timeOffset="-114625.318">25594 15575 0,'0'0'0,"-18"0"16,1-18-1,-19 1 1,19-1-16,-1 18 15,1 0 1,-1-17 0,18 34 46,18-17-62,17 0 31,35 18-15,-34-18 0,-1 0-16,35 0 15,19 0 1,-19 0 0,-17-18-1,18 18 1,-1-17-1,1 17 1,17-18 0,0 0-1,0 18 1,18-17 0,-35 17 15,-36-18-31,53 18 15,18-18 1,0 18 0,-36-17-1,54 17 1,-1-18 0,19 0-1,-72 18 1,36 0-1,0-17 1,0 17 0,-1 0-1,19 0 1,-1 0 15,18 0-31,-52 0 31,52 0-15,-18 17 0,54-17-1,-107 0 1,54 0 0,17 18-1,0 0 1,18 17-1,-54-17 1,107 17 0,-88 0-1,-36-17 1,0-1 0,-17 1-1,-36-18 16,-18 0-15,-17-18 31,0 1-31,0-18-16</inkml:trace>
  <inkml:trace contextRef="#ctx0" brushRef="#br0" timeOffset="-112427.463">29669 11042 0,'0'0'0,"0"-18"109,17 18-109,-17-17 16,18-1 0,-18 0-1,18 18 1,-18-17 0,17-1-1,-17 36 79,0-1-94,0 19 31,0-1-31,0 18 16,-17 0-1,17 17 1,0-17 15,0 18-15,0-1 0,0-34-16,17 17 15,-17 17 1,18 18-1,-18 0 1,17 1 0,1 17-1,17 17 1,-17-17 0,0 17-1,-18-17 1,17-18-1,1 1 17,-18 16-17,18-34 1,-18 17 0,0 0-1,0 0 1,-18 18-1,0 18 1,1 17 0,17-18-1,0 1 1,-18-36 0,0 18-1,1-36 1,-1 19-1,18-1 1,-18 18 15,18-1-15,-17-34 0,-1 35-1,18 17 1,0 1-1,0-36 1,0-35 0,0 0-1,0 17 1,0-34 0,0 17-1,18-18 1,-18 0-1,0 0 1,0-17 15,0 0 1,0-1-32,0 1 15,0 17 1,0-17-1,0 0 1,0 17 0,0-18-1,0 1 1,0 17 0,0-17-1,17-18 16,19-18-15,-19 18 0</inkml:trace>
  <inkml:trace contextRef="#ctx0" brushRef="#br0" timeOffset="-109883.03">19967 11818 0,'0'0'0,"0"-18"31,0 1 0,-17 17-15,-1 0-1,-17 17-15,-36 19 16,18 52 0,0 35-1,53-17 1,0 0-1,53-35 1,18-36 0,17-35-1,-18-71 1</inkml:trace>
  <inkml:trace contextRef="#ctx0" brushRef="#br0" timeOffset="-109388.745">20214 11536 0,'0'0'0,"0"17"31,0 1-31,0 0 16,0 35-1,0-18-15,-17 71 16,-1 35 0,0-18-1,18-17 1,0-71 0,0-17-1,18-71 16,17-53-15,18 1 0,53 34-1,0 71 1,-18 88 0,-35 53-1,-53-35 1,0-18-1,-35-35 1,-18-35 0,35-53-1,18 17 1</inkml:trace>
  <inkml:trace contextRef="#ctx0" brushRef="#br0" timeOffset="-109089.804">20814 11924 0,'0'0'0,"0"18"16,0 34-1,18 1 1,-1 36 0,-17-19-1,0-52 1,0-89 31,0 1-47,0-54 15,18 54 1,17-1 0,0 36-1,1 17 1</inkml:trace>
  <inkml:trace contextRef="#ctx0" brushRef="#br0" timeOffset="-108773.798">21026 11836 0,'0'0'0,"0"17"15,-18 19 1,-35 87-1,35-88-15,18 36 16,36 17 0,17-35-1,-1-35 1,1-36 0,-35-70-1,-18-53 1,-35 17 15,-1 71-15,1 36-1</inkml:trace>
  <inkml:trace contextRef="#ctx0" brushRef="#br0" timeOffset="-108273.635">21255 12136 0,'0'-18'16,"0"-17"0,-18-18-1,18 17 1,0-34-16,0-18 31,18 52-15,52 72-1,-34 17 1,-1 52 0,-17-16-1,-18-54 1,17-88 15,1 0-15,0-53-1,-1 89-15,1-19 16,35 19 0,0 87-1,-18 18 1,-35 1 15,0-19-15,0-35-1</inkml:trace>
  <inkml:trace contextRef="#ctx0" brushRef="#br0" timeOffset="-107958.534">21890 11836 0,'0'0'0,"17"-18"16,-17 0-1,18-17 1,-18 0-1,-35 35 1,0 0 0,-36 53-1,0 70 1,71 36 0,36-18-1,52-35 1,-35-53-16</inkml:trace>
  <inkml:trace contextRef="#ctx0" brushRef="#br0" timeOffset="-107225.792">19897 13247 0,'0'0'0,"0"-18"31,0 1-31,0-19 16,0 19-16,0-36 15,-18-18 1,-17 36 0,-18 35-1,0 17 1,18 72-1,-1 52 1,36 35 15,18-17-15,0-18 0,-18-53-1,-36-35 1</inkml:trace>
  <inkml:trace contextRef="#ctx0" brushRef="#br0" timeOffset="-106859.874">19491 13652 0,'0'0'16,"53"-17"-1,53-18 1,-71 35 0,53-36-1,18 1 1,-53 17 0,17-17-1,-52 35 1,0 18-1,-18 17 1,0 18 0,-18-18-1,18-17-15,-18 35 16</inkml:trace>
  <inkml:trace contextRef="#ctx0" brushRef="#br0" timeOffset="-106725.987">20073 13176 0,'0'0'0,"0"18"16,18 0-1,-1-1 1</inkml:trace>
  <inkml:trace contextRef="#ctx0" brushRef="#br0" timeOffset="-106427.515">20532 13617 0,'0'0'0,"0"18"16,0 17-1,-18-17 1,0-18 15,1 0-15,-19-18 0,19 0-16,-1-52 15,18-18 1,35-18-1,36 35 1,-36 36 0</inkml:trace>
  <inkml:trace contextRef="#ctx0" brushRef="#br0" timeOffset="-106093.953">20779 13423 0,'0'0'0,"17"0"0,1-35 16,0 0-1,-18-36 17,0 36-17,-53 35 1,35 0-16,-17 53 15,17 35 1,0 0 0,36-17-1,35-18 1,18-53 0,-1-18-1,-52 0-15</inkml:trace>
  <inkml:trace contextRef="#ctx0" brushRef="#br0" timeOffset="-105694.845">21255 12718 0,'0'0'0,"-18"0"16,1 0-1,-1 0 1,0 17-16,-35 36 15,18 71 1,35 34 0,0 36-1,0 0 17,0-52-17,-18-37 1,-17-69-1,18-19-15</inkml:trace>
  <inkml:trace contextRef="#ctx0" brushRef="#br0" timeOffset="-105244.962">21078 13370 0,'0'0'0,"18"0"15,17-17 1,1-1-16,52-17 16,-18-18-1,-34 18 1,-1-1 15,-35 19-15,-18 52-1,-17 71 1,0 0 0,35-36-1,17 1 1,36-18 0,0-36-1,-17-70 1,-36-53-1,0 18 1,-36-18 0,-17 36-1,18 35 17</inkml:trace>
  <inkml:trace contextRef="#ctx0" brushRef="#br0" timeOffset="-105028.718">21837 13141 0,'0'0'0,"0"18"16,-35 17-1,-36 53 1,1 0-1,17-17 1,17-54 0,19-17-1,-1 0-15</inkml:trace>
  <inkml:trace contextRef="#ctx0" brushRef="#br0" timeOffset="-104879.849">21696 13229 0,'0'0'0,"35"141"32,-17-105-17,52 69 1,-52-52-16</inkml:trace>
  <inkml:trace contextRef="#ctx0" brushRef="#br0" timeOffset="-104047.934">20338 13441 0,'0'0'0,"0"-18"31,0 1-15,17 17 0,1 0 15,0 0-15,-18 17-1,17 1-15,36 35 16,-18-36-1,36 19 1,-53-19-16</inkml:trace>
  <inkml:trace contextRef="#ctx0" brushRef="#br0" timeOffset="-102899.419">19826 14711 0,'0'0'0,"18"0"31,-1 0-31,1 0 16,53-35 0,-54 17-16,18-35 15,-17-18 1,-18 1 0,-35 35-1,-53 70 1,-1 53 15,19 36-15,70-54-1,70 36 1,36-53 0,-18-36-1,-52-17 1,-72 0 15,1 0-31,-53 36 16,17 17-1,19 0 1,34-18 0,36 18-1,34 0 1,-34-53-1,70 17 1,-35-17 0,53-53-1,-71 36-15</inkml:trace>
  <inkml:trace contextRef="#ctx0" brushRef="#br0" timeOffset="-102365.071">20585 14781 0,'0'0'0,"-18"0"16,0 0-16,-70 18 15,0 35 1,17 17-1,36 1 17,53-18-17,35-18 1,-18-35-16,71 0 16,-18-35-1,0-36 1,-35-70-1,0-35 1,-53 52 0,0-17-1,0 124 1,-18 34 0,18 89-1,0-18 1,0 53-1,0-17 1,0-89 0,0 53-1,0-17 1,0-53 0,36-18-1</inkml:trace>
  <inkml:trace contextRef="#ctx0" brushRef="#br0" timeOffset="-101833.674">21096 14658 0,'0'0'0,"-18"0"16,1 0-16,-18 18 15,-1 17-15,-17 18 16,53 0 0,36 0 15,34-36-15,-35-17-1,36-53 1,-53-17-1,-1 17 1,-17 35 0,-17 71-1,-36 71 1,35 17 0,18-18-1,0-17 1,0-35-1,0-19 1,-18-52 15,-52-35-15,35 0 0,-1-53-1,72-18 1,52-53-1</inkml:trace>
  <inkml:trace contextRef="#ctx0" brushRef="#br0" timeOffset="-101501.72">21467 14728 0,'0'0'16,"0"-17"-1,17-1-15,1-17 16,-18 0 0,0-1 15,-18 36-15,1 0-16,-19 18 15,-17 70 1,18 18-1,35 17 1,53-52 0,53-18-1,17-35 1,1-36 0</inkml:trace>
  <inkml:trace contextRef="#ctx0" brushRef="#br0" timeOffset="-99337.752">26388 11659 0,'0'0'0,"0"18"31,-18 0-31,-17 34 15,17 19 1,-35 70 0,36-88-1,-19 53-15,1 17 16,17-17 0,1-53 15,17-71 0,0-70-15,0 53-16,17-71 15,72-141 1,-36 124 0,35-1-1,-18 54 1,1 105-1,-1 71 1,-34 35 0,-19 18-1,-17-36 1,-17-17 0,-1-53 15,0-53-31</inkml:trace>
  <inkml:trace contextRef="#ctx0" brushRef="#br0" timeOffset="-99153.867">26211 12012 0,'0'0'0,"18"0"15,70 18 1,36-18 0,17-36-1</inkml:trace>
  <inkml:trace contextRef="#ctx0" brushRef="#br0" timeOffset="-98938.646">26970 11906 0,'0'0'0,"0"36"16,-35 52-1,-1 35 1,1 1 0,0-19-1,35-34 1,-18-36-1</inkml:trace>
  <inkml:trace contextRef="#ctx0" brushRef="#br0" timeOffset="-98685.601">27023 11712 0,'0'0'0,"17"0"15,1 18 1,0-18 0,-1 35-16,54 36 15,-36 17 1,18 18 0,-53 0-1,-53-36 1,-35-52-1,35-18 1</inkml:trace>
  <inkml:trace contextRef="#ctx0" brushRef="#br0" timeOffset="-98422.819">27481 11853 0,'0'0'0,"0"18"16,0 0-16,0 52 16,-53 54-1,18-36 1,0 35 0,0-17-1,17-18 1,0-70-1,18-36 1</inkml:trace>
  <inkml:trace contextRef="#ctx0" brushRef="#br0" timeOffset="-98175.048">27605 11783 0,'0'0'0,"17"53"32,-17 17-17,0-34-15,0 87 16,-35-17 0,-53-53-1,0-18 1,17-53-1,54-17 1,17 17-16</inkml:trace>
  <inkml:trace contextRef="#ctx0" brushRef="#br0" timeOffset="-97857.712">27834 11430 0,'0'0'0,"0"18"31,0-1-15,-17 54 0,17-36-16,-18 18 15,-17 70 1,-1 19-1,1-1 1,17-18 0,18-52-1,36-18 1,34-71 0,-34 18-1</inkml:trace>
  <inkml:trace contextRef="#ctx0" brushRef="#br0" timeOffset="-97691.662">28081 11889 0,'-18'0'15,"18"17"-15,-35 142 0,35-282 16,53 70-16,-141 176 16,70-105-16,18 35 15,-17-18 1,17-17-1</inkml:trace>
  <inkml:trace contextRef="#ctx0" brushRef="#br0" timeOffset="-97525.638">28116 11624 0,'0'0'0,"0"18"47,0-1-32</inkml:trace>
  <inkml:trace contextRef="#ctx0" brushRef="#br0" timeOffset="-97242.186">28504 11747 0,'0'0'0,"-17"0"16,-1 0-16,-35 18 16,36 0-16,-36 17 15,-36 36 1,19 34-1,52-16 17,36-1-17,52-53 1,19-17 0,-1-54-1</inkml:trace>
  <inkml:trace contextRef="#ctx0" brushRef="#br0" timeOffset="-96825.87">28822 11677 0,'0'0'0,"-18"0"16,-17 18-1,-18 52 1,0 18-1,36 18 1,52-18 15,-18-52-15,1-19-16,35-34 16,-18-36-1,1-53 1,-19 18-1,-17 35 1,0 35 0,-17 106-1,17 18 1,0 0 0,0-53-1,35 17 1,0-70-1</inkml:trace>
  <inkml:trace contextRef="#ctx0" brushRef="#br0" timeOffset="-96559.62">29122 11483 0,'0'0'0,"0"18"16,-18 34-1,18-34-15,-17 53 16,17 52 0,-18 54-1,-17-36 1,-1-53-1,19-53 1</inkml:trace>
  <inkml:trace contextRef="#ctx0" brushRef="#br0" timeOffset="-96393.082">29104 11765 0,'0'0'0,"18"0"16,-1 0 0,19 0-16,-1-18 15,53 1 1</inkml:trace>
  <inkml:trace contextRef="#ctx0" brushRef="#br0" timeOffset="-96242.551">29422 11747 0,'-18'18'15,"0"0"1,1 17-16,17-123 0,-36 211 16,125-229-16,-195 248 15,106-107-15,-18 0 0,-17 36 32,35-54-17</inkml:trace>
  <inkml:trace contextRef="#ctx0" brushRef="#br0" timeOffset="-96076.667">29316 11571 0,'0'0'0,"0"18"15,0-1 16</inkml:trace>
  <inkml:trace contextRef="#ctx0" brushRef="#br0" timeOffset="-95756.549">29316 11994 0,'0'18'0,"0"0"16,17-1-16,1 19 15,35-1 1,0-17 0,0-54-1,-18-52 1,-35-18-1,0 0 1,-18 18 0,-17 71-1,18-1 17</inkml:trace>
  <inkml:trace contextRef="#ctx0" brushRef="#br0" timeOffset="-95444.569">29527 12030 0,'0'0'0,"18"-36"16,-18-34-1,18 17 1,-1 35-16,1-35 15,35-17 1,53 35 0,-36 87-1,-52 1 17,-18 71-17,-53-18 1,-17-18-1,-1-18-15</inkml:trace>
  <inkml:trace contextRef="#ctx0" brushRef="#br0" timeOffset="-94679.518">27446 12788 0,'0'0'0,"-18"0"47,18 18-47,0 17 16,-17-17-1,-1 35-15,-17 35 16,0 35 0,-1-34 15,19-19-16,-1-52 1</inkml:trace>
  <inkml:trace contextRef="#ctx0" brushRef="#br0" timeOffset="-94192.815">26846 13017 0,'0'0'0,"18"0"16,0 0-16,35 0 15,-18 18-15,88-18 16,36 0 0,-53 0 15,53-35-16,-54 17 1,-52 1 0,-70 17 15,-19 52-15,19-16-16,-1 17 15,18 35 1,35-18-1,36-52 1,0-36 0,-36-52-1,-17-36 1,-54 35 15,-34 1-15,-19 52-1,19 36 1</inkml:trace>
  <inkml:trace contextRef="#ctx0" brushRef="#br0" timeOffset="-93597.363">26370 14041 0,'0'0'0,"0"17"15,0 1 1,-35 35-1,0 70 1,17-17 0,0-53-16,-17 70 15,17-34 1,1-36 0,17-36-1</inkml:trace>
  <inkml:trace contextRef="#ctx0" brushRef="#br0" timeOffset="-93414.358">26141 14041 0,'0'0'0,"17"0"15,54 0 1,0 0 15,-36 0-31,35 0 16,19 0-16</inkml:trace>
  <inkml:trace contextRef="#ctx0" brushRef="#br0" timeOffset="-92765.098">26758 14429 0,'0'0'0,"18"0"16,-1 0-16,19-18 16,17-17-1,0-18 1,-53 35-1,35-35 1,-35 0 0,-53 36-1,-18 34 1,1 71 0,52 18-1,18-17 1,53-19-1,53-35 1,0-52 0,0-54-1,-1-70 1,-16 18 0,-54 70-1,-35-18 16,-35 71-15,-18 53 0,35 18-1,18 34 1,0 19 0,18-18-1,-18-36 1,-53-34-1,-35-19 1,-1-34 0,36-19-1,53 19 1</inkml:trace>
  <inkml:trace contextRef="#ctx0" brushRef="#br0" timeOffset="-92481.378">27693 13935 0,'0'0'0,"0"17"32,0 19-17,-35 52 1,17-18-1,0-17-15,1 35 16,-1 107 0,18-107-1,0 0 1,35-70 0,1-18-1</inkml:trace>
  <inkml:trace contextRef="#ctx0" brushRef="#br0" timeOffset="-92327.853">27675 14199 0,'0'0'0,"36"0"15,70 0 1,-36-17-1,-35 17-15</inkml:trace>
  <inkml:trace contextRef="#ctx0" brushRef="#br0" timeOffset="-88006.755">3228 10971 0,'0'0'0,"0"18"110,18-18-95,-18 18 32,17-18-47,1 17 16,-1-17-1,-17 18 1,36 0 0,-36-1-16,17 36 15,1 0 1,-18-18 0,18 1-1,-1-36 1,19-18-1,52-53 1,-35 18 0,53-88-1,35-35 1,0 35 0,-53 70-1,-35 36 16,-36 35 1,-17 18-32,18-1 15</inkml:trace>
  <inkml:trace contextRef="#ctx0" brushRef="#br0" timeOffset="-84362.936">6174 13811 0,'0'0'0,"17"0"109,1 0-93,0 0-16,52 0 16,89 0-1,-89 0-15,71 0 16,36 0-1,-18-17 1,-18-1 0,-35 18-1,-54 0 17,-34 0-17,0 0 1,-36 0 46,18-18-46,-18 1-16,18-1 16,0 0-16</inkml:trace>
  <inkml:trace contextRef="#ctx0" brushRef="#br0" timeOffset="-83893.919">7232 13511 0,'0'0'0,"18"0"62,-1 0-46,1 0-16,17 18 15,18 17 1,-35-17 0,-18 0-1,0 17-15,0 18 16,0 0 15,-36-18-15,-17 18-1,1-35 1,-1 17 0,35-35-1</inkml:trace>
  <inkml:trace contextRef="#ctx0" brushRef="#br0" timeOffset="-83330.438">7532 13106 0,'0'0'0,"0"17"31,0 19-16,0 34 1,0 36 0,0 35-1,-18 18 1,-17 0 0,0-18-1,17-18 16,18 1-15,0-1 0,0-70-1,0-18-15,0-17 16,-18 0 0,18-71-1,0 0 1,0-71-1</inkml:trace>
  <inkml:trace contextRef="#ctx0" brushRef="#br0" timeOffset="-82065.213">7497 13088 0,'0'0'0,"17"0"31,1 0-31,17 0 16,106 0 0,88 0-1,54-18 1,-54 1 0,-106 17-1,107-18-15,228 0 31,-193 18-15,-89 0 0,-87-17-1,-37 17 1,72 0 0,-36 0-1,-53 0 1,-17 0 15,-18 17 125,-18 1-156,18 0 16,-17 70 0,-1-17-1,18-36-15,-17 53 16,17 53-1,0 53 1,17-53 0,36-17-1,-35-54 1,17 36 0,-17-53-1,-1 0 16,-17-35-31,-17-18 47,-1 0-31,0 0-16,-52 0 16,-107 0-1,-52 35 1,53-18-1,-89 36 1,1 0 0,-19 0-1,-17 0 1,18-18 0,35-17-1,53 0 1,53-18-1,53 0 17,35 0-17,35-18 1,1 0 0,-1 18-1,18-35 1,-18-18-1,18 18-15</inkml:trace>
  <inkml:trace contextRef="#ctx0" brushRef="#br0" timeOffset="-80833.998">10054 13564 0,'0'0'0,"18"0"15,-1 0 1,54 0-1,17 0 1,-17 0 0,17 0-1,35-17 1,-87 17-16,105 0 16,-18-18-1,-70 18 1,18 0-1,-36 0 1,-35-18 15,-18 18-15,-35-17 0,18 17-1,0-18 1,0 0-1</inkml:trace>
  <inkml:trace contextRef="#ctx0" brushRef="#br0" timeOffset="-80534.754">10724 13335 0,'0'0'15,"0"18"32,18-18-31,17 17-16,36 19 15,-1-1 17,-52-18-32,35 19 15,-18 17 1,-52 0-1,-72-1 1,-52-16 0,53-36-16</inkml:trace>
  <inkml:trace contextRef="#ctx0" brushRef="#br0" timeOffset="-79253.766">7779 12118 0,'0'0'0,"-18"0"63,18 18-48,0-1 1,0 71-1,0-70-15,18 88 16,52-18 0,1-17-1,-18-18 1,0-18 15,-36-18-15,-34-17-1,-89 18 1,-18-18 0,36-18-1,35-34 1,53 34-16</inkml:trace>
  <inkml:trace contextRef="#ctx0" brushRef="#br0" timeOffset="-79053.951">7585 12136 0,'0'0'0,"0"-18"16,53-17 15,35 17-16,0 0 1,-35 18-16</inkml:trace>
  <inkml:trace contextRef="#ctx0" brushRef="#br0" timeOffset="-78603.753">8396 12259 0,'-35'0'31,"17"18"-15,-17-1-1,-18 19 1,18 16 0,35 1-1,17 0 1,1-35-16,35 17 16,17 1-1,1-19 1,-53 1-1,-36-1 1,-35-17 0,-17 18-1,-19-18 1,19-18 15,70 1-31</inkml:trace>
  <inkml:trace contextRef="#ctx0" brushRef="#br0" timeOffset="-77905.766">8661 12171 0,'0'0'0,"-18"17"31,0-17-31,-17 71 16,17-53 0,1 52-16,17 18 15,35-35 16,53 0-15,1-53 0,-19 0-1,-35-53 1,-35-35 0,-53 0-1,1 53 1,-19-18-1,18 53 1,35 0 0</inkml:trace>
  <inkml:trace contextRef="#ctx0" brushRef="#br0" timeOffset="-77389.371">9066 12294 0,'0'0'0,"0"18"15,0 0 1,-17 52 0,17-52-1,0-36 16,0 0-31,0-17 16,0 18-16,0-89 16,0 0-1,17 53 1,19 71 0,-19 35 15,54 52-16,-1-34 1,-17-36 0,0-35-1,0-53 1,-18 0 0,-35-70-1,-35-36 1,0 71-1,35 53 1,-18 35 0,18 17-1,0 19 1</inkml:trace>
  <inkml:trace contextRef="#ctx0" brushRef="#br0" timeOffset="-74760.367">7867 13335 0,'0'0'0,"0"18"78,0-1-62,0 19-1,0 16 1,35 19 0,18 0-1,0-36 1,-53-18-16,18 1 16,-54-18 15,-34 0-16,-18 0 1,17 0 0,36 0-1,35-18 1</inkml:trace>
  <inkml:trace contextRef="#ctx0" brushRef="#br0" timeOffset="-74543.943">7673 13317 0,'0'0'0,"18"0"15,34-17 1,-16-1-16,17 18 15,-18-18-15,71 1 16</inkml:trace>
  <inkml:trace contextRef="#ctx0" brushRef="#br0" timeOffset="-74128.276">8273 13282 0,'0'0'0,"-18"0"16,0 35-1,-17 18 1,17-17-1,18-1 1,36 0 0,-19-17-1,36-1-15,18 19 16,-18-19 15,-53 1-15,0 0-1,-71-1 1,-17 1 0,0-1-1,35-17 1</inkml:trace>
  <inkml:trace contextRef="#ctx0" brushRef="#br0" timeOffset="-73778.766">8555 13406 0,'0'0'0,"0"17"15,17 1 1,19 17 0,-19-17-16,36-18 15,-17 0 1,-36-36 0,0 1-1,-36-35 1,-34 17-1,-36 35 1,35 18 0</inkml:trace>
  <inkml:trace contextRef="#ctx0" brushRef="#br0" timeOffset="-73262.082">8837 13370 0,'0'36'32,"0"-19"-32,0 18 0,18 18 15,-18-35 1,17 0-16,-17-1 31,0-52 0,0 17-31,0-35 16,0-35 0,0 0-1,18 18 1,35 52 0,0 71-1,17 35 1,-17-17-1,-17-1 1,-19-35 0,-17-52 15</inkml:trace>
  <inkml:trace contextRef="#ctx0" brushRef="#br0" timeOffset="-72996.929">9119 13000 0,'0'0'0,"0"17"16,0 19-1,18 34 1,-18 1 0,18-18-16,-18 17 15,0 36 1,0-18 0</inkml:trace>
  <inkml:trace contextRef="#ctx0" brushRef="#br0" timeOffset="-72047.739">8625 13264 0,'0'0'0,"-17"0"46,-1 0-46,0 0 16,1 0 0,17 18-1,-18 0 1,1-1 0,-1 19-1,18-19-15,0 1 16,0 17-1,0-17 1</inkml:trace>
  <inkml:trace contextRef="#ctx0" brushRef="#br0" timeOffset="-70651.562">7638 14041 0,'0'0'0,"0"17"46,0 1-46,0 17 16,0 0 0,0 1-16,0 52 15,0-35 1,35 0 0,18-36-1,17-34 1,-17-36-1,0-18 1,-35 36 15,-18 0-15,17 52 15,1 19-15,0-36-16,17 35 15,53-35 1,-17 0 0,-36-35-1,-17-1 1,-36-17 0,-35-17-1,-17 35 1,-1 17-1,53 18 1</inkml:trace>
  <inkml:trace contextRef="#ctx0" brushRef="#br0" timeOffset="-70467.165">8326 14023 0,'0'0'0,"17"18"32,1 34-17,-18-16 1,0-19-16,0 19 16,0-19-1</inkml:trace>
  <inkml:trace contextRef="#ctx0" brushRef="#br0" timeOffset="-70292.247">8255 13829 0,'0'0'0,"0"18"47,18-1-31</inkml:trace>
  <inkml:trace contextRef="#ctx0" brushRef="#br0" timeOffset="-69985.026">8643 14058 0,'0'0'0,"0"18"0,18-18 15,-1 35-15,1 0 32,0-17-17,-18 0 1,0-36-1,0 0 1,-18-35 0,18 1-1,0-19 1,18 18 0,17 35-1</inkml:trace>
  <inkml:trace contextRef="#ctx0" brushRef="#br0" timeOffset="-69667.676">9013 13970 0,'0'0'0,"18"-18"16,-18 1-1,18 17 1,-1-36-1,-17-16 1,0 34-16,0-17 16,-35 35-1,17 17-15,-17 1 16,18 70 0,17 0-1,35-35 1,18 0-1,35-53 1,18 0 0</inkml:trace>
  <inkml:trace contextRef="#ctx0" brushRef="#br0" timeOffset="-68820.456">7461 14834 0,'0'0'0,"0"18"78,0 0-78,0 17 15,0 0-15,0 18 16,0 53 0,0 17-1,0-34 1,0-37 15,-17-69 0,17-18-31</inkml:trace>
  <inkml:trace contextRef="#ctx0" brushRef="#br0" timeOffset="-68570.268">7585 14728 0,'0'0'15,"17"0"1,54 18-1,-36 0 1,18 35 0,-35 17-1,-54-17 1,-52 18 15,53-54-15,0-17-1</inkml:trace>
  <inkml:trace contextRef="#ctx0" brushRef="#br0" timeOffset="-68288.046">7973 14834 0,'-247'0'0,"494"0"15,-230 18-15,1 0 16,0 34-1,-18 1 1,0-35 0,0 0-1,0-36 1,0-17 0,17-1-1,1-16 1,35-37-1,17 19 1,-52 35 0,0 35-16</inkml:trace>
  <inkml:trace contextRef="#ctx0" brushRef="#br0" timeOffset="-68038.293">8273 14817 0,'17'105'31,"19"-34"-16,-1-36 1,18-35 0,-194-211-16,299 422 15,-140-211-15,0-53 16,-18 18 0,-36-88 15,-52 52-16,18 36 1,-1 17 0,53 18-16</inkml:trace>
  <inkml:trace contextRef="#ctx0" brushRef="#br0" timeOffset="-67788.67">8643 14552 0,'0'0'0,"0"18"16,0 17-1,0-17-15,0 35 16,0 52 0,0-16-1,0-1 16,-18-35-15,1-18 0,-1-35-16</inkml:trace>
  <inkml:trace contextRef="#ctx0" brushRef="#br0" timeOffset="-67355.228">8608 14764 0,'0'0'16,"35"0"0,-17 0-16,52-36 15,18 1 1,-52 0 0,17 17-1,-36 1 1,1 17-1,-18 17 1,-18 19 0,1 16-1,17 19 1,0 0 0,17-19-1,19-52 1,-19-17-1,-17-18 1,0-36 0,-17-17-1,-19 17 1,1 54 0,35-1-1</inkml:trace>
  <inkml:trace contextRef="#ctx0" brushRef="#br0" timeOffset="-67072.975">9243 14499 0,'0'0'0,"-18"18"16,0-1-1,18 1-15,-17 35 16,-1-35-16,18 52 16,0 1-1,0-18 1,35-18 0,18-17-1,0-18 16,0-36-31</inkml:trace>
  <inkml:trace contextRef="#ctx0" brushRef="#br0" timeOffset="-66789.377">9472 14499 0,'-35'35'15,"0"18"1,140-17-16,-228-1 15,211-194-15,-176 336 0,106-142 16,34 0 0,19-35-1,-18-18 1,-53-34 0,0-37-1,-53 19 1,-18 52 15,19 1-15,34 17-16</inkml:trace>
  <inkml:trace contextRef="#ctx0" brushRef="#br0" timeOffset="-66556.637">9701 14217 0,'0'0'0,"0"18"31,0 34-15,0 54 0,0 18-1,0-1 1,0-87-1,0 34 1,0-35-16</inkml:trace>
  <inkml:trace contextRef="#ctx0" brushRef="#br0" timeOffset="-56522.362">15663 13088 0,'0'0'0,"-17"0"62,-1 0-30,36 0 233,-1 0-265,1 0 0,17 0 31,-17-18-31,35 18 16,35 0 0,53 0-1,-53-17 1,-35 17 0,35 0-1,1 0 1,-1 0-1,0-18 1,-35 18 0,17 0-1,-17 0 1,-17-18 0,52 18-1,-18-17 16,19 17-15,-1 0 0,0 0-1,0-18 1,0 18 0,-17 0-1,17-17 1,-35 17-1,-18 0 1,1-18 0,-19 18-1,1 0 1,0 0 15,-36-18 297,0 1-328,1 17 16</inkml:trace>
  <inkml:trace contextRef="#ctx0" brushRef="#br0" timeOffset="-55689.324">17498 12929 0,'0'0'0,"17"0"62,1 0-62,17 0 16,54 0-1,-1 0 1,0 0 0,35 0-1,1 0 1,-1 0-1,-70 0 17,-17 0-32,-1 0 0,53 0 15,71 0 1,17-17 0,-35 17-1,-70 0 1,-1 0-1,-17-18 1,18 18 0,-1 0-1,-34 0 1,-19 0 0,1 0-1,17 0 1,53 0-1,-35 0 17,0-18-17,-35 18 17,-36 0-1,-17-17-16,-18-19 1</inkml:trace>
  <inkml:trace contextRef="#ctx0" brushRef="#br0" timeOffset="-55224.654">19015 12700 0,'0'0'0,"0"18"31,17-18-15,54 17-1,-53-17-15,52 18 16,18 17 0,-52-17-1,-19 17 1,1-17 0,-18 17-1,-53 0 1,-35 18-1,17-35 17,-52 35-17,-18 0 1,52-18 0,54-35-1</inkml:trace>
  <inkml:trace contextRef="#ctx0" brushRef="#br0" timeOffset="-50764.725">22472 12682 0,'0'0'0,"18"0"63,-1 0-48,1 0 1,-1 0 0,36 0-1,-35 0-15,35 0 16,88-17 0,-35 17-1,-36 0 1,54 0-1,17 0 1,18 0 0,0 0-1,70 0 1,-106 0 0,36-18-1,-35 18 1,-1-18 15,0 18-15,1 0-1,-36 0 1,0 0 0,-17-17-1,35 17 1,35 0-1,-35 0 1,-18 0 0,-18 0-1,36 0 1,18 0 0,17 0-1,-53 0 1,-35-18 15,-35 18-15,17 0-1,0-17 1,0 17 0,-17 0-1,-18-18 32,0 0-31,-18 1-1,1 17 1</inkml:trace>
  <inkml:trace contextRef="#ctx0" brushRef="#br0" timeOffset="-50283.025">25382 12224 0,'0'0'0,"18"17"47,0-17-47,35 36 16,-1-1-1,37 18 1,-19-18-1,-52-17 1,-1 17-16,-17 0 31,-17 1-15,-18-1 0,-54 18-1,-52 0 1,18-18-1,-18 18 1,88-53 0</inkml:trace>
  <inkml:trace contextRef="#ctx0" brushRef="#br0" timeOffset="-39632.701">29616 12806 0,'0'0'0,"0"-18"109,17 18-62,-17 18-47,0-1 16,18 1-16,0 17 15,-18-17 1,17 35 0,1-35-1,0 17 1,52-35 0,1 0-1,34-18 1,19-35-1,35-35 1,17-53 0,-17 0-1,-36 17 1,-35 36 0,-70 53-1,0 0 1,-1 17 15,-17 36-15,-35-1-1,0-17 1,17 0-16</inkml:trace>
  <inkml:trace contextRef="#ctx0" brushRef="#br0" timeOffset="-31113.228">7937 10936 0,'0'0'0,"0"-18"93,18 18-93,0-17 16,-1-1-16,19 1 16,17-36-1,0 17 1,-1-17 0,19 18-1,0 0 1,-1 0-1,1-1 1,-18 19 0,35-19-1,0 19 1,0-19 15,0 19-15,-17-1-1,17 1 1,18-1 0,17 0-1,1 1 1,-54 17 0,72-18-1,-19 18 1,18 0-1,-17 0 1,-36 0 0,-18 0-1,1 0 1,17 0 15,0 0-15,18 0-1,-18 18 1,1-18 0,16 0-1,54 0 1,17 17 0,19-17-1,-1 18 1,-36-18-1,-17 18 1,1-1 0,-19-17-1,18 18 1,-17-1 0,-1 1 15,1-18-16,34 18 1,-17-1 0,-17-17-1,-18 0 1,0 18 0,-36-18-1,54 18 1,-36-18-1,0 0 1,0 0 0,-35 0-1,71 0 1,52-18 0,-35 0 15,-18 1-16,-34-19 1,17 19 0,-54-1-1,54-35 1,-18 18 0,1-18-1,-19 18 1,1-18-1,-1 18 1,-17-18 0,0-18-1,-18 18 1,1-17 0,-19-1 15,1 18-16,0-17 1,-1 17 0,-17 17-1,0 1 1,0-18 0</inkml:trace>
  <inkml:trace contextRef="#ctx0" brushRef="#br0" timeOffset="-29627.06">15258 9596 0,'0'0'0,"0"17"15,-18 18 16,0 18-15,1 0 0,17 0-1,-18-35 1,18-1-16,0 19 16,0 17-1,18 0 1,-1-18-1,1 18 1,17-18 0,1-17-1,34 17 1,-17-17 0,18 17-1,52-17 16,36 17-15,17-18 0,18 19-1,-17-19 1,-36 1 0,-35-18-1,-1 0 1,-16 0-1,-1 0 1,18 0 0,35 0-1,17 0 1,19 0 0,-1 0-1,36 0 16,-124 0-15,18-18 0,17 18-1,-17 0 1,18 0 0,70 0-1,-36-17 1,-52 17-1,88-18 1,0 18 0,-17 0-1,-36 0 1,53 0 0,-71-18-1,-17 18 16,0 0-15,-35 0 0,70-17-1,88 17 1,-53 0 0,-17 0-1,-18 0 1,0-18-1,-52 18 1,16 0 0,-34 0-1,17 0 1,-17 18 0,35-1-1,17 1 16,0 17-15,1-17 0,-18 0-1,-53-18 1,-18 17 0,18 1-1,0 0 1,17 17-1,107 35 17,-160-70-17,1 18-15,0-18 16,-1 18-16,-17-1 16,18-17-16,0 0 15,-18 18 1,0 0-1,0-1 17,-18-34 15</inkml:trace>
  <inkml:trace contextRef="#ctx0" brushRef="#br0" timeOffset="-27851.909">12965 8925 0,'0'0'0,"-18"0"47,0 18-31,1 0-1,17-1-15,-36 36 16,19 0-16,-19 18 16,36 34-1,0-16 1,18-54-1,35-17 1,35-36 15,-17-35-15,-1-18 0,-34 36-1,-36 17 1,0 54-1,0 17 1,0-18 0,35 0-1,18-35 1,17-17 0,1-36-1,-18-18 1,-18-35-1,-35 18 1,-35 18 0,-18 70 15,18 0-15,-1 35-1</inkml:trace>
  <inkml:trace contextRef="#ctx0" brushRef="#br0" timeOffset="-27285.913">13670 8890 0,'0'0'0,"18"0"31,-1-18-31,19 1 32,-1 17-17,-17 0 1,-18 17-1,0 1-15,0 17 16,-53 36 0,17-1-1,1-17 1,35 0 0,18-35-1,35-1 1,0 19-1,-36-19 1,-17 19 0,0-19-1,-53 19 17,-35-36-17,18 17 1,34-17-1,19 0 1,17-35 0,0 17-16</inkml:trace>
  <inkml:trace contextRef="#ctx0" brushRef="#br0" timeOffset="-26770.319">14446 8802 0,'0'0'0,"-17"0"31,-1 0-15,0 0-16,-88 35 16,1 36-1,16 34 1,54-69 0,18 17-1,17 35 1,70-18-1,54-34 1,17-36 0,0-18-1,-71-17-15</inkml:trace>
  <inkml:trace contextRef="#ctx0" brushRef="#br0" timeOffset="-26303.51">15416 8749 0,'0'0'0,"0"18"31,0-1-31,0 1 16,-17 70-1,17 53 1,-18 0 0,0-106-16,1 54 15,-1 34 1,1-35 15,-1-52-15,0-19-1,18-70 1,0 0-16</inkml:trace>
  <inkml:trace contextRef="#ctx0" brushRef="#br0" timeOffset="-26054.634">15575 8696 0,'0'0'0,"35"0"15,36 0 1,35 35 0,-36 53-1,-70-35 1,-35 36 0,-71-1 15,-35-35-16,88-36 1,36-17-16</inkml:trace>
  <inkml:trace contextRef="#ctx0" brushRef="#br0" timeOffset="-25753.14">16087 8908 0,'0'0'0,"0"53"16,17-1 0,1 1-1,-18-17 1,0-54 15,-18 0 0,18-17-31,0 0 16,18-71 0,17 18-1,36 17 1,-1 54 0</inkml:trace>
  <inkml:trace contextRef="#ctx0" brushRef="#br0" timeOffset="-25455.965">16334 8872 0,'0'18'16,"35"-177"-1,-70 300-15,35-88 0,0-35 0,0 52 16,35 1 15,18-36-31,17-35 31,-17-35-15,-53-53 0,0 17-1,-35-52 1,-36 52 0,19 54-1,16 17 1,36 17-16</inkml:trace>
  <inkml:trace contextRef="#ctx0" brushRef="#br0" timeOffset="-25189.626">16827 8378 0,'0'0'0,"0"18"31,0 0-15,0-1-16,-17 54 15,17 52 1,0 71 0,0-52-1,0-72 1,0 1-1,0-54-15</inkml:trace>
  <inkml:trace contextRef="#ctx0" brushRef="#br0" timeOffset="-24740.184">16810 8819 0,'0'0'15,"53"-17"17,-36-1-32,89-17 15,35 0 1,-70-1 0,-1 19-1,-105 52 16,35-17-31,-53 52 16,18 36 0,35-35-1,18-19 1,17-34 0,18-18-1,-36 0 1,36-53-16,-35-53 31,-36 1-15,-52 16-1,-18 72 1,17 17 0,53 35-16</inkml:trace>
  <inkml:trace contextRef="#ctx0" brushRef="#br0" timeOffset="-24423.624">17939 8625 0,'0'0'0,"-18"0"31,0 0-31,-34 0 32,34 18-32,-35 17 15,-18 89 1,89-36 0,35 0-1,53-53 1,0-17-1,-18-53 1,-71 17-16</inkml:trace>
  <inkml:trace contextRef="#ctx0" brushRef="#br0" timeOffset="-24124.779">18256 8572 0,'-35'36'16,"17"-19"-1,89 107-15,-177-195 0,194-35 0,-194 301 16,106-160 0,0 35-1,53 1 1,0-36 0,0-35-1,-18-53 1,-35-35-1,-17-18 1,-18 36 0,-36 17-1,36 35 1</inkml:trace>
  <inkml:trace contextRef="#ctx0" brushRef="#br0" timeOffset="-23857.965">18821 8061 0,'0'0'0,"-18"0"15,0 18 1,-17 17-1,17-17-15,-17 52 16,35 106 0,0 107-1,0-89 1,-17-71 0,-1-35-1</inkml:trace>
  <inkml:trace contextRef="#ctx0" brushRef="#br0" timeOffset="-13857.484">10530 17974 0,'0'0'0,"-17"0"157,17 18-142</inkml:trace>
  <inkml:trace contextRef="#ctx0" brushRef="#br0" timeOffset="-13142.01">10760 18186 0,'0'0'0,"0"-18"15,-18 18 16,18 18 1,-18 17-17,-17 53 1,18-17 0,-1 35-1,18-71-15,0 18 16,-18 0-1,18-18 1,-17-53 15,17-17-31</inkml:trace>
  <inkml:trace contextRef="#ctx0" brushRef="#br0" timeOffset="-12908.067">10319 18168 0,'0'0'15,"70"-53"17,1 35-17,52-17 1,1 35-1,-36-17 1,0 17 0,-35 17-1</inkml:trace>
  <inkml:trace contextRef="#ctx0" brushRef="#br0" timeOffset="-12509.846">11236 18362 0,'0'0'0,"0"18"31,18-1-16,-1 19-15,1-1 16,-18 35 0,0-34-1,0-19 1,0-34 15,0-19-15,0 19-1,35-36-15,0-53 16,18 36 0,0 34 15,-35 19-31</inkml:trace>
  <inkml:trace contextRef="#ctx0" brushRef="#br0" timeOffset="-12077.266">11871 18203 0,'0'0'16,"-18"18"-1,1-18-15,-36 18 16,-35 52-1,17 1 1,71-36 0,18 18-1,-1-53 1,54 18 0,17-36-1,-35-35 1,-18-18-1,-35 19 1,0 34 0,0 36-1,-17 34 1,34 19 0,1-18-1,35 0 1,0-36-1</inkml:trace>
  <inkml:trace contextRef="#ctx0" brushRef="#br0" timeOffset="-11810.594">12171 18274 0,'0'0'15,"0"-35"1,35-36-1,18 18 1,35 71 0,-35 17-1,0 53 1,-35 0 0,-18-35-1,-18 18 1,18-53-1</inkml:trace>
  <inkml:trace contextRef="#ctx0" brushRef="#br0" timeOffset="-11476.603">12806 18062 0,'-18'18'32,"1"-1"-32,-1 1 15,-17 17 1,17-17-16,18 88 16,35-18-1,-17-35 1,35 18-1,-36-36 1,-17-18 0,-52-17-1,-37 0 17,54-17-17,0-18 1</inkml:trace>
  <inkml:trace contextRef="#ctx0" brushRef="#br0" timeOffset="-11161.974">13141 17833 0,'0'0'0,"0"18"31,0-1-31,18 54 16,-18-36-1,0 36-15,0 70 32,0-71-32,0 54 31,0-36-16,17-35 1,36-53 0,-18 0-16</inkml:trace>
  <inkml:trace contextRef="#ctx0" brushRef="#br0" timeOffset="-10711.882">13635 18115 0,'0'0'0,"-35"18"16,-18 17 15,17 36-15,19-54-16,17 19 15,0-19 1,53 18 0,0-35-1,-1-35 1,-34-35 0,0 17-1,-18 17 1,0 54-1,-18 53 1,18 17 0,0-53-1,18 18 1,17-18 15,18-52-15</inkml:trace>
  <inkml:trace contextRef="#ctx0" brushRef="#br0" timeOffset="-10445.958">13935 17815 0,'0'0'0,"0"18"16,0 17-1,0 18 1,-18 88 0,0 0-1,18-88 1,0 18-16,0 35 16,0-53 15,0-36-16</inkml:trace>
  <inkml:trace contextRef="#ctx0" brushRef="#br0" timeOffset="-9996.898">13917 18203 0,'0'0'0,"18"0"0,17 0 16,0 0-16,53-17 16,89-1-1,-36 0 1,-88-17 0,-88 53 30,-18 35-30,17 0 0,19-18-16,17 53 15,0-17 1,35-36 0,36-35-1,-18-18 1,-18-17-1,-35-106 1,-35 35 0,-18 53-1,0 0 1,35 53 0</inkml:trace>
  <inkml:trace contextRef="#ctx0" brushRef="#br0" timeOffset="-9646.881">14887 18203 0,'0'0'0,"0"18"15,35 35 1,-35 17-1,0-34 1,0-19-16,0 19 16,0-19-1,-17-17 1,17-53 0,0 0-1,0-17 16,35-36-15,18 18 0,-35 35-1,-1 35-15</inkml:trace>
  <inkml:trace contextRef="#ctx0" brushRef="#br0" timeOffset="-9328.062">15328 17886 0,'0'0'0,"-17"17"31,-19 19-15,19 17 0,17-36-1,0 36-15,17 18 31,19 17-15,-1-17 0,-35-36-1,0 18 1,-53-36 0,18-17-1,-71 0 1,88-35-1</inkml:trace>
  <inkml:trace contextRef="#ctx0" brushRef="#br0" timeOffset="-9031.074">15857 17674 0,'0'0'0,"36"18"16,-36 17-16,53 36 15,-36 52 1,1 89-1,-106-18 1,-53-71 0,-106-17-1</inkml:trace>
  <inkml:trace contextRef="#ctx0" brushRef="#br0" timeOffset="-8295.366">10195 17745 0,'0'0'0,"-17"17"0,-1 1 16,-17 17-1,17 18-15,-70 159 16,35-53 0,53 88-1,35-53 1,53-36-1,54-87 1,16-53 0</inkml:trace>
  <inkml:trace contextRef="#ctx0" brushRef="#br0" timeOffset="10437.263">2258 15487 0,'0'0'0</inkml:trace>
  <inkml:trace contextRef="#ctx0" brushRef="#br0" timeOffset="10754.034">2240 15487 0,'0'0'0,"-18"0"141,1 0-125,17 18-16</inkml:trace>
  <inkml:trace contextRef="#ctx0" brushRef="#br0" timeOffset="18627.978">9437 13353 0,'0'0'0,"17"0"110,-17 17-110,18-17 15,0 18 1,-1-18 0,1 0-1,0 18 1,-1-1-1,1-17-15,0 18 16,-1-1 0,18-17-1,-17 18 1,0-18 0,17 0-1,0-18 1,1-34-1,34-54 1,18-18 0,-17 1 15,-1 17-15,-52 53-1,-18 18 1,0 17-1,-18 18 32,1 0-47,-18 18 16,17-1-16,-70-17 16</inkml:trace>
  <inkml:trace contextRef="#ctx0" brushRef="#br0" timeOffset="60132.604">0 16228 0,'0'0'0,"0"17"31,0 1 1</inkml:trace>
  <inkml:trace contextRef="#ctx0" brushRef="#br0" timeOffset="64651.044">970 16475 0,'0'0'0,"0"-18"31,0 36 63,0-1-94,0 19 16,0-1-1,35 35 1,1 1 0,-19 17-1,-17-35 1,0-35-16,0 35 16,-35-18-1,-18-17 1,18-18 15,-36 17-15,1-17-1,52 0 1,18-35 0,53-71-1,18-17 1</inkml:trace>
  <inkml:trace contextRef="#ctx0" brushRef="#br0" timeOffset="64917.181">670 16439 0,'0'0'0,"18"0"47,35 0-32,-18-17-15,18 17 16,35-18 0,18 18-1,-35-17 1,-36 17-16</inkml:trace>
  <inkml:trace contextRef="#ctx0" brushRef="#br0" timeOffset="65382.786">1446 16422 0,'0'0'0,"-17"0"15,-1 0 1,0 17 0,-17 1-1,0 17 1,35 1-1,0 17 1,18-18 0,52 35-1,1 1 1,-18-1 0,-36-34-1,-17 17 1,-17-36-16,-19 1 15,-52 17 1,18-35 15,34 0-15,36-17 0,18-36-1</inkml:trace>
  <inkml:trace contextRef="#ctx0" brushRef="#br0" timeOffset="65766.188">1693 16545 0,'0'0'0,"0"18"15,0 0 1,-17 52-1,34 36 1,1-36 0,53 19 15,-54-72-31,36 1 16,35-18-1,-35-71 1,-53-17-1,-53-35 1,-17 52 0,-54 1-1,-17 70 1,123 0 0,18 17-1</inkml:trace>
  <inkml:trace contextRef="#ctx0" brushRef="#br0" timeOffset="66332.062">2205 16686 0,'0'0'0,"0"18"15,0 35 1,17-35-16,-17 70 16,18-35-1,0-18 1,-1-70 15,1-54-15,0 19-1,-18 35 1,17-1-16,-17-17 0,18 18 31,0 35-15,17 71 0,0-1-1,18 18 1,18-52-1,-1-19 1,-17-34 0,0-54-1,-35-17 1,-18 0 0,0 17-1,-18 54 1,0 17-1,18 17 1</inkml:trace>
  <inkml:trace contextRef="#ctx0" brushRef="#br0" timeOffset="66547.902">3016 16775 0,'0'0'0,"18"0"15,0 0 1,17 0 0,18 0-1,-18 0 1,0 0-1</inkml:trace>
  <inkml:trace contextRef="#ctx0" brushRef="#br0" timeOffset="67279.778">4004 16563 0,'0'0'0,"0"18"63,0-1-48,0 1-15,18 35 16,-1 17 0,-17-17-16,36 71 15,-36-18 17,0-18-17,0-18 1,-18-34-1,-17-36 1,-106 0 0,17-18-1,54 0 1,17-17 0,70-18-1,1 18-15</inkml:trace>
  <inkml:trace contextRef="#ctx0" brushRef="#br0" timeOffset="67497.026">3598 16528 0,'0'0'0,"18"0"31,17-18-15,71 0 0,35 18-1,-106 0-15,36 0 16,-18 0 0</inkml:trace>
  <inkml:trace contextRef="#ctx0" brushRef="#br0" timeOffset="68028.515">4427 16792 0,'0'0'0,"-17"0"32,-19 0-17,-16 35 1,-19 18 0,36 18-1,35-18 1,17 17-1,1-52-15,17 0 16,18-18 0,0-36-1,-35-34 1,-1 17 0,-17 0 15,0 18-16,-17 52 1,17 36 0,0 18-1,0-36 1,35 18 0,0-35-1,18-18 1</inkml:trace>
  <inkml:trace contextRef="#ctx0" brushRef="#br0" timeOffset="68378.972">4674 16810 0,'0'0'0,"0"17"15,0 36 16,0 18-15,18-18 0,17 0-1,-35-36-15,35 19 16,-17-36 0,17-18-1,1-52 1,-36-19-1,17 36 1,-17 0 0,0 18-1,36 35 1,-1 0 0</inkml:trace>
  <inkml:trace contextRef="#ctx0" brushRef="#br0" timeOffset="68811.084">5239 16651 0,'0'0'0,"-18"0"47,0 0-47,-34 0 16,-19 71-1,18-18 1,18 35 0,52-18-1,54-17 1,-36-53-16,18 0 16,0-35 15,-18-36-16,-35-17 1,0 71 0,0-1-1,-53 88 1,36 19 0,17-1-1,17-35 1,36-36-1,-35-17-15</inkml:trace>
  <inkml:trace contextRef="#ctx0" brushRef="#br0" timeOffset="69444.816">5962 16492 0,'0'0'0,"0"-17"15,18-19 1,-18 1 0,0 0-16,-18-18 15,-17 18 16,-54 35-15,1 17 0,35 36-1,18 35 1,53 36 0,70 35-1,18 17 1,-36-52-1,-34-36 1,-36-18 0,-71-17-1,0-35 1,-34-18 0,34 0-1,53-18 1,18-17 15,36-18-31</inkml:trace>
  <inkml:trace contextRef="#ctx0" brushRef="#br0" timeOffset="70092.445">6227 16775 0,'0'0'0,"0"-18"16,-18 18-16,0 0 16,-17 0-1,17 18 1,-17 17-1,-18 53 1,18 18 0,35 0-1,17-53 1,36 0 0,53-53-1,0-36 1,-18-52-1,-17-18 1,-36 36 0,-17 34-1,17 19 1,0 34 0,1 54-1,-36 0 1,0-1 15,0-17-15,-18-35-1,0-18 1,18-36 0,0-34-1,53-54 1,18 18-1,-18 36 1,0 35 0,0 35-1</inkml:trace>
  <inkml:trace contextRef="#ctx0" brushRef="#br0" timeOffset="70259.514">7003 16916 0,'0'17'31,"0"19"-31,0-89 16,0 123-16,-18-34 16,0 16-1,1-52 1,-1-17 0,18-1-16</inkml:trace>
  <inkml:trace contextRef="#ctx0" brushRef="#br0" timeOffset="70391.511">6897 16510 0,'17'282'31,"-34"-564"-31,34 282 0,1 0 16,-18 18-16,18-18 15</inkml:trace>
  <inkml:trace contextRef="#ctx0" brushRef="#br0" timeOffset="70708.248">7302 16669 0,'0'0'0,"0"17"31,0 54-15,-35 17 0,18 53-1,-1 0 1,18-88-16,0 18 16,-18-1-1,18-34 1,0-54 15,0 0-15,0-35-16</inkml:trace>
  <inkml:trace contextRef="#ctx0" brushRef="#br0" timeOffset="70925.054">7355 16581 0,'-70'299'15,"140"-598"-15,-52 316 16,17 18-16,-17 1 16,35 70-1,-53 17 1,-53-35 0,-35-52-1,17-36 1,18 0-1</inkml:trace>
  <inkml:trace contextRef="#ctx0" brushRef="#br0" timeOffset="71291.16">7638 16281 0,'0'0'0,"0"17"16,0 1-1,0 17 1,0 18 0,0-18-16,0 71 15,0 53 1,0-71-1,0 53 1,0-52 15,17-37-15,19-16 0,52-54-1,-53-17 1,0-36-16</inkml:trace>
  <inkml:trace contextRef="#ctx0" brushRef="#br0" timeOffset="71422.833">7796 16633 0,'0'0'15,"36"0"-15,17-17 16,17-1-1</inkml:trace>
  <inkml:trace contextRef="#ctx0" brushRef="#br0" timeOffset="72754.479">1852 17621 0,'0'0'0,"-18"0"31,-34 36-15,-19 34 15,-17 54-15,52-36-1,36 35 1,0-70-16,53 0 16,53 0-1,53-53 1,-18-71 0,-70-17-1,-36-71 1,-70 1-1,-54 52 1,-34 71 0,35 35-1,53 17 1,52 1 0</inkml:trace>
  <inkml:trace contextRef="#ctx0" brushRef="#br0" timeOffset="73303.957">2381 17498 0,'0'0'0,"0"17"31,0 1-31,0 17 16,18 54 0,0-1-1,34 53 1,-34 0 0,-18-106-1,0 36 1,0-36-1,0-17 1,0-36 0,18-70-1,17-18 1,18 35 0,0 36-1,-18 53 1,0 52-1,-35 19 1,-35-19 0,0-35-1,-89 1 1,89-36 15,0-18-31,52-70 31,1 53-31</inkml:trace>
  <inkml:trace contextRef="#ctx0" brushRef="#br0" timeOffset="73636.093">2875 17762 0,'0'0'0,"18"0"16,-18 36-1,0-1 1,0 0-16,17 71 16,-17-35-1,18 52 1,17-17 0,-35-88-1,0 34 1,0-16-1,-17-36 1,-19 0 0,-17-36-1,1-16 1,16-1 0,19 17-16,17-34 15</inkml:trace>
  <inkml:trace contextRef="#ctx0" brushRef="#br0" timeOffset="73818.385">2805 17568 0,'0'0'0,"17"0"46</inkml:trace>
  <inkml:trace contextRef="#ctx0" brushRef="#br0" timeOffset="74252.317">3210 17833 0,'0'0'0,"18"0"16,17-18 0,0 1-1,18-19 16,-53 1-15,0 17-16,0-17 16,-35 35-1,-18 0 1,0 53 0,18 0-1,35 88 1,35-88-1,18 18 1,35-54 0,-35-17-1,53-35 1,-88 17 0</inkml:trace>
  <inkml:trace contextRef="#ctx0" brushRef="#br0" timeOffset="74551.651">3792 17692 0,'-17'88'15,"34"-176"-15,-34 105 32,-1 1-32,0 17 15,-17 36 1,35-1-1,0-34-15,0 34 16,0 1 0,53-18-1,0-36 1,0-17 0,35-35-1,-17-71 16,-36 71-31</inkml:trace>
  <inkml:trace contextRef="#ctx0" brushRef="#br0" timeOffset="74852.242">4180 17480 0,'0'0'0,"0"71"31,0-36-15,0 53-1,0 36 1,0-36 0,0-53-1,0 36-15,18 17 31,0-53-15,35-35 0,-18-53-1,-17-17-15</inkml:trace>
  <inkml:trace contextRef="#ctx0" brushRef="#br0" timeOffset="75003.959">4110 17762 0,'17'0'16,"107"53"-16,-212-106 15,105 53-15,-87 0 0,176 0 0,-18-17 16,71-1 0</inkml:trace>
  <inkml:trace contextRef="#ctx0" brushRef="#br0" timeOffset="75517.3">5168 17798 0,'0'0'0,"0"17"0,-17 19 15,-19 69 1,36-52 0,0 18-1,0-36 1,0-53-1,0-17 1,0 0 0,36-89-1,-19 54 1,18-18 0,1 70-1,-19 53 1,54 89-1,-53-54 1,34 1 0,1-36-1,0-35 1,-35-35 0,0-36-1</inkml:trace>
  <inkml:trace contextRef="#ctx0" brushRef="#br0" timeOffset="75783.53">5627 17427 0,'0'212'16,"0"-424"-16,0 230 31,0 17-15,0 53-1,0-17 1,0-36-16,0 53 16,-18 53-1,18-35 1,18-35 0,-1-71-1,36 0 1</inkml:trace>
  <inkml:trace contextRef="#ctx0" brushRef="#br0" timeOffset="76100.235">5750 17745 0,'0'0'0,"0"17"16,0 19-1,0-19-15,18 89 16,17-53 0,0 0-1,1-53 1,-19-18 0,-17-105-1,-17 52 1,-54 1-1,18 34 1,18 36 15,17 0-31</inkml:trace>
  <inkml:trace contextRef="#ctx0" brushRef="#br0" timeOffset="76382.382">6103 17533 0,'0'0'0,"0"18"32,0-1-17,-18 72 1,18-37-1,0-16 1,0 52-16,0 35 16,0-52 15,-17-1-15</inkml:trace>
  <inkml:trace contextRef="#ctx0" brushRef="#br0" timeOffset="76548.494">6050 17780 0,'18'176'0,"-36"-352"0,36 176 16,-1 0-16,19 0 16,34 0-1,1-18 1,-1 18-1</inkml:trace>
  <inkml:trace contextRef="#ctx0" brushRef="#br0" timeOffset="76965.598">6579 17621 0,'36'71'16,"-72"-142"-16,1 71 15,-36 18 1,1 35 0,35 0-1,17 17 1,18-34-16,35-1 16,53 0-1,1-35 1,-36-18-1,-18-52 1,-35-1 0,0 36 15,-18 35-15,18 35-1,-17 36 1,17-1-1,35 1 1,-18-53 0,19-18-1</inkml:trace>
  <inkml:trace contextRef="#ctx0" brushRef="#br0" timeOffset="77263.709">6985 17445 0,'0'0'0,"0"17"32,0 1-17,0 0-15,-18 35 16,18 53-1,0 35 1,-17-53 0,-19 18-1,19-18 1,-1-53 0</inkml:trace>
  <inkml:trace contextRef="#ctx0" brushRef="#br0" timeOffset="77600.529">6950 17815 0,'-53'106'32,"106"-212"-32,-18 89 15,-17 17-15,35 0 16,17-36-1,-35 36 1,18-17 0,0-1-1,-35 18 1,-18 18 15,0 17-15,0-17-1,0-1-15,0 54 16,-18-54 0,18 1-16,-17-18 15</inkml:trace>
  <inkml:trace contextRef="#ctx0" brushRef="#br0" timeOffset="77780.268">7250 17498 0,'0'0'0,"0"17"32,17-17-17,-17 18-15</inkml:trace>
  <inkml:trace contextRef="#ctx0" brushRef="#br0" timeOffset="78180.353">7497 17657 0,'0'0'15,"0"17"1,0 1-16,-18 17 16,18 36-1,0-18 1,0 52 0,18-87-1,17 0 1,0-54-1,-35 1 1,0-53 0,0-18-1,-53 36 1,18 17 15,17 53-15,18 35-1</inkml:trace>
  <inkml:trace contextRef="#ctx0" brushRef="#br0" timeOffset="78529.499">7726 17886 0,'0'0'0,"0"-53"47,0 0-47,0-18 15,35-17 1,0 35 0,18 36-1,-35 17 1,35 17-1,0 36 1,35 71 0,-70-71-1,-18 17 1,-36 1 0,-17-54-1,36 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3F9-9018-4570-B51F-5A503DF7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77CAD-D0C1-4851-812F-243BB2CBC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8945-584F-44D6-9D6E-19ACE20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6E49E-502B-430E-83DF-B9CB58B4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4515-C632-457E-85E8-5E4AAB84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6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E4C2-08E7-44B9-BE38-DEC90616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4349-CC45-4725-AFA3-12FEB56B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D432-E8FE-4ECB-9906-67193A07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F66D-CF1B-4876-A2F0-804515FB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F139-2A62-46C0-BB24-CEB18AF1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861D-E3F4-4FD8-B29B-726BD1FE6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3FF7-DEA8-4C46-BA68-AA03F0F5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6E10-9A7C-44D1-8A1E-62CAF8E1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2669-024B-4F21-A73D-D24962D1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568B-F118-4CC0-982D-462B83B0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2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5341-BB3C-485A-BDBC-532C810A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0454-0281-4615-A7FE-CF91CEB7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915F-86F4-407E-A270-557D21D4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289C-A2E7-49E4-BF43-259FB2C2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BE7C-9C03-4BC3-BDB0-E0106735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2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BB9D-A6AD-4DCC-A759-94A89474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8AC4-CCEF-4817-A785-BE9A41F9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BE7D-3694-40F5-BEFF-7D862FC4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A574-1D13-4873-891D-F103AB9B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B7F4-E78B-4E4F-BECA-572D1685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4278-B985-45BE-8F45-5CB8BD4C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948F-004D-446D-A187-5A3A84D8E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F1FDF-A4B2-4528-AAF4-275A1709E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E182-8A3D-461B-B374-5163C565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EB6AA-7DCB-4639-9C08-2AA93D2C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80B8-4022-48C6-9607-C3896EAE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6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284E-DCE8-4B87-8B08-68B7E98A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C957-4FC1-4A36-82C6-862A1A83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9D454-F5A6-4B3F-8425-5CF35A7CC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48610-0796-4F76-AC40-061C84529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D45AB-B145-49A4-B7A0-C149054F8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68DDC-9761-408B-A7CC-E9B63F2D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7B68B-2E31-46B2-B375-609EC621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A4F68-F574-466B-9BF2-E951919E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1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486F-1EC5-4282-84B3-EE7CE86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2A59A-B181-49F5-8804-663D2D74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2A6DB-95C5-4F14-8FCC-C2B6D018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3641F-3C3C-450E-B5F9-CFD7AFD0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34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23291-3D93-4A93-BC2C-8BA77595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AAD09-CBAA-4539-85D4-2537296F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01A4-3408-40A8-850A-8878D8B3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0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3FAC-8DA1-481E-89E4-64EACB96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83A1-245A-4841-B903-CBBB8587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D2054-A194-4E11-86F8-2D661F63B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49FE7-36A7-45DE-8D3B-DFF859F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87F8-1C0F-40C5-9A0B-ADBD391A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0D2D5-7305-4C76-AB30-BA3A66B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0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659-8EF4-4E84-B5E6-5DAE4A90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B88A1-E052-44B1-9C95-006A4D4EE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FDA4D-6A2B-4762-A6D7-92D5B11F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DD0F-1FD4-40A5-A988-6D8189CD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E2C97-AC11-4DA0-A27E-E821B455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E4995-446F-4A19-8564-2FA2ED64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3E96D-4576-4FF2-8315-CE67168B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E2255-427B-449E-922A-99487CBF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6181-D4EE-46B0-8F7B-11D98878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F642-C090-468C-AE05-6C48F55E86D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6103-9C6F-4612-8F1A-03A408A76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7F45-00EA-4FF1-A417-F4BCE4E2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072D-5E9F-4131-9B1B-4B3352E24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128B-D348-40AD-9C3C-6CA673EE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A3AD7-C0F3-450F-B302-ED222AFFC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6BCB7-7932-4018-B37F-EE8147C58D3A}"/>
                  </a:ext>
                </a:extLst>
              </p14:cNvPr>
              <p14:cNvContentPartPr/>
              <p14:nvPr/>
            </p14:nvContentPartPr>
            <p14:xfrm>
              <a:off x="69840" y="171360"/>
              <a:ext cx="11919240" cy="617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6BCB7-7932-4018-B37F-EE8147C58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162000"/>
                <a:ext cx="11937960" cy="61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87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F772-C10F-4412-9B39-7DA1D97C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B0A3-DB2D-40DB-A21F-532C39A6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BC134-76AB-4DD1-ABAE-8B8382579041}"/>
                  </a:ext>
                </a:extLst>
              </p14:cNvPr>
              <p14:cNvContentPartPr/>
              <p14:nvPr/>
            </p14:nvContentPartPr>
            <p14:xfrm>
              <a:off x="50760" y="139680"/>
              <a:ext cx="7969680" cy="426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BC134-76AB-4DD1-ABAE-8B83825790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130320"/>
                <a:ext cx="798840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45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CD2E-B3FA-4C47-914F-BC5DF0B6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71E8-9626-4269-BE0D-D918C349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FA6571-E53A-40D9-AF10-5D56D9884CE2}"/>
                  </a:ext>
                </a:extLst>
              </p14:cNvPr>
              <p14:cNvContentPartPr/>
              <p14:nvPr/>
            </p14:nvContentPartPr>
            <p14:xfrm>
              <a:off x="108000" y="63360"/>
              <a:ext cx="9722160" cy="526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FA6571-E53A-40D9-AF10-5D56D9884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54000"/>
                <a:ext cx="9740880" cy="52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74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5D99-2DCA-431F-AFC1-EBE20763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F25F-66F6-468C-8D43-CDDBCE02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0E8302-8AFB-4D50-9691-D8521CAC1375}"/>
                  </a:ext>
                </a:extLst>
              </p14:cNvPr>
              <p14:cNvContentPartPr/>
              <p14:nvPr/>
            </p14:nvContentPartPr>
            <p14:xfrm>
              <a:off x="63360" y="146160"/>
              <a:ext cx="8122320" cy="50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0E8302-8AFB-4D50-9691-D8521CAC1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136800"/>
                <a:ext cx="8141040" cy="50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44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FA85-B381-4B7E-AAFC-4EAB7C4C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BDCB-582A-4398-95A5-C14B5ADB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4BC4A1-735D-4487-A913-BE456D62D779}"/>
                  </a:ext>
                </a:extLst>
              </p14:cNvPr>
              <p14:cNvContentPartPr/>
              <p14:nvPr/>
            </p14:nvContentPartPr>
            <p14:xfrm>
              <a:off x="19080" y="209520"/>
              <a:ext cx="9696600" cy="617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4BC4A1-735D-4487-A913-BE456D62D7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200160"/>
                <a:ext cx="9715320" cy="61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7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6FF6-8025-4F3B-9EAC-08180B52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405A-CE00-4DC3-BD43-7E24CB7E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E74879-5345-4D6B-A901-CC832643D3FE}"/>
                  </a:ext>
                </a:extLst>
              </p14:cNvPr>
              <p14:cNvContentPartPr/>
              <p14:nvPr/>
            </p14:nvContentPartPr>
            <p14:xfrm>
              <a:off x="152280" y="190440"/>
              <a:ext cx="8103240" cy="208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E74879-5345-4D6B-A901-CC832643D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81080"/>
                <a:ext cx="8121960" cy="21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93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07BF-2673-414B-87F8-D8D5424C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9980-FE4B-4D07-8AAF-831720D3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989D7E-02FE-46F1-B2F5-0DE832A43E82}"/>
                  </a:ext>
                </a:extLst>
              </p14:cNvPr>
              <p14:cNvContentPartPr/>
              <p14:nvPr/>
            </p14:nvContentPartPr>
            <p14:xfrm>
              <a:off x="0" y="216000"/>
              <a:ext cx="12186000" cy="610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989D7E-02FE-46F1-B2F5-0DE832A43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6640"/>
                <a:ext cx="1220472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36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1FE6-BFD8-4EC8-817E-AFD2544C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6672-315B-4131-B142-5CB7108A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DAB273-E6A3-437A-97EB-74ABBA42C28A}"/>
                  </a:ext>
                </a:extLst>
              </p14:cNvPr>
              <p14:cNvContentPartPr/>
              <p14:nvPr/>
            </p14:nvContentPartPr>
            <p14:xfrm>
              <a:off x="0" y="114120"/>
              <a:ext cx="10039680" cy="538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DAB273-E6A3-437A-97EB-74ABBA42C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4760"/>
                <a:ext cx="1005840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78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50D3-3880-4D94-AA71-60FD5C74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C579-A49B-4E39-B468-2CDF9906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5F27E5-5F65-4B12-9A13-2980068CF6D5}"/>
                  </a:ext>
                </a:extLst>
              </p14:cNvPr>
              <p14:cNvContentPartPr/>
              <p14:nvPr/>
            </p14:nvContentPartPr>
            <p14:xfrm>
              <a:off x="0" y="114120"/>
              <a:ext cx="8299800" cy="577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5F27E5-5F65-4B12-9A13-2980068CF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4760"/>
                <a:ext cx="831852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9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727D-4BA4-45F7-9162-7C0BC4B3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1951-BE8E-4EFA-9C71-8F879859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BF69FF-305B-4BF1-BCFC-217D8CEF98AF}"/>
                  </a:ext>
                </a:extLst>
              </p14:cNvPr>
              <p14:cNvContentPartPr/>
              <p14:nvPr/>
            </p14:nvContentPartPr>
            <p14:xfrm>
              <a:off x="12600" y="190440"/>
              <a:ext cx="12103560" cy="54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BF69FF-305B-4BF1-BCFC-217D8CEF9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181080"/>
                <a:ext cx="1212228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93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D648-5E66-41A8-8FCD-5BFFC9AA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AC80-7015-48AD-9F06-82495EA9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C71DC3-2B61-43D7-BAFB-1008E0640AE2}"/>
                  </a:ext>
                </a:extLst>
              </p14:cNvPr>
              <p14:cNvContentPartPr/>
              <p14:nvPr/>
            </p14:nvContentPartPr>
            <p14:xfrm>
              <a:off x="57240" y="216000"/>
              <a:ext cx="11989080" cy="56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C71DC3-2B61-43D7-BAFB-1008E0640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206640"/>
                <a:ext cx="1200780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87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A7D7-C39B-4FA7-BEE4-3A3FA051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25BB-441B-4C28-8D08-6C5AB246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2D9CAF-82E1-44F0-BB41-1B95E6B2ACDD}"/>
                  </a:ext>
                </a:extLst>
              </p14:cNvPr>
              <p14:cNvContentPartPr/>
              <p14:nvPr/>
            </p14:nvContentPartPr>
            <p14:xfrm>
              <a:off x="50760" y="0"/>
              <a:ext cx="7982280" cy="551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2D9CAF-82E1-44F0-BB41-1B95E6B2AC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-9360"/>
                <a:ext cx="8001000" cy="55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37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68D6-83C1-4B27-A027-387612E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72E6-CD7C-4F7C-8705-BD01FF07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2B636F-E049-4423-B491-E10C60605A60}"/>
                  </a:ext>
                </a:extLst>
              </p14:cNvPr>
              <p14:cNvContentPartPr/>
              <p14:nvPr/>
            </p14:nvContentPartPr>
            <p14:xfrm>
              <a:off x="0" y="76320"/>
              <a:ext cx="11525760" cy="63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2B636F-E049-4423-B491-E10C60605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11544480" cy="63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2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4FA3-A833-4E9D-8939-F002FB06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6E-DFEB-44C9-9251-0002BDDA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95945E-3BDD-482D-B20B-80D9759B3473}"/>
                  </a:ext>
                </a:extLst>
              </p14:cNvPr>
              <p14:cNvContentPartPr/>
              <p14:nvPr/>
            </p14:nvContentPartPr>
            <p14:xfrm>
              <a:off x="0" y="184320"/>
              <a:ext cx="1110636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95945E-3BDD-482D-B20B-80D9759B34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4960"/>
                <a:ext cx="1112508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02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3</cp:revision>
  <dcterms:created xsi:type="dcterms:W3CDTF">2022-12-10T05:36:07Z</dcterms:created>
  <dcterms:modified xsi:type="dcterms:W3CDTF">2022-12-10T06:25:48Z</dcterms:modified>
</cp:coreProperties>
</file>