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4:47:19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776 0,'17'0'16,"-17"18"78,0-1-79,0 1-15,0 0 16,18 52 0,-18 36-1,0 35 1,0 0 0,-18-35-1,-52-35 1,70-36-1,0-53 17,0 1-32,-18-72 15</inkml:trace>
  <inkml:trace contextRef="#ctx0" brushRef="#br0" timeOffset="647.196">2099 900 0,'0'-18'62,"0"0"-62,18-17 16,70-18 0,-53 35-16,71-17 15,-18 35 16,-17 18-31,-1-1 32,-17 36-17,-70 18 1,-89-1 0,-53-17-1,53-17 1,53-19-1,88-17 1,54 0 0,87 36-1,-70-1 1,-53 18 0,-53 35-1,-18-17 1,-88 34 15,-17-34-15,-54-18-1,125-36 1</inkml:trace>
  <inkml:trace contextRef="#ctx0" brushRef="#br0" timeOffset="713.454">1887 1429 0,'0'0'0,"18"-18"0,0 0 15,35 1-15</inkml:trace>
  <inkml:trace contextRef="#ctx0" brushRef="#br0" timeOffset="1446.244">2946 1252 0,'0'0'15,"17"-17"1,1-1 0,-18 0-16,0 1 15,0-1 17,0 1-17,0-1 1,-35 0-1,-1 18 17,19 0-32,-54 0 15,1 36 1,-1 52 0,53 0-1,18 18 1,36-71-1,52 0 1,-35-52 0,0-72-1,0-16 1,-18 16 0,-17 54-1,-18 18 1,0 52-1,0 18 17,0 35-17,0-18 1,17 1 0,1-36-1,52-35 1,-52-17-16</inkml:trace>
  <inkml:trace contextRef="#ctx0" brushRef="#br0" timeOffset="1961.738">3616 1111 0,'0'0'0,"35"-35"15,-35 0 1,18 17 15,-18 0 1,-53 18-17,0 0 1,-18 18-1,1 35 1,17 0 0,53-18-1,0-17-15,71 52 16,17-17 0,-18-17-1,-34 16 1,-36-34-1,-18 17 1,-17-17 15,-54 17-15,-34-17 0,17-18-1,53 0 1,106-35-1,0-1 1</inkml:trace>
  <inkml:trace contextRef="#ctx0" brushRef="#br0" timeOffset="2229.021">3986 1199 0,'0'0'15,"18"-17"-15,0-18 16,-18 52 31,0 1-32,0 17-15,0 18 32,0-35-32,-36 70 15,19-35 1,-1-36-1,-17-17 1,35-17-16</inkml:trace>
  <inkml:trace contextRef="#ctx0" brushRef="#br0" timeOffset="2389.911">4022 917 0,'0'0'0,"0"-17"0,-18-19 16,0 36 15</inkml:trace>
  <inkml:trace contextRef="#ctx0" brushRef="#br0" timeOffset="2794.434">4463 1041 0,'0'0'0,"35"-18"16,0 0-1,-35 1 1,0-1-1,-35 18 32,0 0-47,-54 35 32,19 36-17,35-36-15,-18 71 16,53 0-1,35 0 1,36-18 0,17-70-1,-18-36 1,-17-70 0,-35 52-16</inkml:trace>
  <inkml:trace contextRef="#ctx0" brushRef="#br0" timeOffset="3642.508">6103 758 0,'18'0'16,"-1"0"-1,36-17 1,-35 17-16,17-35 16,18-36-1,-18-70 1,-35 53-1,-53 52 1,-35 54 0,-53 35-1,18 53 17,87 0-17,54 17 1,53 1-1,34-1 1,1-17 0,-35-36-1,-54-17 1,-52 0 0,-53-17-1,-18-19 1,0 1-1,-17-18 1,88 0 0,17-53-1,88-18 1</inkml:trace>
  <inkml:trace contextRef="#ctx0" brushRef="#br0" timeOffset="4109.402">6597 1147 0,'0'-18'47,"18"0"-47,-1 18 16,-17-17-16,35-19 15,1 1 1,-19 17 15,-34 18-31,-1 0 16,-70 0-1,0 36 1,17-1 0,54 36-1,34 17 1,71 35 0,18-70-1,-35-18 1,-18-35-1,0-53 1,-36-52 0</inkml:trace>
  <inkml:trace contextRef="#ctx0" brushRef="#br0" timeOffset="4475.695">7144 582 0,'0'0'0,"17"-53"16,-17 36-16,18-36 15,-18 35 1,0 0 0,-18 18-1,18 53 1,0 0-1,0 88 1,0 0 0,-17 0-1,17 1 1,0-1 0,0-53 15,0-18-16,-36-70 1,36-35-16</inkml:trace>
  <inkml:trace contextRef="#ctx0" brushRef="#br0" timeOffset="4874.122">7338 1094 0,'0'0'0,"0"-18"15,17 0 32,1 18-47,0 0 16,-1-17 0,19-36-1,-36 17 16,0 1-15,-18 35 0,-35 18-1,35-1-15,1 36 16,-1 18 0,18 35-1,18-18 1,35 0-1,0-53 1,0-35 0,-1-35-1</inkml:trace>
  <inkml:trace contextRef="#ctx0" brushRef="#br0" timeOffset="5273.375">7691 1235 0,'0'0'15,"0"17"1,0 1 0,0 0-16,0-1 15,0 1 1,0-36 15,17-17-15,-17 0-16,35-71 15,18-18 1,36 19 0,-1 69-1,18 54 1,-36 52 0,-17 36-1,-53-17 16,0-19-15,-35-17 0,0 0-1,-1-35 1,19-36-16</inkml:trace>
  <inkml:trace contextRef="#ctx0" brushRef="#br0" timeOffset="5507.556">8449 1041 0,'0'0'0,"18"0"0,-18 17 47,0 1-47,0 35 16,0 17-1,-18 1 1,0-36 15,18-17-31,-17 17 16,-19-52-1,36-1-15</inkml:trace>
  <inkml:trace contextRef="#ctx0" brushRef="#br0" timeOffset="5689.565">8520 794 0,'0'0'0,"17"-18"15,-17 0-15,-17-17 16,-19 18 0,19 17-1,-1 0 1,18 17 0,-35 1-1,17-18-15</inkml:trace>
  <inkml:trace contextRef="#ctx0" brushRef="#br0" timeOffset="6223.762">8714 1076 0,'0'0'16,"0"-18"0,-18 18 31,18 18-47,-35 17 15,17-17-15,-17 70 16,35 36 15,0-19-15,53-34-1,53-53 1,-36-71 0,1-71-1,17-17 1,-53 35-1,-17 53 1,-18 36 0,0 52-1,-18 53 1,0 18 0,18-18-1,0-17 1,18-71 31</inkml:trace>
  <inkml:trace contextRef="#ctx0" brushRef="#br0" timeOffset="46641.636">9437 1023 0,'0'0'0,"-18"0"0,1 0 46,17 18-30,0-1 15,0 1-15,0 0-16,17 35 16,1 35-1,-18-71 1,35 54-1,-35-18 1,18-18 0,-18-17-1,0-1 1,-18-17 0,0 0 15,1 0-16,17-17 1,-18-19 0,1-16-1,17-19 1,-18-35 0,18 36-1,18-1 16,17 36-15,18-1 0,-36 36-16,54 0 15,-18 0 1,0 0 0,-18 36-1,0-1 1,-35 36-1,0-1 1,0-17 0,0-18-1,0-17 1,0 0 0,0-54-1,36-34 16,16-71-15,37 52 0,-1 19-1,18 70 1,-18 35 0,-18 53-1,-17 36 1,-53-1-1,0-17 1,-17-35 0,-19-36-1,-16-35 1</inkml:trace>
  <inkml:trace contextRef="#ctx0" brushRef="#br0" timeOffset="48104.757">2540 2152 0,'-35'0'15,"-1"0"1,-34-18 0,52 1-16,-52 17 15,17 0 1,70 0 15,54 0-15,35 0-1,0-18 1,17 18 0,-70-18-16,159 18 15,17-17 1,265-1-1,35 18 17,-123 0-17,-142 18 1,-87-1 0,-124 1-1,-36-18 1,-17-18 15,36-17-15</inkml:trace>
  <inkml:trace contextRef="#ctx0" brushRef="#br0" timeOffset="48720.483">7514 1958 0,'0'0'0,"-53"0"0,-70 0 16,-1 0-1,-52 0 1,70 0-1,53 18 1,71-18 31,70 0-31,124-18-1,229 0 1,194 18-1,-18 0 1,-141 0 0,-211 0-1,-142 0 1,-105 0-16,17 0 16,-35-17-1,0-1 1,-17-17-1,-1 17 1</inkml:trace>
  <inkml:trace contextRef="#ctx0" brushRef="#br0" timeOffset="51267.053">1729 2857 0,'0'0'0,"-18"18"16,18 0-1,-18-1 1,18 1 0,36-18 31,-19 0-47,54-53 31,-1-17-16,-52-1 1,-18 36-16,0-36 16,-35 54-1,-106 52 1,-18 53 0,35 18-1,71 0 1,71-36-1,70-34 1,36-19 0,-18-17-1,-53 0 1,-89 53 15,-70 0-15,1 0-1,52 17 1,-18 1 0,36 17-1,70 0 1,36-35 0,34-17-1,-34-36 1,-18 0-1,-18-36 1,-35-17 0,18-17-1,0 35-15</inkml:trace>
  <inkml:trace contextRef="#ctx0" brushRef="#br0" timeOffset="51715.483">2187 2611 0,'0'0'0,"-17"-18"0,-1 0 16,18 1-1,0 34 17,0 1-32,0 52 15,0 1 1,0 70 0,0-88-1,35 88 1,-35-17-1,18-1 1,-18-35 0,0-17-1,0-18 1,0-18 0,-18-35-1,18-18 1,35-52-1,1 52-15</inkml:trace>
  <inkml:trace contextRef="#ctx0" brushRef="#br0" timeOffset="51932.973">2593 3228 0,'0'-18'0,"0"36"0,0-53 15,18 35 1,-18 17 15,0 19-15,0 16-1,0 1 1,0-17 0,-18-36-1,-17-53 1</inkml:trace>
  <inkml:trace contextRef="#ctx0" brushRef="#br0" timeOffset="52081.772">2540 2946 0,'0'-18'15,"0"36"-15,0-89 0,0 36 16,0 52 15,0 1 0,0 0-31</inkml:trace>
  <inkml:trace contextRef="#ctx0" brushRef="#br0" timeOffset="52814.778">3069 3140 0,'18'0'16,"-18"-18"-16,17 18 15,-17-35 1,0 17 0,-17 1-1,-54 17 1,36 0 15,17 17-31,-17 1 16,0 52-1,35 36 1,53-53 0,17-53-1,1-35 1,-18-36-1,-36 18 1,1-17 0,-36 105 15,1 18-15,17 53-1,53 53 1,0 52-1,-1-52 17,-52-71-32,0 106 15,-52-53 1,-19-70 0,-35-71-1,18-53 1,17-71-1,71 36 1,18-35 0,88-36-1,35 18 1,-18 35 0,-87 36-1</inkml:trace>
  <inkml:trace contextRef="#ctx0" brushRef="#br0" timeOffset="53030.264">3369 3334 0,'0'17'62,"0"1"-62,18-18 16,-18 53 0,0-18-1,0-17-15,0-1 16</inkml:trace>
  <inkml:trace contextRef="#ctx0" brushRef="#br0" timeOffset="53200.592">3457 3087 0,'0'0'0,"-17"-18"0,-1 1 15,-88-36 1,36 53 0,34-18-1,54 18 16</inkml:trace>
  <inkml:trace contextRef="#ctx0" brushRef="#br0" timeOffset="53912.189">3898 2611 0,'0'0'0,"0"-53"16,-35 0-1,-18 35 1,35 18 0,18 53-1,0 35 1,36 53 0,17 53-1,-53-35 1,0-53-1,0 17 1,0-34 15,0-54-15,35-123 15,0-1-15,18-52-1,18 36 1,-19 69 0,19 54-1,-18 35 1,0 35 0,-53 0-1,0-17 1,-35-1-1,-54-34 1,-16-1 0,-19-18 15,54-17-15,87-35-1</inkml:trace>
  <inkml:trace contextRef="#ctx0" brushRef="#br0" timeOffset="54161.794">4516 3140 0,'0'0'0,"35"-36"16,-35 19 0,0 34 15,0 19-16,0 17 1,0 17 0,-18-17-1,18-35 17</inkml:trace>
  <inkml:trace contextRef="#ctx0" brushRef="#br0" timeOffset="54311.554">4621 2787 0,'0'0'0,"-17"-18"0,-19-35 15,-16 18 1,16 35 0,36 18 15</inkml:trace>
  <inkml:trace contextRef="#ctx0" brushRef="#br0" timeOffset="54728.242">4974 2575 0,'0'0'0,"0"-17"16,18-72 0,-1 72-1,1 52 32,0-17-47,-18 17 0,17 36 16,1 140-1,-18-52 1,0 0 0,0-36 15,18-17-15,-1-53-1,19-18 1,-1-35-1,18-53 1,-36 36-16</inkml:trace>
  <inkml:trace contextRef="#ctx0" brushRef="#br0" timeOffset="54893.447">5450 3157 0,'0'-17'16,"0"34"-16,0-17 31,0 36-16,0 17 1,0-18 0,0-18-1</inkml:trace>
  <inkml:trace contextRef="#ctx0" brushRef="#br0" timeOffset="55060.441">5415 2787 0,'0'0'0,"0"-18"0,0 1 16,-18-36-1,1 53 1,-1 0 0</inkml:trace>
  <inkml:trace contextRef="#ctx0" brushRef="#br0" timeOffset="55360.04">5838 2522 0,'0'0'0,"0"-70"16,0 35-1,-17-1 1,17 19 0,0 87 15,17 71-15,-17 36-1,0-107-15,0 89 16,0-18-1,36-35 1,-36-88 0</inkml:trace>
  <inkml:trace contextRef="#ctx0" brushRef="#br0" timeOffset="55876.358">6209 3034 0,'0'-53'16,"0"106"-16,-35-141 15,17 88 1,0 0-16,1 0 16,-1 53-1,36 52 1,35-52 0,0 0-1,-1-53 1,19-17-1,0-72 1,17-34 0,-35 17-1,-53 71 17,-18 35-17,0 70 1,1 36-1,34 53 1,36 106 0,-35-36-1,-36-17 1,-52-71 0,-54-71-1,-34-52 1,16-71-1,54-35 1,71-53 0,17-53-1</inkml:trace>
  <inkml:trace contextRef="#ctx0" brushRef="#br0" timeOffset="56126.494">6085 2575 0,'-17'0'15,"17"-17"1,17 17-1,1 0 1,0 0-16,52-18 16,18 0-1</inkml:trace>
  <inkml:trace contextRef="#ctx0" brushRef="#br0" timeOffset="57141.938">5821 2575 0,'0'0'0,"0"18"16,0 0 62,17-18-63,1 0-15,35 0 16,35-18 0,36-17-1,-36-1 1</inkml:trace>
  <inkml:trace contextRef="#ctx0" brushRef="#br0" timeOffset="58088.884">1411 4251 0,'0'0'0,"-18"0"16,-34 0 0,16 0-1,1 0 1,53 0 15,-1 0-15,71-18-16,159 1 31,53-1-15,-70 18-1,-107 0 1,-70 0 0,-35 0-1,-1 0 1,19 0-1,-36-18-15</inkml:trace>
  <inkml:trace contextRef="#ctx0" brushRef="#br0" timeOffset="58687.782">4445 3986 0,'0'0'0,"-35"0"0,-53 0 16,52 0-16,-34 0 15,-19 0 1,19 0 15,17 18-15,35-18-1,142 0 17,-71 18-32,229-18 15,106 17 1,-18 1-1,-158-18 1,-106 0 0,-71 0-1,-17-18 1,-18-17 0,0 0-1,0-18 1</inkml:trace>
  <inkml:trace contextRef="#ctx0" brushRef="#br0" timeOffset="60168.855">7479 3157 0,'0'0'0,"-18"18"16,1-18-1,-19 18 1,19-18 0,34 0 30,1 0-30,0 0-16,-1 0 0,142-18 16,141 18-1,35-18 17,-106 18-17,-141 0 1,-35 0-1,-53-17 48,0-1-47,-17 0-16,-1-17 15</inkml:trace>
  <inkml:trace contextRef="#ctx0" brushRef="#br0" timeOffset="60585.636">8167 2910 0,'0'0'0,"-18"-17"16,1 17-16,-36-18 15,70 18 1,19 18 0,69 17-1,72 18 1,-54-18 0,-52-17-16,105 35 15,-88-18 1,-52-17-1,-19-1 1,-17 1 0,-88 70-1,-53 0 1,-53-17 15,88-18-15,18-18-1,70-35-15</inkml:trace>
  <inkml:trace contextRef="#ctx0" brushRef="#br0" timeOffset="66227.128">10460 2840 0,'-18'0'15,"18"17"79,0-34 437,-17 17-421,17 17 265,0 1-360,0 0-15,0-1 16,0 1 0,0 35-1,0-35-15,0 17 16,-18 53 0,18-53-1,0 36 1,0-36-1,0 18 1,0-35 15,0-36-15,-35 0 15,-1-34-15,1 16-1,17-17 1,1 36-16,17-19 16</inkml:trace>
  <inkml:trace contextRef="#ctx0" brushRef="#br0" timeOffset="66476.261">10389 2805 0,'0'0'15,"18"0"32,-18 17-47,18-17 0,52 35 16,18 18 0,18 0 15,-71-17-16,1-19 1,-19-17 0</inkml:trace>
  <inkml:trace contextRef="#ctx0" brushRef="#br0" timeOffset="66924.826">10971 2893 0,'0'0'0,"0"-18"0,18 0 15,-18 1 1,-53 34 15,35 1-31,-17 17 16,-18 1-1,18-1 1,35-53 31,18-35-32,35-52 1,17 16 0,-17 54-1,-35 35-15,52 35 16,-17 36 0,0 17-1,-35 0 1,-18 18-1,0-18 1,-36-17 0,19-18-1,34-71 17,19 1-17</inkml:trace>
  <inkml:trace contextRef="#ctx0" brushRef="#br0" timeOffset="67440.673">11906 3034 0,'0'0'0,"18"-18"0,-18 1 15,18 17 1,-18-18-16,0 0 16,-36 1 15,19 17-31,-54-18 16,-35 36 15,18 35-16,17 35 1,71-18 0,53 1-1,36-36 1,-1-70 0,0-36-1,-35-17 1,-35 35-1,-18 36 1,0 34 0,0 19-1,0 34 1,17 1 0,18-18-1,1-36 1</inkml:trace>
  <inkml:trace contextRef="#ctx0" brushRef="#br0" timeOffset="67790.53">12224 3228 0,'0'-18'47,"0"1"-32,-18 17-15,18-36 16,-18 19-16,18-54 16,18-35-1,17 36 1,36 34 0,-1 72-1,1 17 16,-18 35-15,-35-18 0,-18 1-1,0-18 1,17-18 0,19-52-1</inkml:trace>
  <inkml:trace contextRef="#ctx0" brushRef="#br0" timeOffset="68256.538">12771 2981 0,'0'0'0,"0"-18"0,-18 1 16,-17 52 30,35 0-30,-18 36 0,18-54-16,18 54 15,17-18 1,18-35 0,0-18-1,17-36 1,1-52-1,-1-18 1,-17 0 0,-53 124 15,0 17-15,-17 36-1,17-53-15,0 34 31,0-34-31,0 35 16,0 0 0,35-53-1</inkml:trace>
  <inkml:trace contextRef="#ctx0" brushRef="#br0" timeOffset="68755.653">13494 3087 0,'0'-18'0,"0"-17"16,0 88-16,0-141 16,0 52-1,0 1 1,0 0 0,-18 35 15,-17 0-31,-36 0 15,1 53 17,17 35-17,35-53-15,36 53 16,17-17 0,36-36-1,-18-35 1,-1-35-1,-16-53 1,-19 0 0,-17 35-1,0 88 17,-17 35-17,17 1 1,17-53-1,1 35 1,17-18 0,1-35-1,-1-35-15</inkml:trace>
  <inkml:trace contextRef="#ctx0" brushRef="#br0" timeOffset="69104.616">13970 2434 0,'0'0'0,"-18"-53"0,-17-17 16,0-1-1,0 36 1,17 35 0,0 35-1,18 18 1,0 71-1,0 52 17,18 18-17,-18-18 1,0 1 0,-18-107-1,18-17 1,18-70 15,-18-1-31</inkml:trace>
  <inkml:trace contextRef="#ctx0" brushRef="#br0" timeOffset="69738.607">14852 2593 0,'0'-18'0,"0"1"15,0-1 1,0-17 0,0 17-1,0 36 16,0 52-15,18 54 0,-18-36-1,0 71 1,0-124-16,0 71 16,-18-36-1,18-34 1,-35-36-1,17-53 1,0-53 0</inkml:trace>
  <inkml:trace contextRef="#ctx0" brushRef="#br0" timeOffset="69987.334">14376 2540 0,'0'0'0,"-36"-18"16,36-52 0,36 35-1,87 17 1,36 18 0,-18 0-1,-35 0 1,-18 0-1,-17 0 1</inkml:trace>
  <inkml:trace contextRef="#ctx0" brushRef="#br0" timeOffset="70453.411">15293 2840 0,'0'17'0,"0"1"16,-18-18-1,36 0 16,0-18-15,-1 1-16,18-36 16,-17 0 15,-18 18-15,-18 52-1,-34 19 1,-1 34-1,17 18 1,36 1 0,18-19-1,17-17 1,53-53 0,1 0-1,34-70 1,1-36-1</inkml:trace>
  <inkml:trace contextRef="#ctx0" brushRef="#br0" timeOffset="70768.856">15840 2822 0,'0'-35'0,"0"70"0,0-88 15,0 18 17,-18 35-17,0 0 1,1 18-1,-1 35 1,18-36-16,-17 54 16,34-1-1,1 1 1,-18-18 0,0-18-1,-35 0 1,-71-35-1,-18 0 1,36 0 0,70-17-1,36-36 1</inkml:trace>
  <inkml:trace contextRef="#ctx0" brushRef="#br0" timeOffset="71200.929">16087 2311 0,'0'0'0,"0"-36"15,0 19 1,-18-1-1,18 71 32,0-35-47,0-1 16,0 72 0,-18 34-1,1 18 1,17 0-1,0-17 1,35-36 0,-17 0-1,-1-53 1,1-35 0,17-17-1,0-19 1,-17 1-1</inkml:trace>
  <inkml:trace contextRef="#ctx0" brushRef="#br0" timeOffset="71367.751">15998 2822 0,'0'0'0,"-17"0"0,-36 0 31,88 0 0,36 0-15,35-35 0,-36 17-16</inkml:trace>
  <inkml:trace contextRef="#ctx0" brushRef="#br0" timeOffset="71534.772">16351 2769 0,'18'0'15,"-71"0"-15,106 36 16,-71-72-16,36 107 15,-18-18 1,-18 0 0,18 0-1,-17-36 1,-1-34 0</inkml:trace>
  <inkml:trace contextRef="#ctx0" brushRef="#br0" timeOffset="71684.317">16404 2558 0,'0'0'0,"18"-18"0,-18-53 15,0 54 1,-18 17 0,1 17-1,-1 1 1</inkml:trace>
  <inkml:trace contextRef="#ctx0" brushRef="#br0" timeOffset="72100.341">16633 2946 0,'0'0'0,"0"17"16,-17 19-1,-1-1 1,1-53 15,17 1-15,0-36 0,17-36-1,18-16 1,18 34-1,18 71 1,-1 35 0,-34 36-1,-19 17 1,-17-53 0,0 1-16,0 34 31,-17-52-16,34-18 1,1 0-16</inkml:trace>
  <inkml:trace contextRef="#ctx0" brushRef="#br0" timeOffset="72682.336">17515 2769 0,'0'0'0,"0"-53"16,-35 0-1,-18 36 1,-35 17 0,-18 53-1,71-36-15,-18 54 16,35 17 0,89-35 15,17-35-16,0-36 1,36-88 0,-36-17-1,-35 35 1,-53 52 0,-18 54-1,-35 52 1,0 72-1,36 87 1,34-17 0,1 17-1,-18 0 1,-35-52 0,-71-89-1,0-71 16,0-52-15,18-71 0,70-35-1,36-35 1,53 52 0,70 1-1,0 52 1</inkml:trace>
  <inkml:trace contextRef="#ctx0" brushRef="#br0" timeOffset="72899.357">18009 3140 0,'18'0'31,"-18"17"0,0 1-31,0 0 16,0 17-1,-18 18 1,1-18 0</inkml:trace>
  <inkml:trace contextRef="#ctx0" brushRef="#br0" timeOffset="73764.071">19297 2399 0,'0'18'94,"0"-1"-94,0 1 0,0 88 15,0 17 1,53 36-1,-18-18 17,0-35-17,-35-36 1,0-34 0,-35-19-1,-53-17 1,-71-17-1,53-1 1,36-17 0,52-18-1,18-35 1</inkml:trace>
  <inkml:trace contextRef="#ctx0" brushRef="#br0" timeOffset="74013.454">19085 2434 0,'0'0'0,"-17"-17"16,17-1 0,0-35-1,123 0 1,1 35-1,-36 18 1,-18 0 0,-52 18-1,-18 0 1</inkml:trace>
  <inkml:trace contextRef="#ctx0" brushRef="#br0" timeOffset="74562.554">19950 2840 0,'0'0'0,"17"0"15,-17-18 1,18 1-1,-18-1 1,-35 0 0,-18 18-1,0 0 1,-18 53 0,36 18-1,17 17 1,54-17-1,69-19 17,-34-69-17,-18-36 1,-18-35 0,0-18-1,-35 53 1,0 71 15,0 52-15,36 1-1,-19-1 1,1-17 0,0-35-16,17-1 15,35-17 1</inkml:trace>
  <inkml:trace contextRef="#ctx0" brushRef="#br0" timeOffset="74929.518">20514 2752 0,'0'0'0,"-18"-53"16,1 35-1,-1 18 1,18 35-1,18 36 1,-1 17 0,36 0-1,-17-35 1,16-17 0,-16-36-1,17-18 1,17-53-1,1-35 1,17-35 15,-88 71-15,0 52 0,-18 18-1,18 18-15</inkml:trace>
  <inkml:trace contextRef="#ctx0" brushRef="#br0" timeOffset="75396.22">21361 2769 0,'0'0'0,"0"-17"0,0-1 15,0 0-15,0-17 16,-36 0-1,1 17 1,-18 18 0,0 0 15,-17 53-15,-1 88-1,71-35 1,35-18-1,36-35 1,0-53 0,-19-35-1,1-106 1,-17 35 0,-19 53-1,-34 106 16,17 35-15,17-17 0,1-36-16,53 0 31,17-52-15</inkml:trace>
  <inkml:trace contextRef="#ctx0" brushRef="#br0" timeOffset="77166.315">22013 2734 0,'0'18'16,"-17"-18"-16,-1 0 15,18 17 1,-18-17-1,1 0-15,-1 18 32,36-18 46,-1-18-78,1 18 15,88-35 1,53-36 0,88-17-1,-18 0 1,-70 18 0,-106 52-1,-36 0-15,18 1 16,-17 17 31,-36 0 0,1 0-32</inkml:trace>
  <inkml:trace contextRef="#ctx0" brushRef="#br0" timeOffset="77957.855">22031 2787 0,'-18'0'0,"1"0"0,-1 0 15,-17 0 1,-1 0 0,1 0-1,18 0 1,-1 0 0,0 0-1,36 18 16,0-18-15,52 17 0,107 1-1,69 35 1,-157-53-16,140 53 16,-70-18-1,-89-35 1,-34 0-1,-36 18 1,17-18 0,-17-18 46,0 0-62,0-35 16,0 36-1</inkml:trace>
  <inkml:trace contextRef="#ctx0" brushRef="#br0" timeOffset="80702.935">23477 2240 0,'0'-18'63,"0"1"-16,-17 17 0,-1 0-47,0 0 15,1 0-15,-1 17 16,-35 36-1,36-35-15,-1 35 16,36 106 15,17-53-15,53-18 0,18-71-1,-18-34 1,18-54-1,-36-70 1,-17-18 0,-53 36-1,-70 35 1,-18 52 0,-53 36-1,-1 36 1,107-1-1</inkml:trace>
  <inkml:trace contextRef="#ctx0" brushRef="#br0" timeOffset="81253.542">24201 2170 0,'0'-18'31,"-18"18"16,0 0-47,1 18 0,-36 17 32,0 18-17,18 53 1,35-71-16,0 35 15,35 36 1,53-35 0,-17-89-1,-1-52 1,1-54 0,-36-17-1,-35-35 1,-35 123-1,-54 17 1,1 72 0,35 17-1</inkml:trace>
  <inkml:trace contextRef="#ctx0" brushRef="#br0" timeOffset="81684.61">24606 2152 0,'0'0'0,"0"-18"31,0 1-15,0-1 0,-17 18-1,17 18 48,-18 17-48,18 71 1,0-71-16,-18 71 16,18 106-1,0-107 1,0-52 0,0-106 15</inkml:trace>
  <inkml:trace contextRef="#ctx0" brushRef="#br0" timeOffset="82001.162">24536 2205 0,'0'0'0,"-18"-35"0,18-18 31,0-18-16,35 36 1,18 17 0,18 36-1,17-1 1,-35 19 0,-35 17-1,-36-18 1,-70-17-1,0 17 1,17-18 0,53 1-1</inkml:trace>
  <inkml:trace contextRef="#ctx0" brushRef="#br0" timeOffset="82400.211">25153 2205 0,'0'0'0,"35"-18"15,1 1 1,-36-1 0,-18 18 30,0 0-46,-17 18 16,35-1-16,-35 1 16,35 35-1,17 0 1,54 17 0,-18 1 15,-18-36-16,-35 0 1,-106 1 0,-52-19-1,-19-17 1,54 0 0</inkml:trace>
  <inkml:trace contextRef="#ctx0" brushRef="#br0" timeOffset="83499.405">23654 3087 0,'17'0'46,"-17"-18"-30,18 1 0,-18-1-1,0 0 17,-18 18-17,-17 0-15,-18 0 16,-53 0 15,1 18-15,16 35-1,72-36-15,-36 54 16,53 17 0,17-35-1,72 18 1,52-1-1,35-52 1,-105-18 0,17-53-1</inkml:trace>
  <inkml:trace contextRef="#ctx0" brushRef="#br0" timeOffset="83847.859">24059 3228 0,'0'0'0,"0"-18"0,-17 1 32,-1 17-17,-17 17 1,-18 19 0,18 34-1,35-52-15,0 35 16,53 17-1,35-35 1,-35-35 0,-18-52-1,-35-37 1,-18 1 0,-52 53-1,-54 17 1,71 36 15,53 0-31</inkml:trace>
  <inkml:trace contextRef="#ctx0" brushRef="#br0" timeOffset="84181.393">24377 3052 0,'0'0'0,"18"-18"15,-18-35 1,0 35 0,-18 54 31,18-1-47,-18 35 15,18 19 1,0 16-1,0-16 17,0-36-17,0-18 1,18-35 0,17-35-1,0-18-15</inkml:trace>
  <inkml:trace contextRef="#ctx0" brushRef="#br0" timeOffset="84447.072">24624 2999 0,'0'-36'0,"0"72"0,0-160 15,0 89 1,0 17 0,-18 18-1,1 53 1,-1 71 15,18-54-15,0 36-1,0 0 1,0-18 0,0-17-1,18-71 1,-1 0-16</inkml:trace>
  <inkml:trace contextRef="#ctx0" brushRef="#br0" timeOffset="84830.428">24888 3228 0,'-17'0'16,"34"0"-16,-52 0 0,0 0 15,53 0 32,-18-18-31,35 18-1,-18-17-15,36-19 16,-17 1 0,-36 17-1,-18 1 1,-35 34-1,0 19 1,18 17 0,35 35-1,0-18 1,18-17 0,52-17-1,36-36 1,-53-18-1</inkml:trace>
  <inkml:trace contextRef="#ctx0" brushRef="#br0" timeOffset="85079.601">25435 3140 0,'0'-18'16,"0"36"-16,-17-54 15,17 19-15,-36 17 16,-17 0-1,18 35 1,-18 18 0,53 18-1,0 17 1,36-35 0,34-18-1,1-35 1,17-53-1</inkml:trace>
  <inkml:trace contextRef="#ctx0" brushRef="#br0" timeOffset="85413.083">25806 2716 0,'0'0'16,"0"-17"-16,0-1 15,-18 18 1,18 18 0,-18 35-1,18 52 1,0 19 0,0-1-1,0-17 1,0-88-1,18 35-15,17 35 32,1-70-17,-1-18 1,0-18 0,-35 0-16</inkml:trace>
  <inkml:trace contextRef="#ctx0" brushRef="#br0" timeOffset="85580.485">25770 3122 0,'0'0'15,"-17"0"-15,34 0 32,19 0-17,-19 0-15,72 0 16,-19-35-1</inkml:trace>
  <inkml:trace contextRef="#ctx0" brushRef="#br0" timeOffset="85761.529">26053 3069 0,'17'0'31,"-52"0"-31,53 0 0,-1 18 16,-17-1-1,0 36 1,-17 0-1,-1 0 1,0-18 0,1-35-1</inkml:trace>
  <inkml:trace contextRef="#ctx0" brushRef="#br0" timeOffset="85911.28">26141 2963 0,'0'0'0,"0"-35"0,0 0 0,0-1 16,-18 1 0,-17 35 15,0 0-15,35 18-16</inkml:trace>
  <inkml:trace contextRef="#ctx0" brushRef="#br0" timeOffset="86261.631">26335 2999 0,'0'0'16,"-18"0"-16,1 0 16,-19 70 30,36-52-46,0-1 0,0 72 16,36-19 15,34-17-15,-17-53 0,-18-18-1,-17-70 1,-18 0-1,-18 0 1,-35 35 0,0 53-1,53 18 1</inkml:trace>
  <inkml:trace contextRef="#ctx0" brushRef="#br0" timeOffset="86594.485">26776 3263 0,'0'0'0,"0"18"0,0-1 16,17-17 15,-17-17-15,0-36-1,0-18 1,0-34-1,53 16 1,36 36 0,16 71-1,1 53 1,-53 17 0,-53 0-1,-35-17 1,-36-36-1,18-18 1</inkml:trace>
  <inkml:trace contextRef="#ctx0" brushRef="#br0" timeOffset="87392.39">27446 3016 0,'18'0'31,"-18"-17"-15,17-1-1,-17 0 1,0 1 0,-17 17 15,-1 0-31,0 17 15,18 1 1,0 0-16,0 35 16,18 17-1,17 1 1,1-18 0,-19-18-1,-17-18 1,-35-17-1,-36 0 1,1 0 0,35-35-1,35 0 1</inkml:trace>
  <inkml:trace contextRef="#ctx0" brushRef="#br0" timeOffset="88157.983">27764 1993 0,'0'0'0,"-18"-17"16,0-19-1,18-34 1,18-1 0,70 36-1,0 53 1,-17 52 0,-36 1-1,-17 52 1,-36 1-1,18-1 1,18 18 0,35-53-1,35-70 1,-18-36 15,1-52-15,-53 17-1,-18 18 1,-36 88 15,-17 52-15,18 36 0,35 53-1,0-123-15,-35 105 16,-18-17-1,-18-53 1,-52-53 0,-71-53-1,-35-35 1,35-36 0</inkml:trace>
  <inkml:trace contextRef="#ctx0" brushRef="#br0" timeOffset="112502.241">25612 2170 0,'0'0'0,"17"0"0,1 0 16,0 0 0,-1 0 15,-34 17 47,17 1-62,0-1-1,-18 36 1,18-17-1,18-1 1,17-17 0,0-18-1,-17 0-15,17-36 16,89-52 0,87-53-1,54 18 1,-89 34-1,-105 54 1,-107 70 15</inkml:trace>
  <inkml:trace contextRef="#ctx0" brushRef="#br0" timeOffset="113401.035">27905 3087 0,'0'0'0,"0"-18"15,0 36 48,0-1-48,0 1-15,17 0 0,1 52 16,0-17 0,-1-18-1,19-17 17,52-18-17,88-53 1,53-35-1,36 0 1,-53 0 0,-106 35-1,-54 53 1,-16 0-16</inkml:trace>
  <inkml:trace contextRef="#ctx0" brushRef="#br0" timeOffset="147613.946">1640 5380 0,'0'-18'31,"18"18"-31,-18-17 16,0-1 0,0 36 30,-18-1-46,1 71 32,17-35-32</inkml:trace>
  <inkml:trace contextRef="#ctx0" brushRef="#br0" timeOffset="147729.627">1552 5821 0,'0'0'16,"0"17"0,-17-17-16,-1 18 15,18 0 1,18-71 15,-1 0-31</inkml:trace>
  <inkml:trace contextRef="#ctx0" brushRef="#br0" timeOffset="148096.493">1552 5415 0,'0'0'0,"0"-18"0,-17-34 15,-1-1 17,53-36-17,71 54 1,70 18 0,1 17-1,-36 70 1,-53 18-1,-70 36 1,-54-18 0,-52-1-1,-53-16 1,0-36 0,0-18-1,17-35 1,107 0-1,34-18 1</inkml:trace>
  <inkml:trace contextRef="#ctx0" brushRef="#br0" timeOffset="148395.47">2487 5521 0,'0'0'0,"35"-35"16,-35 17 15,0 36 0,-17-1-31,-19 54 16,1-1 0,35-52-1,0 53 1,18-71-16</inkml:trace>
  <inkml:trace contextRef="#ctx0" brushRef="#br0" timeOffset="148613.568">2646 5838 0,'0'0'15,"17"-17"1,36-36-1,0-18 1,-35 36-16,17-35 16,-17 17-1,-36 53 17,1 53-17,-1-1 1,0 1-1,18-35-15,0 35 16,0-18 15</inkml:trace>
  <inkml:trace contextRef="#ctx0" brushRef="#br0" timeOffset="148977.858">2963 5574 0,'0'0'0,"0"-18"0,0 1 32,0 34-17,18 19 1,17-1 0,-17 35-1,-18-34 1,0 17-1,0-71 32,0 0-47,18-88 32,-1 71-32,36-106 15,-18 70 1,1 19-1,-19 52 1,36 17-16</inkml:trace>
  <inkml:trace contextRef="#ctx0" brushRef="#br0" timeOffset="149510.119">3881 5503 0,'0'0'16,"0"-17"-16,17-19 16,-34 19 31,-1 17-32,-17 0 1,-36 0-1,-35 0 1,0 35 0,18 36-1,71 17 1,69 0 0,54-35-1,-88-53-15,70 0 16,-17-35-1,-36-54 1,-35 19 0,18-1 15,-18 36-15,0 70-1,-18 36 1,18-1-1,0 1 1,35-18 0,-17-35-1,0-18-15</inkml:trace>
  <inkml:trace contextRef="#ctx0" brushRef="#br0" timeOffset="149926.609">4322 5009 0,'0'0'0,"0"-17"16,0-36-1,-18 71 16,0 17-15,18 35 0,0 1-1,0 35 1,-17 35 0,-1-18-1,18-17 1,0-71-16,0 36 15,35-18 1,1-18 0,-1-35-1,18-35 17,17-53-17,-52 52-15</inkml:trace>
  <inkml:trace contextRef="#ctx0" brushRef="#br0" timeOffset="150093.757">4304 5450 0,'0'0'0,"-18"0"0,-52 0 15,34 0 1,36 18 0,36-18-1,70 0 1,-18-18-1,-53 1-15</inkml:trace>
  <inkml:trace contextRef="#ctx0" brushRef="#br0" timeOffset="150259.808">4551 5415 0,'17'0'16,"-17"18"15,-17-36-31,34 53 16,1-17-16,-18 17 15,35 18 1,-35-17 0,18-1-1</inkml:trace>
  <inkml:trace contextRef="#ctx0" brushRef="#br0" timeOffset="150425.473">4710 5186 0,'0'0'0,"0"-35"0,-18-36 16,0 71-1,1 0 1,17 18 15</inkml:trace>
  <inkml:trace contextRef="#ctx0" brushRef="#br0" timeOffset="150808.68">5045 5362 0,'-36'-17'16,"19"17"-1,-1 0 1,18 35 0,-17 53-1,17 0 1,52 36 15,-16-89-31,-19-35 16,36 18-1,0-54 1,-35-69 0,-18-19-1,-35 18 1,-54 36 0,1 52-1,53 53 1</inkml:trace>
  <inkml:trace contextRef="#ctx0" brushRef="#br0" timeOffset="151175.549">5256 5556 0,'0'0'16,"0"36"-16,18-19 16,0 1-1,-1-18 32,-17-18-31,0 1-16,18-54 15,0-35 1,17 0 0,35 36-1,54 70 1,17 88-1,-70 18 1,-71-18 0,0-17-1,-36-1 1,19-52 0,-19-18-1</inkml:trace>
  <inkml:trace contextRef="#ctx0" brushRef="#br0" timeOffset="151824.093">6562 5397 0,'0'0'0,"-18"0"15,-17 0 1,-18 0-1,18 0 1,158 0 31,124 0-47,53 0 16,-71-17-1,-88-1 1,-70 18 15,-54 0-15,-17-17-1,-17 17 17,-1 0-17,1-36 1,-1 19-16</inkml:trace>
  <inkml:trace contextRef="#ctx0" brushRef="#br0" timeOffset="152257.72">7355 5080 0,'0'0'0,"-35"-18"0,-35-17 31,52 35-15,53 88 15,-17-70-15,-1 0-16,54 52 15,17 1 1,0-18-1,-35-18 1,-35-18 0,0 19-1,-18-1 1,-36 0 0,-34 1-1,-18 34 1,-71-17 15,71 18-15,35-18-1,70-53 1</inkml:trace>
  <inkml:trace contextRef="#ctx0" brushRef="#br0" timeOffset="157348.384">9507 5203 0,'0'-17'31,"18"-1"-15,-18 1 15,-18 17 32,1 0-48,-1 0-15,0 0 0,-70 0 31,53-18-15,-18 18 0,0 0-1,53-18 32,-18 18-16,18 18-15,-35 35 0,0 0-1,-18 17 1,18 1 0,35-18-1,-18-36 1,36-17 15,17 0-15,-17 0-16,35-35 15,17 35 1,1 0 0,-18 53-1,-18-18 1,-17 36-1,-18-36 1,-18 18 0,-53-35-1,-35-18 1,1 0 0,-1 0-1,71-18 16,70 0-15,-18 1-16</inkml:trace>
  <inkml:trace contextRef="#ctx0" brushRef="#br0" timeOffset="157813.393">10054 5362 0,'0'0'0,"0"-17"16,0-19-1,0 19 1,-35 17 31,17 0-47,-17 17 0,-36 19 15,1 16 17,35 37-17,70-19 1,35 36 0,19-53-1,-1-53 1,-18-35-1,-17-36 1,-53-52 0,-35-18-1,-36 70 1,-17 71 0,18 35-1,52-35-15</inkml:trace>
  <inkml:trace contextRef="#ctx0" brushRef="#br0" timeOffset="158346.677">10936 5292 0,'0'-18'15,"0"0"-15,-18 18 16,18-17-1,-17 17 1,-1-18-16,-52 18 31,17 18-15,0 17 0,53 18-1,35 17 1,71 1-1,-18-18 1,-35-18 0,-35 1-1,-36-19 1,-105 1 0,34-18-1,19 0 1,17 0-1,53-18 1</inkml:trace>
  <inkml:trace contextRef="#ctx0" brushRef="#br0" timeOffset="158745.907">11271 5397 0,'0'0'0,"18"0"31,0 0-31,-1-17 16,36-18 0,0-18-1,-35 35-15,-18 0 16,-53-17-1,-35 35 1,17 53 15,18 18-15,53-1 0,35 18-1,36-17 1,17-18-1,-17-36 1,17-17 0,-35-17-16</inkml:trace>
  <inkml:trace contextRef="#ctx0" brushRef="#br0" timeOffset="159144.858">11977 5327 0,'0'0'0,"35"-35"16,-17-1 15,-1 1-15,-34 35 15,-1 0-15,-17 0-1,0 35 1,17 18 0,18-17-1,0-19-15,35 54 16,0-36 0,-17 18-1,-18-18 1,-18 1-1,-87-1 1,-1-35 0,18 0 15,-18 0-31</inkml:trace>
  <inkml:trace contextRef="#ctx0" brushRef="#br0" timeOffset="159594.06">12330 5256 0,'0'0'0,"17"-35"16,18 17-1,-52 1 48,-1 17-63,1 0 15,-1 0 1,-17 17 0,-1 36-1,36 0 1,18 0-1,17 0 1,1 0 0,-36-18-1,0 1 1,-53-1 0,-18-17-1,-17-18 1,17 17-1,71-34 1</inkml:trace>
  <inkml:trace contextRef="#ctx0" brushRef="#br0" timeOffset="159828.389">12506 5362 0,'0'0'0,"18"-17"16,17-1-1,-17 18 1,-1 18 0,-17 34-1,0 19 1,-17 0 0,-19-18-1,89-53 1,-53 0-1</inkml:trace>
  <inkml:trace contextRef="#ctx0" brushRef="#br0" timeOffset="160009.643">12718 5080 0,'0'0'0,"0"-18"15,-53-70 1,0 53-1,35 35 1,1 0 0,-1 18-1</inkml:trace>
  <inkml:trace contextRef="#ctx0" brushRef="#br0" timeOffset="160426.447">13017 5345 0,'0'0'0,"-17"0"16,-18-18-1,-18 18 1,17 0-1,1 35 1,17 18 0,18 18-1,36 17 1,17-35 0,35-53-1,-35 0 1,-18-106-1,-35 0 1,-18 0 0,-52 53-1,-1 36 1,54 52 15,17-17-31</inkml:trace>
  <inkml:trace contextRef="#ctx0" brushRef="#br0" timeOffset="160767.463">13247 5486 0,'0'0'15,"0"35"1,17-35 15,-17-18-15,18-35-1,17-35 1,1-18 0,-1 1-1,35 87 1,19 106 15,-36 36-15,-53-19-1,0-34 1,0-18 0,0-18-1</inkml:trace>
  <inkml:trace contextRef="#ctx0" brushRef="#br0" timeOffset="161109.324">13882 5292 0,'0'0'0,"35"-36"0,0 1 0,36-18 15,-53 18 17,-36 35-1,0 18-16,-17 17 1,17-35-16,1 70 16,-1-17-1,36 35 1,35-17 0,0-18-1,-36 0 1,-123-35-1,-88-1 1,-35-17 0</inkml:trace>
  <inkml:trace contextRef="#ctx0" brushRef="#br0" timeOffset="161774.466">9155 6438 0,'0'0'0,"-18"0"16,-35 0-1,35 0 1,18-17 0,71-1-1,158 18 1,177 0-1,141-18 1,229 1 0,71 17-1,-124 0 1,-282-36 0,-230-34-1,-70-1 16,-88 36-15,-35 17 0,0 1-1,-54-1 1,19 18-16</inkml:trace>
  <inkml:trace contextRef="#ctx0" brushRef="#br0" timeOffset="167382.515">2452 5521 0,'0'0'0,"0"18"125,0-1-94,0 1-31,-18 0 32,18-1-17,0 1-15,0-1 31,0 1-15,0 0 0,0-1-1,0 1 17,0 0-17,0-1 16,18-17-31,-18 18 47,17-18-31,-17 18 0,18-18-16,0 0 15,-18 17 1,17 1 15,1-18-15,-18 17-1,18-17 17,-1 0-17,1 0 16,0 0 1,-1 0-1,1 0-15,-1 0 15,-17-17-16,0-1 1,18 18 0,-18-35-1,-18 35-15</inkml:trace>
  <inkml:trace contextRef="#ctx0" brushRef="#br0" timeOffset="169912.03">1517 5415 0,'0'-18'46,"0"1"1,0-1 0,0 1-31,18 17-16,-18-18 15,17-17 1,-17 17 15,0 0-15,0 36 140,0 0-140,0-1-1,0 1-15,0 17 16,0 0 0,18 1 15,-18-1-15,0-17-1,0 17 1,-18-17-1,18 17 1,0-17 0,0-1-1,0 1 1,0-1 0,0 1-1,0 0 1,0-1 15,0 1-15,0 0 15,0-1 0,0 1-15,0 0-1,0-1 48,0 1-32,0-1 0,-17-17 32,-1 0-47,18-17-16</inkml:trace>
  <inkml:trace contextRef="#ctx0" brushRef="#br0" timeOffset="180762.266">2205 7267 0,'0'0'0,"0"-17"16,0-1 15,0 36 31,-18-1-46,18 36-16,-17 18 16,17-36-1,-36 88 1,19-34 0,-1-19-1,0-17 1,18-18-1,-17-35 17,17-17-17,0-54 1</inkml:trace>
  <inkml:trace contextRef="#ctx0" brushRef="#br0" timeOffset="181260.704">2522 7320 0,'0'0'0,"0"-18"31,0 1-16,0 34 17,-17 1-32,17 0 15,-53 70 1,35-53-16,-17 53 16,17 18-1,18-18 1,18-35-1,35-17 1,-18-36 0,18-18-1,18-70 17,-54-18-17,-17 35 1,-35-34-1,-53 69 1,70 36-16,-52 0 16,17 53-1,53-35-15</inkml:trace>
  <inkml:trace contextRef="#ctx0" brushRef="#br0" timeOffset="181877.515">2963 7514 0,'0'-17'16,"-17"17"0,17 17 15,0 1-31,0 17 16,0 0-1,0-17-15,0 53 16,-18-19-1,0-16 1,18-19 0,-17-34-1,17-54 17,0-88-17,35-17 1,18 35-1,-18 70 1,1 89 0,34 35-1,-35 35 1,-17 18 0,-18 0-1,0-18 1,0 0-1,0-17 1,-18-18 0,18-71-1</inkml:trace>
  <inkml:trace contextRef="#ctx0" brushRef="#br0" timeOffset="181991.792">2928 7567 0,'0'0'0</inkml:trace>
  <inkml:trace contextRef="#ctx0" brushRef="#br0" timeOffset="182076.373">2893 7567 0,'0'0'0,"17"0"16,1 0-1,70 0 1,-70 0-16,52-18 15</inkml:trace>
  <inkml:trace contextRef="#ctx0" brushRef="#br0" timeOffset="182757.343">3351 7497 0,'18'0'31,"-18"17"-31,18 18 16,-18-17-16,0 35 15,0 18 1,0-19 0,-18-16-1,0-72 16,18-52-15,36-70 0,-19 105-16,19-53 15,34 0 1,-17 106 0,0 70 15,-18 36-16,-17-70 1,0 17 0,17-36-1,18-70 1,0-35 0,17-53-1,-35 35 1,-17 53-1,-18 53 1,0 53 0,-18 35-1,18 36 1,0-1 0,0 1-1,0-18 16,-17-36-15,17-52 0,-35-18-1,-1-53 1</inkml:trace>
  <inkml:trace contextRef="#ctx0" brushRef="#br0" timeOffset="183257.927">4586 7497 0,'0'0'0,"-18"0"16,1 0-1,34 17 32,1-17-47,53 0 16,34 0-1,-52 0-15,141 0 16,-70 0 0,-71 0-1,-36 0 1,-17-17 46,0-1-46</inkml:trace>
  <inkml:trace contextRef="#ctx0" brushRef="#br0" timeOffset="183773.707">5856 7108 0,'0'0'0,"0"-17"16,0-1 31,-18 36-47,1-1 15,17 36 1,0-17-16,-18 69 16,1 37-1,-1-19 1,18-35 15,-18-35-15,18-18-1,18-87 17</inkml:trace>
  <inkml:trace contextRef="#ctx0" brushRef="#br0" timeOffset="184288.531">6068 7355 0,'0'0'16,"-18"-35"-16,18-18 15,0 0 1,35 18-1,36 17 17,35 18-17,0 18 1,-53 17 0,-36 36-1,-70 52 1,-53-17-1,1-35 1,34-18 0,36-18-1,35 0 1,106-35 15,17 0-15,-52 0-1,-18 0 1,-36 0 15,-17-17-15,-35-1 0,17 0-16</inkml:trace>
  <inkml:trace contextRef="#ctx0" brushRef="#br0" timeOffset="184738.555">7073 7285 0,'0'-18'32,"0"1"61,0-1-77,0 0-16,0 1 31,-17 17 0,17 17-31,-18-17 0,0 36 16,18-1 0</inkml:trace>
  <inkml:trace contextRef="#ctx0" brushRef="#br0" timeOffset="185116.498">7020 7602 0,'0'0'0,"-17"36"31,17-19-31,0-34 109,0-1-77,-18 18 30,18-18-46,0 1-1</inkml:trace>
  <inkml:trace contextRef="#ctx0" brushRef="#br0" timeOffset="185636.4">7038 7197 0,'0'-18'15,"0"0"1,0 36 31,0 0-31,0-1-16,0 36 15,0 35 1,-18 36-1,18-89-15,-17 36 16,-19 35 0,1-1 15,0-52-15,17 0-1,1-18 1,17-52 15,0-1-15,0 1-16,0-72 15,17 54-15</inkml:trace>
  <inkml:trace contextRef="#ctx0" brushRef="#br0" timeOffset="185985.82">6985 7250 0,'0'0'0,"0"-18"0,18-17 32,35 17-17,-1 0 1,19 36-1,-18 35 1,17 17 0,-52 1-1,-18 0 1,-53-1 0,-70 1-1,-1-36 1,18-17-1,54-18 1</inkml:trace>
  <inkml:trace contextRef="#ctx0" brushRef="#br0" timeOffset="186752.668">7549 7373 0,'0'0'15,"0"18"17,-17 17-17,-18 36 1,-1 34-1,1-34 1,17-36-16,1 0 16,17-17 15,0-53 0,53-71-15,17-53-1,-52 106-15,52-70 16,-34 52 0,-36 89-1,17 52 1,1 19 0,0-1-1,17-35 1,18-18-1,17-35 1,54-70 0,35-54-1,-36-17 17,-35 53-17,-70 70-15,-18-17 16,-35 52-1,-36 36 1,18 71 0,0-1-1,18-17 1,-18 18 0,-18-1-1,36-52 1,17-36-1,1-35 17,17-18-32,0-70 15</inkml:trace>
  <inkml:trace contextRef="#ctx0" brushRef="#br0" timeOffset="187649.428">9931 7602 0,'0'0'0,"0"18"15,-36-18 1,-17 0 0,18-18-1,18 18 1,17-17-1,105 17 1,-52 0-16,71 0 16,176 0-1,-106 0 1,-106 0 15,-18 0-15,-52 0-1,0 0 1,-18-18 0,0 0-1,0-17 1,17 18-16</inkml:trace>
  <inkml:trace contextRef="#ctx0" brushRef="#br0" timeOffset="188032.4">10724 7285 0,'0'0'0,"-17"-18"0,-1-17 16,1 35-1,34 0 1,36 35 0,18 18 15,34 0-16,-16 18 1,-36-18 0,-36-18-1,-17 0 1,-35 18 0,-18-18-1,-35 36 1,-18-18-1,35 0 1,19-18 0,34-35-1,36-18 1,17 1 0</inkml:trace>
  <inkml:trace contextRef="#ctx0" brushRef="#br0" timeOffset="188788.11">11994 7426 0,'0'0'0,"-17"0"15,-1 0 1,1 18 0,-19 35-1,19 35 1,-1-18 0,0 1-1,18-36 16,0-88 1,36-53-17,-1-52 1,35-19 0,-52 107-1,0 34-15,-1 36 16,19 53-1,-1 35 1,18-17 0,35-18-1,-35-53 1,53-88 15,-18-18-31,-53 53 31,-17-18-15,0 36 0,-18 53 15,17 52-15,18 54-1,-35-1 1,0 1-1,-17-36 1,-1-17 0,1-1-1,17-35 1,17-52 15</inkml:trace>
  <inkml:trace contextRef="#ctx0" brushRef="#br0" timeOffset="189147.335">13053 7444 0,'0'0'0,"-18"-36"16,0 1 0,-17 35-1,0 18 1,0 70-1,17 18 1,36 0 0,35-36-1,-1-52 1,1-18 0,0-124-1,-53-34 1,-35 16 15,-36 72-15,1 87-1,52 19 1</inkml:trace>
  <inkml:trace contextRef="#ctx0" brushRef="#br0" timeOffset="189497.427">13194 7691 0,'35'35'16,"-70"-70"-16,88 70 15,-53-18 1,17-87 31,-17 52-47,18-70 15,17-18 17,-17 71-32,53-53 15,-1 70 1,1 89 0,-54 35-1,-17-1 1,-17-16-1,-1-19 1,0-35 0</inkml:trace>
  <inkml:trace contextRef="#ctx0" brushRef="#br0" timeOffset="189780.265">13917 7638 0,'0'0'0,"-35"0"16,-18 0-1,35 0 1,106 0 31,-52 0-47,70 0 15,-71 0-15,35 0 16,-17-53 0</inkml:trace>
  <inkml:trace contextRef="#ctx0" brushRef="#br0" timeOffset="190413.015">15064 7073 0,'35'-53'31,"-17"53"-15,-18-17-16,0-1 16,-18 18 15,-70-18-15,-18 18-1,71 18-15,-36 17 16,53 53-1,18 36 1,71-1 0,17-17-1,-17-18 1,-54-35 0,-17 18-1,-53-53 1,-35-18-1,-18 0 1,1-18 15,16 0-15,72 1 0,87-1-16</inkml:trace>
  <inkml:trace contextRef="#ctx0" brushRef="#br0" timeOffset="190894.324">15416 7497 0,'0'0'0,"0"-18"0,0 0 15,-17 1 1,-19-1-1,1 0 1,-53 54 15,35 17-15,35 17 0,36 1-1,35-18 1,18-36-1,-19-52 1,-16-71 0,-19 18-1,-17 53 1,0 105 31,0-35-47,0-17 0,0 70 15,18-35 1,0 0 0,-1-53-1,1-35 1</inkml:trace>
  <inkml:trace contextRef="#ctx0" brushRef="#br0" timeOffset="191276.599">15963 6897 0,'0'0'0,"18"0"16,-18 17-1,17 1 1,-17 0-1,0 52 1,-17 18 0,-1 36-1,1-71 1,-1 70 0,-17-17-1,35 0 1,0-35-1,0-19 1,35-16 0,0-36-1,18-36 1,18-69 0</inkml:trace>
  <inkml:trace contextRef="#ctx0" brushRef="#br0" timeOffset="191360.606">15822 7355 0,'0'0'16,"-53"-53"-16</inkml:trace>
  <inkml:trace contextRef="#ctx0" brushRef="#br0" timeOffset="191428.985">15787 7338 0,'35'0'16,"89"0"0,-72 0-1,72-53 1,-459 106-16,705-124 0</inkml:trace>
  <inkml:trace contextRef="#ctx0" brushRef="#br0" timeOffset="21523.256">14235 6032 0,'0'0'0,"-18"18"0</inkml:trace>
  <inkml:trace contextRef="#ctx0" brushRef="#br0" timeOffset="24878.083">14429 1940 0,'0'0'0</inkml:trace>
  <inkml:trace contextRef="#ctx0" brushRef="#br0" timeOffset="-139051.996">19491 3634 0,'0'0'16,"0"-18"-16,-18 18 0,-17-35 16,0 17-1,-1 0 1,-16 18 0,-54 0-1,35 0 1,18 0-1,53 18 48,18-18-32,0 0 0,-1 0-31,18 0 16,107 0 0,105 18-1,-124-18-15,283 53 16,52 0 0,-87-1-1,-124-16 1,-106-36-1,-18 0 1,54-36 15,-36 19-15,-35 17 0,-36 0-1,-52 0 1,-18-18 46,0 1-46,17 17-16,1-53 16,0 0-1,-18 35 1</inkml:trace>
  <inkml:trace contextRef="#ctx0" brushRef="#br0" timeOffset="-108735.466">1464 9454 0,'0'-17'204,"0"34"-95,0 1-109,0 17 16,0-17-16,0 70 15,0 106 1,0-53-1,0-52 1,-18-19 0,1-17-1,17-71 32,0 1-31,0-19-16,-36-16 15,36-37 1,0-34 15,0 52-31,18-52 16,0 70-16,17-88 16,0 70-1,-17 36 1,0 35-1,34 0 1,54 35 0,-35 71-1,-18 18 1,-18 34 0,-17-34-1,-1-18 1,-17-36-1,0-17 17,0-88-17</inkml:trace>
  <inkml:trace contextRef="#ctx0" brushRef="#br0" timeOffset="-108519.026">1517 9860 0,'0'0'15,"-18"0"-15,1 0 16,17-18 0,17 1-1,71 17 1,1 0-1,-36-18 1</inkml:trace>
  <inkml:trace contextRef="#ctx0" brushRef="#br0" timeOffset="-107787.479">2540 9807 0,'0'-17'16,"0"-1"-1,-18 18 1,18-18 0,-35 1-1,-18 17 1,-53 35-1,-17 35 1,70-17 0,35-17-16,18 52 15,18-18 1,35-34 0,17-36-1,1-18 1,0-88-1,-19-53 1,19-52 15,-53 17-15,-18 70 0,-18 54-1,18 105 16,0 53-15,0 53 0,0 18-1,0 0 1,18-36 0,-18-34-1,0-54 1</inkml:trace>
  <inkml:trace contextRef="#ctx0" brushRef="#br0" timeOffset="-107337.046">2805 9772 0,'0'0'0,"0"-35"16,-18 35-1,18 17 32,0 1-47,18 35 16,17 35-1,0-17 1,-35-54-16,18 36 16,-18-35 15,17-18-15,1-35-1,17-71 1,-17-53-1,0 53 1,-18 53 0,0 36-1,35 34 1,0 1-16</inkml:trace>
  <inkml:trace contextRef="#ctx0" brushRef="#br0" timeOffset="-106869.902">3545 9701 0,'18'0'0,"-36"0"0,36-17 0,0-1 16,-18 0 0,0-34-1,-18 16 1,-35 19-1,0 17 1,-35 17 0,0 36-1,17 71 1,71-1 0,36-35-1,16-35 1,19-53-1,-18-35 1,0-53 0,-18-18-1,0 35 17,-35 54-17,0 70 16,0-18-31,18 0 16,17 71 0,1-53-1</inkml:trace>
  <inkml:trace contextRef="#ctx0" brushRef="#br0" timeOffset="-106521.192">3810 10001 0,'0'18'31,"0"-36"0,0 1-15,0-1-16,0 0 16,0-35-1,35-105 1,1 17-1,-1 70 1,35 89 0,-34 35-1,17 52 1,-18 19 0,-35-54-1,17-17 1,-17-35-1,18-18 1</inkml:trace>
  <inkml:trace contextRef="#ctx0" brushRef="#br0" timeOffset="-106222.804">4533 9684 0,'0'0'16,"18"-18"-16,-18 0 0,0 1 15,0-36 1,0 35 0,-35 18-1,-18 53 1,0 35 0,35 18-1,18-35 1,0 35-1,35-18 1,36-71 0,52-52-1,-70 0 1</inkml:trace>
  <inkml:trace contextRef="#ctx0" brushRef="#br0" timeOffset="-105856.834">5151 9737 0,'-18'0'0,"0"0"16,1-18-1,17 0 32,17 18-47,1-35 16,0 17-16,17-52 15,-35 17 1,0 35 0,-18 18-1,-105 36 17,35 52-32,17 35 31,71-17-16,18-18 1,70-35 0,106-53-1,-88-53 1</inkml:trace>
  <inkml:trace contextRef="#ctx0" brushRef="#br0" timeOffset="-105091.176">6509 9419 0,'17'0'31,"-17"-17"-15,18 17-16,0-18 0,17-35 31,18 0-16,-18-35 1,-17 17 0,-54 36-1,-16 35 1,-72 35 0,-17 71-1,88-35 1,71 52-1,52 36 1,71-18 0,-35-18-1,-53-34 1,-88-54 0,-71-17-1,-53-1 16,18 1-15,35-18 0,71 0-1,123-18 1,-35 1-16</inkml:trace>
  <inkml:trace contextRef="#ctx0" brushRef="#br0" timeOffset="-104707.894">6914 9860 0,'0'0'16,"18"0"15,0-18-15,17-17-1,18-18 16,-18-35-15,-17 18 0,-18 34-1,-53 72 1,-53 16 0,71-16-16,-18 34 15,0 71 1,53-52-1,71-19 1,-1-17 0,18-53-1,36-35 1,-107 17 0</inkml:trace>
  <inkml:trace contextRef="#ctx0" brushRef="#br0" timeOffset="-104407.81">7461 9313 0,'0'-35'0,"0"70"0,0-88 15,0 18-15,0-18 16,0 36 0,0 52 15,0 53-16,0-17 1,0-18-16,0 123 16,-17 0-1,-1-17 1,0-35 0,18-72-1,0-52 1,0-17-1</inkml:trace>
  <inkml:trace contextRef="#ctx0" brushRef="#br0" timeOffset="-104025.784">8008 9719 0,'-18'-18'0,"36"36"0,-71-36 15,35 18-15,-17 0 16,0 0-1,17 0 1,18 18 0,18-18-1,17-35 1,0-18 0,-17-18-1,-18 1 1,-35 52 15,-18 36-15,-18 52-1,36 54 1,17 34 0,54-52-1,70-53 1,17-35-1,-70-36-15</inkml:trace>
  <inkml:trace contextRef="#ctx0" brushRef="#br0" timeOffset="-103690.706">8361 9948 0,'0'0'0,"-18"0"0,18 18 15,0-36 32,0-17-31,0-53-1,35-36 1,36 19 0,-18 52-1,17 35 1,-52 36-16,35 17 15,-35 106 1,-18-35 0,0-18-1,-18-17 1,18-54 0,18-34-1</inkml:trace>
  <inkml:trace contextRef="#ctx0" brushRef="#br0" timeOffset="-103491.668">9013 9719 0,'0'-18'0,"0"36"0,0-18 47,0 53-31,-17 35-1,-1-17 1,1-18 0,-1-71-1</inkml:trace>
  <inkml:trace contextRef="#ctx0" brushRef="#br0" timeOffset="-103342.929">9031 9349 0,'0'-36'16,"0"72"-16,0-89 0,-35 35 31,17 18-31,1 18 16,17 17 0</inkml:trace>
  <inkml:trace contextRef="#ctx0" brushRef="#br0" timeOffset="-102910.478">9172 9648 0,'0'18'47,"0"0"-47,0-1 0,0 54 15,0-1 1,18 1 15,-1-18-15,36-53 0,18-35-1,-18-71 1,17-53-1,-52 106 1,-18 18 0,-18 88 15,1 35-15,17-53-16,0 53 15,35-17 1,0-53-1</inkml:trace>
  <inkml:trace contextRef="#ctx0" brushRef="#br0" timeOffset="-102443.923">9701 9931 0,'0'0'0,"-17"0"15,-1 0 1,18 17-1,-18-34 1,18-36 0,0 0-1,36-106 1,17 71 0,0 53-1,-1 88 1,-34 52-1,-18 19 17,18-71-17,17-71 17,-17-17-32,17-36 15,53-52 1,0 17-1,1 71 1,-19 88 0,-52 70-1,-18 18 1,-53-53 0,-71 1-1</inkml:trace>
  <inkml:trace contextRef="#ctx0" brushRef="#br0" timeOffset="-101712.362">2275 10548 0,'0'0'16,"-35"0"-16,-124 0 16,106 0-16,-35 0 15,18 18 1,158-1-1,106-17 1,106-17 0,88-19 15,123 19-15,-52 17-1,-212-18 1,-124 18-1,-52 0 1,0-18 0,-36 18-1,35-17 1,-34-1-16</inkml:trace>
  <inkml:trace contextRef="#ctx0" brushRef="#br0" timeOffset="-101097.618">7444 10319 0,'0'0'0,"-106"0"16,70 0-16,-87 0 15,35 17 1,53-17 15,105 18 0,71-18-15,-70 0-16,211 0 16,230 0-1,52 18 1,-105-18 0,-177 0-1,-141-36 1,-71 36-1,-34-17 1,-19 17 0,1-18-1,17 0 1</inkml:trace>
  <inkml:trace contextRef="#ctx0" brushRef="#br0" timeOffset="-98418.175">2805 10936 0,'-18'53'31,"0"-35"-31,1-1 16,17 1-1,17-18 17,1-18-32,52-35 15,-17-52 1,-35 69-16,0-34 31,-36 34-15,-53 72-1,-52 52 1,35 18 0,35 0-1,71-18 1,52-35-1,36-36 1,-36-17 0,-52 18-1,-36 17 1,-34 18 0,-90 35-1,54 1 1,35-1 15,53-18-15,53-34-1,88-1 1,-17-53 0,-36-35-1,-17-53 1,-54 71-16</inkml:trace>
  <inkml:trace contextRef="#ctx0" brushRef="#br0" timeOffset="-98085.49">3122 10918 0,'0'0'0,"0"-70"15,0-1 1,0 54-1,-18 52 1,1 53 15,-1 0-15,18 18 0,0-18-1,0 36 1,18-1-1,17 18 1,0-70 0,1-36-1,-1-17 1,35-71 0</inkml:trace>
  <inkml:trace contextRef="#ctx0" brushRef="#br0" timeOffset="-97902.522">3528 11430 0,'70'-53'15,"-193"159"1,176-159-16,35 0 0,-88 71 31,-18-1-15,18 36 0,0-35-16,-17 35 15,-19-18 1,19-35-1</inkml:trace>
  <inkml:trace contextRef="#ctx0" brushRef="#br0" timeOffset="-97764.644">3510 11201 0,'18'-18'0,"-36"36"0,36-54 0,-18 1 15,0 17 1,35 18 15,-35 18-15</inkml:trace>
  <inkml:trace contextRef="#ctx0" brushRef="#br0" timeOffset="-97119.915">4022 11307 0,'0'0'0,"35"-18"16,-17 0 0,-18 1-1,-53 17 17,0 35-17,35 18 1,18 0-1,0-36-15,18 19 16,35-36 0,-18-18 15,18-53-15,-36-17-1,-17 53 1,0 70 15,0 36-15,18 35-1,35 17 1,-18 53 0,-17-123-16,35 124 15,-53-1 1,-35-52-1,-36-54 1,-35-35 15,0-70-15,53-71 0,53-52-1,53-1 1,36 0-1,16 18 1,1 35 0,-70 71-16</inkml:trace>
  <inkml:trace contextRef="#ctx0" brushRef="#br0" timeOffset="-96937.475">4392 11430 0,'0'18'63,"0"-1"-63,-18 36 15,18 0 17,0-35-17,-17-18-15</inkml:trace>
  <inkml:trace contextRef="#ctx0" brushRef="#br0" timeOffset="-96772.194">4392 11236 0,'0'0'16,"0"-18"-16,0-17 0,-18 0 16,18 17-1,-17 18 1</inkml:trace>
  <inkml:trace contextRef="#ctx0" brushRef="#br0" timeOffset="-96138.78">4621 10883 0,'0'0'16,"0"-17"-16,18-19 16,-18 19-1,0 34 17,0 1-32,35 52 15,18 54 1,0 35-1,-53-18 1,0-106-16,0 53 16,0 36-1,-18-71 17,18-36-17,0-34 16,18-19-15,0 19-16,-1-19 16,-17 19-1,-17 17 157,-1 0-141,0 0-31,-17-18 16,18 18-16</inkml:trace>
  <inkml:trace contextRef="#ctx0" brushRef="#br0" timeOffset="-95671.766">4762 11518 0,'-17'0'15,"-1"0"1,1 0 0,17-17 15,17-19-16,36 1 1,35-18 0,-52 53-16,87-18 15,-35 18 1,-35 36 0,0 17-1,-35 0 1,-18 17-1,-53-17 1,-35-18 0,-1 1-1,19-19 1,17-17 15,71-35-15</inkml:trace>
  <inkml:trace contextRef="#ctx0" brushRef="#br0" timeOffset="-95472.945">5327 11465 0,'18'0'0,"-36"0"0,53 0 16,-17 0 0,-1 0-1,1 36 1,-18-1-1,0 18 1,-35-18 0,-18-35-1,35 0 1</inkml:trace>
  <inkml:trace contextRef="#ctx0" brushRef="#br0" timeOffset="-95321.878">5362 11218 0,'0'0'0,"18"-35"16,-1-36 0,-17 36-1,18 35 17,17 0-17</inkml:trace>
  <inkml:trace contextRef="#ctx0" brushRef="#br0" timeOffset="-94958.11">5786 10901 0,'0'-18'15,"0"36"-15,17-71 0,1 18 31,-1 17-15,1 53 15,-18 71-15,0 35 0,0 0-1,0 0 1,0-88-16,-18 36 15,18-1 1,53-53 0,0-35-1,35-53 1,-52 18 0</inkml:trace>
  <inkml:trace contextRef="#ctx0" brushRef="#br0" timeOffset="-94806.686">6191 11412 0,'0'-17'0,"0"-19"15,0 89 17,0-88-17,-17 88 1,-1 0 0,-17-53-1</inkml:trace>
  <inkml:trace contextRef="#ctx0" brushRef="#br0" timeOffset="-94657.262">6103 11095 0,'18'-35'16,"-36"70"-16,53-141 0,-35 53 16,0 71 30,18-1-46</inkml:trace>
  <inkml:trace contextRef="#ctx0" brushRef="#br0" timeOffset="-94391.664">6544 10866 0,'0'0'0,"0"-36"16,0-17-1,18 36 1,-1 17 0,1 53-1,0 35 1,-18 53 0,0-18 15,-18 36-16,18-88 1,0-54-16</inkml:trace>
  <inkml:trace contextRef="#ctx0" brushRef="#br0" timeOffset="-93908.588">6791 11271 0,'18'-17'16,"35"-54"-1,-159 195 1,141-160-16,36 1 15,-36 106 1,0-19 0,36-16-1,-1-36 1,1-18 0,-18-52-1,-18-1 1,-35 18 15,-18 71-15,1-1-1,-1 19 1,18-1-16,0 88 16,0 18-1,35 36 1,1 17-1,-36-35 1,-36-54 0,-34-52-1,-36-53 1,-18-53 0,19-70-1,52-36 1,53 36-1</inkml:trace>
  <inkml:trace contextRef="#ctx0" brushRef="#br0" timeOffset="-93659.166">6597 11077 0,'0'0'0,"0"-17"15,35 17 1,0-18 0,89 18-1,-36-18 1,-35 1-1</inkml:trace>
  <inkml:trace contextRef="#ctx0" brushRef="#br0" timeOffset="-93159.513">7761 11148 0,'0'0'0,"-35"35"15,17-35 1,1 18 15,87-18 0,-17 17-31,0-17 16,212 0 0,52 0-1,-88 0 1,-70-17-1,-124 17 1,-17 0 0,-18-18 31,-18 18-47,-17-18 15,17 18-15,1-35 16,-18 17-1</inkml:trace>
  <inkml:trace contextRef="#ctx0" brushRef="#br0" timeOffset="-92809.411">8678 10954 0,'-17'-18'16,"34"36"-16,-34-54 15,34 54 16,1 0-15,53 35 0,-1 0-1,-17-18 1,-18 0 0,-17-17-16,0-1 15,-18 19 1,0-1-1,-71 53 17,18-35-17,-35 18 1,-18-18 0,71-36-1,35-34 1</inkml:trace>
  <inkml:trace contextRef="#ctx0" brushRef="#br0" timeOffset="-89749.334">10195 10971 0,'0'-17'31,"0"-1"-15,18 18 15,0-18 0,-1 1-31,1-18 16,17-36-1,0-17 1,-17 17 0,-18 54-1,0-19 1,-71 36-1,-34 18 1,-1 35 0,35 35-1,89 18 1,70 0 0,18 0-1,0-18 1,-53 0-1,-36 0 1,-34-17 0,-36-18-1,-35-18 1,-18-35 0,35 0 15,18-35-16,18-1 1,35 1 0,35 0-1</inkml:trace>
  <inkml:trace contextRef="#ctx0" brushRef="#br0" timeOffset="-89315.793">10460 11342 0,'17'0'0,"1"0"16,0-18-1,-1 1 1,19-36 15,-19 17-15,-17 1-16,18-18 15,-18 18 1,-35 35 0,-18 35-1,0 36 1,35 17-1,18 0 1,35-35 0,36-18-1,0-35 1,17-35 0,-53 0-1</inkml:trace>
  <inkml:trace contextRef="#ctx0" brushRef="#br0" timeOffset="-88981.921">11183 10583 0,'0'0'0,"-18"-35"0,1 0 16,-1-1-1,0 36 1,1 36 0,17-1-1,0 71 1,0 35 0,-18 35-1,1-17 1,-19-35 15,36-89-31,0 35 16,0-17-1,36-53 1</inkml:trace>
  <inkml:trace contextRef="#ctx0" brushRef="#br0" timeOffset="-88617.212">11395 11236 0,'0'0'0,"-18"-18"16,36 18 15,-1-17-15,54-1-1,-53 0 1,34-35-1,-16-17 1,-19 17 0,-34 18-1,-89 70 1,53 0 0,-18 71-1,71 0 1,18-18-1,35-17 1,18-18 0,52-53-1</inkml:trace>
  <inkml:trace contextRef="#ctx0" brushRef="#br0" timeOffset="-88268.387">11853 11395 0,'18'0'32,"-18"-18"-17,0 0 1,0-17 0,0-53-1,35-36 1,1 36-1,16 35 1,-34 53-16,35 36 16,0 52-1,-35 18 1,-18-18 0,0-35-1,0-18 1</inkml:trace>
  <inkml:trace contextRef="#ctx0" brushRef="#br0" timeOffset="-88068.514">12347 11165 0,'0'0'0,"0"-17"15,0 34 16,0 36-15,0 18 0,0-1-1,0-34 1,0-19 0,-17-34-16</inkml:trace>
  <inkml:trace contextRef="#ctx0" brushRef="#br0" timeOffset="-87917.645">12365 10848 0,'0'-35'15,"0"70"-15,0-141 16,-18 36 0,36 70 15,17 17-16</inkml:trace>
  <inkml:trace contextRef="#ctx0" brushRef="#br0" timeOffset="-87451.293">12594 11024 0,'18'18'16,"-18"0"-1,0-1 1,0 54 0,17 17-1,19-17 1,-1-1-1,53-35 1,-17-35 0,-1-70-1,-17-18 1,0-1 0,-35-34-1,-18 88-15,0-18 16,-18 70 15,0 54-31,18 35 31,0-18-15,18 0 0,17-17-1</inkml:trace>
  <inkml:trace contextRef="#ctx0" brushRef="#br0" timeOffset="-86952.891">13212 11377 0,'0'0'15,"0"-18"17,17 18-32,-17-17 15,0-36 1,0-18-1,0-35 1,18 1 15,-1 87-31,36 0 16,18 89 0,-36-1-1,-17 19 1,-18-36-1,0-36 1,0-34 0,0-36-1,17-53 1,19 0 0,-1 18-1,53 123 1,-35 53-1,-35 36 1,-18-36 15,-18-17-15,-35-36 0,36-35-16</inkml:trace>
  <inkml:trace contextRef="#ctx0" brushRef="#br0" timeOffset="-86369.919">14658 10566 0,'0'0'0,"0"-36"16,0 1-1,0 17 1,0 36 15,0 70-15,18 71-1,-18 35 17,0-18-17,0-34 1,-18-54-1,-17-35 1,-18-71 0,35-35-1</inkml:trace>
  <inkml:trace contextRef="#ctx0" brushRef="#br0" timeOffset="-85837.647">14640 10636 0,'0'-70'0,"0"140"0,18-176 16,-18 53-16,53 1 31,17 52-31,71 0 32,36 52-17,-124 19 1,-71 0-1,-35 17 1,-17-18 0,-19-17-1,54-35 1,88-18 15,35 0-15,-52 0-16,34 18 15,1 34 1,-18 54 15,-53-18-31,-53-17 32,-18 0-17,-35-36 1,0-17-1,36-18 1,17-18 0,53-17-1,53-36 1,-35 53-16</inkml:trace>
  <inkml:trace contextRef="#ctx0" brushRef="#br0" timeOffset="-85320.939">15522 11007 0,'0'0'0,"35"-36"31,-17 19-16,-18-19 1,-35 19 0,-36-1-1,1 36 1,-1 52 0,54-34-16,-1 52 15,36 0 1,17-35-1,35-53 1,1-18 0,-18-52-1,-18-18 1,-17 17 15,-18 53-15,0 36-1,-18 35 1,0 35 0,18 0-1,18-52 1,17-19 0,18-34-1</inkml:trace>
  <inkml:trace contextRef="#ctx0" brushRef="#br0" timeOffset="-84955.982">15998 10971 0,'18'-17'0,"-36"34"0,54-87 15,-19 17 1,-17 35 0,-17 1 15,-19 17-16,-16 35 1,16 18 0,36 0-1,36 17 1,16-17 0,-16 0-1,-36-35-15,0 17 16,-36 0-1,-16 18 1,-19-17 0,-17-19-1,53-17 17,35-35-32</inkml:trace>
  <inkml:trace contextRef="#ctx0" brushRef="#br0" timeOffset="-84755.905">16298 10989 0,'18'-18'16,"-124"89"-16,194-124 0,-52 35 0,-1 1 15,-17 17 1,-36 53 0,0 17-1,-17 1 1,0-18-1,-1-18 1,1-35 0</inkml:trace>
  <inkml:trace contextRef="#ctx0" brushRef="#br0" timeOffset="-84589.214">16334 10777 0,'0'0'0,"17"-53"15,36-35 1,-53 18 0,-17 87 15,17 19-15</inkml:trace>
  <inkml:trace contextRef="#ctx0" brushRef="#br0" timeOffset="-84272.89">16704 10813 0,'0'0'16,"35"-18"-16,-35-17 16,0 17 15,0 0-16,-53 36 1,-17 53 0,-1 34-1,18 19 1,53-18 0,0-36-1,53-17 1,35-35-1,1-71 1</inkml:trace>
  <inkml:trace contextRef="#ctx0" brushRef="#br0" timeOffset="-83940.838">17233 10795 0,'0'0'0,"0"-18"0,18-35 31,-18 36-15,-18 17 15,1 17-31,-54 19 16,18 34 0,35-17-1,18 18 1,36-1-1,52 18 1,-70-35 0,-36-17-1,-88-1 1,-53-35 0,1 0-1</inkml:trace>
  <inkml:trace contextRef="#ctx0" brushRef="#br0" timeOffset="-76685.61">17374 4868 0,'0'-53'32,"0"36"-32,0-1 15,0 0 1,0 1-1,-17 34 32,17 1-47,-18 35 16,0 53 0,18 35-1,-17 0 1,17-35-1,0-18 1,-36-35 15,36-35-31,-35-36 32,0-35-17,35-17-15</inkml:trace>
  <inkml:trace contextRef="#ctx0" brushRef="#br0" timeOffset="-76435.78">17233 4868 0,'0'0'16,"0"-17"-16,0-19 15,53 1 1,-18 35-16,71-18 16,-18 1 15,1-1-15,-36 1-1</inkml:trace>
  <inkml:trace contextRef="#ctx0" brushRef="#br0" timeOffset="-76252.442">17286 5098 0,'0'0'0,"0"53"16,0-36-1,53-17 1,53 0-1,0-17 1,-36-19 0</inkml:trace>
  <inkml:trace contextRef="#ctx0" brushRef="#br0" timeOffset="-75851.822">17709 5203 0,'18'0'31,"0"0"-15,-1 0-16,1 18 15,17 35 1,-17-35-16,-18 17 15,18 35 1,-18-17 15,0-70 16,0-19-31,0-34-1,17 35-15,1-36 16,-1 36 0,1 0-1</inkml:trace>
  <inkml:trace contextRef="#ctx0" brushRef="#br0" timeOffset="-75421.686">18115 5186 0,'18'0'47,"-1"0"-32,1 0 1,0-35-1,17-1 1,-35 1 0,0 17-1,0 1 1,-18 17-16,-17 17 16,-18 36-1,18 0 1,0 18-1,35-1 1,0 1 0,17-18 15,36-36-15,0-17-1,18 0 1,-18-35-1</inkml:trace>
  <inkml:trace contextRef="#ctx0" brushRef="#br0" timeOffset="-75022.295">18556 5133 0,'0'0'0,"0"-18"0,0 1 16,0-19-1,-18 19 32,1 17-47,-18 17 16,-1 36 15,19-17-15,17-1-16,17 18 15,19 17 1,16-34 0,-34-1-1,-18 0 1,-53-17 0,-17-1-1,-1 1 1,18-18-1,36-18 1</inkml:trace>
  <inkml:trace contextRef="#ctx0" brushRef="#br0" timeOffset="-74437.748">18768 4639 0,'0'0'0,"0"-35"31,-18 52 1,0 19-17,18 69 1,0 37-1,0-19 1,0 18 0,0-53-1,0-17 1,0-18 0,0-36 15,0-34-16,0-1 1,0 1-16,18-54 16,17-35-1,36-17 1,17 70 0,18 53-1,-35 70 1,-19 19-1,-34-19 1,-18 1 0,-18-18-1,1-18 1,-1-35 15,18-35-15</inkml:trace>
  <inkml:trace contextRef="#ctx0" brushRef="#br0" timeOffset="-74039.806">19456 5080 0,'-18'0'15,"36"0"48,-1 0-63,-17-18 0,36-17 15,-19-18 1,-17 18 0,-17 35 15,-19 0-16,19 18-15,-54 34 16,36 19 0,35 17-1,17-17 1,36-18 0,0-18-1,36-35 1,-37-35-1</inkml:trace>
  <inkml:trace contextRef="#ctx0" brushRef="#br0" timeOffset="-73740.39">19720 5045 0,'18'0'0,"0"17"31,-18 1-31,0 0 16,17 35-1,-17 17 1,0-17 0,0-35-1,-17-1 1,17-34 0,0-54-1,35-17 1,0-53-1,0 35 1,1 53 0,-36 18-1</inkml:trace>
  <inkml:trace contextRef="#ctx0" brushRef="#br0" timeOffset="-73407.362">20126 4833 0,'35'0'31,"-105"0"-31,105 0 0,18 0 16,-35-18 0,-18 36-1,-18-18 1,-17 53 0,-1 18-1,19-54-15,17 36 16,0 18-1,53-1 1,-18-35 0,-35-17-1,-35 17 1,-71-17 0,0-18 15,53 0-16,35 0-15</inkml:trace>
  <inkml:trace contextRef="#ctx0" brushRef="#br0" timeOffset="-72675.087">21378 5203 0,'0'0'0,"0"36"32,-17-19-17,-1-17-15,0 0 16,-70-35 0,-18-35-1,-35-36 1,0-35-1,71 17 1,52 18 0,89 53-1,34 53 1,-34 18 0,-36 35-1,-52 17 16,-72 19-31,-34 52 32,70-35-17,35-18 1,18-18 0,71-17-1,35-35 1,52-53-1,-52-54 1,-18-69 0,-35-1-1,-35 71 1,-18 52 0,-18 72 15</inkml:trace>
  <inkml:trace contextRef="#ctx0" brushRef="#br0" timeOffset="-71710.519">17745 5821 0,'17'0'47,"1"0"-47,0-18 16,-1 18-1,36-35 1,-35 17-16,35-17 16,-36 17-1,-122 36 16,-19 17-15,36 36 0,53 17-1,70-17 1,53-19 0,-70-34-16,70 0 15,-53-1 1,-35 1-1,-53 17 17,-35 18-17,0 18 1,17 17 0,36-17-1,53-19 1,35-16-1,52-19 1,19-17 0,-1-35-1,-52-53 1,-18 35 0</inkml:trace>
  <inkml:trace contextRef="#ctx0" brushRef="#br0" timeOffset="-71476.918">18256 6121 0,'0'0'0,"0"-18"0,18 18 31,-18 18-15,-18 17-1,1 0 1,-36 36-1,35-36-15,-35 36 16,-17-18 0,34-18-1,19-35 1</inkml:trace>
  <inkml:trace contextRef="#ctx0" brushRef="#br0" timeOffset="-71277.929">18062 6244 0,'18'-17'16,"-18"-1"-16,35-35 15,-105 176-15,87-158 16,36-18 0,-35 124 15,-18-54-31,17 36 16,54 36-1,-36-37 1,18-52-1,-35-17-15</inkml:trace>
  <inkml:trace contextRef="#ctx0" brushRef="#br0" timeOffset="-70994.835">18556 6191 0,'0'-35'0,"18"-36"16,-18 36-1,0 53 16,-36 123-31,54-159 0,-18-35 16,-18 159 0,18 35 15,0 0-15,0-35-1,0-18 1,-17-52-1,-1-89 17,18-18-32</inkml:trace>
  <inkml:trace contextRef="#ctx0" brushRef="#br0" timeOffset="-70745.921">18538 6138 0,'0'0'0,"0"-35"0,36-53 15,17 53 1,35 35 15,0 52-15,-35 19 0,-18 17-1,-70 18 1,-36-35-1,-52-36 1,17-17 0,53-36-1</inkml:trace>
  <inkml:trace contextRef="#ctx0" brushRef="#br0" timeOffset="-70378.807">19050 6138 0,'-18'0'16,"36"0"31,0 0-32,17-35 1,18 0-1,-36-18 1,1 35 0,-36 18-1,1 0-15,-54 35 16,18 18 0,36 36-1,17-1 1,70 18-1,36-71 1,-18-35 0</inkml:trace>
  <inkml:trace contextRef="#ctx0" brushRef="#br0" timeOffset="-70063.505">19473 6156 0,'18'-18'15,"-36"71"-15,18-88 0,18 0 0,0 35 16,-1 17 0,1 54-1,-18-1 1,0 1 0,-35-18-1,17-35 1,18-36-1,0-53 1,18-34 0,52-37 15,-35 89-31,18-17 31,-35 52-31</inkml:trace>
  <inkml:trace contextRef="#ctx0" brushRef="#br0" timeOffset="-69897.287">19826 5962 0,'35'53'16,"-35"0"-1,18 17 1,-71-246-16,106 423 16,-53-194-1,0 0 1,-18-53-1,1-18 1</inkml:trace>
  <inkml:trace contextRef="#ctx0" brushRef="#br0" timeOffset="-69747.64">19897 5909 0,'0'-35'15,"0"-36"1,-18 36-1,0 35 1</inkml:trace>
  <inkml:trace contextRef="#ctx0" brushRef="#br0" timeOffset="-69381.141">20091 6085 0,'0'0'0,"-18"36"16,0-19-1,18 1 1,71-36 31,-18 1-32,0-54 1,-36 1 0,-17 34-1,-35 19 1,18 17-16,-19 35 16,1 35-1,35 19 1,0-1-1,53-18 1,-18-34 0</inkml:trace>
  <inkml:trace contextRef="#ctx0" brushRef="#br0" timeOffset="-69081.836">20391 6385 0,'0'-17'31,"17"-54"-15,1-17 0,-18 53-16,35-71 15,18 18 1,35 52 0,18 72-1,-18 69 1,-52 1-1,-36-18 1,-18-17 0,-17-36-1,-1-35 1,36-17 0</inkml:trace>
  <inkml:trace contextRef="#ctx0" brushRef="#br0" timeOffset="-68797.966">21220 5997 0,'0'0'0,"0"-35"16,-18 35-1,-17 0 1,-1 18-1,-34 52 1,17 18 0,35 1-1,18-19 1,71 1 0,35-54 15,-1-52-16</inkml:trace>
  <inkml:trace contextRef="#ctx0" brushRef="#br0" timeOffset="-68432.052">21467 6103 0,'-18'0'16,"53"18"-16,-52-36 0,-19 18 16,19 0-1,17-18 16,17 18-15,1-17-16,17-36 16,-17 35-1,-1 1-15,-17-1 16,0 0 0,-35 18 15,-18 36-16,0 52 1,36 0 0,34-17-1,19-1 1,17-35 0,17-17-1,1-18 1</inkml:trace>
  <inkml:trace contextRef="#ctx0" brushRef="#br0" timeOffset="-67900.119">22049 5980 0,'0'0'0,"0"-53"0,-36 0 15,-34 17 16,-36 36-15,18 53 0,35 53-1,18 18 1,52-18 0,18-36-1,18-52 1,36-18-1,-1-71 1,53-141 0,-71 89-1,19-106 1,-89 105 0,0 54-1,-36 52 16,-17 53-15,18 54 0,18 87-1,-1 0 1,-17-17 0,-1-35-1,1-36 1,0-71-1</inkml:trace>
  <inkml:trace contextRef="#ctx0" brushRef="#br0" timeOffset="-63771.927">10019 12294 0,'18'0'0,"-18"18"32,17-18-1,1 0-15,-1 0-1,1-18 1,35-17-1,-18 0 1,-17-1-16,35-52 16,-53 18-1,-18 52 1,-88 53 0,-17 54-1,35-1 1,70 0-1,106-35 1,18-36 0,-18-17-1,-35 0 17,-70 18-17,-1-18 1,-70 53-1,0 0 1,-1 18 0,36 17-1,53-35 1,71 17 0,17-70-1,18 0 1,0-53-1,-36-17 1</inkml:trace>
  <inkml:trace contextRef="#ctx0" brushRef="#br0" timeOffset="-63406.924">10636 12435 0,'0'0'0,"18"0"15,-36 18 32,18 0-47,-17-1 0,-19 36 16,-17 35-1,36-52 1,-19 17 0,1-18-1,35-53 16</inkml:trace>
  <inkml:trace contextRef="#ctx0" brushRef="#br0" timeOffset="-63223.847">10477 12541 0,'18'-35'15,"-18"17"1,0 1 0,-18 87-16,36-105 15,0 35-15,-1 35 16,19 36-1,-1-1 1,-17-17 0,-18-35-1</inkml:trace>
  <inkml:trace contextRef="#ctx0" brushRef="#br0" timeOffset="-62890.817">10936 12524 0,'0'0'0,"35"-36"16,-17 1 0,0 35-1,-18 18 16,0 17-15,0 53 0,0-53-16,0 71 15,0 0 1,0-35 0,-36 17-1,1-35 16,17-53-31,-17 17 16,18-34-16</inkml:trace>
  <inkml:trace contextRef="#ctx0" brushRef="#br0" timeOffset="-62607.457">11095 12506 0,'0'0'0,"17"-35"0,-17 17 15,18 0-15,53-35 16,17 53 0,35 0-1,-17 36 1,-53 17 0,-53 0-1,-70 17 16,-54-17-15,-17-18 0,53-17-1,88-36-15</inkml:trace>
  <inkml:trace contextRef="#ctx0" brushRef="#br0" timeOffset="-62225.881">11800 12541 0,'0'-17'31,"18"17"16,0-18-31,-1 0-16,36-17 31,-53 17-31,18-52 16,-18 35-1,-35 35 1,-18 17 0,0 36-1,35 18 1,18 52-1,35-52 1,18-1 0,18-52-1,17-18 1</inkml:trace>
  <inkml:trace contextRef="#ctx0" brushRef="#br0" timeOffset="-61875.832">12118 12506 0,'0'0'0,"0"-18"31,0 54-15,18-1 0,-1 35-1,-17-17 1,0-17-1,0-19 1,-17-17 0,17-17-1,-18 17-15,18-36 16,18-69 0,-1 34-1,18 36 1,-17 17-1,17 0 17</inkml:trace>
  <inkml:trace contextRef="#ctx0" brushRef="#br0" timeOffset="-61676.949">12347 12435 0,'0'0'16,"18"0"-1,-18 18-15,0 0 16,17 52 0,-17-17-1,-17 0 1,-1-18 0,1-35-1</inkml:trace>
  <inkml:trace contextRef="#ctx0" brushRef="#br0" timeOffset="-61525.86">12382 12330 0,'0'0'16,"0"-53"-16,0 0 16,0 17-16,0 1 15,-17 18 1,-1 52 15</inkml:trace>
  <inkml:trace contextRef="#ctx0" brushRef="#br0" timeOffset="-60944.48">12859 12471 0,'0'0'0,"0"-18"0,17 18 16,1-18-1,-18 1 1,0-1-1,0 0 1,-53 18 0,-17 36-1,-19 17 1,36 17 0,36 1-1,34-1 1,72-34-1,-19-36 1,18-71 15,-35-17-15,-35 0 0,-18 52-1,0 54 16,0 0-15,0 52 0,0 1-1,-18-18 1,-17-53 0,17 0-16</inkml:trace>
  <inkml:trace contextRef="#ctx0" brushRef="#br0" timeOffset="-60361.793">12753 12524 0,'0'0'0,"0"17"15,0 1 1,0 0 0,35-1-1,0-17 1,1 0-1,-1-17 1,-17-19 0,-1-17 15,-17 0-15,0 18-1,-35 35 1,-18 18-1,0 35 1,36-36-16,-19 54 16,19 17-1,17 0 1,35-17 0,18-18-1,17-18 1,1-35-1,-1-18 1,1-35 0,-36 18-1</inkml:trace>
  <inkml:trace contextRef="#ctx0" brushRef="#br0" timeOffset="-59979.12">13317 12594 0,'0'18'32,"-17"-1"-17,17 1-15,0 17 16,-18 18 0,18-35-1,0-53 16,18-36-15,-1-17 0,19 0-1,-19 70 1,19 0 0,16 36-1,1 53 1,-35 17-1,-18-18 1,-18 1 0,1-53-1</inkml:trace>
  <inkml:trace contextRef="#ctx0" brushRef="#br0" timeOffset="-59645.897">13952 12471 0,'0'0'0,"-17"-18"15,-1 0 1,-17 18-1,-18 0 1,18 53 0,-1 18-1,36-1 1,0 1 0,18-18-1,105-35 1,1-36-1,-89 0 1</inkml:trace>
  <inkml:trace contextRef="#ctx0" brushRef="#br0" timeOffset="-59279.786">14393 12524 0,'0'0'0,"-17"0"15,-19 0 1,54 0 15,0 0-15,-1-18-1,36 0 1,-53 1-16,18-1 16,-18-17-1,-35 35 1,-36 17-1,18 19 1,0 34 0,36 18-1,34-17 1,36-36 15,53-17-15,0-18-1,-71-18-15</inkml:trace>
  <inkml:trace contextRef="#ctx0" brushRef="#br0" timeOffset="-58781.541">15081 12541 0,'0'0'0,"18"-35"16,0-18-1,-18 0 1,-53 18-1,-36 52 1,19 36 0,17 18-1,35 17 1,36-17 15,17-36-15,36-35-1,-1-18 1,1-52 0,-18-71-1,17-36 1,-34-34 0,-36 105-1,0 88 1,-18 89-1,0 70 1,1-35 0,-1 52-1,-17 19 17,0-89-17,-1-35 1,19-53-1</inkml:trace>
  <inkml:trace contextRef="#ctx0" brushRef="#br0" timeOffset="-58015.542">16122 12435 0,'0'0'0,"18"-17"16,-18-1-1,17 18 1,-34 0 0,-1 0-1,0 0-15,-70 53 16,0 35 0,53 0-1,70-17 1,71-36-1,0-17 1,-18-89 0,-71-17-1,-17 0 1,-17-36 0,-19 72-1,19 34 16,-1 36-15,36-1-16</inkml:trace>
  <inkml:trace contextRef="#ctx0" brushRef="#br0" timeOffset="-57682.167">16475 12594 0,'17'18'15,"1"-1"1,-53-52-16,88 70 15,-53-52 1,0-36 0,0-35-1,35-1 1,18 19 0,-36 52-1,36 18-15,53 88 31,-53 1-15,-53-1 0,0-35-1,-53 17 1,36-52 0,-1-36-1</inkml:trace>
  <inkml:trace contextRef="#ctx0" brushRef="#br0" timeOffset="-57383.787">17233 11889 0,'0'-36'0,"0"72"0,18-160 15,-18 89 1,0 17 15,0 36-15,0-1-16,-18 89 15,1 53 1,-19 35 0,19-18-1,-19-52 1,19-36-1,-1-53 1,36-35 0</inkml:trace>
  <inkml:trace contextRef="#ctx0" brushRef="#br0" timeOffset="-56800.835">17515 12312 0,'0'0'0,"0"-18"0,18 1 16,-36 34 15,18 36-15,0 18-1,36-18 1,-1-18 0,18-17-1,17-36 1,19-70-1,-1-18 1,-35 0 0,-18 53-1,-35 36 1,-53 69 0,0 72-1,18 35 1,17-36 15,18 71-15,0 35-1,-17 1 1,-54-1 0,-17-141-1,-18-52 1,-17-72-1,34-52 1,54-35 0,88-89-1,88 36 1,36 52 0,-36 36-1,-71 17 1</inkml:trace>
  <inkml:trace contextRef="#ctx0" brushRef="#br0" timeOffset="-49329.171">2417 13882 0,'0'-35'0,"0"70"0,0-123 15,17 17 1,-17 53-16,53-17 16,18 17-1,34 18 1,19 18 0,-18 17-1,-71 18 1,-70 36-1,-18-37 1,-35 1 0,17 0-1,36-35 1,0-36 0</inkml:trace>
  <inkml:trace contextRef="#ctx0" brushRef="#br0" timeOffset="-48780.883">2452 13794 0,'17'0'31,"1"0"0,-18 17-15,0 36 0,18 35-1,-18 1 1,0-1-1,0-35 1,0-36-16,0 54 16,0-36-1,-18-35 17,0-53-1,18 18-31,0-18 15,0 18-15</inkml:trace>
  <inkml:trace contextRef="#ctx0" brushRef="#br0" timeOffset="-48412.313">2487 13829 0,'35'-53'16,"-17"53"-1,-18-18-15,71-17 16,-1 17 0,18 18-1,0 0 1,-35 36 15,-35 52-15,-18 18-1,-18-18 1,-35-18 0,-35 1-1,0-53 1,0-1 0,35-17-1,35-35 1,18 17-1</inkml:trace>
  <inkml:trace contextRef="#ctx0" brushRef="#br0" timeOffset="-47832.324">3193 14023 0,'0'0'0,"0"-18"16,0 1-1,-18 17 1,0 17 15,18 19-31,0 52 16,18-18 0,35-17-1,53-53 16,-71 0-31,88-35 16,-52-18 0,0-53-1,-36 0 1,-35 53 0,-18 53 15,1 18-31,17 53 15,0 17 1,17-35 0,1 0-1,0-53 1,-1 0-16</inkml:trace>
  <inkml:trace contextRef="#ctx0" brushRef="#br0" timeOffset="-47531.992">3898 13988 0,'18'-18'0,"-36"36"0,53-36 31,-17 18-31,0 35 16,-18-17-16,17 52 16,1 1-1,0-18 1,-18-35-1,0-54 17,0 19-32,0-72 15,0-34 1,35 35 0,-35 35 15,35 53-16,0 0-15</inkml:trace>
  <inkml:trace contextRef="#ctx0" brushRef="#br0" timeOffset="-47099.432">4568 13952 0,'0'0'0,"0"-17"0,0-19 31,-52 19-15,-1 17 0,-18 35-1,1 36 1,17-1 0,53-35-1,0-17-15,70 17 31,18-35-15,-17-53 0,-36-35-1,-17 0 1,-18 35 0,-18 71 15,18 52-16,0 19 1,35-19 0,-17-52-16,17-1 15,1-17 1</inkml:trace>
  <inkml:trace contextRef="#ctx0" brushRef="#br0" timeOffset="-46749.652">5098 13406 0,'0'0'0,"0"-53"16,17 0 0,-17 35-1,18 36 1,-18 52-1,0 36 1,0 70 0,0-34-1,0-19 1,0-17 0,18-53-1,34-18 16,1-35-15,18-35 0,-18-36-1</inkml:trace>
  <inkml:trace contextRef="#ctx0" brushRef="#br0" timeOffset="-46550.777">5239 13776 0,'-18'0'0,"36"0"0,-89 0 15,18 0 1,36 0 0,34 18-1,36-18 1,53 0 0,-18 0-1,-70-18 1</inkml:trace>
  <inkml:trace contextRef="#ctx0" brushRef="#br0" timeOffset="-46384.451">5486 13705 0,'17'0'15,"-34"0"-15,52 0 16,-35 18 0,0 17-1,0 18 1,0 0-1,-18-18 1,1-17-16,-1-18 16</inkml:trace>
  <inkml:trace contextRef="#ctx0" brushRef="#br0" timeOffset="-46217.674">5521 13529 0,'0'-53'0,"0"106"0,0-141 15,0 35 1,-18-18 0,-17 71-1,17 36 1,18-19-16</inkml:trace>
  <inkml:trace contextRef="#ctx0" brushRef="#br0" timeOffset="-45885.635">5891 13670 0,'0'18'16,"-17"17"0,-1 0-1,18 1-15,-18 17 16,36 17-1,17-17 17,18-53-17,-17 0 1,-19-71 0,-17-17-1,-35-18 1,0 53-1,-1 53 1,19 36 0</inkml:trace>
  <inkml:trace contextRef="#ctx0" brushRef="#br0" timeOffset="-45585.822">6085 13970 0,'0'0'0,"18"18"16,0-1-16,-1-17 15,19-17 17,-36-19-17,17-34 1,1-18 0,0-1-1,52 36 1,36 71-1,17 70 1,-70 1 0,-53-19-1,-35-17 1,0-53 0</inkml:trace>
  <inkml:trace contextRef="#ctx0" brushRef="#br0" timeOffset="-44935.619">7355 13917 0,'0'0'0,"-35"-18"16,-35 18-1,52 0 1,124 18 31,-71-18-47,141 0 16,-105-18-16,229-17 15,0 0 1,-124 35-1,-105-18 1,-54 18 15,1 0-15,-53-17 0,-18-1-1,0 0 1,0 1-1,18-19 1,-1 1 0,19 0-1,17 52 17,53 19-17,35 17 1,-18 17-1,-34 1 1,-36-18 0,-36-18 15,-52 0-15,-35-17-1,52-18-15</inkml:trace>
  <inkml:trace contextRef="#ctx0" brushRef="#br0" timeOffset="-44237.48">9349 13811 0,'0'0'0,"17"0"16,-17-17-16,18-1 16,-18 0-1,0 36 16,-35 17-15,35-17-16,-53 35 16,35 0 15,18-36-15,71-17-1,-1 0 1,18-17-1,-17 17 1,-53 17 0,-1 36-1,1 0 1,-18-18 0,-18 1-1,-17-1 1,-36-35-1,1 0 1,-1-53 15,54 18-31</inkml:trace>
  <inkml:trace contextRef="#ctx0" brushRef="#br0" timeOffset="-44087.501">9437 13776 0,'17'-18'16,"-17"-17"-16,18 0 15,-53 123-15,70-212 16,-17 107 0,52 17-1,-34 0-15,16 0 16,1 0 0</inkml:trace>
  <inkml:trace contextRef="#ctx0" brushRef="#br0" timeOffset="-43756.209">10054 13670 0,'0'0'0,"0"18"31,-17-1-31,-36 36 31,17 36-15,19-1-1,70-18 1,17-34 0,-35-36-16,36-18 15,-18-35 1,-35-53 0,-36 18-1,-35 35 1,-53 53-1,18 18 1,70-1 0</inkml:trace>
  <inkml:trace contextRef="#ctx0" brushRef="#br0" timeOffset="-43239.849">10866 13847 0,'17'0'15,"1"0"-15,17-36 16,0 19 0,-35-1-1,-17 18 17,-19 0-17,-16 18 1,-37 35-1,54-18 1,53 18 0,52 0-1,-34-36-15,34 19 16,-52-1 0,-18-18-1,-71 1 1,-35 0-1,36-18 1,-1 0 0,54 0-1</inkml:trace>
  <inkml:trace contextRef="#ctx0" brushRef="#br0" timeOffset="-42872.913">11148 13899 0,'17'0'31,"1"0"-31,0 0 16,52 0-1,1-35 1,-54 18-16,19-36 15,-36 17 1,-71 36 0,-17 36-1,35-19 1,-18 71 0,54-17 15,52 35-16,53-71 1,18-17 0,18-18-1</inkml:trace>
  <inkml:trace contextRef="#ctx0" brushRef="#br0" timeOffset="-42457.655">11889 13864 0,'0'0'0,"35"-17"15,-17-1 1,-18 0 0,-36 18 30,1 0-30,-36 18 0,36 35-1,35-36-15,0 36 16,35 0 0,18-17-1,-35-1 1,-18-18-1,-35 1 1,-54 0 0,-34-18-1,35 0 1,35 0 0</inkml:trace>
  <inkml:trace contextRef="#ctx0" brushRef="#br0" timeOffset="-42074.235">12100 13882 0,'36'-18'15,"-72"36"-15,142-71 16,-71 0 0,-17 53-1,-36 0 1,1 0-1,-19 18 1,1 17 0,35 18-1,18 0 1,17 0 0,-35-36-16,0 19 15,0-19 16,0 18-15,-53-17 0,-35 17-1,-35-35 1,52 0 0,53 0-1</inkml:trace>
  <inkml:trace contextRef="#ctx0" brushRef="#br0" timeOffset="-41874.598">12312 13970 0,'35'-18'0,"-70"36"0,105-53 15,-52 35-15,17 0 16,-35 17 15,0 19-31,-17-19 16,-1 1-1,-17 35 1,17-36 0,1-17-16</inkml:trace>
  <inkml:trace contextRef="#ctx0" brushRef="#br0" timeOffset="-41708.517">12524 13688 0,'0'0'0,"17"-88"16,-17 52 0,-35 19-1,17 34 1,18 19 0</inkml:trace>
  <inkml:trace contextRef="#ctx0" brushRef="#br0" timeOffset="-41358.827">12700 13758 0,'0'36'16,"-18"-19"-1,-35 36 1,18 0-1,35 0 1,0 0 0,35-18-1,1-35-15,34 0 16,1-53 0,-36-17-1,-35-36 1,-18 35 15,-34 36-15,-37 35-1,54 18-15</inkml:trace>
  <inkml:trace contextRef="#ctx0" brushRef="#br0" timeOffset="-40976.655">13053 14005 0,'-18'36'31,"18"-54"16,0 0-31,0 1-16,35-54 15,36-17 17,17 0-17,0 52 1,1 54 0,-72 17-16,18 18 15,-35 53 1,0-18-1,-35-35 1,18-18 0,-19-35-1</inkml:trace>
  <inkml:trace contextRef="#ctx0" brushRef="#br0" timeOffset="-39761.527">13635 13688 0,'0'0'0,"17"0"0,-17 17 16,18-17 15,0-17 0,-18-1-15,0 0 15,-18 18-15,0 0 0,1 0-16,-18 18 15,-1 17 1,19-17-16,17 35 15,17 0 17,54 0-32,-1 0 31,-52-36-15,0 1-1,-54 17 1,-52-35-1,0 0 1,35 0 0</inkml:trace>
  <inkml:trace contextRef="#ctx0" brushRef="#br0" timeOffset="43738.68">3616 15187 0,'0'0'0,"-35"18"16,35-36 77,17 0-93,1 1 16,17-18 0,53-18-1,-17 17 1,-18 19-1,-35 17-15,17 35 16,-35 71 0,-35-36-1,-71 54 1,0-18 0,35-36-1,36-52 1,70-53 15,18 17 0,18 0-15,-54 18-16,36 0 16,36 18-1,-37 0 1,1 17-1,-17-35 1,-19-18 0</inkml:trace>
  <inkml:trace contextRef="#ctx0" brushRef="#br0" timeOffset="44271.65">4269 15117 0,'0'-18'16,"0"0"-1,17 36 32,-17 0-31,0 34-16,0 37 31,0 16-15,0 19-1,-17-89-15,17 36 16,-18-1-1,18-34 1,0-89 15,0-53-15</inkml:trace>
  <inkml:trace contextRef="#ctx0" brushRef="#br0" timeOffset="44587.168">4216 15169 0,'0'0'16,"0"-52"0,17-1-1,19 35 1,-1 18-1,35 18 1,-17 17 0,-35 18-1,-18 0 1,-53 0 0,-17-18-1,34-17 1,19-18-1</inkml:trace>
  <inkml:trace contextRef="#ctx0" brushRef="#br0" timeOffset="45237.335">4762 15187 0,'18'0'0,"-18"18"15,18 35 1,-18 0 0,0-18-1,-18 0 1,0-53 31,18 1-47,0-71 15,18-18 1,17 53 15,1 35-15,-19 36-16,36 35 15,0 17 1,-18-17 0,-35-17-1,18-36 1,-18-36 0,35-34-1,18-36 1,18 53-1,17 35 1,-17 54 0,-19 34-1,-52 36 17,0-53-17,-35 0 1,0-18-1,35-53 1</inkml:trace>
  <inkml:trace contextRef="#ctx0" brushRef="#br0" timeOffset="45636.196">6015 15117 0,'0'0'0,"-18"0"0,1 17 16,-1 1 15,0-18-15,36 0 15,0 0-31,87 0 16,37-35-1,16 17 1,-87 18 0,-36 0-1,-53-18 48,1 18-63,17-17 0</inkml:trace>
  <inkml:trace contextRef="#ctx0" brushRef="#br0" timeOffset="46601.764">7267 14781 0,'18'0'16,"-1"-17"0,-17 34-1,0 19 1,-17 17-1,-18 35 1,-1 0 0,1 0-1,17-17 1,18-36 0,0-17-1,18-36 32,0 18-31,-1-18-16,19 18 15,16-17 1,37 17 0,-36-18-1,-18 0 1,18-34-1,0-37 1,-36 1 0,1 35-1,-53 53 1,-1 18 0,1 35 15,18 0-16,17 0 1,0 35 0,0-18-1,0-17 1,-36 0 0,1-18-1,0-35 1,35-17-1</inkml:trace>
  <inkml:trace contextRef="#ctx0" brushRef="#br0" timeOffset="46917.22">8026 14958 0,'0'0'0,"35"-36"15,-35 19 1,-18 34 15,1 1-31,17 0 16,0 52 0,0 89-1,0-88 1,-36 70-1,1 0 1,0-53 0,-18-53-1,-18-35 1,54-70 0</inkml:trace>
  <inkml:trace contextRef="#ctx0" brushRef="#br0" timeOffset="47234.753">8096 14958 0,'0'0'0,"36"-53"16,16 18-1,1 17 1,18 18-1,-1 53 1,-17 35 0,-53-17-1,-70-1 1,-18-17 0,-36-35-1,36-1 16,53-17-15,35-17-16</inkml:trace>
  <inkml:trace contextRef="#ctx0" brushRef="#br0" timeOffset="47834.236">8590 15064 0,'0'35'32,"0"-17"-32,0 17 15,0 0 1,-18-17-16,18-1 16,-17-34 30,17-1-30,0-70 0,35 0-1,0 35 1,-17 35-16,17 18 16,18 35-1,-17 36 1,-19 0-1,-17-19 1,0-69 31,0-1-47,35-52 16,1-36-1,17 35 1,35 36-1,-35 88 17,-18 53-17,-53 0 1,-17-18 0,-18-18-1,36-52 1,17-36-1</inkml:trace>
  <inkml:trace contextRef="#ctx0" brushRef="#br0" timeOffset="52391.236">9913 15117 0,'0'0'0,"-18"0"0,1 0 16,-36 0 0,35 0-1,36 0 32,52 0-31,72-18-1,-72 18-15,106-18 16,-34 1 0,-90 17-1,-16 0 1,-36-18 46,-18 18-30,18-18-32,0 1 15,0-1-15</inkml:trace>
  <inkml:trace contextRef="#ctx0" brushRef="#br0" timeOffset="52774.564">10407 14905 0,'0'0'0,"-18"0"16,1 0 0,-1 0-1,53 0 32,-17 0-47,70 17 16,-17 1 15,-18 0-15,-36-1-1,-17 1 1,0 17 0,-35 1-1,0 17 1,-1-1-1,-17-16 1,53-19-16,-17-17 16,34 0-1,1-17 1</inkml:trace>
  <inkml:trace contextRef="#ctx0" brushRef="#br0" timeOffset="53656.494">11342 14834 0,'0'0'0,"-18"0"0,1 18 31,17 0-16,0 34-15,0 1 32,-18 53-17,0-35 1,18-36-16,0 0 16,0-17-1,0-53 1,18-36-1,35-52 1,17-36 0,-17 71-1,-17 52 1,-1 72 0,0 17-1,18 0 1,0-18 15,35-35-15,-17-53-1,-1-35 1,1-18 0,-36 53-1,-17 0 1,-18 88 15,0 18-15,0 35-1,17 36 1,-17-18 0,0 0-1,0-53 1,-17-18-16,17 0 15,0-17 17,0-36-17,17-17 1,1 17-16</inkml:trace>
  <inkml:trace contextRef="#ctx0" brushRef="#br0" timeOffset="54006.336">12453 14905 0,'0'0'0,"-18"0"0,1-18 16,-19 18 0,19 18-1,-18 52 1,35 1 15,0-18-31,0 17 31,70-34-15,1-36 0,-36-53-1,-17-18 1,-18-17-1,-18 17 1,0 54 0</inkml:trace>
  <inkml:trace contextRef="#ctx0" brushRef="#br0" timeOffset="54372.378">12735 15152 0,'0'0'0,"18"0"0,0 0 15,17 0 1,0-35 0,-17-18-1,-1-18 1,19-17-1,-1 53 1,18 17 0,35 36-1,-35 34 1,-18 19 0,-35 17-1,-17-35 1,-36 0-1,17-53 1</inkml:trace>
  <inkml:trace contextRef="#ctx0" brushRef="#br0" timeOffset="54771.334">13776 14940 0,'0'0'0,"-35"18"15,35-1 1,-18-17-1,36 0 17,-1 0-32,36 0 31,53-17-15,35 17-1,-53 0 1,-52 0-16,17 0 15,-36 0 1,-17-18 0,-35-17-1</inkml:trace>
  <inkml:trace contextRef="#ctx0" brushRef="#br0" timeOffset="55336.345">15046 14534 0,'53'-35'32,"-53"18"-32,35-1 15,-35-35 1,0 0 0,-17 35-1,-54 18 1,-35 36-1,36-1 1,17 53 15,70 0-31,54 1 32,-18-19-17,17 18 1,-34-17-1,-36-1 1,-18 1 0,-35-36-1,-35-35 1,0 0 0,17 0-1,18-35 1,53 0-1</inkml:trace>
  <inkml:trace contextRef="#ctx0" brushRef="#br0" timeOffset="55837.119">15346 14870 0,'0'0'0,"17"-18"16,19 0 0,-19-17-1,-34 17 1,-19 1 0,-16 17-1,-37 35 1,36 0-1,18 36 1,35 17 15,53-53-15,0-35 0,0-17-1,-18-36 1,-17 0-1,-18 18 1,0 70 15,0 0-15,0-17-16,0 35 16,0-18-1,0-17 1,17-18-1</inkml:trace>
  <inkml:trace contextRef="#ctx0" brushRef="#br0" timeOffset="56219.115">15875 14305 0,'0'0'0,"-18"-35"16,18 17 0,0 36-1,0 35 1,-17 0 0,-1 70-1,-52 54 1,-1-54-1,36-17 1,17-36 0,18 1-1,71-36 1,17-35 15,35-17-15,1-54-1,-89 36-15</inkml:trace>
  <inkml:trace contextRef="#ctx0" brushRef="#br0" timeOffset="56385.284">15663 14693 0,'0'0'0,"18"0"31,17 0-31,71-35 16,-18 0 0,-52 17-16</inkml:trace>
  <inkml:trace contextRef="#ctx0" brushRef="#br0" timeOffset="83403.157">1129 1076 0,'-18'0'0,"1"0"32,17 18 139,0-1-155,0 1-16,0 0 16,17-1-1,1 18 1,-18 1 0,18-19-16,-18 36 15,17 0 1,-17-18-1,18-17 17,-1-18 30,-17-18-46,18 1-1,35-54 1,-35 36-16,52-88 16,89-19-1,53 1 1,-1 0 0,-52 53-1,-88 35 1,-36 35-1,-18 1 1,-17-1 156,18 1-172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5:10:34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1288 688 0,'0'-18'47,"-18"18"0,18 18 0,0 0-32,0-1 1,0 18-16,0 71 16,0-70-16,0 87 15,0 1 1,0-72 0,0 1-1,0-35 1,0-53 15,0 17-31,0-52 31,0-1-15</inkml:trace>
  <inkml:trace contextRef="#ctx0" brushRef="#br0" timeOffset="914.895">1235 723 0,'0'-17'46,"0"-1"-46,0 0 16,17 18-16,36-70 31,0 52-31,-35 0 16,52 18 0,1 0-1,-18 36 1,-36 17-1,-34 0 1,-71 35 0,17-53-1,18 0 1,88-35 15,54-17-15,-54 17-16,71 0 15,-53 35 1,-18 0 0,-35 0-1,-18 36 17,-35 0-17,-52 17 1,16-53-1,1-17 1,18-18 0,17-36-1,17 1 1,36-18 0,18 36-1</inkml:trace>
  <inkml:trace contextRef="#ctx0" brushRef="#br0" timeOffset="1661.087">2046 935 0,'0'0'0,"35"-18"16,-35 1-1,18-1 1,-18 0 15,0 1-15,-35-1-1,-1 18 1,-34 0 15,-18 18-15,35-1-1,35 1-15,-35 17 16,36 36 0,34-1-1,19-17 1,16-17 0,1-36-1,36-18 1,-37-17-1,-16-18 1,17 0 0,-36 17-1,-17 19 1,0 34 31,0 1-32,0 17 1,0 18 0,0-17-1,0-19 1,18 1-16,0-18 16,-1-18-16</inkml:trace>
  <inkml:trace contextRef="#ctx0" brushRef="#br0" timeOffset="2211.321">2505 829 0,'0'0'0,"35"-18"32,-35 1-17,0-1 1,0 0 0,-18 18 15,-17 0-16,17 18-15,-34 17 16,16 1 0,36 17-1,36-1 1,52-16 15,0 17-15,-53-18-1,-17-17 1,-18-1 0,-18 1-1,-17 0 1,-36 17 0,-17 0-1,71-35 1,17-35-1,0 17-15</inkml:trace>
  <inkml:trace contextRef="#ctx0" brushRef="#br0" timeOffset="2442.99">2716 917 0,'0'0'0,"18"0"15,0 0 1,-1 18 15,-17-1-15,0 19-1,0 17 1,0-18 0,0-17-1,-17-18 1,-1-18-1</inkml:trace>
  <inkml:trace contextRef="#ctx0" brushRef="#br0" timeOffset="2595.185">2716 723 0,'18'-35'0,"-36"70"0,54-141 16,-36 71 15,0 53 0</inkml:trace>
  <inkml:trace contextRef="#ctx0" brushRef="#br0" timeOffset="2994.501">3122 829 0,'0'-18'16,"18"1"-16,-1-1 15,19 0 1,-36 1-16,0-1 16,-18 18 30,-35 18-30,-17 35 0,-1 35-1,53-18 1,18-34-16,18 34 16,17-34-1,36-19 1,17-17-1,35-35 1,-70-18 0,-35 18-16</inkml:trace>
  <inkml:trace contextRef="#ctx0" brushRef="#br0" timeOffset="3742.301">4621 582 0,'0'0'0,"18"0"32,17-18-17,-17 1 1,0-1-16,17-35 16,-18-53-1,-17 18 1,-17 18-1,-54 34 1,-17 54 0,-35 88-1,87 0 1,36 17 0,36-17-1,34 17 16,18-34-15,-35-36 0,-17 17-1,-36-35 1,-53-17 0,-36 0-1,-34-18 1,35 0-1,35 0 1,35-18 0,18-17-1</inkml:trace>
  <inkml:trace contextRef="#ctx0" brushRef="#br0" timeOffset="4207.21">4886 882 0,'0'0'0,"-18"0"16,1 0-1,34-18 32,1 18-47,0-17 16,52-1-1,-70 0-15,35-17 16,-17 0 0,-88 52 15,-1 36-16,0 0 17,71 18-17,18-1 1,0-52-16,52 35 16,54-53-1,-18-18 1,-1-35-1,-52-17 1</inkml:trace>
  <inkml:trace contextRef="#ctx0" brushRef="#br0" timeOffset="4507.392">5468 370 0,'0'-17'0,"0"-1"0,0 53 0,0-140 16,-18 87-1,18 36 1,0 52 15,0 36-15,0 35 0,0-17-1,0-1 1,0 0-1,0-52 1,0-36 0,0-52-1,18-1 1</inkml:trace>
  <inkml:trace contextRef="#ctx0" brushRef="#br0" timeOffset="4906.411">5803 758 0,'0'18'32,"18"-18"-1,-1 0-16,-17-18 1,18 1-16,0-18 16,-18-18-1,0 17 1,-36 19 0,-16 52-1,-1 36 1,53-1-1,0 1 1,35-1 15,35-17-15,1-35 0,-18-18-16</inkml:trace>
  <inkml:trace contextRef="#ctx0" brushRef="#br0" timeOffset="5290.169">6103 900 0,'0'35'15,"0"-18"1,0 1 0,0 0-1,18-18 1,-18-18-1,-36-17 1,19-36 0,17-17 15,0 0-15,35 35-1,0 53-15,54 0 16,16 71-1,-34-1 1,-53 18 0,-18-17-1,-18-36 1,0 0 0,1-35-1</inkml:trace>
  <inkml:trace contextRef="#ctx0" brushRef="#br0" timeOffset="5589.385">6773 741 0,'0'0'0,"0"-18"15,-17 1 1,17 34 15,-18 1-15,18 17-1,0-17-15,-18 35 16,18 0 0,0-18-1,0-18 1,0-69 15</inkml:trace>
  <inkml:trace contextRef="#ctx0" brushRef="#br0" timeOffset="5756.14">6650 423 0,'0'0'0,"0"-17"0,-18-1 16,18 0-1,0 36 17,-17 0-17,17-1-15</inkml:trace>
  <inkml:trace contextRef="#ctx0" brushRef="#br0" timeOffset="6270.839">7038 706 0,'0'0'16,"0"17"15,0 1-15,-18-1-1,18 1-15,-17 53 16,17-1 0,17 1-1,36-18 1,18-36-1,-1-17 1,1-70 0,-36-18 15,-17-18-15,-18 35-1,0 54 1,-18 17-1,0 70 1,18 1 0,18-1-1,17-17 1,1-18 0</inkml:trace>
  <inkml:trace contextRef="#ctx0" brushRef="#br0" timeOffset="6787.772">7532 1005 0,'0'-17'47,"0"-1"-32,-18 0 1,18-17-1,0-35 1,0-1 0,35 18-1,1 36 1,34 69 0,-52-16-16,17 34 15,-17-17 1,-1-18-1,-17-17 1,0-36 0,0-34-1,18-19 17,35-17-17,18 0 1,-1 88-1,1 53 1,-54 70 0,-52-35-1,-18-17 1,18-18 0,0-53-1</inkml:trace>
  <inkml:trace contextRef="#ctx0" brushRef="#br0" timeOffset="7636.063">9419 406 0,'0'0'0,"0"-36"31,0 1-15,0-18 0,0 18-1,-35 35 16,-18 18-15,-53 52 0,18 36-1,17 35 1,18 0 0,36-17-1,17-19 1,35-34-1,71-53 1,35-18 0,18-53-1,-18-53 1</inkml:trace>
  <inkml:trace contextRef="#ctx0" brushRef="#br0" timeOffset="7969.129">9684 670 0,'0'0'0,"-18"0"16,0 0 0,1 0-1,-1 36 1,-17 16 0,17 37-1,36-19 1,35-17-1,35-35 1,18-18 0,-53-53-1,-36 35-15,-17-70 16,-53-18 0,-52 36 15,34 70-16,71 35 1,0-17-16</inkml:trace>
  <inkml:trace contextRef="#ctx0" brushRef="#br0" timeOffset="8334.664">10107 900 0,'0'17'0,"0"-34"0,18 52 16,-18-18-16,17 1 15,-17-36 32,0 1-47,-17-18 16,17-89 0,17 36-1,36 17 16,-17 71-31,34 18 16,18 53 0,-52 17-1,-19 0 1,-17 0 0,-35-35-1,35-71 32,0 1-47</inkml:trace>
  <inkml:trace contextRef="#ctx0" brushRef="#br0" timeOffset="8717.659">10619 370 0,'0'0'0,"17"-17"16,19-36 0,-19 35-1,-17 36 17,0 17-17,18 53 1,-36 18-1,-17 18 1,17-19 0,1-69-16,17 52 15,0-35 1,17 0 0,36-53-1,71-53 16,-71-18-15,-18 54-16</inkml:trace>
  <inkml:trace contextRef="#ctx0" brushRef="#br0" timeOffset="8884.466">10583 635 0,'0'0'0,"0"18"0,-17-18 16,34 0 15,36-18-15,18-35-1,-36 18-15</inkml:trace>
  <inkml:trace contextRef="#ctx0" brushRef="#br0" timeOffset="9332.872">11218 706 0,'0'0'0,"18"0"62,-18-18-62,35 0 16,18-35-1,-35 36-15,17-36 16,-35 35 0,-35 18-1,-53 35 1,17 36 15,36-18-15,52 17-1,36 1 1,36-18 0,16 0-1,36-53 1,-52 0-1,-72-18-15</inkml:trace>
  <inkml:trace contextRef="#ctx0" brushRef="#br0" timeOffset="9666.341">11712 900 0,'18'0'16,"-18"-18"15,0 0-31,-18-17 16,-17-18-1,35-35 17,18 0-17,52 17 1,36 54 0,-71 34-16,71 54 15,-53-1 1,-53 36-1,-18-35 1,1-1 0,-19-17-1,54-71 32,-18 1-47</inkml:trace>
  <inkml:trace contextRef="#ctx0" brushRef="#br0" timeOffset="10065.319">12330 176 0,'0'0'0,"0"-17"16,17 17 46,-17 17-62,0 1 16,18 17-16,-18 53 16,0 18-1,-18 18 1,-17-18-1,35-1 1,0-69 0,0 34-1,0-34 1,18-36 0,52-18-1,-35-17 1,18-36-1</inkml:trace>
  <inkml:trace contextRef="#ctx0" brushRef="#br0" timeOffset="10215.607">12171 494 0,'17'0'31,"1"0"-31,53-18 15,-36 1 1</inkml:trace>
  <inkml:trace contextRef="#ctx0" brushRef="#br0" timeOffset="10546.92">12753 406 0,'0'0'15,"18"0"1,-18-18-1,-18 18 32,18 18-47,-35 17 16,17 0 0,36 53-1,17-35 1,18 18-1,-36-53-15,1 34 16,-18 1 15,-35-35-15,-71 0 0,-70-18-1,105 0-15</inkml:trace>
  <inkml:trace contextRef="#ctx0" brushRef="#br0" timeOffset="11613.628">1764 1623 0,'0'0'0,"-35"-18"15,-1 18 1,54 0 47,0 0-48,17 0-15,18 0 0,88 0 16,159-35-1,35 0 1,88-18 15,-264 53-31,0-18 32,-106 0-17,-36 18 1,1 0 15,0 0-15,17-17-16,0-1 0</inkml:trace>
  <inkml:trace contextRef="#ctx0" brushRef="#br0" timeOffset="12177.71">5662 1252 0,'0'0'0,"-18"0"15,1 0 1,-54 0 0,54 0-16,-36 0 15,-18 18 1,53-18-1,1 0 1,34 0 0,89 18-1,18-18 17,281 0-17,19 0 1,-71 0-1,-177-18 1,-88 0 0,-35 1-1,-35 17 1,-18-36 15</inkml:trace>
  <inkml:trace contextRef="#ctx0" brushRef="#br0" timeOffset="12809.512">9825 1164 0,'0'0'0,"-88"18"31,70-1-31,-53 1 16,1-18 15,52 0-31,1 0 15,17 18 1,70-18 0,107 0-1,122 0 1,319-36 0,-18 1-1,-142 0 1,-229 17-1,-105-17 1,-71 17 0,-36 18-1,1 0 32</inkml:trace>
  <inkml:trace contextRef="#ctx0" brushRef="#br0" timeOffset="15890.335">1199 2328 0,'18'0'93,"-18"-17"-77,0-1 15,-18 18-15,1-18 0,-1 18-16,-35 0 15,-53 0 1,1 36-1,16 52 1,1 18 0,53 35-1,17 0 1,54 0 0,16-70-1,19-36 1,35-17-1,-18-18 17,-17-36-17,-1-17 1,-35-17-16</inkml:trace>
  <inkml:trace contextRef="#ctx0" brushRef="#br0" timeOffset="16571.332">1535 2240 0,'-18'0'16,"18"-18"-1,0 1 1,-18 17 15,18 17-15,0 1-1,0 0-15,-17 52 16,-1 36 0,18 35-1,0 18 1,-18 0 0,18-71-1,0-17 1,0-54-1,0-34 32,0-19-47,0-34 32,0 34-32,53-87 15,18 17 1,-1 88-1,19 36 1,-19 53 0,-35 17-1,-17 0 1,-18-35 0,0-18-1,35-52 16</inkml:trace>
  <inkml:trace contextRef="#ctx0" brushRef="#br0" timeOffset="17138.189">2434 2593 0,'0'0'0,"18"-18"16,-18 1 0,0-1-16,0-17 15,0-1 1,-53 19-1,-18 17 1,-35 17 0,1 54-1,52 35 1,70 0 15,1-71-31,70 35 16,18-34-1,-35-72 1,-18-34 0,-36-36-1,-17 53 1,0 36-16,0-1 16,-17 18-1,-1 53 1,18 35-1,35-17 1,18-1 0,18-35 15,-36-35-31</inkml:trace>
  <inkml:trace contextRef="#ctx0" brushRef="#br0" timeOffset="17469.382">2805 2505 0,'0'0'0,"0"-18"16,0-35-1,0 36 1,0 34 0,-18 54-1,18 35 1,0 70-1,0-88 1,0 53 0,0-17-1,0-36 1,0-35 15,-35-88 0,17-18-15,18-18-16</inkml:trace>
  <inkml:trace contextRef="#ctx0" brushRef="#br0" timeOffset="17754.485">2787 2522 0,'0'0'0,"0"-70"16,0 17-1,0 35 1,53 18 0,0 36-1,0 52 1,-53-18 15,0-17-15,0 35-1,-36-35 1,-17 0 0,-17-53-1,35 0-15</inkml:trace>
  <inkml:trace contextRef="#ctx0" brushRef="#br0" timeOffset="18236.029">3281 2258 0,'0'0'0,"0"-36"16,0 19-1,17-18 1,1 35 0,0 0-1,-1 52 1,-17 37-1,0 17 1,-17 35 0,17 0-1,0-18 1,35-35 15,0-35-15,1-17-1,16-54 1,1-35 0,-17-70-1</inkml:trace>
  <inkml:trace contextRef="#ctx0" brushRef="#br0" timeOffset="18402.318">3210 2540 0,'0'0'15,"-35"0"-15,-18 0 16,53-18 0,106-17-1,0 17 1,35-17 0</inkml:trace>
  <inkml:trace contextRef="#ctx0" brushRef="#br0" timeOffset="18784.688">3704 2558 0,'0'0'0,"35"35"16,-17-35-1,17 0 1,1-18-1,17-17 1,-36 17-16,1-70 16,-18 35-1,-18 36 1,-35 17 0,-17 53-1,34 52 16,36 1-15,0 0 0,71-35-1,0-19 1,17-52 0,-35-35-1</inkml:trace>
  <inkml:trace contextRef="#ctx0" brushRef="#br0" timeOffset="19067.572">4198 2522 0,'0'-17'16,"0"34"-16,0-52 15,35 88 1,1 18 0,-19 17-1,-17-18 16,0-17-15,-17-53 15,17-17-31,0-54 16,17-52 0,1-1-1,17 36 1,0 17-1</inkml:trace>
  <inkml:trace contextRef="#ctx0" brushRef="#br0" timeOffset="19450.174">4868 2540 0,'0'0'15,"-70"18"1,34-1 0,36 1 15,18-36 0,17 18-31,89-35 16,35 17-1,-54 1 1,-52 17 0,-70-18 15,-1 0-16</inkml:trace>
  <inkml:trace contextRef="#ctx0" brushRef="#br0" timeOffset="20234.17">5697 2293 0,'-17'0'31,"34"0"32,-17-18-48,18 1-15,0-36 32,-1 35-32,1-35 15,0 36 1,-18 34 31,0 19-32,0-19-15,0 54 16,-18 35 0,18 17-1,0 1 1,0-36 0,0 0-1,-18-53 16,18-17-31,-17-1 32,-36-17-17,0 0 1,18-17 0,-1 17-1,36-18 1,36 18 15,52 0-15,-53 0-16,53-17 15,53-1 1,-70 18 0,-54 0-1,-17-18 32,-35 1-31,0 17-16</inkml:trace>
  <inkml:trace contextRef="#ctx0" brushRef="#br0" timeOffset="21097.765">1111 3457 0,'-17'0'15,"-1"0"17,0 0-17,1 0 1,34 0 0,54 0-1,-36 0-15,212-17 16,194 17-1,141-18 1,88-17 0,-193 17-1,-266 0-15,354-17 16,-142-18 0,-123 0-1,-106 18 1,-71 17-1,-34 1 17,-72 17-17,-34 0 63,-1 0-78,0-18 16,-52-52 0</inkml:trace>
  <inkml:trace contextRef="#ctx0" brushRef="#br0" timeOffset="33644.646">476 4057 0,'0'18'15,"18"-18"1,-18 17 62,0 1-78,0 52 16,-18 1-1,18 17 1,0-17 15,-17-18-15,17-36-1,0 1 1,-18-18 0,-17-35-1,-1-1 1,19-34 0</inkml:trace>
  <inkml:trace contextRef="#ctx0" brushRef="#br0" timeOffset="34277.363">370 3845 0,'0'0'0,"-17"-17"16,-19 17-1,36-18 1,18 18 0,53 18-1,17 17 1,18 0 0,-18 36-1,-18-1 1,36-17-1,-35 0 1,-18 0 0,-36-18-1,1-17 1,-18 0 31,0-1-32,0 1 1,0 0-16,-35 17 16,-18 35-1,-53 1 1,-35 17 0,17-17-1,54-1 1,-1-17-1,54-35 1,17-1 0,0-34-1,35-19 1,53-16 0</inkml:trace>
  <inkml:trace contextRef="#ctx0" brushRef="#br0" timeOffset="34760.062">1535 4198 0,'0'0'15,"0"-18"-15,17 1 16,1 17 31,-18 17-32,0 54 1,0 17 0,0 18-1,0-18 1,0-35-1,0-18 1,-18-35 0,1-35-1,17 0 1</inkml:trace>
  <inkml:trace contextRef="#ctx0" brushRef="#br0" timeOffset="34976.032">1323 4198 0,'0'0'0,"0"-35"15,0-36 1,70 1 0,-52 52-16,70-17 15,0 17 1,1 36-1,-36 17 1,-53-17-16</inkml:trace>
  <inkml:trace contextRef="#ctx0" brushRef="#br0" timeOffset="35160.357">1411 4498 0,'-35'53'0,"70"-106"0,-105 159 16,70-71 15,0-17-31,17-18 16,36 17-1,88-17 1,-17-35 0,-18 0-1</inkml:trace>
  <inkml:trace contextRef="#ctx0" brushRef="#br0" timeOffset="35574.474">1958 4533 0,'18'0'0,"-18"18"0,0-1 16,17 1 0,1 0-1,-1-1 1,-17-34 31,0-1-32,0-35 1,0-17 0,0 34-16,18-17 15,53 1 1,70 52-1,-71 52 1,-17 1 0,-35 0-1,-18 0 1,0 18 0,-18-36-1,1-35 1,17-18-1</inkml:trace>
  <inkml:trace contextRef="#ctx0" brushRef="#br0" timeOffset="35992.373">2628 3951 0,'0'0'0,"0"-18"16,0 1-16,18-1 16,-18 36 15,17-1-16,-17 19-15,0 70 32,0-71-32,0 88 15,0-17 1,0-18 0,0-17-1,18-18 1,17-18-1,1-35 1,17-35 0,-18-18-1</inkml:trace>
  <inkml:trace contextRef="#ctx0" brushRef="#br0" timeOffset="36173.438">2505 4304 0,'0'0'0,"-18"0"16,36 0 15,-1 0-31,1 0 16,17-18-16,36 1 15,-36 17-15</inkml:trace>
  <inkml:trace contextRef="#ctx0" brushRef="#br0" timeOffset="36538.976">2893 4304 0,'0'18'47,"0"-1"-31,17 1-1,-17-1-15,36 36 16,-36 0 0,17-17-1,-17-1 1,0-70 15,0 17-31,0-53 16,36-17-1,-1 18 1,0 34 0,-17 36-1</inkml:trace>
  <inkml:trace contextRef="#ctx0" brushRef="#br0" timeOffset="36922.905">3475 4357 0,'0'-18'0,"0"1"15,-18-19 1,-17 19-1,0 17 1,-36 17 0,1 19-1,52 16 1,53 37 0,36-36-1,35-36 1,-36-34-1,-35-36 1,-35-36 15,-35 1-15,0 35 0,-18 53-1</inkml:trace>
  <inkml:trace contextRef="#ctx0" brushRef="#br0" timeOffset="37455.508">4057 4339 0,'0'0'0,"18"-17"0,-18-1 15,0-17 1,-18 17-1,-35 0 1,-35 36 0,17 17 15,1 36-15,70-1-1,35-17 1,53-17-1,36-36 1,-54-71 0,-17-35-1,-35 0 1,17-70 0,-35 17-1,0 89 1,-35 87-1,17 54 1,18 35 15,18 35-15,-18-35 0,17-1-1,1-34 1,-18-36-1,35-35 1</inkml:trace>
  <inkml:trace contextRef="#ctx0" brushRef="#br0" timeOffset="37903.301">4374 4322 0,'0'0'0,"0"-18"0,0-17 16,-17 52 31,17 1-32,0 0-15,0-1 16,0 36 0,0 0-1,35 0 1,18-35-1,18-18 1,17-71 0,-18-17-1,-34 0 1,-19 35 0,-52 70 15,0 36-16,17 18 1,18-18 0,0-18-1,0-17 17</inkml:trace>
  <inkml:trace contextRef="#ctx0" brushRef="#br0" timeOffset="38103.575">5009 4269 0,'0'0'0,"0"-18"16,18 0-1,-18 1 1,0-1-1</inkml:trace>
  <inkml:trace contextRef="#ctx0" brushRef="#br0" timeOffset="38253.168">4886 4304 0,'0'0'0,"0"18"16,-18-18-16,1 52 31,17 19-15,35-18-1,36-18 1,34-35 0,1-17-1,-71-1-15,1 0 0</inkml:trace>
  <inkml:trace contextRef="#ctx0" brushRef="#br0" timeOffset="38653.221">5380 3775 0,'0'0'0,"0"-18"0,0 36 78,0-1-78,0 1 16,0 70-1,0 18 1,0 17 0,0-70-16,0 18 15,0 52 1,0-52-1,35-36 1,18-17 0,0-18-1,0-53 1,-18 0 0</inkml:trace>
  <inkml:trace contextRef="#ctx0" brushRef="#br0" timeOffset="38819.188">5327 4163 0,'-18'0'16,"54"0"0,34-18-1,36 0 1,-53-17-1</inkml:trace>
  <inkml:trace contextRef="#ctx0" brushRef="#br0" timeOffset="39018.772">5733 4092 0,'0'0'0,"17"0"32,-17 35-1,0 18-16,0 18 1,-17-53-16,17 35 16,0-18-1,-18-35 1,18-18-16</inkml:trace>
  <inkml:trace contextRef="#ctx0" brushRef="#br0" timeOffset="39169.038">5803 3933 0,'0'0'16,"18"-70"-16,-18-36 16,-18 53-1,-17 53 1,17 35 15,1 1-31</inkml:trace>
  <inkml:trace contextRef="#ctx0" brushRef="#br0" timeOffset="39535.255">6032 4057 0,'-17'0'31,"-1"18"-16,1 17 1,-19 35 0,36-52-16,0 70 15,18-35 1,35 0 0,17-53-1,-34-35 16,-19-18-15,-17-53 0,-17 0-1,-1 71 1,0 35 0,18 18-1</inkml:trace>
  <inkml:trace contextRef="#ctx0" brushRef="#br0" timeOffset="39867.998">6297 4357 0,'0'17'0,"0"1"0,18 0 16,-18-54 31,0 19-32,0-18-15,0-36 16,35-17 0,53 0-1,36 52 1,-19 54 0,-16 52-1,-54 72 1,-53-72-1,-17 1 1,-36-54 0,54-17-1</inkml:trace>
  <inkml:trace contextRef="#ctx0" brushRef="#br0" timeOffset="40550.128">7514 3828 0,'0'0'0,"18"-18"15,-1-88 1,1 36-1,-18 52 1,18 18 0,-18 53-1,17 53 1,-17 35 0,0 53-1,0-71 16,-17-17-15,17-53 0,17-35-1,36-18 1,35-71 0,1-17-1,-72 70-15</inkml:trace>
  <inkml:trace contextRef="#ctx0" brushRef="#br0" timeOffset="40733.518">7549 4022 0,'0'0'16,"-70"0"-16,52 0 16,89-18 30,-54 18-46,89-35 32,-70 35-32,-1-18 0</inkml:trace>
  <inkml:trace contextRef="#ctx0" brushRef="#br0" timeOffset="41032.35">8079 3951 0,'0'0'15,"-18"0"1,-35 18-1,-53 52 1,71 1 0,53 17-1,52-35 1,54-35 0,-19-36-1,-16-53 1,-72-52-1,-52 52 17,-53 18-17,-36 36 1,18 34 0,36 1-16</inkml:trace>
  <inkml:trace contextRef="#ctx0" brushRef="#br0" timeOffset="41947.617">9031 4304 0,'0'0'0,"0"18"16,-35-1-1,35 1-15,-18-18 16,18 17 0,0-34 15,35-18-15,18-54-1,-35 54-15,53-159 16,-1 18-1,18-71 17,-35 88-17,-53 106 1,0 53 0,0 71-1,18 52 1,0 36-1,17 17 1,-18-17 0,19-18-1,-19-53 1,19-17 0,-19-36-1,-17-17 1,0-71-1</inkml:trace>
  <inkml:trace contextRef="#ctx0" brushRef="#br0" timeOffset="42146.84">9243 4180 0,'0'0'0,"-36"0"0,1 0 16,18 0-1,34 0 1,36 0 0,71-17-1,-19-19 1,-52 19 0</inkml:trace>
  <inkml:trace contextRef="#ctx0" brushRef="#br0" timeOffset="42597.912">9684 4022 0,'-18'0'31,"0"17"-15,1 19-1,-1 16 1,18 1-1,0 0 1,35-17 0,18-19-1,18-17 1,-1-35 0,-34 17-16,34-52 15,-17-18 1,-17 35-1,-36 70 17,-18 19-17,18-19 1,0 54 0,0-1-1,0-34 1,18-1-1,-1-35 1,18-35 0</inkml:trace>
  <inkml:trace contextRef="#ctx0" brushRef="#br0" timeOffset="42963.592">10231 3510 0,'0'0'0,"-18"-88"32,18 70-32,0 36 31,0 0-15,0 17-1,0 53 1,0-53-16,0 71 15,-18 35 1,1-17 0,17-1-1,0-35 1,53-35 0,-1-35-1,19-36 1,-18-35-1,-18-17 1</inkml:trace>
  <inkml:trace contextRef="#ctx0" brushRef="#br0" timeOffset="43129.496">10231 3863 0,'0'0'15,"-53"0"1,53-18-1,53 18 17,35-17-17,-71-1-15,36 18 16</inkml:trace>
  <inkml:trace contextRef="#ctx0" brushRef="#br0" timeOffset="43478.704">10583 3845 0,'0'18'31,"-17"0"-31,-19 34 16,19 19 15,-1 17-15,36-17-1,-1-36-15,36 0 16,-17-17 0,17-36-1,-18-35 1,-35-35 0,-18-18-1,-35 36 1,-17 52-1,34 18 1,19 18 0</inkml:trace>
  <inkml:trace contextRef="#ctx0" brushRef="#br0" timeOffset="44110.626">10848 4057 0,'0'18'31,"0"-1"-31,0 1 16,0 17-1,0 18 1,0-18-1,0-52 32,0-1-47,0-17 16,-18-1 0,18-34-1,18-36 1,17 36-1,18 70 1,71 88 0,-36-18-1,-35-17 1,-36-18 0,-17-70 15,0 0-16,36-36 1,-19 36-16,71-35 16,1 52-1,16 71 1,-34 17 0,-36 19 15,-35-19-16,-17 1 1,-1-54 0,0-17-1</inkml:trace>
  <inkml:trace contextRef="#ctx0" brushRef="#br0" timeOffset="44626.698">11959 3951 0,'18'-53'16,"-18"36"0,0-1-1,0 0 1,-35-17-1,-18 35 1,-18 18 0,0 52-1,36 18 1,35 1 0,53-19-1,0-35 1,0-52-1,-18-36 1,18-71 0,-35 71-1,-18 36 1,0 34 0,0 36 15,0 53-16,17-53 1,1 0 0,0-35-1,17-36-15</inkml:trace>
  <inkml:trace contextRef="#ctx0" brushRef="#br0" timeOffset="45043.67">12241 3281 0,'0'0'0,"0"-18"0,18 18 62,-18 18-46,0-1-16,0 19 15,0 52 1,18 35 0,-18 19-1,0-1 1,0 0-1,17-35 1,-17-71-16,36 0 16,16 18-1,-16-53 1,-1-53 0,-17-35-1</inkml:trace>
  <inkml:trace contextRef="#ctx0" brushRef="#br0" timeOffset="45209.266">12277 3810 0,'-18'0'0,"36"0"0,-54 0 16,72 0 15,17-35-15,35-1-1,0-16 1</inkml:trace>
  <inkml:trace contextRef="#ctx0" brushRef="#br0" timeOffset="45392.154">12682 3651 0,'0'0'0,"0"36"16,18-1-1,0 18 1,-18 53 15,0-54-15,0-16-1,-18-54 1</inkml:trace>
  <inkml:trace contextRef="#ctx0" brushRef="#br0" timeOffset="45543.26">12735 3528 0,'0'-36'0,"0"72"0,0-124 16,0 35-1,0 17 1,-17 36 0,-1 18-1</inkml:trace>
  <inkml:trace contextRef="#ctx0" brushRef="#br0" timeOffset="45925.162">13106 3651 0,'-18'0'31,"0"18"-15,-35 35 0,36 35-1,17 18 1,17-36 0,36-34-1,-17-19-15,17-34 31,-36-1-15,1-123 0,-18 17-1,-35 1 1,-1 52 0,-17 71-1,18 0 1</inkml:trace>
  <inkml:trace contextRef="#ctx0" brushRef="#br0" timeOffset="46275.206">13282 3898 0,'0'0'0,"0"53"16,0-35-1,18-18 1,-18-18-1,0-35 17,17-53-17,36 1 1,0-1 0,-18 88-16,54 18 15,-1 71 1,-35 17-1,-18 35 1,-35-17 0,-18 0-1,-35-53 1,18-53 0</inkml:trace>
  <inkml:trace contextRef="#ctx0" brushRef="#br0" timeOffset="52630.272">2734 5345 0,'-18'0'32,"1"0"-32,-1 17 15,-17 1 1,17-18-1,1 0-15,17 17 16,35-17 15,88 0-15,54 0 0,-1 0-1,-70 0 1,-53 0-1,-71-17 17,18-1-17,-17 1-15</inkml:trace>
  <inkml:trace contextRef="#ctx0" brushRef="#br0" timeOffset="53296.598">4039 5203 0,'0'0'0,"0"-17"32,-17-1-17,-1 18 1,0 0-16,1 71 16,-1 17-1,0 35 1,18-52-1,18 17 1,17-53 0,1-17 15,34-88-15,-17-19-1,-35 19 1,-1 52-1,-17 36 1,0 52 0,36-17-1,-1-17 1,53-19 0,0-17-1,-17-35 1,-36-53-1,-17 52-15,-18-69 16,-35 34 0,-18 53 15,-18 36-15,18 0-1</inkml:trace>
  <inkml:trace contextRef="#ctx0" brushRef="#br0" timeOffset="53778.944">4745 5027 0,'0'0'0,"0"-53"15,-35-17 1,17 105 31,18 35-47,18 72 15,-18-1 17,0-18-17,0-17 1,17-53-1,1-35 1,-1-18 0,1-18-16,0-35 15,70-88 1,-35 70 0,0 36-1,17 70 1,1 36-1,17 35 1,-70-53 0,-18 0-1,-18-53 17</inkml:trace>
  <inkml:trace contextRef="#ctx0" brushRef="#br0" timeOffset="54227.438">5574 5327 0,'0'0'0,"0"-35"15,0 17-15,0 0 16,-53 1-1,18 17 1,-18 17 0,17 36-1,36 18 1,0-1 0,71-34 15,17-19-16,-35-52 1,-35-18 0,-18 0-1,-18 53 17,18 18-32,0 17 15,0 18 1,18 0-1,-1-18 1,1-35 0</inkml:trace>
  <inkml:trace contextRef="#ctx0" brushRef="#br0" timeOffset="54577.288">5891 4886 0,'0'0'0,"0"-53"16,0-18-1,0 124 17,0 36-17,0 52 1,18-18-1,-18-88-15,0 89 16,0-18 0,18-36-1,-1-17 1,36-35 15,18-36-15,-18-52-1,-18 17-15</inkml:trace>
  <inkml:trace contextRef="#ctx0" brushRef="#br0" timeOffset="54727.268">5944 5186 0,'0'0'0,"-17"0"15,-1 0 1,89 0-1,17-18 1,-18-17 0</inkml:trace>
  <inkml:trace contextRef="#ctx0" brushRef="#br0" timeOffset="55309.592">6491 4868 0,'0'0'0,"0"-17"16,0-1-1,18-35 1,-1 35 0,19 18-1,-19 0-15,36 0 16,-18 0-16,107 36 15,-37 17 1,-69 35 0,-89 18-1,-53-18 1,0-18 0,18 1-1,70-53 1</inkml:trace>
  <inkml:trace contextRef="#ctx0" brushRef="#br0" timeOffset="55482.63">6650 5433 0,'35'17'16,"-70"-34"-16,123 87 15,-53-52 1,-35 17 0,0-17-1,18 0 1,-18-1-1,0-70 17,0 36-32</inkml:trace>
  <inkml:trace contextRef="#ctx0" brushRef="#br0" timeOffset="56408.28">7937 5133 0,'0'0'0,"0"-18"16,0 1-1,-17 17-15,-1 0 16,18 17-16,-17 1 16,17 70-1,0 18 1,17-18 15,54-17-15,17-36-1,53-70 1,-70-36 0,-36-17-1,0 17 1,-35 36-1,0 53 1,35 35 0,36 17-1,35-17 1,0-35 0,-18-36-1,-35-35 1,-36-35 15,-34-35-15,-36 34-1,18 54 1,-18 35 0,35 0-16</inkml:trace>
  <inkml:trace contextRef="#ctx0" brushRef="#br0" timeOffset="56912.475">8872 4745 0,'0'0'0,"0"-18"0,0-17 15,0 17 1,-17 36-1,17 52 1,0 72 15,17 34-15,1-35 0,-18-106-16,0 71 15,0-35 1,18-54-1,-1-52 17,1 17-32,-18-17 15,53-88 1,17 52 0,1 54-1,-18 52 1,0 35-1,-36 19 17,-17-1-17,0-53 1,0-53 15</inkml:trace>
  <inkml:trace contextRef="#ctx0" brushRef="#br0" timeOffset="57473.25">9490 5115 0,'0'0'0,"0"-17"0,0-1 16,-18 18-1,0 18 1,18 52 15,18-17-15,35 0-1,18-35 1,-1-18 0,18-53-1,-52-35 1,-19 35-1,-17-36 1,0 54 0,-53 123 31,53-70-47,0 17 0,0 106 15,0 0 1,36 1-1,-36-19 1,0 1 15,-36-89-15,-17-35 0,-35 0-1,-18-53 1,36-18-1,52 1 1,106-89 0</inkml:trace>
  <inkml:trace contextRef="#ctx0" brushRef="#br0" timeOffset="57923.144">10089 4745 0,'0'0'0,"0"-35"16,18-18 0,0 0-1,35 35 1,17 18 0,1 35-1,-71-17-15,17 35 16,-17 0-1,-35 35 17,-18-17-32,-17 34 31,34-34-15,1-18-1,35-35-15</inkml:trace>
  <inkml:trace contextRef="#ctx0" brushRef="#br0" timeOffset="58105.49">10195 5345 0,'18'52'16,"-36"-104"-16,54 122 15,-36-35 1,0 1 0,0-19-1,0-34 32,0-1-47,-18-35 16</inkml:trace>
  <inkml:trace contextRef="#ctx0" brushRef="#br0" timeOffset="60984.434">11042 4780 0,'0'-18'31,"0"36"1,-18 0-17,1 52-15,-19 1 16,19 52 0,17-17-1,0-35 1,0-54-1,0-34 17,35-54-17,0-70 1,18-35 0,0 35-1,0 70 1,-35 53-16,35 18 15,17 53 1,1 35 0,-36 18-1,-17 0 1,-18 18 0,0-36 15,0-18-16,17-34 1,-17-54 0,0 0-16</inkml:trace>
  <inkml:trace contextRef="#ctx0" brushRef="#br0" timeOffset="61149.748">11165 5098 0,'-35'-18'0,"70"36"0,-140-54 15,122 19 17,89 17-17,35 0 1,-17 0 0</inkml:trace>
  <inkml:trace contextRef="#ctx0" brushRef="#br0" timeOffset="61699.968">11977 5009 0,'0'0'0,"17"-35"16,-17 18-1,-17-19 1,-36 36-1,-35 0 1,-1 18 0,1 35-1,71 17 1,17 1 0,88-18-1,35-36 16,-52-69-15,-18-54 0,-36-53-1,-17 0 1,0 71 0,-17 35-1,-1 53 1,1 18-1,17 52 1,0 36 0,17 35-1,1 18 1,-1-71 0,19-53-1,17-17 1,-53-36-1</inkml:trace>
  <inkml:trace contextRef="#ctx0" brushRef="#br0" timeOffset="62032.25">12188 4921 0,'0'-35'16,"0"70"-16,0-88 15,0 89 16,18 34-15,35 18 0,0-17-1,-18-36 1,18-35 0,-18-35-1,1-18 1,-36 18-16,0-36 15,0-35 17,-18 71-17,-17 35 1,17 0 0</inkml:trace>
  <inkml:trace contextRef="#ctx0" brushRef="#br0" timeOffset="63119.457">13794 4921 0,'0'53'15,"-18"-53"1,-35-17 0,-53-36 15,-17-18-15,87 36-16,-52-53 15,71-1 1,52 36-1,18 18 1,0 53 0,-36 17-1,-17 36 1,-35 17 0,0 18-1,17 0 1,18-1-1,18-52 1,35-35 15,35-36-15,-18-52 0,1-71-1,-36-1 1,-17 54-1,-18 35 1</inkml:trace>
  <inkml:trace contextRef="#ctx0" brushRef="#br0" timeOffset="63413.751">14323 4586 0,'0'0'15,"0"-18"1,-18 18 0,-17 0-1,17 36 1,18 70-1,18-18 1,-1 18 0,1-36-1,-18-17 1,0-71 0,0-34-1</inkml:trace>
  <inkml:trace contextRef="#ctx0" brushRef="#br0" timeOffset="63730.296">14252 4551 0,'0'-53'0,"0"106"0,0-141 15,0 35 1,71 0 0,70 53-1,18 35 1,-36 36-1,-52-1 1,-54 18 0,-52 18-1,-18-18 1,0-17 0,-35-18-1,0-18 1,17-35-1,-35-17 1,89-1 0</inkml:trace>
  <inkml:trace contextRef="#ctx0" brushRef="#br0" timeOffset="63996.71">14887 4639 0,'0'0'0,"18"-18"16,-1 18 0,1 18 15,0-18-31,-18 35 16,0 36-1,0-18 1,0 0-1,0-36 1,0-52 0,0 17-16</inkml:trace>
  <inkml:trace contextRef="#ctx0" brushRef="#br0" timeOffset="64120.287">14993 4480 0,'0'-35'16,"0"70"-16,0-105 15,0 52 1,-18 18 15,18 18-31</inkml:trace>
  <inkml:trace contextRef="#ctx0" brushRef="#br0" timeOffset="64496.439">15258 4568 0,'0'0'0,"17"0"0,1 0 16,0 0-1,-71 0 32,17 0-31,1 36-1,17-36-15,18 35 16,18 53 0,35-17-1,-18-1 1,-17-34 0,-18-1-1,-18-17 1,-70-18-1,0 0 1,35-18 0,53 0-1</inkml:trace>
  <inkml:trace contextRef="#ctx0" brushRef="#br0" timeOffset="65044.522">15752 4674 0,'0'0'0,"0"-17"0,0-1 16,-18-17-1,-17 17 1,-36 0 0,0 1-1,1 34 1,-1 19 15,54 34-15,17 1-1,70 17 1,71-53 0,-105-35-1,52-88 1,-53 0 0,-17 17-1,-18 36 1,0 53-1,17 52 1,1 1 0,35 17-1,18-35 1,-1-53 0,1-35-1</inkml:trace>
  <inkml:trace contextRef="#ctx0" brushRef="#br0" timeOffset="65693.689">16510 3986 0,'0'0'0,"18"-53"15,-18 1 1,0 69 31,-18 1-47,18 70 16,0 18-1,-18 35 16,1 0-15,-1-17 0,18-1-1,0-105-15,-18 70 16,18-35 0,0-71 15,0 0-16,0-34 1,-35-19 0,35 53-16,-53-52 15,0 52 1,0 18 15,0 0-31,1 18 31,16 17-15,54 71 0,35-18-1,35-17 1,-17-18 0,-1-53-1,1-53 1,-36 35-16</inkml:trace>
  <inkml:trace contextRef="#ctx0" brushRef="#br0" timeOffset="66093.239">16775 4463 0,'17'-18'0,"-34"36"0,34-54 31,-17 54 0,0 0-15,-17-1 0,17 54-1,0-18 1,0-36-16,17 19 16,18 17-1,1-36 1,-1-17-1,18-35 1,18-36 0,87-52-1,-87 35 1,-36 52 0,-35 19-1,0 34 32,-18-17-47</inkml:trace>
  <inkml:trace contextRef="#ctx0" brushRef="#br0" timeOffset="67940.205">441 6650 0,'-71'0'16,"18"0"-1,1 0 1,16-18-1,36-35 1,36 0 15,34 18-15,36 35 0,0 18-1,-36 52 1,-87 18-1,-54 18 1,-35-17 0,-17-37-1,70-34 1,35-18-16,1 0 16,52-35-1,0 0 1,-17 35-1,35 17 17,-18 18-17,18 18 1,53 0 0,-36-53-1,19 0 1,-72-17-16</inkml:trace>
  <inkml:trace contextRef="#ctx0" brushRef="#br0" timeOffset="68273.267">688 6121 0,'0'0'0,"0"-18"15,0 36 32,18-18-47,17 35 16,-18-17-16,54 52 15,35 36 1,0 0 0,-18-18-1,0-17 1,-35-19 0</inkml:trace>
  <inkml:trace contextRef="#ctx0" brushRef="#br0" timeOffset="68556.16">1323 6667 0,'-18'0'0,"36"0"0,0 0 15,-1 0 1,-17-17 15,-17 52 1,-1-17-32,-35 70 15,-53 0 1,0 36-1,0-19 1,18 1 0,18-18-1,52-70 1,36-36 0,17-17-1,-17 18 1</inkml:trace>
  <inkml:trace contextRef="#ctx0" brushRef="#br0" timeOffset="72649.795">2364 6685 0,'0'-18'32,"-18"18"-17,0 0 1,-35 0 0</inkml:trace>
  <inkml:trace contextRef="#ctx0" brushRef="#br0" timeOffset="74546.451">2328 6473 0,'0'-17'62,"0"34"-46,-17 1 0,-1 0-1,0 17-15,-17 53 16,0 36 0,0-36-1,17 0 1,0-35-1,18-35 1,0-36 15,0-35 1,18-35-17,35-36 1,35-105-1,-35 123 1,-35 71-16,17-36 16,-35 54-1,35 70 1,-17 17 0,17 36-1,0 35 1,-35-70-1,18 35 1,-18-53 0,18-1-1,-18-69 32,0-18-47</inkml:trace>
  <inkml:trace contextRef="#ctx0" brushRef="#br0" timeOffset="74761.89">2152 6773 0,'0'0'0,"-53"0"16,35 18-1,36-18 1,53 0-1,17-18 1,35-17 0,-70 17-1</inkml:trace>
  <inkml:trace contextRef="#ctx0" brushRef="#br0" timeOffset="75363.3">2805 6720 0,'0'0'0,"17"-35"16,-17 17-1,0 36 48,0 0-63,0 17 15,0 36 1,0 17 0,0-18-1,35-34 1,18-36 0,0-53-1,0 17 1,-35 1-16,35-71 15,-18 18 1,-35 53 0,-18 52 15,18 1-31,-17 53 31,17-36-15,-18 36-1,18-19 1,0-16 0,35-36-1</inkml:trace>
  <inkml:trace contextRef="#ctx0" brushRef="#br0" timeOffset="75794.724">3475 6279 0,'0'0'15,"17"-52"1,-17 34-1,0 0 1,18 36 0,-18 35-1,18 35 1,-18 18 0,0 17-1,17-35 1,1 36-1,0-71 1,-1-18 0,19-35-1,52-35 17,-53 0-32,0-18 15</inkml:trace>
  <inkml:trace contextRef="#ctx0" brushRef="#br0" timeOffset="75960.755">3440 6579 0,'0'0'0,"-18"0"16,-17 0 0,88 0-1,52 0 1,19-17-1,-54-1 1</inkml:trace>
  <inkml:trace contextRef="#ctx0" brushRef="#br0" timeOffset="76309.305">3951 6544 0,'0'18'15,"0"-1"1,-18 1-16,1 17 16,-1 18-1,18-18 1,53 18 0,18-17-1,-1-36 1,-17-36-1,-53-17 1,0-17 0,-35-36-1,-18 53 1,-35 35 0,0 36-1,52 0 1</inkml:trace>
  <inkml:trace contextRef="#ctx0" brushRef="#br0" timeOffset="77075.286">4357 6703 0,'0'0'0,"17"0"16,-17 17 0,0 1-1,0 0 1,18-1-1,-18 1 1,0 17 0,0-17-1,0-36 17,0 1-17,0-36 1,0 0-1,0 35 1,18 0 0,17 18-1,18 0 1,-18 0 0,-17 0-1,-18 18 1,0 0 15,-18-18-15,1-18-1,-1 0 1,18-17 0,18 0-1,52-18 1,-35 35-16,89 1 15,-1 17 1,-52 53 0,-53 0-1,-18 17 1,0-17 0,-18-18-1,0-17 16,1-36-31</inkml:trace>
  <inkml:trace contextRef="#ctx0" brushRef="#br0" timeOffset="77608.294">5362 6650 0,'18'0'15,"-36"0"-15,53-18 0,1-17 16,-19-18 0,-17 35-1,-53 1 1,-17 17 15,-54 53-15,54 17-1,52 1 1,71-18 0,35-18-1,1-35 1,-1-53-1,-53-18 1,-35 1 0,0 17-1,-35 106 17,35 0-17,17 17 1,36-17-1,0-35 1,0-18 0</inkml:trace>
  <inkml:trace contextRef="#ctx0" brushRef="#br0" timeOffset="77990.733">5803 6138 0,'0'0'0,"0"-53"15,-17 18 1,17 53 31,0 17-47,0 53 15,0 18 17,0-71-32,0 36 15,0 88 1,17-54 0,1-34-1,-1-36 1,19 1-1,17-36 1,35-71 0,-71 18-1</inkml:trace>
  <inkml:trace contextRef="#ctx0" brushRef="#br0" timeOffset="78157.62">5838 6491 0,'-17'0'15,"34"0"-15,-69 0 16,69 0 15,54 0-15,-1-35 0,-17 35-16</inkml:trace>
  <inkml:trace contextRef="#ctx0" brushRef="#br0" timeOffset="78339.376">6121 6438 0,'17'0'16,"-17"18"-1,0 17 1,0 36 0,0-54-16,0 36 15,0 0 1,0-35-1,-17-18 1</inkml:trace>
  <inkml:trace contextRef="#ctx0" brushRef="#br0" timeOffset="78491.485">6191 6279 0,'0'-17'0,"0"34"0,0-69 16,-17-1-1,-1 17 1,-17 54 0,35 17-1</inkml:trace>
  <inkml:trace contextRef="#ctx0" brushRef="#br0" timeOffset="78888.502">6544 6491 0,'0'0'0,"-18"0"16,1 0 0,-1 0-1,-35 18 1,36-1-16,-19 54 15,36-1 1,53-17 0,18-17-1,17-36 1,-18-18 0,-34-53-1,-36-34 1,-18-1-1,-35 18 17,0 88-32,-17 0 31,70 17-31</inkml:trace>
  <inkml:trace contextRef="#ctx0" brushRef="#br0" timeOffset="79222.015">6879 6738 0,'0'0'0,"18"18"16,-1-18-1,1 0 1,-18-36 0,0-34-1,0-18 1,35-18-1,18 35 1,35 89 0,1 52 15,-19 36-15,-70-18-1,0-17 1,-35-36-1,-18-17 1</inkml:trace>
  <inkml:trace contextRef="#ctx0" brushRef="#br0" timeOffset="79755.844">8431 6227 0,'0'0'0,"0"-18"0,-17-17 16,17-1-1,0 54 16,17 35-15,-17 53 0,0 17-1,-17 1 1,-1-19 15,18-16-15,0-19-1,35-34 1,36-19 0,-36-17-16,53-53 15,-35 0-15</inkml:trace>
  <inkml:trace contextRef="#ctx0" brushRef="#br0" timeOffset="79938.064">8326 6544 0,'0'0'0,"-53"0"0,-53 0 16,71-18-1,87 18 17,54 0-17,71-35 1,-72 17-16</inkml:trace>
  <inkml:trace contextRef="#ctx0" brushRef="#br0" timeOffset="80237.219">8855 6403 0,'0'0'15,"-36"0"17,-16 35-17,34 0-15,-35 36 16,53 17-1,53 0 1,17-52 0,1-36-1,-36-18 1,-17-88 15,-53 18-15,-1 17-1,19 36 1,-19 35 0,36 18-1</inkml:trace>
  <inkml:trace contextRef="#ctx0" brushRef="#br0" timeOffset="80586.309">9207 6509 0,'0'0'0,"0"-18"0,-35 71 47,18-35-47,-19 52 16,36 1 0,0-18 15,53-18-16,18-35 1,-54-18-16,54-17 16,-53-53-1,-18-36 1,-36 36 0,-34 53-1,-18 53 1,70 17-1</inkml:trace>
  <inkml:trace contextRef="#ctx0" brushRef="#br0" timeOffset="80887.26">9701 6227 0,'0'0'0,"0"-71"15,0-35 1,0 53 0,0 36-1,-17 87 1,17 54 0,35 17-1,-35 17 1,0-34-1,-18-36 1,1-17 0,-1-54-1,18-34 1</inkml:trace>
  <inkml:trace contextRef="#ctx0" brushRef="#br0" timeOffset="81236.173">10054 6456 0,'0'0'0,"35"-18"16,-35 1-16,0-1 15,0 0 1,0 1 0,-52 17 15,-1 17-16,53 36 1,0-35-16,35 52 16,18 1-1,0-1 1,-36-17 0,-34 0 15,-19-35-16,-122 0 1,-19-54 0,71 19-16</inkml:trace>
  <inkml:trace contextRef="#ctx0" brushRef="#br0" timeOffset="82733.145">335 8220 0,'0'0'0,"-18"0"16,-34 0-1,16 0 1,19 0-16,17-18 31,53-17-15,-1 17-1,54-17 1,0 35 0,-18 0-1,-70 18 1,-18-1-1,-35 71 1,-36 1 0,1-19-1,34-35 1,89-35 15,-17 0-31,52-17 16,-18 34-1,-34 19 1,-54 34 0,-53 18-1,-17-35 1,0-17 0,0-36-1,17-36 1,71-34-1,53-18 17,-35 52-32</inkml:trace>
  <inkml:trace contextRef="#ctx0" brushRef="#br0" timeOffset="83282.173">776 7902 0,'0'0'0,"0"-17"0,0 34 46,18 1-30,17 17 0,36 18-1,52 18 1,1-18 0,-36 17-1,-53-52-15,36 35 16,-36-18-1,-18-17 1,-17 17 0,0-18-1,-35 54 1,-18 0 0,-88 70-1,18-35 1,-1-18 15,18-18-15,36-34-1,105-72 17,-17 1-32,-1 17 0</inkml:trace>
  <inkml:trace contextRef="#ctx0" brushRef="#br0" timeOffset="84248.605">2205 8079 0,'0'0'0,"-18"0"0,1 0 16,-1-18-1,18 0 1,-18 18 0,18 53 15,0 35-15,0 54-1,0-19 1,0-88-16,0 53 15,0-52 1,-17-54 0,-1-52-1</inkml:trace>
  <inkml:trace contextRef="#ctx0" brushRef="#br0" timeOffset="84414.396">1887 8167 0,'0'0'0,"-35"-71"15,0-35 1,88 18 0,35 53-1,35 35 1,-34 35 0,-54 36-1</inkml:trace>
  <inkml:trace contextRef="#ctx0" brushRef="#br0" timeOffset="84580.662">1834 8520 0,'0'0'0,"-17"35"0,-18 53 15,70-53 17,88-17-17,1-18 1,17-18-1,-106 1-15</inkml:trace>
  <inkml:trace contextRef="#ctx0" brushRef="#br0" timeOffset="87791.301">2469 8484 0,'-17'0'31,"-1"0"16,18 18-31,0 0-1,0-1-15,0 36 16,0 35 0,0-35-1,-17 18 1,17-54-16,0 19 16,0-19-1,0-70 32,0-35-31,0-18-1,17 53-15,1-35 16,17-18 0,18 71-1,18 88 1,-19 53-1,-16 0 1,-36 0 0,0-18-1,0-53 1,0-53 15</inkml:trace>
  <inkml:trace contextRef="#ctx0" brushRef="#br0" timeOffset="88324.626">2910 8149 0,'0'0'0,"0"-17"16,0-1-1,18 18 17,0 0-17,-1 35 1,-17 18 0,0 35-1,-17 18 1,17 18-1,0-1 1,0-105-16,0 52 16,17 1-1,36-36 1,18-53 0,-1 1-1,1-71 1,-53 52-1</inkml:trace>
  <inkml:trace contextRef="#ctx0" brushRef="#br0" timeOffset="88490.806">2981 8449 0,'0'0'0,"-18"0"0,1-18 15,-19 18 1,36-17-1,36 17 1,52-18 0,18-17-1</inkml:trace>
  <inkml:trace contextRef="#ctx0" brushRef="#br0" timeOffset="88822.127">3351 8361 0,'0'0'0,"18"17"0,17 19 16,1 17 15,-1 17-15,-35 18 0,0-35-1,0-17 1,0-54 15,0-53-15,17-17-1,19-35 1,-19 35 0,-17 70-16,18 0 15</inkml:trace>
  <inkml:trace contextRef="#ctx0" brushRef="#br0" timeOffset="89156.106">3845 8467 0,'0'0'16,"0"-18"-1,-17 18 1,-1 18 0,0-18-1,1 17-15,-1 54 16,18 17 0,18 0-1,52-35 1,36-35-1,-35-18 1,-36-71 0,-35-17 15,-35-18-15,-54 0-1</inkml:trace>
  <inkml:trace contextRef="#ctx0" brushRef="#br0" timeOffset="89840.54">4410 8520 0,'0'0'0,"0"-18"0,0 0 31,0 1-15,0-19 0,-18 19-1,-17-1 1,-18 36-1,0 17 1,0 36 0,53 34-1,35-34 1,54 0 0,-1-89-1,-53-17 1,18-71-1,-35-71 1,-18-52 15,0 106-15,0 70 0,0 35-1,-18 36 1,18-1-1,0 54 1,0 88 0,0-18-1,0-18 1,0-17 0,0-18-1,18-52 1,34-36-1,-34-18 1</inkml:trace>
  <inkml:trace contextRef="#ctx0" brushRef="#br0" timeOffset="90270.646">4780 8502 0,'0'0'0,"0"-18"0,0 1 16,-18-1-1,1 18 1,-18 18 0,35 17-1,0 35 1,0 1 0,70-18-1,1-35 1,17-54-1,-18-34 1,-17-36 0,-17 0 15,-19 71-15,-34 70 15,-1 36-16,18-1 1,0 1 0,0-18-1,0-36-15,0 1 16</inkml:trace>
  <inkml:trace contextRef="#ctx0" brushRef="#br0" timeOffset="90636.941">5450 8326 0,'0'0'0,"18"-18"16,-18 0-1,0-17 1,-18 35 0,-17 0-1,-18 18 1,-17 70 0,34 0-1,19 18 1,52 0-1,18-36 1,17-52 0,1-36-1,0-52 1</inkml:trace>
  <inkml:trace contextRef="#ctx0" brushRef="#br0" timeOffset="91052.779">5715 7937 0,'0'0'0,"0"-17"15,0-1 1,0 36 46,0-1-46,0 19-16,0 52 16,0 18 15,0 17-16,0-17 1,0-18 0,0-70-16,35 70 15,-17-35 1,17-53 0,18-18-1,-35-70 1</inkml:trace>
  <inkml:trace contextRef="#ctx0" brushRef="#br0" timeOffset="91236.454">5750 8255 0,'0'0'0,"-17"0"0,-1-18 31,53 18 0,1 0-15,34-17 0,-35-1-16</inkml:trace>
  <inkml:trace contextRef="#ctx0" brushRef="#br0" timeOffset="91403.341">6015 8202 0,'17'0'15,"-17"18"16,0-1-31,0 19 16,0 52 0,0-35-1,0-36-15,0 19 16</inkml:trace>
  <inkml:trace contextRef="#ctx0" brushRef="#br0" timeOffset="91568.511">6085 8061 0,'0'0'0,"0"-18"0,0-52 16,-17 52 0,-1 18-1,18 18 1,-18-1-1</inkml:trace>
  <inkml:trace contextRef="#ctx0" brushRef="#br0" timeOffset="91984.461">6262 8149 0,'0'0'16,"0"18"0,0-1-1,-35 1 1,-18 35 0,35 18-1,18 34 1,53-34-1,17-36 1,19-35 0,-36-35-1,-1-36 1,-34 36-16,-18-71 16,-35 0 15,-36 54-16,1 52 1,17 0 0,35 17-16</inkml:trace>
  <inkml:trace contextRef="#ctx0" brushRef="#br0" timeOffset="92318.691">6615 8431 0,'0'0'0,"17"36"15,-17-19 1,0-34 31,0-19-47,-17-17 16,17-35-1,35-18 1,35 36 15,-34 52-31,87 1 16,1 70-1,-36 52 1,-53 1 0,-70 0-1,0-35 1,-18-54-1</inkml:trace>
  <inkml:trace contextRef="#ctx0" brushRef="#br0" timeOffset="92934.549">7902 7937 0,'0'0'0,"18"-17"0,-1-18 0,19-1 16,17-17 0,-36 36-1,-17-19 1</inkml:trace>
  <inkml:trace contextRef="#ctx0" brushRef="#br0" timeOffset="93132.409">8114 7920 0,'0'17'16,"0"-34"-16,-35 105 15,17 0 1,0 18 0,18-35-1,0-54-15,18 71 16,35-35-1,35-53 1,18 0 0,0-70-1,-71-1 1</inkml:trace>
  <inkml:trace contextRef="#ctx0" brushRef="#br0" timeOffset="93333.006">8043 8114 0,'0'0'16,"-35"0"-16,-36 0 15,71-18 1,53 1 0,89-1-1,16 0 1,-17-17-1,-105 35-15</inkml:trace>
  <inkml:trace contextRef="#ctx0" brushRef="#br0" timeOffset="93600.333">8608 7990 0,'-18'0'16,"0"18"-1,1 0-15,-18 35 16,17-36-1,18 54 1,53-1 0,35-34-1,0-36 1,-35-36 0,-35-17-1,-36-35 1,-52 35-1,-19 18 1,1 35-16</inkml:trace>
  <inkml:trace contextRef="#ctx0" brushRef="#br0" timeOffset="94315.538">7973 7726 0,'0'0'0,"17"-18"31,1 18-15,0-17-1,-1 17 1,1 0-1,-18-18 1,0 36 78,0-1-79,18 1-15,-1 52 16,-17 1 0,0-1 15,-35 1-15,17-18-1,18-35 1</inkml:trace>
  <inkml:trace contextRef="#ctx0" brushRef="#br0" timeOffset="95262.558">10266 7920 0,'0'0'16,"17"0"15,1 0-15,0-35-1,-1-1 1,1-34 0,-18-1-1,-35 18 17,-36 53-17,-35 18 1,36 35-1,52 35 1,18-53-16,18 36 16,70 52-1,0-17 1,-53-35 0,-35-18-1,-17-36 1,-54 1-1,-35-18 1,1-18 0</inkml:trace>
  <inkml:trace contextRef="#ctx0" brushRef="#br0" timeOffset="95695.209">10407 8220 0,'0'0'0,"18"0"47,-18-18-32,35 18-15,-18-35 16,1 0 0,0-1-1,-18-17 17,0 36-17,-18 17-15,-17 17 16,-18 36-1,35 0 1,18 35 0,36-17-1,16-18 1,19-36 0,0-34-1,-1-54 1,-52 54-16</inkml:trace>
  <inkml:trace contextRef="#ctx0" brushRef="#br0" timeOffset="95962.45">10936 7726 0,'-18'-35'16,"36"70"-16,-71-123 16,18 35-1,17 35 1,1 53-1,17 36 1,0 88 0,0-36-1,0 1 1,0-36 0,0-35-1,17-18 1,19-35-1,16 0-15</inkml:trace>
  <inkml:trace contextRef="#ctx0" brushRef="#br0" timeOffset="96310.923">11271 8096 0,'0'0'0,"-35"0"16,17 18-1,54-18 17,17 0-17,17-35 1,-17-18 0,-35 35-16,-18-53 15,0 36 1,-53 35-1,-35 35 1,17 18 0,53 18-1,18 0 1,71-19 15,35-34-15,-53 0-16</inkml:trace>
  <inkml:trace contextRef="#ctx0" brushRef="#br0" timeOffset="96644.631">11659 8255 0,'0'0'16,"0"-18"31,-17 1-47,17-1 15,0-17 1,0-36 0,0 36-16,35-36 15,35 18 1,36 71 15,-17 35-15,-37 35-1,-52-17 1,-17-1 0,-18-34-1,17-19 1,0-17 0</inkml:trace>
  <inkml:trace contextRef="#ctx0" brushRef="#br0" timeOffset="96826.794">12188 8043 0,'0'0'0,"18"-17"15,-18 34 17,0 1-17,0 17 1,0 18-1,0-35-15</inkml:trace>
  <inkml:trace contextRef="#ctx0" brushRef="#br0" timeOffset="96894.329">12224 8255 0,'0'-35'15,"0"70"-15,0-88 16</inkml:trace>
  <inkml:trace contextRef="#ctx0" brushRef="#br0" timeOffset="97028.825">12241 7832 0,'18'-36'0,"-36"72"0,36-160 16,-18 107 0,0-1-1,0 36 17</inkml:trace>
  <inkml:trace contextRef="#ctx0" brushRef="#br0" timeOffset="97509.89">12418 7990 0,'0'0'0,"-18"0"16,18-17-1,-18 17 1,18 17-16,-17 19 16,-1-1-1,18 36 1,0-1 0,18-35-1,35-17-15,53 0 31,-36-36-15,18-53 0,-35-17-1,-17 0 1,-36 35 0,-36 71 15,19 52-16,17 1 1,0-18 0,35-18-1,-17-17 1</inkml:trace>
  <inkml:trace contextRef="#ctx0" brushRef="#br0" timeOffset="98025.277">12947 8202 0,'-18'0'32,"1"-18"30,17 1-62,0-1 16,-18 18-16,18-70 15,0-1 1,53 0 0,17 36-1,19 53 1,-1 52 0,-53-17-1,-35 0 1,0-35-1,0 0 1,0-36 0,0-17-1,0-18 1,53-18 0,0 1-1,53 70 1,-71 70-1,-17 18 1,-54 1 0,1-19-1,-35-35 1,34-17 0</inkml:trace>
  <inkml:trace contextRef="#ctx0" brushRef="#br0" timeOffset="101026.965">2999 9419 0,'-18'0'16,"0"0"-1,1 0 1,17 18 62,17-18-78,1 0 16,0 0-16,-1 0 0,89 0 31,-18 0-15,18 0-1,-35 0 1,-54 0-1,-17-18 64</inkml:trace>
  <inkml:trace contextRef="#ctx0" brushRef="#br0" timeOffset="106745.175">4039 9260 0,'0'0'0,"-17"0"0,17-17 32,-18-1-17,18 0 1,-18 18 15,18 36-15,0-19-16,0 54 15,0-18 1,0 53 0,18-18-1,17-18 1,1-34-1,34-72 1,-17-34 0,-18-1-1,-35 18 17,0 71-1,18 17-16,-18-17-15,35 35 16,18-18 0,0-35-1,-18-17 1,1-36 0,-36-18-1,0-35 1,-36 36-1,-17 52 1,36 18 0,17 18-1</inkml:trace>
  <inkml:trace contextRef="#ctx0" brushRef="#br0" timeOffset="107259.569">4621 9190 0,'0'0'0,"0"-35"15,0 17 1,0 36 15,0-1-15,0 71-1,18 1 1,-18-54-16,18 35 16,17 36-1,-17-18 1,-18-52 0,17-89 30,1-35-30,17-53 0,0 88-1,1 35 1,52 36 0,18 52-1,-71-52-15,53 70 16,-53-17-1,-35-19 1,0-16 0</inkml:trace>
  <inkml:trace contextRef="#ctx0" brushRef="#br0" timeOffset="107743.064">5503 9454 0,'0'0'0,"18"-17"16,-18-1 0,0 1-1,0-1 1,-35 0-1,-18 18 1,-18 18 0,18 35-1,18 70 1,53-70 0,35 0-1,17-35 16,-17-36-15,0-88 0,-53 18-1,0 53 1,0 70 15,0 36-15,18-1-1,-1 1 1,19-36 0,-19-35-1</inkml:trace>
  <inkml:trace contextRef="#ctx0" brushRef="#br0" timeOffset="108108.553">5786 9155 0,'0'0'15,"0"-36"1,17 36 15,-17 36-15,0 34-1,-17 1 1,-1-18 0,18 35-1,0-71-15,0 89 16,18-18 0,17-35-1,0-35 1,18-18 15,0-71-15,-35 1-16</inkml:trace>
  <inkml:trace contextRef="#ctx0" brushRef="#br0" timeOffset="108259.065">5750 9366 0,'0'0'0,"0"-17"31,36 17-15,-19 0-16,36-18 15,-35 18 1</inkml:trace>
  <inkml:trace contextRef="#ctx0" brushRef="#br0" timeOffset="108676.137">6720 9754 0,'0'0'0,"0"-17"0,0-19 15,0 1 1,0 17 15,0 36-15,0 0-1,-17 35 1,-1 35 0,0-71-16,-17 54 15</inkml:trace>
  <inkml:trace contextRef="#ctx0" brushRef="#br0" timeOffset="109323.681">7267 9278 0,'0'0'0,"0"-18"32,0-17-17,-17 35 1,-1 18-1,18 17 1,0-17-16,0 70 16,0-35-1,18 17 1,17-17 0,18-35-1,0-36 1,0-70 15,-18 18-15,-35 34-1,18 36 1,-18 18 0,17 17-1,54 18 1,-1-35-1,1-36 1,-36-17 0,-17-36-1,-54 1 1,-16-1 0,-19 53-1,36 1 1</inkml:trace>
  <inkml:trace contextRef="#ctx0" brushRef="#br0" timeOffset="109789.762">7796 9084 0,'0'0'0,"0"-18"16,0 1-1,0-1 1,0 36 0,0-1-16,0 54 15,0 35 1,0-18 0,0 0-1,0-53 1,0 18-1,18-53 1,17-53 15,18-17-15,0-18 0,18 17-1,17 53 1,18 71-1,-36 36 1,-34-1 0,-36-18-1,0-17 1,0-35 0,0-53-1</inkml:trace>
  <inkml:trace contextRef="#ctx0" brushRef="#br0" timeOffset="110290.161">8555 9313 0,'0'0'0,"0"-17"15,0-1 1,0 36 0,0 17-1,0 18 1,17 0-1,36-18 1,0-35 0,18 0-1,17-53 1,-35-17 0,0-1-1,-35 36 1,-18 17-1,-36 71 1,1 0 15,0 70-15,17 54 0,18 17-1,-18-35 1,-34-36-1,-54-52 1,17-71 0,1-53-1,18-35 1,87-54 0,1 89-16</inkml:trace>
  <inkml:trace contextRef="#ctx0" brushRef="#br0" timeOffset="110405.989">9472 9490 0,'0'0'0,"18"0"16,-18-53 0</inkml:trace>
  <inkml:trace contextRef="#ctx0" brushRef="#br0" timeOffset="110505.345">9525 9543 0,'0'35'31,"0"-70"-31,0 88 0,-18-18 16,1 35 0,-1 1-1,0-53-15</inkml:trace>
  <inkml:trace contextRef="#ctx0" brushRef="#br0" timeOffset="111254.882">10372 9490 0,'0'0'0,"-36"0"31,-17 17-15,18 19 0,35-19-1,0-34 17,0-1-32,18-17 15,-1 17-15,19-88 16,17-17-1,-18-1 1,-17 71 0,17 36 15,0 87-15,36 18-1,-36 1 1,-17 17-1,-1-18 1,-17-35 0,0-18-1,-17-53 1</inkml:trace>
  <inkml:trace contextRef="#ctx0" brushRef="#br0" timeOffset="111421.632">10442 9419 0,'0'0'0,"-17"0"0,17-17 31,0-1-31,52 0 32,19 1-17,0-1-15</inkml:trace>
  <inkml:trace contextRef="#ctx0" brushRef="#br0" timeOffset="111936.304">11183 9313 0,'0'0'0,"71"-35"16,-71 17-1,-36 1 1,-34 17-1,34 0-15,-105 17 16,36 19 0,52 34-1,53 18 17,70-17-17,54-36 1,-1-52-1,-17-54 1,0-35 0,-89 53-16,36-53 15,0-70 1,-53 106 0,-17 52-1,-36 71 1,35 35-1,18 18 1,35 0 0,-17 17-1,-18-70 17,18-18-32,35-35 31,-36 0-31</inkml:trace>
  <inkml:trace contextRef="#ctx0" brushRef="#br0" timeOffset="112019.904">11747 9313 0,'0'0'0,"0"-35"16</inkml:trace>
  <inkml:trace contextRef="#ctx0" brushRef="#br0" timeOffset="112236.36">11889 9454 0,'0'0'15,"17"18"1,1-18-16,17 0 16,0 0-1,18-35 1,-17-18 0,-19-35 15,-17 52-31,18-34 15,-18 17 1,-18 53 0,-17 0-1</inkml:trace>
  <inkml:trace contextRef="#ctx0" brushRef="#br0" timeOffset="113101.065">11853 9278 0,'0'-18'31,"-17"18"-15,-1-17 0,0 17-16,-17 0 15,17 0 1,1 0 0,17 17 109,0 1-125,17 0 0,-17 17 15,36 18 1,-1 0-1,18-36 1,-35-17-16,17 0 16</inkml:trace>
  <inkml:trace contextRef="#ctx0" brushRef="#br0" timeOffset="113933.501">13035 9366 0,'0'0'0,"-18"0"31,1 0-31,-1 0 16,-35-35 0,18 17-16,-71-52 15,18-1 1,17-17-1,71 53 1,0-36 0,53 54-1,-17 17 1,-36 17 0,-18 18-1,-17 18 16,-36 18-15,18-1 0,36 36-1,34-53 1,36-17 0,18-19-1,-1-34 1,-17-1-1,53-88 1,-35 18 0,-36 17-1,-18 36 1,1 17 0,0 36-1,-18 0 1</inkml:trace>
  <inkml:trace contextRef="#ctx0" brushRef="#br0" timeOffset="114665.875">13511 8978 0,'0'0'0,"18"-17"16,0-19 0,-18 19-1,0 52 17,-18 35-17,0 1 1,1-53-16,17 87 15,0-52 1,0-35 0,53-18-1,-18-53 1,0 18 0,-17 17-1</inkml:trace>
  <inkml:trace contextRef="#ctx0" brushRef="#br0" timeOffset="115082.935">13723 9155 0,'0'17'15,"18"-17"1,-1 18-16,36-1 31,-141-69-31,229 104 16,-123-52-16,17 0 16,36-52-1,-18-37 1,-36-34-1,-34-36 1,-54 36 0,-35 52-1,-53 36 1,54 52 0,34 54-1,36 0 1,35 34-1,0-16 17,53-36-17,0-1 1,17-34 0,18-18-1,18 0 1,18-35-1,-54 17-15</inkml:trace>
  <inkml:trace contextRef="#ctx0" brushRef="#br0" timeOffset="115298.765">14252 8978 0,'0'0'0,"18"0"15,-1 0 1,1 18-1,-18-1-15,0 19 16,-18-1 15,1 0-15,-1-17 0,18-36 15</inkml:trace>
  <inkml:trace contextRef="#ctx0" brushRef="#br0" timeOffset="115464.321">14376 8767 0,'0'-36'16,"0"72"-16,0-107 0,0 0 16,-36 107 15,19-1-16,-1-17 1</inkml:trace>
  <inkml:trace contextRef="#ctx0" brushRef="#br0" timeOffset="115830.505">14746 8925 0,'18'0'16,"-36"0"-16,53 0 15,-17-17 1,-89 17 15,19 17-15,-19 36 0,71 0-1,18 0 1,35 0-1,-36-18 1,-17-17 0,0-1-16,0 1 31,-70-18-15,-36 0-1,-18 0 1,36 0-1</inkml:trace>
  <inkml:trace contextRef="#ctx0" brushRef="#br0" timeOffset="116329.632">15099 9049 0,'0'0'0,"53"-18"31,-36 0-31,-17 1 16,0-18-1,-35 17 17,18 0-32,-54 18 15,0 0 1,1 53-1,52 18 1,53-1 0,71 1-1,-53-71 1,-17-35 0,-1-36-1,-18 0 1,-17 19-1,53 16 1,-53 107 0,-17-1 15,17-17-15,35 0-1,0-18 1,18-35-1</inkml:trace>
  <inkml:trace contextRef="#ctx0" brushRef="#br0" timeOffset="116480.974">15804 8431 0,'0'0'0,"0"-105"16,0 52-1,-17 35 1,-1 18 0</inkml:trace>
  <inkml:trace contextRef="#ctx0" brushRef="#br0" timeOffset="116880.105">15752 8555 0,'0'35'16,"0"18"0,-18 35-1,0 36 1,54-424-16,-72 653 0,1-248 15,0-34 1,17-18 0,0-53-1,18-35 17,18-36-17,-18 53-15,0-52 16,0-18-1,-71 35 1,19 53 0,-37 53-1,36 35 17,53-18-17,18 1 1,35-18-1,35-18 1,18-35 0,0-35-1,-88 0-15</inkml:trace>
  <inkml:trace contextRef="#ctx0" brushRef="#br0" timeOffset="117195.974">15963 8890 0,'0'0'15,"0"-18"-15,0 1 16,0 52 31,0 18-47,0 17 16,35-17 15,-17-35-31,35 17 15,35-35 1,-17-17 0,-1-54-1,1-17 1,-36 0 0,-35 35-1,-17 35 1,-1 18-1</inkml:trace>
  <inkml:trace contextRef="#ctx0" brushRef="#br0" timeOffset="122354.457">388 10160 0,'0'-18'31,"0"1"-16,-18 17 1,1 0 15,17 17-31,-36 54 32,1 52-17,35-34 1,-17-37-1,17 1 1,0-35 0,17-18-1,-17-18 1,35 1 0,-17 17-16,0 0 15,52 0 1,19 0-1,-1 0 1,-18 0 0,-17-36-1,-35 1 1,-18-53 15,0 35-15,0 35-1,-18 18 1,1 0 0,-1 53-1,0 18 1,18 17 0,0 18-1,0-35 1,0-36-1,0-88 17</inkml:trace>
  <inkml:trace contextRef="#ctx0" brushRef="#br0" timeOffset="122836.552">723 10001 0,'0'0'0,"-17"-17"0,-1 17 16,0-18-16,1 18 16,-1-18-1,71 54 17,17 17-17,54 17 1,-89-52-16,106 52 15,-17 1 1,-36-18 0,-35 17-1,-35-34 1,-18 16 15,0-16-15,-36-1-1,-17 18 1,-35 18 0,-18 17-1,-17 0 1,17-18 0,18 1-1,70-71 1,53-53-1,36 0 1</inkml:trace>
  <inkml:trace contextRef="#ctx0" brushRef="#br0" timeOffset="123452.25">2575 10336 0,'0'0'0,"18"0"0,-18-17 15,18-1 1,-18-17-1,0 17-15,0-35 16,0 36 0,-36-1-1,-52 18 1,-53 35 0,-18 36-1,36 17 1,52 71-1,89-53 1,70 17 0,18-35-1,0-35 1,-36-53 0,71-35-1,-35-36 16,-53 18-31</inkml:trace>
  <inkml:trace contextRef="#ctx0" brushRef="#br0" timeOffset="123784.431">2840 10548 0,'0'0'0,"-18"-18"31,1 18-15,-1 36-1,0 34 1,18 1 0,0-54-16,36 54 15,16-53 1,1-18 0,-17-53-1,-36 0 16,0-35-15,-53-18 0,0 70-1,-18 36 1,36 36 0,17-19-16</inkml:trace>
  <inkml:trace contextRef="#ctx0" brushRef="#br0" timeOffset="124017.423">3122 10672 0,'0'0'0,"-18"0"0,1 0 31,17 17-15,0 1-1,0 17 1,0-17-16</inkml:trace>
  <inkml:trace contextRef="#ctx0" brushRef="#br0" timeOffset="124434.66">3104 10883 0,'0'0'31,"0"-17"-31,-17-19 16,17-52 0,0 35-1,0 18-15,17-53 16,54-1 0,17 107-1,18 35 16,-35 35-15,-19-17 0,-34-36-1,-18-53 1,0-17 0,18-35-1,17-1 1,18 0-1,53 89 1,-53 17 0,-36 71-1,-17-18 1,-17-35 0,-19-17-1</inkml:trace>
  <inkml:trace contextRef="#ctx0" brushRef="#br0" timeOffset="124865.185">4163 10548 0,'0'-35'31,"-18"52"16,18 1-31,0 35-16,0 53 15,35 53 17,-17 35-17,0-89 1,-18-52-16,0 88 16,0-52-1,-18-72 1,-35-34-1,18-54 1,17-70 0,18 88-16</inkml:trace>
  <inkml:trace contextRef="#ctx0" brushRef="#br0" timeOffset="125131.55">4092 10442 0,'0'0'0,"0"-17"0,18-1 16,17 18 0,36 0-1,-18 35 1,-36-17 0,19 35-1,-36 17 1,-18-17-1,-53 0 1,18-18 0,0-35-1,36 0 1</inkml:trace>
  <inkml:trace contextRef="#ctx0" brushRef="#br0" timeOffset="125482.936">4463 10548 0,'0'0'0,"0"-18"0,17 1 31,-34 34 16,17 1-47,-18 17 16,18 36-1,18-18 1,35 0 0,17-53-1,-35-18 1,-35 0-16,18-34 16,-18-37-1,-35 19 1,-18 34-1,-18 36 1,36 36 15</inkml:trace>
  <inkml:trace contextRef="#ctx0" brushRef="#br0" timeOffset="125880.981">4957 10707 0,'17'0'0,"-34"0"0,-1 17 0,0 1 15,1-18 17,-1-18-17,18-17 1,0 18-16,0-54 15,35 0 17,1 1-32,-1 35 31,53 35-15,18 52-1,-36 37 1,-34 17-1,-36-18 1,0-18 0,-36-52-1</inkml:trace>
  <inkml:trace contextRef="#ctx0" brushRef="#br0" timeOffset="126247.959">5503 10601 0,'0'0'0,"-17"0"16,17-18 31,35 1-32,0-19 1,-17 1 0,-18 17-16,0-34 15,-53 69 17,0 18-17,53 36 1,0 17-1,18-70-15,17 35 16,36 0 0,-19-36-1</inkml:trace>
  <inkml:trace contextRef="#ctx0" brushRef="#br0" timeOffset="126565.252">5750 10795 0,'18'0'0,"-18"-18"32,18 18-32,-18-17 15,0-36 1,0-18 0,17-17-1,18 17 1,18 36-1,0 53 1,0 52 0,-35 19 15,-18 34-15,0-52-1,-18-36 1</inkml:trace>
  <inkml:trace contextRef="#ctx0" brushRef="#br0" timeOffset="126912.287">6332 10231 0,'0'0'0,"-17"-36"16,-1 19 0,0 17 31,18 35-32,18 35 1,17 19-1,-35-36-15,36 52 16,-19 1 0,1 0-1,-18-18 1,18-70 0,-18-36-1</inkml:trace>
  <inkml:trace contextRef="#ctx0" brushRef="#br0" timeOffset="127362.294">6368 10566 0,'0'0'15,"-18"-18"1,0 0 0,36 1-1,53 17 1,17-36-1,53-16 1,-53 16 0,-35 1-1,-35 17 1,-36 36 31,-17 17-32,17 18 1,18 0 0,18 0-1,-1-35-15,19 35 32,-19-18-17,-17-17 1,-88-1-1,0-17 1,-18 0 0,18 0-1</inkml:trace>
  <inkml:trace contextRef="#ctx0" brushRef="#br0" timeOffset="127960.873">7867 10495 0,'0'0'0,"18"-18"16,-36 1 0,-35 17-1,-18 53 1,19 17 15,52 1-15,35-1-1,53-34 1,-17-36 0,-19-53-1,-34-53 1,-36 0 0,-17 71-1,35-18 1,18 35-1,17 1-15</inkml:trace>
  <inkml:trace contextRef="#ctx0" brushRef="#br0" timeOffset="128344.614">8431 10425 0,'0'17'0,"0"-34"0,18 34 31,17-17-16,-17-17 1,35-36 0,-36-18-1,-17 18 1,-17 0 0,-36 53-1,-18 53 1,1 53-1,52 17 1,18 36 0,0 18-1,0-1 1,-17-53 0,-19-52 15,1-53-16,0-54 1,35-17-16</inkml:trace>
  <inkml:trace contextRef="#ctx0" brushRef="#br0" timeOffset="128477.7">8202 10777 0,'0'0'0,"-18"-35"15,54 0 1,87 17-1,36-17 1,-89 0 0</inkml:trace>
  <inkml:trace contextRef="#ctx0" brushRef="#br0" timeOffset="129176.911">9984 10477 0,'0'0'16,"53"-17"15,-36-1-15,1 18-16,17-35 15,18-18 1,-18-35 0,-35 35-1,-70 53 1,-18 18-1,35 52 1,53 1 0,53 17-1,35 35 1,-35-34 0,-36-1-1,-34-35 1,-19-36 15,-52 19-15,-18-36-1,0 17 1,89-34 0,52-54-1,18 36-15</inkml:trace>
  <inkml:trace contextRef="#ctx0" brushRef="#br0" timeOffset="129541.154">10248 10636 0,'0'0'0,"0"18"0,18-18 16,17 0-1,18 0 1,0-35 15,-35-18-15,-18 0-1,-18 35 1,-35 18 0,-18 35-1,36 36 1,35 17-1,71 36 1,-18-71 0,17-36-1,-17-17 1,0-53 0,-35 18-16</inkml:trace>
  <inkml:trace contextRef="#ctx0" brushRef="#br0" timeOffset="129791.527">10689 10336 0,'0'-35'16,"0"211"-16,0-317 0,0 71 0,0-1 15,0 18 1,-17 53 0,17 71-1,0 35 1,0 0-1,0-1 1,17-34 0,-17 35-1,0-18 1,18-88 0,-1-18-1</inkml:trace>
  <inkml:trace contextRef="#ctx0" brushRef="#br0" timeOffset="130124.351">10866 10548 0,'-18'0'16,"18"18"0,18-18-1,-1 0 1,36 0-1,18-18 1,-54-17 0,1 17-16,-18-35 15,0 18 1,-71 35 0,1 35-1,35 18 1,35 53 15,35-35-15,53-36-1,-35-18-15</inkml:trace>
  <inkml:trace contextRef="#ctx0" brushRef="#br0" timeOffset="130440.701">11218 10707 0,'0'0'0,"18"-35"32,-18 17-32,0-17 15,0-18 1,18-36 0,70 19-1,0 52 1,18 36 15,-36 52-15,-52 1-1,-36 0 1,-17-1 0,-18-17-1,18-35 1</inkml:trace>
  <inkml:trace contextRef="#ctx0" brushRef="#br0" timeOffset="130640.505">11783 10477 0,'17'0'15,"1"53"16,-18-35-31,18 0 16,-18 35 0,0 0-1,-18-53 1,-17 0 0</inkml:trace>
  <inkml:trace contextRef="#ctx0" brushRef="#br0" timeOffset="130794.409">11747 10266 0,'0'-35'0,"0"70"0,-17-141 15,17 71 1,-18 52 15,18 1-31</inkml:trace>
  <inkml:trace contextRef="#ctx0" brushRef="#br0" timeOffset="131289.323">12083 10442 0,'0'0'0,"0"-17"16,-18 17 0,0 0-1,-17 17 1,17 36 0,18 18-1,0-36 1,53 53 15,0-70-31,53-36 31,-35-52-15,-36-19 0,0 1-1,-35 35 1,0 36-1,-17 52 1,-1 18 0,18 17-1,18 1 1,17-36 0</inkml:trace>
  <inkml:trace contextRef="#ctx0" brushRef="#br0" timeOffset="131788.198">12471 10619 0,'-18'0'47,"18"-18"-32,0 0 1,-18 1-1,18-54 1,0 1 0,18-1-1,35 71 1,18 35 0,-36-17-16,18 52 15,-36 1 1,-17-36-1,0-52 32,0-1-31,18 0-16,17-52 16,18-18-1,35 35 1,1 53-1,-1 70 1,-88 36 0,-36 18-1,-52-36 1,-18-53 0,71-17-1</inkml:trace>
  <inkml:trace contextRef="#ctx0" brushRef="#br0" timeOffset="133169.593">653 11553 0,'0'0'16,"17"0"-16,1 0 0,17 0 15,-17 0 17,-36 0-1,-17 0-16,-53 0 1,0 0 0,-1 0-1,54 0 1,35 18 46,0 0-46,0-1-16,0 1 16,0 0-16,-18 35 15,18-36 1,-17 54-16,-19-36 16,36-17 15,18-18-16,53-36 1,52-17 0,-52 18-1,-1 35 1,-17 53 0,-18 0-1,-35 35 1,0 0-1,-52 1 1,-1-54 0,-18-17-1,1-36 1,17-17 0,53-54-1</inkml:trace>
  <inkml:trace contextRef="#ctx0" brushRef="#br0" timeOffset="133686.347">882 11412 0,'0'-17'0,"-18"17"31,18 17 16,18 1-47,52 35 16,-34-35-16,87 52 16,-17 18 15,-35 18-16,-18-18 1,-1-35 0,-34 0-1,-18-18 1,-18 18 0,-34 0-1,-19 0 1,36 0-1,-89 35 1,-35 36 0,36-54-1,17-17 1,71-35 0,53-18-1,34-53 1</inkml:trace>
  <inkml:trace contextRef="#ctx0" brushRef="#br0" timeOffset="139309.419">13547 10495 0,'-18'0'31,"0"0"-15,1 18 0,17-1-16,-18 54 15,0 35 1,-17-18 0,-18-17-1,36-54 1</inkml:trace>
  <inkml:trace contextRef="#ctx0" brushRef="#br0" timeOffset="140875.32">2293 11642 0,'0'0'0,"18"-36"16,-1-17-1,1 36 1,-18-1 15,0 71 0,0-35-31,0-1 16,0 72 0,0 34-1,-35 53 1,17-52-1,18-36 1,0-35 0,18-53 15,35 0-15,-18-18-16,35-17 15,19-18 1,-54 53-1,18 0 1,-18 53 15,0-88-31</inkml:trace>
  <inkml:trace contextRef="#ctx0" brushRef="#br0" timeOffset="141373.169">2963 11871 0,'0'-18'0,"18"18"16,0-17 0,-18-1-1,-18-17 1,-17 35-1,17 0-15,-17 0 16,-18 17 15,0 54-15,53 17 0,35 0-1,36-52 1,-18-54-1,0-35 1,-18-17 0,-35-1-1,0 36 1,-18 52 15,18 1-31,0 70 16,18 0-1,17-17 1,18-18 15,-35-53-31</inkml:trace>
  <inkml:trace contextRef="#ctx0" brushRef="#br0" timeOffset="141672.463">3298 12188 0,'0'-17'63,"0"-1"-63,0-17 15,0 17-15,-17-70 16,17 18 0,53-19-1,53 54 1,-1 35-1,-34 71 1,17 52 15,-88-35-15,0-17 0,0-54-1,35-17 1</inkml:trace>
  <inkml:trace contextRef="#ctx0" brushRef="#br0" timeOffset="142255.36">4092 11924 0,'0'0'0,"0"-71"31,0 54-31,-35-1 15,17 18-15,-35 0 16,0 35 0,53 18 15,18-17-15,35-19-1,0-17 1,-18-53-1,-17 0 1,-18 0 0,0 36-1,0 34 1,-35 72 0,52 122-1,18-34 1,18 17-1,-35-88 1,-18-1 0,-18-34 15,-52-71-15,-18-53-1,35-53 1,53-35-1,0-53 1,53 88 0,35 0-1,-71 89-15</inkml:trace>
  <inkml:trace contextRef="#ctx0" brushRef="#br0" timeOffset="142737.858">4374 11871 0,'0'0'0,"0"-35"0,-17-1 31,-1 19-15,1 17 15,17 17-16,0 19 1,0-19-16,0 89 16,17 0-1,18-18 1,18-53 0,0-70-1,-35-71 1,-18 36-1,35-18 1,-17 35 0,-18 35-1,0 53 17,-18 54-17,18-1 1,18-18-1,-1-34 1,19-19 0,17-17-16</inkml:trace>
  <inkml:trace contextRef="#ctx0" brushRef="#br0" timeOffset="143202.906">4957 11942 0,'35'-18'15,"-70"36"-15,70-54 0,0 19 16,-17-36 0,-1 35-1,-17-17 17,-53 17-17,-17 18 1,-1 18-1,-17 70 1,53 18 0,35-36-1,53 19 1,17-54 0,19-53-1,-37-35 1,-16-53-1,-36 54 1,0 34 0,0 88 15,0-17 0,35 18-15,-35-53-16,53-1 15,-35-17-15</inkml:trace>
  <inkml:trace contextRef="#ctx0" brushRef="#br0" timeOffset="143754.852">5715 11871 0,'0'-53'0,"0"106"0,0-159 16,-18 88-1,-17 18 1,-35 18 0,-1 53-1,53 17 1,36-18 0,35-34 15,17-36-16,-17-53 1,-35 0 0,-18-71-1,0 89 1,-18 106 15,18 52-15,0 36-1,36 35 1,-1-18 0,0-35-1,-35-52 1,-53-54 0,-35-35-1,-35-88 16,52 17-15,53 18-16,-17-70 16,88-54-1,18 54 1</inkml:trace>
  <inkml:trace contextRef="#ctx0" brushRef="#br0" timeOffset="144153.28">5980 11765 0,'17'-18'78,"1"18"-78,-18-17 15,17-36 1,-17 35-16,0 1 16,-35 17 15,0 53-15,0 17-1,35 18 1,17 1-1,36-1 1,-35-71-16,35 1 16,35-18-1,0-35 1,-53-1 0</inkml:trace>
  <inkml:trace contextRef="#ctx0" brushRef="#br0" timeOffset="144401.46">6403 11853 0,'35'-70'16,"-35"34"-1,0 1 1,0 18 0,-35 175-16,53-316 15,-54 193 1,36-18 0,0 54-1,53 0 1,18 34-1,-71-34 1,-18-18 0,-52-35-1,-36-18 1,70 0 0</inkml:trace>
  <inkml:trace contextRef="#ctx0" brushRef="#br0" timeOffset="145100.713">7920 11889 0,'-18'0'0,"18"-18"31,18 0-16,-1-17 1,-17 17 0,0 1-1,-17 17 17,-1 0-32,-35 17 15,36 1 1,17 35-1,35 35 1,35 0 0,-17-17-1,-53-1 1,-35-52 0,-53 0-1,-18-18 1,36 0-1,17-36 1,53 1 0</inkml:trace>
  <inkml:trace contextRef="#ctx0" brushRef="#br0" timeOffset="150142.895">8220 12047 0,'0'-17'0,"0"-1"63,0 0-63,0 1 31,-18 17-31,18-18 0,-18 1 16,18-1 15,-17 18-16,-1 18 1,1-1 0,17 54-1,0 17 1,35-18 0,18 1-1,17-18 1,1-53-1,17-35 1,-35-54 0,-35 1-1,-1 18 1,-17 34 0,0 72 15,0 34 0,18 1-15,-1-54-16,1 36 15,17-35 1</inkml:trace>
  <inkml:trace contextRef="#ctx0" brushRef="#br0" timeOffset="150458.214">8784 12012 0,'0'-35'0,"0"70"0,0-105 15,18-1 1,-1 71 0,1 53-1,17 70 1,-17 36 15,-18-106-31,0 123 16,18-34-1,-18-37 1,0-34 0,0-36-1,0-70 16,0-18-15</inkml:trace>
  <inkml:trace contextRef="#ctx0" brushRef="#br0" timeOffset="150692.737">8837 11942 0,'18'-36'0,"-36"72"0,53-107 31,18 71-15,-17 0 0,34 53-1,-52 35 1,-36 18 0,-52-18-1,-54 0 1,71-70-1</inkml:trace>
  <inkml:trace contextRef="#ctx0" brushRef="#br0" timeOffset="151024.349">9225 12012 0,'0'0'0,"0"-18"0,0 1 0,0-36 31,-35 35-15,17 18 0,53 71-1,-17 88 1,0-54 0,-1 36-1,-17 1 1,0-54-1,0-35 1,0-53 15,18-18-15,-18-35-16</inkml:trace>
  <inkml:trace contextRef="#ctx0" brushRef="#br0" timeOffset="151257.657">9313 12012 0,'0'-35'16,"0"70"-16,0-158 0,71 17 31,-53 123-15,17 36 0,0 53-1,-17-35 1,-18-36-16,-18 71 15,-35-18 1,-17-35 0,17-18-1,35-52 1</inkml:trace>
  <inkml:trace contextRef="#ctx0" brushRef="#br0" timeOffset="151623.755">9807 11942 0,'0'0'0,"0"-18"15,0-17 1,-35 35 0,-18 17-1,18 36 1,-1 35-1,36-17 1,0-36-16,53 53 16,18-35-1,-18-53 1,-18-35 0,-35-53-1,0-36 1,-35 19-1,0 52 1,-1 53 15</inkml:trace>
  <inkml:trace contextRef="#ctx0" brushRef="#br0" timeOffset="151956.703">9984 11942 0,'17'0'0,"-34"0"0,70 0 16,-1 17-1,-16 71 1,-19 1 0,-17-1-1,0-35 1,0-36-16,0 19 15,0-72 32,0-52-31,0 53-16,18-53 16,0-53-1,-1 17 1,-17 89-1,0 17-15</inkml:trace>
  <inkml:trace contextRef="#ctx0" brushRef="#br0" timeOffset="152490.913">10530 11624 0,'0'0'0,"0"-35"15,18-1 1,-18 54 31,0 0-47,18 52 15,-18 54 1,0-1 15,0 18-31,0-35 32,0-35-17,35-36 1,18-35-1,35-35 1,18-53 0,-88 52-16</inkml:trace>
  <inkml:trace contextRef="#ctx0" brushRef="#br0" timeOffset="152655.597">10583 11853 0,'-35'0'0,"70"0"0,-88-17 16,71-1 0,17 0-1,1 18 1,-1-17 0,0-1-16</inkml:trace>
  <inkml:trace contextRef="#ctx0" brushRef="#br0" timeOffset="152987.33">10813 11836 0,'0'0'0,"0"35"15,0-17 1,35-18 0,18 0-1,17-18 1,-17-17-1,-35-1 1,-71-17 0,-35 36-1,17 34 17,1 19-17,52 34 1,53 19-1,106 16 1,1-69 0,-37-36-1</inkml:trace>
  <inkml:trace contextRef="#ctx0" brushRef="#br0" timeOffset="153470.833">11642 11853 0,'0'0'0,"35"-35"0,-35-18 15,-53 35 1,18 18 0,-71 0-1,0 36 17,-53 140-17,195-88 1,34-35-1,18-35 1,1-18 0,-19-35-1,36-124 1,-71 0 0,-17 0-1,-18 36 1,0 52-1,-35 54 1,17 105 0,18 0-1,18 36 17,-18-1-17,0 1 1,0-36-1,-36-35 1,19-53-16</inkml:trace>
  <inkml:trace contextRef="#ctx0" brushRef="#br0" timeOffset="156499.498">12612 11501 0,'17'-18'0,"-17"-35"16,-17 18-1,-1 17 1,1 18 0,-1 35-1,18 36 1,0-36-16,0 36 16,0 105-1,0-70 1,0 35 15,0-35-15,0-53-1,0-71 1,18-70 0,17-35-1,18 17 1,0 35-1,17 53 1,1 36 0,-1 35-1,-17 53 1,-53-36 0,-70-17-1,-54-17 16,-17-36-31,35 0 16,89-53 15,52 17-31</inkml:trace>
  <inkml:trace contextRef="#ctx0" brushRef="#br0" timeOffset="157015.367">13141 11730 0,'0'0'0,"0"-18"0,-18 36 31,18-1-15,0 1-16,0 35 16,36 18-1,34-18 1,36-53-1,-35-53 17,-36-18-17,-18-35 1,1 71 0,-18 0-1,-18 52 1,-17 54-1,18 52 1,17 54 0,0-19-1,0 1 1,0-53 0,0-53-1,-53-18 1,-18-35-1,1-35 1,17-53 15,35-89-15,36 124-16</inkml:trace>
  <inkml:trace contextRef="#ctx0" brushRef="#br0" timeOffset="157647.786">14746 11571 0,'0'-18'47,"0"1"-32,18-18 1,17-18 0,-35 0-1,0 17 1,0 19-16,-35-1 16,-106 36-1,52 52 1,37 19-1,87 16 1,53 19 0,-17-18-1,-36 0 17,-53-71-17,-35-35 1,-70 0-1,-36 0 1,36 0 0,52-18-1,159-17 1,-35 35-16</inkml:trace>
  <inkml:trace contextRef="#ctx0" brushRef="#br0" timeOffset="158013.328">14887 11889 0,'18'0'47,"-1"-18"-31,1 0-1,0 1 1,17-19-1,0-34 1,-35 52-16,0-17 16,-53 35-1,-17 35 1,-1 18 0,71 18-1,0 17 1,71 0-1,17-17 1,0-54 0,0-52 15,-70 17-31</inkml:trace>
  <inkml:trace contextRef="#ctx0" brushRef="#br0" timeOffset="158262.992">15416 11430 0,'-17'-35'0,"34"70"0,-52-106 16,17 19-1,1 52 1,17 88 0,0 18-1,-18-18 1,1 53-1,17-35 1,0-18 0,35-53 15,18-35-15</inkml:trace>
  <inkml:trace contextRef="#ctx0" brushRef="#br0" timeOffset="158596.582">15681 11853 0,'0'0'0,"-35"0"16,17 0-1,0 0-15,36 0 32,0 0-17,52-35 1,-17-18-1,-35 18-15,17-36 16,-53 36 0,-34 17-1,-1 71 17,17 18-17,36 17 1,53 0-1,18-17 1,-18-54-16</inkml:trace>
  <inkml:trace contextRef="#ctx0" brushRef="#br0" timeOffset="158945.229">16016 12012 0,'0'-18'62,"0"1"-46,0-1-16,0-52 15,0-19 1,53 1 15,0 18-15,53 70-1,-18 53 1,-17 17 0,-71-35-16,17 18 15,-17 71 1,-17-71 0,-1-36-1,0-34 1,18-1-16</inkml:trace>
  <inkml:trace contextRef="#ctx0" brushRef="#br0" timeOffset="159195.073">16792 11783 0,'-17'0'0,"34"0"0,-52-36 15,17 19 1,1 17 15,17 17-31,-36 36 16,36 18-1,-17-18 1,17 0 0,0-36-1,0-52 1</inkml:trace>
  <inkml:trace contextRef="#ctx0" brushRef="#br0" timeOffset="159343.694">16722 11536 0,'0'0'16,"0"-35"-16,0-1 0,0-34 31,0 34-15,0 54-1,0 17 1,0-17-16</inkml:trace>
  <inkml:trace contextRef="#ctx0" brushRef="#br0" timeOffset="159828.19">17004 11747 0,'0'0'15,"0"-17"-15,-18-1 0,1-17 16,-1 53 31,0 17-32,1 35 1,17-34-16,0 70 16,35-18-1,36-35 1,-1-71 0,18-35-1,-17-53 1,-36-17-1,-35 35 1,0 35 0,-18 70-1,1 54 1,17-1 0,17 36 15,72 0-16,-19-106 1</inkml:trace>
  <inkml:trace contextRef="#ctx0" brushRef="#br0" timeOffset="160326.343">17568 11906 0,'0'0'0,"0"-17"62,-17 17-62,-1-36 16,0 1-1,18-18 1,0 35-16,18-17 16,88 0-1,0 35 16,-36 53-15,-34 17 0,-36-34-1,0-1 1,-18-35 0,18-18-1,18-35 1,17-17-1,71-1 1,-53 71 0,35 88-1,-71 18 1,-87 18 0,-18-18-1,-36-71 1,71-17-1</inkml:trace>
  <inkml:trace contextRef="#ctx0" brushRef="#br0" timeOffset="161458.08">476 12982 0,'0'0'0,"18"0"16,52-17 0,-52-19-1,-36 54 32,1-18-47,-18 35 16,-36 36-1,36-36-15,-18 89 16,35-19 0,36 1-1,52-35 1,19-54 15,-19-34-15,-35-36-1,-52-18 1,-36 18 0,-18 18-1,-17 53 1,53-1-1</inkml:trace>
  <inkml:trace contextRef="#ctx0" brushRef="#br0" timeOffset="161957.052">864 12823 0,'0'0'0,"0"-17"16,0-1-1,0 36 17,36-1-17,52 19 1,0 17-1,18 17 1,-18-17 0,-35 18-1,-18-18 1,-35 17 0,0-35-16,-35 1 15,-18 52 1,-35 0-1,0-17 17,-18-1-17,18 1 1,17-18 0,53-36-1,18-34 16,0-1-31</inkml:trace>
  <inkml:trace contextRef="#ctx0" brushRef="#br0" timeOffset="166133.719">2540 13159 0,'18'0'46,"-18"-18"-30,17 18 0,-17-18-16,18-17 15,0 0 1,-54-177 46,19 212-46,-19 0-16,-69 35 16,34 1-1,0 17 1,71-1 0,71 1-1,52 18 1,-87-36-16,87 53 31,-70-17-15,-53 0-1,0-36 1,-88 18 0,-124-18-1,53-35 1,54 0-1,69-18 1,36-17 0,71-18-1,-53 36 1</inkml:trace>
  <inkml:trace contextRef="#ctx0" brushRef="#br0" timeOffset="166566.93">2787 13388 0,'0'0'0,"18"-18"31,-1 1-15,18-36-1,1 0 1,-19 35-16,1-17 16,-18-53-1,-18 70 1,-17 18 0,-18 53-1,0 53 16,53-36-15,36 54 0,16-54-1,19-34 1,-18-36 0,35-18-1,-17-35 1,-36 18-16</inkml:trace>
  <inkml:trace contextRef="#ctx0" brushRef="#br0" timeOffset="166866.147">3387 12841 0,'0'-18'0,"0"36"0,-18-71 16,18 36-16,0-1 15,-18 18 1,36 18 15,0 17-15,-18 53-1,17 18 1,-17 70 0,0-52-1,0-36 1,0-35-1,0-36 1,18-17 0,0-17-16</inkml:trace>
  <inkml:trace contextRef="#ctx0" brushRef="#br0" timeOffset="167231.601">3739 13300 0,'-17'0'0,"34"0"47,1 0-47,-18-18 16,53-35-1,-18-17 1,-35 17-1,0 17 1,0 19-16,-70 17 16,-18 53-1,17 17 1,53 36 0,36 0-1,35-36 1,35-34-1,0-36 17,-35 0-32</inkml:trace>
  <inkml:trace contextRef="#ctx0" brushRef="#br0" timeOffset="167664.515">4163 13335 0,'0'0'0,"0"18"16,0-1 0,0 1-1,0 35 1,0-18 0,0-17-1,0-36 16,-18-35-15,18-53 0,-18 71-1,18-53 1,36 0 0,17 52-1,17 72 1,18 70-1,-52-1 1,-19 1 0,-17-35-1,0-54 1,36-70 15</inkml:trace>
  <inkml:trace contextRef="#ctx0" brushRef="#br0" timeOffset="167848.941">4568 13335 0,'0'-18'16,"18"18"-16,-36 18 16,54-36-1,-36 71 17,0 0-17,0 18 1,0-54-16,0 1 15,0-36 17</inkml:trace>
  <inkml:trace contextRef="#ctx0" brushRef="#br0" timeOffset="167997.885">4586 13070 0,'0'-35'0,"0"70"0,0-140 16,-18 87-1,18 53 32,0 0-47</inkml:trace>
  <inkml:trace contextRef="#ctx0" brushRef="#br0" timeOffset="168713.295">5045 13300 0,'0'0'0,"-36"-18"16,19 18-1,17 18 1,0 35-1,0 17 1,0 1 0,53-1 15,-18-17-15,0-53-1,1 0 1,-19 0-1,1 0 110,-1 0-125,19 0 16,-1-35 0,18-18-1,0-35 17,-36 17-17,1 36-15,-18-36 16,0 19-1,0 69 1,-35 36 0,17 35-1,18-17 1,0-18 0,18 17-1,-18-17 1,0-35-1</inkml:trace>
  <inkml:trace contextRef="#ctx0" brushRef="#br0" timeOffset="169261.65">5539 13476 0,'17'0'16,"-17"18"-1,0 17 1,0 0 0,18 1-1,-18-54 17,0-17-17,0-36 1,0-35-1,0 36 1,0 52-16,35 18 16,18 53 15,0 0-31,-18 17 31,-17-17-15,-18-35-1,18-53 1,-1-36 0,1-52-1,35-18 1,-18 88 0,36 53-1,-1 123 1,-52 1-1,-18-1 1,-36-52 0,1-18-1,18-53 1</inkml:trace>
  <inkml:trace contextRef="#ctx0" brushRef="#br0" timeOffset="169961.7">7373 13388 0,'0'0'0,"0"35"15,-18-17-15,1 17 16,-1 36 0,0-1-1,18 1 1,0-89 15,0-35-15,0-70-1,36-71 1,-1-18 0,-35 159-1,35-70 1,-17 87-1,53 89 1,-1 88 0,-17-35-1,18 88 1,-19-70 0,-16-36-1,-19-35 1,-17-88 15</inkml:trace>
  <inkml:trace contextRef="#ctx0" brushRef="#br0" timeOffset="170143.433">7514 13423 0,'0'0'15,"-70"0"1,52 0-1,36-17 17,-1 17-17,19 0-15,34-18 16,-35 0-16</inkml:trace>
  <inkml:trace contextRef="#ctx0" brushRef="#br0" timeOffset="170459.749">7814 13370 0,'18'0'0,"-36"0"0,53 0 16,-35 18-16,18 0 16,35 17-1,0 35 1,-18 1 0,-17-18 15,-1-36-16,-17-34 17,0-54-17,0-52 1,0-18 0,0 35-1,0 71 1,0 17-16,18 18 15</inkml:trace>
  <inkml:trace contextRef="#ctx0" brushRef="#br0" timeOffset="170826.868">8572 13458 0,'0'0'0,"0"-17"0,18-1 15,-18 1-15,18-36 16,-36 17 0,0 19-1,-17 17 1,-18 53-1,-17 17 1,52 54 0,53-54-1,54-17 1,16-35 0,19-36 15,-71-35-16,-36 18-15</inkml:trace>
  <inkml:trace contextRef="#ctx0" brushRef="#br0" timeOffset="171297.877">8855 13000 0,'0'0'0,"-36"-35"16,19-1-1,-1 36 1,1 36-1,17 105 1,17 17 0,1 1-1,-1-35 1,1-36 0,-18-71-1,0 1 1,0-36 15,18-34-15,-18-54-1,35-35 1,0 52 0,36 89-1,-1 53 1,-34 36-1,-19-1 1,-17-18 0,0 18-1,0-70 1,36-36 31,-36 1-47</inkml:trace>
  <inkml:trace contextRef="#ctx0" brushRef="#br0" timeOffset="171477.333">9278 13423 0,'18'-17'16,"-18"-19"-1,-36 142 1,54-159-16,0 36 16,-18 34-16,0 18 15,0 36 1,0-18-1,-18-35 1</inkml:trace>
  <inkml:trace contextRef="#ctx0" brushRef="#br0" timeOffset="171641.857">9313 13141 0,'0'0'0,"0"-71"0,0 1 31,-17 52-15,-1 18-1,18 35 1</inkml:trace>
  <inkml:trace contextRef="#ctx0" brushRef="#br0" timeOffset="172108.266">9754 13000 0,'0'0'0,"0"-18"15,0-17 1,0 17 0,0 36 15,18 52-16,0 36 1,-18-17 0,0-37-16,0 72 15,0-18 1,35-36 0,0-17-1,18-18 1,35-52 15,-17-18-15,-18-54-1</inkml:trace>
  <inkml:trace contextRef="#ctx0" brushRef="#br0" timeOffset="172275.215">9860 13247 0,'0'0'0,"-106"-18"15,53 18 1,71 0 0,35 0-1,53 0 1,-18-17 0</inkml:trace>
  <inkml:trace contextRef="#ctx0" brushRef="#br0" timeOffset="172623.232">10142 13282 0,'0'18'16,"18"-1"-1,35-17 1,-18-35-1,0-35 1,-35 17 0,-17 17-1,-18 36 1,-36 36 0,36 52-1,17 18 1,36-36-1,35 1 1,17-36 15,-52-35-31,35-18 16</inkml:trace>
  <inkml:trace contextRef="#ctx0" brushRef="#br0" timeOffset="172873.192">10548 13247 0,'0'-18'0,"0"36"0,0-53 16,-35 17 0,17 18-1,-17 53 1,17 17 0,18 19-1,18-19 1,17-35-1,18-35 17,0-17-32,-18-36 15</inkml:trace>
  <inkml:trace contextRef="#ctx0" brushRef="#br0" timeOffset="173188.93">10760 12876 0,'0'0'0,"-18"-53"16,0 1 0,1 16-1,17 107 17,0-1-17,0 19 1,0 52-1,0-35 1,17-1 0,1-16 15,35-37-15,0-34-1,0-53 1,-36 35-16</inkml:trace>
  <inkml:trace contextRef="#ctx0" brushRef="#br0" timeOffset="173338.937">10830 13141 0,'-17'0'16,"34"0"-16,-34-18 0,-1 1 15,71-1 16,-35 0-15,17 1-16</inkml:trace>
  <inkml:trace contextRef="#ctx0" brushRef="#br0" timeOffset="173837.854">11377 13053 0,'0'0'0,"-35"0"15,17 0 1,-35 17 0,36 19-1,-1 34 1,18 1-1,35-1 1,36-17 0,35-53-1,-1 0 17,19-88-17,-36 0 1,-53-18-1,-17 71 1,-18 17 0,-18 53-1,1 36 1,-1 17 0,36 0-1,-1-35 1,19-53-1,-19 0 1</inkml:trace>
  <inkml:trace contextRef="#ctx0" brushRef="#br0" timeOffset="174137.63">12030 13106 0,'17'-53'15,"-34"106"-15,52-124 16,-17 71-16,-1 18 15,1 88 1,-18-1 0,0-16-1,-18-54 1,18-53 15,0-17-15,0 0-16,36-71 15,-1 0 1,-18 18 0,-17 35-1</inkml:trace>
  <inkml:trace contextRef="#ctx0" brushRef="#br0" timeOffset="174470.515">12365 13159 0,'0'17'16,"0"-34"-16,17 17 47,1-18-47,0-17 15,17-18 1,0 17-1,-35 1 1,-17 18 0,-19 17-16,-34 35 15,-18 53 1,70 36 15,53-19-15,53-34-1,1-53 1,-36-54 0</inkml:trace>
  <inkml:trace contextRef="#ctx0" brushRef="#br0" timeOffset="175053.498">10760 13159 0,'0'0'16,"-18"0"-16,-17 0 16,17 0 15,1-18-16,-1 18 1,36-18 15,17 18-15,106-17 0,18-19-1,-106 19-15</inkml:trace>
  <inkml:trace contextRef="#ctx0" brushRef="#br0" timeOffset="176334.703">317 14429 0,'0'0'0,"-17"0"15,-1 17 1,1-17 0,122-17 15,-52 17-15,-17-18-16,105 0 15,-35 1 1,-36-1-1,-35 18 1,-35 18 31,0-1-47,-35 54 16,0-1-1,17 19 1,18-1 15,0-18-15,0-17-1,0 0 1,0-35 0,-35-1-1,17-17 1,1-52-1,17 34-15,0-17 0</inkml:trace>
  <inkml:trace contextRef="#ctx0" brushRef="#br0" timeOffset="176851.287">917 14164 0,'0'0'0,"-17"0"31,34 18 1,18-1-17,-17-17-15,35 18 16,106 52-1,-106-34 1,17 34 0,-34 1-1,-19-18 1,1-18 0,-18 18-1,-18 0 1,-17 17 15,17-34-15,-52 52-1,-18 0 1,-18 0 0,53-35-1,17 0 1,36-70 15,18-19-15</inkml:trace>
  <inkml:trace contextRef="#ctx0" brushRef="#br0" timeOffset="180661.313">2417 14429 0,'0'0'0,"0"-18"16,0 0 0,0 36 46,0 0-62,0-1 0,0 54 31,17 35-15,-17-71-16,0 71 16,0-53-1,18-36 1,-1-34 0,1-54-1</inkml:trace>
  <inkml:trace contextRef="#ctx0" brushRef="#br0" timeOffset="181027.107">2505 14287 0,'0'-17'0,"0"34"0,0-69 16,0 34-1,0-17 1,88-1-1,-18 36 1,36 18 0,0 70-1,-53 53 1,-53 18 0,-18-35-1,-35-19 1,-52-34-1,-1-36 1,35-35 0,36 0-1,53-17 1,-1 17 0</inkml:trace>
  <inkml:trace contextRef="#ctx0" brushRef="#br0" timeOffset="181458.338">3228 14570 0,'0'0'0,"0"-18"15,-35 0 1,-1 18 0,19 0-1,-1 18-15,-17 70 16,17 0 0,18 1-1,53-36 16,0-36-15,18-34 0,-36-36-1,-35-53 1,-35 0 0,-1 18-1,19 88 1</inkml:trace>
  <inkml:trace contextRef="#ctx0" brushRef="#br0" timeOffset="182025.411">3651 14587 0,'0'0'0,"0"-17"0,0-1 16,0 0 0,0 54 15,0-1-15,0 0-16,0 53 15,0 1 1,53-19-1,18-52 1,-1-36 0,1-35-1,-54-35 1,-17 18 0,-17 34-1,-18 54 1,35 52 15,35 1-15,35-18-1,1-18 1,-18-35 0,0-53-1,-53-17 1,0-36-1,-53 18 1,-18 17 0,18 71-1,36 18 1,17 17 0</inkml:trace>
  <inkml:trace contextRef="#ctx0" brushRef="#br0" timeOffset="182423.695">4322 14781 0,'0'0'0,"0"18"16,0 17-1,0 1 1,0-19-1,17-52 32,-17-18-47,0-35 16,0 17 0,0 36-16,18-36 15,52 54 1,1 87 15,-18 36-15,-36-35-1,-17 35 1,-17-54 0,-1-34-1,18-36-15</inkml:trace>
  <inkml:trace contextRef="#ctx0" brushRef="#br0" timeOffset="182956.838">4727 14164 0,'0'0'0,"0"-18"0,0-35 15,-17 36 1,52 52 31,-18 0-47,1-17 15,53 105-15,-36 36 32,-17-53-17,-18 70 1,0-70 0,17-53-1,1-18 1,35-35-1,0-52 1</inkml:trace>
  <inkml:trace contextRef="#ctx0" brushRef="#br0" timeOffset="183289.533">5274 14640 0,'0'-35'0,"0"70"0,-18-88 16,1 36-16,-19 17 15,-34 35 1,35 53 0,35-17 15,53 17-15,35-53-1,-18-35 1,-34-17-1,-19-36 1,-17-53 0,-17 35-1,-54 18 1,-17 53 0,70 0-1</inkml:trace>
  <inkml:trace contextRef="#ctx0" brushRef="#br0" timeOffset="183938.02">5733 14676 0,'0'0'0,"0"-18"0,17-17 16,-17-1 0,0 19 15,0-1-31,-35 0 16,-36 18-1,-34 36 1,52 52-1,35-18 1,89 1 0,17-36-1,0-35 1,-53-53 0,-35-17-1,0 17 1,0 18-1,0 70 17,18 53-17,17-17 17,-17-54-32,-1 19 15,36-19 1,0-17-16</inkml:trace>
  <inkml:trace contextRef="#ctx0" brushRef="#br0" timeOffset="184471.368">6368 14587 0,'0'-17'16,"0"-1"-16,0-17 15,-18 0 1,-53 35 0,-17 0-1,18 17 17,34 71-17,19 1 1,17-1-1,53-18 1,35-70 0,-53 0-16,18-17 15,35-54 1,-52-88 0,16-35-1,-34 36 1,-18 52-1,-18 53 1,-17 88 0,35 53-1,0 71 1,35 17 15,1-34-15,-36-37-1,-18-52 1</inkml:trace>
  <inkml:trace contextRef="#ctx0" brushRef="#br0" timeOffset="185490.112">8043 14711 0,'0'0'0,"-17"0"15,-1 0 1,0 0-16,-52 0 15,52-18-15,-52-17 16,-19-36 0,37 1-1,-19-36 17,53-35-17,36 88 1,17 53-1,1 0 1,-19 53 0,-34 17-1,-19 19 1,1 16 0,-18 37-1,53-72 1,0 1-1,35-18 1,36-53 0,17-18-1,53-88 1,-88 18 15,0-53-15,-18 35-1,-17 53 1,0 53 0,-18 35-1</inkml:trace>
  <inkml:trace contextRef="#ctx0" brushRef="#br0" timeOffset="186102.425">8837 14411 0,'18'0'0,"-18"18"47,17-1-47,-17 1 16,18 35-1,-18 35 1,0-53-16,18 53 16,-18-17-1,0-53 1,17-18-1,-17-18 1,0 0-16</inkml:trace>
  <inkml:trace contextRef="#ctx0" brushRef="#br0" timeOffset="186252.575">8837 14446 0,'0'-53'16,"-35"-88"-1,35 88 1,0-17-1,35 387-15,0-652 16,36 335 0,-53 0-16,52 18 15,-70 17-15</inkml:trace>
  <inkml:trace contextRef="#ctx0" brushRef="#br0" timeOffset="186417.752">8714 14658 0,'-18'35'0,"36"-70"0,-71 141 16,53-71 0,35 0-1,36-17 1,34-18 0,1-18-1</inkml:trace>
  <inkml:trace contextRef="#ctx0" brushRef="#br0" timeOffset="186766.646">9172 14834 0,'0'0'0,"0"18"16,0 0 0,18-1-1,-18-52 16,0-18-15,0-35 0,17 17-1,1 18 1,0 36-16,35 34 16,53 54-1,-36-1 16,-35 1-15,-35-18 0,0-35-1</inkml:trace>
  <inkml:trace contextRef="#ctx0" brushRef="#br0" timeOffset="188082.212">9825 14587 0,'17'-35'16,"-17"17"-16,0-17 31,0 18-15,-17 17-1,-36 0 1,-18 35 0,18 35-1,53-17 1,0-35-16,36 52 16,52 1-1,-35-36 1,-18 1-1,-35-19 17,-18 1-17,-52-1 1,-36-17 0,18 0-1,53 0 1,52-17-1,1-1-15</inkml:trace>
  <inkml:trace contextRef="#ctx0" brushRef="#br0" timeOffset="188381.488">10142 14235 0,'0'0'15,"0"-36"-15,0 1 0,0 0 16,-17 17-1,17 36 17,0 52-1,0 54-15,0 17-1,0-106-15,0 71 16,0 0-1,35-18 1,0-35 0,18-53-1,-35-18-15</inkml:trace>
  <inkml:trace contextRef="#ctx0" brushRef="#br0" timeOffset="188547.313">10213 14534 0,'-18'0'0,"36"0"0,-53 0 0,-36-17 31,36-1-15,70 18 0,71 0-1,-36-17-15</inkml:trace>
  <inkml:trace contextRef="#ctx0" brushRef="#br0" timeOffset="188963.207">10548 14376 0,'18'0'0,"-36"0"0,36-36 16,-18 19 0,-53 17-1,0 17 1,-18 54-1,36 35 17,70-18-17,1-35 1,52-18 0,-35-35-1,-18-70 1,-35-19-1,0-16 1,0 87 0,0 89 15,0-54-31,18 54 16,17 17-1,0 0 1,-17-70-1,-1-36 1</inkml:trace>
  <inkml:trace contextRef="#ctx0" brushRef="#br0" timeOffset="189296.482">11042 14129 0,'-35'-71'15,"70"142"-15,-106-159 0,36 35 16,-18 17 0,36 54-1,17 53 1,0-19 0,17 90-1,36 16 1,-18 1-1,-35-35 1,18-36 0,35-53 15,-18-35-15,18-35-1,-18-18-15</inkml:trace>
  <inkml:trace contextRef="#ctx0" brushRef="#br0" timeOffset="189547.07">11430 14111 0,'0'-35'15,"0"70"-15,-18-158 16,1 87 0,-1 19-1,18 70 1,0 52-1,18 37 1,-18 16 15,0-17-15,-18-35 0,0-70-1,18-19-15</inkml:trace>
  <inkml:trace contextRef="#ctx0" brushRef="#br0" timeOffset="190079.482">12012 14464 0,'0'0'0,"-18"-35"31,18-1-31,-35-17 16,0 18-1,17 17 1,-52 1 0,-1 34-1,18 36 1,53 53-1,0-35 1,88-1 0,-17-17-1,0-70 1,-54-72 0,-17-16-1,18-1 1,-18 88-1,0 36 1,0 52 0,0 19 15,35-1-15,18-18-1,-35-52 1,17-36-1,-17 1-15</inkml:trace>
  <inkml:trace contextRef="#ctx0" brushRef="#br0" timeOffset="190377.779">12294 13935 0,'0'0'0,"-17"-71"31,17 89-15,0-1-16,0 54 15,0 35 1,0-18 15,0-53-31,0 124 16,0-18-1,0-35 1,17-35 0,1-71-1,0-18-15</inkml:trace>
  <inkml:trace contextRef="#ctx0" brushRef="#br0" timeOffset="190711.322">12277 14376 0,'0'0'0,"-18"-18"0,0 0 16,18 1 0,0-1-16,18 0 15,35 1 1,17-1 15,19-17-15,-19 17-1,-17 1 1,-35 17 0,-18 17-1,0 36 1,-18 35 0,18 1-1,0-19 1,0-35-1,-17-52 1</inkml:trace>
  <inkml:trace contextRef="#ctx0" brushRef="#br0" timeOffset="190861.658">12665 14111 0,'0'0'15,"0"-70"1,-18-19-1,0 89 17,18 36-17</inkml:trace>
  <inkml:trace contextRef="#ctx0" brushRef="#br0" timeOffset="191226.696">12929 14182 0,'-17'17'47,"-1"1"-31,-17 17-16,-1 18 16,19-35-1,-1 88 1,18-1-1,35-34 1,36-71 0,-18-18-1,0-87 1,-18-19 0,-35-17-1,-18 53 1,-34 70-1,-1 71 1,53-35 0</inkml:trace>
  <inkml:trace contextRef="#ctx0" brushRef="#br0" timeOffset="191560.311">13017 14517 0,'18'17'16,"-36"-34"-16,54 70 15,-19-53-15,1 0 16,0-18 0,-1-52-1,-17-19 1,36-17 0,17 18-1,17 35 1,1 71-1,-18 88 1,-36 17 0,-17 1-1,-17-36 1,-19-35 0,19-53-1,-1 0 1</inkml:trace>
  <inkml:trace contextRef="#ctx0" brushRef="#br0" timeOffset="195938.007">13970 14605 0,'-18'-18'15,"1"18"-15,-1-17 16,0 34 15,18 1-31,-17 53 16,-18 17-1,-1-18 1,19-34 0,-1-36 15,36-36-16</inkml:trace>
  <inkml:trace contextRef="#ctx0" brushRef="#br0" timeOffset="196753.078">14640 14235 0,'36'-18'15,"-19"0"1,18-17 0,1 0-1,-19-1 1,-34 36 0,-36 0-1,-35 18 1,17 35-1,71-35-15,0 35 16,35 35 0,36 0-1,-1-17 1,-52-19 0,-36-16 15,-70-1-16,-35-17 1,-1-18 0,89 0-1,70-53 1</inkml:trace>
  <inkml:trace contextRef="#ctx0" brushRef="#br0" timeOffset="197117.703">14887 14411 0,'0'0'0,"0"-18"16,18 1-1,17 17 1,0-36 0,1 1-1,-19 17 1,-17-17-1,0 0 1,0 17 0,-70 18-1,-1 53 1,54 35 0,34 54-1,18-90 1,54 1-1,-19-17 1,1-54 0,-36-17-1</inkml:trace>
  <inkml:trace contextRef="#ctx0" brushRef="#br0" timeOffset="197384.363">15346 13952 0,'0'-17'16,"0"34"-16,-18-52 0,1 0 16,-1 35-1,0 0 1,18 88 0,0 18-1,0 17 1,0 1-1,18-36 1,0-35 0,-18-35-1,0-54 1</inkml:trace>
  <inkml:trace contextRef="#ctx0" brushRef="#br0" timeOffset="197516.58">15293 14252 0,'0'-17'0,"0"-1"16,18-17 0,52 17-1,1-17 1,-212 176-16,123-159 0,247-123 0</inkml:trace>
  <inkml:trace contextRef="#ctx0" brushRef="#br0" timeOffset="197949.032">15857 14093 0,'0'0'0,"-17"0"15,-19-17-15,1-1 16,0 18 0,17 18-1,18-1-15,0 54 16,36 17 15,16-17-15,19-18-1,-18-36 1,53-52 0,-53-53-1,-18 0 1,-35-1-1,0 37 1,-35 104 15,35 37-15,0 16 0,0-34-1,35-53 1,-17-18-1</inkml:trace>
  <inkml:trace contextRef="#ctx0" brushRef="#br0" timeOffset="198249.463">16439 14076 0,'18'-18'16,"-36"36"-16,36-89 15,-18 54-15,0-1 16,-18 36-1,-17 17 1,0 53 0,17 36-1,1 17 1,17-18 0,0-17-1,0-53 1,0-35-1,0-36 17,0-17-17,0-54-15</inkml:trace>
  <inkml:trace contextRef="#ctx0" brushRef="#br0" timeOffset="198465.218">16439 13935 0,'0'-36'0,"0"72"0,18-89 16,0 18 0,35 52-1,0 36 1,-18 35 0,-35-70-16,-35 52 15,-36 1 1,36-53-1,-36-18 1</inkml:trace>
  <inkml:trace contextRef="#ctx0" brushRef="#br0" timeOffset="198916.985">17410 13917 0,'0'0'0,"-18"-18"15,0 18 1,1-17 15,-19 34-15,19 54 0,17 70-1,0-88-15,17 70 16,19 89-1,-19-53 1,19-36 0,-36-70-1,0-35 1,0-36 0,-18-105-1</inkml:trace>
  <inkml:trace contextRef="#ctx0" brushRef="#br0" timeOffset="199164.647">17427 13952 0,'0'-35'16,"0"70"-16,18-88 0,17 18 16,18 35-1,35 35 1,0 36-1,-35 17 1,-70-17 0,-71-1-1,52-52-15,-70 0 16,18-18 0,71-18-1</inkml:trace>
  <inkml:trace contextRef="#ctx0" brushRef="#br0" timeOffset="199481.605">17762 14005 0,'18'0'16,"-36"0"-16,54 18 16,17 17-1,-18 0 1,0 54-1,-35-36 1,0-18 0,0-88 15,0 0-15,0-35-1,18 0 1,17-1-1,-35 19 1,18 52 0</inkml:trace>
  <inkml:trace contextRef="#ctx0" brushRef="#br0" timeOffset="199797.482">18203 13847 0,'0'0'0,"-35"17"31,0 18-15,-1 36-1,36-36-15,-17 18 16,34 35 0,19-35-1,34-17 1,-17-54-1,0-17 1,-35-1 0,-18-17-16,-35-70 31,-18 70-15,17 35-1,19 18 1</inkml:trace>
  <inkml:trace contextRef="#ctx0" brushRef="#br0" timeOffset="200163.017">18468 13935 0,'0'0'0,"35"-18"16,-17 18-1,-18 18 16,0-1-31,0 19 16,-18-1-16,18 88 16,0 36 15,0-35-15,-17 52-1,-1 0 1,-17-123-1,-1-35 1,-17-53 0,18-36-1,18-35 1,17-70 0,0 105-16</inkml:trace>
  <inkml:trace contextRef="#ctx0" brushRef="#br0" timeOffset="200345.422">18362 13617 0,'0'0'0,"0"-17"0,0-1 31,-18 18-15,18 18-1,18-1 1</inkml:trace>
  <inkml:trace contextRef="#ctx0" brushRef="#br0" timeOffset="200761.67">18662 13917 0,'0'0'0,"53"18"31,-18-18-31,36-18 31,-18-17-15,-36-18-1,-17 18 1,-17 35-16,-36-18 16,-18 36-1,18 35 1,18 17 0,35 18-1,53-17 1,17-18-1,36 0 1,0-53 0,-18-18-1,-52 0 1</inkml:trace>
  <inkml:trace contextRef="#ctx0" brushRef="#br0" timeOffset="201045.43">19385 13829 0,'0'-18'0,"0"-17"32,0 141-32,-18-212 0,1 106 15,52 53-15,-105-106 16,52 53-16,-35 53 16,0 0-1,35 35 1,1-35-1,34 17 1,36-17 0,53-35-1,-18-18 1,-17-71 15,-53 54-31</inkml:trace>
  <inkml:trace contextRef="#ctx0" brushRef="#br0" timeOffset="201328.57">19667 13547 0,'0'-18'0,"0"36"0,-17-107 16,-1 72 0,18 34-1,0 19 1,0 70-1,0-54-15,-18 72 16,18-18 0,0-18-1,18 0 1,17-35 0,18-35 15,0-36-16,-35-35-15</inkml:trace>
  <inkml:trace contextRef="#ctx0" brushRef="#br0" timeOffset="201460.639">19685 13829 0,'-18'-18'16,"-17"-17"-1,53 17 1,35 1-1,0-19 1</inkml:trace>
  <inkml:trace contextRef="#ctx0" brushRef="#br0" timeOffset="205470.944">600 15893 0,'0'-18'47,"17"18"-31,1-18-1,0 1 1,-18-1 0,17 0-16,1-17 15,-18 18 1,0-19 0,0 1-1,-53 35 1,-53 18-1,-17 17 1,52 53 0,71 0-1,88 18 1,18-18 0,-18-35-1,-52 0 1,-36-18-1,-53-35 1,-18 0 0,-17-17 15,35-36-15,18 0-1,52 0 1,54 0-1,17-17 1</inkml:trace>
  <inkml:trace contextRef="#ctx0" brushRef="#br0" timeOffset="206053.571">758 15593 0,'0'0'0,"-17"-18"0,-1-35 15,-17 18 17,53 35-1,-1 0-16,54 35 1,-1 18 0,18-18-1,-17 18 1,-53-35-16,35 17 16,17 18-1,-35-18 1,1 18-1,-19-17 1,-17-1 0,-35 18-1,-18 17 17,-53 19-32,18-19 31,-18 18-16,36-35 1,17-17 0,35-19-1,18-34 17,53-19-17,-35 19-15</inkml:trace>
  <inkml:trace contextRef="#ctx0" brushRef="#br0" timeOffset="207068.832">2364 15928 0,'0'-18'16,"0"1"-1,0-1 1,35-70 0,0-18-1,0-35 1,1 70 0,-36 18-1,-36 36 1,19 17-16,-71 53 15,52 52 1,36-16 0,36 52-1,52-18 1,-18-17 0,1-18 15,-71-35-16,-18 0 1,-70-18 0,-18-17-1,0 0 1,36-18 0,52-18-1,71-17 1,-18 17-16</inkml:trace>
  <inkml:trace contextRef="#ctx0" brushRef="#br0" timeOffset="207435.277">2699 16104 0,'17'0'31,"1"0"-16,0-17 1,17-19 0,-17 36-16,-18-35 15,17-18 1,-17 0 0,-17 53-1,-19 18 1,-17 52-1,18 19 1,35-19 0,35 1-1,36-36 1,-36-35 0,53-18 15,-17-17-31</inkml:trace>
  <inkml:trace contextRef="#ctx0" brushRef="#br0" timeOffset="207701.199">3228 15610 0,'0'71'0,"0"-142"0,-35-52 16,35 105-16,-18-17 15,0 17-15,1 36 16,17 17-1,0 89 1,17 52 0,19-17-1,-19-36 1,19-34 0,-1-54-1,18-35 16,-36 0-31</inkml:trace>
  <inkml:trace contextRef="#ctx0" brushRef="#br0" timeOffset="208050.515">3634 16016 0,'0'0'0,"-36"0"15,19 18 1,34-18 31,1 0-47,0-18 0,-1 0 15,19-34 1,-36-37 0,-36 36-1,-17 36 16,0 52-15,0 53 0,53 18-1,18-35 1,53-1 0,17-52-1,-18-18-15</inkml:trace>
  <inkml:trace contextRef="#ctx0" brushRef="#br0" timeOffset="208383.242">3916 16140 0,'0'17'0,"0"-34"47,0-1-32,0-17 1,0-18 0,17-35-1,36 17 1,-17 36 0,-1 35-16,35 53 15,-34 35 1,-36 0-1,0-35 1,-18 0 0,18-36-1</inkml:trace>
  <inkml:trace contextRef="#ctx0" brushRef="#br0" timeOffset="208616.037">4410 16034 0,'0'0'15,"0"17"17,0 1-17,0 35 1,0-18-1,17-35-15,-17 35 16</inkml:trace>
  <inkml:trace contextRef="#ctx0" brushRef="#br0" timeOffset="208765.695">4392 15716 0,'-18'-88'16,"36"176"-16,-53-247 16,17 159-1,1 36 1,17-19-16</inkml:trace>
  <inkml:trace contextRef="#ctx0" brushRef="#br0" timeOffset="209264.602">4692 15946 0,'0'0'0,"-18"-18"0,1 18 32,17 18-17,0 17 1,0 35 0,35 1-1,18-18 1,35 0-1,0-53 1,-52-18 0,-1 18-16,0-70 15,-35-19 1,18-16 0,-18 69-1,0 19 1,0 52-1,0 88 1,35-52 15,0-36-15,18-17-16</inkml:trace>
  <inkml:trace contextRef="#ctx0" brushRef="#br0" timeOffset="209731.152">5274 16175 0,'18'0'16,"-18"-18"-1,0 1 1,-18-36 0,0 35-16,18-53 15,0 19 1,36 16-1,34 36 1,18 53 15,-35 18-15,-35-18 0,0-18-1,-18-70 16,17-36-15,19-35 0,-1 18-1,35 53 1,-17 88 0,-35 53-1,-18-1 1,-35-34-1,-1-36 1,19-35-16</inkml:trace>
  <inkml:trace contextRef="#ctx0" brushRef="#br0" timeOffset="210629.82">6826 15716 0,'0'0'0,"0"-17"0,-17-1 16,-1 18-1,0 0 1,-17 53 0,-18 88 15,53-18-15,35-17-1,18-53 1,0 0-1,18-53 1,-1-53 0,-34-17-1,-19 17 1,1 35 0,0 36-1,34 35 1,19 0-1,17-18 1,-35-35 0,0-18-1,-18-52 17,-35-36-17,0-53 1,-35 18-1,-18 88 1,18 53 0,35 35-1,17-17-15</inkml:trace>
  <inkml:trace contextRef="#ctx0" brushRef="#br0" timeOffset="210996.047">7549 15998 0,'0'18'0,"18"-36"32,0 1-17,-1-18 1,1-36-1,-18 0 1,0 36 0,-35 35-1,-18 53 1,53-18-16,-18 71 16,18-35-1,35 17 1,18-35-1,36-18 1,34-70 0,-88 17-1</inkml:trace>
  <inkml:trace contextRef="#ctx0" brushRef="#br0" timeOffset="211445.827">8114 15487 0,'0'0'0,"-53"-71"16,0 36 0,0 17-1,35 54 1,18 52 0,53 71-1,-17 17 1,-36-35-1,0-35 1,0-35 0,0-54-1,-18-34 1,18-36 15,53-36-15,35 1-1,0 53 1,1 53 0,-37 52-1,-69 18 1,-36-17 0,-53-36-1,-17-17 1,52-36-1</inkml:trace>
  <inkml:trace contextRef="#ctx0" brushRef="#br0" timeOffset="211894.791">8625 15681 0,'0'0'0,"-17"-35"16,-1 17 0,0 18-1,18 35 1,0 54 15,0 69-15,18-52-1,0 0 1,-18-53 0,17-53-1,-17-18 1</inkml:trace>
  <inkml:trace contextRef="#ctx0" brushRef="#br0" timeOffset="212176.889">8643 15716 0,'18'-106'16,"-18"53"-16,-18 212 0,53-353 0,-17 141 16,17 18-1,-17 35-15,35 53 16,35 53 0,0 53 15,-53-18-16,-35-18 1,-52-35 0,-19-35-1,-52-18 1,52-35 0,36 0-1,52-35 1</inkml:trace>
  <inkml:trace contextRef="#ctx0" brushRef="#br0" timeOffset="212560.4">9084 15928 0,'18'-18'16,"-1"18"-1,1 18 1,0 17 0,-1 18-1,-17 18 1,0-18 0,0-36-16,0 1 15,0-36 16,0-35-15,18-35 0,17-35-1,-17 52 1,-1 18 0,1 36-16,0-1 15</inkml:trace>
  <inkml:trace contextRef="#ctx0" brushRef="#br0" timeOffset="212708.62">9366 15822 0,'18'18'0,"-18"17"15,0 0 1,-18-123-16,54 194 0,-36-36 16,17-34-1,-17-19 1</inkml:trace>
  <inkml:trace contextRef="#ctx0" brushRef="#br0" timeOffset="212859.22">9437 15593 0,'0'0'0,"-35"-106"15,17 71 1,-17 17 15,35 36-15,0 17-16</inkml:trace>
  <inkml:trace contextRef="#ctx0" brushRef="#br0" timeOffset="213208.963">9701 15840 0,'0'0'0,"0"17"15,18 1-15,0 0 16,-1 52 0,1-17-1,17 0 1,0-35 15,1-18-15,-1-18-1,18-53 1,-18-34 0,-35-19-1,0 36 1,0 53-1,-17 35 1</inkml:trace>
  <inkml:trace contextRef="#ctx0" brushRef="#br0" timeOffset="213526.45">10001 15875 0,'0'0'0,"0"18"0,18-1 16,35-17 15,0 0-15,-18-53-1,0-52 1,-35 52 0,0-18-1,-35 36 1,-18 88-1,0 53 1,53-1 0,18 1-1,35-35 1,0-54 0</inkml:trace>
  <inkml:trace contextRef="#ctx0" brushRef="#br0" timeOffset="213824.552">10495 15822 0,'0'0'0,"18"53"31,-18-35-15,0 17-16,0 35 15,0-17 1,-18-17-1,18-19 1,0-34 0,0-36-1,18-35 1,-1-1 0,19-69-1,-19 69 1,-17 72-1</inkml:trace>
  <inkml:trace contextRef="#ctx0" brushRef="#br0" timeOffset="214623.201">11289 15946 0,'0'0'0,"0"35"15,0-18-15,0 1 0,0 35 16,0-18 15,35 1-15,0-36-1,1-53 1,-19-36 0,19-52-1,-1-70 1,18 17-1,-18 88 1,18 71 0,0 70-1,17 71 1,-17 35 0,0 0-1,-35 0 1,17-35-1,1-36 1,-19-52 15,1-18-31</inkml:trace>
  <inkml:trace contextRef="#ctx0" brushRef="#br0" timeOffset="-214690.309">11659 15928 0,'0'0'0,"-17"0"16,-36 0 0,53-18-1,88 1 17,35-19-17,-52 19 1</inkml:trace>
  <inkml:trace contextRef="#ctx0" brushRef="#br0" timeOffset="-214407.298">11994 15787 0,'18'0'15,"17"35"-15,-88-70 16,124 88-16,-36-18 16,1 36-1,-19 17 1,-17-53-1,-17-17 1,-1-18 0,0-53-1,1-35 1,17-36 0,0-17-1,35 53 1,0 70-1,0 36 1</inkml:trace>
  <inkml:trace contextRef="#ctx0" brushRef="#br0" timeOffset="-214107.785">12471 15787 0,'0'-18'15,"0"1"-15,0-1 16,0 0 0,-18 18-1,0 18 1,-35 35 0,18 35-1,35 0 1,35-17-1,36-36 1,17-17 0,18-54-1,-18-34 1</inkml:trace>
  <inkml:trace contextRef="#ctx0" brushRef="#br0" timeOffset="-213625.497">12841 15363 0,'-53'-35'16,"106"70"-16,-141-87 15,53 34 1,17 53 0,18 53-1,0 53 1,18-70-16,17 88 15,-17-71 1,-18 18 0,0-53 15,17-36-15,-17-34-1,18-54 1,-1 1-1,36-54 1,36 36 0,-1 88-1,0 71 1,-53 70 0,-35-88-1,0 17 1,-35-17-1,17-53 1,18-18 0,0 1-16</inkml:trace>
  <inkml:trace contextRef="#ctx0" brushRef="#br0" timeOffset="-213442.135">13300 15804 0,'53'-17'16,"-106"34"-1,123 1 1,-52 0-16,-18 35 16,0 17-1,0-17 1,0-35 0,-35-18-1,17-36 1</inkml:trace>
  <inkml:trace contextRef="#ctx0" brushRef="#br0" timeOffset="-213309.239">13370 15593 0,'0'-53'0,"0"18"0,0-36 16,0 18 15,0 371-31,-17-636 0,-19 318 16,89 212-16,-123-406 0</inkml:trace>
  <inkml:trace contextRef="#ctx0" brushRef="#br0" timeOffset="-212876.88">13688 15434 0,'0'0'0,"-18"-18"16,0-17-16,18 0 31,-17 17-15,17 36 15,0-1-31,17 54 16,1 0-1,-18-19-15,18 107 16,-18-18 0,0-17-1,17-54 1,1-34-1,17-36 1,36-36 0,-36-34-1</inkml:trace>
  <inkml:trace contextRef="#ctx0" brushRef="#br0" timeOffset="-212327.49">14058 15734 0,'18'0'0,"-36"0"16,89 0-1,-1-35 1,-34-18 0,-36-18-1,-36 36 1,-34 17 0,-18 71-1,17 53 1,53 17-1,18-17 1,36-35 0,52-1-1,18-52 1,17-36 15,1-35-31</inkml:trace>
  <inkml:trace contextRef="#ctx0" brushRef="#br0" timeOffset="-211944.43">13688 15646 0,'0'0'0,"-18"0"16,18-18 0,-18 18-1,18-18 1,18 1 0,0 17-16,52-36 15,-34 36-15</inkml:trace>
  <inkml:trace contextRef="#ctx0" brushRef="#br0" timeOffset="-211410.664">14658 15628 0,'0'0'0,"-18"-35"15,-17-1 1,0 1 0,-53 35 15,35 18-16,-18 35 1,36 35 0,35 18-1,17-18 1,72-35 0,34-18-1,18-35 1,-35-35-1,-18-53 1</inkml:trace>
  <inkml:trace contextRef="#ctx0" brushRef="#br0" timeOffset="-211129.46">15028 15311 0,'-17'-18'0,"34"36"0,-52-71 16,17 53 15,18-18-15,-17 36-1,17-1-15,0 54 16,0-1 0,0 54-1,0 17 1,0-18-1,53-52 1,-18-36 0,-17-35-1</inkml:trace>
  <inkml:trace contextRef="#ctx0" brushRef="#br0" timeOffset="-210963.072">14940 15716 0,'0'0'0,"0"-17"16,0-1 0,53-17-1,0 17 1,35-35 0,-70 53-16</inkml:trace>
  <inkml:trace contextRef="#ctx0" brushRef="#br0" timeOffset="-210563.533">15311 15452 0,'0'0'16,"-18"17"-1,0 19 1,18-1-16,-17 18 16,17 35-1,0 0 1,17-35 15,36-53-15,18 0-1,-18-70 1,0-36 0,-1 0-1,-34 35 1,-18 54-1,0 34 1,-18 54 0,1 17-1,-1 36 1,36-72 0,17-52-1</inkml:trace>
  <inkml:trace contextRef="#ctx0" brushRef="#br0" timeOffset="-210247.268">15840 15505 0,'-36'88'0,"72"-176"0,-19 70 16,-17-17 0,18 52-1,-18 1-15,18 35 16,-1 53-1,-17-36 1,-17 18 0,-1-70-1,0-53 17,18 0-17,0-71 1,53-53 15,-17 71-15,-36 35-1,0 35-15</inkml:trace>
  <inkml:trace contextRef="#ctx0" brushRef="#br0" timeOffset="-209896.209">16087 15487 0,'0'0'16,"17"0"-1,36-18 1,0-17 0,-18 0-1,-17-1 1,-18 1-1,-35 35 1,-53 53 15,-1 53-15,19 17 0,70 1-1,70-54 1,19-34-1,-1-36 1,-35-36 0</inkml:trace>
  <inkml:trace contextRef="#ctx0" brushRef="#br0" timeOffset="-202908.453">706 17321 0,'17'0'15,"-17"-17"1,0-1 15,0 0-15,0 1 0,0-18-1,-17 35-15,-1-18 16,-53 0-1,-17 18 1,0 18 0,35 17-1,18 18 1,35-18-16,17 18 16,72 0-1,-1-53 1,18-35-1,-53 0 1,-1-18 15,-34 17-15,-18 54 15,-18 35-15,1 18-1,17-1 1,0-52-16,17 70 16,1-17-1,-18-19 1,0-34 0,0-53 15,0 17-31,0-70 15,-18 0 1</inkml:trace>
  <inkml:trace contextRef="#ctx0" brushRef="#br0" timeOffset="-202360.327">758 16916 0,'0'0'0,"0"-18"0,0 0 15,-35-17 1,0 35 0,17 0-1,36 0 1,17 0 0,71 35-1,17 18 1,19 0-1,-19 0 1,-17 0 0,-36-18-1,-17 18 1,-35-17 15,-18 16-15,-18 1-1,-17 36 1,-18-19 0,18 1-1,-36 35 1,18-36 0,36-35-1,-1 1 1,18-1-1,-17-35 1,17-18 0,17-52-1,1 52 1</inkml:trace>
  <inkml:trace contextRef="#ctx0" brushRef="#br0" timeOffset="-191859.258">2258 17092 0,'0'0'0,"0"18"93,0 17-93,0 0 16,0-17-16,0 17 0,17 89 16,-17-36-1,0-35 17,0 0-17,0-53 16,0-71-15,18-70 0,-18-18-1,0 124-15,18-36 16,-18 19 0,17 69-1,1 1-15,35 35 16,35 35-1,-53-53 1,36 0 0,-18-35-1,0-35 1,0-71 15,-36-17-15,-17 17-1,0 71 1,0 105 15,18 1-31,17 17 16,-17 0 0,35 53-1,-36-17 1,-17-36-1,0-53 1,0 1 0,18-54-1,0 0 1</inkml:trace>
  <inkml:trace contextRef="#ctx0" brushRef="#br0" timeOffset="-191476.634">3263 17392 0,'-35'0'15,"70"0"-15,-70 18 16,17-18 0,36-18-1,0 18 1,-1-18-16,18-35 15,-17 0 1,-18 18 0,-53 18-1,-17 69 1,17 19 15,53 0-15,53-1-1,35-17 1,-18-35 0,36-18-1,-18-36 1</inkml:trace>
  <inkml:trace contextRef="#ctx0" brushRef="#br0" timeOffset="-191210.509">3757 17004 0,'0'0'0,"0"-35"0,-35-18 15,17 35 1,18 36 15,53 52-15,0 36-1,-18 0 1,1 17 0,-19-34-1,-17-37 1,0-34 0</inkml:trace>
  <inkml:trace contextRef="#ctx0" brushRef="#br0" timeOffset="-191028.838">3775 17304 0,'-53'-18'16,"159"71"-16,-159-88 0,-71 17 15,107 18 1,34-18 0,1 18-1,35-17-15,106-36 31,-89 18-15,1-54-16</inkml:trace>
  <inkml:trace contextRef="#ctx0" brushRef="#br0" timeOffset="-190595.238">4110 16827 0,'0'18'15,"0"-36"-15,0 1 16,-18 17-1,18 53 1,35 53 0,1-18-1,-1 35 1,-35-87-16,35 52 16,-17-53-1,-18 18 16,0-88 1,0-1-17,0 1-15,35-88 16,-17 17 0,17 71-1,36 70 1,-18 71-1,-36 35 1,-17-88 0,0-18-1,-35-35 1</inkml:trace>
  <inkml:trace contextRef="#ctx0" brushRef="#br0" timeOffset="-190162.264">4727 17163 0,'-17'-36'31,"-1"36"-31,0 0 16,-17 0-1,0 53 1,17 18 0,18-18-1,0-18 1,53 18-1,35-18 1,-17-35 0,-1-35-1,-87-71 1,-36 18 0,0 35-1,0 18 1,35 35-1,18 17 1</inkml:trace>
  <inkml:trace contextRef="#ctx0" brushRef="#br0" timeOffset="-189613.527">5221 17127 0,'0'0'16,"18"-17"-16,-18-1 16,0 0-1,-18 18 1,-35 18 0,-17 17-1,17 36 1,53 17-1,35-35 1,36-35 0,34-36-1,-69-35 1,17-53 0,-36-70-1,-17-18 1,0 53-1,-17 70 17,-1 54-17,18 69 1,0 19 0,35 88-1,18 35 1,-35-124-1,-18 36 1,0-53 0,0-35-1,17-36 1</inkml:trace>
  <inkml:trace contextRef="#ctx0" brushRef="#br0" timeOffset="-189296.307">5680 16986 0,'17'-35'0,"-17"17"0,0-35 32,0 18-17,-35 212-15,53-213 0,-1-87 32,-34 176-17,17 0 1,0 35-1,35 0 1,-35-70-16,18 17 16,-18 18-1,-18-18 1,-53-17 0,-17-1-1,35-17 1,36-17-1</inkml:trace>
  <inkml:trace contextRef="#ctx0" brushRef="#br0" timeOffset="-188730.566">7038 17127 0,'0'0'0,"0"-35"31,-18 53 0,1-1-31,-19 36 16,36-35-16,-35 70 16,53-35-1,17-18 1,36-17 0,-1-53-1,-52-54 1,-18-34-1,-53 17 17,0 53-17,0 53 1,71 0 0</inkml:trace>
  <inkml:trace contextRef="#ctx0" brushRef="#br0" timeOffset="-188331.378">7391 17039 0,'0'0'0,"17"0"0,-17-17 15,18-1 1,-18-17 0,35-18-1,-35 35-15,18-35 16,-18-35-1,0 35 1,-35 53 15,-1 35-15,19 18 0,-1 88-1,36 71 1,-1-106-1,1 35 1,-18-18 0,0-70-1,0-70 17,0-19-32,0 19 0</inkml:trace>
  <inkml:trace contextRef="#ctx0" brushRef="#br0" timeOffset="-188199.422">7426 17321 0,'-18'0'32,"36"0"-32,-36-17 31,36 17-31,70-18 16,-35-17-1,35-36-15</inkml:trace>
  <inkml:trace contextRef="#ctx0" brushRef="#br0" timeOffset="-187366.52">8361 17022 0,'0'0'16,"0"-18"-16,17 71 47,-17-36-47,18 107 31,-18-89-31,18 89 16,17-54-1,0 1 1,36-54-1,-1-52 1,1-71 0,-36 18-1,1-18 1,-36 177 15,0-18-15,52 17-1,19-17 1,-53-53-16,35 18 16,17-36-1,-35-52 17,-17-54-17,-18-35 1,-35 36-1,-18 70 1,18 71 0,17 52-1,36-34 1</inkml:trace>
  <inkml:trace contextRef="#ctx0" brushRef="#br0" timeOffset="-186983.551">9260 17268 0,'0'0'16,"0"18"15,0-36 0,18 1-15,0-1-1,-1-52 1,-17 34-16,0-17 16,0 1-1,-35 69 1,-18 54 0,53 17-1,0 18 1,18-53-1,35 17 1,17-35 0,1-52-1,-54 17 1</inkml:trace>
  <inkml:trace contextRef="#ctx0" brushRef="#br0" timeOffset="-186485.032">9860 16722 0,'-70'-89'15,"140"178"-15,-193-213 16,87 107 0,36 52-1,36 88 1,-19 36-1,-17 0 1,0-18 0,0-35-1,0-53 17,0-18-17,0-53 16,36-105-15,16 35 0,19-18-1,17 71 1,-70 35-16,52 70 16,-34-17-1,-36 53 1,-36-36-1,-52-17 1,0-35 0,17-18-1,54-18 1</inkml:trace>
  <inkml:trace contextRef="#ctx0" brushRef="#br0" timeOffset="-186119.818">10336 16827 0,'0'0'0,"0"-35"15,0 18-15,0-19 16,-17 36 0,17 36-1,0 52 1,17 53 15,1 0-15,0-18-1,-18-52 1,0-18 0</inkml:trace>
  <inkml:trace contextRef="#ctx0" brushRef="#br0" timeOffset="-185819.422">10389 17022 0,'0'-53'15,"0"106"-15,0-159 0,0 17 16,18-16 0,35 69-1,17 72 1,1 87 0,-18 18-1,-35 0 16,-36-17-15,0-71 0,-52 17-1,52-52-15,-53 17 16,1-35 0,35 0-1,35-35 1</inkml:trace>
  <inkml:trace contextRef="#ctx0" brushRef="#br0" timeOffset="-185336.471">10918 17145 0,'0'0'0,"0"-18"0,0 1 16,18-1 0,17 18-1,18 35 1,0 18-1,-35 18 1,-18-1 0,-18-34-1,1-19 1,-1-17 0,0-53 15,18-17-16,18-54 1,52-17 0,-34 88-1,-1 18 1,0 17 0,-17 18-16</inkml:trace>
  <inkml:trace contextRef="#ctx0" brushRef="#br0" timeOffset="-185170.538">11342 16969 0,'35'53'16,"-17"-36"0,-18 1-16,17 52 15,1 1 1,-106-300-16,176 493 16,-70-229-1,-18-52 16</inkml:trace>
  <inkml:trace contextRef="#ctx0" brushRef="#br0" timeOffset="-185020.032">11430 16810 0,'0'-106'16,"-35"18"-1,-1 70 1,107 283-16,-71-318 0,-88-159 15,70 230 1,18-1-16</inkml:trace>
  <inkml:trace contextRef="#ctx0" brushRef="#br0" timeOffset="-184637.793">11765 17004 0,'18'0'16,"-18"18"15,17-1-15,19 54-1,-1-18 1,-17-36-16,17 54 15,-17-36 1,-1-35 0,1 0-1,17-70 1,-17-54 0,-18 36 15,17-36-16,-17 54 1,0 52 0</inkml:trace>
  <inkml:trace contextRef="#ctx0" brushRef="#br0" timeOffset="-184319.585">12100 17004 0,'-17'0'0,"34"0"0,1 0 15,0 0 1,-1 0-16,1-18 16,17-35-1,0-17 1,-35 34 0,0-34-1,-35 52 1,0 54 15,17 52-15,18 18-1,35-1 1,-17-34 0,35-18-1,18-35 1</inkml:trace>
  <inkml:trace contextRef="#ctx0" brushRef="#br0" timeOffset="-184021.689">12506 16951 0,'35'-53'16,"-88"177"-16,71-195 0,35 36 16,-53 52-16,0 54 15,-18 17 1,1 0 15,-1-52-15,18-54 15,0 0-31,35-70 16,1-53-1,16 17 1,1-34-1,-35 70 1,-18 70-16</inkml:trace>
  <inkml:trace contextRef="#ctx0" brushRef="#br0" timeOffset="-149594.382">18732 1517 0,'0'0'0,"0"18"125,18-1-109,-18 18 0,18-17-16,-1 70 15,-17-17 1,18-1 0,-18-17-1,0-35 1,0 0-1,-18-54 17,18 1-17,18-18 1,0 36 0</inkml:trace>
  <inkml:trace contextRef="#ctx0" brushRef="#br0" timeOffset="-149211.155">19085 1535 0,'0'-18'32,"0"36"-1,0-1-16,0 18-15,0 36 16,0 17 0,18-35-1,0-35 1,34-1-16,1-17 16,0-17 15,-35-36-16,-36-35 1,-35 35 0,-35 17-1,18 36 1</inkml:trace>
  <inkml:trace contextRef="#ctx0" brushRef="#br0" timeOffset="-148712.309">19332 1429 0,'0'0'0,"-17"-36"0,-19 19 16,19 17 15,34 17 0,1-17-15,35 36-1,35 17 1,-53-36-16,18 19 16,35 16-1,-35 1 1,-35-17-1,-18-19 1,0 1 0,0 17-1,-53 18 1,0 0 0,-53 35 15,18-35-16,18 0 1,-1-18 0,18 1-1,18-36 1,52-36 15</inkml:trace>
  <inkml:trace contextRef="#ctx0" brushRef="#br0" timeOffset="-144003.033">20197 1429 0,'0'-18'31,"-18"0"16,18 36-16,0 0-31,0-1 16,0 1-16,0 53 16,0 34-1,0-16 1,0-1 0,0-35-1,0 0 1,18-71 15,17-35-15,-18 35-1</inkml:trace>
  <inkml:trace contextRef="#ctx0" brushRef="#br0" timeOffset="-143753.565">20549 1482 0,'0'-18'0,"0"0"15,0 71-15,0-141 16,0 159-16,0-160 16,0 107-1,0 0 1,18 52 0,-18-52-16,18 88 15,-18-18 1,0 0-1,-18-35 1,-17-53 0</inkml:trace>
  <inkml:trace contextRef="#ctx0" brushRef="#br0" timeOffset="-143587.164">20338 1746 0,'-53'-17'15,"-18"-1"1,212 53-16,-317-88 16,335 106-16,-300-123 15,176 70 1,124-36 0,-71 19-1</inkml:trace>
  <inkml:trace contextRef="#ctx0" brushRef="#br0" timeOffset="-143303.833">21026 1464 0,'0'0'0,"0"-18"16,17 36 30,-17 0-30,18 70 0,-18 0-1,0-70-15,0 35 16,0 17 0,0-52-1,-18-18 1</inkml:trace>
  <inkml:trace contextRef="#ctx0" brushRef="#br0" timeOffset="-143120.761">20937 1499 0,'-35'-17'16,"-88"-19"-16,334 107 0,-511-177 15,547 194-15,-494-211 16,336 123 15,34-18-15,1-17-1,-107 35-15</inkml:trace>
  <inkml:trace contextRef="#ctx0" brushRef="#br0" timeOffset="-142405.25">21467 1429 0,'0'0'0,"-36"17"16,19-17 0,17 36-1,0-19 1,0 19-16,0 34 31,0 36-15,0-71-1,0-17 1,-18-18 0,0-35-1,1-54 1,-1-34-1,18 17 1,0 53 0,35 53-1,18 53 1,0 53 0,0-53-1,-35-36 16,35-17-15,-18-52 0,0-54-1,0 0 1,1 0 0,-36 88-1,0 54 1,35 34-1,-17 36 1,-1-18 0,1 0-1,0 1 1,-18-36 0,0-18-1,-18-53 16,18 1-15</inkml:trace>
  <inkml:trace contextRef="#ctx0" brushRef="#br0" timeOffset="-141907.554">22366 1199 0,'0'0'0,"0"-35"15,-18 0 1,18 17 0,18 36 31,-18 0-47,0-1 15,0 36 1,0-35-16,0 52 31,0 1-15,-35 35-1,0-18 1,-1-18 0,19 1-1,17-53 1,17-1-1,54-17 1,17-35 0,18 0-1,-36 17 1,-17 0 0,-35 18-1,-18-17 16</inkml:trace>
  <inkml:trace contextRef="#ctx0" brushRef="#br0" timeOffset="-140359.386">19103 2840 0,'-18'0'31,"1"0"-15,17 17 30,0 1-30,17 0-16,-17 35 16,0 17-1,0 18 1,-17 1 0,17-72-16,0 19 15,0-19 1,0-34 31,0-19-47,0-17 15,0 18 1</inkml:trace>
  <inkml:trace contextRef="#ctx0" brushRef="#br0" timeOffset="-139842.381">19491 2857 0,'0'0'0,"18"0"15,-1 0 1,-17 18 31,0 0-47,0-1 15,-17 19-15,17 52 16,-18 0 0,18-17-1,-18-18 1,18-18-1,0-53 32,0 1-47,18-36 16,-18 35 0</inkml:trace>
  <inkml:trace contextRef="#ctx0" brushRef="#br0" timeOffset="-139342.176">19720 2646 0,'-17'0'16,"17"17"31,0 1-32,35 17-15,18 18 16,17 0 15,36 0-15,0-18-1,-35 1 1,-54-19 0,-17 1-16,0 0 15,-35 35 1,-89 35 0,36-18-1,-18-17 1,54 0-1,-1-18 1,35-17 0,0-18-1,36-53 17</inkml:trace>
  <inkml:trace contextRef="#ctx0" brushRef="#br0" timeOffset="-137230.063">20690 2752 0,'0'-18'31,"0"0"-31,0 36 47,0 0-32,0-1 1,0 1-16,0 70 16,-17 0-1,-36 18 1,18-35-1,35-1 1,0 1 0,0-54-1,17-17 32,1 0-47,17 0 16,-17-17-1,52 17 1,1-18 0,-1 1-1,1-19 1,0-17 0</inkml:trace>
  <inkml:trace contextRef="#ctx0" brushRef="#br0" timeOffset="-136847.736">21202 2981 0,'0'-35'31,"-18"35"-15,1 17-1,-1 19 1,-17 34-1,17 1 1,18-54 0,0 36-1,35 0 1,36-35 0,-36-53-1,0-18 1,-35-36-1,0 1 1,-35 35 0,-35 53-1,52 0 1</inkml:trace>
  <inkml:trace contextRef="#ctx0" brushRef="#br0" timeOffset="-136531.252">21625 2963 0,'0'0'0,"0"-17"0,18 17 16,-18-18 15,-18 18-15,1 0-1,-19 35 1,19-35-16,-54 71 16,18-18-1,36 17 1,17-17 0,35-17-1,106-19 1,0-52-1,-53-18 1</inkml:trace>
  <inkml:trace contextRef="#ctx0" brushRef="#br0" timeOffset="-136047.59">22243 2910 0,'0'0'0,"0"-35"31,0 17-15,-18 18-1,0 0 1,-35 0 0,-17 0-1,-36 36 1,18 34-1,53 19 1,70-19 0,-18-35-1,72 1 1,-1-19 0,-35-34-1,0-54 1,-53-17-1,0 0 1,-18 70 0,0 36-1,18 35 1,0 17 0,53 1-1,0-36 1,18-35-1</inkml:trace>
  <inkml:trace contextRef="#ctx0" brushRef="#br0" timeOffset="-135666.427">22719 2434 0,'0'0'0,"0"-53"16,-18 53 15,18 18-15,0 70 0,0 36-1,0-1 1,0 18-1,-17-35 1,-1 0 0,0-36 15,18-52-31,0 17 16,36-35-1,34 0 1,1-53-1,-36-17-15</inkml:trace>
  <inkml:trace contextRef="#ctx0" brushRef="#br0" timeOffset="-135516.703">22754 2840 0,'0'0'0,"-70"0"15,34 0 1,54 0-1,70-18 1,-35-17 0</inkml:trace>
  <inkml:trace contextRef="#ctx0" brushRef="#br0" timeOffset="-135184.535">23036 2752 0,'-17'0'31,"17"17"-31,-18 19 16,-17 16-1,17 37 1,18-19 0,0-34-16,53 16 15,0-34 1,-18-18-1,1-53 1,-19-17 0,-17-36 15,-53 18-15,-17 35-1,17 17 1,18 36-16</inkml:trace>
  <inkml:trace contextRef="#ctx0" brushRef="#br0" timeOffset="-134801.557">23213 2840 0,'0'0'0,"17"17"0,19 1 15,-19 17 1,1 18 0,-18 18-1,0-18 17,18 0-17,-18-18 1,0-106 15,0 36-15,35-71-1,0-35 1,0 53 0,-17 35-1,-18 35-15</inkml:trace>
  <inkml:trace contextRef="#ctx0" brushRef="#br0" timeOffset="-134450.439">23883 2734 0,'0'0'16,"18"0"-1,-18-18 1,0 1 15,-36 34-15,1 19-1,17-36-15,-17 35 16,35 18 0,18 17-1,52-17 1,-17 0-1,0-17 1,-53-1 0,-53-18-1,-141-17 17,18 0-17,123 0-15</inkml:trace>
  <inkml:trace contextRef="#ctx0" brushRef="#br0" timeOffset="-132970.083">19226 4251 0,'-17'18'141,"17"-1"-141,0 1 15,-18 52 1,18 1 0,-18 17-1,18-53-15,0 1 16,0-1-1,0-17 1,0-54 15,18-34-15,17-18 0</inkml:trace>
  <inkml:trace contextRef="#ctx0" brushRef="#br0" timeOffset="-132321.327">19456 4251 0,'0'0'0,"17"0"0,1 18 31,0-18-15,-1-18-1,1 18-15,35-18 16,-18 18 0,0 36-1,-17 17 1,-36 35-1,-52 0 1,-1-35 0,18-18-1,18-17 1,53-18 31,-1 0-32,1 0-15,17 35 32,18 0-17,0 18 1,0-35 0,0-18-1,0-35 1</inkml:trace>
  <inkml:trace contextRef="#ctx0" brushRef="#br0" timeOffset="-131849.429">19897 4198 0,'0'0'16,"-36"-35"-16,-17-18 15,36 53 1,17 17 15,17 19-15,36 34-1,0 1 1,35-1 0,-17-17-1,-36-17 1,1-36-1,-1 17 1,-35 1 0,0 17-1,-35 18 1,-36 0 0,0 18-1,1-1 1,-1 1-1,18-18 17,36-18-17,17-70 17</inkml:trace>
  <inkml:trace contextRef="#ctx0" brushRef="#br0" timeOffset="-128976.181">21061 4269 0,'0'17'16,"0"1"-16,0 0 31,17-18-15,1 0 15,0-18-31,17 0 15,0-35 1,-17-17 0,-36-1-1,-17 36 1,-53 35 0,0 35-1,35 0 1,53 54-1,88 17 1,-18-36 0,-17 1-1,-53-18 17,0-18-17,-17 0 1,-54-17-1,-35-18 1,1 0 0,34 0-1,53 0 1,36-18-16</inkml:trace>
  <inkml:trace contextRef="#ctx0" brushRef="#br0" timeOffset="-128456.546">21202 4445 0,'18'0'16,"17"0"0,-18-18-16,-87 36 15,158-18 1,-70 35 0,17 1 15,-35-19-31,53 1 15,0-18 1,17-18 0,1-52-1,-53-1 1,-18 18 0,0 36-1,-36 17 1,19 52-1,17 72 1,0 17 0,35 35-1,0 1 1,-17-36 0,-18-53 15,-35-53-16,-18-52 1,-35-36 0,17-53-1,53-35 1,36-18 0,123-35-1</inkml:trace>
  <inkml:trace contextRef="#ctx0" brushRef="#br0" timeOffset="-127995.21">22013 4357 0,'-17'0'16,"-1"0"-16,0 17 15,1-17 16,-1 36-15,18 17 0,0 0-1,0-36-15,0 18 16,-18-52 15,1-18-15,-18-54-1,17 1 1,36 0 0,-18 70-16,88 18 15,71 36 1,-36 52 0,-35 0 15,-70 0-16,-36-35 1,-35 0 0,0-53-1,36-18-15</inkml:trace>
  <inkml:trace contextRef="#ctx0" brushRef="#br0" timeOffset="-127012.318">22807 4269 0,'18'0'16,"-18"-18"0,-18 18 15,0 0-16,-34 18 1,-19 17 0,36-17-16,-1 17 15,-17 35 1,53 19 0,53-54-1,36-18 1,-1-34 15,0-36-15,-35-18-16</inkml:trace>
  <inkml:trace contextRef="#ctx0" brushRef="#br0" timeOffset="-126530.233">23001 3810 0,'0'-18'0,"0"36"0,-18-53 0,1 35 32,-1 53-17,1 35 1,17 35 0,0 1-1,35-1 1,-18-35-1,1-17 17,0-53-17,-18-36 1,0 0 0,0-35-1,17 18-15,-17-18 16,53 0-1,0 53 1,18 36 0,17 17-1,-35 35 1,-35-35 0,-36 0-1,-17-36 1,35-34 15,17-19-31</inkml:trace>
  <inkml:trace contextRef="#ctx0" brushRef="#br0" timeOffset="-126198.156">23477 4286 0,'18'0'15,"0"0"16,-54 0-31,89 53 16,-53 0 0,18 0-1,-18-18 1,0 1 0,0-54 15,0 0-16,-18 1-15,1-72 16,17 72 0,0-89-1,0 35 1,0 54 0,35 17-1,-17 0-15</inkml:trace>
  <inkml:trace contextRef="#ctx0" brushRef="#br0" timeOffset="-125830.732">23971 4216 0,'0'0'0,"-53"0"31,36 17-15,-1 1-16,0 53 31,18-19-15,53 19 0,18-36-1,-36-17-15,0-18 16,36-35-1,-53-54 1,-36 1 0,-35 0-1,-35 35 1,-36 53 0</inkml:trace>
  <inkml:trace contextRef="#ctx0" brushRef="#br0" timeOffset="-125332.01">24324 4304 0,'0'18'15,"0"-1"1,0 18 0,0-17-16,0 17 15,0-17 1,0-36 15,-18-17-15,-17-35-1,35 34-15,0-70 16,18 36 0,52 70 15,54 35-15,-1 36-1,-70 17 1,-35 0-1,-36-35 1,-17 0 0,17-35-1,36-18 1,35-36 0,-18 1-16</inkml:trace>
  <inkml:trace contextRef="#ctx0" brushRef="#br0" timeOffset="-125133.662">24959 4198 0,'35'-35'32,"-35"52"-1,-35 1-31,70-18 0,-35 18 16,0 70-1,0-18 1,18-17-1,-18-35 1,0-36 0,0 1-16</inkml:trace>
  <inkml:trace contextRef="#ctx0" brushRef="#br0" timeOffset="-125001.423">24994 4057 0,'-17'-106'15,"-1"71"1,0 17-16,1-17 15,-1 17 1,-35 18 15,53 18-31</inkml:trace>
  <inkml:trace contextRef="#ctx0" brushRef="#br0" timeOffset="-124351.175">25382 4127 0,'0'0'0,"-17"0"0,-36 0 31,35 0-15,36 0 30,-1 0-30,1 0-16,53 0 16,-36 0-16,53 0 15,0 0 1,-35 0 0,-35 0-1,-18 18 16,0 0-15,-18-1-16,-70 54 16,53-36-1,-36 53 17,71-35-17,0-35 1,0 0-1,71-18 1,35 0 0,35-53-1,-35-18 1,-71 18 0</inkml:trace>
  <inkml:trace contextRef="#ctx0" brushRef="#br0" timeOffset="-123868.406">26158 4075 0,'0'0'16,"0"-18"15,-17 18-15,-1-18-1,1 18-15,-36 0 16,0 18 0,0 35-1,0 17 1,71 1 0,52 17-1,-17-70 1,-18-36-1,-35-52 1,18-19 0,-18 36-1,0 18 17,0 70-17,0 36 1,0 0-1,35-18 1,18-18 0,-18-35-1,-17-18-15</inkml:trace>
  <inkml:trace contextRef="#ctx0" brushRef="#br0" timeOffset="-123418.35">26405 3475 0,'0'0'0,"-17"-18"31,-1 18-16,18 18 17,18 35-17,-18 17 1,0 36 0,0 18-1,0-1 1,-36-17-1,36 0 1,0-18 0,0-35-1,18 0 1,0-36 0,35-17 15,17-35-16,1-18 1</inkml:trace>
  <inkml:trace contextRef="#ctx0" brushRef="#br0" timeOffset="-123235.281">26476 4039 0,'-35'0'15,"70"0"-15,-123 0 0,35 0 16,0-17-1,71 17 1,70 0 0,71-36-1,-18 1 1</inkml:trace>
  <inkml:trace contextRef="#ctx0" brushRef="#br0" timeOffset="-123053.172">26846 3916 0,'0'17'31,"0"1"-15,0 17-1,0-105-15,0 211 16,0-88 0,0 0-1,-17-18 1</inkml:trace>
  <inkml:trace contextRef="#ctx0" brushRef="#br0" timeOffset="-122885.623">26917 3704 0,'0'-35'15,"0"70"-15,-18-141 0,1 53 31,-1 53-15,18 18 0</inkml:trace>
  <inkml:trace contextRef="#ctx0" brushRef="#br0" timeOffset="-122487.122">27199 3845 0,'-35'0'16,"17"18"-16,-17 0 16,-18 17-1,18 35 16,17 1-15,18 17 0,35-17-1,-17-54-15,70 1 16,-17-18 0,-18-53-1,-36-53 1,-17-17-1,-17 17 1,-19 35 0,-16 54-1,34 34 1</inkml:trace>
  <inkml:trace contextRef="#ctx0" brushRef="#br0" timeOffset="-122086.984">27428 4110 0,'0'0'15,"0"53"1,0-36 0,0 1-1,0 0 1,0-36 15,-17 0-31,17-35 16,0-35-1,17-18 1,36 18 0,-17 71-16,52 17 15,0 88 16,-17 18-15,-71-1 0,0-16-1,-53-1 1,0-88 0,35 0-16</inkml:trace>
  <inkml:trace contextRef="#ctx0" brushRef="#br0" timeOffset="-120258.145">19385 5750 0,'0'-17'0,"0"34"0,18-34 16,-1 17 0,-17 17 30,-17 36-14,-1 18-17,18 35 1,0-71-16,0 35 16,0 36-1,0-70 1,0-54 15,0-17-15,0-54-1</inkml:trace>
  <inkml:trace contextRef="#ctx0" brushRef="#br0" timeOffset="-119358.884">19703 5733 0,'0'17'16,"-18"1"-1,18-36 32,18 1-31,-1-1 0,1 18-16,52-18 15,19 18 1,-54 18-1,-17 35 1,-71 0 0,-18 0-1,18 0 17,18-36-17,53-17 1,34-35-1,19 35 1,-18 0 0,-35 53-1,-18-35-15,0 70 16,0-18 0,-53-17-1,0-17 1,-18-36-1,1-18 1,34-35 0,54-35 15,17 35-31</inkml:trace>
  <inkml:trace contextRef="#ctx0" brushRef="#br0" timeOffset="-118891.576">20055 5486 0,'0'0'31,"-35"-18"-31,17 18 0,18 18 47,36-1-47,52 36 16,53 18-1,-35-18 1,-18 0 15,-35 0-15,-35-1-1,-18 1 1,-18 0 0,0-17-16,-52 34 15,-36 18 1,0-17 0,0-1-1,36 1 1,-1-53-1,36-18 1,17-18 0</inkml:trace>
  <inkml:trace contextRef="#ctx0" brushRef="#br0" timeOffset="-112402.054">21184 5768 0,'0'-18'16,"0"1"-1,0-1 1,0 36 78,0-1-94,-35 36 15,0 53 1,17-53-16,0 35 16,18 36-1,0-19 17,36-87-32,-1-36 15,18-52 16,0-18-15,-36 35 0,-17 35-1,0 53 1,0 18 0,36 0-1,17-17 1,17-19-1,36-52 1,-35-18 0,-18-53-1,-36-35 1,-17 18 0,-53 70-1,-53 35 16,71 18-15,18 18 0</inkml:trace>
  <inkml:trace contextRef="#ctx0" brushRef="#br0" timeOffset="-111986.994">21943 5927 0,'0'0'0,"0"35"16,0-17-1,17-18 1,19-18 0,17-17-1,-18-1 16,-17-34-15,-18 35 0,-53 35-1,-36 17 1,19 36 0,52 18-1,1 17 1,52 18-1,18-18 1,70-18 0,-17-70-1,-18-52 1</inkml:trace>
  <inkml:trace contextRef="#ctx0" brushRef="#br0" timeOffset="-111504.862">22490 5556 0,'0'-17'0,"0"34"0,-18-52 15,0 17 1,1 18 0,17 36-1,0 34 1,0 18-1,17 53 1,-17 1 0,0-1-1,0-35 1,-17-36 0,17-123 15,0-35-16,53-36 17,17 36-17,-35 71-15,54 17 16,-19 53 0,-35 52-1,-35-16 1,-52-19-1,-19-35 1,0-35 0,54-52-1</inkml:trace>
  <inkml:trace contextRef="#ctx0" brushRef="#br0" timeOffset="-110789.114">23089 5697 0,'-17'0'0,"34"0"0,-17 0 63,18-17-48,17-1-15,18-17 16,-18 0 15,-17-1-15,-36 36-1,-17 0-15,-53 36 16,53-1 0,-1 35-1,36-17 1,53-17-1,18-1 1,-1-18 0,-70 1-1,0 0 1,-53 17 0,-17 18-1,35 0 1,-1 17-1,19 1 17,17 0-17,53-54 1,52-17 0,1-17-1,0-36 1,0-53-1,-53 53-15</inkml:trace>
  <inkml:trace contextRef="#ctx0" brushRef="#br0" timeOffset="-110506.365">23707 5450 0,'-18'-17'0,"-17"-19"16,17 36-1,18 18 17,0 35-17,0 35 1,0 18 0,0 18-1,0 17 1,0-53-1,0-35 1,35-53 0,-17-18-16</inkml:trace>
  <inkml:trace contextRef="#ctx0" brushRef="#br0" timeOffset="-110173.035">23901 5838 0,'-18'-17'15,"36"34"1,-18-34 0,17 17-1,1 0 1,17 0 0,1-35-1,-36-18 1,0 0-1,-18 35 1,-35 18 0,0 53-1,35 35 1,18-17 0,36-1-1,17-17 1,0-35-1</inkml:trace>
  <inkml:trace contextRef="#ctx0" brushRef="#br0" timeOffset="-109674.906">24165 6032 0,'0'18'16,"0"-36"-16,0 18 46,0-17-30,0-1-16,0-35 16,0-35-1,36 0 1,-1 53 0,35 17-1,1 71 1,-36 0-1,-35 0 1,0-18 15,0-17-15,0-36 0,0-53-1,18-17 1,17 35-1,0 36 1,36 34 0,-36 54-1,-35 17 1,-17 36 0,-19-72-1,19-34 1,17-36-1</inkml:trace>
  <inkml:trace contextRef="#ctx0" brushRef="#br0" timeOffset="-109274.369">24941 5838 0,'0'0'0,"-17"-17"16,-1 17-1,53-35 32,-35 17-47,36-17 16,-36 17-16,0-17 15,-36 35 17,-17 35-1,1 36-15,52-1-1,35 1 1,53-1-1,35-52 1,-34-18 0</inkml:trace>
  <inkml:trace contextRef="#ctx0" brushRef="#br0" timeOffset="-108942.264">25312 5944 0,'-18'0'31,"36"0"-31,-53 0 15,35-17 1,0-36 0,0 35-1,0-35 1,35-17 0,35 34-1,36 36 1,-53 18-1,18 53 1,-54 17 0,-34 35-1,-36-52 1,35-18 0,0-53-1,18-18-15</inkml:trace>
  <inkml:trace contextRef="#ctx0" brushRef="#br0" timeOffset="-108574.522">25859 5380 0,'0'0'0,"0"-18"16,0-17 0,0 53 31,0-1-47,0 18 15,0 71 1,0 0-1,-18 18 1,0-19 0,18 1-1,18-53 17,17-35-17,1-36-15</inkml:trace>
  <inkml:trace contextRef="#ctx0" brushRef="#br0" timeOffset="-108373.264">25859 5680 0,'0'0'16,"-18"0"-16,0 0 0,18-18 15,18 18 1,35-18-1,17 1 1,19-18 0,-54 35-16,-17-18 15</inkml:trace>
  <inkml:trace contextRef="#ctx0" brushRef="#br0" timeOffset="-108110.166">26158 5539 0,'89'-36'47,"-107"36"-16,-53 36-31,107-54 16,-54 36-16,-17 17 15,17 0 1,18 18 0,35-18-1,18 36 1,-17-18-1,-36 0 1,-53-18 0,-35-17-1,-18-18 1</inkml:trace>
  <inkml:trace contextRef="#ctx0" brushRef="#br0" timeOffset="-106312.097">27587 5644 0,'0'36'32,"-17"-36"-17,-1-18 1,-17 0 0,-1 1-16,-52-36 15,-18 0 1,36-18-1,35-17 1,52 18 0,36 17-1,18 53 1,-18 35 0,-36 18-1,-17 17 16,-35 19-15,-18 17 0,18-36-1,17-17 1,18 0 0,35-53-1,1 0 1,17-53-1,17-18 1,-35-34 0,1 34-1,-36 18 1,0 35 0,-36 18-1</inkml:trace>
  <inkml:trace contextRef="#ctx0" brushRef="#br0" timeOffset="-105364.651">28328 5468 0,'-18'0'16,"18"-18"93,-17 18 16,17-17-109,0-1-1,0-17 1,0 0 0,0-18-1,0 35 1,0-17-1,17 17 1,-17 0 0,0 36 93,0 0-93,-17-1-16,17 1 15,-36 70 1,1 0 0,18 18-1,17-18 1,35-17-1,18-18 1,-36-53-16,54 0 16,17-35-1,-53-18 1</inkml:trace>
  <inkml:trace contextRef="#ctx0" brushRef="#br0" timeOffset="-105181.329">28187 5486 0,'0'0'16,"-88"0"-1,70 0 1,177-18 15,-124 18-15,71-53-1</inkml:trace>
  <inkml:trace contextRef="#ctx0" brushRef="#br0" timeOffset="-104731.331">28593 5168 0,'0'-17'16,"0"-1"-16,0 53 16,0-88-1,0 71-15,0 17 16,0 89-1,17-1 1,1-35 15,-18 1-15,0-37 0,18-16-1,-18-72 16,17-16-15,1-37 0,17 19-1,-17 52-15,17 0 16,36 36 0,17 70-1,-53-17 1,-35-18-1,0 0 1,0-36 15,0-52-15</inkml:trace>
  <inkml:trace contextRef="#ctx0" brushRef="#br0" timeOffset="-104349.44">29087 5433 0,'-18'0'16,"53"17"-16,-88-34 0,89 17 15,-54 0 17,53 0-17,18-18 1,-35-17-1,-1 35-15,-17-35 16,-35 17 31,-18 36-31,18 17-1,17 35 1,18-52-16,18 53 15,0-1 1,34-35 0,-16-35-1,34-17 1,-34 17-16</inkml:trace>
  <inkml:trace contextRef="#ctx0" brushRef="#br0" timeOffset="-104149.864">29422 5503 0,'17'-88'31,"-34"176"-15,34-141 15,-17 71-31,0 17 16,0 36-1,0-36 1,0-17-1,0-36 1,0 1-16</inkml:trace>
  <inkml:trace contextRef="#ctx0" brushRef="#br0" timeOffset="-104013.014">29422 5186 0,'-18'-18'16,"-17"-17"-16,-18 0 15,212 211 1,-212-264-16,-53-18 16</inkml:trace>
  <inkml:trace contextRef="#ctx0" brushRef="#br0" timeOffset="-103634.171">29633 5256 0,'0'18'16,"0"0"-1,18-1 1,17 19 0,-17-19-16,35 36 15,0 35 1,-53-17-1,0-36 1,0-17 0,-18-18 15,0-53-15,18 0-1,0-53 1,53 0-1,-35 36 1,17-18 0,-17 70-16</inkml:trace>
  <inkml:trace contextRef="#ctx0" brushRef="#br0" timeOffset="-102718.849">30480 5345 0,'-18'0'0,"18"17"31,0 1-31,0-1 16,0 19-1,0-19-15,18 36 16,-18 0 0,0-70 31,0-1-47,0 0 15,0-17-15,0-36 16,0 1-1,35 17 1,18 71 0,18 35-1,-36-1 1,-17 1 15,-18-35-15,0-53 15,0-36-15,35-17-1,-17 53-15,-1-1 16,36 19 0,53 87-1,-18 36 1,-35-18-1,-35-35 1,-54 0 0,19-53-1,17-35 17,0 17-32</inkml:trace>
  <inkml:trace contextRef="#ctx0" brushRef="#br0" timeOffset="-102366.369">31203 5274 0,'0'0'0,"0"18"16,35-18 31,-17 0-47,0 0 0,35-36 15,0 1 1,-36-18 0,-17 18-1,-53 35 1,-17 53 0,34 53 15,54-18-16,17-35 1,36 0 0,35-36-1,17-52 1</inkml:trace>
  <inkml:trace contextRef="#ctx0" brushRef="#br0" timeOffset="-101970.063">31697 4674 0,'0'-17'31,"0"34"0,0 19-15,0 34 0,0 71-1,18 18 1,-18-106-16,17 70 15,-17-17 1,0-35 0,18-54-1,-18-34 17</inkml:trace>
  <inkml:trace contextRef="#ctx0" brushRef="#br0" timeOffset="-101787.313">31697 5168 0,'-35'-17'16,"17"17"-1,89 35-15,-89-53 0,-35-17 16,53 17 0,106 1-1,0-19 1,-18-52-1,-53 53 1</inkml:trace>
  <inkml:trace contextRef="#ctx0" brushRef="#br0" timeOffset="-101321.353">32032 4639 0,'-17'-18'16,"34"36"15,-34-18-16,-1 88 1,18-17 0,0-18-16,0 35 15,-18-35-15,18 88 16,0-18 0,0-52-1,0-36 1,-17-17-1,17-71 17,17 0-17,36-70 1,0 52 0,0 53-1,-35 36 1,35 70-1,-36-17 1,-17 17 0,0-18-1,-17-17 1,-1-53 0,18-35-1</inkml:trace>
  <inkml:trace contextRef="#ctx0" brushRef="#br0" timeOffset="-100988.1">32385 5080 0,'0'0'0,"-18"-18"16,-17 36 30,17 53-30,1-1 0,17 18-1,0-70-15,0 35 16,35 0 0,0-53-1,1-36 1,-36-34-1,0-36 1,0 0 0,-36 53-1,19 18 1</inkml:trace>
  <inkml:trace contextRef="#ctx0" brushRef="#br0" timeOffset="-100405.849">32949 5133 0,'0'0'0,"0"-18"0,-17 1 16,-36-1-1,0 0 1,-35 18-1,0 18 1,-1 53 0,72 17-1,34 0 1,36-18 0,35-52-1,-17-18 1,-53-18-1,52-52 1,-34-54 0,16-52-1,-34-18 1,-18 53 0,-35 53-1,17 70 1,1 18-1,17 35 1,0 18 0,17 71-1,-17 52 1,-17 18 0,-1-88-1,18-35 16,53-19-15,-18-52-16</inkml:trace>
  <inkml:trace contextRef="#ctx0" brushRef="#br0" timeOffset="-100006.129">33320 5133 0,'0'-18'15,"0"36"-15,0-53 16,0 17-16,0 0 16,0 1-1,-18 17 32,1 0-47,-19 17 16,1 19-1,35-1 1,0-17 0,0 34-1,0 19 1,18-18 0,-1 0-1,-34-18 1,-72-17-1,-34-18 1,0-18 0,87 0-16</inkml:trace>
  <inkml:trace contextRef="#ctx0" brushRef="#br0" timeOffset="-87359.432">5080 4127 0,'-18'0'0,"1"18"32,17 0-32,-18-1 31,0 1-16,1 17 1,-18-17 0,35 0-1,0-1 1,0 1 31,17-36 0,1 18-32,-18-17-15,0-1 16</inkml:trace>
  <inkml:trace contextRef="#ctx0" brushRef="#br0" timeOffset="-2473.498">19385 7161 0,'-18'-35'16,"18"17"-1,0 1 1,-17-1 0,-1 18-1,1 0 16,17 18-15,0 52 0,0 36-1,0-71-15,0 71 16,0-17 15,0-37-15,0-34-1,0 0 1,-36-54 15,19-16-15,17-1 0</inkml:trace>
  <inkml:trace contextRef="#ctx0" brushRef="#br0" timeOffset="-1691.921">19597 7073 0,'0'0'0,"17"0"31,-17 18 1,0 17-17,0-17-15,0 52 16,-17 18-1,-1 1 1,1-19 0,17-34-1,0-1 1,17-35 46,1 0-46,17 0 0,18 0-1,-35 0-15,17 0 16,-17-18 0,17 1-1,-35-36 1,0-18-1,0 0 1,0 19 0,0 34-1,0 36 32,0 34-47,0 37 16,0-54-1,0 18 1,-18 53 0,18-36-1,0-52 1,0-36 15,0-17-31</inkml:trace>
  <inkml:trace contextRef="#ctx0" brushRef="#br0" timeOffset="-1142.59">19861 6950 0,'0'0'0,"0"-18"15,-17 0 1,17 1 0,0 34 31,0 1-47,17 0 15,1 17 1,53 0-1,17 36 1,0-1 0,0 1-1,-53-36-15,1 36 16,-19-1 0,-17 1-1,-35-1 1,-18-17 15,-35 0-15,17-17-1,-34 34 1,52-35 0,17 1-1,1-36 1,17 17-1,18-34 1,0-1 0</inkml:trace>
  <inkml:trace contextRef="#ctx0" brushRef="#br0" timeOffset="6628.525">21026 7232 0,'0'-18'16,"-18"18"46,18 18-46,-18 0-16,1 70 15,-36 53 1,35-88-16,-17 35 16,-18 35-1,35-70 1,36-70 15,0-54-15,17 1-1</inkml:trace>
  <inkml:trace contextRef="#ctx0" brushRef="#br0" timeOffset="6911.409">21008 7214 0,'0'-17'15,"0"-1"1,0 0 0,53 54-1,0-1 1,0 35-1,0 1 1,-36-18 0,18-18-1,1-52 1,-19-1 0</inkml:trace>
  <inkml:trace contextRef="#ctx0" brushRef="#br0" timeOffset="7326.615">21414 7232 0,'0'-18'32,"-53"71"-17,17 18 1,19-18 0,123-212-16,-230 335 0,124-158 15,18-36 16,-18 1-31,35-72 16,18-16 0,-18 16-1,-17 54 17,17 53-17,-17 52 1,-1 36-1,-17 0 1,0 18 0,-17-1-1,-1-35 1,1-17 0,17-54-1,0-34 1,35-1-1</inkml:trace>
  <inkml:trace contextRef="#ctx0" brushRef="#br0" timeOffset="7808.762">22013 7426 0,'0'0'0,"0"-18"16,18 1 0,-18-19-1,-18 36 1,-35-17 0,-52 52-1,52 0 1,-18 54-1,71 16 1,71-52 0,17-35-1,0-36 1,-35-52 15,0-18-15,-53 35-1,0 35 1,-18 36 0,-17 52-1,35 1 1,18-18 0,35 0-1,-18-53 1</inkml:trace>
  <inkml:trace contextRef="#ctx0" brushRef="#br0" timeOffset="8058.81">22613 7408 0,'18'-17'0,"-18"-36"16,-71 194-1,142-300-15,-89 247 0,0-158 31,18 87-31,-17 19 16,-36 52 0,-18 35-1,36-34 1,0-37 0,35-34-1</inkml:trace>
  <inkml:trace contextRef="#ctx0" brushRef="#br0" timeOffset="8257.395">22437 7497 0,'0'-36'15,"0"1"1,0 106 0,0-107-1,53 124 16,-36-52-31,18 17 16,18 52 0,-17-52-1</inkml:trace>
  <inkml:trace contextRef="#ctx0" brushRef="#br0" timeOffset="8457.849">22825 7567 0,'0'-53'16,"0"36"-16,0-1 16,-18 124-16,36-124 0,-18-52 15,0 122 1,0 19 0,0 17-1,0-70 16</inkml:trace>
  <inkml:trace contextRef="#ctx0" brushRef="#br0" timeOffset="8607.168">22807 7197 0,'0'-18'15,"0"-53"1,0 283-16,0-335 0,0 17 15,0 123 1,0 1 0</inkml:trace>
  <inkml:trace contextRef="#ctx0" brushRef="#br0" timeOffset="9189.474">23054 7549 0,'0'36'16,"0"17"-1,0-18 1,0-17 0,0-36 15,0-35-16,0-18 1,0 36-16,0-106 16,0 53-1,53 88 1,17 70 0,1 54-1,-18-18 1,-35-36 15,-1-70-15,-17-17-1,0-54 1,18-35 0,17 0-1,18 53 1,18 106-1,17 53 1,-53 18 0,-35-36-1,0-35 1,0-18 0,18-53 15</inkml:trace>
  <inkml:trace contextRef="#ctx0" brushRef="#br0" timeOffset="9357.191">23760 7532 0,'17'-18'15,"1"36"17,-18-1-32,-35-34 0,87 87 15,-52-52-15,0 17 16,18 18-1,-18-18 1</inkml:trace>
  <inkml:trace contextRef="#ctx0" brushRef="#br0" timeOffset="9523.098">23848 7250 0,'-18'-53'15,"-35"0"1,36 17 0,-1 36-1,18 18 1,123 194-16,-228-406 0</inkml:trace>
  <inkml:trace contextRef="#ctx0" brushRef="#br0" timeOffset="10005.437">24130 7355 0,'-18'0'31,"36"0"-15,17 0-16,36 0 15,-1 0 1,-17 0 15,-35 0-15,0 0-16,-18 18 16,0 0-1,-18 17 1,-17 36-1,-18-1 1,0 18 0,18-17-1,17-18 1,18-18 0,0-17-1,35-18 1,18-18 15,53-35-15,53-53-1,-106 89-15</inkml:trace>
  <inkml:trace contextRef="#ctx0" brushRef="#br0" timeOffset="10354.938">24783 7461 0,'35'0'16,"-70"0"-16,17 0 16,0 0-1,18-17 1,18-1 0,17 0-1,-35 1-15,36-36 16,-36 0-1,-18 18 17,-17 35-17,-36 52 1,18 72 0,53-18-1,35-18 1,36-17-1,52-36 1,-34-35-16</inkml:trace>
  <inkml:trace contextRef="#ctx0" brushRef="#br0" timeOffset="10522.658">25453 7549 0,'18'0'16,"-1"-35"-16,-17 53 15,-35 17-15,70-53 16,-35 54-16,-35-72 16,70 107-16,-70 35 15,0-36 1,-1-17 0</inkml:trace>
  <inkml:trace contextRef="#ctx0" brushRef="#br0" timeOffset="11453.214">26370 7285 0,'-18'17'16,"1"1"-16,17 0 15,0 35 1,-18 0 0,1 0-1,17-36 1,-18-17-1,0-53 1,1-70 0,34 17-1,1 53 1,52 18 0,1 70-1,0 53 1,-18 0-1,-36-17 1,1-53 0,-1-54 15,19-34-15,-19-36-1,36 0 1,0 88-1,35 54 1,-17 70 0,-36 35-1,-35-35 1,0-36 0,0-35-1,18-52 1,17-36-1</inkml:trace>
  <inkml:trace contextRef="#ctx0" brushRef="#br0" timeOffset="11635.01">27164 7214 0,'0'-17'16,"18"52"0,-1 53 15,-52-194-31,70 283 15,-35-107 1,0-17 0,-17-53-1</inkml:trace>
  <inkml:trace contextRef="#ctx0" brushRef="#br0" timeOffset="11774.519">27182 7073 0,'17'-106'16,"-34"212"-16,34-229 0,-17 105 16,0 36 31</inkml:trace>
  <inkml:trace contextRef="#ctx0" brushRef="#br0" timeOffset="12385.946">27464 7285 0,'0'17'0,"0"1"15,0 35 1,0 18 0,0-36-1,0 0 1,0-17 0,-18-53-1,0-36 1,1-35-1,17-17 1,53 34 0,17 72-1,18 87 17,-17 36-17,-71 0 1,0 18-1,0-72 1,-18-16 0,18-54-1,18-17 1</inkml:trace>
  <inkml:trace contextRef="#ctx0" brushRef="#br0" timeOffset="12552.786">27887 7285 0,'0'0'31,"0"17"-31,0 36 16,18 18-1,-1-18 1,-17-18 0,0-52-1</inkml:trace>
  <inkml:trace contextRef="#ctx0" brushRef="#br0" timeOffset="12716.964">27887 7073 0,'0'-35'16,"0"158"0,0-299-16,0 264 0,-18-176 0,18 70 15,-17 18-15,17 18 31</inkml:trace>
  <inkml:trace contextRef="#ctx0" brushRef="#br0" timeOffset="13352.731">28293 7320 0,'-36'71'32,"36"-54"-32,0 19 15,0-1 1,0-53 15,0 1-31,0-72 16,0-34-1,0 35 1,36 35 15,52 70-31,18 72 31,-36-1-15,-52 0 0,-18-53-1,0-17 1,0-71 0,0-18-1,35-34 1,-17 69-16,35-52 15,17 71 1,1 52 0,-18 71-1,-53-36 1,0 36 0,-18 18 15,1-89-16,17-18 1,35-52 0</inkml:trace>
  <inkml:trace contextRef="#ctx0" brushRef="#br0" timeOffset="13550.467">29087 7161 0,'0'-17'0,"0"-19"16,0 54-1,0 35 1,0-71-16,17 71 0,-17 0 16,0 53-1,0-18 1,-35-88 0</inkml:trace>
  <inkml:trace contextRef="#ctx0" brushRef="#br0" timeOffset="13716.574">29051 7038 0,'18'-53'16,"-18"35"-16,0-17 16,-35 211 15,52-246-31,19-18 15,-19 88-15</inkml:trace>
  <inkml:trace contextRef="#ctx0" brushRef="#br0" timeOffset="14232.88">29492 7179 0,'0'-18'16,"0"1"0,18 17 15,-1 0-31,54 0 15,17 0 1,18 0 0,-53-18-1,-53 36 32,-18-1-47,-35 54 16,-17-1 15,-1 1-15,36 0-1,17-54-15,1 36 16,17-35 0,35-1-1,18-17 1,53-35-1,35-35 1,-88 34-16</inkml:trace>
  <inkml:trace contextRef="#ctx0" brushRef="#br0" timeOffset="14580.989">30215 7161 0,'0'-17'16,"36"-1"0,-1 18-1,18-35 1,0 0 0,-36-1-1,-52 1 1,-18 35-1,36 0-15,-54 35 16,18 36 0,53 17-1,0 35 1,35-34 0,36-19-1,17-52 1,-53-18-1</inkml:trace>
  <inkml:trace contextRef="#ctx0" brushRef="#br0" timeOffset="14731.078">30692 7338 0,'70'-71'16,"-70"54"0,0 52-1,-35 71 1,-18 0-1,71-265-15,-89 388 16,53-211-16,-52 35 16</inkml:trace>
  <inkml:trace contextRef="#ctx0" brushRef="#br0" timeOffset="15729.679">21661 8555 0,'0'0'0,"-18"0"16,0 0-1,-17 17 1,17-17-16,18 36 15,0 70 1,0-36 0,0-35-1,0-17 1,0-53 0,36-18-1,-1-53 1,18 18-1,88-18 17,-18 88-17,-17 71 1,-35 35 0,-18 54-1,-53-89 1,17 17-1,1-52 1,35-18 0</inkml:trace>
  <inkml:trace contextRef="#ctx0" brushRef="#br0" timeOffset="16162.914">22648 8572 0,'0'0'0,"0"-17"16,18-1-16,-18-17 31,-35 35-15,-18 18 0,-18 52-1,71 1 1,18 17-1,35-35 1,17-36 0,-34-34-1,-1-54 1,-35-17 0,0 35-1,0 35 1,0 36-1,0 53 1,35 17 0,0-18 15,18-34-15,0-36-1</inkml:trace>
  <inkml:trace contextRef="#ctx0" brushRef="#br0" timeOffset="16478.198">23036 8608 0,'0'-36'15,"0"72"-15,0-54 16,0 71 0,36 35-1,-1-17 1,0-18-1,0-36 1,-17-17 0,0-53-1,-1-35 17,19-18-17,-19 18 1,-17 53-16,18 17 15,17 18 1,-35 18-16</inkml:trace>
  <inkml:trace contextRef="#ctx0" brushRef="#br0" timeOffset="16745.195">23566 8643 0,'-18'-18'31,"18"36"1,-18 35-17,18 0 1,0 17-1,0-34 1,0-19-16,18-17 16,-18-35-16</inkml:trace>
  <inkml:trace contextRef="#ctx0" brushRef="#br0" timeOffset="16894.372">23583 8414 0,'0'-88'31,"0"176"-31,0-194 0,0 88 16,18 36 0,17 17 15</inkml:trace>
  <inkml:trace contextRef="#ctx0" brushRef="#br0" timeOffset="17480.055">24024 8572 0,'0'0'0,"0"-17"16,18 17 0,-36 0-1,1 0 1,-1 0-16,-53 17 15,1 19 1,70 34 0,17-17-1,54 0 17,17-53-17,-35-17 1,-35-54-1,-1 0 1,-17 18 0,-17 53-1,-19 71 1,36 35 0,0 35-1,0 18 1,0-18-1,0 0 1,-17-106 0,-71-17-1,17-53 17,0-36-17,36-17 1,53-18-1,105-35 1,-17 53 0</inkml:trace>
  <inkml:trace contextRef="#ctx0" brushRef="#br0" timeOffset="18325.318">24553 8643 0,'0'-18'31,"0"1"-15,0-1-1,-17 18 17,-1 0-32,-17 0 15,-18 35 1,0 36-1,35-53-15,1 52 16,52 18 0,18-52-1,17-19 17,-17-52-17,-17-53 1,-19 0-1,-17 17 1,0 53 0,0 54-1,0 34 1,0 18 0,36-17-1,52-18 1,-53-53-1</inkml:trace>
  <inkml:trace contextRef="#ctx0" brushRef="#br0" timeOffset="18641.901">25082 8378 0,'0'0'0,"0"-35"16,0-18-1,-17 36 1,34 70 15,-17 70-15,-17 0 0,-18 1-1,17-1 1,0-34-1,18-36 1,53-1 0,18-52-1,-1-52 1</inkml:trace>
  <inkml:trace contextRef="#ctx0" brushRef="#br0" timeOffset="18974.198">25135 8696 0,'-53'-18'16,"18"18"-1,159 18-15,-160-18 16,-17-18 0,71 18-16,53 0 15,35 0 1,17-35-1,-88 17 1,-35 36 31,0 0-31,0 35-16,-17 17 15,-1-17 1,0-18 15</inkml:trace>
  <inkml:trace contextRef="#ctx0" brushRef="#br0" timeOffset="19125.315">25559 8449 0,'0'-35'16,"0"70"-16,0-106 0,-18-17 15,18 53 1,-18 35 0,1 18-1</inkml:trace>
  <inkml:trace contextRef="#ctx0" brushRef="#br0" timeOffset="19474.969">25753 8537 0,'0'18'16,"17"-1"-1,-17 36 1,-35 18 0,17 0-1,1 17 1,17-18-1,17-52 1,54-18 0,-18-53-1,-18-53 1,-17-35 0,-18 35 15,-18 53-16,-17 71 1,35 35 0</inkml:trace>
  <inkml:trace contextRef="#ctx0" brushRef="#br0" timeOffset="19790.011">25929 8943 0,'18'18'0,"-1"-1"15,1-34 1,-71-54-16,124 124 0,-71-71 16,-71 36-16,159-124 15,-88 0 1,53 0 0,0 36-1,35 87 1,1 54 15,-72-18-31,-17-18 16,0 71-1,-35-18 1,-18-52 0,35-36-16</inkml:trace>
  <inkml:trace contextRef="#ctx0" brushRef="#br0" timeOffset="20590.052">27093 8502 0,'-17'18'31,"17"34"-15,-18-34-16,0 70 16,18-17-1,-17-18 1,17-18-1,0-70 17,0-53-17,17-54 1,36-16 0,18 17-1,-36 105 1,18 1-16,35 35 15,0 124 17,-52-1-17,-36-17 1,0-18 0,0 0-1,0-35 1,0-18-1</inkml:trace>
  <inkml:trace contextRef="#ctx0" brushRef="#br0" timeOffset="20788.467">27305 8572 0,'-18'-17'0,"36"34"0,-89-52 15,71 18 1,18 17 15,17 0-15,36-18 0,17 0-16</inkml:trace>
  <inkml:trace contextRef="#ctx0" brushRef="#br0" timeOffset="21337.948">27728 8308 0,'0'0'0,"0"-18"15,0 1 1,-17 17-1,17 17 1,0 19 15,-18 69-15,0 19 0,-17-18-1,35 0 1,0-89-1</inkml:trace>
  <inkml:trace contextRef="#ctx0" brushRef="#br0" timeOffset="21587.606">27728 8290 0,'-17'124'0,"34"-248"0,1 89 0,17 0 16,1-1-1,16 36 1,-16 18 0,-1 53 15,-53-18-15,-52-1-1,-1-16 1,1-1-1,34-35 1</inkml:trace>
  <inkml:trace contextRef="#ctx0" brushRef="#br0" timeOffset="21970.223">28222 8255 0,'0'0'0,"18"0"16,-18-18-1,0 36 17,0 0-32,0 35 15,0 52 1,0 19 0,-35-36-1,17-35 1,-17-53-1,17-18 1</inkml:trace>
  <inkml:trace contextRef="#ctx0" brushRef="#br0" timeOffset="22135.599">28046 8255 0,'0'-88'16,"35"35"-1,-70 194-15,158-317 16,1 176 0,-89 0-16,53 35 15,-35-17 1</inkml:trace>
  <inkml:trace contextRef="#ctx0" brushRef="#br0" timeOffset="22318.525">27993 8661 0,'106'-89'0,"-212"178"0,88-54 0,-17 0 16,35-17-16,18 35 31,35-18-15,35-35-1,-18 0 1,-17-18-16</inkml:trace>
  <inkml:trace contextRef="#ctx0" brushRef="#br0" timeOffset="22652.109">28751 8502 0,'0'0'15,"0"-35"-15,18-1 16,-36 36 31,1 0-32,-1 36-15,18-1 16,0 18 0,0 17 15,0-52-31,18 53 15,-1-1 1,-17-35 0,-53 1-1,-52-36 1,16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5:17:34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917 0,'0'-17'16,"0"-1"0,0 0-1,0 1 1,0-1 0,-18 18-1,-17-18 1,-18 18-1,-53 0 1,71 18 0,-53 0-16,-53 70 31,70 18-15,54 0-1,52-1 1,53-16-1,0-37 1,18-52 0,-18-35-1,0-71 1</inkml:trace>
  <inkml:trace contextRef="#ctx0" brushRef="#br0" timeOffset="617.209">1446 512 0,'0'0'15,"0"-18"-15,-17 18 16,-1 18 15,18-1-15,0 54 0,0-54-16,0 89 15,0 18 1,0 17-1,0-18 1,0 1 0,0-71-1,0 17 17,0-105-1,0-53-16,18-18 1,17 0 0,-17 88-16,52 18 15,1 36 1,-36 34 0,18 18-1,-18-17 1,-35 0-1,0-36 1,-17-35 0,17-53-1</inkml:trace>
  <inkml:trace contextRef="#ctx0" brushRef="#br0" timeOffset="1148.3">2170 970 0,'0'0'0,"17"-18"16,-17 1-1,-35-1 1,-18 18 0,-18 18-1,-34 17 17,16 71-17,107-18 1,53-17-1,34-36 1,1-53 0,-53-17-1,0-53 1,-35 17 0,-18 54-1,-18 87 16,0 1-15,18 17 0,0-70-16,18 35 15,0-18 1,17-35 0</inkml:trace>
  <inkml:trace contextRef="#ctx0" brushRef="#br0" timeOffset="1481.086">2487 1041 0,'18'-18'0,"-36"36"0,36-54 15,-18 19 1,0 34 15,-18 1-15,18 17-16,0 54 15,0 52 1,18 35 0,17-53-1,0 36 1,-35-35 15,0-54-15,-35-52-1,17-53 1,18-36 0,-17-88-1</inkml:trace>
  <inkml:trace contextRef="#ctx0" brushRef="#br0" timeOffset="1748.22">2505 917 0,'0'0'0,"0"-35"16,35 35 0,18 0-1,35 70 1,-35 19 0,-53-1 15,0 0-16,-53-17 1,0-36 0,0-35-1,36 0-15,-1-18 0</inkml:trace>
  <inkml:trace contextRef="#ctx0" brushRef="#br0" timeOffset="2180.826">2928 600 0,'0'17'47,"0"1"-47,0 17 16,0 36 0,0 35-1,0-1 1,0 19-1,0 17 1,18-35 0,-1-18-1,-17-53 1,18-52 0,0 17-16,17-53 31,35-71-31</inkml:trace>
  <inkml:trace contextRef="#ctx0" brushRef="#br0" timeOffset="2347.683">2963 988 0,'0'0'0,"-70"-18"16,52 18-1,71-18 32,-18 18-47,54-35 16</inkml:trace>
  <inkml:trace contextRef="#ctx0" brushRef="#br0" timeOffset="2762.29">3316 1005 0,'18'0'16,"-1"0"-1,1 0-15,17-17 16,-35-1-16,36-17 15,-19-18 1,-17 35 0,-35 18-1,-36 18 1,1 35 0,35 0-1,52 35 1,54 18 15,17-18-15,18-35-1,-18-35 1,-17-36-16</inkml:trace>
  <inkml:trace contextRef="#ctx0" brushRef="#br0" timeOffset="3045.307">3916 1041 0,'0'0'0,"0"-18"0,17 36 32,-17-1-17,0 19-15,36 34 16,-19-35 0,-17 18-1,0-35 16,0-36-15,0-35 0,36-70-1,-1 17 1,-17 36 0,-1 17-1,-17 35 1</inkml:trace>
  <inkml:trace contextRef="#ctx0" brushRef="#br0" timeOffset="3645.081">4657 952 0,'0'0'16,"-18"-35"-1,18 18 1,0-1-16,53-17 15,0-1 1,35 36 0,0 0-1,-35 36 1,-35 17 0,-53 17-1,-71 1 16,0-1-15,35 1 0,36-18-1,35-18 1,71-17 0,34-18-1,125 0 1,-19-18-1,-34 0 1,-142 18 0,-106 0 15,19 0-15</inkml:trace>
  <inkml:trace contextRef="#ctx0" brushRef="#br0" timeOffset="4375.345">653 1905 0,'-18'0'0,"36"0"0,-89 18 16,1-1-1,122-17 17,142 0-17,-88 0-15,159 0 16,299 0 0,212 18-1,124 0 1,-36-1 15,-140-17-31,-160-53 31,-370 18-15,-88-18 0,-71 53-1,-17-18 1,-36 18 31,-17 0-32</inkml:trace>
  <inkml:trace contextRef="#ctx0" brushRef="#br0" timeOffset="17122.764">388 2646 0,'0'17'15,"0"1"63,0 0-62,0-1 0,0 36-16,0 35 15,0 36 1,0 17 15,0-53-15,0-52-1,-18-19 1,18-34 0,0-19-1,0 19-15,36-36 16</inkml:trace>
  <inkml:trace contextRef="#ctx0" brushRef="#br0" timeOffset="17438.857">829 2681 0,'0'0'0,"0"-18"0,0-17 16,18 0-1,-18 17 1,0 54 31,17 52-32,-17 35 1,0-88-16,0 89 16,-35-18-1,0-36 1,35 1 0,0-53-1,17-54 16</inkml:trace>
  <inkml:trace contextRef="#ctx0" brushRef="#br0" timeOffset="17655.296">370 3016 0,'0'0'0,"-70"0"16,17 18-1,71-18 1,34-18 0,72 18-1,-1 0 1,-87-17-16,34-1 16,-52 18-16</inkml:trace>
  <inkml:trace contextRef="#ctx0" brushRef="#br0" timeOffset="18205.323">1288 2981 0,'17'-18'16,"-17"-17"15,0 17-15,-17 1 0,-1 17-1,-35 0 1,-17 0-1,17 53 1,0 17 0,53 1-1,53-1 1,17-34 0,1-19-1,-18-52 16,-53 17-31,17-52 16,1-1 0,-18 54-1,-18 34 17,18 36-17,0-18 1,0-17-16,36 17 15,16 1 1</inkml:trace>
  <inkml:trace contextRef="#ctx0" brushRef="#br0" timeOffset="18537.317">1570 3193 0,'0'-18'47,"-18"18"-47,18-18 16,0-17-1,0-18 1,0 36-16,18-72 16,35 19-1,17 70 1,1 53-1,-1 35 1,-17 0 0,-53-35-1,0 0 1,0-35 0</inkml:trace>
  <inkml:trace contextRef="#ctx0" brushRef="#br0" timeOffset="19220.248">2452 3034 0,'0'0'0,"0"-18"0,0 1 16,-18-19 0,-35 19-1,0-1 1,36 18-16,-89 18 31,18 17-15,35 36-1,53 17 1,70-18 0,18-34-1,1-36 1,-19-18-1,-17-70 1,0-53 0,0-106-1,-53 141 1,0 0 0,0 71-1,0 70 1,-18 36 15,18 34-15,0 54-1,-17-35 1,-1-36 0,18-35-1,0 0 1,0-18-1,35-53 1</inkml:trace>
  <inkml:trace contextRef="#ctx0" brushRef="#br0" timeOffset="19586.063">2893 2628 0,'0'0'0,"0"-88"32,0 35-17,0 35 1,0 36 0,0 0-1,0 35 1,-18 35-1,0 53 1,18-18 0,0 1-1,0-36 1,0-70-16,0 35 16,0 0-1,36-36 1,-1-17 15,0-35-31</inkml:trace>
  <inkml:trace contextRef="#ctx0" brushRef="#br0" timeOffset="19752.789">3087 3052 0,'17'0'16,"-34"0"-16,34 17 31,-17 1-16,0 17 1,0-17-16,0 17 16,0-17-1</inkml:trace>
  <inkml:trace contextRef="#ctx0" brushRef="#br0" timeOffset="19918.678">3193 2787 0,'0'0'0,"0"-35"0,0 17 16,0-35-1,-18 35 1,0 18 0,18 18-1,0 0-15</inkml:trace>
  <inkml:trace contextRef="#ctx0" brushRef="#br0" timeOffset="20285.282">3387 3140 0,'0'0'0,"0"35"15,0-17 1,0-36 15,0-17 0,0-36-15,35-17 0,-35 70-16,70-35 15,19 71 1,-36 0-1,17 52 1,-35 1 0,-35 17-1,-17-35 1,-18-53 0</inkml:trace>
  <inkml:trace contextRef="#ctx0" brushRef="#br0" timeOffset="20900.689">4145 2893 0,'0'0'0,"0"-18"0,18-17 16,-18 17-1,-36 18 1,-16 35-1,-37 18 1,54 18 0,53-18-1,35 0 1,35-53 0,-18 0-1,-17-71 1,-35-70-1,-18 88 17,0 18-32,-35 53 31,17 17-15,0 106-1,18 0 1,0 35-1,0 18 1,0 1 0,-35-37-1,-18-70 1,-35-70 0,0-71-1,-18-53 1,71-35-1,70 0 1,71 18 15,70 17-15,-88 35 0,-52 54-16</inkml:trace>
  <inkml:trace contextRef="#ctx0" brushRef="#br0" timeOffset="21917.371">5274 2734 0,'-53'-53'31,"53"35"-15,-18 18-1,-17 18 1,-18 70 0,18 36-1,35-1 1,35-17-1,18-35 1,0-54 0,-35-17-16,35-35 15,0-18 17,-18-17-17,0-1 1,-35 53-16,0 71 31,18 18-15,17-1-1,36-34 1,-1-19 0,1-17-1,-18-53 1,-18-52-1,-17-37 1,-18 1 0,-36 53-1,-17 53 1,-17 70 15,70 0-15,0-17-16</inkml:trace>
  <inkml:trace contextRef="#ctx0" brushRef="#br0" timeOffset="22299.495">5980 2999 0,'0'17'0,"17"-17"62,1 0-62,-1-17 16,1-19-1,0-17 1,-18 0 15,0 18-15,-36 53-1,1 17 1,18 36 0,17-36-16,0 36 15,35-1 1,18-17 0,17-53-1,-17 0 1</inkml:trace>
  <inkml:trace contextRef="#ctx0" brushRef="#br0" timeOffset="22830.381">6421 2540 0,'0'-35'16,"0"70"-16,-36-141 0,19 53 31,-19 53-16,36 36 1,0 69 0,0 36-1,0 1 1,0-19 0,0-17-1,0-36 1,0-34-1,0-54 17,0 0-17,0 1 1,36-71-16,52-18 16,0 35 15,18 71-16,-36 35 1,-17 54 0,-53-1-1,-35-18 1,-36-17 0,-34-17-1,16-36 1,19-36-1,52 19 1</inkml:trace>
  <inkml:trace contextRef="#ctx0" brushRef="#br0" timeOffset="23629.888">7267 2611 0,'0'0'0,"-17"17"0,17 1 16,0-1 15,52-52 0,-34 18-15,35-36 0,-18-18-1,-35 1 1,-35 52 0,-36 18-1,1 35 1,-1 36-1,54-1 1,17 1 0,17-54-16,36 54 15,-17-18 1,-1-35 0,-35-1-1,-18 1 16,-35 17-15,-17 0 0,34 18-1,19 18 1,17-1 0,17-17-1,36 0 1,0-17-1,35-36 1,-17-53 0,17-53-1,-17 18 1</inkml:trace>
  <inkml:trace contextRef="#ctx0" brushRef="#br0" timeOffset="23945.006">7691 2417 0,'0'0'15,"0"-18"-15,-18-35 16,0 35 0,18 36-1,-17 0 1,17 52-1,-18 71 1,0 18 0,18-18-1,-17-17 1,17-89-16,0 35 16,0-17-1</inkml:trace>
  <inkml:trace contextRef="#ctx0" brushRef="#br0" timeOffset="24312.276">7867 2893 0,'0'17'0,"0"-34"0,-18 34 15,18 1 1,18-18 15,17-18-31,18-35 16,-18 1 0,-35-19-1,-17 53 16,-36 18-15,35 0-16,-70 71 16,35 35-1,35-18 1,36-17 0,35-1-1,53-52 1,0-18-1</inkml:trace>
  <inkml:trace contextRef="#ctx0" brushRef="#br0" timeOffset="24877.097">8290 3052 0,'0'0'0,"-17"0"0,-1 17 15,18 1 32,-18-18-31,18-18-1,-17 1 1,17-1-16,-18-53 16,18 1-1,18-18 1,35 35-1,35 88 1,0 53 0,-70 18-1,-1-18 1,-34-53 0,17-52 15,0-54-16,35-17 1,18-18 15,-18 71-31,53 0 16,1 70 0,-19 53-1,-52-17 1,-18 17-1,-18-18 1,0-34 0,1-54-1,17 0 1</inkml:trace>
  <inkml:trace contextRef="#ctx0" brushRef="#br0" timeOffset="25260.358">9155 2928 0,'-18'-18'31,"18"1"-31,0-1 16,18 0-1,-1-34 1,1-1 0,-18 0-1,0 35-15,0 0 16,-35 54 0,-18 52-1,35 18 1,18-18-1,53-17 1,17-19 15,19-34-15,-54-18-16</inkml:trace>
  <inkml:trace contextRef="#ctx0" brushRef="#br0" timeOffset="25592.863">9437 3069 0,'-18'0'31,"1"0"0,17-17-15,-18-19 0,18-34-1,18-1 1,-1 53-16,36-52 15,35 88 17,0 34-17,-35 37 1,-53-1 0,-17 0-1,-1-35 1,0-35-1,18-36 1</inkml:trace>
  <inkml:trace contextRef="#ctx0" brushRef="#br0" timeOffset="25993.547">9966 2381 0,'0'-17'16,"0"34"-16,18-52 16,-1 17 15,-17 36 0,0 0-31,0 35 16,0 88-1,-17 0 1,-19 0 0,36-35-1,0-18 1,36-18-1,-1-52 1,0-18-16,36-18 16,17-34 15</inkml:trace>
  <inkml:trace contextRef="#ctx0" brushRef="#br0" timeOffset="26175.255">10019 2734 0,'0'0'0,"-141"-18"15,123 18 1,36 0 0,70 0-1,18-17 1</inkml:trace>
  <inkml:trace contextRef="#ctx0" brushRef="#br0" timeOffset="26509.108">10407 2593 0,'0'0'0,"18"-18"0,-1 18 16,1-17 0,-18-1 15,-18 18-16,1 18 1,-1-18 0,-17 35-1,35-17-15,0 34 16,0 37 0,35-19-1,0 1 1,-35-18-1,-17 0 1,-54-36 0,-35 1-1,53-36 1</inkml:trace>
  <inkml:trace contextRef="#ctx0" brushRef="#br0" timeOffset="38590.404">459 3634 0,'0'0'0,"-18"0"0,-17 0 16,17 0 0,-35-18-1,0 18 1,18 0-1,17 0 17,36 0 15,0 0-47,17 0 15,106 0 1,-18 0-1,107 0 1,17-18 0,-159 18-16,141 0 15,36 0 1,35 0 0,-18 0 15,-53 0-16,-88 0 1,71 0 0,-106 0-1,-18 0 1,35 0 0,-34 0-1,-54 0 1,-17 0-1,-1 0 1,-34-17 93,-1-1-109,0 0 16,-17-35 0</inkml:trace>
  <inkml:trace contextRef="#ctx0" brushRef="#br0" timeOffset="40303.28">5856 3369 0,'0'0'0,"0"18"16,-18-18-16,-17 0 15,-18 17 1,-17-17-1,-1 18 1,18-18 0,53 18 15,18-18 0,0 0-31,-1 17 0,54-17 31,-1 0-15,54 0 0,34 0-1,19 0 1,52 0 0,-52 0-1,-1 0 1,-17 0-1,-53 0 1,52 0 0,-34 0-1,17 0 1,-18-17 0,36 17 15,17 0-16,-17 0 1,-35 0 0,-54 0-1,89 0 1,-71 0 0,0 0-1,-35 0 1,18 0-1,35 0 1,-36 0 0,1 0-1,-1 0 1,1 0 0,35 0-1,-53 0 16,17 0-15,-34 0 0,16 0-1,1 0 1,-17 0 0,34 0-1,1 0 1,35 0-1,-18 0 1,-18 0 0,-34 0-1,-1 0 1,-17 0 0,17 0-1,0 0 1,-17 0 15,-1-18-15,1 18 15,-36 0 94,18-18-109,-17 18-16,-36-17 15,35-1 1,18 0-16</inkml:trace>
  <inkml:trace contextRef="#ctx0" brushRef="#br0" timeOffset="43564.236">247 4233 0,'0'-17'16,"-18"17"-1,18 17 79,0 1-94,0 0 16,0 17-16,0 0 15,18 18 1,-18 53-1,0-36 1,18-17 0,-18-17-1,0-54 32,-18 0-47,18-17 16,0-18-1</inkml:trace>
  <inkml:trace contextRef="#ctx0" brushRef="#br0" timeOffset="44147.611">353 3969 0,'0'0'0,"-18"0"16,0 0-1,18 17 32,18-17-47,17 53 16,54-17-1,16 34 1,19-17 0,-18 0-1,-36-18 1,-17 1 0,-35-19-1,-18 18 1,0-17 15,0 0-31,-35 35 16,-36 0-1,-35 17 1,0 1 0,1-1-1,34 1 1,18-18-1,18-18 1,-1-17 0,19-18-1,34-36 17</inkml:trace>
  <inkml:trace contextRef="#ctx0" brushRef="#br0" timeOffset="45328.594">1640 4463 0,'0'17'16,"0"1"0,0 0-1,0 17-15,0 18 16,0 35 15,0-18-15,-17-52-16,17 17 15,0-17 1,-18-71 15,0-35-15,18-18-1,53-53 1,-35 106-16,53-88 16,-36 88-1,18 0 1,0 36 0,17 34-1,18 72 16,-52-19-15,-1 89 0,-17-53-1,-18 17 1,17-52 0,19 17-1,-19-70 1,36-54-1,-53-17-15</inkml:trace>
  <inkml:trace contextRef="#ctx0" brushRef="#br0" timeOffset="45527.583">1817 4586 0,'0'0'0,"-35"0"0,-18 0 31,35 0-15,18-35-1,88 35 1,36-35 0,-36 17-16</inkml:trace>
  <inkml:trace contextRef="#ctx0" brushRef="#br0" timeOffset="46011.082">2346 4480 0,'-18'0'31,"18"18"0,0 0-31,0 34 16,18 19 15,17-18-15,18 0 0,18-53-1,-1-18 1,-17-52-1,0-19 1,-35 54-16,-1-18 16,-17 0-1,0 36 1,0 34 0,0 19-1,0 34 1,18 36-1,17-53 17,-17-35-17,17-36 1</inkml:trace>
  <inkml:trace contextRef="#ctx0" brushRef="#br0" timeOffset="46510.34">2928 4163 0,'0'0'0,"-18"0"15,18-18 1,0 53 15,18-35-15,-18 36-16,0 34 15,0 18 1,0 18 0,0 0-1,0-35 1,0-1-1,35-52 17,18-18-17,18-35 1,17-36 0</inkml:trace>
  <inkml:trace contextRef="#ctx0" brushRef="#br0" timeOffset="46676.301">2946 4445 0,'0'0'0,"-36"0"15,19-18 1,105 1 15,-53-1-15</inkml:trace>
  <inkml:trace contextRef="#ctx0" brushRef="#br0" timeOffset="46992.404">3281 4339 0,'-18'0'32,"-17"0"-17,0 35 1,17 36-1,36 0 1,52-1 0,54-17-1,-36-53 1,-18-35 0,-70-36-1,-70-17 1,-18 17-1,-18 54 1,71 17-16,-18 0 16</inkml:trace>
  <inkml:trace contextRef="#ctx0" brushRef="#br0" timeOffset="47591.019">4022 4286 0,'0'-17'16,"17"-1"0,1 18-1,0-18-15,17-35 16,-18 18-1,-17 0 1,-52 35 0,-54 35-1,53-17 1,18 70 0,70 0-1,53 0 1,0 1-1,-35-19 1,-35-17 0,-36-35-1,-70 17 17,-36-35-17,1 18 1,35-18-1,70 0 1,106-18 0</inkml:trace>
  <inkml:trace contextRef="#ctx0" brushRef="#br0" timeOffset="48040.619">4322 4480 0,'0'0'0,"0"-17"15,-18 34 32,0 1-47,1 35 16,17 0 15,53 0-15,-36-36-16,54 19 15,-1-36 1,-17-53 0,-18 0-1,1-35 1,-36 35 0,-18 17-1,0 54 1,1 35-1,17 17 1,0 1 0,35-18-1,-35-18 1,35-17 15,-17-18-31</inkml:trace>
  <inkml:trace contextRef="#ctx0" brushRef="#br0" timeOffset="48656.366">5115 4498 0,'0'0'16,"0"-18"-16,0 1 15,0-19 1,-35 1-1,-18 35 1,-53-18 0,36 54-1,34 17 17,36-18-17,36 18 1,87-18-1,-35-53 1,-35-17 0,-17-53-1,-36 17 1,0 36 0,-53 53-1,17 70 1,19 35-1,70 71 1,35 18 0,-18-18-1,-52-35 1,-18-89 0,-71-52 15,-34-88-16,-1-54 1,53-35 0,35 54-1,54-54 1,34 71 0,-17 52-16</inkml:trace>
  <inkml:trace contextRef="#ctx0" brushRef="#br0" timeOffset="49272.807">5539 4463 0,'0'-18'0,"17"0"31,1-17-16,-18 17 1,-18 1 0,1 17-1,-19 0-15,-34 17 16,-18 1 0,35 35-1,53 0 1,88 17-1,35-52 1,-34-18 0,-37-35-1,-52-36 1,0 1 0,0 52 15,-17 53-16,17 54 1,0 69 0,35 36-1,-17 18 1,-1-18 0,-34-106-1,-19-70 1,-34-36-1,-1-52 1,18-54 0,53-35-1,53-17 1,-17 123 0</inkml:trace>
  <inkml:trace contextRef="#ctx0" brushRef="#br0" timeOffset="49671.128">5838 4463 0,'0'0'0,"-17"0"15,34 0 32,1 0-31,17-18-1,1-35 1,-19 53-16,-17-53 16,0 36-1,-35 17 1,0 17 0,-18 18 15,18 54-16,35-19 1,17 1 0,36-18-1,35 0 1,-17-53 0,17-18-1,-70 0-15</inkml:trace>
  <inkml:trace contextRef="#ctx0" brushRef="#br0" timeOffset="50005.042">6332 4445 0,'0'0'0,"18"-35"15,-36 17 1,1 0 0,-19 1 15,1 17-16,0 35 1,0 18 0,35 0-1,53 0 1,17 17 0,-17-17-1,-53-17 1,-53-1-1,-35-18 1,17-17 0,36 0-1,35-35 1</inkml:trace>
  <inkml:trace contextRef="#ctx0" brushRef="#br0" timeOffset="50421.252">6738 4092 0,'0'0'16,"0"-17"-16,0-1 15,18 18 1,-18 18 15,-18-1-15,0 54-1,18 17 1,0 18 0,0 0-1,0 35 1,36-71 15,-19 1-15,19-36-1,17-35 1,-1-35 0,1-18-1,-35 18-15</inkml:trace>
  <inkml:trace contextRef="#ctx0" brushRef="#br0" timeOffset="50586.715">6826 4445 0,'0'0'0,"-88"-18"15,35 18 1,106 0 15,35-17-15,18-1-1,-71 18 1</inkml:trace>
  <inkml:trace contextRef="#ctx0" brushRef="#br0" timeOffset="50753.06">7126 4357 0,'18'0'16,"-36"0"-16,53 0 16,-17 35-1,0 0 1,-18 1-1,0-1 1,0 0 0,0-17-1,-18-18 1</inkml:trace>
  <inkml:trace contextRef="#ctx0" brushRef="#br0" timeOffset="50902.566">7214 4216 0,'0'0'16,"0"-71"0,-17 18-1,-1 18 1,0 35 0</inkml:trace>
  <inkml:trace contextRef="#ctx0" brushRef="#br0" timeOffset="51251.808">7497 4269 0,'-18'17'16,"0"-17"-16,1 0 16,-19 18-1,36 0-15,-35 17 16,17 35-1,18-17 17,18 0-17,17-18 1,18-35 0,-17-17-1,-19-54 1,-17-35-1,-17 1 1,-1 16 0,0 89-1</inkml:trace>
  <inkml:trace contextRef="#ctx0" brushRef="#br0" timeOffset="51402.576">7638 4498 0,'0'18'0,"0"-36"0,0 53 16,0-17-1,0-1 1,0-34 0</inkml:trace>
  <inkml:trace contextRef="#ctx0" brushRef="#br0" timeOffset="51617.808">7638 4357 0,'0'-18'15,"35"-52"1,-70 158-16,123-212 16,35 142-1,-17 35 1,-71-35-16,18 34 16,-17 19-1,-36-53-15,0 52 16,0-35-1,0 1 1</inkml:trace>
  <inkml:trace contextRef="#ctx0" brushRef="#br0" timeOffset="51951.598">8520 4339 0,'17'-17'0,"-34"34"0,52-70 16,-18 0 0,-17 18-1,-17 17 1,-18 18 0,-36 18-1,18 17 1,53 1 15,0 17-31,71-1 31,-1 19-15,-52-36 0,-36 18-1,-70-35 1,-88-18-1,105 0-15</inkml:trace>
  <inkml:trace contextRef="#ctx0" brushRef="#br0" timeOffset="53198.714">423 5786 0,'0'0'0,"-17"17"16,-19-17-1,-17-17 1,18-19 0,35 1-1,53 0 17,53 17-17,-53 18 1,0 71-1,-36 17 1,-69 0 0,-90 53-1,54-88 1,-18-18 0,89-35-1,17-35 1,53-18-1,17 35 1,18 36 0,-35 17-1,-17 18 17,17 18-17,-18-36 1,0-35-1,0-17 1</inkml:trace>
  <inkml:trace contextRef="#ctx0" brushRef="#br0" timeOffset="53780.59">741 5556 0,'0'0'0,"0"-17"0,-18 17 16,36 0 46,-1 0-62,1 17 16,53 1-1,17 17 1,-18 18 0,1-18-1,0 18 1,-54-35-16,18 0 16,1 34-1,-36-34 1,0 0 15,0-1-15,-18 36-1,-105 35 1,34-17 0,36-36-16,-105 71 31,34-18-16,54-17 1,52-18 0,18-36-1,35-69 17,-35 34-32</inkml:trace>
  <inkml:trace contextRef="#ctx0" brushRef="#br0" timeOffset="55912.06">2117 5768 0,'0'0'0,"-18"0"47,18 18-32,-18-1-15,-17 54 16,0 52 0,17 1-1,18-18 1,0-71-16,0 0 16,0-53-1,18-52 1,17-71 15,18-36-15,-18 19-1,1 87 1,-1 53 0,35 71-1,1 18 1,-18-1-1,0 1 1,-18-71 0,18 0-1,0-53 1,17-17 0,-17-36-1,-17 53 1,-36 35 15,0 36-15,0 17-1,0 18 1,0 53 0,0 17-1,0 36 1,17-18-1,-17-53 1,0-52 0,18-54-1,0-17 1,34-36 0,-34 36-16</inkml:trace>
  <inkml:trace contextRef="#ctx0" brushRef="#br0" timeOffset="56261.959">3193 5962 0,'0'0'0,"0"-18"16,-36 1 0,-17-1-1,18 18 1,0 53-1,0 35 1,35-17 0,17 52-1,54-70 1,17-53 0,-35-35-1,-53-53 1,-35-36 15,-18 36-15,17 35-1,-16 35 1,52 36 0</inkml:trace>
  <inkml:trace contextRef="#ctx0" brushRef="#br0" timeOffset="56777.411">3598 5944 0,'0'0'0,"-17"-17"0,-19 17 15,19 53 32,17-1-31,0 37 0,0-1-1,35-18 1,36-34-1,34-54 1,1-35 0,-18-53-1,-52-17 1,-19 52 0,-17 54-16,-17 17 15,-1 0 1,-35 53-1,53 17 1,0 18 15,35 18-15,18-71 0,-35-17-16</inkml:trace>
  <inkml:trace contextRef="#ctx0" brushRef="#br0" timeOffset="57176.232">4410 5997 0,'0'0'0,"0"-53"16,0 18-1,-18 0 1,-17 35-1,0 0 1,-1 0 15,1 17-15,17 54 0,54 35-1,-1-53 1,0 35-1,-17-18 1,-18-34 0,-53-1-1,-18-35 1,1 0 0,34-35-1,36-1 1</inkml:trace>
  <inkml:trace contextRef="#ctx0" brushRef="#br0" timeOffset="57542.376">4639 6085 0,'0'0'0,"18"0"0,-1 0 16,-17-17-1,18-1 1,-18-17 0,0 0-1,0-1 1,0 19-16,-18-1 16,-17 18-1,0 53 1,-1 35-1,54 0 1,35 1 15,18-19-15,34-35 0,-16-52-1,-36-19-15</inkml:trace>
  <inkml:trace contextRef="#ctx0" brushRef="#br0" timeOffset="57941.206">5239 5468 0,'-18'0'0,"0"0"31,1 0-31,-1 35 32,18 36-17,0 17 1,0 36-1,18 34 1,-1-17 0,1-35-1,0-70-15,-18-1 16,17 0 0,1-88 15,17 0-16</inkml:trace>
  <inkml:trace contextRef="#ctx0" brushRef="#br0" timeOffset="58224.378">5574 5609 0,'0'0'0,"-18"-70"15,1 34 1,-1 19-1,18 34 1,-18 19 0,18 17-1,0-36-15,18 107 16,0-1 0,-1 18-1,-17-35 1,0-53-1,-17-53 1</inkml:trace>
  <inkml:trace contextRef="#ctx0" brushRef="#br0" timeOffset="58391.1">5274 5909 0,'0'0'16,"-18"0"-16,-52 0 15,70-18 1,35 1 0,36 17-1,-18-18 1,17 0-16</inkml:trace>
  <inkml:trace contextRef="#ctx0" brushRef="#br0" timeOffset="58773.172">5856 5803 0,'0'0'0,"-18"0"15,-17 0 1,0 0-1,0 35 1,35 18 0,-18 53-1,36 0 1,-1-71-16,54 36 16,-18-53-1,0-54 1,-53-70-1,0-17 1,-18-1 0,0 72-1,1 34 1,-1 18 0</inkml:trace>
  <inkml:trace contextRef="#ctx0" brushRef="#br0" timeOffset="59189.256">6227 5927 0,'-53'-53'16,"35"53"15,18 17-15,35 54-1,1 35 1,16-18 0,-16-17 15,-1-54-16,0-34 1,1-54 0,-1-53-1,-18 1 1,1 17 0,-18 71-1,18 17 1,17 18-1</inkml:trace>
  <inkml:trace contextRef="#ctx0" brushRef="#br0" timeOffset="59555.297">6862 5874 0,'0'-18'62,"0"0"-46,0 1-16,0-1 15,0-17 1,0-18 0,-71 35-1,-17 18 1,35 53-1,53 18 1,17-54-16,36 89 16,18 18-1,17-36 1,-35-35 0,0-35 15,-35-36-31</inkml:trace>
  <inkml:trace contextRef="#ctx0" brushRef="#br0" timeOffset="59872.17">7302 5821 0,'0'0'16,"0"-35"0,18 52-1,-18 1-15,0 52 16,18 19-1,-18-1 1,0-35 0,0-18-1,-18-53 1,18-52 0,0-18 15,35-36-16,1 36 1,-19 53 0,-34 35-1</inkml:trace>
  <inkml:trace contextRef="#ctx0" brushRef="#br0" timeOffset="60354.986">6879 5821 0,'0'0'0,"18"0"0,-36 0 47,1 17-31,-1 1-1,-35 17 1,18 1 0,17-19-16</inkml:trace>
  <inkml:trace contextRef="#ctx0" brushRef="#br0" timeOffset="62733.551">229 7161 0,'-17'0'15,"-1"0"16,0 0-15,1 0 0,17-17 93,17 17-93,1 0-16,-18-18 15,71 0 1,17 18 0,-35 18-1,-36 17 1,-34 54-1,-36-1 1,-35 18 0,35-89-1,88-17 17,53-17-17,-17 17 1,-18 0-1,-53 17-15,0 36 16,0 18 15,-53-1-15,0-17 0,0-18-1,0-35 1,35 0-16,-52-17 15,17-18 1,35-54 0,18 72-16</inkml:trace>
  <inkml:trace contextRef="#ctx0" brushRef="#br0" timeOffset="63282.736">529 6950 0,'-17'0'31,"17"17"1,17-17-32,-17 18 15,18 0-15,52 17 16,36 0 0,-18 18-1,-17 18 1,-18-18-1,-18-1 1,-17 19 15,-18-36-15,-18 18 0,-52 18-1,-1-1 1,-17 1-1,0-18 1,17-18 0,36-17-1,35-1 1,0-52 0,35 17-1</inkml:trace>
  <inkml:trace contextRef="#ctx0" brushRef="#br0" timeOffset="64515.064">1746 7020 0,'0'0'15,"-17"-17"16,-1 17-15,0 0 15,1 35-31,-1 53 16,18 53 0,0 0 15,0-35-16,0-53 1,0-35-16,0 17 16,0-53-1,18-35 1,-1-17-16</inkml:trace>
  <inkml:trace contextRef="#ctx0" brushRef="#br0" timeOffset="64930.051">1711 7020 0,'0'-17'0,"0"34"0,35-70 16,-17 36-1,17-1-15,71 0 16,0 18 15,-18 53-15,-70 0-1,-54 18 1,-69-1 0,-19 1-1,18-36 1,53-17 0,53 17-1,53 0 1,35 18-1,-17 18 1,-18-18 0,-35-18-1,-1 0 1,1-35 0,17 0 15,0-17-31</inkml:trace>
  <inkml:trace contextRef="#ctx0" brushRef="#br0" timeOffset="65135">2399 7355 0,'0'0'0,"0"18"31,18 0-15,-1 52-1,-17-17 1,18 0 0,-18-35-1,0-36 1</inkml:trace>
  <inkml:trace contextRef="#ctx0" brushRef="#br0" timeOffset="65280.039">2434 7126 0,'0'0'0,"0"-35"16,18-36 0,-18 36-1,17 35 1,1 18 0,0-1-16</inkml:trace>
  <inkml:trace contextRef="#ctx0" brushRef="#br0" timeOffset="65895.253">2893 7214 0,'0'0'0,"0"-17"15,0-1 1,0 0-1,-36 18 1,-34 18 0,52 0-16,-35 17 15,0 35 1,53 1 0,18-36-1,53 1 1,-1-54-1,-35-70 1,-35 0 0,0 35-1,0 35 1,-35 36 0,18 52-1,17 54 16,0 52-15,52-35 0,-16-17-1,-36-54 1,0-17 0,-36-18-1,-52-35 1,18-35-1,17-35 1,35-1 0,36-17-1,52 17 1,1-35 0</inkml:trace>
  <inkml:trace contextRef="#ctx0" brushRef="#br0" timeOffset="66445.906">3122 6914 0,'0'0'0,"-18"-35"16,18 18-1,-17 17 17,17 35-17,-18-18-15,18 72 16,0 52 0,0 17-1,0-16 16,18-54-15,-18 0 0,0-123 15,0-53-15,17-36-1,36 18 1,36 36-1,-19 87 1,-35 1-16,54 52 16,-19 54-1,-35-18 1,-35-18 0,-35-35-1,-18-35 1,36-54-1</inkml:trace>
  <inkml:trace contextRef="#ctx0" brushRef="#br0" timeOffset="66911.581">3792 6985 0,'0'0'0,"0"-35"16,18-1-1,-18 19 1,0 34 31,0 19-32,0 34 1,0 54 0,0 17-1,0 0 1,0-18-1,18-52 1,-1-53-16,1 17 16,35-35-1,35-35 1,-35-18 0,35-35-1</inkml:trace>
  <inkml:trace contextRef="#ctx0" brushRef="#br0" timeOffset="67077.197">3845 7232 0,'0'0'0,"-17"0"16,-1 0 0,36-18-1,70 1 1,0-1-1,-53 0-15</inkml:trace>
  <inkml:trace contextRef="#ctx0" brushRef="#br0" timeOffset="67627.03">4762 7073 0,'0'-35'15,"0"17"1,0 1 0,-35-1-1,-18-17 1,36 35-16,-19 0 15,-87 0 1,52 53 15,18 35-15,18 53 0,35-53-1,53 36 1,18-36-1,70-35 1,-35-53 0,17-71-1,-17-52 1</inkml:trace>
  <inkml:trace contextRef="#ctx0" brushRef="#br0" timeOffset="67975.07">5186 6809 0,'0'0'0,"-18"-36"31,1 36-15,-1 0 0,0 18-1,1 17 1,-1 53-1,18 18 1,0 18 0,0-1-1,0-70-15,18 53 16,-1-53 0,1-18-1,52-17 1,1-71-1,52-71 17,-105 71-32</inkml:trace>
  <inkml:trace contextRef="#ctx0" brushRef="#br0" timeOffset="68108.184">5433 7267 0,'53'-70'15,"-53"34"1,0 72 15,-53 34-31,70-87 16,-17 69-1,0 1 1,0-35 0</inkml:trace>
  <inkml:trace contextRef="#ctx0" brushRef="#br0" timeOffset="68241.859">5433 7056 0,'0'0'0,"17"-89"15,-17 72 1,18 17 15</inkml:trace>
  <inkml:trace contextRef="#ctx0" brushRef="#br0" timeOffset="68574.148">5662 7038 0,'18'0'16,"-1"0"0,-34 0 31,-1 0-47,0 18 15,-34-1 1,34 54-1,18-1 1,0-34 0,18 16-16,17 54 15,0-70 17,18-19-17,18-34 1,-19-36-1,-34 17-15</inkml:trace>
  <inkml:trace contextRef="#ctx0" brushRef="#br0" timeOffset="68957.315">6068 6826 0,'0'0'16,"0"-17"0,-18-1-1,0 18 16,18 18-15,-17 52 0,17 18-1,0 36 1,0-1 0,0 1-1,-18-54 1,18-52-1</inkml:trace>
  <inkml:trace contextRef="#ctx0" brushRef="#br0" timeOffset="69341.347">6227 7020 0,'0'0'0,"0"-17"16,0-1-1,-18 18 48,0 18-63,1-18 0,-1 0 16,-35 35-1,18-17 1,35 34-1,0 1 1,17 18 0,1-36-16,0 0 15,35 18 1,0-17 15,-18-36-15,-18 17-1,-17-34 1,0-1 0</inkml:trace>
  <inkml:trace contextRef="#ctx0" brushRef="#br0" timeOffset="111956.357">300 8326 0,'0'0'0,"0"-18"32,0 36 61,0-1-93,0 36 16,0-18-16,-35 54 16,17 16-1,-17 1 1,17-53 0,18 0 15,18-71 16,-1 1-32,1 17 1,0-18 0,34 18-1,1-17 1,0 17-1,0-36 1,-17 1 0,-36-36-1,0 36-15,0-35 16,0 34 0,0 54 30,-18 35-30,18 17 0,-18 19-1,18-72-15,0 71 16,0 1 0,-17-54-1,-1-17 1,36-89 15</inkml:trace>
  <inkml:trace contextRef="#ctx0" brushRef="#br0" timeOffset="112421.601">600 8290 0,'0'0'15,"0"-17"1,-18 17-16,0-18 16,1 18-1,34 18 17,1-18-32,53 53 15,-18-18 1,70 71-1,-52-18 1,-19-18 0,-16-17-1,-19-17 1,-17 17 0,-35-1 15,-35 19-16,-36-18 1,0 17 0,35-34-1,18-1 1,36-17 0,17-36-1,53-17-15</inkml:trace>
  <inkml:trace contextRef="#ctx0" brushRef="#br0" timeOffset="112821.166">1446 8555 0,'0'0'16,"-17"-18"-16,-1 1 16,18-1-1,-18 18 1,18 18-1,0 52 1,0-35-16,0 54 16,0 16-1,-17-34 1,-1-18 0,18-35-1,0-54 16,18-17-31</inkml:trace>
  <inkml:trace contextRef="#ctx0" brushRef="#br0" timeOffset="113137.357">1358 8396 0,'0'-18'16,"0"36"-16,0-106 15,35 35 1,54 53-1,52 35 1,0 53 0,-35 89-1,-89-107 1,-52 54 0,-53-36-1,-36-35 1,1 0 15,17-18-15,71-35-1,52 0 1,1-17-16</inkml:trace>
  <inkml:trace contextRef="#ctx0" brushRef="#br0" timeOffset="113568.642">2311 8572 0,'0'0'0,"17"0"0,-17-35 15,0 18 16,-35 17-15,0 0 0,-1 52-1,-16 19 1,52 17 0,17 0-1,89-17 1,-35-53-1,-18-54 1,-36-34 0,-17-1-1,-35-52 1,-18 35 0,-18 70-1,71 36 1,0 17-1</inkml:trace>
  <inkml:trace contextRef="#ctx0" brushRef="#br0" timeOffset="113986.807">2611 8661 0,'0'0'0,"17"0"16,-17 17-1,0 1 1,0 0-16,0 17 16,18 18-1,-18-36-15,35 36 16,18-35 0,0-18-1,0-53 1,-18-35 15,-17 17-15,-18-17-1,0 70 1,0 54 0,-18 34-1,18 1 1,0 17-1,18-35 1,-1-18 0,1-35-1</inkml:trace>
  <inkml:trace contextRef="#ctx0" brushRef="#br0" timeOffset="114469.89">3210 8290 0,'0'0'0,"-17"-70"16,-19-1-1,1 71 1,17 35 0,18 71-1,36 71 1,-1 17-1,-17-53 1,-1-35 0,-17-53-1,0-36 1,0-52 0,0-53-1,36-53 1,69 35-1,19 106 17,-18 70-17,-36 54 1,-87-36 0,-54-17-1,0-54 1,-70 1-1,36-18 1,69-88 0</inkml:trace>
  <inkml:trace contextRef="#ctx0" brushRef="#br0" timeOffset="114785.033">4039 8220 0,'0'0'0,"0"-18"0,-17-35 16,17 71 31,0 17-32,17 36 1,19 70-1,-19 17 1,-17-16 0,0-37-1,18-52 1,-1-53 0,1 0-16,17-17 15</inkml:trace>
  <inkml:trace contextRef="#ctx0" brushRef="#br0" timeOffset="115134.787">4374 8590 0,'0'0'0,"-35"0"16,0 0 15,0 35-15,35-17-1,53-18 1,17-35-1,18-36 1,-52 18 0,-19 0-1,-87 36 1,-19 87 0,19 18-1,35 18 1,52-17-1,1-54 1,70 35 15,0-70-15,-17-35-16</inkml:trace>
  <inkml:trace contextRef="#ctx0" brushRef="#br0" timeOffset="115700.311">5415 8255 0,'-18'0'47,"1"0"-31,-71 35-1,17 53 1,1 18 0,34-35-1,36-36 1,0 71 0,53-35-1,18-36 1,17-53-1,0-35 1</inkml:trace>
  <inkml:trace contextRef="#ctx0" brushRef="#br0" timeOffset="116381.229">5786 8008 0,'0'0'0,"-18"-18"16,18 1-1,-18 17-15,18-18 16,0 36-1,-17 35 1,-19 35 0,36 35-1,0-34 1,0 122 15,0-105-15,18-35-1,0-54 1,35-34 0,17-54-1,1-52 1,-36 52 0,-17 36-1,-18 52 1,-18 19-1,18 34 1,0 18 0,0-70-1</inkml:trace>
  <inkml:trace contextRef="#ctx0" brushRef="#br0" timeOffset="116531.29">6015 8202 0,'0'0'0,"0"-18"16,0 1-1,-18 34 17,18 1-17</inkml:trace>
  <inkml:trace contextRef="#ctx0" brushRef="#br0" timeOffset="116830.376">6403 8343 0,'0'0'0,"0"-17"0,0-1 31,0 0-31,-35 18 15,-54 0 1,19 36 0,17 34-1,35 71 1,36-35 0,70-35-1,18-54 1,0-34-1,0-72 1</inkml:trace>
  <inkml:trace contextRef="#ctx0" brushRef="#br0" timeOffset="117129.716">6879 7973 0,'0'-36'0,"0"72"0,0-89 0,0 35 31,-17 36 1,17 35-17,0 35 1,0 18 0,0 35-1,0-18 1,-18-34-1,0-54 1,18-18-16,0-52 31,0 18-15</inkml:trace>
  <inkml:trace contextRef="#ctx0" brushRef="#br0" timeOffset="117463.114">7108 8167 0,'18'-18'16,"-36"36"-16,36-53 16,-36 35 15,1 0-31,-1 17 16,-35 1-1,-17 17 1,17 0-1,18 18 1,35 0 0,0-35-16,35 17 15,53 71 1,-35-71 0,-18 18 15,-17-35-16,-36-18 1,-17 0-16</inkml:trace>
  <inkml:trace contextRef="#ctx0" brushRef="#br0" timeOffset="119111.429">547 9631 0,'0'0'0,"17"0"16,1 0-1,0 0 1,-18-18 0,-18 18 31,-35 0-47,0 0 15,-35 0 1,17 18 15,36-18-15,35 17-1,18 1 1,-1-18 0,-17 18-1,18 35 1,-18 0-1,0 35 1,-18-71-16,18 36 16,0-17-1,71-72 17,0 1-17,17 0 1,-53 35-1,0 53 17,-35 17-17,0 1 1,-35-1 0,0-34-1,-36-1 1,1-35-1,-1-18 1,53-17 0,18-36-1</inkml:trace>
  <inkml:trace contextRef="#ctx0" brushRef="#br0" timeOffset="119643.026">688 9384 0,'0'0'0,"0"-18"16,-18 1-1,54 34 16,-1 1-15,71 17 0,-53 0-16,70 36 15,1 0 1,-72-19 0,1 19-1,-17-18 1,-36-18-1,0 18 17,-36-18-17,-34 18 1,-18 18 0,-18-18-1,0 17 1,18 1-1,0-18 1,35-18 0,17-17-1,36-54 17</inkml:trace>
  <inkml:trace contextRef="#ctx0" brushRef="#br0" timeOffset="131541.333">1993 9719 0,'0'0'0,"18"-35"16,-18 17-1,0 36 32,0-1-47,17 54 16,1 52-1,-18-17 1,0 0 0,0-35-1,-18-36 17,1-35-32,17-18 15,0 1-15</inkml:trace>
  <inkml:trace contextRef="#ctx0" brushRef="#br0" timeOffset="131890.753">2046 9684 0,'0'0'0,"0"-18"0,-18-17 0,18 0 16,18-18-1,53 17 1,52 36-1,-17 53 1,0 18 0,-18 70-1,-53-53 17,-35 0-17,-17-17 1,-72-1-1,-34-34 1,-53-1 0,123-35-1,70-18 1,36 1 0</inkml:trace>
  <inkml:trace contextRef="#ctx0" brushRef="#br0" timeOffset="132257.017">2734 9895 0,'0'0'0,"0"-17"0,18 17 16,-1-18-1,1 36 1,0-1-1,-1 54 1,1 0 0,-18-1-1,0-17 1,0-35 0,0-89 15,0-17-16,17-36 1,1 36 0,0 53-16,-18 0 15,17 17 1</inkml:trace>
  <inkml:trace contextRef="#ctx0" brushRef="#br0" timeOffset="132706.671">3228 9825 0,'0'0'0,"0"-18"0,0 1 16,-18 17-1,-17 0 1,-18 35-1,-17 35 1,17 19 0,53-1-1,70-18 1,18-52 0,1-36 15,-72 1-31,18-71 15,-35-18 1,0 35 0,0 36-1,0 88 17,0 17-17,18-34-15,17 34 16,18-17-1,-35-53-15</inkml:trace>
  <inkml:trace contextRef="#ctx0" brushRef="#br0" timeOffset="133272.402">3881 9895 0,'0'-17'0,"0"34"0,-18-70 15,-17 18 1,-18 18 0,17 52-1,19 35 1,34 19 0,36-36-1,18-18 1,-18-53-1,0-35 1,-18-53 0,-35-17-1,0 88 1,-18 123 31,18-53-47,0 53 15,53 124 1,0-53 0,0-36-1,-35 1 1,-18-89 0,-18 0-1,-35-35 1,-35-53-1,35-35 1,18-35 0,52 17-1,54 0 1,35 0 0</inkml:trace>
  <inkml:trace contextRef="#ctx0" brushRef="#br0" timeOffset="133787.01">4957 9807 0,'0'0'0,"0"-17"0,0-1 15,-18-17 1,-35-1 0,0 19-1,35 17 1,-35 0-1,-17 53 1,35 52 0,52 37-1,54-54 1,-1-53 0,-17-35-1,-35-70 1,-18 17-1,0-53 1,0 88 0,0 36-1,18 35 1,35 35 0,-1-35-1</inkml:trace>
  <inkml:trace contextRef="#ctx0" brushRef="#br0" timeOffset="134070.142">5133 10195 0,'18'-17'15,"-18"-19"1,0-17 0,0-35-1,17-35 1,1 87-16,52-34 15,54 52 1,-36 71 0,0 53-1,-70-35 1,-18 17 0,0-53-1,-18 0 1</inkml:trace>
  <inkml:trace contextRef="#ctx0" brushRef="#br0" timeOffset="134587.058">5962 9895 0,'0'0'0,"0"-35"15,0 0 1,-53 17 0,18 18-1,-36 53 1,54 0 0,-1 35-1,36 0 1,34-35 15,37-35-15,-54-71-1,0-53 1,-17-70 0,-1-36-1,-17 53 1,0 89-1,0 70 1,-17 70 0,17 54-1,0 35 1,17-1 0,-17-16-1,0-54 1,0-35-1</inkml:trace>
  <inkml:trace contextRef="#ctx0" brushRef="#br0" timeOffset="134935.698">6879 9596 0,'0'0'16,"0"-36"-16,-17 36 15,-1 0 1,-17 0 15,17 71-15,18 35-1,0 17 1,35 1 0,-35-36-1,0-53 1</inkml:trace>
  <inkml:trace contextRef="#ctx0" brushRef="#br0" timeOffset="135235.106">6862 9543 0,'0'0'16,"17"-71"-16,36 18 15,35 53 1,0 71-1,18 52 17,-70 36-17,-19-18 1,-52-35 0,-18 0-1,-18-71 1,1-17-1,-18-18 1,35-18 0,35 18-16</inkml:trace>
  <inkml:trace contextRef="#ctx0" brushRef="#br0" timeOffset="135601.97">7391 9860 0,'0'0'15,"35"0"1,-17 0 0,-18 35-1,0 36 1,0-18-1,0 0 1,0 0 0,0-124 31,0 18-47,0-35 15,0-53 1,0 17-1,0 107-15,17-36 16,19 53 0</inkml:trace>
  <inkml:trace contextRef="#ctx0" brushRef="#br0" timeOffset="135951.028">7655 9666 0,'0'0'0,"-17"0"16,-1 0-1,0 53 1,-17 18 0,35 17-1,0-53-15,18 53 16,17-17-1,0-71 1,1-18 15,-36-35-15,0-53 0,-18-52-1,-17 87 1,-1 53-1,36 36-15</inkml:trace>
  <inkml:trace contextRef="#ctx0" brushRef="#br0" timeOffset="136267.709">8043 9719 0,'0'0'0,"0"-18"0,0 1 15,0-19 1,-17 54 31,17 53-31,-18 17-1,0 35 1,18 1-1,0-89-15,0 71 16,0-36 0,0-34-1,0-72 17</inkml:trace>
  <inkml:trace contextRef="#ctx0" brushRef="#br0" timeOffset="136517.449">8079 9543 0,'0'0'0,"35"-71"16,35 36 0,36 52-1,0 36 1,-53 36-1,-53 16 1,-106-34 0,-35-1-1,18-34 1,105-19-16</inkml:trace>
  <inkml:trace contextRef="#ctx0" brushRef="#br0" timeOffset="138712.643">547 11165 0,'0'-17'15,"0"-1"1,17 18 0,-17-18-16,-17 36 78,-1-18-78,1 18 15,-1 17-15,-53 18 16,18 35 0,36 0-1,34-17 1,54-1-1,0-52 1,-1-18 0,-70-35-1,-35 0 1,-53-1 0,17 36 15,18 0-16,0 0 1,53 18-16</inkml:trace>
  <inkml:trace contextRef="#ctx0" brushRef="#br0" timeOffset="139245.646">741 10989 0,'0'0'0,"-18"-18"15,1 1 1,17-1 0,0 36-1,17-1 16,36 36-15,18 0 0,17 18-1,35-1 1,-52-34 0,-1 17-1,-70-36 1,0 1-1,-17 17 1,-36 0 0,-18 18-1,-35 18 1,1-1 0,-19 1-1,18-1 16,36-34-15,-1-19 0,54-17-1</inkml:trace>
  <inkml:trace contextRef="#ctx0" brushRef="#br0" timeOffset="162059.043">4374 988 0,'0'0'0,"0"17"47,-17-17-32,-1 0 32,36 0 31,-18 18-62,17-18-16,19 0 15,-19 0 1,1 0 15,-36 0 16,1 0-31,-1 0-16,-35 0 15,18 18 1,17-18 0,1 0-1,-1 0 1,0 0 15,18-18-15,0 0-1</inkml:trace>
  <inkml:trace contextRef="#ctx0" brushRef="#br0" timeOffset="174406.338">1958 11148 0,'18'0'0,"-18"-18"46,0 36 17,17-1-47,-17 54-16,0 35 31,0 17-16,-17-35 1,-1-17 0,18-36-1,0-52 1,18-36 0,17 0-1</inkml:trace>
  <inkml:trace contextRef="#ctx0" brushRef="#br0" timeOffset="174638.958">2011 11130 0,'0'0'0,"0"-18"0,17-34 31,19-1-15,-1 17-1,53-17 1,18 36 0,-35 17-1,-18 35 1</inkml:trace>
  <inkml:trace contextRef="#ctx0" brushRef="#br0" timeOffset="174821.897">2099 11254 0,'0'0'0,"-18"17"0,-35 19 16,1-1-1,140-35 17,-53 0-17,36 0 1,52-18-1,-52-17-15</inkml:trace>
  <inkml:trace contextRef="#ctx0" brushRef="#br0" timeOffset="175206.267">2628 11359 0,'0'18'62,"18"-18"-62,-18 18 16,17-1-16,1 36 16,-18 0-1,0-18 16,0 1-15,0-54 0,0 0-1,18-17 1,-1-53 0,19-18-1,-1 36 1,-35 52-1</inkml:trace>
  <inkml:trace contextRef="#ctx0" brushRef="#br0" timeOffset="175671.414">3069 11359 0,'0'0'15,"18"-35"1,-18 18 0,0-1-1,-18 0 1,-17 18 0,-36 18-1,54 0-15,-54 34 16,53 37-1,18-19 1,71-17 0,-18-35-1,0-18 1,0-53 0,-18-35 15,-35 17-16,0 36 1,18 88 15,-1 17-15,1-17 0,0 0-1,17-35 1</inkml:trace>
  <inkml:trace contextRef="#ctx0" brushRef="#br0" timeOffset="176204.242">3440 11571 0,'-18'0'63,"18"-18"-48,-18 1 1,1-18 0,17-54-1,35 19 1,35 35 0,19 52-1,-19 54 1,-52-54-16,35 54 15,-53-18 1,0-18 0,0-53 15,17-17-15,36-53-1,-17 53-15,34-36 16,1 54-1,-36 52 17,0 18-17,-35 17 1,0 1 0,0-36-1,0-17 1,0-36-1</inkml:trace>
  <inkml:trace contextRef="#ctx0" brushRef="#br0" timeOffset="176652.45">4339 11377 0,'0'-18'31,"0"1"-15,0-1-1,18 1 1,-1-1-16,1-17 15,-18 17 1,-35 18 15,-18 53-15,18 0 0,17 17-1,18-52-15,0 35 16,53 17 15,17-34-15,-34-36-1,17-18 1,17-35 0,18-35-16</inkml:trace>
  <inkml:trace contextRef="#ctx0" brushRef="#br0" timeOffset="176918.933">4727 11307 0,'18'-18'0,"17"-17"15,-88 88-15,106-124 0,-53 18 16,0 18 0,0 17-1,-18 18 1,1 18 0,-1 35-1,18 0 1,35 35-1,1-18 1,-1-17 15,-35-35-31,0 35 16,-88-18 0,-36-17-1,19-1 1</inkml:trace>
  <inkml:trace contextRef="#ctx0" brushRef="#br0" timeOffset="178085.387">247 12471 0,'0'0'0,"-18"0"15,1 0 17,34 0 15,1 0-47,52-18 15,19 18 1,-1-18-1,18 18 1,-36 0 0,-52 0 15,-18 18-15,-18 0-1,-17 17 1,17 0-16,-17 36 15,-18-18 1,36 17 0,-1-34-1,18-1 1,-18 0 0,18-17-1,-17-18 1,34-53 15</inkml:trace>
  <inkml:trace contextRef="#ctx0" brushRef="#br0" timeOffset="178583.116">794 12224 0,'0'0'0,"-18"0"0,0 0 15,1 0-15,34 0 32,19 17-17,70 19 1,-36-1-1,-35-17-15,71 17 16,-35 18 0,-18 0 15,-18-18-15,-35 18-1,18-18 1,-18 18-1,-36 0 1,-34 18 0,-18-1-1,-18 1 1,-18-1 0,18 18-1,71-52 1,53-54-1,17 18 1</inkml:trace>
  <inkml:trace contextRef="#ctx0" brushRef="#br0" timeOffset="179548.313">2311 12435 0,'0'18'63,"-18"-18"-63,0 35 31,18-17-31,-53 70 16,36 18-1,17-35 1,0-19 0,35-16-1,18-72 1,35-16 0,0-37-1,-52 54 1,-19 35-1,19 35 1,-1 1 0,71 34-1,-53-70 1,52 0 15,-52-53-15,-35-35-1,-18-71 1,-35 1 0,-18 105-1,0 53 1,18 35 0,35 18-1,17-36-15</inkml:trace>
  <inkml:trace contextRef="#ctx0" brushRef="#br0" timeOffset="179756.937">3210 12541 0,'0'0'0,"0"36"47,0-19-32,0 36 1,0-18 0,0 1-1</inkml:trace>
  <inkml:trace contextRef="#ctx0" brushRef="#br0" timeOffset="179914.305">3228 12400 0,'0'-70'16,"0"140"-16,-35-229 16,17 142-16,0 17 31,36 35-15,0-35-1</inkml:trace>
  <inkml:trace contextRef="#ctx0" brushRef="#br0" timeOffset="180247.422">3528 12665 0,'0'0'0,"17"17"16,1 19 0,0-19-1,-18-70 16,-36 0-15,36-35 0,0 18-1,71 70 1,35 35 0,-18 36 15,-70-54-31,17 36 15,-35 35 1,-18-52 0,-17-1-1</inkml:trace>
  <inkml:trace contextRef="#ctx0" brushRef="#br0" timeOffset="180879.074">4516 12047 0,'0'0'0,"0"-17"15,-18-36 1,18 35-1,0 36 17,0 17-17,0 18 1,0 35 0,0-17-16,0 87 15,0 19 1,0-107-1,18 36 1,-18-53 0,0-35-1,0-53 1,0-18 0,-18-36-1,18 1 16,-35 35-15,-18 36 0,0 34-1,0 19 1,18 34 0,35-17-1,0 18 1,53-36-1,-18 0 1,35-35 0,1-17-1,-18-1 1</inkml:trace>
  <inkml:trace contextRef="#ctx0" brushRef="#br0" timeOffset="181212.037">4868 12506 0,'0'0'0,"-17"-18"0,-1 1 16,-35 17-1,18 0 1,0 53 0,-1 0-1,36 35 1,36-35-1,34-18 1,1-35 0,-18-35-1,-53-54 1,-36 19 0,-17-18 15,0 52-16,18 36 1,18 0-16</inkml:trace>
  <inkml:trace contextRef="#ctx0" brushRef="#br0" timeOffset="181760.201">5186 12541 0,'0'0'0,"0"-17"16,-18 17 15,1 35-15,-1 18-1,18-36-15,0 36 16,70 36 15,19-72-15,-1-17-1,-35-53 1,-18-35 0,-17 18-1,-18 52 1,-18 18-1,18 53 1,18 0 0,52-18-1,18-35 1,18 0 0,-88-53-1,-18-35 1,-53-18 15,-35 18-15,35 70-1,0 18 1,35 18-16</inkml:trace>
  <inkml:trace contextRef="#ctx0" brushRef="#br0" timeOffset="182494.558">5980 12382 0,'17'0'16,"-17"-17"-16,18 17 16,-18-18-1,17-17 1,1 17 0,-18 1-1,-18 17 1,-17 35-1,0 0 1,35 36 0,0-54-16,0 36 15,53 53 1,0-53 0,-18-18-1,-53-17 16,-17-18-15,-71 0 0,18 0-1,53 0-15</inkml:trace>
  <inkml:trace contextRef="#ctx0" brushRef="#br0" timeOffset="187902.199">529 13917 0,'0'-18'110,"18"1"-95,-1 17 1,-17-18-16,18 1 16,17-1-1,-17-17 1,-18 17 15,-18 18-31,-52-18 31,-36 36-15,0 17 0,36 1-1,52 16 1,88 1-1,54 18 1,-18-18 0,-18-18-1,-70 18 1,-36-18 0,-17-17-16,-53-18 15,-1 0 1,19-18-1,52-35 1,18-17 15,71-1-15,-1 18 0,1 18-16</inkml:trace>
  <inkml:trace contextRef="#ctx0" brushRef="#br0" timeOffset="188467.192">758 13670 0,'0'0'0,"-17"-18"15,-1 1 1,18 34 31,18-17-31,17 36-1,18-19 1,53 19-1,-89-19-15,54 1 16,17 17 0,-17-17-1,-18 17 1,-18-17 0,-35 35-1,-18-18 1,-52 18-1,-18 0 1,35 0 15,-71 0-15,36 0 0,17-1-1,19-16 1,52-54 15,0 0-15</inkml:trace>
  <inkml:trace contextRef="#ctx0" brushRef="#br0" timeOffset="193259.535">2222 13776 0</inkml:trace>
  <inkml:trace contextRef="#ctx0" brushRef="#br0" timeOffset="193958.507">2328 13758 0,'36'-35'15,"-19"17"1,19 1 0,-36-1-16,35-17 15,-18 0 1,-34-1 0,-36 19-1,-53 17 1,-35 53-1,70-18 1,18 35 0,106 1 15,71-18-15,17 17-1,-35-17 1,-89-17-1,-17 17 1,-70-36 0,-36 1-1,0-18 1,0 0 0,53 0-1,53-35 1,89-1-1,-54 19 1</inkml:trace>
  <inkml:trace contextRef="#ctx0" brushRef="#br0" timeOffset="194258.63">2769 13882 0,'0'0'15,"18"-35"1,-18-1 0,0 19-1,-18 17 1,1 0-16,-36 17 16,0 19-1,18 16 1,35 1-1,35 0 1,18 0 0,17-53 15,-17 0-31</inkml:trace>
  <inkml:trace contextRef="#ctx0" brushRef="#br0" timeOffset="194575.862">2928 13882 0,'0'-18'16,"0"36"-16,0-53 16,18 35-1,17 0 1,-17 52 0,-1 19-1,-17-18 1,0-18-1,0-17-15,-17-18 16,17-35 15,0-18-15,35-36 15,0 37-15,-17 16-1,-1 36-15,36 0 16</inkml:trace>
  <inkml:trace contextRef="#ctx0" brushRef="#br0" timeOffset="194924.776">3475 13899 0,'0'0'0,"-18"-17"16,-17-18-1,17 35 1,-35 17 0,-17 54 15,52-1-15,53 1-1,18-36 1,18-17-1,-1-36 1,-52-52 0,-36-36-1,-34 18 1,-1 35 0,0 53-1</inkml:trace>
  <inkml:trace contextRef="#ctx0" brushRef="#br0" timeOffset="195256.968">3969 13688 0,'0'0'0,"0"-53"15,0-18 1,0 36 0,-18 35-1,18 18 1,0 52 0,0 54-1,18 34 1,-1-52-1,-17-18 1,0-52 0,0-19-1</inkml:trace>
  <inkml:trace contextRef="#ctx0" brushRef="#br0" timeOffset="195524.272">4233 13600 0,'0'-53'0,"0"106"0,0-142 16,0 36-16,0-17 15,-17 17 1,17 71 0,0 70-1,17 53 1,1 0-1,-18 0 1,0 18 0,0-124-1,-18 18 1</inkml:trace>
  <inkml:trace contextRef="#ctx0" brushRef="#br0" timeOffset="195889.473">4727 13529 0,'0'0'0,"-17"0"31,-1 0-15,18 18-1,0-1-15,0 1 16,0 88-1,0 0 1,18-36 0,-1 18-1,1-35 1</inkml:trace>
  <inkml:trace contextRef="#ctx0" brushRef="#br0" timeOffset="196372.28">4745 13670 0,'0'-141'16,"0"282"-16,0-353 15,88 124 1,71 71 0,-36 17-1,-17 53 16,-88 17-15,-54 1 0,-87 17-1,0-35 1,52-18 0,89-17-1,123-1 1,17 1-1,-16 17 1,-90 1 0,-34 16-1,-18 1 1,-53 0 0,-53-35 15,-52-18-16,-1 0 1,124-18 0,17-17-1,71 17-15</inkml:trace>
  <inkml:trace contextRef="#ctx0" brushRef="#br0" timeOffset="196838.293">5733 13794 0,'0'0'0,"17"-36"31,-17 19-31,-17-19 16,-36 19 15,-18 17-15,-17 35-1,70-17-15,-17 35 16,35 17 0,53 1-1,18-36 1,-19-35-1,1-35 1,-35-36 0,-18-35-1,0 89 1,0-1 0,0 71-1,18 0 16,-18-35-31,35 34 16,0-16 0</inkml:trace>
  <inkml:trace contextRef="#ctx0" brushRef="#br0" timeOffset="197303.264">5944 13670 0,'18'0'31,"0"18"-31,-18-1 16,35 1-1,-18 53 1,-17-1 0,0-35-1,0 1 1,-17-54 15,17-52-15,0 52-16,0-53 15,35-87 1,-17 122 0,-1 1-1,1 35 1</inkml:trace>
  <inkml:trace contextRef="#ctx0" brushRef="#br0" timeOffset="212379.375">723 14993 0,'-17'0'15,"17"-18"1,0 1 0,0-19-1,-18 19 1,0 17 0,1 0-1,-54 0 1,1 35-1,-19 0 1,19 18 0,52 18-1,18-36 1,53 18 0,-18-35-1,36-18 1,-1-36-1,-17-16 1,0-19 0,-35 18-1,0 35 1,-18 36 15,0 17 0,-18 18-15,-17 18 0,17-18-1,18-18-15,-18 36 16,18-1 0,0-17-1,-17-35 1,17-1-1,-18-34 1,0-19 0,18-17-1,0 18 1</inkml:trace>
  <inkml:trace contextRef="#ctx0" brushRef="#br0" timeOffset="212895.697">794 14746 0,'0'0'0,"-18"0"15,0 0 1,89 53 31,-53-35-47,105 70 15,-52-53 1,-36-17-16,53 52 16,-35-17-1,-18-17 1,-17-1 15,-18 0-15,-35 18-1,-53 18 1,-18-1 0,-35 1-1,17 17 1,18-35-1,53-18 1,18-17 0,17-18-1,36-53 1,0 17 0</inkml:trace>
  <inkml:trace contextRef="#ctx0" brushRef="#br0" timeOffset="213977.555">2275 15011 0,'0'0'0,"0"-18"0,0 0 31,0 1-31,0-1 16,0-35 0,0 0-1,0 36-15,-17-36 16,-71 35 15,-1 18-15,-34 18-1,35 35 1,70 35 0,159 53-1,-53-70 1,36 17-1,-54 0 1,-52-35 0,-71-36-1,-53 1 1,-35 0 0,-35-1-1,35-17 1,105 0-1,89-17 1,-17-1 0</inkml:trace>
  <inkml:trace contextRef="#ctx0" brushRef="#br0" timeOffset="214309.295">2611 15205 0,'0'0'0,"0"-18"16,0-17 0,-18 17-1,-17 18 1,-54 35-1,37 18 1,-1 18 15,17-18-15,54 17 0,70-52-1,36-36 1,-19-17-1</inkml:trace>
  <inkml:trace contextRef="#ctx0" brushRef="#br0" timeOffset="214626.379">2752 15222 0,'0'0'16,"17"-17"-1,19 17 1,-1 35-1,-35 36 1,0-19 0,-18-16 15,18-19-15,-17-17-16,-1-53 31,18-17-16,18-1 1,34-34 0,-16 69-1,-36 19-15,17 17 0</inkml:trace>
  <inkml:trace contextRef="#ctx0" brushRef="#br0" timeOffset="-214468.99">3087 15258 0,'0'0'0,"0"17"31,17-17 0,1 0-15,35-17 0,-35-36-1,-18 17 1,-18 19 0,-53 17-1,19 17 1,16 54-1,36 0 1,0-19 0,53 19-1,0-53 17,-35-1-32,88-17 15</inkml:trace>
  <inkml:trace contextRef="#ctx0" brushRef="#br0" timeOffset="-214138.585">3492 15275 0,'0'0'16,"-17"0"-16,34-17 31,1 17-31,17 0 16,18-36-1,-53 1 1,-17 0 0,-19 17-1,19 18 1,-71 0 0,17 71-1,36-1 1,35-17-1,35 18 1,71-18 0,-18-53-1</inkml:trace>
  <inkml:trace contextRef="#ctx0" brushRef="#br0" timeOffset="-213804.397">3810 15434 0,'0'18'16,"0"-36"15,-18 18-15,18-35-1,0-36 1,0 54-16,18-89 15,53 35 1,17 54 0,0 52-1,-18 35 1,-34 19 0,-72-1-1,1-71 1,18-17-1</inkml:trace>
  <inkml:trace contextRef="#ctx0" brushRef="#br0" timeOffset="-213206.386">4498 15222 0,'0'-17'16,"0"-1"15,0 0-31,0 1 16,0-1-16,0-17 31,-18 0-15,-17 35-1,17 17-15,1 19 16,-19 16 0,36 19-1,36 0 1,17-19 0,0-16-1,-36-19 1,1 1-1,-18 0 1,-53-1 0,0-17-1,-70 18 17,70 0-17,17-36-15</inkml:trace>
  <inkml:trace contextRef="#ctx0" brushRef="#br0" timeOffset="-212673.31">4727 14693 0,'0'0'0,"0"-17"15,0 52 1,0 35 0,-17 36-1,17-71-15,0 54 16,0 34 15,0-17-15,0-18-1,0-35 1,0-18 0,17-70 15,1-35-15,35-36-1,35 35 1,-17 54-1,-36 17-15,53 35 16,-17 35 0,-54 19-1,-34-1 1,-1-35 15,-35-18-15,53-53-1</inkml:trace>
  <inkml:trace contextRef="#ctx0" brushRef="#br0" timeOffset="-212341.543">5362 15152 0,'0'0'0,"-35"35"47,17-17-47,-17 52 16,35-52-16,0 35 15,35 0 1,36-36 15,-1-17-15,-17-53-1,-35-35 1,-53-18 0,-36 36-1,-17 70 1,0 18 0,52 34-1</inkml:trace>
  <inkml:trace contextRef="#ctx0" brushRef="#br0" timeOffset="-211909.478">5750 14605 0,'0'0'0,"0"-18"16,0 71 31,0-35-47,0 52 15,-17 36 1,-19-35-1,36-36-15,-35 71 16,17 0 0,18-18-1,0-17 1,18-36 0,35 0 15,0-35-16,17-35 1,1-36 0</inkml:trace>
  <inkml:trace contextRef="#ctx0" brushRef="#br0" timeOffset="-211758.056">5715 14993 0,'0'0'16,"-35"0"-16,35-18 15,35 1 1,-17 17-16,35-18 16,88-17-1</inkml:trace>
  <inkml:trace contextRef="#ctx0" brushRef="#br0" timeOffset="-209160.535">441 16298 0,'0'0'0,"0"-17"47,0 34 16,0 1-48,0 17-15,0 18 16,-18 18 0,1-36-16,17 18 15,0 0 1,0 0 0,0-71 15,17-17-16,54-36 1,-53 54-16</inkml:trace>
  <inkml:trace contextRef="#ctx0" brushRef="#br0" timeOffset="-208797.249">847 16334 0,'17'0'16,"-34"0"-16,34 17 47,-52 36-32,35 18 1,0-1 0,71-34-1,-19-19 1,-16-17-16,52 0 15,-35-70 1,-35-19 0,-89-16 15,-53 52-31,-17 35 31,36 36-15,69 17-1,72-17-15</inkml:trace>
  <inkml:trace contextRef="#ctx0" brushRef="#br0" timeOffset="-208214.078">1164 16122 0,'0'0'16,"0"-18"-16,-35 18 16,17-17-16,1 17 31,34 0 0,1 0 16,-18 17-47,18-17 16,17 18-1,18 0 1,0-1 0,-36 1-16,36-1 15,53 19 1,0-1-1,-18 0 1,-70 36 0,-36-1-1,-17-34 1,-71 70 15,35-54-15,-70 72-1,71-71 1,-18 17 0,17-17-1,36-35 1,35-36 0,35-17-1</inkml:trace>
  <inkml:trace contextRef="#ctx0" brushRef="#br0" timeOffset="-187847.997">441 16545 0,'0'0'0,"-18"0"15,-17 0 1,17 0 0,18 18 46,18-18-15,0 0 0,-1 0-31,1 0-16,0-18 15,70 1 1,-35 17-16,88-18 15,106-17 1,123-1 0,-211 19-1,17-1 1,-87 18 0,-37-17-1,-52-1 1,-17 18 31,-1 0-47,-17 0 15,0 0 17,35-18-32</inkml:trace>
  <inkml:trace contextRef="#ctx0" brushRef="#br0" timeOffset="-183521.681">15152 2028 0,'0'0'0,"17"0"0,-17-17 16,0-1 15,0 1-15</inkml:trace>
  <inkml:trace contextRef="#ctx0" brushRef="#br0" timeOffset="-183037.981">14711 1923 0,'0'-18'31,"0"36"32,17-1-63,-17 1 16,18 0-1,0 17 1,-18-18-16,17 36 15,-17 36 1,0-19 0,0-17-1,0-18 1,0-52 31,0-1-47,36-35 15,-19 0 1</inkml:trace>
  <inkml:trace contextRef="#ctx0" brushRef="#br0" timeOffset="-182539.348">15117 1940 0,'0'0'0,"0"-17"31,-18 17 0,18 17-31,-18 1 16,-17 17-1,0 0 1,17 18 0,18 0-1,0-35 1,35 52 0,1-34-1,-1-36 1,18 0-1,17-36 1,-17-16 0,-17-19-1,-36-17 1,-36 35 0,-34 53-1,-18 0 1,35 18-1</inkml:trace>
  <inkml:trace contextRef="#ctx0" brushRef="#br0" timeOffset="-182072.562">15346 1799 0,'-53'-35'32,"35"35"-32,1 0 15,34 18 17,19 17-17,87 18 1,0 0-1,-17-18 1,-35 0 0,-36-17-1,-35 17 1,0-17 0,-17 35-1,-54 0 1,-35 17-1,-17-17 1,17 0 0,0 0-1,53-18 1,35-52 15,54-36-15</inkml:trace>
  <inkml:trace contextRef="#ctx0" brushRef="#br0" timeOffset="-181273.579">16510 1799 0,'0'0'0,"0"-17"0,18-1 15,-1 0 1,-17 36 46,0 0-46,-17-1-16,-1 54 16,18-36-16,-18 71 15,1 0 1,17-18 0,0-35-1,0-18 1,0-70 15,17 17-31,-17-52 16</inkml:trace>
  <inkml:trace contextRef="#ctx0" brushRef="#br0" timeOffset="-180974.069">16492 1711 0,'0'0'0,"0"-18"16,0-35 0,0 18-1,53 35 1,53 18 0,0 52-1,0 19 1,-106-19-1,-36 1 1,-34-18 0,-18-36-1,35 1 1,18-1 0</inkml:trace>
  <inkml:trace contextRef="#ctx0" brushRef="#br0" timeOffset="-180624.618">16951 1993 0,'-18'0'0,"1"0"31,17 18-31,-18 17 15,0 18 1,18 18 0,36-19-1,52-34 1,-18-36 0,-34-17-1,-36-53 1,-71 0 15,54 70-31,-54-35 16,0 53-1</inkml:trace>
  <inkml:trace contextRef="#ctx0" brushRef="#br0" timeOffset="-180292.108">17392 1976 0,'0'0'0,"18"0"31,-18 17 0,0 1-31,0 35 16,0 17 15,-18 36-15,18 18-1,0-1 1,0-52 0,0-36-16,0-17 15,0-71 16,18-36-15</inkml:trace>
  <inkml:trace contextRef="#ctx0" brushRef="#br0" timeOffset="-180043.564">17462 2064 0,'-17'-53'0,"34"106"0,-34-124 15,17 36-15,17 0 31,36 17-15,53 18 0,-18 53-1,-70-18 1,-18 18 0,-70 0-1,-19-18 1,1-35-1,70 0-15</inkml:trace>
  <inkml:trace contextRef="#ctx0" brushRef="#br0" timeOffset="-179445.439">18080 1923 0,'0'0'15,"0"-18"1,0 0-1,0 1 1,-35 17 0,17 0-1,0 17-15,1 1 16,-19 70 0,36-17-1,53 17 1,18-53 15,17-17-15,-35-18-1,18-88 1,-54 17 0,1 18-1,-18 18 1,0 53 15,-18 34-15,18 1-1,18 0 1,-1 0 0,36-18-1,-17-35 1</inkml:trace>
  <inkml:trace contextRef="#ctx0" brushRef="#br0" timeOffset="-179110.022">18715 1905 0,'0'-18'16,"0"36"-16,-35-71 15,17 53 1,-17 0-1,35 53 1,-18 35 0,18 18-1,-18 17 1,18 19 0,0-107-16,0 106 15,0-35 1,0-53-1,0-71 32,0-52-31,0-1-16</inkml:trace>
  <inkml:trace contextRef="#ctx0" brushRef="#br0" timeOffset="-178845.67">18609 1905 0,'0'-35'16,"0"70"-16,0-88 0,0 18 15,106 17 1,0 36 0,-18 17-1,-18 18 1,-52 0-1,-53 17 17,-36-34-17,-35-1 1,36-17 0,52-18-16</inkml:trace>
  <inkml:trace contextRef="#ctx0" brushRef="#br0" timeOffset="-178511.5">19262 1923 0,'17'-18'15,"-34"36"-15,52-71 16,-35 17 0,0 19-1,-18 17 16,-35 53-15,18-18 0,35 18 15,35 17-15,36-17-1,-53-35-15,34 35 16,-52-35-1,-88-1 1,-88-17 0,105 0-16</inkml:trace>
  <inkml:trace contextRef="#ctx0" brushRef="#br0" timeOffset="-176765.719">16880 3228 0,'-17'0'0,"-19"0"31,19 0-15,-1 18-1,1-18 16,-1 0-15,18 17 0,-18-17-1,36 0 32,0 0-31,17 0-16,71 18 15,52-18 1,-34 0 0,-71 0-1,-36 0 17,-34 0-1,-1 0-16,18-18 1,18 1 0,35-1-16</inkml:trace>
  <inkml:trace contextRef="#ctx0" brushRef="#br0" timeOffset="-175500.25">17992 3175 0,'0'-18'0,"17"1"15,-17-19 1,-17 19 0,-1 70 15,0 0-16,-17 52 1,35-69-16,-35 52 16,0 0-1,17-35 1,18-18 0,0-70 30,-18-36-30,18-34 0,0-36-1,53-1 1,18-16 0,-1 52-1,-34 71 1,-19 35-16,1 0 15,52 35 1,-34 35 0,-19 36-1,-17 18 1,18-18 0,-18 17-1,18-35 16,-1-17-15,19-54 0,-19-17-1,1-17-15</inkml:trace>
  <inkml:trace contextRef="#ctx0" brushRef="#br0" timeOffset="-175315.833">18097 3334 0,'-35'0'0,"70"0"0,-105 0 0,35 0 16,17-18-1,71 18 17,35-18-17,18-17 1</inkml:trace>
  <inkml:trace contextRef="#ctx0" brushRef="#br0" timeOffset="-175001.375">18538 2910 0,'0'0'0,"0"-17"16,-17-1-1,17 36 17,0 17-17,0 71 1,0 17 0,-18-17-1,1 18 1,17-107-1,0 36 1,0 18 0,35-54-1,18-52-15</inkml:trace>
  <inkml:trace contextRef="#ctx0" brushRef="#br0" timeOffset="-174584.992">18962 3281 0,'0'0'16,"-18"0"-16,-35 0 15,36 0 1,105 0 31,-71 0-47,36-35 15,-17-1 17,-36-17-17,0 36 1,-18-1-16,-70 18 16,0 18-1,17 35 1,36 35-1,35-18 1,53 19 0,53-19-1,-18-35 1,0-52 0,-53-1-1</inkml:trace>
  <inkml:trace contextRef="#ctx0" brushRef="#br0" timeOffset="-174301.654">19420 3228 0,'0'0'16,"0"-18"-1,0 36 1,0 35 0,18-18-1,-18 36 1,0-1-1,0-52 1,0-36 15,0-35-15,0-17 0,18-18-1,-18 70-15,17-53 31,-17 36-31</inkml:trace>
  <inkml:trace contextRef="#ctx0" brushRef="#br0" timeOffset="-173903.252">19897 2840 0,'0'0'0,"-18"-18"16,18 1-1,0 52 32,0-18-47,0 1 0,18 88 31,-18 0-31,0 0 32,-18-1-17,18-16 1,0-36 0,35-18-1,18-35 1,35-18-1,-17-35 1,-36 36-16</inkml:trace>
  <inkml:trace contextRef="#ctx0" brushRef="#br0" timeOffset="-173769.578">20038 3140 0,'0'0'0,"-53"-18"15,35 0 1,36 18 15,52-35-31,-34 35 16</inkml:trace>
  <inkml:trace contextRef="#ctx0" brushRef="#br0" timeOffset="-173370.635">21184 3069 0,'0'0'0,"-17"-17"0,-19-1 16,19 18-1,17 18 17,0-1-32,0 54 31,0-36-31,-18 88 16,0 19-1,-34 16 1,16-52-1,19-18 1,17-70 0,17-53-1,1-18 1</inkml:trace>
  <inkml:trace contextRef="#ctx0" brushRef="#br0" timeOffset="-173103.878">21167 3104 0,'0'0'0,"0"-52"0,0 16 0,17-17 31,36 53-15,35 18 0,1 35-1,-54 17 1,-53 19-1,18-72-15,-70 36 16,-1 0 0,1-18-1,17-17 1,-18-18 0</inkml:trace>
  <inkml:trace contextRef="#ctx0" brushRef="#br0" timeOffset="-172738.699">21696 3104 0,'0'0'0,"-18"0"0,-17 0 15,-18 0 1,18 18-1,17 53 1,0-18 0,54 17-1,34-35 1,1-35 0,-18-53-1,-53-17 1,-53-36-1,-18 18 1,-17 53 0,35 35 15,53 17-31</inkml:trace>
  <inkml:trace contextRef="#ctx0" brushRef="#br0" timeOffset="-172405.407">22084 3034 0,'0'0'0,"0"-18"15,0 1 1,-18 17 0,18 17 15,0 1-31,0 52 15,0-52-15,0 106 16,0 17 0,0-18 15,0 1-15,0-54-1,0-17 1,0-71-1,-17-52 1,17-1-16</inkml:trace>
  <inkml:trace contextRef="#ctx0" brushRef="#br0" timeOffset="-172172.165">22119 2963 0,'0'0'0,"0"-35"0,53 0 15,35 70 1,18 36 15,-18-1-31,-88 1 16,-35-1 15,-71-34-15,18-36-1,53 0-15</inkml:trace>
  <inkml:trace contextRef="#ctx0" brushRef="#br0" timeOffset="-171640.415">22701 2981 0,'0'0'0,"-17"0"0,-1-18 16,0 1 15,-17 17-15,0 17-1,17-17-15,0 71 16,18-1 0,18 19-1,70-36 1,-17-18 0,-1-18-1,19-69 1,-54-19-1,-17-17 1,-18 17 0,0 54-1,-18 34 1,18 36 15,0 53-15,35-18-1,0-35 1,18-35 0,-35-18-16</inkml:trace>
  <inkml:trace contextRef="#ctx0" brushRef="#br0" timeOffset="-171323.53">23283 2999 0,'0'-18'0,"0"36"0,-17-71 16,17 35 0,0 53-1,0 36 1,0 35 15,-36 17-15,19 1-1,-1 17 1,18-88-16,0 53 16,0-18-1,18-35 1,-1-53 0,-17-36-1,18-34 1</inkml:trace>
  <inkml:trace contextRef="#ctx0" brushRef="#br0" timeOffset="-171073.946">23283 2857 0,'0'0'15,"36"-52"1,34-1-1,1 53 1,-18 70 0,-36 18-1,-17 36 1,-70-18 0,-36-36-1,18-52 1</inkml:trace>
  <inkml:trace contextRef="#ctx0" brushRef="#br0" timeOffset="-170175.156">16704 4339 0,'0'18'0,"-18"-18"16,1 17-16,34-17 46,1 0-46,70 0 16,-17 0 0,17 0-1,-17 0 1,-19 0 0,-16 0-1,17-17 16,-18 17-31,0 0 0</inkml:trace>
  <inkml:trace contextRef="#ctx0" brushRef="#br0" timeOffset="-169127.194">18168 4322 0,'0'0'0,"-18"-18"16,18 0 15,-17 18-31,-1 0 16,18 18 62,-18-18-62,1 18-16,17-1 15,-18 18 1,1 1-1,17-19 1,-18 19 0,0-1-1,18-17-15,-17 17 16,-36 18 0,35-18-1,0-35 1,-17 0 15,18-18-15,17-35-1,0 1-15</inkml:trace>
  <inkml:trace contextRef="#ctx0" brushRef="#br0" timeOffset="-168260.585">18292 4233 0,'0'-17'16,"0"-1"-1,0 0 1,-18 18 62,0 0-78,1 0 16,-1 0-16,-35 36 15,18-19 1,17 1-16,-35 35 16,0 0-1,18 0 1,17 0-1,1 17 1,-1-17 15,18 0-15,0 0 0,53-18-1,0-17 1,35-1-1,18-17 1,-53-35 0,17-53-1</inkml:trace>
  <inkml:trace contextRef="#ctx0" brushRef="#br0" timeOffset="-167662.567">18680 4427 0,'-18'0'32,"0"0"-17,1-17 1,-1 17-16,0 0 16,-17 0-1,-18 0 1,0 35-1,36 36 1,17-54 0,0 18-16,35 18 31,71-17-15,-18-36-1,-35-53 1,-36 0-1,-17-18 1,-35 36 0,0 35-1,35 53 1,53 17 0,17-17-1,1-17 1,0-36-1,-36 0 1</inkml:trace>
  <inkml:trace contextRef="#ctx0" brushRef="#br0" timeOffset="-167328.949">19262 4039 0,'0'0'16,"0"-17"-16,0-1 0,0-17 16,-18 17-1,0 36 17,18-1-32,-17 36 15,17 88 1,0-17-1,0-1 1,0-17 0,0-18 15,0-35-15,0-35-1,35-36 1</inkml:trace>
  <inkml:trace contextRef="#ctx0" brushRef="#br0" timeOffset="-166964.261">19579 4427 0,'0'18'31,"18"-18"0,-1 0-31,1 0 16,17 0 0,-17-35-1,-18-18 1,-18 0 15,-35 53-15,1 0-1,34 18-15,0 34 16,18 54 0,53-35-1,18-1 1,17-34 0,-35-36-1</inkml:trace>
  <inkml:trace contextRef="#ctx0" brushRef="#br0" timeOffset="-166664.599">19897 4674 0,'0'-17'47,"0"-1"-47,0-35 31,17-17-15,19-19-1,16 36 1,37 36 0,-1 34-1,-18 54 1,-52-53-16,-18 35 16,0 35-1,-35-35 1,0-36-1,17-17 1</inkml:trace>
  <inkml:trace contextRef="#ctx0" brushRef="#br0" timeOffset="-166065.123">21043 4075 0,'0'0'0,"0"-36"16,0-52-1,0 70 1,0 1 0,0 87 15,0-52-31,18 88 15,-18 17 1,-35 1 0,17-1-1,0-17 1,18-18 15,0-35-15,0-35-1,0-36 1,0-35 0,0-17-1,-17-36 1,-19 35 0,19 71-16,-54-35 15,-52 35 1,34 53-1,19 0 1,52 17 0,54 1-1,34-18 17,36-18-17,0-35 1,-18-35-16</inkml:trace>
  <inkml:trace contextRef="#ctx0" brushRef="#br0" timeOffset="-165225.213">21361 4427 0,'35'-17'31,"-17"17"-31,-18-18 16,0 0 15,-18 1-15,0 17-16,-35 0 15,53-18-15,-53 18 16,36 0 15,-1 0-15,36 0 62</inkml:trace>
  <inkml:trace contextRef="#ctx0" brushRef="#br0" timeOffset="-164749.013">21255 4410 0,'0'17'32,"17"-17"14,1 0-30,0 0 0,-18-17-16,17-1 15,1-17 1,0 0 0,-18 17-1,-18 18 1,-17 0-1,-18 18 1,18 34 0,35 19-1,0 0 1,0-36-16,0 35 16,52 1-1,1-36 16,0-17-15,0-36 0,18-35-1,-36 36-15</inkml:trace>
  <inkml:trace contextRef="#ctx0" brushRef="#br0" timeOffset="-164434.224">21749 4357 0,'-18'0'15,"36"0"-15,-36-18 0,0 18 16,18 18 0,36 35-1,-36 17 1,0 18 0,0-35-1,0-17 1,17-36 31,1-53-32,0 35-15,-1-35 16,36-35 0,0 0-1,-18 17 1,1 1-16</inkml:trace>
  <inkml:trace contextRef="#ctx0" brushRef="#br0" timeOffset="-163868.236">23142 4374 0,'0'0'0,"0"-17"0,-17-36 15,-19 18 1,36-1 15,0 72 0,0 17-15,0 70 0,0 18-1,0 35 1,0-123-16,0 71 15,-17-36 1,17-53 0,-18-70-1,18-18 1</inkml:trace>
  <inkml:trace contextRef="#ctx0" brushRef="#br0" timeOffset="-163602.579">23248 4233 0,'0'0'0,"18"-17"16,-1-36-1,36 53 1,18 53 0,17 35-1,-70-35 1,-36 17-1,-53-34 1,1-19 0,-1-17-1,71-17 1,18 17 0</inkml:trace>
  <inkml:trace contextRef="#ctx0" brushRef="#br0" timeOffset="-163302.372">23742 4251 0,'0'0'16,"18"0"-1,-18 35 1,0 18 0,0 0-1,35 0 1,35 0-1,-52-35-15,0-18 16,17-18 0,-35-53-1,-18-34 1,-52 34 0,17 18-1,0 53 1</inkml:trace>
  <inkml:trace contextRef="#ctx0" brushRef="#br0" timeOffset="-163003.685">24306 4251 0,'0'0'0,"18"0"0,0-18 15,-18 1 1,0-1-1,0 53 17,0 54-17,0 34 1,0 0 0,0-70-16,0 88 15,0-17 1,-18-53-1,0-107 17,18-52-17</inkml:trace>
  <inkml:trace contextRef="#ctx0" brushRef="#br0" timeOffset="-162770.613">24430 4110 0,'0'0'0,"35"-35"16,18 70-1,-18 35 1,-17 19 0,-18-1-1,-35-35 1,-36-18-1,1-17 1,52-36 0</inkml:trace>
  <inkml:trace contextRef="#ctx0" brushRef="#br0" timeOffset="-162322.485">24924 4127 0,'0'0'0,"-36"-17"16,19-1-1,-1 18 1,18 35 0,0 36-1,35 17 1,18-35-1,36-18 1,-1-17 0,-18-53 15,-17-18-15,0-71-1,-53 71 1,0 36-1,-17 52 1,17 36 0,0 17-1,17-18 1,18 1 0,1-53-1,-19-18-15</inkml:trace>
  <inkml:trace contextRef="#ctx0" brushRef="#br0" timeOffset="-161988.046">25629 4198 0,'0'0'0,"18"-35"16,-18-36 0,18 36-1,-18 17 1,0 71-1,-18 35 1,-17 18 0,17 35-1,18-17 1,0 17 0,0-18-1,0 1 1,0-106-1,0-36 1,0-35 0,0-53-1,0 71 1</inkml:trace>
  <inkml:trace contextRef="#ctx0" brushRef="#br0" timeOffset="-161754.68">25735 4092 0,'0'-17'0,"0"34"0,35-87 16,18 34-1,36 36 1,-19 71 0,-35 17-1,-35 0 1,-53-17-1,-35-18 1,-71-53 0,54 0-1</inkml:trace>
  <inkml:trace contextRef="#ctx0" brushRef="#br0" timeOffset="-160824.321">16863 5680 0,'-18'17'16,"0"-17"-1,1 0 1,-1 0-16,36 0 63,17 0-63,0 0 15,71 0 1,88 0-1,-53 0 1,-70 0 0,-53 0-16,-18-17 15,-18-1 1,0 0 0,36 1-1,35-18 1</inkml:trace>
  <inkml:trace contextRef="#ctx0" brushRef="#br0" timeOffset="-148193.911">18256 5574 0,'0'18'0,"0"-1"31,-17-17 125,-1 0-156,0 0 16,-35 0 0,18 18-16,-35 17 15,34 0 1,-52 71-1,88-35 1,35-1 0,18-17-1,35-35 1,-17-18 0,17-71-1,-52 1 1</inkml:trace>
  <inkml:trace contextRef="#ctx0" brushRef="#br0" timeOffset="-147659.605">18521 5433 0,'0'0'0,"0"-18"0,0 0 15,0 1 1,-18 17-1,1 0 1,17 17 0,-18 1-16,18 35 15,0 35 1,0 18 0,-18 0-1,18-18 1,0 0 15,0-35-15,0-35-1,0-36 1,0-17 0,0-36-1,53-17 1,0 18-1,18 52 1,-1 36 0,1 52-1,-18 1 1,-36-1 0,-17 1-1,0-18 1,0-36 15,18-34-15</inkml:trace>
  <inkml:trace contextRef="#ctx0" brushRef="#br0" timeOffset="-147460.472">19191 5838 0,'18'0'15,"-54"18"-15,54-36 0,-18 18 31,-18 36-15,18 17 0,0 0-1,0-36-15,0 18 16,0-52 0,0-1-1</inkml:trace>
  <inkml:trace contextRef="#ctx0" brushRef="#br0" timeOffset="-147311.518">19226 5662 0,'0'0'0,"0"-70"0,0 52 15,-53-35 1,36 35 0,-18 18-1,35 18 1</inkml:trace>
  <inkml:trace contextRef="#ctx0" brushRef="#br0" timeOffset="-146979.415">19509 5521 0,'0'-53'15,"0"35"1,0 36 15,17 17-15,-17 36 0,0 17-1,0 36 1,-17-19-1,-1 1 1,0-18 0,18-52-1,18-19 1,0-34-16</inkml:trace>
  <inkml:trace contextRef="#ctx0" brushRef="#br0" timeOffset="-146413.543">20161 5891 0,'0'0'0,"0"-53"32,0 18-17,0 18 1,0-19-1,-35 19 1,-18-1 0,-35 18-1,-18 35 1,71 36 0,52 35-1,54-1 1,17-52-1,0-53 1,18-105 0,-35-37 15,-36-34-15,-35 17-1,-35 36 1,17 70-1,18 88 1,0 89 0,0-36-1,18 53 1,-1 0 0,1-17-1,-18-36 1,18-35-1</inkml:trace>
  <inkml:trace contextRef="#ctx0" brushRef="#br0" timeOffset="-145531.638">21484 5468 0,'0'0'0,"0"-18"0,-17 1 16,-1-1-1,0 0 1,1 36 15,17 0-31,0 17 16,0-17-16,-18 70 15,18 35 1,0-17 0,0 0-1,0-35 17,0-36-17,0-18 1,0-34 15,0-36-15,0 0-1,0 0 1,35-35 0,1 17-1,34 36 1,18 35-1,-17 35 1,-18 36 0,-18 17-1,-35-70-15,-18 52 16,-52-17 15,-18-35-15,17-18-1,53 0 1,18-35-16</inkml:trace>
  <inkml:trace contextRef="#ctx0" brushRef="#br0" timeOffset="-145181.689">21996 5750 0,'0'0'16,"0"-17"-1,17 34 1,36 19 0,0 34-1,-35 1 1,-18-18 15,-35-18-15,-1-35-1,1-35 1,17-18 0,18-18-1,36 1 1,17 17 0,-1 17-1,1 36 1,-35 0-1</inkml:trace>
  <inkml:trace contextRef="#ctx0" brushRef="#br0" timeOffset="-144849.376">22542 5750 0,'0'0'0,"-17"0"47,-18 0-32,-18 36 1,17 16 0,19 37-1,17-1 1,53-35 0,17-18-1,-17-53 1,-18-52-1,-35-36 1,0 71-16,0-36 16,-17 1-1,-19 52 1,19 0 0</inkml:trace>
  <inkml:trace contextRef="#ctx0" brushRef="#br0" timeOffset="-144300.194">22842 5786 0,'0'0'0,"0"-18"0,-17 18 46,17 18-46,-18 52 16,18 36 0,18-18-1,17-17 1,0-54 0,-17-17-1,35-17 1,-18-54-1,0-35 1,-17 18 0,-18 53-1,0 88 17,0-36-32,35 54 15,18-36 1,18-17-1,-18-36 1,0-52 0,-36-1-1,-17-17 1,-35 35 15,-18 35-31,0 18 31,35 0-31</inkml:trace>
  <inkml:trace contextRef="#ctx0" brushRef="#br0" timeOffset="-143933.865">23671 5768 0,'0'0'0,"0"-35"16,0 17-1,0 0 1,-35 1 0,17 17-1,-17 17 1,35 36 0,18 35-1,35 1 16,-36 34-15,-17-70 0,-17-18-1,-54-35 1,-35-35 0,18 0-1,71-36 1,34 54-16</inkml:trace>
  <inkml:trace contextRef="#ctx0" brushRef="#br0" timeOffset="-143550.109">24024 5803 0,'18'0'31,"-1"0"-15,1 0 0,0-17-1,-1-1-15,19-17 16,-19-1 0,-17 1-1,-35 35 1,-18 0-1,-35 71 1,70-1 0,18 18-1,18 1 1,35-19 0,17-17-1,1-71 1,-53 18-1</inkml:trace>
  <inkml:trace contextRef="#ctx0" brushRef="#br0" timeOffset="-143267.678">24430 5803 0,'17'-17'16,"-34"34"15,34-17-31,-17 35 16,0 89-1,0-54 1,-17-34 0,17-19-1,0-34 1,0-54 0,0-17-1,35 0 16,0 0-15,1 35 0,-1 0-16</inkml:trace>
  <inkml:trace contextRef="#ctx0" brushRef="#br0" timeOffset="-142469.481">25206 5592 0,'0'0'0,"0"-18"15,18 0 1,-18 36 31,0 0-47,0 34 15,0-16-15,0 34 16,-18 71 0,-17 53-1,35-70 1,0-54-1,-18-34 17,18-72-1,18 19-31,17-89 16,-17 53-16</inkml:trace>
  <inkml:trace contextRef="#ctx0" brushRef="#br0" timeOffset="-142203.25">25400 5539 0,'0'-36'0,"0"1"16,0-18-1,0 265-15,53-424 16,-106 336-16,194-230 16,-35 159-1,-36 17 1,-70-52-16,0 17 15,0-17 1,-17 17-16,-89 18 31,18-35-15,35-18 0,53-18-1</inkml:trace>
  <inkml:trace contextRef="#ctx0" brushRef="#br0" timeOffset="-141869.511">25929 5503 0,'0'-17'0,"0"-1"16,-17 36 15,-1 17-31,53-53 16,-70 71-16,35 35 15,35-17 1,0-18 15,-17-35-31,0-1 16,17-34 0,-17-54-1,-18 0 1,-36-17-1,1 35 1,-18 53 0</inkml:trace>
  <inkml:trace contextRef="#ctx0" brushRef="#br0" timeOffset="-141554.801">26300 5539 0,'0'-18'16,"0"36"-16,0-54 0,0 19 16,17-1-1,-17 36 17,0-1-17,0 72 1,-17 52-1,17-106-15,0 141 16,-18-17 0,0-18-1,18-70 1,0-54 0,0-52-1,0-35 1,36-72-1</inkml:trace>
  <inkml:trace contextRef="#ctx0" brushRef="#br0" timeOffset="-141320.649">26388 5521 0,'0'-53'16,"17"18"-1,-34 123-15,34-194 0,19 106 16,34 35-1,1 36 1,-18 0 0,-53-19-1,-53 1 1,-71 0 0,54-53-1,34-17 1</inkml:trace>
  <inkml:trace contextRef="#ctx0" brushRef="#br0" timeOffset="-140837.927">27005 5450 0,'0'-17'15,"-18"17"1,1 0 0,-1 35-1,1 18 1,17 18 0,17-1-1,36-17 1,-18-53-16,1 18 15,52-36 1,-35-35 0,-18-35 15,0 35-15,-35 18-1,0 52 1,-35 36-1,35 18 1,18 17 0,17-35-1,-17-35 1,35-18 0</inkml:trace>
  <inkml:trace contextRef="#ctx0" brushRef="#br0" timeOffset="-140538.553">27552 5486 0,'18'-36'0,"-71"142"0,106-265 15,-71 248-15,36-195 16,-18 123 0,0 1-1,0 17-15,-36 54 16,19 34-1,-1 1 1,0-1 0,18 0-1,0-17 1,0-70 0,18-72 15,17-34-16,-17 34-15</inkml:trace>
  <inkml:trace contextRef="#ctx0" brushRef="#br0" timeOffset="-140323.152">27693 5397 0,'0'0'15,"-18"-35"-15,18-18 16,0-35-1,18 88 1,35 71 0,0 34-1,-35 1 1,-71-35 0,-53-18-1,-88-53 1</inkml:trace>
  <inkml:trace contextRef="#ctx0" brushRef="#br0" timeOffset="-139273.509">16933 6985 0,'-17'0'16,"-1"0"0,0 0-16,-17 0 15,0 0 1,17 18-16,1-18 31,34 17 0,71-17-15,54 18 0,-19-18-1,-52 0 1,-36 0 0,-53-18 46,1 1-46</inkml:trace>
  <inkml:trace contextRef="#ctx0" brushRef="#br0" timeOffset="-136179.425">18380 6967 0,'-18'0'63,"18"18"-63,-18-18 0,1 35 16,-1 1-16,-17 52 15,-18 35 1,18-35-1,35-35 1,17-106 31,36-35-31,0-35-1,-18 17 1,1 53-1,-36 35-15,17 18 16,1 36 0,53 69-1,-19 1 1,1-35 0,18-18-1,-1-53 1,1-53-1</inkml:trace>
  <inkml:trace contextRef="#ctx0" brushRef="#br0" timeOffset="-135863.546">18962 6809 0,'0'-36'0,"0"72"0,0-89 15,-18-18 1,18 36-1,0 52 1,0 19 0,0 34-1,0 36 1,-35 0 0,-36 35-1,1-35 1,17 17-1,53-87 1,17-54 0,36-35 15,-17 18-31</inkml:trace>
  <inkml:trace contextRef="#ctx0" brushRef="#br0" timeOffset="-135530.437">19156 6897 0,'0'17'47,"0"1"-47,0 17 16,-18-17-16,18 70 16,0 18-1,35-35 1,36-19-1,52-52 1,-70-35 0,0-106 15,-88 35-15,-18 53-1,-35 36 1,-18 34-1,53 19 1,53-19-16</inkml:trace>
  <inkml:trace contextRef="#ctx0" brushRef="#br0" timeOffset="-134732.425">19844 6809 0,'0'0'16,"0"-53"15,0 35-31,0 36 31,0-1-31,0 1 0,-18 35 16,0 53-1,-17-18 1,18 35 15,-1-17-15,18-18-1,18-35 1,34-17 0,19-36-1,70-89 1,-106 72-16</inkml:trace>
  <inkml:trace contextRef="#ctx0" brushRef="#br0" timeOffset="-134548.548">19932 7020 0,'0'0'0,"-35"0"0,17 0 15,71 18 32,-35-18-47,70 0 16,18-18-1,-71 18-15</inkml:trace>
  <inkml:trace contextRef="#ctx0" brushRef="#br0" timeOffset="-134366.441">20302 7003 0,'18'0'15,"0"0"1,-18 17 0,0 19-1,-36-89-15,54 176 16,-18-52-1,-18-54-15,18 36 16,0-18 0,0-52-1,0-1 1</inkml:trace>
  <inkml:trace contextRef="#ctx0" brushRef="#br0" timeOffset="-134215.961">20443 6826 0,'0'-106'16,"-17"53"0,-1 36-1,18 317-15,0-565 16,35 406-16,-70-247 16,53 124-16</inkml:trace>
  <inkml:trace contextRef="#ctx0" brushRef="#br0" timeOffset="-133167.47">20902 6844 0,'0'18'0,"18"-18"47,-1 0-32,1-18 1,0 18-16,35-35 16,-18-18-1,-35 0 1,-53 17 0,0 36-1,-18 53 16,36 36-15,18 34 0,-1 18-1,-17 36 1,-18-1 0,0-88-1,35-35 1,-17-71-1,35-34 1</inkml:trace>
  <inkml:trace contextRef="#ctx0" brushRef="#br0" timeOffset="-132984.402">20620 7214 0,'0'0'15,"-35"-17"-15,35-1 16,17 18-1,1 0 1,52-18 0,-17 18-16,88-17 15,-17-19 1,-89 19-16</inkml:trace>
  <inkml:trace contextRef="#ctx0" brushRef="#br0" timeOffset="-132827.359">21202 7073 0,'53'0'16,"-36"0"-1,-17 18 1,0 17 0,-70-88-16,140 141 15,-70-52 1,0-19 0,0-34 15</inkml:trace>
  <inkml:trace contextRef="#ctx0" brushRef="#br0" timeOffset="-132685.209">21290 6985 0,'0'-35'16,"18"17"0,17 0 15,-17 18-31</inkml:trace>
  <inkml:trace contextRef="#ctx0" brushRef="#br0" timeOffset="-132368.224">21678 7003 0,'0'0'0,"18"0"0,-1 0 31,-34 0 0,-18 17-15,-18 1 0,17 35-1,19 0 1,17 35-1,0-70-15,35 52 16,18-35 0,35-17-1,53-36 1</inkml:trace>
  <inkml:trace contextRef="#ctx0" brushRef="#br0" timeOffset="-131935.85">22296 7197 0,'35'-36'16,"-88"89"-16,71-70 0,34-54 16,-52 53-1,-17-17 1,-54 35 0,-17 0-1,0 35 1,17 54-1,71-1 1,53-35 0,18 0-1,-1-71 1,-17-35 0,0-53-1,-18 0 1,-35 54-1,0 104 32,0-34-47,0 53 16,0 34 0,18-52-1,17-35 1,18-36-1</inkml:trace>
  <inkml:trace contextRef="#ctx0" brushRef="#br0" timeOffset="-131603.219">22931 6773 0,'0'0'0,"-36"-106"31,36 89-31,-17 34 47,-1 19-31,0 52 0,18 18-1,-17 0 1,-19 35-1,36-106-15,0 71 16,0-36 0,53-17-1,18-53 1,-36-35 0</inkml:trace>
  <inkml:trace contextRef="#ctx0" brushRef="#br0" timeOffset="-131420.601">22825 7073 0,'0'0'0,"-18"0"0,0-17 31,54 17 0,-19 0-31,54-18 16,-1 0-1,-52 1-15</inkml:trace>
  <inkml:trace contextRef="#ctx0" brushRef="#br0" timeOffset="-131254.456">23125 6967 0,'0'0'16,"0"18"-16,0 0 16,0 35-1,0 17 1,-18-17-1,18-18 1,0-17 15,18-36-31,-18 1 0</inkml:trace>
  <inkml:trace contextRef="#ctx0" brushRef="#br0" timeOffset="-131105.621">23266 6879 0,'0'0'0,"0"-17"0,0-19 16,-18 1 0,0 35-1</inkml:trace>
  <inkml:trace contextRef="#ctx0" brushRef="#br0" timeOffset="-130737.979">23495 6932 0,'-18'0'16,"1"0"0,-1 0-1,0 18 1,18-1-16,-35 36 15,18 35 1,17 1 0,0-19-1,70-17 1,-52-53-16,35-35 16,0-18-1,-18-53 1,-35 0-1,-18 36 1,-35 17 0,18 35 15,17 18-31</inkml:trace>
  <inkml:trace contextRef="#ctx0" brushRef="#br0" timeOffset="-130322.468">23830 7179 0,'0'0'0,"0"18"16,18-1 0,-18 1-1,0-36 32,0 1-47,0-1 0,0-35 16,17-17 15,19 17-15,52-18-1,18 36 1,17 35-1,-35 70 1,-52 19 0,-36 34-1,-53-17 1,0-36 0,-18-52-1,54-18-15</inkml:trace>
  <inkml:trace contextRef="#ctx0" brushRef="#br0" timeOffset="-128469.453">16775 8361 0,'0'0'0,"0"17"15,-18-17-15,36 0 78,-1 0-78,1 0 16,35 0 0,88 18-1,-88-18-15,106 0 16,-54 0-1,-87 0 1,-18-18 31,0 1-31,18 17-1</inkml:trace>
  <inkml:trace contextRef="#ctx0" brushRef="#br0" timeOffset="-125296.589">18450 8290 0,'0'0'0,"0"-17"16,0-19 0,0 1-1,0 0 1,0 17 0,-17 18-1,-19 53 16,36-35-15,-17 70-16,-1 53 31,18 0-15,-35-35 0,17-18-1,1-70 1,-1-53-1,18-1-15</inkml:trace>
  <inkml:trace contextRef="#ctx0" brushRef="#br0" timeOffset="-125094.812">18397 8202 0,'0'-53'15,"0"106"-15,36-141 16,-19 70-16,36 1 15,35-1 1,1 18 0,-1 0-1,-53 0 17,-35 18-17</inkml:trace>
  <inkml:trace contextRef="#ctx0" brushRef="#br0" timeOffset="-124914.538">18486 8273 0,'0'0'0,"-53"53"15,53-1 1,0-16 0,70-1-1,1 0 1,-1-35-1,18 0 1</inkml:trace>
  <inkml:trace contextRef="#ctx0" brushRef="#br0" timeOffset="-124714.817">18997 8502 0,'0'0'15,"0"18"1,0-1-1,0 1-15,0 35 16,-18 0 0,18 0-1,-17-18 1,17-53 0,0-17-1</inkml:trace>
  <inkml:trace contextRef="#ctx0" brushRef="#br0" timeOffset="-124566.4">19032 8290 0,'0'-35'16,"0"-36"-16,-17-17 15,17 370 1,0-581-16,0 281 0,17 247 0,-52-458 16,35 247 15</inkml:trace>
  <inkml:trace contextRef="#ctx0" brushRef="#br0" timeOffset="-124264.692">19262 8079 0,'17'0'31,"1"17"1,-18 19-32,0 34 15,-18 54 1,1-1 15,-19 0-15,1-34-1,35-54-15,-18 36 16,18-54 0,53-34-16</inkml:trace>
  <inkml:trace contextRef="#ctx0" brushRef="#br0" timeOffset="-123899.337">19562 8537 0,'0'0'0,"-18"-17"16,36 17 31,17 0-47,35 0 16,-34-36 15,-1-17-16,-35 0 1,0 36 0,-18 17-16,-17 0 15,-36 53 1,19 70 0,52-17-1,0-18 1,52-35-1,37-18 1,16-35 0</inkml:trace>
  <inkml:trace contextRef="#ctx0" brushRef="#br0" timeOffset="-123400.318">20637 8255 0,'0'-18'31,"-17"1"-31,-1 17 0,1-18 15,-1 18 1,-17 18 0,-18 35-1,35 35 1,18 53 0,35-18 15,54 1-16,16-89 1,-16-35 0,-1-70-1,0-54 1,-35-35 0,-35-17-1,-36 105 1,-17 36-1,17 35 1,0 35 0</inkml:trace>
  <inkml:trace contextRef="#ctx0" brushRef="#br0" timeOffset="-123067.464">21255 8396 0,'0'0'0,"0"18"63,0-1-63,-18 36 16,-17 53-1,-18 35 1,18-17-1,35-89-15,-18 36 16,0 34 0,1-69-1,17-54 17,0 0-32,0-70 15,0 53 1</inkml:trace>
  <inkml:trace contextRef="#ctx0" brushRef="#br0" timeOffset="-122864.26">21131 8520 0,'71'-194'31,"-1"123"-15,19 71 0,-19 35-1,-370 195-15,618-372 16,-318 213-1,-18-36-15,-35 36 16,-35-18 0,0-36-1,35-34 1,53-1-16</inkml:trace>
  <inkml:trace contextRef="#ctx0" brushRef="#br0" timeOffset="-122218.334">21731 8043 0,'0'-17'31,"0"-1"-15,-18 36 15,-34 17-15,16 53 0,19 0-1,-1-52 1,0 105-1,1-18 1,17-35 0,0-35-1,0-35 1,17-36 0,36-17-16</inkml:trace>
  <inkml:trace contextRef="#ctx0" brushRef="#br0" timeOffset="-121869.586">21978 8326 0,'0'0'0,"-35"-18"16,17 18 0,-17 35-1,-18 36 1,35 35-1,18-18 1,0-53 0,36 0-1,52 1 1,-18-54 0,-34-70-1,-19-36 1,-52-17-1,-18 71 1,0 34 0,35 36-1</inkml:trace>
  <inkml:trace contextRef="#ctx0" brushRef="#br0" timeOffset="-121403.079">22490 8396 0,'17'0'0,"-34"0"0,69 0 16,-34-18 0,-18 1-1,-18 17 1,-34 0-1,34 0-15,-88 17 16,36 36 0,17 18-1,70 17 1,54-17 0,17-54-1,0-34 1,-35-72-1,-18-16 1,-17 34 15,-18 53-15,-35 54 0,35 70-1,0-1 1,35-34-1,18-36 1,18-52 0</inkml:trace>
  <inkml:trace contextRef="#ctx0" brushRef="#br0" timeOffset="-120787.666">23477 7990 0,'0'0'0,"18"-88"31,-18 71-15,18-1 0,-36 18-1,0 18 1,-17 17-1,35-18-15,-18 54 16,18 35 0,-17 17-1,-36 18 1,0-17 0,18-36-1,17-35 1,18-35-1,0-36 17,18-35-17,17-35 1,0-18 0,-35 36-1,-17 17 1,-72 35-1,19 36 1,-18 35 0,35 35-1,35 35 1,36-52 0,35-18-1,17-53 1,18-18-1,-52-17 1</inkml:trace>
  <inkml:trace contextRef="#ctx0" brushRef="#br0" timeOffset="-117957.626">25365 6967 0,'0'0'0,"0"-17"32,-18 34 15,18 1-47,-18 35 15,1-18-15,-1 89 16,-17-1-1,0-17 1,17-35 0,18-54-1,0-52 17,0-53-17</inkml:trace>
  <inkml:trace contextRef="#ctx0" brushRef="#br0" timeOffset="-117692.372">25418 6809 0,'0'0'0,"0"-18"0,35 0 16,35 1 0,19 17-1,-36 35 1,-18 36-1,-35-19 1,-35 1 0,-36-17-1,-17-1 1,17-17 0,54-18-1</inkml:trace>
  <inkml:trace contextRef="#ctx0" brushRef="#br0" timeOffset="-117376.19">25859 6879 0,'0'0'0,"17"0"16,-34 18 15,-36 35-16,53-36-15,-18 72 16,18-19 0,53-17-1,0-53 1,-18-35 0,-35-53-1,0-18 16,-53 53-15,0 35 0,18 18-1</inkml:trace>
  <inkml:trace contextRef="#ctx0" brushRef="#br0" timeOffset="-117092.116">26158 6914 0,'18'0'0,"-36"0"0,54-17 16,-36 34 31,0 19-47,0 34 16,-36 54-1,1 17 1,18 0 15,-19-53-15,36-53-16,0 1 15,0-36 17,0-88-17</inkml:trace>
  <inkml:trace contextRef="#ctx0" brushRef="#br0" timeOffset="-116860.701">26229 6985 0,'18'-71'0,"17"19"15,-106 228-15,177-370 16,-194 335-16,229-264 16,-123 175-1,-18 1 16,-36-17-31,-34-1 32,-1 0-17,54-35 1</inkml:trace>
  <inkml:trace contextRef="#ctx0" brushRef="#br0" timeOffset="-116358.676">26952 6897 0,'-17'-18'16,"-1"18"15,0 0-15,-17 18-1,-18 35 1,53-36-16,-18 54 16,54-1-1,34 1 1,18-53-1,1-18 1,-19-71 0,1-17-1,-36 17 1,-17 36 0,-54 70 15,36 18-16,0 18 17,0-36-32,0 36 15,0-36 1,18-35 0</inkml:trace>
  <inkml:trace contextRef="#ctx0" brushRef="#br0" timeOffset="-116060.303">27499 6985 0,'0'0'0,"18"-53"16,-18 18-1,0 52 17,-18 36-17,18-35-15,-35 105 16,17 19-1,0-1 17,-17-18-17,18-52 1,17-18 0,-18-53-1,53-36 1,0-17-1</inkml:trace>
  <inkml:trace contextRef="#ctx0" brushRef="#br0" timeOffset="-115828.076">27534 6844 0,'0'-18'15,"0"36"-15,18-71 0,17 53 16,18 18-1,0 35 17,-35-1-17,-18 1 1,-71 18 0,-52-36-1,-71 0-15</inkml:trace>
  <inkml:trace contextRef="#ctx0" brushRef="#br0" timeOffset="-115047.259">24306 8237 0,'18'0'32,"-18"18"-17,0 17 1,0 18 0,-35 53-1,17 0 1,0-71-16,1 53 15,17 89 1,-35-54 15,35-35-15,-18-35 0,0-35-1,1-18 1,17-35-1,0-1-15</inkml:trace>
  <inkml:trace contextRef="#ctx0" brushRef="#br0" timeOffset="-114645.28">24377 8114 0,'0'0'16,"0"-18"-16,18 18 31,17 18-16,18 35 1,17 17 0,-34 1-1,-36-18 1,-18-18 0,-53 0-1,1-35 1,-1 0-1,36 0 1</inkml:trace>
  <inkml:trace contextRef="#ctx0" brushRef="#br0" timeOffset="-114264.338">24747 8308 0,'0'0'0,"18"-18"16,0 1-1,-36 34 32,0 1-47,-17 52 16,35-34-16,0 70 15,35-18 1,18-18 0,18-52-1,-18-36 1,-36-70 15,-17-35-15,-17 17-1,-36 53 1,0 35 0,35 18-1</inkml:trace>
  <inkml:trace contextRef="#ctx0" brushRef="#br0" timeOffset="-113913.975">25312 8326 0,'0'0'0,"0"-18"0,17 0 16,1 1-1,-18 52 32,-18 53-31,-34 36-1,34-72-15,-17 37 16,-36 69 0,36-34-1,17-54 1,18-34 0,0-19-1,18-52 1,17-18-1,0-17 1</inkml:trace>
  <inkml:trace contextRef="#ctx0" brushRef="#br0" timeOffset="-113681.752">25365 8308 0,'0'-18'0,"35"-35"31,-70 194-31,88-282 0,-18 141 15,-123 71-15,211-142 0,-70 124 16,-35 18 0,-18-1-1,-53 1 1,-35-18 0,-1-36-1,19-17 1</inkml:trace>
  <inkml:trace contextRef="#ctx0" brushRef="#br0" timeOffset="-113149.709">25876 8237 0,'0'18'47,"-17"-18"-47,-1 35 15,-17 36 1,35 17-1,-18 0 1,36-17 0,-1-54-16,36 19 15,0-36 1,0-36 15,18-52-15,-18-18-1,-18 18 1,-35 35 0,-18 124 15,1 17-15,17 0-1,0 0 1,0-35-1,52-35 1,-34-18 0</inkml:trace>
  <inkml:trace contextRef="#ctx0" brushRef="#br0" timeOffset="-112833.78">26423 8378 0,'18'-52'0,"-54"157"16,72-263-1,-54 263-15,36-228 16,-36 123 0,0 35-1,-35 53 1,18 54 0,18-107-16,-19 53 15,-17 88 1,36-87-1,17-19 1,0-35 0,17-52 15,19-36-15,-19 18-1</inkml:trace>
  <inkml:trace contextRef="#ctx0" brushRef="#br0" timeOffset="-112599.751">26423 8220 0,'0'-71'16,"0"142"-16,0-212 16,18 141-1,52 17 1,1 71-1,-36 1 1,-35-54-16,-53 71 16,-53-36-1,-35-52 1,0-36 0</inkml:trace>
  <inkml:trace contextRef="#ctx0" brushRef="#br0" timeOffset="-111516.47">15134 9931 0,'0'0'0,"0"-18"16,0 0 0,0 1-1,0 34 32,0 1-47,0 17 16,0 1-16,-17 34 15,-1 18 1,18-35 0,0 0-1,0-18 1,0-52 31,18-36-32</inkml:trace>
  <inkml:trace contextRef="#ctx0" brushRef="#br0" timeOffset="-111235.432">15452 9825 0,'0'-18'15,"0"36"-15,0-53 16,0 52 15,-18 1-31,0 52 16,1 19 0,17-1-1,-18-18 1,0 1-1,18-36 17,-17-17-17,17-36 1,17 1-16</inkml:trace>
  <inkml:trace contextRef="#ctx0" brushRef="#br0" timeOffset="-110769.251">15752 9613 0,'-18'-17'15,"36"34"-15,-54-52 0,-17 0 16,36 17 0,17 53 15,17 18-16,19 0 1,52 18 15,-18 17-15,19 0 0,-19 0-1,-35 0 1,-35 1-1,-17-19 1,-19-17 0,-16 0-1,-19-18 1,-17 1 0,-18-19-1,18 18 1,17-35-1,89 0 17,-1 0-17</inkml:trace>
  <inkml:trace contextRef="#ctx0" brushRef="#br0" timeOffset="-110103.621">16863 9825 0,'0'0'0,"-18"-18"31,0 18-15,18 18 15,-17-1-15,-1 72 0,-17 17-1,17 17 1,1-17-1,-1-53 1,18-18 0,0-53-1,0 1 1,0-1-16</inkml:trace>
  <inkml:trace contextRef="#ctx0" brushRef="#br0" timeOffset="-109804.633">16827 9807 0,'0'-53'16,"0"106"-16,18-123 0,0 52 0,35-35 31,70 53-15,18 71-1,-17 87 1,-89-34-1,-70-1 1,-53-34 0,-18-1-1,-53-35 1,88-36 0,-34 1-1,105-36 1,17 18-1</inkml:trace>
  <inkml:trace contextRef="#ctx0" brushRef="#br0" timeOffset="-109372.495">17709 10231 0,'0'17'47,"0"1"-31,0 17-1,0 18 1,-17 0 0,17-35-16,0 17 31,0-53 0,0 1-15,0-1-16,35-53 15,18-17 1,-18 18 0,18 34-1,-35 19-15</inkml:trace>
  <inkml:trace contextRef="#ctx0" brushRef="#br0" timeOffset="-109021.722">18133 10142 0,'0'0'0,"-53"0"31,35 0-15,-17 36-1,-18 52 1,53-18-1,35 1 1,18-18 0,18-36-1,-36-52 1,-17 18-16,-18-54 16,0-35-1,-36 18 1,-17 35-1,18 35 1,18 18-16</inkml:trace>
  <inkml:trace contextRef="#ctx0" brushRef="#br0" timeOffset="-108689.356">18644 10160 0,'0'0'0,"0"-18"16,0 1-16,0-19 15,0 19 1,-35 70 15,0 35-15,35-53-16,-18 36 15,-17 87 1,17-52 0,18 0-1,0-35 1,0-36 15,0-53-15,0-35-16</inkml:trace>
  <inkml:trace contextRef="#ctx0" brushRef="#br0" timeOffset="-108440.736">18662 10142 0,'0'0'0,"0"-35"0,53-18 15,17 53 1,36 35-1,-18 36 1,-70 0 0,-36-1-1,-52-17 1,-54-18 15,1-35-15,70 0-16</inkml:trace>
  <inkml:trace contextRef="#ctx0" brushRef="#br0" timeOffset="-107756.703">19509 10266 0,'0'-35'15,"0"17"1,0 0-1,-18 1-15,-35-1 16,-53 0 0,-17 36-1,17 35 1,18 17 0,88 19-1,35-19 1,71-17-1,0-53 1,-18-18 0,0-70-1,0-106 1,-70 36 0,-18 34 15,0 71-16,0 18 1,0 52 0,-18 54-1,1 53 1,-19-1 0,1-17-1,17-18 1,1-17-1,17-36 1,17-18 0,36-17-1</inkml:trace>
  <inkml:trace contextRef="#ctx0" brushRef="#br0" timeOffset="-107424.693">19791 10248 0,'0'0'16,"-18"-35"0,-17 35-1,-18 35 1,18 18 0,17 18-1,36-1 1,35-17-1,17-35 1,-17-36 0,-35-35-1,-1-35 1,-17 17 0,-17 1-1,-36 52 1,0 18 15</inkml:trace>
  <inkml:trace contextRef="#ctx0" brushRef="#br0" timeOffset="-106859.867">20073 10178 0,'-18'17'31,"-17"1"-31,35 0 0,-35 34 16,17 19 0,18-36-1,0 18 16,18-18-15,17-35 0,53-17-1,1-54 1,-37 1 0,-34 34-1,-18 19 1,-18 34-1,1 19 1,34 34 0,54-34-1,0-1 1,34-35 0,-16-18-1,-37-52 16,-52-1-15,-17 1 0,-71-1-1,-1 53 1,54 18 0</inkml:trace>
  <inkml:trace contextRef="#ctx0" brushRef="#br0" timeOffset="-106460.731">20849 10248 0,'0'53'32,"0"-35"-32,-17 35 15,-19-18 1,36-53 31,0 1-32,0-1 1,18-53 0,17-17-1,18 18 1,35 52-1,18 53 1,-88-17-16,35 35 16,-36 70-1,-52-52 1,-36-18 0,1-18-1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5:28:40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 1235 0,'0'0'0,"18"0"16,-18-18 0,18 18-16,-1-18 15,-17 1 17,18-1-32,-18 1 15,-18 17 16,-17 0-15,0 0 0,-1 17-16,-34 36 15,-18 35 1,17 18 0,54 0-1,17 0 1,35-36-1,35-34 1,36-19 0,-71-52-1,36-18 17,0-35-17,-54 53-15</inkml:trace>
  <inkml:trace contextRef="#ctx0" brushRef="#br0" timeOffset="588.026">1834 882 0,'0'0'0,"0"-18"0,0-17 15,0 17 1,-17 18 0,-1 18 31,1 17-47,-19 53 31,36 36-16,-17-1 1,17 19 0,0-37-1,0-34 1,0-36 0,-18-35-1,18-17 1,0-36-1,0-53 1,35 18 0,18 70-1,18 36 1,-1 52 15,1 18-15,-36 1-1,-35-37 1,0 1 0,18-53 15</inkml:trace>
  <inkml:trace contextRef="#ctx0" brushRef="#br0" timeOffset="1049.103">2417 1376 0,'0'0'0,"17"-18"0,-17-17 15,18-18 1,-18 18 0,-35 17 15,-54 36-16,36 35 1,0 35 0,36 0-1,52 0 1,53-53 0,1-35-1,-37-70 1,-16 17-1,-36-53 1,0 53 0,-18 124 31,18-36-47,0 18 15,0 35 1,35-17-1,1-18 1,-19-53-16</inkml:trace>
  <inkml:trace contextRef="#ctx0" brushRef="#br0" timeOffset="1380.392">2734 1393 0,'0'0'0,"0"-35"0,18 0 16,-18-18-1,0 71 17,-18 52-17,0 36 1,18 35 0,18 0-1,0 0 16,-18-88-31,17 53 16,-17-53 0,0 0-1,-17-71 17,17-52-17,0 34-15,0-16 0</inkml:trace>
  <inkml:trace contextRef="#ctx0" brushRef="#br0" timeOffset="1647.887">2840 1270 0,'0'0'0,"17"-18"16,1 18-1,0 0 1,17 0-1,0 36 1,-17 34 0,-18 18-1,-71 18 1,1-53 0,35-35-1,-18-1 1</inkml:trace>
  <inkml:trace contextRef="#ctx0" brushRef="#br0" timeOffset="2080.065">3298 1005 0,'0'0'0,"-17"-35"16,-1 17-1,18 36 48,0 0-63,0 17 15,0 71 1,-17 17 0,17 18-1,0 1 1,0-37 0,35-52-1,18-17 1,17-36 15,36-53-15,0-53-1,-53 35-15</inkml:trace>
  <inkml:trace contextRef="#ctx0" brushRef="#br0" timeOffset="2246.781">3404 1305 0,'-17'0'0,"34"0"0,-70 0 16,36 0-16,-19 0 16,54-17 31,17-1-47,1 18 15</inkml:trace>
  <inkml:trace contextRef="#ctx0" brushRef="#br0" timeOffset="2628.37">3704 1305 0,'0'18'0,"18"-18"47,17-18-31,18-17-1,0-18 1,-35 18 0,-18 17-1,-18 18 1,-17 18-1,17-1 1,-35 54 0,53 17-1,0-17 1,53-1 0,0-17-1,17-35-15</inkml:trace>
  <inkml:trace contextRef="#ctx0" brushRef="#br0" timeOffset="2928.647">4233 1305 0,'0'0'0,"0"-17"0,36 34 16,-19 36-1,-17 35 16,0-35-15,0 18 0,0-36-1,0-70 17,0-53-17,18-18 1,17 0-1,0 35 1,-35 19 0</inkml:trace>
  <inkml:trace contextRef="#ctx0" brushRef="#br0" timeOffset="3296.065">4921 1429 0,'0'0'0,"-17"0"15,-19 0 1,19 0-1,34 0 17,36 0-17,71 0 1,52-18 0,-52 0-1,-89 18-15,18-17 16,-89-18 15</inkml:trace>
  <inkml:trace contextRef="#ctx0" brushRef="#br0" timeOffset="3894.225">5768 1164 0,'0'0'0,"-18"0"0,18-17 16,0-1-1,0 0 1,18 1 0,17-36-1,18 35 1,-18 18 0,-17 35-1,-18 18 1,0 0-1,-53 18 1,35-54 0,36-17 15,17 18-15,1 0-1,17 35 1,-53 17-1,0-52-15,0 52 16,-18-34 15,-17-1-15,-18-35 0,-18 0-1,-52-53 1,35 18-16</inkml:trace>
  <inkml:trace contextRef="#ctx0" brushRef="#br0" timeOffset="4941.891">1535 2258 0,'0'0'0,"-18"0"15,0 0 1,1 0 0,-1 0-1,0 0 1,1 0 0,34 0 46,1 0-62,0 0 16,70 0-16,159 17 15,-141-17 1,123 0 0,282 36-1,-87-36 1,87 0-1,-158 0 1,212-18 0,281 0-1,-299 18 1,-88 0 0,-142-35-1,-140 35 1,-89-18-1,-53 1 1,-17 17 0,-36 0 77,0 0-77,18-18-16,-35 1 16,17-1-16,-17 0 0</inkml:trace>
  <inkml:trace contextRef="#ctx0" brushRef="#br0" timeOffset="6472.589">741 3263 0,'0'-17'16,"0"-1"15,0 36 47,0-1-62,-18 1-16,1 35 15,-1 35 1,0 18 0,18-18-1,0-17 1,0-36 0,0-53 46,0 1-62,0-1 16,0-17-1,0-36 1,0 53-16</inkml:trace>
  <inkml:trace contextRef="#ctx0" brushRef="#br0" timeOffset="7222.2">829 2946 0,'0'0'0,"-18"-18"31,18 36 31,0-1-46,0 1-16,36 0 16,17 35-1,17 17 1,36 1 0,-71-36-1,18 0-15,35 36 31,-52-36-15,-19-17 0,1-1-1,-18 1 1,0 0 0,-18-1-1,-35 54 1,18-36-1,-53 71 1,0 0 0,-36 0-1,-52 35 1,88-71 0,35-17 15,35-53-16,18 18 1,-18-18 15,18-36-15,0 19-16,18-54 16</inkml:trace>
  <inkml:trace contextRef="#ctx0" brushRef="#br0" timeOffset="8120.147">2134 3246 0,'0'-53'31,"-17"70"16,17 1-31,0 0-16,-18-1 16,18 89-1,0 17 1,-18 1-1,18-89-15,-17 36 16,-1-18 0,18-18-1,-18-35 1,18-53 0,18-35-1</inkml:trace>
  <inkml:trace contextRef="#ctx0" brushRef="#br0" timeOffset="8503.513">2064 3334 0,'0'0'0,"0"-18"16,17-35-1,19 0 1,17 18-1,35 35 1,53 18 0,-18 35-1,-17 52 1,-71 1 0,-35-35-1,-17 52 1,-54-35 15,-17-35-15,-18-17-1,18-36 1,53 0 0,52-53-1,1 35-15</inkml:trace>
  <inkml:trace contextRef="#ctx0" brushRef="#br0" timeOffset="9035.314">2999 3492 0,'0'0'0,"17"-35"15,-17 0 1,18 0 15,-18 17-15,-18 18 0,-52 0-1,-1 18 1,1 52-1,52 1 1,36 17 0,52-35-1,1-53 1,-1-18 0,-34-88-1,-19 53 1,1 18-1,-18 53 17,0 35-1,0 53-15,0-71-1,35 0 1,18-35-1,35-35 1</inkml:trace>
  <inkml:trace contextRef="#ctx0" brushRef="#br0" timeOffset="9401.85">3475 3052 0,'0'0'0,"0"-18"0,0 0 15,0 1 1,0 34 15,0 1-15,0 35 0,-18 53-1,1-1 1,-1-34-1,18-36-15,0 89 16,0-18 0,0-18-1,0-35 1,35-36 0,53-34-1,18-71 1,-35 17-1</inkml:trace>
  <inkml:trace contextRef="#ctx0" brushRef="#br0" timeOffset="9569.179">3528 3334 0,'-36'0'0,"72"0"0,-124 0 15,52-18 1,72 0-1,52 18 1,18-17 0,-36-1-1</inkml:trace>
  <inkml:trace contextRef="#ctx0" brushRef="#br0" timeOffset="10034.044">4092 3246 0,'0'0'0,"-17"0"31,-1 0-15,-17 0-1,-36 35 1,-17 35-1,35 19 1,53-54-16,35 53 16,36-35-1,-1-35 1,1-54 0,-1-34-1,-17-54 1,-17 18-1,-36 89 1,-18 34 0,0 36 15,1 0-15,17 18-1,0 17 1,35-70-1,-17-18-15</inkml:trace>
  <inkml:trace contextRef="#ctx0" brushRef="#br0" timeOffset="10383.339">5168 3210 0,'0'0'16,"-17"-35"-16,-19 0 16,19 17 15,-1 0-15,18 36-1,-35 17 1,17 36-1,0 52 1,1 1 0,17-18-1,-18 0 1,18-89 0,18-17-1,-1-35 1</inkml:trace>
  <inkml:trace contextRef="#ctx0" brushRef="#br0" timeOffset="10715.445">5080 3193 0,'0'0'16,"-18"-71"-16,36 1 31,53 52-15,52 36-1,71 52 1,-106 1 0,-35 34-1,-53 1 1,-35 0 0,0-53-1,-54 18 1,-69-18-1,17-36 1,52-17 0,72-35-1,34 17 1</inkml:trace>
  <inkml:trace contextRef="#ctx0" brushRef="#br0" timeOffset="11099.955">5838 3457 0,'0'0'0,"0"-35"16,0 17-1,36 36 32,-19 35-47,1 35 16,-18-53-16,0 36 15,0-1 1,0-34 0,0-89 30,0-35-30,35-36 0,-17 89-16,17-53 15,18 35 1,-18 17 0</inkml:trace>
  <inkml:trace contextRef="#ctx0" brushRef="#br0" timeOffset="11265.023">6191 3334 0,'0'17'16,"0"-34"-16,0 52 0,18 18 16,-18 0-1,0 17 1,0-17 0,0-17 15</inkml:trace>
  <inkml:trace contextRef="#ctx0" brushRef="#br0" timeOffset="11421.874">6227 3193 0,'0'0'0,"-53"-71"15,35 53 1,0 18-16</inkml:trace>
  <inkml:trace contextRef="#ctx0" brushRef="#br0" timeOffset="11798.332">6579 3316 0,'0'18'47,"0"-1"-31,0 19 0,18 34-1,17 18 1,18 1-1,-35-72-15,17 1 16,0-18 0,18-53-1,0-35 1,0-18 15,0 18-31,-35 17 31,-18 36-15</inkml:trace>
  <inkml:trace contextRef="#ctx0" brushRef="#br0" timeOffset="12131.19">7144 3351 0,'0'18'0,"17"-18"31,1 0 0,-18-18-31,35 1 16,-35-1-16,0-17 16,0-18-1,0 35 16,-70 36-15,17 35 0,18 17-1,35 19 1,35-1 0,35-18-1,1-34 1</inkml:trace>
  <inkml:trace contextRef="#ctx0" brushRef="#br0" timeOffset="12446.835">7391 3634 0,'0'0'15,"0"-36"17,0 19-32,0-19 15,0 1 1,-18-35 15,36 17-15,-1 17-16,36-34 15,35 35 1,-17 70 0,0 35-1,-54 19 1,-17-1-1,-17 0 1,-19-35 0,36-35-1</inkml:trace>
  <inkml:trace contextRef="#ctx0" brushRef="#br0" timeOffset="16107.854">8767 2946 0,'0'-18'0,"0"36"78,0-1-78,0 1 15,-18 88 1,18 0 0,-18 17-1,18-35 1,-17-17-1,17-54-15,0 1 16,0-36 15,0-34-15,0-37 0</inkml:trace>
  <inkml:trace contextRef="#ctx0" brushRef="#br0" timeOffset="16340.317">8484 3034 0,'0'0'0,"-17"-18"16,17 1 0,17-1-1,107-17 1,17 17-1,0 18 1,-53 0 0,-35 0-1,-35 0 1</inkml:trace>
  <inkml:trace contextRef="#ctx0" brushRef="#br0" timeOffset="16789.501">9190 3263 0,'0'0'16,"0"18"-1,17-18 32,-17-18-31,18 18-16,-18-17 0,35-1 15,-35-17 1,0 17 31,-53 36-32,1 17 1,34-17-16,-17 34 16,35 19-1,17-18 1,36 0 0,18-36-1,-1-17 1,36-35-1,-71 18-15</inkml:trace>
  <inkml:trace contextRef="#ctx0" brushRef="#br0" timeOffset="17139.246">9754 3246 0,'0'0'0,"0"-18"16,0 0-1,0-17 1,-17 35 15,-1 0-15,-17 35-1,17 1 1,18 16 0,0-34-16,18 53 15,17-36 1,-17 18-1,-18-18 1,-36-17 0,-17-1-1,-35 1 1,53-18 0,35-35 15,18-36-31</inkml:trace>
  <inkml:trace contextRef="#ctx0" brushRef="#br0" timeOffset="17538.992">10001 2893 0,'0'0'0,"0"-18"0,18-17 15,-18 17 1,0 36 15,0-1-15,0 54 0,0 17-1,-18-52 1,-17 69-1,0 1 1,17-18 0,18 1-1,0-19 1,35-35 0,1-17-1,34-36 1,18-17-1,-17-18 1</inkml:trace>
  <inkml:trace contextRef="#ctx0" brushRef="#br0" timeOffset="17705.525">10072 3246 0,'0'0'0,"-35"0"0,17 0 0,0 0 16,36 0 15,0 0-15,52-18-1,-52 18-15,70-18 16</inkml:trace>
  <inkml:trace contextRef="#ctx0" brushRef="#br0" timeOffset="17904.873">10407 3175 0,'0'0'0,"18"0"0,-18 18 31,17-1-15,-17 1-16,0 52 15,0-17 1,-17-17 0,17-19-1,-18-17 16</inkml:trace>
  <inkml:trace contextRef="#ctx0" brushRef="#br0" timeOffset="18046.753">10495 2963 0,'0'0'16,"0"-70"-1,0 17 1,0 88 31</inkml:trace>
  <inkml:trace contextRef="#ctx0" brushRef="#br0" timeOffset="18455.095">10707 3316 0,'0'0'0,"0"18"16,0 35 0,-18-53-1,18 17 1,0-34 0,0-19-1,0-17 1,0-17-1,53-1 1,0 54 0,53 17-1,0 53 1,-18 17 0,-71 1-1,-17-18 1,-35 0 15,18-36-15,17-34-1</inkml:trace>
  <inkml:trace contextRef="#ctx0" brushRef="#br0" timeOffset="19087.371">11589 3193 0,'0'0'0,"0"-18"0,0-17 16,-18 17-1,-17 18 1,-36 35 0,1 1-1,52 17 1,18-1 15,18-16-15,52-36-1,-17-18 1,18-35 0,-36 0-1,-17 0 1,-18 36-1,-18 52 17,18-17-32,-35 35 15,35 35 1,0 123 0,0-69-1,0 34 1,-18 0-1,-17-52 1,-18-54 15,-18-34-15,1-54 0,17-35-1,18-35 1,35-71-1,53-35 1,52 35 0,19 1-1,-89 140-15</inkml:trace>
  <inkml:trace contextRef="#ctx0" brushRef="#br0" timeOffset="21213.622">3175 4727 0,'-18'0'16,"1"0"0,-36 0-1,35 0 1,1 0-1,-1 0 64,36 0 30,-1 0-109,1 0 16,52 0-1,89 0 1,-106 0-16,123 0 15,-52 0 1,-54 0 0,-52 0-1,0 0 1,-36 0 62,0 0-47</inkml:trace>
  <inkml:trace contextRef="#ctx0" brushRef="#br0" timeOffset="21982.05">4762 4410 0,'0'0'0,"0"-18"0,-17 0 31,17 1-15,-18 17 15,1 17-15,17 54-1,-18 17 1,18 36 0,0 17-1,0 0 1,0-35-1,0-36 1,0-52 0,0-36-1,18-17 1,-18 0-16,17-36 16</inkml:trace>
  <inkml:trace contextRef="#ctx0" brushRef="#br0" timeOffset="22347.349">4710 4427 0,'0'0'0,"-18"-17"16,-35-19-1,53 1 1,18-18-1,52 36 1,-35 17-16,107 0 16,-1 35-1,-71 0 1,-34 18 0,-36-18 15,-71 1-16,-70 34 1,35-35 0,18 1-1,105-19 1</inkml:trace>
  <inkml:trace contextRef="#ctx0" brushRef="#br0" timeOffset="22814.467">5327 4780 0,'0'0'0,"0"-18"0,-18 1 15,18-1 1,0 1 0,18 34 15,17 1-15,-17 17-16,-1 53 15,-17 1 1,0-19-1,0-35 1,0-17 0,0-53-1,18-18 1,17-53 0,18-18-1,-17 54 16,-1 17-15,-17 35 0,-1 18-16</inkml:trace>
  <inkml:trace contextRef="#ctx0" brushRef="#br0" timeOffset="23131.843">5733 4657 0,'-18'0'31,"0"17"-15,1 36-1,17 35 1,0 1 0,53-19-1,-18-52 1,18-18-1,-18-35 1,-35-54 0,0-17-1,-35 18 1,0 53 0,-18 17-1,53 36 1</inkml:trace>
  <inkml:trace contextRef="#ctx0" brushRef="#br0" timeOffset="23502.658">6121 4692 0,'0'0'0,"0"-18"0,0 1 31,0-1-15,-18 18-1,18 18 1,-18 35 0,18 35-1,0 53 1,0 18-1,18-18 1,-18-35 0,0-36-1,0-35 1,-35-88 15</inkml:trace>
  <inkml:trace contextRef="#ctx0" brushRef="#br0" timeOffset="23778.705">6138 4657 0,'0'0'0,"0"-36"16,36 1-1,17 35 1,17 35-1,36 36 1,-53-1 0,-53 19-1,-53-36 1,-35 0 0,0-36-1,70-34 16</inkml:trace>
  <inkml:trace contextRef="#ctx0" brushRef="#br0" timeOffset="24194.317">6720 4727 0,'-35'0'31,"35"18"-31,0-1 16,53-17 0,18-17-1,-18-18 1,-18-1-1,-18-34 1,-17 52 15,-17 18-31,-36 0 16,0 35 0,35 36-1,36 17 1,35 0-1,17-17 1,1-36 0,0-35-1</inkml:trace>
  <inkml:trace contextRef="#ctx0" brushRef="#br0" timeOffset="24527.803">7197 4692 0,'0'0'0,"0"-18"31,17 36-31,1 17 32,-18 0-32,18 36 15,-1 0 1,-17-18-1,0-36 1,0-52 15,0 0-15,0-1-16,35-70 16,-17 18-1,-18 18 1,0 34-1</inkml:trace>
  <inkml:trace contextRef="#ctx0" brushRef="#br0" timeOffset="25094.051">7620 4286 0,'0'0'0,"0"-17"0,0-1 15,0 36 16,0 17-15,0 35 0,0 19-1,0 16 1,0 19 0,0-71-16,0 53 15,18-36 1,17-17-1,35-53 17,36-17-32,-35-19 31,-18-17-31</inkml:trace>
  <inkml:trace contextRef="#ctx0" brushRef="#br0" timeOffset="25244.467">7673 4586 0,'0'0'0,"-18"0"15,36 0 1,17 0 0,36 0-1</inkml:trace>
  <inkml:trace contextRef="#ctx0" brushRef="#br0" timeOffset="25459.209">8061 4568 0,'18'18'16,"-18"0"-1,0-1 1,0 36-1,17-17 1,-17-19-16,0 18 16</inkml:trace>
  <inkml:trace contextRef="#ctx0" brushRef="#br0" timeOffset="25591.454">8114 4410 0,'0'0'0,"-18"-18"0,1-17 16,-1 35 15</inkml:trace>
  <inkml:trace contextRef="#ctx0" brushRef="#br0" timeOffset="26107.425">8449 4586 0,'-35'0'16,"52"0"46,1 0-62,17-18 16,36-17-1,-36 35-15,0-35 16,-17-18 0,-36 53-1,-35 0 1,-17 18 0,-1 35-1,54 17 1,17 18-1,35-17 1,53-18 0,18-18-1,-18-35 17,-35-35-32</inkml:trace>
  <inkml:trace contextRef="#ctx0" brushRef="#br0" timeOffset="26691.494">9084 4498 0,'0'0'0,"18"-18"15,-18 1 17,0-1-17,-18 18 1,-35 0 0,0 0-1,0 18 1,53 17-1,0-17-15,0 17 16,71 35 0,-18 19-1,0-19 1,-53-17 15,-18 0-15,-53-35-1,1-18 1,17-36 0,18 19-1</inkml:trace>
  <inkml:trace contextRef="#ctx0" brushRef="#br0" timeOffset="30834.185">10601 4445 0,'-18'0'15,"1"0"1,34 0 31,1 0-47,0-18 15,17-17 1,-35 17-16,18-17 16,-18 0-1,0 0 1,-36 35 15,19 17-15,-19 19-1,1 34 1,17 18 0,18-52-1,-17 87 1,17 18 0,0 0-1,-18-17 1,18-54-1,-18-34 1,1-36 0,17-36-1,0 1-15</inkml:trace>
  <inkml:trace contextRef="#ctx0" brushRef="#br0" timeOffset="31018.962">10372 4710 0,'0'0'0,"-36"-18"0,1 18 16,53 0 31,35 0-32,35 0 1,0-35-1,-70 35-15</inkml:trace>
  <inkml:trace contextRef="#ctx0" brushRef="#br0" timeOffset="31233.668">10813 4586 0,'17'0'16,"-34"0"-16,34 18 31,-17-1-15,-17 36-1,17 0 1,-18 0 0,0-35-1,18-36 17,0 0-32</inkml:trace>
  <inkml:trace contextRef="#ctx0" brushRef="#br0" timeOffset="31366.251">10883 4445 0,'18'-53'16,"-36"106"-16,36-141 0,-18 53 16,-18-1-1,1 36 1</inkml:trace>
  <inkml:trace contextRef="#ctx0" brushRef="#br0" timeOffset="31716.113">11183 4233 0,'0'-17'15,"0"-1"1,0 36 31,18 17-32,-1 36 1,-17 17 0,0 18-1,-17-1 1,-1 19-1,18-54 1,0-52 0,35-18-1,36-53 1</inkml:trace>
  <inkml:trace contextRef="#ctx0" brushRef="#br0" timeOffset="32132.43">11589 4586 0,'0'0'0,"-18"0"16,0-18-1,36 18 1,0 0 0,17-17-1,-17 17-15,35-35 16,-18-1-1,-18-17 1,-17 36 0,-35 17-1,-71 17 17,36 36-17,35 18 1,17-1-1,36 19 1,34-19 0,37-35-1,34-35 1,1-17 0,-19-19-1,-34 1 1</inkml:trace>
  <inkml:trace contextRef="#ctx0" brushRef="#br0" timeOffset="33529.33">3140 5944 0,'0'0'0,"-36"0"16,-16 18 0,34-18-16,0 0 15,-17 0 1,53 0 46,-1 0-62,19 0 16,52 0 0,-35 0-16,123 0 15,-53 0 1,19 0 0,-72 0-1,-52 0 1,-1 0-1,-17-18 110</inkml:trace>
  <inkml:trace contextRef="#ctx0" brushRef="#br0" timeOffset="34627.384">5080 5838 0,'0'0'0,"-18"0"16,-35 0-1,-17 0 1,158-17 15,-35-1-15,35-17-1,-17 0 1,-36-1 0,-53 36 15,-52 0-31,-71 36 15,17 17 17,89-36-32,0 36 15,52 18 1,72-18 0,34-18-1,-17-35 1,-53 17-1,-53 1 1,-88 17 0,-89 18-1,36 18 1,88-36 0,18 36-1,52-1 1,89 1 15,18-36-15,-36-35-1,71-18 1,-71-34 0,0-19-1,-35 0-15</inkml:trace>
  <inkml:trace contextRef="#ctx0" brushRef="#br0" timeOffset="34927.503">5856 6050 0,'0'0'0,"0"-18"0,0 1 16,0-1-1,-70 89 32,52-54-31,-17 54 0,17-36-16,-35 36 15,18 17 1,17-35-1,1-35 1,-1-18 0</inkml:trace>
  <inkml:trace contextRef="#ctx0" brushRef="#br0" timeOffset="35144.289">5644 6121 0,'0'35'0,"0"-70"0,18-36 15,-18 18 1,0 71 15,0-1-15,18 36-1,35 89 1,-18-54 0,-17-18-1,17-17 1,0-53-1</inkml:trace>
  <inkml:trace contextRef="#ctx0" brushRef="#br0" timeOffset="35460.242">6174 6050 0,'0'0'0,"0"-53"16,0 18-1,-18 17 17,-17 18-17,-1 36 1,-17 16 0,18 37-1,35-1 1,0 18-1,18-36 1,35-17 0,17-53-1,36-53 1</inkml:trace>
  <inkml:trace contextRef="#ctx0" brushRef="#br0" timeOffset="35826.964">6368 6156 0,'0'0'0,"-18"0"15,36 0 32,-1-35-31,19-1-1,-36-17 1,0 1 0,-18 16-1,0 36-15,-17 36 16,-18 34 0,35 36-1,18 0 1,36-18-1,17-35 1,0-35 15,17-54-15</inkml:trace>
  <inkml:trace contextRef="#ctx0" brushRef="#br0" timeOffset="36391.43">6862 5697 0,'0'0'15,"-18"-17"-15,18-19 16,-18 1-1,1 35 1,-19 0 0,1 35-1,35 1 1,0 122 0,18-16-1,-1 16 1,-17-17-1,0-52 1,0-36 0,0-18 15,0-53 0,18-35-15,-18 36-16</inkml:trace>
  <inkml:trace contextRef="#ctx0" brushRef="#br0" timeOffset="37955.454">7849 5768 0,'0'0'0,"-17"0"31,34 0 0,1-18-15,0 18-1,17-17 1,-18-19 0,-17 19-1,0-1 1,-17 18-1,-18 0 1,17 18-16,-17 17 16,17 18-1,0 70 1,1 18 0,-1 18-1,0 0 16,1-88-15,17-54 0,0-52-1</inkml:trace>
  <inkml:trace contextRef="#ctx0" brushRef="#br0" timeOffset="38139.784">7638 6156 0,'0'0'16,"-36"-18"-16,19 18 16,17-17-1,35-1 1,53 18 0,18-35 15,-35 17-31</inkml:trace>
  <inkml:trace contextRef="#ctx0" brushRef="#br0" timeOffset="38522.598">8343 5962 0,'0'0'0,"-17"0"15,17-18 1,-18 18 0,18 36-1,-18 34 1,1 18 0,-1-17-1,0-36 1,1-52-1</inkml:trace>
  <inkml:trace contextRef="#ctx0" brushRef="#br0" timeOffset="38687.526">8237 5838 0,'0'0'0,"0"-105"16,0 52-1,0 35 16,18 18-15,0 18 0,-1-18-16</inkml:trace>
  <inkml:trace contextRef="#ctx0" brushRef="#br0" timeOffset="39021.397">8784 5627 0,'0'0'0,"18"0"0,-18-18 16,17 18 15,-17 35-15,0 36 15,0 35-15,-17 35-1,17-18 1,-18-17 0,18-53-1,0-35 1,35-36-1</inkml:trace>
  <inkml:trace contextRef="#ctx0" brushRef="#br0" timeOffset="39386.473">9031 6015 0,'-18'0'15,"18"-18"-15,0 1 47,36-19-31,-19 19-1,19-36 1,-19 0 0,-17 18-1,-35 35 1,17 0-16,-35 52 15,1 37 1,52 34 0,0-35-1,70-17 1,1-53 0,17-36-1,-53 0 1</inkml:trace>
  <inkml:trace contextRef="#ctx0" brushRef="#br0" timeOffset="67791.738">617 7567 0,'0'0'16,"-17"0"-1,17 18-15,-18-18 16,0-18 15,18-17-15,18-36-1,35 18 1,0 0 0,-18 53-16,0 0 15,18 36 1,-35 87-1,-53 18 1,-53-17 0,-36-36 15,18-18-15,36-52-1,34-53 1,19 17-1,34 1 1,19-1 0,17 53-1,17 0 1,18 36 0,-17-36-1,-18-35 1,17 0-1,-34-35 1</inkml:trace>
  <inkml:trace contextRef="#ctx0" brushRef="#br0" timeOffset="68525.399">882 7091 0,'-18'0'31,"18"-18"-16,18 36 17,0-1-17,-1 1-15,36 35 16,0 0 15,18 17-15,-18-17-1,-18-35-15,71 53 16,-18-1 0,-18-35-1,-17 18 1,-35-35 0,0 0-1,-18 17 1,-18-17-1,-17 34 1,-18 1 0,-18 36-1,-17-1 17,-53 53-17,53-35 1,-1 0-1,37-1 1,-1-52 0,35-17-1,18-54 48,0 0-63,0-35 15</inkml:trace>
  <inkml:trace contextRef="#ctx0" brushRef="#br0" timeOffset="69740.197">2328 7391 0,'0'-18'16,"-17"18"0,-1 0 30,18 18-30,0-1-16,0 36 16,18 53-1,-18-71-15,17 54 16,1 69 15,-18-52-15,0-35-1,0-36 1,0-17 0,0-36 15,0 0-31,18-35 16,-18-17-1</inkml:trace>
  <inkml:trace contextRef="#ctx0" brushRef="#br0" timeOffset="70521.215">2258 7408 0,'-18'0'15,"18"-17"17,0-1-32,0 0 15,0-35 1,53 1-1,53 16 1,17 19 0,-87 17-16,52 35 15,-53 0 1,-35 71 0,0 0-1,-35-18 16,-53 18-15,35-71 0,-53 18-1,71-53 1,-1 0 0,1 0-1,35-35 16</inkml:trace>
  <inkml:trace contextRef="#ctx0" brushRef="#br0" timeOffset="71054.257">2999 7408 0,'0'0'16,"0"-35"-1,0 17 1,-18 18-16,0 0 15,-17 18 1,0 53 0,-18 34-1,35 19 1,18-1 0,53-34-1,0-37 1,35-52 15,0-52-15,-35-37-1,-17-87 1,-72 0 0,-34 70-1,-1 70 1,-17 54-1,53 53 1,35-36-16</inkml:trace>
  <inkml:trace contextRef="#ctx0" brushRef="#br0" timeOffset="71404.465">3687 7444 0,'0'0'0,"0"-18"16,0 36 15,-18-18-15,18 70-1,0 36 1,-18 0 0,1 0-1,17-18 1,-18-53 0,0-17-1,18-54 1,0 19-1</inkml:trace>
  <inkml:trace contextRef="#ctx0" brushRef="#br0" timeOffset="71620.371">3722 7302 0,'0'-35'16,"0"70"-16,-35-105 15,17 52 1,0 18-1,18 18-15,36 17 16,34 36 0,54 52-1,-36-52 1,-18-36 0,-17-35-1</inkml:trace>
  <inkml:trace contextRef="#ctx0" brushRef="#br0" timeOffset="72102.225">4198 7355 0,'0'0'0,"-88"53"32,70-35-32,-17 35 31,35 0-16,0-36-15,0 1 16,0-36 0,0-52-1,0-36 1,35-17 0,0 17-1,36 70 1,-18 36-1,18 71 1,-19 35 15,-34 17-15,-18 18 0,-18-17-1,1-1 1,17 1-1,0-54 1,0-17 0,0-35-1,0-53 1,17-1 0</inkml:trace>
  <inkml:trace contextRef="#ctx0" brushRef="#br0" timeOffset="73233.441">5045 7708 0,'-36'0'16,"19"0"-1,34 0 32,1 0-31,53 0-1,52 0 1,18 0 0,-106 0-16,18 0 15,0 0 1,-35-17 62,-18-1-62,18 0-16,-1 1 0</inkml:trace>
  <inkml:trace contextRef="#ctx0" brushRef="#br0" timeOffset="73832.391">6350 7232 0,'0'0'0,"-18"-18"16,18 1 0,-17-1-1,-1 18 1,18 18-1,-18-1-15,1 89 16,17 18 0,-18 34-1,18-17 1,-17-17 15,17-71-15,-18 35-1,0-70 1,1-36 0,17-53-1,35 1-15</inkml:trace>
  <inkml:trace contextRef="#ctx0" brushRef="#br0" timeOffset="74167.301">6350 7144 0,'0'0'16,"0"-36"-16,35-16 31,71 34-15,35 18-1,-17 35 1,-71 18 0,-71 71-1,-53-19 1,18-52 0,-52 18-1,-19-18 1,54-18-1,52-35 1</inkml:trace>
  <inkml:trace contextRef="#ctx0" brushRef="#br0" timeOffset="74764.995">7020 7796 0,'0'0'0,"18"-35"31,-18 17-31,0-34 15,0 16 1,-35 1 0,-1 35-1,-52 0 1,18 53 0,17 35 15,53-17-16,35 17 1,53-53 0,-17-17-1,-1-54 1,-17-69 0,-53 34-1,0 36 1,0 52 15,0 36-15,0-35-16,0 35 15,35 0 1,-17-18 0,0-35 15,35-18-31</inkml:trace>
  <inkml:trace contextRef="#ctx0" brushRef="#br0" timeOffset="75795.783">7532 7655 0,'0'-17'31,"0"-1"-16,0 0 32,-18 18-31,-17 0 0,-36 18-1,54 0-15,-19 17 16,19 35-1,34 1 1,54-36 0,0-35-1,-19-17 1,-16-54 15,-19-17-31,-17 53 16,-35 35 15,0 53-15,35 52-1,0 19 1,0-1 0,0 18-1,0 1 1,-18-19-1,-17-52 1,0-54 0,-1-34-1,1-36 1,0-88 0,35 17-1,35 1 16,36-1-15,-1 54-16</inkml:trace>
  <inkml:trace contextRef="#ctx0" brushRef="#br0" timeOffset="76179.457">7796 7691 0,'18'0'31,"0"0"-15,17-18-16,-17 0 16,34-17-1,-52 17 1,18 1-1,-18-19 1,-70 36 0,-19 36-1,19 34 1,52 1 0,18 17-1,35 0 1,36-35-1,70-53 1,-53-18 0</inkml:trace>
  <inkml:trace contextRef="#ctx0" brushRef="#br0" timeOffset="76876.913">9172 7056 0,'0'0'0,"0"-18"0,-17-17 15,-19 17 1,19 0 15,-36 18-15,-18 53-1,1 35 1,34 54 0,19 34-1,17-17 1,35-36-1,36-17 1,-36-71 0,53-35-1,-17-53 1,17-35 0,18-88-1,-36-36 1,-52 18 15,-53 71-15,-54 52-1,1 36 1,0 52 0,17 54-1,54 0 1</inkml:trace>
  <inkml:trace contextRef="#ctx0" brushRef="#br0" timeOffset="77527.78">9560 6985 0,'0'0'16,"0"-35"0,0 17-1,0 0 1,-35 18-1,17 36 1,-17 87 0,35 36-1,0 35 1,0-18 0,0-35-1,0-52 1,0-54-1,0-88 32,35-53-31,1-17 0,34-1-1,1 89 1,-18 53-1,-36-1-15,36 71 16,-35 18 0,-18-18-1,-35-35 1,-54 0 0,-87-53-1,105 0 1,54-53-1</inkml:trace>
  <inkml:trace contextRef="#ctx0" brushRef="#br0" timeOffset="79756.163">10037 7655 0,'0'-17'0,"17"-1"16,1 0 0,-18-35-1,0 36 1,0-1-16,0 1 16,-18 17-1,18 17 32,-17 18-47,17 36 16,-18 35-1,18 0 1,18-1 0,-1 1 15,-17-35-16,0-18 1,0-36 0,-53-17-1,-17-17 1,-19-36 0,19 0-1,70-18 1</inkml:trace>
  <inkml:trace contextRef="#ctx0" brushRef="#br0" timeOffset="80014.68">10001 7126 0,'0'0'0,"-17"-18"16,17 1-1</inkml:trace>
  <inkml:trace contextRef="#ctx0" brushRef="#br0" timeOffset="80456.469">10231 7479 0,'0'0'0,"0"18"16,17-1-1,18-17 1,-17 0 0,17-35-1,-35-18 1,18 0-1,-18 35 1,-18 18 0,-35 53-1,1 0 1,16 35 0,36-17 15,18 17-16,35-35 1,70-18 0,-35-35-1,1-70 1</inkml:trace>
  <inkml:trace contextRef="#ctx0" brushRef="#br0" timeOffset="80755.109">10795 7373 0,'0'0'0,"0"-18"0,0 1 0,-18-1 16,18 0-1,-17 18 1,-19 0 0,-16 89-1,16-1 16,36 18-15,0-18 0,0-35-1,18-18 1,70-35 0,18-53-1,-36-17 1</inkml:trace>
  <inkml:trace contextRef="#ctx0" brushRef="#br0" timeOffset="81105.154">11165 6932 0,'0'0'15,"-17"-18"-15,-1 18 31,0 0-15,18 18 0,-17 35-1,-1-35-15,-17 87 16,0 37 0,-1 16-1,36-34 1,0-36-1,18-35 1,53-35 0,34-36-1,1-35 1,-35-18 0</inkml:trace>
  <inkml:trace contextRef="#ctx0" brushRef="#br0" timeOffset="81254.413">11095 7250 0,'0'0'16,"-71"-18"-1,54 18-15,70-18 32,-18 18-32,35-17 15,19-19-15</inkml:trace>
  <inkml:trace contextRef="#ctx0" brushRef="#br0" timeOffset="81620.515">12294 7020 0,'0'0'0,"-17"0"16,-1 0-1,0 0 1,1 0 0,-19 18-1,19 52 1,-18 54-1,-1 17 1,19-17 0,-1-19-1,18-87 1,18-89 15</inkml:trace>
  <inkml:trace contextRef="#ctx0" brushRef="#br0" timeOffset="81853.654">12277 7003 0,'0'-18'0,"0"36"0,-18-36 16,0 0 0,36 36 15,17 0-16,-17-1-15,35 36 16,-36-18 0,19 1-1,-1-19 1,0-34 0</inkml:trace>
  <inkml:trace contextRef="#ctx0" brushRef="#br0" timeOffset="82302.664">12594 7038 0,'0'0'0,"-17"-18"32,-19 36-17,-17 0 1,18 34 0,17-52-1,18-17 16,0-1-15,36-35 0,-19 36-16,19-54 15,17 36 1,-18 35 0,35 35-1,-34 53 1,-19 18-1,-17 18 17,-35 17-17,0-35 1,17-36 0,18-35-1,-18-17 1,71-53 15,-35 17-31</inkml:trace>
  <inkml:trace contextRef="#ctx0" brushRef="#br0" timeOffset="82701.997">13141 7355 0,'0'0'0,"0"-35"16,18 0-16,-18 0 31,-53 35 1,0 35-17,0 18 1,0 53-1,53-18 1,35-18 0,36-34-1,-18-36 1,17-89 0,-52 37-1,-18-1-15,0-53 16,-18 35-1,1 36 1,-1 35 15</inkml:trace>
  <inkml:trace contextRef="#ctx0" brushRef="#br0" timeOffset="83300.876">13564 7250 0,'0'0'16,"0"-53"-1,0 35 1,-17 0 0,-36 18-1,-18 0 1,1 53-1,52-35-15,-17 88 16,35 0 0,35-18 15,18-53-15,17-17-1,-17-71 1,0-53-1,-17-70 1,16-1 0,-52 36-1,0 71 1,-17 34 0,-1 36-1,1 36 1,-1 34-1,0 36 1,18 35 0,-17 0 15,17-17-15,0-36-1,0-35 1,17-53-1,19-18 1,-36 0-16</inkml:trace>
  <inkml:trace contextRef="#ctx0" brushRef="#br0" timeOffset="83685.765">13811 7302 0,'-17'0'0,"34"0"62,1 0-62,0-17 16,-1-1 0,1-52-1,-18 17 1,-18 0-1,1 53 1,-36 17 0,35 54-1,0 35 1,18 17 0,18-34-1,17-19 1,-17-52-16,35-1 15,17-17 1,19-70 0</inkml:trace>
  <inkml:trace contextRef="#ctx0" brushRef="#br0" timeOffset="84050.22">14570 6862 0,'0'0'0,"0"-36"15,-36-34 1,19 17 0,-1 35-1,1 36 1,-19 88 0,19-18-1,-1 53 1,0 0-1,-17 0 1,0-17 0,17-36 15,18-35-15,0-18-1,18-35 1,-1 0-1,1-53 1,-18 18-16</inkml:trace>
  <inkml:trace contextRef="#ctx0" brushRef="#br0" timeOffset="86547.428">3634 7214 0,'17'0'31,"-17"-17"1,0 34 30,0 1-46,18 35-1,-18 0 1,0 0 0,0 17-1,0-17 1,0-35 0,0 17-1</inkml:trace>
  <inkml:trace contextRef="#ctx0" brushRef="#br0" timeOffset="96885.173">3528 8872 0,'-18'18'16,"36"-36"-16,-54 36 0,1-18 16,18 0-16,-1 0 15,18 18 17,18-18-32,34 0 15,54 0 16,0 0-15,-35 0 0,-36 0-1,-17-18 48</inkml:trace>
  <inkml:trace contextRef="#ctx0" brushRef="#br0" timeOffset="97311.84">4568 8784 0,'0'0'0,"-17"0"15,-1-17 1,1-1-1,-1 53 17,18 18-17,-18 35 1,1 18 0,-19-18-1,19-52-15,-1-1 16,18 18-1,0-71 17</inkml:trace>
  <inkml:trace contextRef="#ctx0" brushRef="#br0" timeOffset="97744.941">4427 8678 0,'0'0'15,"0"-53"-15,18-52 16,0 52 0,52 35-1,89 53 1,-89 1 0,-34-1-16,34 53 15,-70-17 1,-70 17 15,-36-35-15,18 0-1,35-18 1,35-17 0,18 17-1,18 18 1,-1-18-1,19 18 1,17 0 0,-36-18-1,19-35 1,-19 0 0,54 0-1</inkml:trace>
  <inkml:trace contextRef="#ctx0" brushRef="#br0" timeOffset="98127.111">5115 9066 0,'0'0'0,"-17"0"16,17-17 15,17 17-16,19-18 1,16 0 0,-52-34-1,0 34 1,-17 18 0,-18 0-1,17 18-15,-35 34 16,0 19-1,35 0 17,36-19-17,35 1 1,35-53 0,18-17-1,-71 17-15</inkml:trace>
  <inkml:trace contextRef="#ctx0" brushRef="#br0" timeOffset="98443.22">5768 8961 0,'0'-18'31,"-18"18"-31,1 0 31,17 18-15,-18 17-1,-17 35 1,-1 36 0,1 0-1,18 18 1,-19-19-1,36-69-15,-35 34 16,17-52 0,18-36-1</inkml:trace>
  <inkml:trace contextRef="#ctx0" brushRef="#br0" timeOffset="98726.214">5715 8978 0,'0'0'16,"18"-35"-16,-18 0 0,0-1 16,35 36-1,18 36 17,0 17-17,-53-36-15,17 18 16,-17 18-1,-35 0 1,0-17 0,-18-1-1,18-35 1</inkml:trace>
  <inkml:trace contextRef="#ctx0" brushRef="#br0" timeOffset="99043.962">5997 8961 0,'0'0'0,"0"-18"0,0 36 31,0 17-15,0 35-1,0 1 1,0-18-1,18-36-15,-1 19 16,36-36 0,-17-36-1,-36-34 1,0-18 0,-18 17-1,-35 54 1,-17 17-1,34 0 1</inkml:trace>
  <inkml:trace contextRef="#ctx0" brushRef="#br0" timeOffset="99443.684">6544 8996 0,'0'0'0,"0"-35"16,18-1 0,-18 19-1,-18 17 1,0 0 0,-35 35-1,53 18 1,0 0-1,53 17 1,-17-34 0,-19 16 15,-17-16-15,-35-19-1,-36-17 1,-34 0-1,34 0 1,53-35 0,18 17-16</inkml:trace>
  <inkml:trace contextRef="#ctx0" brushRef="#br0" timeOffset="99624.201">6685 9049 0,'18'0'0,"-36"0"0,53 0 47,-35 17-47,0 19 16,0 17-1,0-18 1,-17 0 15</inkml:trace>
  <inkml:trace contextRef="#ctx0" brushRef="#br0" timeOffset="99791.295">6862 8714 0,'0'0'0,"0"-53"16,-36 35-1,1 18 1,0 18-1</inkml:trace>
  <inkml:trace contextRef="#ctx0" brushRef="#br0" timeOffset="100140.489">7197 8678 0,'0'0'16,"17"-35"0,-17 53 15,0-1-15,0 54-1,-17 35 1,-1 17-1,-17 1 1,35-89-16,-18 35 16,18 19-1,0-36 1,53-53 15,35-36-15,-53 19-16</inkml:trace>
  <inkml:trace contextRef="#ctx0" brushRef="#br0" timeOffset="100307.192">7214 9066 0,'0'0'15,"-17"0"1,34 0-1,36-17 1,-35 17-16,88-53 16</inkml:trace>
  <inkml:trace contextRef="#ctx0" brushRef="#br0" timeOffset="100623.718">7532 8925 0,'-18'0'46,"1"0"-46,-1 18 16,-17 35 0,-1 35-1,36-17 1,0-36-16,18 0 16,35 18-1,-18-53 1,0-35-1,-35-18 1,18-35 0,-18 17-1,-18 53-15,-17-17 16,-35 18 15,52 17-31</inkml:trace>
  <inkml:trace contextRef="#ctx0" brushRef="#br0" timeOffset="100956.168">7796 9049 0,'0'0'0,"18"0"0,0 0 15,-1 0 1,1 53-1,-18-18 1,0 35 0,-18-34-1,18-19 1,0-87 31,0 52-32,0-17-15,36-71 16,16 18 0,1 17-1,0 36 1</inkml:trace>
  <inkml:trace contextRef="#ctx0" brushRef="#br0" timeOffset="101456.084">8220 8872 0,'0'0'0,"0"18"16,0 17-1,17 18 1,1 0 0,0 18 15,17-36-16,18-17 1,35-36 0,-70 18-16,52-53 15,18-35 1,18-53 0,-88 70-1,-18 54 1,-53 34-1,-18 54 1,-17 105 0,71-17-1,17 35 1,-18-18 0,-35-35-1,0-88 16,-88-35-15,-124-89 0,107-34-1,122 69-15</inkml:trace>
  <inkml:trace contextRef="#ctx0" brushRef="#br0" timeOffset="102154.365">3351 9984 0,'0'0'15,"-17"0"-15,-1 17 16,106-17 31,-52 0-47,16 0 0,90 18 16,-1-18-1,-35 0 16,-36-18-31</inkml:trace>
  <inkml:trace contextRef="#ctx0" brushRef="#br0" timeOffset="102487.265">4710 9842 0,'0'0'0,"-18"-17"16,0-1-1,18 1-15,-17 17 16,17 17 0,0 18-1,-18 36 1,18 35 15,-18-36-15,18 36-1,-17-18 1,17-17 0,0-53-16</inkml:trace>
  <inkml:trace contextRef="#ctx0" brushRef="#br0" timeOffset="102772.489">4710 9842 0,'0'0'0,"0"-52"0,17-37 16,18 1 0,36 53-1,0 70 1,-1 18-1,1 53 17,-71-18-17,-36 0 1,-69-35 0,-37 0-1,54-18 1,53-35-1</inkml:trace>
  <inkml:trace contextRef="#ctx0" brushRef="#br0" timeOffset="103203.438">5345 9931 0,'0'0'16,"0"-18"15,-18 18-15,0 18 0,18-1-16,-53 54 15,36-1 1,17 19-1,35-19 1,18-52 0,0-18-1,0-71 1,-53-35 0,0-17-1,-18 17 1,0 71-1,-52 35 17,35 35-17</inkml:trace>
  <inkml:trace contextRef="#ctx0" brushRef="#br0" timeOffset="103851.768">5750 10001 0,'18'36'31,"-18"-19"-31,0 36 16,-18 0-1,18 0 1,-17-18-1,17-52 32,0-19-31,35-52 0,0-53-1,-17 106-15,17-54 16,-17 142 15,-1 18-15,19 0-1,-1-19 1,0-52 0,18-17-1,0-71 1,18-36-1,-18-17 1,-36 70 0,-17 36 15,-17 88-15,-1 35-1,18 36 1,0-1-1,-18 1 1,18-18 0,-17-71-1,17-18-15,-18-17 16,18-17 0</inkml:trace>
  <inkml:trace contextRef="#ctx0" brushRef="#br0" timeOffset="109091.924">3563 11112 0,'-18'0'16,"1"18"-16,-1-18 47,0 0-31,-17 0-1,18 0-15,-36 0 16,0 0-1,70 0 17,54 0-17,52 0 1,1 0 0,-18 0-1,-53 0 1,-36 0-16,1 0 15,-71 0 32,53-18-31</inkml:trace>
  <inkml:trace contextRef="#ctx0" brushRef="#br0" timeOffset="109776.112">4586 10936 0,'18'0'32,"-1"0"-32,-17-18 15,36 1 1,-1-36 0,-35 0-1,-35 18 1,-36 35-1,53 17-15,-34 19 16,34 34 0,18-17 15,35 53-15,53-18-1,-17 0 1,-36-17-1,-35-36 1,-35 0 0,-36-35-1,-17 0 1,35 0 0,18 0-1,35-35 1,18 18-1</inkml:trace>
  <inkml:trace contextRef="#ctx0" brushRef="#br0" timeOffset="110141.35">5133 10813 0,'0'0'15,"0"-18"-15,18-17 16,-18 17 0,0 36 15,0 52-15,0 36-1,-36 0 1,36-71-16,0 36 15,0 35 1,18-1 0,0-34-1,-1-53 17,18-18-17,1-36 1,-19 19-16</inkml:trace>
  <inkml:trace contextRef="#ctx0" brushRef="#br0" timeOffset="110325.805">5186 11130 0,'0'0'0,"-18"0"0,-17 0 15,35-18 1,53 18-1,53-17 1,-1-18 0,-87 35-1</inkml:trace>
  <inkml:trace contextRef="#ctx0" brushRef="#br0" timeOffset="110740.08">5697 10971 0,'0'0'15,"18"-17"-15,-18-19 16,-18 36 0,-17 0-1,-18 36 1,0-1 0,36-17-16,-19 70 15,36 0 1,36-17-1,17-36 1,17-53 0,-35-17-1,-17-71 1,-18 53 15,0 18-15,0 88 15,0 17-15,0-52-16,35 53 15,1-36 1,-1-35 0,-18 0-16</inkml:trace>
  <inkml:trace contextRef="#ctx0" brushRef="#br0" timeOffset="111255.999">6085 11007 0,'0'-53'0,"0"106"0,-17-159 15,-19 106 1,19 0 0,-1 17-16,1 54 31,17 17-16,35-53 1,-18-35 0,1 0-1,0-52 1,-1-37 0,-17 36-1,0 106 16,0 53-15,0 35 0,0-52-1,18 52 1,0-88-16,-18 70 16,0-52 15,0-19-16,-36-52 1,-34-17 0,17-54-1,0 1 1,53-18 0,53-54-1,-18 90-15</inkml:trace>
  <inkml:trace contextRef="#ctx0" brushRef="#br0" timeOffset="111656.417">6473 11042 0,'0'0'0,"-17"0"31,17-18 0,17 1-15,19-19-1,-36 1 1,0 17 0,-18 18-1,0 0 1,1 18-16,-36 35 15,18 35 1,17 0 0,36-17-1,35-18 1,35-35 0,35-36-1,-52-17 16,-36-1-31</inkml:trace>
  <inkml:trace contextRef="#ctx0" brushRef="#br0" timeOffset="111924.33">6897 11042 0,'53'-88'31,"-53"70"-31,-53 124 16,106-247-16,-53 123 0,-36 18 16,1 18-1,18 17 1,17 36-1,52-1 1,1 18 0,0 1-1,-53-36 1,-17-18 0,-54 0 15,-35-35-16,36 0 1,52-18-16</inkml:trace>
  <inkml:trace contextRef="#ctx0" brushRef="#br0" timeOffset="117596.283">512 12136 0,'0'0'0,"-18"0"94,0 0-16,18-18-47,-17 18-15,17-18 0,0 1-1,0-1 1,35 0-1,35 1 1,1 17 0,-18 0-1,-35 0 1,-1 0-16,1 17 16,-18 19-16,-35 52 31,-18 0-16,-36-17 1,19-19 0,52-52-1,36-17 17,52-1-17,-17 1 1,-17 17-1,-1 35 1,-17-18-16,-18 36 16,0 18-1,-18-36 1,-35 1 0,-18-19-1,-34-17 16,-1-17-15,0-1 0,88 0-1,54-17 1,69 0-16</inkml:trace>
  <inkml:trace contextRef="#ctx0" brushRef="#br0" timeOffset="118261.411">882 11800 0,'-18'0'0,"36"0"0,-36-17 15,1-1 1,-1 18 0,18 18 15,35-1-16,18 19 1,35-1 0,1 36-1,-19 17 1,18 0 0,-17-18-1,-36 1 1,0-36-1,-17 1 17,-18-19-32,0 18 15,-35 1 1,-36 34 0,-17 1-1,-18 17 1,0-17-1,18-1 1,18-17 0,-19-18-1,54-17 1,106-71 15,-36 35-31,18 1 16</inkml:trace>
  <inkml:trace contextRef="#ctx0" brushRef="#br0" timeOffset="118912.215">2187 12206 0,'0'0'16,"0"-18"-16,0-17 0,-17-35 15,-1 34 1,0 36 0,1 18-1,-1 0-15,18 35 16,-18 105 15,18-17-15,-17-70-1,-19 35 1,1-36 0,0-34-1,0-19 1,-1-34-1,19-54 1</inkml:trace>
  <inkml:trace contextRef="#ctx0" brushRef="#br0" timeOffset="119193.337">1640 12188 0,'0'0'0,"-17"-17"0,-1-18 15,18 17 1,18-17 0,88-1-1,-1 19 1,89-1 0,36 18-1,-142 0 1,-35 0-1,-35 0 1,-18 18 0</inkml:trace>
  <inkml:trace contextRef="#ctx0" brushRef="#br0" timeOffset="119644.345">2575 12435 0,'0'0'0,"0"18"0,18-36 46,17-17-30,0 0 0,-17-18-1,-18 35 1,-18 18 0,-17 18-1,-18 17 1,36-17-16,-19 52 15,1 19 1,35-19 15,35-17-15,18-18 0,35-35-1,-17-17 1,17-36-1</inkml:trace>
  <inkml:trace contextRef="#ctx0" brushRef="#br0" timeOffset="119992.549">2999 12347 0,'0'0'0,"0"-17"16,0-19 0,0 54 30,-18 0-30,0 17-16,18 18 16,0 17-1,0-52 1,18 35 0,-18 0-1,0-18 1,0-17-1,-18-1 1,-35-17 0,0 0-1,1 0 1,34-17 0,18-1-16</inkml:trace>
  <inkml:trace contextRef="#ctx0" brushRef="#br0" timeOffset="120375.163">3263 12100 0,'0'0'0,"0"-17"15,0-1 1,0 36 15,0-1-15,-17 54-1,-19 17 1,36-53-16,-35 36 16,17 35-1,18-18 1,0-18-1,18 1 1,0-36 0,52-35 15,-17-17-15,53-54-1,-53 1-15</inkml:trace>
  <inkml:trace contextRef="#ctx0" brushRef="#br0" timeOffset="120525.336">3175 12400 0,'0'0'0,"-18"0"0,54-18 31,-19 18-15,19 0-16,34-35 15</inkml:trace>
  <inkml:trace contextRef="#ctx0" brushRef="#br0" timeOffset="120907.065">3916 12294 0,'0'0'0,"-18"-17"16,1 17 15,17 17 0,-18 1-15,18 17-16,-18 53 16,-17 18-1,0-35 1,35-36 0,-18 0-1,0-17 1,1-36-1,17 1-15</inkml:trace>
  <inkml:trace contextRef="#ctx0" brushRef="#br0" timeOffset="121156.688">3863 12259 0,'0'0'0,"0"-35"0,0-18 16,0 18-1,35 70 16,18 53-15,18 18 0,-71-71-16,35 36 15,-17 52 17,17-70-17,0-18 1,0-35-1,-17-17-15</inkml:trace>
  <inkml:trace contextRef="#ctx0" brushRef="#br0" timeOffset="121456.174">4427 12083 0,'0'0'0,"0"-141"16,0 123-1,0 0-15,-17 1 16,-19 52 0,19 35-1,-1 19 1,18 34 0,-17 1 15,-19 17-16,1-53 1,-18-35 0,18-18-1</inkml:trace>
  <inkml:trace contextRef="#ctx0" brushRef="#br0" timeOffset="122440.344">4727 12118 0,'0'0'16,"0"-35"-1,0 17 1,0 0 0,-17 18 15,-1 0-31,0 0 15,-35 36 1,18 52 0,0 0-1,0 18 1,35 0 0,0 0-1,0-54 16,17-34-31,1 17 16,-1 1 0,1-36-1,0 0 1,-1-18 0,1-35-1,0 0 1,-1-35-1,-17 35 1,0 35 15,18 18 1,0-17-32,17-1 15,0 18 1,53-18-1,-17 1 1,-36 17 0,-17 0-1,-18 17 17,0 1-17,-18 35 1,-17 18-1,-18-1 1,18 1 0,-1-1-1,19-34 1,-1-19 0,18 1-1,-18-36 32,18 1-31,0-19-1,0 19-15</inkml:trace>
  <inkml:trace contextRef="#ctx0" brushRef="#br0" timeOffset="125583.372">5627 12471 0,'0'0'15,"-18"17"1,1 1 0,-1-18-1,0 18-15,36-18 63,0 0-63,87 0 15,-69 0-15,105-18 32,-53 18-32,53 0 31,-70 0-15,-54 0-1,1 0 1,-36 0 15,1 0-15,17-18-1,0 1-15</inkml:trace>
  <inkml:trace contextRef="#ctx0" brushRef="#br0" timeOffset="126284.159">7267 12224 0,'0'-18'0,"0"0"16,0 1 0,0-1-1,0 36 32,-17 70-31,17-53-16,0 36 15,-18 35 1,18 17 0,0-70-1,0 0 1,0-35 15,0-54 0,0 19-31,-18-19 0</inkml:trace>
  <inkml:trace contextRef="#ctx0" brushRef="#br0" timeOffset="126516.269">7056 12259 0,'-18'-18'0,"36"36"0,-71-53 16,53 17-1,0-17 1,70 35 0,54-18-1,-1 18 1,-88-17 0,54 17-1,-36-18 1,-18 18-1</inkml:trace>
  <inkml:trace contextRef="#ctx0" brushRef="#br0" timeOffset="126981.383">7673 12435 0,'0'0'0,"0"18"16,18-18 46,-18-18-62,17 18 0,1-35 31,-1-18-15,-17 36 0,-35 17-1,-18 0 1,18 17 0,17 36-1,18-35-15,0 17 16,0 36-1,53 17 1,18-53 0,-1-17-1,1-36 1,-1 0 0</inkml:trace>
  <inkml:trace contextRef="#ctx0" brushRef="#br0" timeOffset="127348.1">8326 12400 0,'0'0'0,"0"-18"15,0 1 1,0-1 0,-53 18 15,35 0-16,-17 35 1,17 18 0,18-35-16,18 35 15,52 18 1,-34-19 0,-36-16 15,0-19-16,-36 1 1,-52 0 0,-53-18-1,70 0 1,36-36 0</inkml:trace>
  <inkml:trace contextRef="#ctx0" brushRef="#br0" timeOffset="127780.485">8590 12030 0,'0'0'0,"18"-18"0,-1 0 31,1 18-15,0 0-16,17 36 16,-17 34-1,-18 1 1,0 17 0,-36 18-1,1-18 1,17 0-1,18-17 1,0-18 0,0 0-1,0-36 1,71-17 0,0-17 15,-1-36-16,-35 0-15</inkml:trace>
  <inkml:trace contextRef="#ctx0" brushRef="#br0" timeOffset="127929.806">8731 12400 0,'-35'0'0,"70"0"0,-88 0 15,36-18 1,34 1-1,19 17-15,17-18 16,-1-17 0</inkml:trace>
  <inkml:trace contextRef="#ctx0" brushRef="#br0" timeOffset="128529.198">9613 12206 0,'-35'-18'31,"17"18"-15,1 0-1,17 18 1,-36 53-1,1 17 1,17 18 0,1 0-1,-1-89-15,18 54 16,-17-36 0,17-17-1,0-54 1,0 19-1</inkml:trace>
  <inkml:trace contextRef="#ctx0" brushRef="#br0" timeOffset="128763.476">9596 12224 0,'0'0'0,"0"-53"16,0 18-1,17 35 1,1 35-1,17 35 1,-17-34-16,52 52 16,-17 0-1,0-17 1,-18-36 0,1-17-1,-19-18 1</inkml:trace>
  <inkml:trace contextRef="#ctx0" brushRef="#br0" timeOffset="129081.141">10160 12047 0,'0'0'0,"0"-35"0,0-18 15,0-17 1,-18 34-1,1 54 1,17 53 0,-18 52-1,18-35 1,-18 53 0,1 18-1,-1-71 1,1-17-1,-1-36 17,18-17-17,0-36 1</inkml:trace>
  <inkml:trace contextRef="#ctx0" brushRef="#br0" timeOffset="129513.343">10301 12400 0,'18'18'0,"-1"-1"16,1-17 15,-18-17-15,18 17-16,-18-18 15,17-35 1,-17 0 0,0 18-1,-17 35 1,-1 35-1,18-17-15,-35 35 16,35 17 0,0 1-1,0-36 1,35 18 0,18-35-1,-35-18-15,52-35 16</inkml:trace>
  <inkml:trace contextRef="#ctx0" brushRef="#br0" timeOffset="129776.339">10971 12241 0,'0'0'0,"0"-35"31,-17 35-16,-19 18 1,-16 35 0,34-36-16,-17 36 15,-18 35 1,35-70-16,-17 53 16,0-18-1,17-36 1</inkml:trace>
  <inkml:trace contextRef="#ctx0" brushRef="#br0" timeOffset="129992.329">10742 12330 0,'0'0'16,"0"-36"-1,0 107 16,0-54-31,0 19 16,35 52 0,1-17-1,-1-54 1,18-17 0</inkml:trace>
  <inkml:trace contextRef="#ctx0" brushRef="#br0" timeOffset="130410.635">11483 11800 0,'0'0'15,"0"-17"1,0 34 15,0 1-31,0 17 16,-18-17-16,1 88 16,-19 17-1,1 1 1,0-18-1,17-1 1,1-34 0,17-18 15,17-35-15,18-1-1,36-17 1,17-35-1,-17-36-15</inkml:trace>
  <inkml:trace contextRef="#ctx0" brushRef="#br0" timeOffset="130560.558">11324 12224 0,'0'0'0,"18"0"15,35 0 1,70-18 0,-88 0-16</inkml:trace>
  <inkml:trace contextRef="#ctx0" brushRef="#br0" timeOffset="131608.035">12665 11765 0,'0'0'0,"-18"0"31,0 0-15,-17 0-1,-18 18 1,-17-1-16,-19 36 31,19 36-15,17 34-1,18 0 1,35 1 0,0-89-16,35 53 15,18-17 1,35-36 0,0-17-1,1-36 1,-1-35-1,-18-35 1,-17 0 0,-35 0-1,-1 52 17,-17 54-1,-35 53-16,18 17 1,-19 18 0,19 0-1,-1-18 1,18 0 0,-18-18-1,1-17 1,17-35-1,0-36 17,17 18-32,19-70 15,17 17 1,-36 18-16,18-1 16</inkml:trace>
  <inkml:trace contextRef="#ctx0" brushRef="#br0" timeOffset="132073.337">13106 12206 0,'17'-18'63,"1"1"-47,0-1-16,-18 1 15,17-19 1,-17 19-16,0-19 15,-17 36 1,-36 0 0,17 53-1,1 18 1,35 17 0,0 0-1,35 0 1,1-52-1,17-19 1,0-34 0,-18-1-1</inkml:trace>
  <inkml:trace contextRef="#ctx0" brushRef="#br0" timeOffset="132439.59">13353 12365 0,'0'17'31,"-18"19"-15,18-19 0,-18-17-1,18-17 1,-17-36 0,17-18-1,17-17 1,19-18-1,17 71 1,-1 35 0,-34 0-16,35 71 15,-18 17 1,-17 18 0,-18-36 15,-18-17-16,18-18 1,0-35 0</inkml:trace>
  <inkml:trace contextRef="#ctx0" brushRef="#br0" timeOffset="132838.543">13794 12241 0,'0'-17'62,"17"-1"-62,-17 0 16,0 1-16,18-1 15,-18-52 1,0 34 0,-35 54 15,17 0-31,0 35 16,1 35-1,17 18 1,0-36-1,35-17 1,0-35 0,18-36-1</inkml:trace>
  <inkml:trace contextRef="#ctx0" brushRef="#br0" timeOffset="133154.046">14111 12136 0,'0'0'16,"0"17"0,0 18-1,0-17-15,-18 53 16,1 17 0,-1-35-1,18-18 1,0-53 31,0 1-47,35-54 15,18-35 1,0 1 0,-35 34-1,0 53 1</inkml:trace>
  <inkml:trace contextRef="#ctx0" brushRef="#br0" timeOffset="133688.34">14746 12153 0,'0'0'0,"0"-17"16,0-1 0,0 0-1,-18 1 1,-17 17 0,-71 0-1,1 35 16,16 18-15,36 35 0,53-35-1,53 53 1,36-53 0,16-53-1,-34-36 1,-18-34-1,-18-36 1,-35 53 0,0 35-1,-18 54 1,-17 34 0,35 18-1,0-17 1,18-36 15,17-17-15,0-36-16</inkml:trace>
  <inkml:trace contextRef="#ctx0" brushRef="#br0" timeOffset="134119.363">15205 11642 0,'0'0'15,"-18"0"16,0 17-15,18 1 0,-17 17-1,-18 36 1,17-18 0,0-18-16,1 106 15,17-17 1,0-1-1,0-17 1,17-53 0,19-18-1,34-35 1,1-35 0,-18-1-1</inkml:trace>
  <inkml:trace contextRef="#ctx0" brushRef="#br0" timeOffset="134303.8">15187 12153 0,'0'0'16,"-53"-17"0,36-1-1,52 0 1,18 1-1,-18 17-15,53-36 16,-70 19-16</inkml:trace>
  <inkml:trace contextRef="#ctx0" brushRef="#br0" timeOffset="134485.21">15505 11977 0,'17'0'16,"-34"0"-16,52 0 15,-35 17 1,0 1-16,-18 53 31,18-1-31,-35 1 31,17-18-15</inkml:trace>
  <inkml:trace contextRef="#ctx0" brushRef="#br0" timeOffset="134635.102">15593 11853 0,'0'0'0,"0"-53"15,0 0 1,-18 36-16,0 17 16</inkml:trace>
  <inkml:trace contextRef="#ctx0" brushRef="#br0" timeOffset="135051.867">15787 11889 0,'-18'0'16,"1"17"15,17 1-31,-18 17 16,-17 53 0,17 1-1,18-1 1,35-18-1,-17-52-15,35-18 16,35-18 15,-35-52-31,-35-71 32,-36 17-17,-35 36 1,18 70-1,-36 1 1,54 34-16</inkml:trace>
  <inkml:trace contextRef="#ctx0" brushRef="#br0" timeOffset="135402.407">16069 12206 0,'0'18'0,"0"-36"0,0 53 0,18-17 15,-18-36 32,17-17-31,-17 17-16,0-34 16,36-90-1,34 37 1,54 52-1,-19 70 1,1 72 0,-53 34-1,-53 18 1,-53-35 0,-35-36-1,0-34 1,70-36-16</inkml:trace>
  <inkml:trace contextRef="#ctx0" brushRef="#br0" timeOffset="140475.68">17339 11994 0,'-18'0'16,"36"0"31,0 0-47,-1 0 15,54 0 1,17 0 0,18 0-1,-18 0 1,-35 0-1,-35 0 1,-18-17 15,17-18-15,1 35-16</inkml:trace>
  <inkml:trace contextRef="#ctx0" brushRef="#br0" timeOffset="140992.865">18556 11571 0,'0'0'16,"0"-18"0,-18 18-1,1 0 32,17 36-47,0-1 16,-18 36 15,18-54-31,-17 71 16,-1 18-1,0 18 1,18-36-1,0-18 1,53-17 0,0-53-1,18 0 1,17-35 0,-35 0-1</inkml:trace>
  <inkml:trace contextRef="#ctx0" brushRef="#br0" timeOffset="141192.378">18503 11871 0,'-17'0'16,"34"0"-16,-70 0 15,36-18 1,34 18-1,54 0 1,35 0 0,17 0-1</inkml:trace>
  <inkml:trace contextRef="#ctx0" brushRef="#br0" timeOffset="141541.628">19068 11800 0,'-18'0'31,"0"18"-15,-17 17-16,17-17 16,-17 35-1,18 70 1,52-52-1,53-53 1,0-18 0,-35-71-1,-35-17 1,-71-36 0,-35 71-1,-18 36 1,35 17-1,54 0 1</inkml:trace>
  <inkml:trace contextRef="#ctx0" brushRef="#br0" timeOffset="141925.767">19438 11783 0,'0'0'0,"0"-18"0,-18 18 31,-17 18-15,0 17 0,17 53-1,18 0 1,18 1-1,17-72-15,18 1 16,18-36 0,-36-17-1,-17-36 1,-18-34 15,-36 16-15,-52 54-1,35 35 1,35 0-16</inkml:trace>
  <inkml:trace contextRef="#ctx0" brushRef="#br0" timeOffset="142278.543">19808 11483 0,'0'0'0,"-17"-18"15,-1 1 1,1 34 15,17 1-15,-18 17-1,18 36 1,-18 52 0,18-88-16,-17 54 15,-19 69 1,19-69 0,-1-36-1,18-71 16,18 18-31</inkml:trace>
  <inkml:trace contextRef="#ctx0" brushRef="#br0" timeOffset="149179.572">2787 13652 0,'0'18'15,"-18"-18"-15,1 0 32,17 18-17,-18-18 63,18 17-15,18-17-63,35 0 16,35 0-1,-18 0 1,-17 0-1,0 0 1,18 0 0,-54 0-1,-34 0 32,17-17 0,17-1-47,19 0 16</inkml:trace>
  <inkml:trace contextRef="#ctx0" brushRef="#br0" timeOffset="150360.77">4110 13441 0,'0'17'47,"-18"-17"-31,1 18-16,17 17 16,-36 54-1,19-72-15,-1 89 16,0-35-1,1-18 17,17-18-17,0-70 17,35-54-17,18-52 1,0-53-1,0 53 1,-18 88 0,-17 53-1,-18 18-15,35 70 16,-17 35 0,17-17-1,-35 18 1,18-36-1,-18-17 17,0-19-17,0-16 1,17-54 0</inkml:trace>
  <inkml:trace contextRef="#ctx0" brushRef="#br0" timeOffset="150560.705">4163 13723 0,'0'0'0,"-53"0"16,18 0-1,52 0 16,18 0-31,36 0 16,-18-18 0</inkml:trace>
  <inkml:trace contextRef="#ctx0" brushRef="#br0" timeOffset="151609.84">4092 13388 0,'0'18'47,"0"-1"-31,-17-17-16,-1 35 15,18 1-15,-35 52 16,-1 18 0,19 0-1,17-18 1,0-18-1,17-34 1,1-36 31,-18-36-31,0-17-16</inkml:trace>
  <inkml:trace contextRef="#ctx0" brushRef="#br0" timeOffset="152024.348">4092 13564 0,'0'-17'0,"0"34"0,0-52 16,0-18 0,18 18-1,35 0 1,17 35-1,1 17 1,-1 36 0,-17 18-1,0-1 17,-35-35-32,17 18 15,-35 36 1,-17-19-1,-36-17 1,-18 0 0,-17-35-1,0-18 1,35 0 0,35-18-1,18-17 1,0-1-1</inkml:trace>
  <inkml:trace contextRef="#ctx0" brushRef="#br0" timeOffset="152440.887">4745 13670 0,'0'0'0,"0"-18"32,-18 36-1,-17 17-15,0 36-1,35-53-15,0 35 16,17-1-1,36-16 1,18-36 0,-1-36-1,-17-34 17,-53-18-17,-53-1 1,-53 54-1,71 35 1,0 18 0,35-1-16</inkml:trace>
  <inkml:trace contextRef="#ctx0" brushRef="#br0" timeOffset="152955.743">5221 13723 0,'0'0'0,"0"-18"47,0 36-32,-18 0-15,18 35 16,0-36 0,0 36-1,36 0 1,34-35-1,1-18 1,-1-18 0,-17-52-1,-35-1 1,-18 18 0,0 35-1,0 36 1,18 17-1,17 18 1,53 0 0,-17-35-1,-36-36 1,-17-17 15,-18-36-15,-18-52-1,-17 70 1,-36 0 0,18 53-1,53 18-15</inkml:trace>
  <inkml:trace contextRef="#ctx0" brushRef="#br0" timeOffset="153305.525">5891 13829 0,'0'0'0,"18"18"0,0-1 16,-1-17-1,-17-17 1,0-19 0,0-17 15,-17-35-16,17-18 1,53 71 0,35 53-1,0 52 1,-70-35-16,35 36 16,-53-18-1,0 0 1,-36-35-1</inkml:trace>
  <inkml:trace contextRef="#ctx0" brushRef="#br0" timeOffset="153690.153">6703 13159 0,'-18'-18'0,"36"36"0,-36-71 16,0 17-1,18 54 32,0 0-47,18 70 16,0 53-1,-18 18 1,0-36 0,0-17-1,0-71 1,0 1-1,0 17 1,35-53 0,-17-18-16</inkml:trace>
  <inkml:trace contextRef="#ctx0" brushRef="#br0" timeOffset="154042.133">7179 13564 0,'0'0'0,"-35"0"16,17 0 0,-17 0-1,35 18-15,-35 17 16,17 53 0,18-35-1,53 0 16,17-35-15,1-18 0,-36-35-1,-17-54 1,-18 19 0,-18-36-1,-35 53 1,0 35-1,0 54 1</inkml:trace>
  <inkml:trace contextRef="#ctx0" brushRef="#br0" timeOffset="154586.725">7532 13458 0,'-18'0'15,"1"0"1,-19 0 0,-17 36-1,0 34 1,53-52-16,0 52 16,0 1-1,53-36 16,0-35-15,0-17 0,-18-54-1,-17-52 1,-18 70 0,0 35-1,0 71 1,-18 18-1,18-1 1,18 1 0,17-36-1,1-35 1</inkml:trace>
  <inkml:trace contextRef="#ctx0" brushRef="#br0" timeOffset="155104.135">8326 13529 0,'0'-18'0,"0"36"0,0-71 31,-18 18-15,-17 17-1,-36 18 1,-35 35-1,71-17-15,-36 53 16,36-1 0,53 18-1,35-35 1,53-17 0,-18-54-1,0-35 1,-18-70-1,19-54 17,-19-34-17,-17 69 1,-53 72 0,-18 87-1,-17 125 1,35 16-1,-17-34 1,-1 17 0,0-35-1,1-36 1,-19-70 0</inkml:trace>
  <inkml:trace contextRef="#ctx0" brushRef="#br0" timeOffset="155804.108">9596 13564 0,'0'36'31,"-18"-36"-31,0 0 0,-17-18 16,-88-53 15,34 1-15,1-54-1,35 19 1,36-1 0,52 53-1,18 53 1,0 53-1,-36 0 1,-34 35 0,-36-18-1,0 36 1,-18-18 0,36 1-1,35-1 1,35-53-1,36-17 1,17-36 15,36-70-15,-36-36 0,-35 19-1,-18 34 1,-35 89 15,0-1-15</inkml:trace>
  <inkml:trace contextRef="#ctx0" brushRef="#br0" timeOffset="156384.425">10301 13388 0,'0'0'0,"0"-18"16,0 36 46,0 0-62,-18 34 16,1 37-1,-1-19 1,18-35 0,-17-35-1,-1-35 1</inkml:trace>
  <inkml:trace contextRef="#ctx0" brushRef="#br0" timeOffset="156517.227">10266 13159 0,'0'0'0,"0"-36"16,0-52 0,0 53-1,17 35 1,19 17-1</inkml:trace>
  <inkml:trace contextRef="#ctx0" brushRef="#br0" timeOffset="156884.078">10513 13564 0,'0'0'0,"0"18"15,0-36 1,0-35 0,0-17 15,0-18-15,35 17-1,0 53 1,36 71-1,-1 53 1,-34-18 0,-19-17-1,-17-18 1,0-36 0,18-34 15</inkml:trace>
  <inkml:trace contextRef="#ctx0" brushRef="#br0" timeOffset="157216.93">11148 13423 0,'0'-35'0,"0"70"0,0-123 32,0 70-17,-36 18 16,-16 36-15,16 34 0,36-52-16,0 70 15,18-17 1,17-1 0,-17-17-1,-18-18 1,-18-35-1,-70 0 1,-18 0 0,36 0-1,34-35 1</inkml:trace>
  <inkml:trace contextRef="#ctx0" brushRef="#br0" timeOffset="157549.208">11606 13123 0,'0'0'0,"0"-53"16,0 36-1,0 34 1,-17 36-1,-19 53 1,36 35 0,-17-17-1,-1-18 1,1-18 0,17-35 15,0-36-16,52-34 1,-16 17-16</inkml:trace>
  <inkml:trace contextRef="#ctx0" brushRef="#br0" timeOffset="157721.441">11518 13441 0,'0'0'0,"-106"0"31,124 0-31,53 0 16,17 0-1,35-18 1</inkml:trace>
  <inkml:trace contextRef="#ctx0" brushRef="#br0" timeOffset="158181.786">12083 13317 0,'-18'0'47,"-17"0"-47,17 0 15,-70 36 1,53-19-16,-36 54 15,36-1 1,52 1 0,36-36-1,18-17 17,-1-36-17,-17-35 1,-17-35-1,-19 35 1,-17 18 0,-17 105 15,17-52-31,0 35 16,-18 18-1,18-1 1,0-52-1,35-18 1,-17 0 0</inkml:trace>
  <inkml:trace contextRef="#ctx0" brushRef="#br0" timeOffset="158497.457">12559 13106 0,'0'0'0,"-18"-18"16,-17-70 0,35 53-1,-18 35 1,18 17 0,0 54-1,-17 35 1,-1 35-1,0 0 1,1-18 0,17-17-1,0-53 1,0-35 0,17-36-1</inkml:trace>
  <inkml:trace contextRef="#ctx0" brushRef="#br0" timeOffset="158764.117">12753 13212 0,'0'0'0,"18"-71"16,-18 0-1,0 54 1,0 34-1,-36 72 1,1 69 0,0-17-1,-1-17 1,19-89-16,-36 53 16,18-52-1,35-19 1</inkml:trace>
  <inkml:trace contextRef="#ctx0" brushRef="#br0" timeOffset="159984.25">2910 14781 0,'-17'18'16,"34"-36"-1,-52 36-15,17-18 31,36 0 16,0 18-47,35-18 16,53 0 0,-1 0-1,-34 0 1,-53 0-1,-18-18 64,17 18-64</inkml:trace>
  <inkml:trace contextRef="#ctx0" brushRef="#br0" timeOffset="161177.152">4127 14975 0,'0'0'0,"0"36"31,0-19-15,0 19-1,0-19-15,0 1 16,0 0-1,0-36 17,0-35-17,0-53 1,36-53 0,34-17-1,-52 123-15,35-70 16,-35 87-1,34 54 1,-16 53 15,17 52-15,-18 18 0,0 0-1,-35-35 1,0-35-1,0-54 1</inkml:trace>
  <inkml:trace contextRef="#ctx0" brushRef="#br0" timeOffset="161376.993">4374 14922 0,'-17'0'15,"34"0"-15,-52 0 0,18 0 0,-1 0 16,53 0 31,53 0-31,1-35-1,-54 18-15</inkml:trace>
  <inkml:trace contextRef="#ctx0" brushRef="#br0" timeOffset="161754.928">4833 14887 0,'0'0'0,"0"35"16,18 1 0,17 17-1,-17-36 1,-1 1-1,-17-36 17,-17 1-32,-19-54 15,36 1 17,0-36-17,89 53 1,16 70-1,1 54 1,-18 0 0,-52-1-1,-36 1 1,0-36 0</inkml:trace>
  <inkml:trace contextRef="#ctx0" brushRef="#br0" timeOffset="162125.773">5486 14993 0,'0'0'0,"0"18"16,0-1-1,0 19 1,0-54 15,0 0-15,0 1-16,0-19 15,0-52 1,17 0 0,19 35-1,52 71 1,18 35-1,-36 35 1,-70-18 0,0-34 15,0 17-15,-17-53-1</inkml:trace>
  <inkml:trace contextRef="#ctx0" brushRef="#br0" timeOffset="162475.229">5997 14905 0,'-17'0'47,"-19"35"-47,19 18 15,17 18 1,0-18 0,53-18-1,-1-18 17,-34-17-32,17-17 15,-17-36 1,-18-35-1,-18-1 1,-17 19 0,0 52-1,-18 18 1,35 0 0</inkml:trace>
  <inkml:trace contextRef="#ctx0" brushRef="#br0" timeOffset="162874.123">6491 14676 0,'0'0'0,"0"-18"0,0 0 15,0 1-15,0-1 16,0-17 0,18 35-1,-1 53 1,1 17 0,-18 18-1,0 18 1,0-53-1,35 71 1,18-54 0,18-35-1,-1-35 17,19-35-17,-72 18-15</inkml:trace>
  <inkml:trace contextRef="#ctx0" brushRef="#br0" timeOffset="163025.241">6650 14834 0,'-18'0'16,"36"0"-16,-89 18 16,71-18-1,71 0 1,17-18-1</inkml:trace>
  <inkml:trace contextRef="#ctx0" brushRef="#br0" timeOffset="163456.634">7056 14728 0,'0'-17'31,"-18"17"-16,-17 17 1,17-17-16,-17 36 16,-36 52-1,54-18 1,52-17 0,35 0-1,19-53 1,-37-17-1,-34-54 1,0-35 0,-18 36-1,0 52 1,0 36 0,0 35 15,0 35-16,35-18 1,0-17 0,-17-35-1</inkml:trace>
  <inkml:trace contextRef="#ctx0" brushRef="#br0" timeOffset="163823.393">7497 14429 0,'-18'-89'16,"18"72"-16,0-19 16,0 54 15,0 17-16,0 36 1,0 35 0,0-53-16,0 17 15,0 54 1,0 17 0,18-71-1,-18-34 1,35-1-1,0-35 1,53-35 0,-70 17-1</inkml:trace>
  <inkml:trace contextRef="#ctx0" brushRef="#br0" timeOffset="164155.1">7567 14781 0,'-18'0'16,"36"0"-16,-71 0 16,71 0 15,35-17-15,17-19-1,1 19 1,-54 17-16,1-18 15,-18 36 17,0 17-17,0 36 1,0-18 0,0-36-1,0 36 1,18-53-1</inkml:trace>
  <inkml:trace contextRef="#ctx0" brushRef="#br0" timeOffset="164305.069">7937 14534 0,'0'-35'15,"0"70"-15,-35-158 16,-18 88-1,18 35 1,35 17 0</inkml:trace>
  <inkml:trace contextRef="#ctx0" brushRef="#br0" timeOffset="164754.299">8079 14640 0,'0'18'31,"17"0"-16,-17-1-15,0 36 16,0 35 0,0-17-1,0-36 1,53 18 0,35-35-1,-17-18 16,-1-106-15,-52 0 0,-36-17-1,-34 17 1,-19 53 0,18 70-1,53 1-15</inkml:trace>
  <inkml:trace contextRef="#ctx0" brushRef="#br0" timeOffset="165137.45">8520 14852 0,'0'0'0,"0"18"0,0 17 15,-18-18 16,-17-17-15,17-35 0,0 0-1,18 0-15,18-18 16,17-71 0,36 36-1,35 53 1,0 70-1,-36 53 1,-35 18 0,-35 18-1,-17-89 1,-19 18 0,19-53 15</inkml:trace>
  <inkml:trace contextRef="#ctx0" brushRef="#br0" timeOffset="165687.54">8202 14464 0,'-53'0'31,"36"0"-31,-19 18 16,1 17-1,0 18 1,17 0-1,18 0 17,0-36-32,0 1 0</inkml:trace>
  <inkml:trace contextRef="#ctx0" brushRef="#br0" timeOffset="166385.106">9207 14534 0,'0'-17'32,"0"-1"-17,0 1 1,0-1-16,0 0 15,-35 18 1,18 0 15,-1 0-31,-35 36 16,18 16 0,35 1-1,0 36 1,53-19-1,-18 1 1,-17-18 0,-18-18-1,-18 0 1,-35-35 0,-35 0-1,17-18 1</inkml:trace>
  <inkml:trace contextRef="#ctx0" brushRef="#br0" timeOffset="167892.632">2928 15893 0,'0'0'0,"-18"17"0,1-17 16,17 18-1,17-18 32,1 0-31,53 0-1,-36 0-15,35 0 16,19 0 0,-19 0-1,-52 0 1,-18-18 31,0 1-32</inkml:trace>
  <inkml:trace contextRef="#ctx0" brushRef="#br0" timeOffset="169219.822">4233 15646 0,'0'0'0,"0"-18"0,-17 18 31,17-18-16,-18 18 17,0 36-17,-17 70 1,0 17 0,35 18-1,-18-70 1,18-36-16,0 53 15,18-35 1,-18-35 0,17-89 15,1 53-31</inkml:trace>
  <inkml:trace contextRef="#ctx0" brushRef="#br0" timeOffset="169530.536">4163 15699 0,'0'0'0,"17"-89"16,19 19 0,52 35-1,0 35 1,0 35-1,-35 35 1,-53 1 0,-35 17-1,-53-17 1,-18-36 0,53 0-1,35-17 1</inkml:trace>
  <inkml:trace contextRef="#ctx0" brushRef="#br0" timeOffset="169896.619">4710 16051 0,'-18'0'31,"36"0"0,17 18-15,35 35 0,-70-35-16,18 52 15,-18-35 16,-35-17-15,17 0 0,0-18-1,1-36 1,34-52 0,36 0-1,36-18 1,-19 36-1</inkml:trace>
  <inkml:trace contextRef="#ctx0" brushRef="#br0" timeOffset="170079.588">5239 15910 0,'0'36'31,"0"-19"-31,0 36 16,17 18-1,-17-18 17,0-36-17,0-34-15</inkml:trace>
  <inkml:trace contextRef="#ctx0" brushRef="#br0" timeOffset="170214.04">5327 15646 0,'0'-71'16,"0"142"-16,0-195 16,18 159 15</inkml:trace>
  <inkml:trace contextRef="#ctx0" brushRef="#br0" timeOffset="170729.147">5821 15928 0,'0'-18'0,"-18"1"47,1 17-47,-36 35 16,0 53-1,17-17 17,36-36-32,18 35 15,17-34 1,54-19 0,-19-34-1,-35-54 1,-35-52-1,-17 17 1,-19 53 0,-16 35-1,34 54 1,18-19 0</inkml:trace>
  <inkml:trace contextRef="#ctx0" brushRef="#br0" timeOffset="171077.629">6103 16034 0,'0'0'16,"18"-18"-16,-1 18 16,1 0-1,-18 18-15,18-1 16,-1 54-1,1 17 1,-18-53 0,0 1-1,-18-72 17,1-34-17,17 35-15,0-18 16,0-53-1,0 53 17,35 18-17,-17 35-15</inkml:trace>
  <inkml:trace contextRef="#ctx0" brushRef="#br0" timeOffset="171261.143">6509 15946 0,'17'17'15,"-34"-34"-15,52 52 16,-17-18-16,-18 1 16,0 35-1,0 18 1,-18-19 0,-17-52-1,17 0 1</inkml:trace>
  <inkml:trace contextRef="#ctx0" brushRef="#br0" timeOffset="171394.249">6562 15681 0,'0'-88'16,"0"176"-16,0-264 15,0 158 1</inkml:trace>
  <inkml:trace contextRef="#ctx0" brushRef="#br0" timeOffset="171776.793">7056 15540 0,'0'0'16,"0"-18"-16,17 1 15,-17-1-15,18 0 16,17 54 15,-35 16-15,18-34-16,-18 88 15,0 35 1,0-17 0,-18-19-1,18-34 1,35-1 0,1-52-1,34-18 1,-17-35-1</inkml:trace>
  <inkml:trace contextRef="#ctx0" brushRef="#br0" timeOffset="172277.435">7479 15857 0,'0'0'0,"-18"0"15,1 18 1,17 17-1,0 1 1,0 16 0,0-34-16,35 17 15,18-35 1,0-35 0,-18-18-1,18-35 1,-35-18-1,-18 36 1,-18 70 0,-17 35 15,17 35-15,0 36-1,18 35 1,0 18-1,18-35 1,-18-1 0,0-70-1,-35-18 1,17-35 0,-52-35-1,34-36 1,1-34-1</inkml:trace>
  <inkml:trace contextRef="#ctx0" brushRef="#br0" timeOffset="172492.507">7144 15734 0,'0'0'0,"-18"-18"0,18 1 16,0-19 0,53 1-1,0 0 1,0-1 0,-36 19-16</inkml:trace>
  <inkml:trace contextRef="#ctx0" brushRef="#br0" timeOffset="174072.194">9066 16104 0,'-17'18'15,"-1"-36"32,0 1-31,1 17-16,-36-36 16,18 19-1,-1 17 1,36-18-1,0 0 95,-17 18-95,17-17-15,-18-1 16,-17-35 0,0 18-1,17 17-15,-35-70 16,35-18 0,36 0-1,35 18 1,0 53-1,-18 17 1,-17 54 0,-18 34-1,-36 36 1,1-35 15,-18 34-15,-17 37-1,70-72 1,0 36 0,35-71-1,18-35 1,35-17 0,0-19-1,-17-52 1,-54 53-16,36-71 15,-35 53 1,0 18 0,-1 17-1</inkml:trace>
  <inkml:trace contextRef="#ctx0" brushRef="#br0" timeOffset="174523.294">10195 15752 0,'0'-18'0,"0"0"15,0 1 1,0-1-1,0 36 1,0-1-16,0 36 16,0 53-1,-17 17 1,-19-34 0,19-36-1,-1-36 1,0-34-1</inkml:trace>
  <inkml:trace contextRef="#ctx0" brushRef="#br0" timeOffset="174690.615">9984 15663 0,'0'-53'0,"0"18"0,0 123 0,0-229 15,17 71-15,89-19 31,-53 89-15,53 18 0,-36 35-1</inkml:trace>
  <inkml:trace contextRef="#ctx0" brushRef="#br0" timeOffset="174871.44">9984 15963 0,'-53'35'0,"106"-70"0,-195 159 15,107-71 1,35-1 0,71-16-1,17-19 1,71-17 0,-124-17-1</inkml:trace>
  <inkml:trace contextRef="#ctx0" brushRef="#br0" timeOffset="175236.787">10513 16140 0,'0'0'0,"0"17"31,0 1-31,0-1 16,0-34 46,0-1-62,-18 1 0,18-1 16,-18 0-16,18-70 15,0 18 1,36-1 0,34 71-1,1 71 1,-18 17 15,-18-18-15,-35-17-1,0-18 1,0-17 0,18-36-1</inkml:trace>
  <inkml:trace contextRef="#ctx0" brushRef="#br0" timeOffset="175571.165">10954 15963 0,'0'-17'15,"0"34"-15,-18-34 16,18 34 15,0 1-31,0-1 0,35 36 16,18 18 15,0-18-15,-18-36-1,1-17 1,-1-17 0,-17-36-1,-1-35 1,1 0-1,-18-1 1,18 54 0,-1 0-1</inkml:trace>
  <inkml:trace contextRef="#ctx0" brushRef="#br0" timeOffset="175904.383">11571 15857 0,'-18'0'16,"1"0"0,-1 0-1,1 0-15,-36 18 16,0 53 0,35 17-1,18-18 1,71-17-1,17-35 1,0-36 0,-35-35-1,-53-35 1,-18-18 0,-17 36-1,-18 34 1,18 19-1</inkml:trace>
  <inkml:trace contextRef="#ctx0" brushRef="#br0" timeOffset="176223.219">12047 15857 0,'0'0'0,"0"-17"15,0-1 1,0-17 0,-88 70 31,71-17-47,-54 70 15,53-18 1,18 19-1,18-72 1,17 19 0,36-1-1,-1-35 1,19-53 0</inkml:trace>
  <inkml:trace contextRef="#ctx0" brushRef="#br0" timeOffset="176668.357">12471 15822 0,'0'0'0,"0"-18"0,-18-17 15,0 18 1,1 17 0,-36 0-1,0 35 1,35-35-1,-17 35 1,0 36-16,35-18 31,35 17-15,36-52 0,-1-18-1,-35-53 1,1-18-1,-19 1 1,-17 52 0,0 36-1,-17 35 1,17 35 0,17-18-1,1-17 1,35-35-1,0-53 1</inkml:trace>
  <inkml:trace contextRef="#ctx0" brushRef="#br0" timeOffset="177003.259">12823 15346 0,'0'0'0,"0"-71"16,-17 36 0,17 106 15,0-19-15,0 72-1,0 35 1,0-71-1,-18 53 1,1-88 0,17 53-1,0-18 1,35-53 0,18-35-1,35-35 1</inkml:trace>
  <inkml:trace contextRef="#ctx0" brushRef="#br0" timeOffset="177184.925">12947 15822 0,'-35'0'16,"70"0"-16,-106-18 0,36 18 15,35 0 1,35 0-1,36-35 1,17-18 0</inkml:trace>
  <inkml:trace contextRef="#ctx0" brushRef="#br0" timeOffset="177351.292">13247 15663 0,'0'0'0,"17"36"16,-17-1-1,0 35 1,0 1 0,-17 0-1,-1-19 1</inkml:trace>
  <inkml:trace contextRef="#ctx0" brushRef="#br0" timeOffset="177501.005">13282 15557 0,'0'0'0,"0"-35"0,0-18 31,0 36-31,-18-19 16,1 19-1</inkml:trace>
  <inkml:trace contextRef="#ctx0" brushRef="#br0" timeOffset="177867.156">13564 15734 0,'0'0'0,"-17"0"0,-19 0 15,-17 53 1,18 17 0,18 19 15,34-1-15,36-35-1,0-36 1,-18-34-1,-17-54 1,0-52 0,-18-18-1,-18 52 1,0 36 0</inkml:trace>
  <inkml:trace contextRef="#ctx0" brushRef="#br0" timeOffset="178199.955">13652 15981 0,'0'0'0,"0"17"15,18-34 1,-18-1-1,0-52 1,0-19 0,18 54-16,-1-18 15,36-35 1,36 88 0,-19 88-1,-17 18 1,-35 0-1,-18-18 1,-18-53 0,0-35-1</inkml:trace>
  <inkml:trace contextRef="#ctx0" brushRef="#br0" timeOffset="178915.165">14764 15381 0,'0'0'0,"17"0"0,19-35 15,-19-18 1,-17 0 0,-17 35-1,-89 1 1,-35 34 15,-18 36-15,53 35-1,53 71 1,36-35 0,34-71-16,36 105 15,53-34 1,0-54 0,17-52-1,1-18 1,-1-71-1,-35 1 1</inkml:trace>
  <inkml:trace contextRef="#ctx0" brushRef="#br0" timeOffset="179231.953">15117 15752 0,'0'-36'16,"0"19"-16,0-1 0,-18-17 16,36 141-16,-71-212 31,0 123-16,35 1-15,-35 35 16,18 35 0,35 0-1,70-35 1,1-35 0,-18-18-1,0-53 1,-18-35-1,-35-36 1,-18 54 0,-17 34-1,-18 36 1,53 36 0</inkml:trace>
  <inkml:trace contextRef="#ctx0" brushRef="#br0" timeOffset="179631.093">15363 15716 0,'0'0'0,"-17"-17"16,17-1-1,-35 53 1,17 18-1,0 35 1,18-35 0,18 0-1,52-18 1,19-35 0,-1-70 15,-18-18-16,-52 0 1,-18 35 0,-18 53-1,1 35 1,17 18 0,0 17-1,53-34 1</inkml:trace>
  <inkml:trace contextRef="#ctx0" brushRef="#br0" timeOffset="180013.308">15769 15928 0,'0'-18'15,"-17"18"1,17-17-1,0-36 1,-18 0 0,18-35-1,53 17 1,35 36 0,-53 35-16,53 17 15,1 54 1,-36 17-1,-53 0 1,-71 18 0,36-53-1,17-35 1,18-36 15,18 0-15</inkml:trace>
  <inkml:trace contextRef="#ctx0" brushRef="#br0" timeOffset="180261.982">16369 15346 0,'0'0'0,"18"-35"16,-18-1-1,17 124 32,-17-52-47,-17 122 16,-36-16-1,17-19 1,-17-35 0,36-70-1</inkml:trace>
  <inkml:trace contextRef="#ctx0" brushRef="#br0" timeOffset="180379.568">16281 15681 0,'0'-18'16,"0"36"-16,0-53 0,35 17 16,-17 0-16,87 18 15,1-17 1</inkml:trace>
  <inkml:trace contextRef="#ctx0" brushRef="#br0" timeOffset="181278.161">2981 17145 0,'0'0'0,"-18"0"0,1 18 16,-19-18-1,1 17 1,17-17-1,36 0 17,53 0-17,-36 0-15,71 0 16,53 0 0,17-17-1,-35-19 1,-106 19-1</inkml:trace>
  <inkml:trace contextRef="#ctx0" brushRef="#br0" timeOffset="182126.935">4568 17039 0,'-17'0'31,"-1"0"-15,1 71-1,-19 17 1,19-18 0,-1-34-16,18 52 15,-18-35 1,18-36-1,18-34 1,35-18 0,-18 17-1,0 0 1,18 18 0,0 0-1,0 18 16,35 17-31,1-35 16,16 0 15,-69-35-15,34-18 0,-52-70-1,-18-19 1,-53-34-1,0 70 1,-106-17 0,18 105-1,53 18 1,0 35 0,17 54-1,54 34 1,17-17-1,53-18 17,35-17-17,-18-54 1,54 1 0,17-36-1,-88 18-15</inkml:trace>
  <inkml:trace contextRef="#ctx0" brushRef="#br0" timeOffset="182325.067">5433 17092 0,'0'0'15,"17"0"17,-17 18-32,18 35 15,-18 0 1,0-1-1,0-16 1</inkml:trace>
  <inkml:trace contextRef="#ctx0" brushRef="#br0" timeOffset="182459.546">5592 16863 0,'0'0'15,"0"-88"1,0 35 0,0 70-1,0 1 1</inkml:trace>
  <inkml:trace contextRef="#ctx0" brushRef="#br0" timeOffset="182825.237">5838 16969 0,'0'0'16,"18"0"-16,-36 0 62,1 17-62,17 1 16,-18 0-16,-17 34 15,35 19 1,0 0 0,18-36-1,17 18 1,-18-18 0,-34-17 15,-1-18-31,-52 0 15,-1 17 1,53-17 0,1 0-1</inkml:trace>
  <inkml:trace contextRef="#ctx0" brushRef="#br0" timeOffset="183292.067">6156 17180 0,'0'0'0,"0"-17"15,53-19 1,-53 19 0,0-1-1,-53 18 1,0 0-1,0 35 1,18 36 0,35-18 15,0 0-15,35-36-1,18 1 1,0-36-1,0-35 1,-35 1 0,-18 34-1,0 36 1,-18 17 0,18 53-1,18-70 1,34 17-1,-16-35 1</inkml:trace>
  <inkml:trace contextRef="#ctx0" brushRef="#br0" timeOffset="183840.55">6844 16792 0,'0'0'0,"-35"-53"16,17 0 0,-17 18-1,-1 53 1,36 70 0,-17 35-1,17 19 1,-36-1-1,19-36 1,17-52 0,0-17-1,0-36 32,0-18-31,35-53-1,53-17 1,18 35 0,-18 53-1,-17 71 1,-36-1 0,-35 1-1,-17-36 1,-36 1-1,-71-36 1,89 0-16,-36 0 16,36-18-1,35-17 1</inkml:trace>
  <inkml:trace contextRef="#ctx0" brushRef="#br0" timeOffset="184141.425">7391 16916 0,'0'0'15,"0"-71"1,0 36 0,0 17-1,0 36 1,0 52-1,0 36 1,0-18 0,-18 36-1,0-18 1,1-71 0,-1 0-16,18 18 31</inkml:trace>
  <inkml:trace contextRef="#ctx0" brushRef="#br0" timeOffset="184489.731">7585 17180 0,'0'0'0,"17"0"31,1-17-15,0-1 0,-1 18-16,-17-18 0,18-17 15,0-35 1,-18 17 0,-18 35 15,-17 53-16,-18 106 1,53-35 0,0-53-1,35 18 1,71-71 0,70-18-1</inkml:trace>
  <inkml:trace contextRef="#ctx0" brushRef="#br0" timeOffset="185022.229">8714 17233 0,'17'-17'0,"-34"34"0,34-87 16,-17-1 0,0 36-1,0 52 16,0 1-15,0 17 0,0 1-16,0 52 15,-17 0 1,-1-35 0,-17 0-1,17-36 1,-17-34-1</inkml:trace>
  <inkml:trace contextRef="#ctx0" brushRef="#br0" timeOffset="185205.563">8502 17145 0,'0'0'0,"0"-35"0,-18-71 16,18 18 15,18 35-16,88 53 1,-18 0 0,0 17-1,-53-17-15</inkml:trace>
  <inkml:trace contextRef="#ctx0" brushRef="#br0" timeOffset="185905.014">8996 17180 0,'0'0'0,"0"36"16,0-19-16,17-17 16,19 0-1,17 0 1,-18-35 15,0-18-15,-17 18-1,-18-1 1,-35 36 0,-1 18-1,1 35 1,35 35-1,0-17 1,0-1 0,18-34-1,35-19 1,-18-17 0,35-53-1,54-17 16,-18-36-15,-53 18 0,-36 35-1,-34 70 17,-1 19-17,18-19-15,0 36 16,0 18-1,18-18 1,-1 0 0,-17 0-1,0-18 1,-53-35 0,18 0-1,-53 0 16,35-18-15</inkml:trace>
  <inkml:trace contextRef="#ctx0" brushRef="#br0" timeOffset="186270.365">10019 16845 0,'0'0'0,"0"-35"0,0-18 16,0 0 0,0 71-1,18 52 1,-1 18 0,-17 36-1,-17-1 1,-1-17 15,18-35-15,-35 17-1,35-53 1,17-17 0,19-18-1,16-35 1,-16 17-16</inkml:trace>
  <inkml:trace contextRef="#ctx0" brushRef="#br0" timeOffset="186421.016">10107 17092 0,'0'0'0,"-35"0"0,0 0 16,17 0-1,36 0 1,34 0 15,1 0-31</inkml:trace>
  <inkml:trace contextRef="#ctx0" brushRef="#br0" timeOffset="186786.013">10654 17039 0,'0'-17'0,"-18"17"16,18-18 0,-17 18-16,-19-18 15,19 18 1,-54 18 15,18 35-15,18 17-1,17 19 1,36-1 0,35-35-1,-18-36 1,36-17-1,-1-17-15</inkml:trace>
  <inkml:trace contextRef="#ctx0" brushRef="#br0" timeOffset="187204.202">11042 17057 0,'0'0'0,"0"-35"15,-35-1 1,-18 19-1,-18 52 1,-17 35 15,53-17-15,-1 36 0,36-19-1,53-35 1,18-17-1,-1-53 1,1-53 0,-36 35-1,-17 17 1,-18 19 0,-35 52-1,17 18 1,0 17-1,18-34 17,53-19-17,18-34 1</inkml:trace>
  <inkml:trace contextRef="#ctx0" brushRef="#br0" timeOffset="187535.3">11412 17092 0,'-17'35'0,"34"-70"0,19-18 15,-19-17 1,-17 52 0,-17 18-1,-19 0 1,-17 53 0,36 0-1,-1 35 1,18-35-1,0-18-15,0 18 16,0 18 0,-17-54 15,-36 1-15,-36-18-1,1 0 1,71-35-1,17 17-15</inkml:trace>
  <inkml:trace contextRef="#ctx0" brushRef="#br0" timeOffset="187917.653">11606 17074 0,'0'0'0,"18"0"0,17 0 16,-17 0 15,35-35-15,-18-18 0,-35 0-1,0 18 1,-70 35-1,-19 35 1,1 71 0,71-53-1,-1 53 1,53-18 0,36-53-1,17-35 1,18-35-1,-71 17-15</inkml:trace>
  <inkml:trace contextRef="#ctx0" brushRef="#br0" timeOffset="193842.646">20920 2187 0,'-18'0'0,"0"0"31,1 0-16,-1 0-15,1 0 16,34 0 31,36 0-31,35 0-1,18 18 1,-18-18-1,-70 0-15,52 0 16,-34 0 0,-54 0 31,-17 0-32,-18 0 1,0 0-1,18 0-15,-1 0 16,19 0 0,17-18-1,0 1 1</inkml:trace>
  <inkml:trace contextRef="#ctx0" brushRef="#br0" timeOffset="196022.585">20532 935 0,'0'0'16,"-18"0"0,0 0-1,36 0 32,0 0-31,-1 0-16,19 0 15,-1 0 1,35 0 0,-17 0-1,0 0 1,-17 0 0,-19 0-1,1 0-15,-1 0 47,-34 0 47,-1-18-94,1 1 15</inkml:trace>
  <inkml:trace contextRef="#ctx0" brushRef="#br0" timeOffset="199283.847">21502 723 0,'0'-17'16,"0"34"46,0 1-62,-18-1 0,18 1 16,0 53-16,-35 52 16,17 18 15,-17-17-31,17-36 31,-17-35-15,17-53-1,1-53 1</inkml:trace>
  <inkml:trace contextRef="#ctx0" brushRef="#br0" timeOffset="199684.883">21396 811 0,'0'0'0,"0"-17"0,18-36 15,17-35 1,18 52-1,17 36 1,36 0 0,-18 36-1,-17 34 17,-89 36-17,-52-35 1,-36-1-1,18-35 1,35 1 0,35-19-1,18 36 1,35-17 0,18 34-1,0-17 1,0-18-1,0-17 1,18-36 0</inkml:trace>
  <inkml:trace contextRef="#ctx0" brushRef="#br0" timeOffset="200097.487">22049 1076 0,'0'0'16,"0"-35"-1,-18 17 1,0 18 0,1 18-1,-1 35 1,18 0 0,18 17-1,52 1 1,-17-71-1,35 0 1,-35-53 0,0-35-1,-18 17 1,-17 36 0,-36 70 30,18 18-30,0 0 0,18 0-1,17-18 1</inkml:trace>
  <inkml:trace contextRef="#ctx0" brushRef="#br0" timeOffset="200397.158">22525 1323 0,'0'0'0,"17"-18"16,-17-17 0,18-18-1,-18-35 1,18 0 0,-1 17 15,19 36-16,34 52 1,1 36 0,-18 36-1,-36 16 1,-17-34 0,-35-36-1,17-35 1</inkml:trace>
  <inkml:trace contextRef="#ctx0" brushRef="#br0" timeOffset="202495.892">23671 970 0,'53'0'15,"-70"0"32,-1 0-31,0 0 15,1 0 0,17-18 16,0 1-15,-36 17-32,36-18 15</inkml:trace>
  <inkml:trace contextRef="#ctx0" brushRef="#br0" timeOffset="203193.82">23636 741 0,'0'0'0,"18"-18"0,-18 1 15,17 17 32,-17-18-31,0 36 46,0-1-46,0 1-16,0-1 0,0 1 15,0 17-15,0 18 32,0 35-17,0 18 1,0 0 0,0-35-1,0-18 1,53-36-1,35-34 1,36-54 0,-18-17-1</inkml:trace>
  <inkml:trace contextRef="#ctx0" brushRef="#br0" timeOffset="203376.115">23760 952 0,'-71'0'0,"142"0"0,-177 0 16,123 0 15,1 0-15,17 0-16,53 0 16,1-35-1</inkml:trace>
  <inkml:trace contextRef="#ctx0" brushRef="#br0" timeOffset="204310.112">24165 970 0,'0'18'0,"-17"-1"16,17 1-1,17-18 32,19 0-47,-1-18 32,18-17-17,-36-18 1,-17 0-1,0 36 1,-35 17 0,17 0-16,-17 53 15,-18-1 1,36 1 0,17 18-1,35-18 1,18 0-1,17-53 1,-17-35 0</inkml:trace>
  <inkml:trace contextRef="#ctx0" brushRef="#br0" timeOffset="204641.02">24553 917 0,'18'-35'0,"-18"17"16,18-17-1,-71 176-15,70-194 16,1-35 0,-36 106-1,1-1 1,17 19 0,0 34-1,0 1 1,35-18-1,-17 0 1,-18-18 0,0-18-1,-18 1-15,-53 17 16,18-35 15,1 0-15,52-17-16</inkml:trace>
  <inkml:trace contextRef="#ctx0" brushRef="#br0" timeOffset="205010.445">24959 600 0,'0'0'0,"-18"-18"15,18 0 1,0 36 15,0 0-15,0 17-16,0 71 31,-17-18-15,-19 0-1,19 0 1,17 1 0,0-36-1,17-1 1,19-34 0,52-36-1,0-17 1,-70 0-16</inkml:trace>
  <inkml:trace contextRef="#ctx0" brushRef="#br0" timeOffset="205173.555">24959 882 0,'-35'0'0,"70"0"16,-106 0-16,36 0 15,106 0 16,35-18-15,-18-17 0</inkml:trace>
  <inkml:trace contextRef="#ctx0" brushRef="#br0" timeOffset="205556.111">25647 882 0,'0'0'16,"18"0"-16,-18-18 15,0 1 1,-18 17-1,0 0 1,1 0-16,-36 0 16,-35 17-1,17 36 1,18 18 0,53-18-1,35 17 1,89-17-1,-18-53 1,-71-17 0</inkml:trace>
  <inkml:trace contextRef="#ctx0" brushRef="#br0" timeOffset="205957.629">26017 900 0,'0'-18'16,"0"36"-16,0-54 15,-35 1 1,0 35 0,-18 18-1,-35 35 1,35 17 0,53 18-1,53-35 1,17-17-1,-17-36 1,0-36 0,-53 19-16,18-36 15,-18-36 1,0 19 0,0 123 30,0 0-30,0 0 0,0-36-16,35 1 15,0-18 1</inkml:trace>
  <inkml:trace contextRef="#ctx0" brushRef="#br0" timeOffset="206288.474">26388 847 0,'0'0'0,"17"-18"0,-17-35 16,0 35 0,-17 1-1,-1 17 1,0 35 0,1 0 15,17 36-16,0-1 1,0 1 0,0-18-1,-18 0 1,-17-35 0,-36-18-1,1 0 1,35-18-1,35 0-15</inkml:trace>
  <inkml:trace contextRef="#ctx0" brushRef="#br0" timeOffset="206671.104">26635 970 0,'0'-18'31,"17"18"-15,-17-17 0,36-1-1,-19 18-15,36-35 16,-18 0 0,-35-18-1,0 17 1,-17 36-1,-54 18 1,1 35 0,17 35-1,35-17 1,18-18 0,53 0-1,0-53 1,53 0 15,-36-36-31</inkml:trace>
  <inkml:trace contextRef="#ctx0" brushRef="#br0" timeOffset="206954.748">27146 847 0,'36'-36'16,"-1"-17"-1,-35 36-15,-71 123 16,124-212 31,-70 123-47,-1 19 15,18 17 1,0-18 0,35 35-1,-35-34 1,0 17 15,-53 0-15,-53-36-1,18-17 1</inkml:trace>
  <inkml:trace contextRef="#ctx0" brushRef="#br0" timeOffset="207804.768">28487 829 0,'0'0'16,"-18"0"0,36-18 46,-18 1-62,0-1 16,0 0-1,-18 18 17,1 0-17,-19 0-15,19 36 16,17 17-1,35 17 17,18 18-17,-18-70-15,0 35 16,-35-18 0,-17-17-1,-54-18 1,-35 0-1,36-18 1,34-35 0</inkml:trace>
  <inkml:trace contextRef="#ctx0" brushRef="#br0" timeOffset="208186.095">28751 900 0,'0'0'16,"36"0"-1,-1-18 1,18 0 0,0-17-1,-36 0 1,-17-1-1,-35 36 1,-35 18 0,17 17-1,0 36 1,53-53-16,0 34 16,0 19-1,70-18 1,18-35-1,18-18 17,-70-18-32</inkml:trace>
  <inkml:trace contextRef="#ctx0" brushRef="#br0" timeOffset="208717.16">29439 741 0,'0'0'0,"-17"0"0,-1-18 15,-35 18 1,-17 0 0,17 18-1,17 52 1,19-17 0,34 0-1,19-35 1,17-18 15,-18 0-31,-18-53 31,1 0-15,-18 35 0,0 36 15,0 0-31,-35 35 15,0 70 1,17 18 0,18-17-1,-18-54 1,18 18 0,0-52-1,18-54 16,0 0-31,52-52 16,36-54 15,17 1-15,-70 70-16</inkml:trace>
  <inkml:trace contextRef="#ctx0" brushRef="#br0" timeOffset="209151.233">29757 723 0,'-18'0'0,"36"0"0,-71 0 15,18 0 1,-18 53 0,35 0-1,18 18 1,18-19-1,35 1 1,17-35 0,-17-18 15,18-35-15,-18-18-1,-1-18 1,-34 18-1,0 53 1,-54 36 15,19-19-31,17 54 16,0-18 0,0-18-1,53-17 1</inkml:trace>
  <inkml:trace contextRef="#ctx0" brushRef="#br0" timeOffset="209466.6">30321 864 0,'0'0'0,"0"-17"15,-35 17 1,53-18 15,35 0-15,-36-17-1,1 0 1,-18 17 0,-18 18-1,-35 18 1,18 17-1,17 53 1,18-35 0,53 0-1,0-35 1</inkml:trace>
  <inkml:trace contextRef="#ctx0" brushRef="#br0" timeOffset="209766.67">30480 1005 0,'0'-17'32,"0"-19"-17,0 19-15,0-36 16,35-18 0,18 1-1,18 17 1,-1 35-1,1 54 1,-36 87 0,-35-35-1,0-17 1,-53-36 15,18 0-15,17-35-16</inkml:trace>
  <inkml:trace contextRef="#ctx0" brushRef="#br0" timeOffset="210147.917">30992 529 0,'0'0'0,"17"-17"0,1-1 31,-18 36 0,0-1-15,-18 71 0,1 18-1,-1 35 1,18-70 0,0-36-16,0 18 15,0-18 1</inkml:trace>
  <inkml:trace contextRef="#ctx0" brushRef="#br0" timeOffset="210315.876">30956 847 0,'0'0'0,"0"-18"0,36 0 31,34 1-16,36-1 1,17 0 0,-87 18-16</inkml:trace>
  <inkml:trace contextRef="#ctx0" brushRef="#br0" timeOffset="210449.433">31521 741 0,'17'17'0,"-17"19"15,0-1 1,-17-123-16,17 229 15,-36-88 1,-17-18 0,18-35-1</inkml:trace>
  <inkml:trace contextRef="#ctx0" brushRef="#br0" timeOffset="210614.93">31468 670 0,'17'-17'16,"-34"34"-16,52-123 16,-35 71-1,0 18 1,18 17 0,-1 17-16</inkml:trace>
  <inkml:trace contextRef="#ctx0" brushRef="#br0" timeOffset="211080.351">32015 758 0,'0'-17'15,"-18"-1"1,0 18-1,-17 0 1,-36 0 0,19 18-1,34-1-15,0 19 16,18-1 0,53 0-1,0-35 1,0 0-1,0-35 1,-18-36 0,-17 36-1,-18 18 1,0 34 0,0 36-1,0 18 16,0-18-15,35 17 0,0-70-1</inkml:trace>
  <inkml:trace contextRef="#ctx0" brushRef="#br0" timeOffset="211413.467">32350 512 0,'0'0'0,"0"-53"0,0 17 0,-18-52 15,18 35 1,-18 18 0,18 88 30,0 35-30,0 36 0,0-1-1,-35 0 1,18-17 0,-1-35-1,18-36 1,0-17-1</inkml:trace>
  <inkml:trace contextRef="#ctx0" brushRef="#br0" timeOffset="211746.82">32720 406 0,'0'0'0,"-70"-106"32,34 35-17,19 54 1,-1 34 0,18 54-1,-18 17 1,18 18-1,-17-71-15,-1 71 16,0-18 0,1 0-1,17-35 1,35-17 0,0-36-1</inkml:trace>
  <inkml:trace contextRef="#ctx0" brushRef="#br0" timeOffset="212229.297">32826 706 0,'-18'35'15,"36"-70"-15,-36 52 32,1 1-17,17-1-15,0 36 16,0-17-1,17-19 1,36-17 0,18 0-1,35-53 1,-36 0 0,-17 1-1,-53 16 16,-18 36 1,-17 18-17,18 0-15,-36 52 16,17 36 0,-17 35-1,1 18 1,-19 0-1,0-36 1,-17-70 0,-35-71-1,-36-70 1,0-35 0</inkml:trace>
  <inkml:trace contextRef="#ctx0" brushRef="#br0" timeOffset="213445.095">21819 2187 0,'0'0'0,"36"-17"16,34-19-1,-35-17 1,-17 18 0,-18 17-1,0 36 32,0 0-31,-18 35-1,1 17 1,-1 36 0,-17 18-1,0-19 1,17-52-1,-17-35 1,17-18-16,18-18 16,0-35-16</inkml:trace>
  <inkml:trace contextRef="#ctx0" brushRef="#br0" timeOffset="214109.34">21960 1976 0,'0'0'16,"0"-18"-1,18 0 1,-18 1 0,18 17-1,-18-18 204,17 0-203,-17 1 15,18-1-16,17 0 1,36 1 0,-36 17-16,53 0 15,-17 17 1,-18 36 0,-18 0-1,-35 0 1,-35 18-1,-106-18 1,17-18 15,36-35-15,53 0 0,35-18-16</inkml:trace>
  <inkml:trace contextRef="#ctx0" brushRef="#br0" timeOffset="214592.106">22631 2187 0,'0'0'0,"17"0"0,1 0 16,-18-17 15,-18 17-15,-17 0-16,-18 17 15,-17 18 17,17 18-17,53 0 1,70 0-1,18-17 1,-17-36 0,-18-53-1,-35 35-15,-1-53 16,1 18 0,-18 36-1,-18 17 1,18 35-1,0 18 1,18 0 0,35 0 15,-36-53-31</inkml:trace>
  <inkml:trace contextRef="#ctx0" brushRef="#br0" timeOffset="-214604.587">23036 2222 0,'18'-17'16,"-36"34"-16,54-52 16,-1 70-1,-17 18 1,-18-17 0,0 34-1,0-34 1,0-19-1,0-34 1,0-36 0,0 0-1,35-18 17,-18 53-32,19-17 15,34 0 1,-52 17-16</inkml:trace>
  <inkml:trace contextRef="#ctx0" brushRef="#br0" timeOffset="-214190.004">23689 2152 0,'-18'0'16,"1"0"-1,-19-18 1,19 18-1,-36 0-15,-18 36 16,1-1 0,35 18-1,70 0 17,53 0-17,-17-53 1,-1-36-1,-35-17 1,-17 0 0,-18 18-1,-18 53 17,-17 52-17,35 1 1,35 0-1,1-36 1,-19-35-16,1 0 16</inkml:trace>
  <inkml:trace contextRef="#ctx0" brushRef="#br0" timeOffset="-213773.252">24077 2081 0,'0'0'0,"18"-35"15,17-53 1,-35 53 0,-18 35 15,1 17-15,-1-17-1,18 18 16,-18-18 32,18 18-63,0-1 16,-17 1-1,17-1-15,-35 72 16,-1-1-1,1 0 1,17-17 0,18-36-1,18-53 1</inkml:trace>
  <inkml:trace contextRef="#ctx0" brushRef="#br0" timeOffset="-213506.927">24306 2011 0,'0'-18'0,"0"36"0,0-53 0,0-18 16,-17 35-1,-1 18 1,0 35 15,-17 36-15,18 17-1,-1 0 1,0 0 0,18-17-1,18-18 1,35-53 0,-36 0-16</inkml:trace>
  <inkml:trace contextRef="#ctx0" brushRef="#br0" timeOffset="-213137.487">24518 2205 0,'-18'17'0,"36"-34"0,-36 17 15,36 0 32,0 0-31,-1-18-1,19-17 1,-19 0 0,1-1-1,-18 19 1,-35 17 0,-1 35-1,1 18 1,35 17-1,0 19 1,18-19 0,17-34-1,-17-19-15,35-34 16,-1-19 0</inkml:trace>
  <inkml:trace contextRef="#ctx0" brushRef="#br0" timeOffset="-212858.763">25118 1993 0,'17'-35'0,"-34"70"0,34-105 15,-17 52-15,0-70 16,-17 53 0,-1 17-1,-17 71 1,0 35-1,-1 18 1,19 70 0,-1-52-1,0-54 1,18 1 0,0-54-1</inkml:trace>
  <inkml:trace contextRef="#ctx0" brushRef="#br0" timeOffset="-212225.442">25982 2187 0,'0'0'0,"-18"0"16,1 18 0,-1-18-16,36 17 31,17-17-16,0 0 1,1 0-16,34-35 16,-17 0-1,-18-18 1,-35 18 0,-17 35 15,-19 0-16,1 53 1,0 35 0,35-18-1,18-17 1,34 0 0,1-35-1,36-36 1,-37 1-1</inkml:trace>
  <inkml:trace contextRef="#ctx0" brushRef="#br0" timeOffset="-212008.218">26829 2046 0,'-18'-18'16,"-17"89"-16,35-142 15,53 89-15,-159-18 16,53 71 15,-35-1-15,17 1-1,18-1 1,18-17 0,-18-53-1</inkml:trace>
  <inkml:trace contextRef="#ctx0" brushRef="#br0" timeOffset="-211809.849">26547 2152 0,'17'-18'0,"-34"36"0,34-53 15,-17 52 17,0 1-32,35 35 15,1 17 1,-1 1-1,18-18 1,0-35 0</inkml:trace>
  <inkml:trace contextRef="#ctx0" brushRef="#br0" timeOffset="-211410.438">27287 2152 0,'-17'0'0,"34"0"0,-52 0 16,53 0 31,-18-18-47,53 18 15,0-17 1,-18-1-1,-18-17 1,-34 17 15,-36 18-15,-18 0 0,1 35-1,35 18 1,17-17-16,18 34 15,18-17 1,52 0 0,1-18-1,-36-35 1</inkml:trace>
  <inkml:trace contextRef="#ctx0" brushRef="#br0" timeOffset="-211159.555">27746 2099 0,'0'0'16,"-35"-35"-1,-1 35 1,-17 0 0,18 35-1,-18 18 1,18 17-1,35 1 1,0 0 0,18-54-16,-1 1 15,71-36 1</inkml:trace>
  <inkml:trace contextRef="#ctx0" brushRef="#br0" timeOffset="-210579.081">27993 2152 0,'-18'0'16,"1"0"15,-1 0-31,-35 0 16,0 35-1,18 18 1,17 18-1,18-1 1,71-17 0,-1-53 15,-34 0-31,17 0 16,70-88-1,-70 0 1,0 0-1,-53 35 1,17 35 0,-17 36-1,-35 17 1,18 18 0,17 0-1,0 0 1,17-36-1,18-17 1</inkml:trace>
  <inkml:trace contextRef="#ctx0" brushRef="#br0" timeOffset="-210244.952">28628 1764 0,'0'0'0,"0"-18"15,-18 18 1,1 0 0,17 18-1,0 70 1,0 0-1,17 0 1,-17 18 0,0-18 15,0-35-15,36-17-1,-1-36 1</inkml:trace>
  <inkml:trace contextRef="#ctx0" brushRef="#br0" timeOffset="-209912.518">28610 2099 0,'-35'0'0,"70"0"0,-123-35 16,70 17-1,71 18 1,71-18-1,-18 1 1,-1 17 0,-34 0 15,-53 0-31,-1 0 16,-17 17-1,0 19 1,0-1-1,0 18 1,-17-18 0,-1-17-1,0-18-15</inkml:trace>
  <inkml:trace contextRef="#ctx0" brushRef="#br0" timeOffset="-209763.021">29051 1923 0,'0'0'0,"0"-36"0,0-34 16,0 52 15,-17 1-15</inkml:trace>
  <inkml:trace contextRef="#ctx0" brushRef="#br0" timeOffset="-209396.62">29351 1976 0,'0'0'16,"-18"0"-16,-17 0 15,0 17 1,0 18-1,-1 18 1,36 18 0,18-18-1,35-18 17,0-35-17,0-18 1,-36-34-1,19-37 1,-36 1 0,0 18-1,0 17 1,17 53-16</inkml:trace>
  <inkml:trace contextRef="#ctx0" brushRef="#br0" timeOffset="-209081.122">29545 2117 0,'0'35'0,"0"-70"0,0 88 16,18-53 31,-18-36-47,17-17 31,19-17-16,52-36 1,18 71 0,0 52-1,17 54 1,-70 35 0,-35-18-1,-18-53-15,-36 18 16,-17 18-1,-35-54 1</inkml:trace>
  <inkml:trace contextRef="#ctx0" brushRef="#br0" timeOffset="-207782.571">20620 3457 0,'0'0'0,"17"18"125,1-18-125,53 0 16,-36 0-16,53 0 16,53 0-1,-35 0 1,-35 0-1,-71-18 32</inkml:trace>
  <inkml:trace contextRef="#ctx0" brushRef="#br0" timeOffset="-204804.538">21713 3246 0,'0'0'0,"0"-36"15,18 19 1,-18 34 31,-18 1-32,18 35 1,0-18-16,-17 36 16,-1 34-1,1 1 1,17 0-1,0-88 1,0-36 0,0 1-16</inkml:trace>
  <inkml:trace contextRef="#ctx0" brushRef="#br0" timeOffset="-204387.478">21731 3193 0,'-18'-36'15,"36"72"-15,-36-89 0,18 35 0,0-17 16,18 0 0,70 35-1,18 17 17,-88 1-32,35-1 15,-36 19 1,-34-1-1,-54 18 1,1-18 0,-19 0-1,1 1 1,71 17 0,52 17-1,35-17 1,1 18-1,-36-18 1,-17 0 0,-18-36 15,17-17-15,1-35-1</inkml:trace>
  <inkml:trace contextRef="#ctx0" brushRef="#br0" timeOffset="-204021.535">22084 3510 0,'18'0'32,"17"0"-17,-18 0-15,19 0 16,17-35-1,17-18 1,-70 0 0,0 18 15,-53 17-15,0 53-1,18 18 1,17 53-1,36-18 1,53-35 0,34-17-1,19-36 1,-106-18-16</inkml:trace>
  <inkml:trace contextRef="#ctx0" brushRef="#br0" timeOffset="-203572.351">22842 3440 0,'18'0'16,"0"0"15,-1 17-31,-17 18 16,36 36 0,-36 17-1,0 0 1,0-35-1,0-35 1,0-36 0,0-35-1,0-35 1,35-35 15,0 35-15,0 35-1,-17 35-15,0 0 16,17 1-16</inkml:trace>
  <inkml:trace contextRef="#ctx0" brushRef="#br0" timeOffset="-203156.9">23266 3387 0,'-18'0'15,"36"-18"-15,-18 36 0,-36-18 16,19 17-1,-1-17-15,0 36 16,-17 34 0,35 1-1,0-1 1,18-17 0,35-18 15,17-35-16,19-35 1,-19-35 0,-17-19-1,-35 19 1,-18 52-16,0 36 31,-18 35-15,18 35-1,0-17 1,0-1 0,18-70-16,35 18 15,-36-18 1</inkml:trace>
  <inkml:trace contextRef="#ctx0" brushRef="#br0" timeOffset="-202874.836">23795 3722 0,'0'0'15,"0"-18"1,0 1 0,0-1-1,0-17 1,0-36 0,17 0-1,54 1 1,-53 35-16,105 17 15,-17 53 1,-35 53 0,-71 18-1,-53 0 1,-53-35 0,0-54-1</inkml:trace>
  <inkml:trace contextRef="#ctx0" brushRef="#br0" timeOffset="-202451.028">22719 3581 0,'0'-18'32,"18"0"30,-1 18-62</inkml:trace>
  <inkml:trace contextRef="#ctx0" brushRef="#br0" timeOffset="-201641.958">22719 3598 0,'0'0'0,"-18"0"63,1 0-48,-1 0 1,0 0 0,1 0-1,-19-17 1,1 17 0,17 0-1,36 0 48,0 0-63,-1 0 15,19-18 1,-1-17 0</inkml:trace>
  <inkml:trace contextRef="#ctx0" brushRef="#br0" timeOffset="-200777.631">25259 3316 0,'0'0'0,"-35"18"32,35-36-1,17 0-15,19-17-1,-36 18-15,17-36 16,1-53-1,-53 35 1,-36 54 0,-17 17-1,17 53 1,18 105 0,53-17-1,36 18 1,-1 0-1,-35-18 17,-35-70-17,-18-54 1,0-34-16</inkml:trace>
  <inkml:trace contextRef="#ctx0" brushRef="#br0" timeOffset="-200611.365">24712 3687 0,'-18'0'0,"89"35"0,-124-70 0,18 17 0,35 0 16,0 1-1,70-19 1,71 19 0,1-19-1,-37 19 1</inkml:trace>
  <inkml:trace contextRef="#ctx0" brushRef="#br0" timeOffset="-199995.415">25647 3440 0,'0'-18'16,"-18"18"-1,-17 0 1,17 0-16,-52 18 15,17 17 1,35 35 0,54 1-1,52 0 1,0-36 0,-18-35-1,-34-53 1,-1-18-1,-17 1 1,-18 34 15,0 19-15,0 70 15,0-36-31,0 72 16,17-36-1,36-1 1,35-52 0,-17-35-1,0-35 1,-36-1 0,-35 0-1,0 36 1,-18 53 15,18 35-15,-17 17-1,17-52 1,0 17 0,17-52-1</inkml:trace>
  <inkml:trace contextRef="#ctx0" brushRef="#br0" timeOffset="-199845.66">26194 3263 0,'-18'-17'0,"36"34"0,-71-70 16,35 53 0,1 0-1,17-17 1</inkml:trace>
  <inkml:trace contextRef="#ctx0" brushRef="#br0" timeOffset="-199546.481">26511 3034 0,'0'-18'0,"0"36"0,0-53 31,0 52-15,-17 19 0,17 34-1,0 36 1,-18 0 0,0-18-1,18-53-15,-17 71 16,17-18-1,35-52 1,18-54 0,-18 0-1</inkml:trace>
  <inkml:trace contextRef="#ctx0" brushRef="#br0" timeOffset="-199179.926">26952 3457 0,'-35'-17'31,"88"34"-31,-71-17 0,-35-17 0,71 17 47,0 0-47,17-36 16,18 1-1,-36 0 1,1-1-1,-53 19 1,17 17-16,-35 17 16,18 1 15,-18 35-15,35 18-1,54-1 1,17-17-1,88-35 1,-18-18 0,-88-18-16</inkml:trace>
  <inkml:trace contextRef="#ctx0" brushRef="#br0" timeOffset="-198697.073">27481 3387 0,'0'-18'0,"0"0"16,-17 1-16,-19-1 15,89 89-15,-176-142 16,52 106 0,36 1-1,-18 34 17,53-35-32,0 36 15,35-18 1,18-18-1,18-52 1,-18-36 0,0-36-1,0-34 1,-18-71 0,-35 88-1,0 71 1,0 17-1,-35 18 1,17 88 0,18-17-1,0 105 1,0-52 15,0-18-15,0-36-1,35-52 1,1-36 0</inkml:trace>
  <inkml:trace contextRef="#ctx0" brushRef="#br0" timeOffset="-198065.365">28540 3193 0,'0'0'15,"0"-18"-15,0-17 32,0 52 14,0 1-46,0 0 16,-18-1-16,18 36 16,-35 71-1,17-19 1,18 1 0,18-35-1,35-18 1,17-53-1,36-71 1,-71 36 0</inkml:trace>
  <inkml:trace contextRef="#ctx0" brushRef="#br0" timeOffset="-197882.203">28434 3334 0,'-53'0'16,"106"0"-16,-159 0 16,124 0-1,52 0 1,-34-18-16,34 0 16,18 1-1</inkml:trace>
  <inkml:trace contextRef="#ctx0" brushRef="#br0" timeOffset="-197198.576">28875 3316 0,'0'0'0,"-18"18"31,18-1-16,18-17 1,35 0 0,-18-17-1,0-19 1,-17 19 0,-18-1-1,-35 18 1,-18 18-1,17 17 1,19 18 0,17-35-16,0 35 15,35-1 1,36-34 0,-1-18-1,1 0 16,35-53-15,-53-17 0,-18-1-1,-35 36 1,0 17 0,-18 36 15,1-1-16,17 36 1,35 36 0,18-19-1,-53 18 1,0-35 0,-53-35 15,-18-18-16,54 0-15,-19-18 16,36-35 0</inkml:trace>
  <inkml:trace contextRef="#ctx0" brushRef="#br0" timeOffset="-196832.544">29810 3034 0,'0'0'0,"0"-18"0,-18 1 16,18-1-1,0 36 17,0-1-17,-18 19-15,18 16 31,-17 54-15,17-70-16,-18 16 16,1 72-1,17-36 1,0-35 0,35-35-1,53-18 1,18-36-1,-36-17 1</inkml:trace>
  <inkml:trace contextRef="#ctx0" brushRef="#br0" timeOffset="-196667.555">29863 3263 0,'0'0'0,"-71"0"0,53 0 16,1-17-1,34 17 1,36 0 0,53-18-1,-35 0-15</inkml:trace>
  <inkml:trace contextRef="#ctx0" brushRef="#br0" timeOffset="-196284.302">30427 3228 0,'0'-35'16,"-18"17"-1,1 0 17,-18 18-17,17 0-15,-17 0 16,-54 53 0,36 18-1,36-18 1,34 17-1,54-17 1,53-18 0,17-35-1,-88-35 1</inkml:trace>
  <inkml:trace contextRef="#ctx0" brushRef="#br0" timeOffset="-195850.641">30886 3263 0,'0'-17'0,"0"-1"16,-36-17 0,36 123-16,-35-212 15,106 230-15,-195-212 16,71 106 0,-17 53-1,52-35-15,0 17 16,1 71-1,52-53 1,18-18 0,0-35-1,0-17 1,0-36 0,-18-18-1,-17 36 1,-54 52 31,19 36-32,17-17 1,17 17 0,19-36-1,-19-17-15,36 0 16,-17-17-1</inkml:trace>
  <inkml:trace contextRef="#ctx0" brushRef="#br0" timeOffset="-195534.45">31238 3228 0,'18'-18'0,"17"-17"16,-35-18 0,-17 53-1,-19 106-15,19-212 16,-18 124-1,35 17 1,0-17 0,17 35-1,1 17 1,-1-17 0,-17 0-1,0-18 1,-35-17-1,-53-1 1,17-17 0,54-35-1</inkml:trace>
  <inkml:trace contextRef="#ctx0" brushRef="#br0" timeOffset="-195152.468">31644 3246 0,'0'0'0,"0"-18"31,18 0-15,-1 18-16,1-17 15,17-19 1,18 1-1,-35-18 1,-18 18 0,-35 35-1,-54 18 1,-34 70 0,70 0-1,71 0 1,52-35-1,54 0 1,17-53 0,-35-18 15,-71 18-31</inkml:trace>
  <inkml:trace contextRef="#ctx0" brushRef="#br0" timeOffset="-194304.574">32262 3104 0,'0'-17'32,"0"-1"-17,0 1 1,0-1-16,-18 18 31,0 0-31,-35 0 16,-17 18-1,-1 17 1,71-18-16,0 19 31,35 34-15,36-17 0,-18 0-1,-35-18 1,-18-17-1,-53-18 1,-71 0 0,36-18-1</inkml:trace>
  <inkml:trace contextRef="#ctx0" brushRef="#br0" timeOffset="-193222.351">20514 4692 0,'0'0'0,"-18"0"0,-35 0 16,36 0-1,34 0 32,1 0-47,70 0 16,18 0 15,53 0-15,0 18-1,-71-18 1,-53 17 0,-17-17-1,-36 0 1,-17-17 0,0-1-1,17 18-15,0-18 16,18 1-1</inkml:trace>
  <inkml:trace contextRef="#ctx0" brushRef="#br0" timeOffset="-167396.281">16245 7091 0,'0'0'0,"0"-35"16,-70 17 15,35 0-31,-36-17 16,36 0-16,-1-1 16</inkml:trace>
  <inkml:trace contextRef="#ctx0" brushRef="#br0" timeOffset="-160658.263">16863 3351 0,'0'0'0,"0"-17"16,0-19-16</inkml:trace>
  <inkml:trace contextRef="#ctx0" brushRef="#br0" timeOffset="-157995.5">24024 6262 0,'0'0'0,"0"-18"16,0 1 0,-35-19-1</inkml:trace>
  <inkml:trace contextRef="#ctx0" brushRef="#br0" timeOffset="-92898.657">21819 4533 0,'0'-35'15,"0"17"1,0 1 0,-17 17 15,-1 0-16,0 35 1,1-17-16,-19 17 16,-34 106-1,17-35 1,0-53 0</inkml:trace>
  <inkml:trace contextRef="#ctx0" brushRef="#br0" timeOffset="-92399.978">21484 5080 0,'0'0'47,"0"-18"0,0 1-47,0-1 16,0-17-1,18 0 16,-18 17-31,0-35 16,35-35 0,18-18-1,0 0 1,17 18 0,-17 17-1,-17 54 1,-19 17-1,19 17 1,-19 54 0,-17 17-1,0 18 1,0 53 0,-17-71-1,-1 0 16,0-35-15,18-35 0,0-71 15,0 35-31</inkml:trace>
  <inkml:trace contextRef="#ctx0" brushRef="#br0" timeOffset="-92181.232">21590 4798 0,'-18'0'16,"36"0"-16,-53 0 0,17-18 16,36 18 15,-1 0-16,54 0 1,17-18 0,-70 1-16</inkml:trace>
  <inkml:trace contextRef="#ctx0" brushRef="#br0" timeOffset="-91617.412">22348 4762 0,'0'0'0,"36"-35"32,-36 18-17,17-1 1,-17 0-16,-17 18 47,-19 0-47,-34 0 15,-1 36 1,18-1 0,53-18-16,0 36 15,53 36 1,0-19 0,0 1-1,-35-18 1,-36-36-1,-17 19 17,-53-36-17,0 0 1,17 0 0,18-18-1,35-17 1</inkml:trace>
  <inkml:trace contextRef="#ctx0" brushRef="#br0" timeOffset="-91168.581">22684 4798 0,'0'0'0,"35"-36"16,-17 1 15,-1 35-15,-34-17 15,-19 17-15,1 17-1,17 1-15,-17 17 16,35 18-1,0 18 1,35-1 0,1 1-1,-19-36 1,-17 0 0,-17-17-1,-36-18 1,-36 0 15,1 0-15,71-35-1,17 17-15</inkml:trace>
  <inkml:trace contextRef="#ctx0" brushRef="#br0" timeOffset="-90769.238">23019 4939 0,'0'-18'32,"0"1"-17,17 17 1,1-18-16,0-35 15,-1 0 1,-17 18 15,-35 17-15,-36 36 0,54-18-16,-1 35 15,1 36 1,17 35-1,52-36 1,1-17 0,0-18-1,0-35 1,-35-17 0</inkml:trace>
  <inkml:trace contextRef="#ctx0" brushRef="#br0" timeOffset="-90469.27">23319 4851 0,'17'-36'16,"-17"19"0,-17 70-16,52-106 15,-17 106 1,-1 0 0,-17 35-1,0-35 1,0-18-1,0-17 1,0-54 0,18-17-1,-1 18-15,1-71 16,35 0 0,-18 54-1,-17 34 1,0 0-1</inkml:trace>
  <inkml:trace contextRef="#ctx0" brushRef="#br0" timeOffset="-90002.655">23830 4516 0,'0'0'0,"0"-18"16,0 0-1,0 1 32,0 34-31,-18 1-1,1 52 1,-18 19 0,17 16-1,18 1 1,0 0-1,0-35 1,35-1 0,0-34-1,18-36 1,18-36 0,-36 19-16,36-54 15</inkml:trace>
  <inkml:trace contextRef="#ctx0" brushRef="#br0" timeOffset="-89804.178">23830 4745 0,'0'0'16,"-53"0"-1,53-18 1,0 1-1,71 17 1,17 0 0,-53-18-16</inkml:trace>
  <inkml:trace contextRef="#ctx0" brushRef="#br0" timeOffset="-89620.687">24253 4692 0,'18'0'16,"-36"0"-16,36 18 15,-18-1 1,18 36 0,-1 18-1,-17-18 17,0-36-17</inkml:trace>
  <inkml:trace contextRef="#ctx0" brushRef="#br0" timeOffset="-89105.28">24606 4639 0,'0'0'0,"-17"0"16,-19 53 15,36 0-15,0-36-16,0 54 16,36 17-1,17-52 1,-1-19-1,-16-52 1,-19-53 0,-52-71 15,0 88-15,17 54-1,-17 17 1</inkml:trace>
  <inkml:trace contextRef="#ctx0" brushRef="#br0" timeOffset="-88755.776">24836 4921 0,'0'0'0,"17"36"15,1-19 1,-1-34 15,-17-54-15,18-17-1,17-18 1,36 18 15,-53 70-31,87 36 16,1 35-1,-35 70 1,-36 1 0,-35-36-1,-35-35 1,-36-36 0,54-17-1</inkml:trace>
  <inkml:trace contextRef="#ctx0" brushRef="#br0" timeOffset="-88356.41">25471 4710 0,'0'0'0,"17"0"0,18 0 16,-17-18-16,17 0 15,1 1 1,-19-1 0,-34 18 15,-36 0-15,17 18-1,1 17 1,35 18-1,35 35 1,18-17 0,0-1-1,-53-17 1,-88-35 0,-71-36 15,89 0-31</inkml:trace>
  <inkml:trace contextRef="#ctx0" brushRef="#br0" timeOffset="-87762.306">24359 4480 0,'-17'0'47,"34"0"0,-34 0 31,-1 0-78,0 0 16,1 0-1,-36 0 1,70 0 15</inkml:trace>
  <inkml:trace contextRef="#ctx0" brushRef="#br0" timeOffset="-84828.977">22366 6297 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5:37:02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847 0,'0'-18'94,"0"0"-63,0 1 0,-18 17-31,1 0 16,-36 17-1,-18 19 1,-17 34 0,0 18-1,52-52-15,1 52 16,53-18-1,17-70 1,424-17 47</inkml:trace>
  <inkml:trace contextRef="#ctx0" brushRef="#br0" timeOffset="652.194">1587 582 0,'0'0'0,"0"-18"16,-17 18 31,17 18-16,0 0-31,0-1 15,0 1-15,17 53 16,1 52 0,0-17-1,-1 0 1,-34-53 0,17 17-1,0-35 1,0-17-1,0-53 1,17-36 0,1 1-1,35-36 17,-18 35-17,18 54 1,18 34-1,35 54 1,-36-1 0,-35 1-1,-17-18 1,-18 0 0,0-36-1,35-17 1</inkml:trace>
  <inkml:trace contextRef="#ctx0" brushRef="#br0" timeOffset="1168.411">2522 900 0,'-17'17'0,"34"-34"0,1-1 0,-18 0 16,18 1 0,-18-1-1,-18 0 1,-35 18 0,-17 18-1,-1 17 1,18 36-1,53-36-15,0 18 16,71 18 0,-1-54-1,-17-17 17,0-70-17,-18-1 1,-35 18-1,0 36 1,-35 52 15,35 35-15,-18-17 0,18-35-16,0 17 15,18-17 1,0-18-16</inkml:trace>
  <inkml:trace contextRef="#ctx0" brushRef="#br0" timeOffset="1385.957">2752 864 0,'0'0'0,"0"-35"16,0 17 15,0 1-31,0 34 31,0 1-15,0 70-1,17 18 1,1 18 0,-36-89-16</inkml:trace>
  <inkml:trace contextRef="#ctx0" brushRef="#br0" timeOffset="1416.608">2663 1393 0,'36'36'0,"-19"34"16,19-34-1</inkml:trace>
  <inkml:trace contextRef="#ctx0" brushRef="#br0" timeOffset="1534.295">2822 1799 0,'0'0'0,"-17"-17"31,17-19-15,-18-52 15,18-71-31</inkml:trace>
  <inkml:trace contextRef="#ctx0" brushRef="#br0" timeOffset="1817.408">2805 847 0,'0'0'0,"17"-18"15,18 0 1,-17 1-1,35 17 1,-35 35 0,-1 0-1,-17 18 1,0 0 15,-35 0-31,0-18 31,-18-17-15,18-18-16</inkml:trace>
  <inkml:trace contextRef="#ctx0" brushRef="#br0" timeOffset="2318.189">3210 512 0,'0'0'0,"0"-18"0,0 0 31,18 1-15,-18 34 31,0 1-47,18 17 16,-1 53-1,-17 1 1,0-1-1,0 0 1,18 0 0,-1-17-1,1-18 1,-18-18 0,35-17-1,18-18 16,-35-18-31,17 0 16,53-70 0</inkml:trace>
  <inkml:trace contextRef="#ctx0" brushRef="#br0" timeOffset="2519.886">3228 776 0,'0'0'0,"-35"0"16,70 0 31,0 0-47,18-18 0,71-17 15</inkml:trace>
  <inkml:trace contextRef="#ctx0" brushRef="#br0" timeOffset="3034.111">3757 794 0,'0'17'0,"-18"-17"16,36 0 31,0 0-47,35-17 31,-36 17-31,1-18 16,0-35-1,-18 36 1,-36 17 0,-17 0-1,0 35 1,18 18-1,35 35 1,18-18 0,17-17-1,18 0 1,18-17 0,-19-36-1,19-53 1</inkml:trace>
  <inkml:trace contextRef="#ctx0" brushRef="#br0" timeOffset="3347.852">4163 776 0,'0'0'0,"0"-35"16,0 17 0,17 36-1,19 35 1,-19 17-1,-17 1 1,0-1 0,0-34-1,0-54 32,18-17-47,17-53 16,36-36-1,-36 36 17,-17 53-17,-36 35-15,-52 0 0</inkml:trace>
  <inkml:trace contextRef="#ctx0" brushRef="#br0" timeOffset="4318.598">2805 988 0,'17'0'0,"1"0"16,-18 17 77,17 19-61,-17-19-32,0 1 15,0 0-15,0 17 16,0 18 0,0 0-1,0-36 1,0 19-1,0 17 17,0-18-17,0 0 1,0-17 0,0 17-1,-17-17 1,17-1-1,0 1 1,0 17 0,-18 0 15,18-17-15,-17-18 15,-1 0 0,18-18-15</inkml:trace>
  <inkml:trace contextRef="#ctx0" brushRef="#br0" timeOffset="5311.374">5027 811 0,'0'0'0,"-18"0"15,-17 0 1,18 0 0,-1 0-1,36 0 17,-1 0-17,107 0 1,34 0-1,-34 0 1,-89 0-16,0 0 16,1 0-1,-54 0 17,0 0-17,-17 0 1,35-17-1</inkml:trace>
  <inkml:trace contextRef="#ctx0" brushRef="#br0" timeOffset="5660.838">6015 547 0,'0'-18'15,"-18"1"16,18 34 16,-17 1-47,-19 52 32,36-52-32,-17 35 15,-72 70 1,72-87-16</inkml:trace>
  <inkml:trace contextRef="#ctx0" brushRef="#br0" timeOffset="6043.815">5821 988 0,'0'0'32,"17"0"-1,1 0-15,0-18-1,17 0 1,0 18-1,1 0 1,16 0 0,-34 0-1,35-35-15,-18-18 16,1 0 15,-19-17-15,-17 35-1,0-1 1,0 19 0,-17 34 15,-1 54-15,0 17-1,1 18 1,-36-71-1</inkml:trace>
  <inkml:trace contextRef="#ctx0" brushRef="#br0" timeOffset="6109.638">6068 1217 0,'0'0'16,"-18"0"-1,0-35 1</inkml:trace>
  <inkml:trace contextRef="#ctx0" brushRef="#br0" timeOffset="7961.924">5962 529 0,'0'-17'15,"0"34"48,0 1-63,0-1 16,0 1-1,0 0 1,-18 17-1,18 0 1,0 1 0,0-19-1,0 1-15,0-1 16,-17 19 0,-1-19-1,0 19 1,18-19 15,-17-17-15,17 36-1,-18-19 1,18 1 0,-18-1-1,18 1 1,-17 0-1,17-1 1,0-34 109</inkml:trace>
  <inkml:trace contextRef="#ctx0" brushRef="#br0" timeOffset="8434.005">5786 988 0,'17'0'31,"1"0"0,-1 0-15,1 0 0,0 0-1,-1 0-15,19 0 16,-1 0-1,0 0 17,0 0-17,-17 0 1,17 0 0,-17 0-1,0 0 1,-1-18-1,1 18 1,-18-18 78,0 1-79,-18-1 1</inkml:trace>
  <inkml:trace contextRef="#ctx0" brushRef="#br0" timeOffset="9081">6138 653 0,'0'17'78,"0"1"-63,0 0 1,-17-1 0,17 1-16,0 17 15,0 0 1,0 18-1,-18-17 1,18-1 0,0 0-1,0 18 1,-18 18 0,1-1-1,-1-17 1,18-18-1,0 1 1,0-19 15,0 1-15,0-36 46,0 1-46,0-1 0,0 0-1</inkml:trace>
  <inkml:trace contextRef="#ctx0" brushRef="#br0" timeOffset="10054.932">1429 1870 0,'0'0'0,"-36"-18"16,19 18-1,-1 0 1,1 0-1,-1 0 32,36 0-15,-1 0-17,160 0 1,-89 0-16,370-18 15,-70 18 1,318 0 0,70 0-1,-17 0 1,-89-52 0,-123 34-1,-18 0 1,-318 1-1,-105-1 1,-53 0 0,-53 1 77,-17-1-93,-19 0 16</inkml:trace>
  <inkml:trace contextRef="#ctx0" brushRef="#br0" timeOffset="25447.045">617 2628 0,'0'0'0,"18"-17"16,-18 34 78,0 1-79,0-1-15,0 19 0,0 70 16,0-36-1,0-17 1,0 71 0,-18-1-1,18-17 1,-17-36 0,17-34-1,0-19 1,0-70-1,17-17 1,1 35-16</inkml:trace>
  <inkml:trace contextRef="#ctx0" brushRef="#br0" timeOffset="25829.873">582 2734 0,'0'0'0,"-18"0"15,1-18 1,17 1 0,17-1-1,107 0 1,35 1 0,-1 17-1,-87 0 1,-53 0-1,-36 17 1,-53 19 0</inkml:trace>
  <inkml:trace contextRef="#ctx0" brushRef="#br0" timeOffset="26079.562">653 3034 0,'0'0'0,"-36"35"16,19-17-1,105-1 17,-70-17-17,105 0 1,-88 0-16,71 0 15,-18-17 1,-52-1 0</inkml:trace>
  <inkml:trace contextRef="#ctx0" brushRef="#br0" timeOffset="26479.548">1182 3087 0,'17'0'63,"1"0"-48,0 35-15,17 0 16,0 36-1,-35-18 1,0 0 0,0-36-16,0 19 31,0-54 0,18-35-15,17-35-1,-35 53-15,53-54 16,-35 37 0,-18 34-1,0 0 1</inkml:trace>
  <inkml:trace contextRef="#ctx0" brushRef="#br0" timeOffset="26976.736">1782 3104 0,'35'-17'32,"-35"-1"-32,0 1 31,-18-1-16,-52 18 1,-1 0 0,-17 35-1,35 36 1,18 35 0,52-71-1,-17-18-15,88 19 16,-17-36-1,17-18 1,0-52 0,-35-19-1,-53 72 1,0 52 31,-17 18-32,34 0 1,36-18 0,-17-17-1,-19-18-15,1 0 0</inkml:trace>
  <inkml:trace contextRef="#ctx0" brushRef="#br0" timeOffset="27609.232">2205 3246 0,'0'17'47,"0"1"-31,0-1-1,0 1 1,17 0-1,-17-36 32,0 0-47,0-17 16,0 0 0,0-71-1,18 18 1,0 70-16,35-17 15,17 88 1,18 17 0,-35 1-1,-17 0 1,-19-71 0,-17 35-1,0-53 16,0-35-15,0-35 0,36 35-1,-36 36-15,35 17 16,18 52 0,0 19-1,-36 17 1,-17-35-1,0 0 1,0-35 0,-17-18-1,17-36 1</inkml:trace>
  <inkml:trace contextRef="#ctx0" brushRef="#br0" timeOffset="27991.869">2981 3263 0,'0'-17'0,"18"17"16,-1-18-1,1 0 1,0 18-16,17-53 15,-18 18 1,-17 17 0,-17 18-1,-36 18 1,0 35 0,18 0-1,35 17 16,0 1-15,17-18 0,19-35-1,17-18 1,-1-18 0</inkml:trace>
  <inkml:trace contextRef="#ctx0" brushRef="#br0" timeOffset="28641.794">3528 3175 0,'-36'-18'15,"19"18"1,-1 0 0,1 0-1,-1 36 1,18 34 0,0 18-1,35-35 1,0-17-1,36-19 1,-36-17-16,36-17 16,-18-54-1,17-17 1,-34 17 0,-36 54-1,0 34 16,-18 54-15,18-36 0,35 18-1,18-18 1,35-35 0,18-17-1,-53-36 1,-18-35-1,-35-1 1,0 36 0,-70 18-1,35 35 1,-1 0 0,54 0-1</inkml:trace>
  <inkml:trace contextRef="#ctx0" brushRef="#br0" timeOffset="29040.42">4410 3122 0,'0'0'0,"-18"-35"31,0 35-16,-17 0 1,35 17-16,-17 36 16,17 18-1,52-1 1,19-17 0,-18-35-1,-18-18 1,0-53 15,-17 0-15,-36-53-1,-34 53 1,-19 36 0,18 17-1,35 35 1</inkml:trace>
  <inkml:trace contextRef="#ctx0" brushRef="#br0" timeOffset="29406.552">4780 3193 0,'0'17'47,"0"1"-47,0 0 16,35 34-1,-35-34-15,18 53 16,-18-36 0,18 0-1,-18-52 16,-18-36-15,18 0 0,18-53-1,-18 71-15,35-54 16,0 37 0,-17 16-1</inkml:trace>
  <inkml:trace contextRef="#ctx0" brushRef="#br0" timeOffset="29739.652">5292 2840 0,'0'0'0,"0"-18"15,0-17 1,0 53 31,0-1-47,0 71 16,17-52-16,-17 70 15,18 17 1,-18-35 15,-18-17-15,1-36-1,17-53 1</inkml:trace>
  <inkml:trace contextRef="#ctx0" brushRef="#br0" timeOffset="30105.939">5521 3069 0,'0'0'0,"18"-35"16,-18 17-1,-18 18 1,0 0 0,-35 18-1,0 0 1,1 17-1,16-18 1,36 19 15,0-19-31,18 1 16,52 17 0,-17-17-1,18 17 1,0 0-1,-36-17 1,0-18 0,-17-18 15</inkml:trace>
  <inkml:trace contextRef="#ctx0" brushRef="#br0" timeOffset="30904.235">6438 2311 0,'0'0'0,"18"-18"0,-18-17 31,17 17-31,-17 0 31,-17 18 1,-1 18-17,-17 17 1,17 18-1,-17 53 1,0 18 0,-1 17-1,-16 17 1,-1 1 0,0-18-1,0 18 1,-18 0-1,-17 0 1,53-106-16,-36 70 31,18-35-15,36-35 0,17-18-1,0-52 48,0-1-48,0 0 1,0 1 15,0-1-31,0 1 0</inkml:trace>
  <inkml:trace contextRef="#ctx0" brushRef="#br0" timeOffset="31718.843">7214 2575 0,'0'0'15,"0"-53"-15,0 18 32,0 17-17,-17 18 1,17 18-1,-18 70 1,0 36 0,18-36-1,0 71 1,0-36 0,-17 1-1,-1-71 1,18-36-1,0-105 32,0 17-47</inkml:trace>
  <inkml:trace contextRef="#ctx0" brushRef="#br0" timeOffset="32036.096">7214 2505 0,'0'0'0,"0"-36"15,18-34 1,0 17 0,34 18-1,1 35 1,18 17 0,0 36-1,-19 35 1,-34 1-1,-18-1 1,-70 18 0,-19-53-1,1-1 17,18-16-17,34-36 1</inkml:trace>
  <inkml:trace contextRef="#ctx0" brushRef="#br0" timeOffset="32403.002">7532 2910 0,'70'0'16,"-52"0"-1,0 18-15,-1 0 16,1 35 0,0 0-1,-18-1 1,0 1 15,-18-17-15,18-54 15,0-17-15,0-53-1,0 52-15,35-34 16,53-36 0,-35 71-1,0 17 1</inkml:trace>
  <inkml:trace contextRef="#ctx0" brushRef="#br0" timeOffset="32735.435">8132 2805 0,'17'0'0,"-34"0"47,17 17-31,-36 18-1,1 54 1,35-72-16,0 72 16,53-19-1,35-17 1,-17-53 0,-18-35-1,-36-36 1,-34-35-1,-36-17 1,-36 88 0,19 35-1,35 0 1</inkml:trace>
  <inkml:trace contextRef="#ctx0" brushRef="#br0" timeOffset="33117.958">8643 2893 0,'0'0'0,"18"-18"16,-18 0 0,0 36 30,0 0-46,0 52 16,0 36 0,0-53-16,0 35 15,-36 106 17,19-53-32,-19-17 31,36-54-16,-17-52 1,-36-53 0,0-53-1,18-1 1,17-34 0</inkml:trace>
  <inkml:trace contextRef="#ctx0" brushRef="#br0" timeOffset="33334.63">8555 2593 0,'0'0'0,"17"0"16,-17-18-16,18 1 15,-18 34 32,0 1-31,-18 0-16</inkml:trace>
  <inkml:trace contextRef="#ctx0" brushRef="#br0" timeOffset="33784.968">8802 2875 0,'17'18'16,"1"-18"-16,0 0 16,-1 0-16,1 0 15,17-18 16,1-17-15,-1-18 0,-35 18-1,-53 52 17,0 36-17,0 18 1,0-1-1,53 19 1,0-37 0,18-16-16,35-1 15,35-17 1,0-18 0,18-53-1,-53 0 1</inkml:trace>
  <inkml:trace contextRef="#ctx0" brushRef="#br0" timeOffset="34116.294">9490 2787 0,'0'-18'0,"0"36"0,0-53 16,0 17-1,-18 18 16,-35 35-15,0 18 0,18 0-1,0 18 1,35 17 0,0-18-1,17-17 1,36 0-1,18-35 17,-1-36-17,1-52 1,-18-1-16</inkml:trace>
  <inkml:trace contextRef="#ctx0" brushRef="#br0" timeOffset="34498.355">9860 2364 0,'0'0'0,"0"-18"0,18 0 15,-18 1 1,0 34 15,0 1-31,0 35 16,0 35 15,0 18-15,-18-71-16,0 53 15,1 71 1,17-53 0,0-18-1,0-35 1,35 0-1,0-53 1,36 0 0,-18-53-1,-18-53 1,-35 71 0</inkml:trace>
  <inkml:trace contextRef="#ctx0" brushRef="#br0" timeOffset="34632.293">9790 2699 0,'0'0'0,"0"-18"16,17 18-1,89 0 1,35-18 0,-53 1-16</inkml:trace>
  <inkml:trace contextRef="#ctx0" brushRef="#br0" timeOffset="35847.015">864 3828 0,'0'0'0,"-17"0"15,-1 0-15,-17 0 16,17 0-16,-17 17 16,17-17-1,36 18 1,35 0 0,88-18-1,53 0 1,123 0-1,107 0 1,-1 0 15,-17 0-15,35 0 0,17 0-1,-87-18 1,-142 18-1,-105-18 1,-54 18 0,-35 0-1,1 0 1,-36-17 62,-18-1-62,0 0-16,18 1 15</inkml:trace>
  <inkml:trace contextRef="#ctx0" brushRef="#br0" timeOffset="36729.984">7020 3739 0,'0'0'0,"-35"0"15,-18 0 1,35 0 0,71 18 30,36 0-46,105-18 16,53 17 0,-1-17-1,-52 0 17,-105 0-17,-54 0 1,-53 0 15,1 0-15,-19 0-1,36-35 1</inkml:trace>
  <inkml:trace contextRef="#ctx0" brushRef="#br0" timeOffset="37362.026">9137 3792 0,'-18'0'0,"36"0"0,-71 18 15,0-18 1,35 0 0,-17 0-16,18 0 31,34 0 0,1 0-15,88-18-1,105 18 1,89 0 0,-53 0-1,-88-17 1,-89-1 0,-34 0-1,-19 18 1,1 0 31,-18-17-32</inkml:trace>
  <inkml:trace contextRef="#ctx0" brushRef="#br0" timeOffset="40506.93">653 4692 0,'-18'0'16,"18"18"78,0 52-79,0-35-15,0 36 16,0 52 0,18 1-1,-18-54 1,0-34 15,0-54 0,17-52-15,-17 17 0,18 17-16,-18 19 0</inkml:trace>
  <inkml:trace contextRef="#ctx0" brushRef="#br0" timeOffset="41090.376">776 4498 0,'-18'0'32,"36"0"-1,17 0-15,36 18-1,70 34 1,-17 1-1,-72-35-15,54 53 16,-35-1 0,-18-17-1,-36-18 1,-17 18 0,-35-17-1,-53 34 1,17 1-1,-34 17 1,-1 0 15,35-17-15,18-1 0,0-17-1,18-18 1,17-17-1,18-36 17,0-35-17,0 36-15</inkml:trace>
  <inkml:trace contextRef="#ctx0" brushRef="#br0" timeOffset="43417.372">2399 4798 0,'0'0'15,"0"-18"-15,18-17 16,-1 35 0,-17 17 31,-17-17-32,-1 53 1,18-17-16,-18 105 15,1-53 1,-1 35 0,18-34-1,0-19 1,0-52 0,0-36-1,0-52 1,0-1-1</inkml:trace>
  <inkml:trace contextRef="#ctx0" brushRef="#br0" timeOffset="43666.88">2452 4710 0,'0'0'0,"0"-18"16,0 0-1,17 18 17,1 18-17,17-18-15,71 35 16,-18 0 0,18-17-1,-18-18 1,-52 0-1</inkml:trace>
  <inkml:trace contextRef="#ctx0" brushRef="#br0" timeOffset="44116.174">2963 4745 0,'0'17'0,"0"-34"0,-35 70 16,0 0 15,-1-18-16,19-35 1,17-53 15,0-18-15,35-17 0,18 18-1,-35 52-15,-1 0 16,19 36-1,-1 35 1,0 18 0,-17 34-1,-1 72 1,-17-89 0,0 35-1,0-34 16,0-54-15,0-17 0,36-36 15,17-17-31</inkml:trace>
  <inkml:trace contextRef="#ctx0" brushRef="#br0" timeOffset="44665.362">3810 4957 0,'0'0'0,"18"-18"0,-18 0 16,0-17 15,-36 17-15,-17 1-1,-35 17 1,18 17 0,17 72-1,35 16 1,53-16-1,54-19 1,16-52 0,-34-18-1,-18-71 1,-53-35 0,0 1-1,0 87 1,0 0-16,-18 18 31,18 53-15,18 18-1,35-1 1,0 1 0,0-36-1,0-35 1,-1-18-1</inkml:trace>
  <inkml:trace contextRef="#ctx0" brushRef="#br0" timeOffset="45014.236">4198 4992 0,'0'0'0,"0"-18"0,0-17 16,0 17 0,18 54 15,17 34 0,0 1-15,1-18-1,16 35 1,-34-53 0,0-35-1,-1-18 1,1-70-1,0-18 1,-18-35 0,0 53-1,0 53 1,0 52 15</inkml:trace>
  <inkml:trace contextRef="#ctx0" brushRef="#br0" timeOffset="45397.034">4674 5045 0,'18'0'47,"-18"-18"-47,0 0 15,18 1 1,-1-54 0,-17 18-1,0 18 1,-17 35-16,-1 0 16,-35 53-1,35 35 1,36 0-1,17 18 17,18-53-17,18 35 1,-1-70 0,-34-18-1,-19 0-15</inkml:trace>
  <inkml:trace contextRef="#ctx0" brushRef="#br0" timeOffset="45697.246">5027 5292 0,'0'0'16,"0"-36"15,0 1-15,-18-35-1,18-19 1,18-16-1,17 34 1,-17 53 0,88 18-1,0 53 1,-36 53 0,-52 0-1,-18-18 1,-18-17-1,1-54 1</inkml:trace>
  <inkml:trace contextRef="#ctx0" brushRef="#br0" timeOffset="46279.607">6032 4674 0,'0'0'0,"0"-17"0,0-1 0,0-17 16,0 17 15,-17 18-15,-1 0 0,18 18-1,0 52 1,0 71-1,0 18 1,0-106-16,0 106 16,0-36-1,0-52 1,0-18 0,-35-71-1,17-35 1</inkml:trace>
  <inkml:trace contextRef="#ctx0" brushRef="#br0" timeOffset="46578.715">5997 4657 0,'0'0'0,"0"-36"0,-17 1 16,-1-53-1,18 53 1,53 17-1,17 36 1,54 35 0,-18 70-1,-89-70 1,-52 53 0,-35-36-1,-1-17 1,18-35-1,35-18 1</inkml:trace>
  <inkml:trace contextRef="#ctx0" brushRef="#br0" timeOffset="46961.825">6491 5027 0,'53'35'16,"-35"1"0,17-1-1,0 18 1,-35 0-1,0-18 1,0-17 0,0-36-1,0-17 17,0-36-17,35-35 1,18 1-1,-35 87-15,35-35 16,-18 53 0,-17 0-16</inkml:trace>
  <inkml:trace contextRef="#ctx0" brushRef="#br0" timeOffset="47362.09">7285 5027 0,'0'0'15,"0"-35"1,-18 17 0,-17 1-1,0 34 1,-1 36-1,1 18 1,35-18 0,18 35-1,52-53 1,1-35 0,-36-53-1,-35-53 1,-18-17-1,-34 52 1,-1 54 0,17 34 15</inkml:trace>
  <inkml:trace contextRef="#ctx0" brushRef="#br0" timeOffset="47745.79">7567 4957 0,'0'0'0,"0"-18"0,18 0 15,-1 1 1,-17 34 15,0 36-15,0 106-1,36-18 1,-1 18 0,-35-18-1,0-35 1,-18-36 15,18-52-31,-35 0 16,-18-18-1,0-53 1,18-18 0,35-35-1,0-35 1,0 88-16</inkml:trace>
  <inkml:trace contextRef="#ctx0" brushRef="#br0" timeOffset="47913.114">7514 4710 0,'0'0'0,"0"-18"0,0-17 15</inkml:trace>
  <inkml:trace contextRef="#ctx0" brushRef="#br0" timeOffset="48394.298">7955 4904 0,'0'0'0,"-18"0"16,36 0 15,0 0-15,17 0-1,-17 0-15,35-36 16,-36-17 0,-17 18-1,-17 17 1,-72 36 0,19 35-1,17 35 1,18 0-1,52-17 1,36 17 0,53-35-1,18-35 1,-1-18 0,18-71 15</inkml:trace>
  <inkml:trace contextRef="#ctx0" brushRef="#br0" timeOffset="48725.573">8643 4815 0,'0'-17'0,"0"34"0,0-52 16,0 17-16,0-17 16,-35 35 15,-1 53-16,1 18 1,18 17 0,17 18-1,0-18 1,35 0 0,18-35-1,0-18 16,0-35-15,-36 0-16,36-53 16,18-35-1,-18 0-15</inkml:trace>
  <inkml:trace contextRef="#ctx0" brushRef="#br0" timeOffset="49092.522">9031 4498 0,'0'0'0,"0"-18"31,-18 18-31,1 0 32,17 18-17,0 0-15,0 17 16,17 53-1,-17 18 1,0 17 0,0 1-1,-17-18 1,17-36 0,17-17-1,19-53 1,17-18-1,17-52 1,-35-36 0,-35 53-16</inkml:trace>
  <inkml:trace contextRef="#ctx0" brushRef="#br0" timeOffset="49209.259">8925 4692 0,'-17'0'16,"34"0"-16,-52-18 0,17 18 15,54 0 1,69 0 0,37-17-1</inkml:trace>
  <inkml:trace contextRef="#ctx0" brushRef="#br0" timeOffset="50306.636">2328 6350 0,'0'0'16,"18"0"46,17 0-62,1 0 16,52 0 0,35 0-1,-35 0 1,-70 0-16,0 0 16,-1 0-1,-17-18 16,18 18-31</inkml:trace>
  <inkml:trace contextRef="#ctx0" brushRef="#br0" timeOffset="51005.159">3510 6156 0,'0'0'0,"-18"0"0,1 0 31,-1 0-15,1 35-1,-19 36 1,1 17 0,35 0-1,35-17 1,18-18 15,35-53-31,1-36 31,-19-34-15,-35-1 0,-17 36-1,-18 53 1,0-1-1,35 54 1,18-36 0,0 0-1,35-17 1,1-36 0,-72 18-16,36-70 15,-35-54 1,-18-17-1,-71 53 1,1 35 15,-19 53-15,72 18 0,34-1-16</inkml:trace>
  <inkml:trace contextRef="#ctx0" brushRef="#br0" timeOffset="51522.136">4233 5909 0,'0'0'0,"0"-18"0,0-35 16,0 36-1,0 34 16,0 72-15,0-36 0,18 88-1,0-35 1,-1 35 0,1-53-1,-18-53 1,0-17-1,0-71 1,18-53 0,-1-17-1,18 34 1,18 72 0,0 34-1,71 72 1,-71-19-1,-36 1 1,-17-1 0,-53-35 15,18-17-15,35-36-1</inkml:trace>
  <inkml:trace contextRef="#ctx0" brushRef="#br0" timeOffset="51988.102">5045 6262 0,'0'0'0,"17"-18"0,-17-17 16,0-18-1,0 18 1,-53 17-1,-17 18 1,-18 71 15,52-36-15,36 53 0,53 0-1,36-35 1,-19-53-1,-17-53 1,-35-35 0,-18 18-1,0 34 1,0 54 0,0 35-1,17 35 1,19 0-1,-1-35 1,0-35 0,-17-18 15,-18-18-31</inkml:trace>
  <inkml:trace contextRef="#ctx0" brushRef="#br0" timeOffset="52354.216">5450 5838 0,'0'0'0,"0"-35"15,0 0 1,18 35 0,0 35-1,-1 0 1,-17 54-1,0 52 1,0 0 0,0-18 15,0 1-15,0-36-1,18-35 1,0-35-1,35-36 1,-18-17 0,18-89-1,-36 36-15</inkml:trace>
  <inkml:trace contextRef="#ctx0" brushRef="#br0" timeOffset="52519.549">5503 6103 0,'0'0'0,"-17"0"0,-1 0 16,71 0 15,-35 18-15,35-18 0,-1 0-1,-34 0-15</inkml:trace>
  <inkml:trace contextRef="#ctx0" brushRef="#br0" timeOffset="52769.914">6191 6456 0,'0'0'0,"0"35"47,0-17-47,0 35 16,0 17-1,-17-52 1,-1 35-16,-17 0 31</inkml:trace>
  <inkml:trace contextRef="#ctx0" brushRef="#br0" timeOffset="53634.948">6579 6350 0,'0'-18'16,"-17"18"15,17 36-31,-18 17 16,0-1 15,18-16-31,18 34 15,35 1 1,35-36 0,0-35-1,1-35 1,-19-89 0,-35 54-1,-35 35 1,0 70 15,18 18-15,35 0-1,0-18 1,17-17 0,1-18 15,-36-53-16,-17-18 1,-18 36-16,0-18 16,-35-53-1,-1 71 1,1 35 0</inkml:trace>
  <inkml:trace contextRef="#ctx0" brushRef="#br0" timeOffset="54150.89">7461 5980 0,'0'0'0,"-17"-36"15,-19-17-15,19 36 31,17 34-15,0 54 0,0 17-1,0 71 1,35 0 0,-35-36-1,18-35 1,-1-52-1,1-125 17,0 36-17,-18 18-15,52-71 16,-16 71 0,34 17 15,18 71-16,-17 18 1,-53-1 0,-18 1-1,0-36 1,-18-17 0,18-36-1,0 1 1</inkml:trace>
  <inkml:trace contextRef="#ctx0" brushRef="#br0" timeOffset="54716.188">8096 6279 0,'0'-35'0,"0"70"0,18-70 32,0 106-17,-1-1 16,18 18-15,18-35 0,-17-35-1,34-36 1,1-35 0,-71-17-1,17 35-15,19-54 16,34-16-1,-70 69 1,-17 54 0,-19 53-1,1 52 1,35 18 0,0 71-1,18-71 16,17 18-15,-35-36 0,0-35-1,-35-70 1,-71-18 0,18-71-1,-18 1 1,53-36-1,53 0 1,53 0 0,-18 71-16</inkml:trace>
  <inkml:trace contextRef="#ctx0" brushRef="#br0" timeOffset="54948.399">9084 6509 0,'0'0'0,"18"0"16,-1-18-1,-17 36 1,18-1 0,-18 54-1,-35-1 1,-1 1-1,1-18 1</inkml:trace>
  <inkml:trace contextRef="#ctx0" brushRef="#br0" timeOffset="56065.296">9754 5838 0,'-17'-17'15,"17"-1"17,0 36-1,0-1-16,0 72 1,0 34 0,17-88-16,-17 54 15,18 16 1,0-16 0,-18-54-1,0-88 16,-36-53 1,36-53-17,36-17 1,16 17 0,19 71-1,-18 53 1,0 52-1,0 54 1,0 17 0,0 18-1,-53-71-15,35 106 16,-17-35 0,-1-18-1,-17-35 1,0-70 15</inkml:trace>
  <inkml:trace contextRef="#ctx0" brushRef="#br0" timeOffset="56246.632">9966 6085 0,'-35'0'0,"70"0"0,-88 0 16,35-17-16,-17-1 15,53 0 1,88 18 0,17 0-1,1 0 1,-54 0 0</inkml:trace>
  <inkml:trace contextRef="#ctx0" brushRef="#br0" timeOffset="56796.334">10654 6032 0,'0'0'0,"0"-17"16,0-1 0,-18 1-1,-17-19 1,-18 36-1,-18 36 1,19 34 0,52 54-1,0-54 1,70 18 0,1-70-1,-18-18 1,0-88-1,-36-36 1,1-52 15,-18 17-15,0 36 0,-18 70-1,1 35 1,-19 53-1,19 36 1,17 17 0,53 89-1,-36-36 1,18-35 0,-17-36-1,0-52 1,-1-18-1</inkml:trace>
  <inkml:trace contextRef="#ctx0" brushRef="#br0" timeOffset="57178.768">11077 6015 0,'0'0'0,"-17"-35"16,-1 35-16,0-18 15,1 0 1,17 36 0,35 35-1,0 17 1,0 1 0,18 0-1,0-36 1,-17-35-1,-1-53 17,0-18-32,0-52 31,-17-1-15,-18 71-1,0 36 1,-35 17-1</inkml:trace>
  <inkml:trace contextRef="#ctx0" brushRef="#br0" timeOffset="60174.214">617 7673 0,'0'18'16,"-17"-18"0,-19 0-1,19-18 1,-18-17-1,17 17 1,18 0-16,18-17 16,34 0-1,37 17 1,-1 18 0,-35 53-1,-36 35 16,-70 53-15,-35-52 0,18-19-1,34-52 1,36-54 15,0 19-31,0-18 16,18 52 31,0 1-47,-1-18 0,19 35 15,17 0 1,35 18 0,-53-53-1,0 0 16,-17-17-31</inkml:trace>
  <inkml:trace contextRef="#ctx0" brushRef="#br0" timeOffset="60691.042">847 7320 0,'0'0'0,"0"-18"16,-18 18 0,36 18 15,-1 0-31,36 35 16,35 17-1,-17-34 1,35 34 15,-18 1-15,-35-18-1,-35-36 1,-18 18 15,-18-17-15,0 0-16,-17 17 15,-36 71 1,1-18 0,-18 0-1,17-17 1,-17-1 0,53-52-1,35 0 1,0-36 15,0-17-15</inkml:trace>
  <inkml:trace contextRef="#ctx0" brushRef="#br0" timeOffset="67863.172">2593 7602 0,'0'-17'31,"0"-19"-15,0 19-1,-18 17 16,18 17-15,0 36 0,0-35-16,0 70 15,0-35 1,0 53 0,0-36-1,-17-17 1,-1-17-1,18-54 17,0-53-17,0 1 1</inkml:trace>
  <inkml:trace contextRef="#ctx0" brushRef="#br0" timeOffset="68244.886">2628 7532 0,'0'-71'31,"0"36"-15,18 0 0,35 17-1,-18 18-15,71 18 16,17 35-1,-17 52 1,-71 1 0,-35 0-1,-52 0 17,16-71-17,-87 36 1,-1-54-1,36 1 1,35-18 0,53-18 15,35-17-15</inkml:trace>
  <inkml:trace contextRef="#ctx0" brushRef="#br0" timeOffset="68661.017">3298 7885 0,'0'-18'47,"18"18"-31,-18-18-16,18 1 15,-1-1-15,1-35 16,-18 35 0,-18 1-1,-35 17 1,-17 35-1,17 36 1,53-1 0,35-17-1,53 0 1,18-35 15,18-18-15,-36-18-16</inkml:trace>
  <inkml:trace contextRef="#ctx0" brushRef="#br0" timeOffset="68977.057">3881 7761 0,'0'0'16,"17"-18"-16,-17 1 15,0 52 32,0-17-47,0-1 0,0 72 16,0-1-1,35 18 1,-35 52 15,-17-69-15,-18-37-1,-18 1 1,0-35 0,35-71-1,18-17-15</inkml:trace>
  <inkml:trace contextRef="#ctx0" brushRef="#br0" timeOffset="69243.131">3933 7726 0,'0'-18'16,"0"36"-16,0-53 0,36 17 16,34 18-1,18 18 17,-35 34-17,-35 19 1,-36-18-1,-35 0 1,-35 0 0,0-18-1,35-17 1,36-18 0</inkml:trace>
  <inkml:trace contextRef="#ctx0" brushRef="#br0" timeOffset="69592.243">4357 7902 0,'0'0'0,"17"0"31,1 0-15,-18-17-16,18 17 15,17 0 1,0-36-1,-17 19 1,-18-36 0,0 35-1,-35 0 1,-36 54 0,36 17-1,35 17 1,17 1-1,36-1 1,18-34 0,-53-19-1</inkml:trace>
  <inkml:trace contextRef="#ctx0" brushRef="#br0" timeOffset="69909.558">4639 8114 0,'0'-18'31,"0"1"-15,0-36 0,0 0-1,18-35 1,35 17 0,17 36-1,36 52 1,-18 54-1,-70-53-15,35 52 16,-36-17 0,-17 0-1,-53-18 1,18-35 15,18 0-15,17-17-16</inkml:trace>
  <inkml:trace contextRef="#ctx0" brushRef="#br0" timeOffset="70626.029">5821 7285 0,'0'-35'16,"0"17"-1,0 36 17,0 17-17,0-18-15,-18 107 16,18 17 0,-17 0-1,-1-17 1,-17-54-1,17 18 1,0-35 0,18-35-1,0-36 1,0-35 0,18-35-1,-18-18 16,-18 18-15,-17 71 0,-35 17-1,-19 17 1,-17 36 0,54 18-1,34 17 1,53-18-1,36-34 1,35-19 0,-18 1-1,0-53 1,-17-1 0</inkml:trace>
  <inkml:trace contextRef="#ctx0" brushRef="#br0" timeOffset="71257.044">5891 7920 0,'0'-18'16,"18"18"-1,0 0 1,-1 0 0,19-17-1,-19-1-15,18-17 16,1-18-1,-36 17 1,-18 19 0,0 17-1,-52 53 1,70 17 0,0-34-1,0 34 16,35-17-15,18-18 0,18-17-1,-36-18 1,0 0 15,-17 0-15,-18-18-16,18 1 15,-18-19 1,0-34 0,17-18-1,36-1 1,35 72 0,18 34-1,0 72 1,-71-19 15,-35 1-15,-17-36-1,-19-17 1,-17-18 0</inkml:trace>
  <inkml:trace contextRef="#ctx0" brushRef="#br0" timeOffset="71824.053">7161 7832 0,'0'0'0,"18"0"15,-18-36 1,0 19 0,-53-1-1,0 18 1,0 35-1,-17 36 1,34 17 0,54-17-1,35-18 1,35 0 0,0-53-1,18-36 1,-18-34 15,-17-1-15,-36 18-1,-35 71 17,-17-1-17,17 1-15,0 35 16,0 0-1,0-35 1</inkml:trace>
  <inkml:trace contextRef="#ctx0" brushRef="#br0" timeOffset="71989.898">7479 7691 0,'0'0'0,"0"-18"0,0-17 0,0-1 15,-18-17 1,1 53 15,17 18-15,0 0-16</inkml:trace>
  <inkml:trace contextRef="#ctx0" brushRef="#br0" timeOffset="72388.119">7673 7885 0,'0'0'0,"0"17"15,-18-17 1,36 0 15,0 0-15,34-35-1,-16-36 1,-36 54 0,0-36-1,0 35 1,-36 18 0,-16 53-1,34 35 1,0-35-1,18 35 1,36-35 0,34-17-1,18-36 1,18-18 0,-71 0-16</inkml:trace>
  <inkml:trace contextRef="#ctx0" brushRef="#br0" timeOffset="72654.141">8290 7832 0,'53'-53'0,"-106"106"0,159-159 16,-106 88 15,-35 18 1,0 18-17,35 35 1,0 17-1,52 1 1,-16-1 0,-36-17-1,-53 0 1,18-53-16,-89 18 16,-17-18-1,53 0 1</inkml:trace>
  <inkml:trace contextRef="#ctx0" brushRef="#br0" timeOffset="74136.284">494 9119 0,'0'0'0,"-18"0"16,18-17 31,0-1-31,53 0-1,35 1 1,1 17-1,-1 0 1,-35 53 0,-36-18-1,-34-17-15,-36 34 16,-71 1 0,54-53-1,52 0 1,53 0-1,36 0 1,52 36 0,-70-1-1,-35 0 17,-18 18-17,-53 0 1,-35 0-1,-18-35 1,-17-1 0,87-34-1,36-36 1,53 0 0,-18 18-16</inkml:trace>
  <inkml:trace contextRef="#ctx0" brushRef="#br0" timeOffset="74618.201">1005 8890 0,'0'-18'16,"18"18"31,-18 18-47,18-18 15,70 53 1,35 35 0,-87-70-16,52 70 15,-35-35 1,17 17-1,-52-17 1,-18 0 0,-18 0-1,-70 18 1,0-18 15,-36 17-15,1-17-1,-1 0 1,54-18 0,35-35-1,17-17 1,0-19 0</inkml:trace>
  <inkml:trace contextRef="#ctx0" brushRef="#br0" timeOffset="77430.278">2822 9031 0,'-17'0'16,"17"18"46,0-1-62,0 1 0,0 35 16,0-18-16,0 53 15,-18 36 17,18-1-32,0-17 31,0-53-15,0 0-1,-18-35 1,18-71-1,0 0 1</inkml:trace>
  <inkml:trace contextRef="#ctx0" brushRef="#br0" timeOffset="78995.147">10001 7990 0,'0'0'16,"0"18"-16,18 0 16,-36-18 31,-17-18-32,17 18-15,-88-53 16,-17-17-1,35-19 1,17 1 0,54 0 15,17 17-15,35 36-1,0 35 1,18 18-1,-18 35 1,-35 0 0,-17 0-1,-36 17 1,-18 18 0,18-17-1,36-18 1,-1-18-1,36-17 1,35-18 0,17 0-1,18-53 17,18-35-17,-35-1 1,-36 19-1,-35 35 1,0 52 15,18-17-15,17 0-16</inkml:trace>
  <inkml:trace contextRef="#ctx0" brushRef="#br0" timeOffset="79627.101">10724 7655 0,'0'0'0,"-17"0"16,17-17-1,0 34 17,0 1-17,0 0-15,0 87 16,0 36 0,-18-17-1,18-1 1,-17-34-1,17-54 1,0-17 0,-18-54-1,18-17 1,0-17 0</inkml:trace>
  <inkml:trace contextRef="#ctx0" brushRef="#br0" timeOffset="79876.943">10742 7549 0,'0'0'0,"0"-17"15,53 17 1,53 17 0,-18 36-1,-35 18 1,-71 35-1,-52-53 1,-1 0 0,1-36-1,17-17 1,53-35 0</inkml:trace>
  <inkml:trace contextRef="#ctx0" brushRef="#br0" timeOffset="80209.011">11236 7250 0,'0'0'0,"18"-36"16,-18-17-1,0 89 32,0 17-47,0 52 16,0 37-1,35-19 1,-35 0 0,0-17 15,0-35-16,18-36 1,-1-35 0,1-18-16,-1 1 0</inkml:trace>
  <inkml:trace contextRef="#ctx0" brushRef="#br0" timeOffset="80676.008">11642 7567 0,'0'0'0,"0"-18"16,0 1 0,-18 17-16,18 35 15,0 53 1,18 0 0,17-17-1,0-18 16,18-35-15,18-18 0,-18-36-1,0-70 1,17 1 0,-35 16-1,-35 72-15,0-1 16,0 53-1,-17 18 1,-1 36 0,18-19-1,0-17 1,18 0 15,17-35-31,18-18 31,-35-18-31</inkml:trace>
  <inkml:trace contextRef="#ctx0" brushRef="#br0" timeOffset="81290.073">12453 7567 0,'0'-18'16,"0"36"-16,0-71 0,0 18 15,0 0 1,-53 17-1,-17 18 1,-19 88 0,72 0-1,17-17 1,53-1 0,17-52-1,1-36 16,-18-34-15,-18-37 0,-17 1-1,-18 35 1,0 71 0,-36 35-1,19 106 1,17-18-1,0 0 1,35 18 0,-17-18-1,-18-18 1,-18-52 0,-35-36-1,0-53 16,-17-35-15,34-35 0,36-35-1,53-36 1,-18 88 0,54-52-1,-19 35 1,-34 70-16</inkml:trace>
  <inkml:trace contextRef="#ctx0" brushRef="#br0" timeOffset="81524.061">12841 7585 0,'0'0'0,"0"-18"47,0 36-47,0 35 31,0-36-31,0 36 16,0 18-1,-18-18 1,-17-53 0,18 0-1,17-18-15</inkml:trace>
  <inkml:trace contextRef="#ctx0" brushRef="#br0" timeOffset="81656.69">12876 7391 0,'0'0'0,"0"-53"0,0-18 16,0 54 0,0 34 15,18-17-31</inkml:trace>
  <inkml:trace contextRef="#ctx0" brushRef="#br0" timeOffset="82021.88">13088 7726 0,'0'0'0,"18"35"16,-1 0-1,1-35 1,-18-17-1,-18-36 1,1-18 0,17 36-16,0-71 15,17 53 1,89 0 0,0 89-1,-18 52 1,-35 0 15,-35 0-15,-18 0-1,-36-17 1,36-53 0,0-36-1</inkml:trace>
  <inkml:trace contextRef="#ctx0" brushRef="#br0" timeOffset="82338.564">13776 7585 0,'0'-18'0,"0"36"0,18-106 16,-18 52 0,0 19-1,0 34 32,0 19-16,0 34-15,35 18 0,-35-52-16,18 16 15,-1 37 1,-34-19-1,-54-52 1,-70-18 0,-18-35-1</inkml:trace>
  <inkml:trace contextRef="#ctx0" brushRef="#br0" timeOffset="85185.915">2822 9119 0,'0'18'15,"0"-36"95,0 1-95,18-1 1,-18 0 0,17 1-1,1-1 1,0 18 0,-1 0-16,19 0 15,17 0 1,17 0-1,18 18 1,-17 17 0,-18 18-1,0 17 1,-18 19 15,0 34-15,-35 1-1,-17-19 1,-36-16 0,-88-1-1,35-71 1,0-17 0,53-35-1,0 0 1,53-18-1,35 0-15</inkml:trace>
  <inkml:trace contextRef="#ctx0" brushRef="#br0" timeOffset="85684.279">3845 9490 0,'-17'0'31,"17"-18"0,17 18-31,1-18 16,35 1-1,-18-36 1,-17 0 0,-18 35 15,-53 18-16,-18 18 1,1 35 0,52 53-1,18-53 1,18-36-16,17 36 16,53-18-1,18-17 1,17-36-1,-52-17 1</inkml:trace>
  <inkml:trace contextRef="#ctx0" brushRef="#br0" timeOffset="86199.84">4551 9331 0,'0'-18'0,"0"1"15,0-1 1,-18 0-1,-35 18 1,0 0 0,0 18-1,36 17 1,17-17-16,0 17 16,53 18-1,17 35 16,-17-17-15,-18-18 0,-35-18-1,0 0 1,-35 1 0,0-36-1,-18 0 1,0 0-1,35-18 1,18-17-16</inkml:trace>
  <inkml:trace contextRef="#ctx0" brushRef="#br0" timeOffset="86399.201">4815 9419 0,'18'0'16,"-36"0"-16,54 0 0,-36 53 47,-18-18-32,18-17-15,-18 35 16,1-18 0,-1-35-1,0 0 1</inkml:trace>
  <inkml:trace contextRef="#ctx0" brushRef="#br0" timeOffset="86549.477">4833 9207 0,'0'-52'16,"0"16"0,18 36 15,-1 0-16</inkml:trace>
  <inkml:trace contextRef="#ctx0" brushRef="#br0" timeOffset="87184.238">5345 9278 0,'0'0'0,"17"0"0,-34 0 47,-54 18-32,18 17 1,0 0 0,53-17-16,18 35 15,52-18 16,-17-35-15,35-18 0,-52-34-1,-1-19 1,-35 18 0,0 35-1,0 54 1,-35 34-1,35 71 1,0 36 0,17 17-1,-17-18 1,0-52 0,-17-36-1,-19-35 1,19-36-1,-36-34 17,0-19-17,35-52 1,18-35 0,18-54-1,17 72 1,36-72-1,-18 89 1</inkml:trace>
  <inkml:trace contextRef="#ctx0" brushRef="#br0" timeOffset="87631.965">5856 9366 0,'0'18'32,"0"0"-17,-18 17 1,18 18 0,0-18-16,-17 18 15,17-35 1,0-36 15,0-53-15,0 1-1,0 35-15,0-71 16,70 53 0,1 35-1,-1 53 1,-17 18-1,-35 36 17,-18 16-17,0 36 1,-53-70 0,18-36-1</inkml:trace>
  <inkml:trace contextRef="#ctx0" brushRef="#br0" timeOffset="89944.959">494 10830 0,'0'0'0,"-18"0"125,18-17-16,18 17-93,0-36 0,-1 19-1,-17-1 1,0 36 31,0-1-47,-17 19 15,-19 52 1,19 35 0,-1-35-1,0-17 1,18-36-1,0-17-15,0-36 47,36 18-31,-1-17 15,35 17-15,1 0-1,-36 0-15,53 0 16,-35-36 0,0 1-1,-53-53 1,0-53 0,0 106-1,0-36 1,0 89 15,-17 35-15,17 52-1,0 19 1,0-89 0,0 71-1,0-18 1,0-53-1,0-17 1,-18-36-16</inkml:trace>
  <inkml:trace contextRef="#ctx0" brushRef="#br0" timeOffset="90492.314">1005 10583 0,'0'0'0,"0"-17"31,0 34 0,18 1-15,0 0-1,17-1 1,36 36 0,-1 0-1,1 35 1,-1 0 0,-17 1-1,0-19 1,-35-52-16,-18 17 15,0 0 1,-18 18 0,-35-17-1,0-1 1,-17 35 0,-19 1 15,-16 0-16,52-36 1,0 0 0,17-35-1,19 0 1,17-18-16</inkml:trace>
  <inkml:trace contextRef="#ctx0" brushRef="#br0" timeOffset="92123.958">2981 10742 0,'0'0'0,"-18"0"31,18 18-15,0 17 0,-17 71-1,17-18 1,0-35-16,-18 70 15,-17-17 1,17-35 0,18-54-1,-18-34 1,18-1-16</inkml:trace>
  <inkml:trace contextRef="#ctx0" brushRef="#br0" timeOffset="92274.825">2752 10760 0,'0'-36'16,"0"72"-16,0-142 15,53 53 1,17 18 0,18 35-1,-17 35 1</inkml:trace>
  <inkml:trace contextRef="#ctx0" brushRef="#br0" timeOffset="92473.425">2752 11201 0,'0'0'0,"-53"70"16,17 36-1,54-71 1,53 1 15,-1-36-15,36-18-1,35-17-15</inkml:trace>
  <inkml:trace contextRef="#ctx0" brushRef="#br0" timeOffset="93006.348">3351 11359 0,'0'18'0,"0"-36"0,-17 54 16,-1-1 0,0 0-1,18-52 32,0-1-31,0-17-16,0-71 15,0 35 1,0 36-16,36-18 31,52 53-15,35 71 0,1 17-1,-54-18 1,-34-17-1,-19-53 1,-34-70 15,17-36-15,0-18 0,53 54-1,-18 70-15,53 53 16,0 35-1,-17 0 1,-54 0 15,-34-35-15,-36-35 0,35-18-16</inkml:trace>
  <inkml:trace contextRef="#ctx0" brushRef="#br0" timeOffset="93721.192">4374 11148 0,'0'0'16,"0"-18"-16,18 18 31,-18 18 0,0-1-31,0 1 16,0 17-16,0 18 15,0 71 1,18 34 0,-18-34-1,17-36 1,-17-35-1,0-35 1,-17-36 15,-1 0-31</inkml:trace>
  <inkml:trace contextRef="#ctx0" brushRef="#br0" timeOffset="93986.224">4445 11112 0,'0'0'0,"18"-35"0,17-35 32,18 52-17,0 71 1,-18 17 0,-17 36-1,-18-17 1,-53-37-1,-18 1 1,1-35 0,34-36-1</inkml:trace>
  <inkml:trace contextRef="#ctx0" brushRef="#br0" timeOffset="94287.624">4815 10724 0,'0'0'0,"0"-17"15,0-54 1,0 54 0,0 34-1,0 36 1,18 53-1,0 53 1,-1-71 15,1 71-31,0-53 32,17-1-17,-17-87 1,-1-18-16</inkml:trace>
  <inkml:trace contextRef="#ctx0" brushRef="#br0" timeOffset="94635.251">5115 11271 0,'0'0'16,"18"-17"15,17 17-15,18-18-1,0 0 1,-35 1-16,17-1 16,0-53 15,-35-17-15,-17 53-1,-54 53 1,18 35-1,35 70 1,18-35 0,18-35-1,35 0 1,18-35 0,-1-18-1</inkml:trace>
  <inkml:trace contextRef="#ctx0" brushRef="#br0" timeOffset="95169.25">5662 11342 0,'0'-18'63,"0"1"-48,0-1 1,0-53 0,0-17-1,35 18 1,18 34 0,0 54-1,-18 70 1,-17 0-1,-18-17 1,0-36 0,0-52 15,0-19-15,0-17-1,0-53 1,35 1-1,-17 87-15,17 0 16,18 36 0,0 105-1,-35-17 1,-18-35 0,-36-1-1,19-52 1,-1-18-1</inkml:trace>
  <inkml:trace contextRef="#ctx0" brushRef="#br0" timeOffset="95585.641">6244 11183 0,'-17'0'15,"17"-18"1,0 1 15,17 17-31,18-36 16,1-16-1,-36-19 1,0 18 0,-53 53-1,18 35 1,-1 54 0,36 16 15,53-16-16,35-19 1,-52-52-16,17-1 16,-18-17-16</inkml:trace>
  <inkml:trace contextRef="#ctx0" brushRef="#br0" timeOffset="95900.928">6632 11342 0,'0'0'0,"0"-18"31,0 1-31,-17-19 16,17 1 0,0 17-16,0-88 15,35 18 1,35 18 15,36 70-15,0 106-1,-53-1 1,-53-52 0,0 36-1,0-37 1,-18-34 0,1-18-1</inkml:trace>
  <inkml:trace contextRef="#ctx0" brushRef="#br0" timeOffset="96301.491">7320 10530 0,'0'0'16,"-18"0"-1,18 18 17,0 0-32,0-1 15,18 72 1,-18 52-1,-18 0 1,18-88-16,0 35 16,36 71-1,17-89 1,-18-35 0,18-17 15,0-36-16,-18-34-15</inkml:trace>
  <inkml:trace contextRef="#ctx0" brushRef="#br0" timeOffset="96467.015">7391 11024 0,'0'0'0,"0"-17"0,-18 17 15,53 0 16,36-18-15,-18-17 0,-18 17-1</inkml:trace>
  <inkml:trace contextRef="#ctx0" brushRef="#br0" timeOffset="96949.881">7779 10901 0,'0'-18'32,"-18"18"-32,-17 0 15,17 0-15,-35 18 16,0 35-1,36 17 1,17-17 0,0 18-1,53-18 1,17-36 0,-17-52-1,-18-71 16,-17 0-15,-18 36 0,0 52-1,-18 53 1,18 54 0,0 16-1,0-16 1,0-19-1,0-34 1</inkml:trace>
  <inkml:trace contextRef="#ctx0" brushRef="#br0" timeOffset="97399.045">8308 10530 0,'0'0'0,"-18"0"15,18-17 1,-17 17-1,-1 0 1,18 17 15,0 1-31,0 35 16,0 70 0,-18-87-16,1 122 15,17-16 1,0-19 15,17-35-15,19-35-1,-1-35 1,53-18 0,-35-53-1,-35 35-15</inkml:trace>
  <inkml:trace contextRef="#ctx0" brushRef="#br0" timeOffset="97598.323">8273 11007 0,'0'0'16,"-71"-18"-16,106 18 31,36 0-15,17-18-1,18 1 17,-71 17-32,53-36 15,-35 36-15</inkml:trace>
  <inkml:trace contextRef="#ctx0" brushRef="#br0" timeOffset="97731.934">8731 10918 0,'18'0'15,"-18"18"-15,0 0 16,0 35-1,-18-142-15,36 231 16,-36-90 0,18-16-1,-35-36 1</inkml:trace>
  <inkml:trace contextRef="#ctx0" brushRef="#br0" timeOffset="97897.366">8784 10689 0,'0'0'0,"0"-53"15,0 0 1,-17 36 0,-1 34-1</inkml:trace>
  <inkml:trace contextRef="#ctx0" brushRef="#br0" timeOffset="98265.749">9013 10795 0,'0'0'0,"18"0"15,-71 35 32,36-17-47,-19 35 16,1 17-1,35 36 1,18-53 0,52-18-1,-17-52 1,0-36-1,-35-53 1,-18-35 0,0 17-1,-18 72 1,-35 52 0,18 17-1</inkml:trace>
  <inkml:trace contextRef="#ctx0" brushRef="#br0" timeOffset="98613.178">9119 11007 0,'0'0'16,"18"17"0,0-17-1,-1-17 1,1-36-1,-1-35 1,19-36 0,-1 36-1,36 53 1,17 70 0,-18 71-1,-34 35 1,-36-18-1,-18-17 1,-35-35 15,-17-54-15</inkml:trace>
  <inkml:trace contextRef="#ctx0" brushRef="#br0" timeOffset="99878.082">564 12559 0,'0'0'0,"18"0"0,17 0 16,1-18-1,-19 1 1,1 17 0,-36 0 46,1 0-62,-1 0 16,-35 0-1,18 0-15,-18 0 16,-35 17 0,52-17-1,36 18 17,18-18-17,0 18 1,-1 17-1,-17-18-15,0 19 16,-17 17 0,-1-18 15,0-17-15,54-18 15,52-36-16,18 1 1,-71 35-16,18 0 16,17 0-1,-34 35 1,-36 36 0,-18-36-1,-35 18 1,-17 0-1,-1-35 1,1-1 0,34-17-1,36-70 17,0 52-32</inkml:trace>
  <inkml:trace contextRef="#ctx0" brushRef="#br0" timeOffset="100443.95">1005 12206 0,'0'0'0,"0"-35"15,-17 35 1,34 0 15,-17 17-31,53 19 32,36 17-17,-19 17 1,-52-35-16,35 18 15,52 53 1,-34-53 0,-36 0-1,-17-18 1,-18 1 0,-18 17-1,-70-1 1,0 1-1,0 0 1,-18-17 0,35-1-1,18 0 17,18 0-17,0-17 1,17-18-1,1-18 1,17 1-16</inkml:trace>
  <inkml:trace contextRef="#ctx0" brushRef="#br0" timeOffset="102074.26">2716 12471 0,'0'0'0,"-17"0"0,-1 0 15,36 0 32,17 0-47,18-18 31,-18-17-15,18-36 0,-35 1-1,-18 34-15,0 1 16,-18 35 0,-52 18-1,-19 52 1,19 18-1,35-17 1,105-18 0,1-18-1,17 1 1,-53-19 0,-35 18-1,-53 1 16,-35 17-15,-18 17 0,71-35-1,0 18 1,35-17 0,53-1-1,70-35 1,-35-18-1,0-17 1,-52 17 0</inkml:trace>
  <inkml:trace contextRef="#ctx0" brushRef="#br0" timeOffset="102340.259">3351 12612 0,'0'0'0,"-17"-18"31,-1 18-15,0 18-1,-17-1 1,18 1-16,-19 17 16,-52 54-1,35-19 1,36-17-1,-19-18 1,36-17 0,0-36-16</inkml:trace>
  <inkml:trace contextRef="#ctx0" brushRef="#br0" timeOffset="102523.274">3052 12718 0,'17'-89'15,"-34"178"-15,34-195 16,-17 123 15,18 36-15,-1 0-1,54 53 1,-36-53 0,18-35-1,0-18-15</inkml:trace>
  <inkml:trace contextRef="#ctx0" brushRef="#br0" timeOffset="102906.983">3687 12788 0,'0'0'0,"-18"0"0,0 0 16,1 0-16,34 0 46,1-17-30,17-1 0,18-17-1,-18-18 1,-17 0 0,-36 35-1,-52 18 1,-1 53-1,36 18 1,17-1 0,18 1-1,53-18 1,0-18 0,-18-35-1,1 0-15,17-18 16</inkml:trace>
  <inkml:trace contextRef="#ctx0" brushRef="#br0" timeOffset="103255.844">4322 12718 0,'0'-18'0,"0"0"16,0 1 0,-18-1-1,-17 18 1,-1 35 0,1 18-1,17 18 1,18-1-1,36 19 17,-1-54-17,36-18 1,-1-34 0,-35-1-16</inkml:trace>
  <inkml:trace contextRef="#ctx0" brushRef="#br0" timeOffset="103688.438">4674 12700 0,'-17'-18'15,"34"36"-15,-52-36 0,17 18 16,1 0-16,-1 18 31,0 35-15,18 0-1,0 0 1,18-18 15,35-17-15,18-18 0,-1-36-1,-17-34 1,0-1-1,-35 18 1,-36 53 15,18 18-31,-18 17 16,18-17-16,-17 17 16,-1 36-1,0-18 1,18-36-1,18-17 1</inkml:trace>
  <inkml:trace contextRef="#ctx0" brushRef="#br0" timeOffset="104087.523">5380 12312 0,'0'0'0,"0"-35"15,0-1 1,0 19 0,0 105 30,0-53-46,0 0 0,0 71 16,0 0 15,0-18-15,0-17 0,0 17-1,0-70-15,17 52 16,1-34-1,17-36 1,36-18 0,0-35-1</inkml:trace>
  <inkml:trace contextRef="#ctx0" brushRef="#br0" timeOffset="104287.366">5362 12647 0,'0'0'0,"-70"0"0,17 0 31,70 0-15,54 0 0,35 0-1,0-18 1,-18 1-16</inkml:trace>
  <inkml:trace contextRef="#ctx0" brushRef="#br0" timeOffset="104437.694">5803 12577 0,'-17'0'15,"34"0"-15,-17 35 16,0-18 0,0 36-1,-17 0 1,-1-17-1,0-36 1,1 0-16</inkml:trace>
  <inkml:trace contextRef="#ctx0" brushRef="#br0" timeOffset="104603.153">5821 12382 0,'0'0'0,"0"-52"16,0 16 0</inkml:trace>
  <inkml:trace contextRef="#ctx0" brushRef="#br0" timeOffset="104971.544">6050 12435 0,'0'18'16,"0"0"0,-18 17-1,1 18 1,-1 17-1,18 1 1,18-18 0,35-18-1,0-35 1,-36 0-16,19-17 16,-1-54-1,-35-35 1,0 0-1,-35 18 1,-36 53 0,36 35-1</inkml:trace>
  <inkml:trace contextRef="#ctx0" brushRef="#br0" timeOffset="105335.524">6244 12665 0,'0'0'16,"18"17"-16,-1 1 15,1-18 1,-18-18 0,0-35-1,-18-17 1,18 35-16,0-54 15,71 1 1,-18 71 0,88 34-1,0 54 17,-70 17-17,-54 35 1,-70-52-1,-35-18 1,18-18 0,52-35-16</inkml:trace>
  <inkml:trace contextRef="#ctx0" brushRef="#br0" timeOffset="106733.417">317 13935 0,'0'0'0,"-17"0"0,-1 0 16,1 0 0,17 17-1,17-17 95,1 0-95,-1 0 1,1 0-1,-18-17 1,18 17 0,-1 0-1,19-18 1,17 0 0,-18 1-1,-17 17-15,-36 0 63,0 0-63,-17 17 15,-18 36 1,-18 0 0,1 18-1,52-54 1,1 54-1,17 17 1,35-17 0,35-18-1,1-53 1,0-18 0,-18-35-1,-53-17 1,-36 34-1,-52 19 1,-18 17 0,53 17-1</inkml:trace>
  <inkml:trace contextRef="#ctx0" brushRef="#br0" timeOffset="107249.436">1041 13794 0,'-18'0'15,"0"-18"-15,1 18 16,-1 0-1,0 0 1,18 18-16,0-1 16,71 19-1,35 16 1,17-16 0,-52-1-1,-18 0 16,-18 1-15,-35-1 0,-18 18-1,-52 0 1,-36 35 0,-17-18-1,-1 19 1,18-19-1,36-35 1,52-17 0,0-18-1,1-18 1,-1 1 0</inkml:trace>
  <inkml:trace contextRef="#ctx0" brushRef="#br0" timeOffset="109013.455">2805 13847 0,'0'-18'0,"0"0"16,-18 18-16,18-17 31,-18 34-15,18 1 0,0 17-1,-17 0-15,17 71 16,-18 0-1,-17 18 1,17-54 0,-17 1-1,35-36 1,0-53 0,0-17-1</inkml:trace>
  <inkml:trace contextRef="#ctx0" brushRef="#br0" timeOffset="109413.098">2681 13758 0,'0'0'0,"0"-17"16,35-19 0,54 19-1,-19 34 1,-17 36-1,-35 0 1,-36 18 0,-17-36-1,-53 36 1,17-36 0,18 0-1,53 0 1,18 1-1,35 17 1,35 17 0,-53-17 15,0 18-15,-35-54-1,18 1 1</inkml:trace>
  <inkml:trace contextRef="#ctx0" brushRef="#br0" timeOffset="109762.19">3140 14235 0,'0'0'0,"0"-18"16,-18 0-1,71-17 32,-18 17-47,1-17 16,-19-18-1,-17 36 17,-53 17-17,36 0-15,-72 0 16,37 52-1,52 1 1,0 0 0,17 18-1,71-1 1,71-34 0,-18-54-1</inkml:trace>
  <inkml:trace contextRef="#ctx0" brushRef="#br0" timeOffset="110111.249">3792 14111 0,'-17'-35'31,"-1"35"-15,18 17 0,0 1-1,-18 53 1,18 34 0,0 37-1,-35-1 1,18 0-1,-1-106-15,-17 36 16,-1-54 0,1-34-1,35-1 1</inkml:trace>
  <inkml:trace contextRef="#ctx0" brushRef="#br0" timeOffset="110378.616">3722 14041 0,'0'0'0,"17"-18"0,36 0 16,53 36 0,-18 17-1,-17 18 1,-71 0-1,-53 18 1,-53-36 0,18 0-1,35-35 17,71 0-17</inkml:trace>
  <inkml:trace contextRef="#ctx0" brushRef="#br0" timeOffset="110727.341">4180 14058 0,'0'0'0,"0"-17"16,-35 52 31,35 0-47,0 53 15,0-52-15,0 34 16,71 36 0,-1-88-1,-34-36 1,16-53 15,-52-52-15,0 17-1,-70 0 1,-1 106 0,36 0-1,17 0-15</inkml:trace>
  <inkml:trace contextRef="#ctx0" brushRef="#br0" timeOffset="111126.425">4551 14146 0,'0'-17'15,"0"34"16,17 19-15,1 34 0,-18-52-16,18 35 15,-18 0 1,0-36 0,0-34-1,0-36 1,-18-35-1,18-18 1,18 53 0,35-18-1,-18 54 1,-17-1 0</inkml:trace>
  <inkml:trace contextRef="#ctx0" brushRef="#br0" timeOffset="111527.226">4992 13794 0,'-18'0'31,"18"17"0,18-17-31,-1 71 16,1-1 0,-18-17-1,-18-17 1,1 52-1,-1-18 1,18 18 0,0-35-1,18-35 1,17-18 0,53-35-1,0-18 1</inkml:trace>
  <inkml:trace contextRef="#ctx0" brushRef="#br0" timeOffset="111709.361">5027 14005 0,'0'0'0,"-35"0"0,0 0 16,193 0 30,-105 0-30,71-17 0,-89-1-16</inkml:trace>
  <inkml:trace contextRef="#ctx0" brushRef="#br0" timeOffset="112657.142">6015 13917 0,'0'0'16,"0"-18"-16,17 18 0,-17-17 15,0-1 1,0 1 15,-52 17-15,-1 0-1,35 17-15,-35 18 16,35 18 0,36-17-1,53-1 1,-18-35-1,-1-18 1,-16-35 0,-36-17-1,0 17 1,0 35 0,0 36-1,0 35 1,0 35 15,0 35-15,0 36-1,-18 18 1,-17-19 0,0-69-1,-1-37 1,1-34-1,-18-71 1,18-53 0,17-52-1,36-1 1,52 35 0,1 19-1,-36 69-15</inkml:trace>
  <inkml:trace contextRef="#ctx0" brushRef="#br0" timeOffset="113056.278">6332 13882 0,'0'0'0,"-17"0"15,-19 0 1,54-18 31,0 18-47,17-17 15,18-19 1,-35 19-16,-1-19 16,-17 19-1,-17 17 16,-54 0-15,18 53 0,35 17-1,18 36 1,36-35 0,34-19-1,36-16 1,-18-36-1,-52 0 1</inkml:trace>
  <inkml:trace contextRef="#ctx0" brushRef="#br0" timeOffset="113339.186">6650 14129 0,'0'0'31,"0"-18"-31,0 0 16,0-17-1,17-18 1,19-17-1,17-1 17,35 36-17,0 17 1,-17 71 0,-1 0-1,-52 35 1,-18-52-1,-18-1-15,1-18 16,-19 19 0,19-36-1</inkml:trace>
  <inkml:trace contextRef="#ctx0" brushRef="#br0" timeOffset="113723.886">7302 13988 0,'0'0'0,"0"-18"16,18 0 15,0 1-15,-1 17-1,1-36 1,-18 1 0,0 18-16,-35 17 31,-1 35-15,19 0-1,17 36 1,0-1-1,17-52 1,36 35-16,0-18 31,-17-35-15</inkml:trace>
  <inkml:trace contextRef="#ctx0" brushRef="#br0" timeOffset="114037.959">7585 13917 0,'0'0'16,"17"0"-16,1 18 16,0 35-1,-1 0 1,-17-1 0,0-34-1,0 0-15,-17-1 16,-1-17-1,18-35 1,0 0 15,35-53-15,36 17 0,-1 1-1,-17 17 1</inkml:trace>
  <inkml:trace contextRef="#ctx0" brushRef="#br0" timeOffset="114587.901">8343 13811 0,'0'0'0,"18"0"15,-18-17 1,0-1 0,-18 0-1,-35 18 1,-53 0-1,-35 71 1,88-1 0,53-17-1,36 18 1,34-18 0,18-36-1,1-52 1,-36-35-1,-18-19 1,-18 37 15,-17 34-15,-17 36 0,-18 34-1,17 19 1,18 0-1,18-19 1,34-34 0,-16-18-1</inkml:trace>
  <inkml:trace contextRef="#ctx0" brushRef="#br0" timeOffset="115004.025">8855 13353 0,'0'0'0,"0"-36"16,0 1-1,0 53 16,0-1-15,0 36 0,0-17-16,-18 87 15,18 18 1,-18-17 0,1-19-1,-1-16 1,18-19-1,0-17 1,18-35 0,35-18 15,17 0-15,-34-36-16</inkml:trace>
  <inkml:trace contextRef="#ctx0" brushRef="#br0" timeOffset="115219.415">8855 13811 0,'-36'0'0,"72"0"0,-107 0 16,36 0 0,53 0 15,-1 0-31,71 0 15,18-17 1,-35 17 0,-1-18-1</inkml:trace>
  <inkml:trace contextRef="#ctx0" brushRef="#br0" timeOffset="115369.349">9207 13776 0,'0'0'16,"0"18"-1,0-1 1,0 1-16,0 0 16,-17 17-1,-18 0 1,35-17 0</inkml:trace>
  <inkml:trace contextRef="#ctx0" brushRef="#br0" timeOffset="115536.372">9260 13564 0,'0'0'16,"0"-17"-16,0-19 16,0 19-1,-17 17 1</inkml:trace>
  <inkml:trace contextRef="#ctx0" brushRef="#br0" timeOffset="115918.905">9384 13688 0,'0'0'15,"0"35"1,0-17-16,-35 35 16,17 17-1,18-17 1,35-18 15,18-17-15,-35-18-16,52 0 15,-17-53 1,-17-35 0,-19-18-1,-17 18 1,-53 35 0,18 35-1,0 54 1,35-1-1</inkml:trace>
  <inkml:trace contextRef="#ctx0" brushRef="#br0" timeOffset="116269.628">9666 13899 0,'0'0'0,"18"0"16,-1 0-1,1-17 1,-18-18 0,0-36-1,0 36-15,18-54 16,17 19 0,18 17-1,35 71 1,-17 52-1,-18 71 1,-53-52 0,-36-37-1,1 1 1,0-35 0</inkml:trace>
  <inkml:trace contextRef="#ctx0" brushRef="#br0" timeOffset="116567.938">10336 13723 0,'0'0'16,"36"-35"0,-36 17-1,0 0 1,-36 18-1,1 18 1,17 17 0,18 18-1,0 18 1,0-1 0,0-34 15,-35-19-16,-53-17 1,70 0-16</inkml:trace>
  <inkml:trace contextRef="#ctx0" brushRef="#br0" timeOffset="117050.603">9525 13600 0,'0'0'0,"-18"17"0,-17-17 16,17 18-16,-34 17 31,-1 0-31,17 36 31,36-53-31</inkml:trace>
  <inkml:trace contextRef="#ctx0" brushRef="#br0" timeOffset="120895.333">300 15328 0,'0'0'0,"-18"0"15,1 0 1,34 0 46,1 0-46,35 0-16,53-17 16,35 17-1,-53 0 17,-70 0-32,-1 0 15,1 0 1,-18 17 15,-35 18-15,-1 18-1,19-17-15,-19 17 16,1 52 0,35-34-1,-18-18 1,18-35-1,0-36 64,0 0-79,36-17 15,-19 0-15</inkml:trace>
  <inkml:trace contextRef="#ctx0" brushRef="#br0" timeOffset="121633.19">900 15187 0,'0'0'0,"-18"0"16,-17-18-1,17 18 1,0 0 0,36 0 31,0 0-32,-1 18 1,1-18-1,0 18-15,34-1 16,-16 1 0,17 17-1,-36-17 1,19 0 0,-1-18-1,0 17 1,-17 1-1,-18-1 1,0 1 31,0 0-16,0-1-15,-53 19-1,18-1 1,-36 71 0,-17 17-1,0-17 1,17-18 0,53-52-16,-34 16 15,34-16 1,18-19-1,-18 1 1,1-18 15,17-18 1,0 1-17</inkml:trace>
  <inkml:trace contextRef="#ctx0" brushRef="#br0" timeOffset="125221.082">3210 15205 0,'0'-18'78,"0"0"-47,-17 18 1,17-17-32,-18 17 31,18-18-16,-18 18-15,1 0 16,-1 0 0,-35 0-1,18 0 1,0 0 0,-1 0-1,1 18 1,17-1-1,1 1-15,-19 0 32,1 17-17,18 18 1,-1-18 0,0 53-1,18-17 1,-17-18-1,17 17 1,0 19 0,0-19-1,35 1 1,0-18 0,0-18-1,18-35 1,-17 18-1,-1-18 1,-17 0 15,-1-36-15,1 1 0,-18-36-1,0 19 1,-35-19-1,17 0 1,18 54 15,0-1-15,0 0 0,18 18-1,35-35 1,-1 18-1,-16-1 1,-19 18-16,1 0 31,0 0-15,-18 18 15,0-1-15,0 1-16,0 52 15,0-17 1,0 36 0,17-1-1,-17-18 1,0-34 0,0-19-1,0 1 1,0-36 15,0-17-15,0 17-1</inkml:trace>
  <inkml:trace contextRef="#ctx0" brushRef="#br0" timeOffset="125453.976">3563 15663 0,'0'0'16,"0"-17"-1,18 34 1,-18 36 0,17 18-1,-17-18 1,0-18-1,-17-35 1,-19-18 0</inkml:trace>
  <inkml:trace contextRef="#ctx0" brushRef="#br0" timeOffset="125619.029">3563 15540 0,'0'0'0,"0"-35"16,18-54-1,-18 72 1,0-1 0,-18 18-1</inkml:trace>
  <inkml:trace contextRef="#ctx0" brushRef="#br0" timeOffset="126019.198">3969 15258 0,'0'0'0,"0"-18"0,17 0 31,1 18 0,0 18-15,17 53-1,-35-19 1,0-34-16,0 88 16,-18 0-1,1 0 1,17-53-1,0 17 1,0-35 0,53-35 15,17-17-15,-35-19-1,-17-16-15</inkml:trace>
  <inkml:trace contextRef="#ctx0" brushRef="#br0" timeOffset="126186.302">4057 15522 0,'-18'0'0,"36"0"0,-36-17 16,18-1-1,36 18 1,52-35-1,-18-1 1</inkml:trace>
  <inkml:trace contextRef="#ctx0" brushRef="#br0" timeOffset="126486.451">4516 15240 0,'0'0'0,"0"-18"16,0 36 31,0 0-47,0 17 16,0 53-1,0 18 1,0 17-1,-18-34 1,18-54 0,0 0-1</inkml:trace>
  <inkml:trace contextRef="#ctx0" brushRef="#br0" timeOffset="126802.323">4833 15134 0,'0'0'0,"0"-17"16,-18 17-1,-17 0 1,17 35-1,18 18 1,0 35 0,-17 18-1,-1 0 1,18-1 15,-17-16-15,17-36-1,-18-53 1</inkml:trace>
  <inkml:trace contextRef="#ctx0" brushRef="#br0" timeOffset="126985.072">4586 15522 0,'0'0'0,"-35"-53"15,17 36 1,53-1 0,36 18-1,0-18 1</inkml:trace>
  <inkml:trace contextRef="#ctx0" brushRef="#br0" timeOffset="127484.042">5115 15434 0,'-17'-18'15,"-1"18"16,18 18-31,-18 17 16,18-17-16,0 52 16,0 1-1,18-18 1,35-18 0,17-52 15,1-36-16,-18-36 1,-18-16 0,-17 34-1,-18 53 1,0 36 0,0 35-1,0 35 1,0 0-1,0 1 1,0-36 0,17-53 15</inkml:trace>
  <inkml:trace contextRef="#ctx0" brushRef="#br0" timeOffset="128151.76">5786 15064 0,'0'0'0,"17"-18"15,-17-17 1,-17 17-1,-19 18 1,1 18 0,35 17-1,0 53 1,0 0 0,-18 36-1,18-1 16,0-17-15,0-18 0,0-35-1,0-35 1,0-36 0,0-17-1,18-53 1,17-18-1,-17 35 1,17-34 0,0 87-1,18 18 1,-17 18 0,-1 34-1,-17 19 16,-18 17-15,0-35 0,-36 35-1,-34-35 1,-1 0 0,-35-35-1,1-18 1</inkml:trace>
  <inkml:trace contextRef="#ctx0" brushRef="#br0" timeOffset="134323.935">670 17004 0,'0'-18'78,"0"1"-62,18-19 0,-18-17-1,0-17 1,0-1 15,0 36-15,0 17-1,-71 36 1,1 17 0,-1 1-1,36 16 1,35 1-1,0-17 1,18-19-16,70 36 16,18 0-1,-18 18 1,-18-18 0,-52 0-1,-18-1 1,-53 1 15,0-17-15,-35-36-1,35 0 1,0-53 0,53-18-1,0 18 1,18-53-1,35 36 1,0 17 0</inkml:trace>
  <inkml:trace contextRef="#ctx0" brushRef="#br0" timeOffset="135271.912">829 16528 0,'0'0'0,"-35"0"16,17 0 0,0 0-1,18-18 1,0 36 171,18-18-140,0 0-31,-18 17-16,17-17 0,19 18 16,34 0-1,-52-1-15,35 18 16,53 36 15,-1 17-31,-16 0 31,-36-17-15,-18-18 0,-18 0-1,1-36 1,-18 1-1,0 0 17,0-1-17,0 1 1,-18 0-16,-17 17 16,-18 53-1,-35 0 1,-18-17-1,36-18 1,-1-18 15,36-35-15,35-18 0,17-17-1,19 0-15</inkml:trace>
  <inkml:trace contextRef="#ctx0" brushRef="#br0" timeOffset="136336.503">2857 16651 0,'0'0'0,"0"-35"31,0 17-15,0 36 46,0-1-46,0 1-16,0 35 16,18 0-1,17 53 1,-35-71-16,36 36 16,-1 17-1,-17 0 1,-18-35-1,0 0 1,0-18 15,-36-35-31,1 18 32,-36-1-17,19-17 1,-1 0-1,17-53 1,19 18 0,17-18-16</inkml:trace>
  <inkml:trace contextRef="#ctx0" brushRef="#br0" timeOffset="136652.655">2716 16775 0,'0'0'0,"-17"0"16,-1-18-16,0 0 16,18-17 15,71 0-16,17 17 1,-53 0-16,107-17 16,-54 18-1,-53-1 1,-53 18 15,18 18-31</inkml:trace>
  <inkml:trace contextRef="#ctx0" brushRef="#br0" timeOffset="137168.36">3492 17039 0,'18'0'15,"17"-17"1,1-1-1,-19-35 1,-17-18 0,0 36-1,-53 0 1,53 17 0,-70 18-1,35 35 1,17 18-1,18 36 1,35-1 0,0 0-1,18-17 1,0-36 0,-17-35-1,34-35 1,-17-1-1</inkml:trace>
  <inkml:trace contextRef="#ctx0" brushRef="#br0" timeOffset="137535.218">3916 17110 0,'0'0'0,"0"17"16,0 1 15,0-36 0,0 1-15,0-36-1,0-71 1,0 54 0,70-36-1,-34 88 1,-1 36-16,18 17 15,17 53 1,-34 18 0,-19-35-1,-17-1 1,0-34 0,0-19 15,0-34-16</inkml:trace>
  <inkml:trace contextRef="#ctx0" brushRef="#br0" timeOffset="138034.17">4621 16545 0,'0'0'0,"-17"-17"15,17-1-15,-18 0 16,-17 1 0,17-1-1,18 71 17,18-18-17,-1 71 1,-17-53-16,36 70 15,-19-17 1,1 0 0,-18-18-1,0-17 1,-18-36 0,1-35 15,17-17-31</inkml:trace>
  <inkml:trace contextRef="#ctx0" brushRef="#br0" timeOffset="138451.093">4815 16722 0,'0'0'0,"0"-18"16,0 0 31,-17 36-32,-1-18 1,0 0-16,1 18 0,-36 17 16,0 0-1,35 0 16,18 1-15,18 17 0,0-18-16,17 0 15,0 18 1,0 0 0,18-18-1,-17-17 1,-1-18-1,0 0 1,53-35 0</inkml:trace>
  <inkml:trace contextRef="#ctx0" brushRef="#br0" timeOffset="138648.335">5133 16951 0,'0'-18'0,"18"1"0,-18-1 15,-36 106 16,54-123-31,0 0 16,-18 52-16,17 36 16,-17 0-1,0 0 1,0-35 0</inkml:trace>
  <inkml:trace contextRef="#ctx0" brushRef="#br0" timeOffset="138798.948">5203 16633 0,'0'0'0,"0"-35"0,0-18 16,0 0 0,0 71 30,0 0-46</inkml:trace>
  <inkml:trace contextRef="#ctx0" brushRef="#br0" timeOffset="139181.982">5380 17022 0,'0'0'0,"17"0"15,-17-18 1,0 0 0,0 1-16,0-72 15,0-34 1,18 52 0,17 1-1,36 52 1,0 53-1,-1 54 17,-35-1-17,-35 18 1,0-36 0,0-34-1,0-19 1</inkml:trace>
  <inkml:trace contextRef="#ctx0" brushRef="#br0" timeOffset="139548.027">6015 16669 0,'0'-18'15,"0"36"-15,17-71 0,1 35 16,-18 1-1,-18 17 32,-17 17-31,0 18 0,35-17-16,0 35 15,0 35 1,18-35-1,17 18 1,-18-1 0,1-17-1,-18-18 1,-18 1 0,-52-1-1,17-35 1,-18 0-1</inkml:trace>
  <inkml:trace contextRef="#ctx0" brushRef="#br0" timeOffset="148516.909">2893 17639 0,'-18'0'31,"0"0"-15,1 0-16,-1 0 15,36 0 110,-1 0-109,1 0-16,17 0 16,36-18-1,35 18 1,-18 0 0,-35 0-1,17 0 1,36-17-1,-70 17-15,52-18 16,53 18 0,-18 0-1,-34 0 1,-37 0 15,37 0-15,34-18-1,-70 18 1,18 0 0,-18 0-1,17 0 1,-17 0 0,35-17-1,36 17 1,-89-18-1,18 18 1,17 0 0,1 0-1,35-18 17,-36 18-32,-34 0 15,52 0 1,-35 0-1,35 0 1,0-17 0,0 17-1,1 0 1,-19-18 0,-17 18-1,0 0 1,-18 0-1,0 0 1,1-18 0,-1 18-1,-17 0 1,17 0 0,0 0 15,-17 0-16,-1 0 1,1-17 0,0 17 15,-36 0 94,0 0-109,1-18-16,-18 18 15</inkml:trace>
  <inkml:trace contextRef="#ctx0" brushRef="#br0" timeOffset="159633.318">16316 6315 0,'0'-18'16,"0"36"62,0-1-63,0 1 1,0 0-16,0 35 16,0 17-1,0 54 16,0-36-15,0 18 0,18-1-1,-18 1 1,0 0 0,0 0-1,0-53-15,0 17 16,-18 36-1,-17 35 1,17-70 0,0 35-1,18-36 1,0-17 0,0-18-1,0 1 16,0-19-15,0-34 15,18-36-15,0-18 0,-18 1-16</inkml:trace>
  <inkml:trace contextRef="#ctx0" brushRef="#br0" timeOffset="162960.472">16263 6438 0,'0'0'0,"0"-17"15,-18-1 32,36 18-16,0 0-15,35 0 0,17 0-1,36 0 1,-53 0-16,88 0 15,53 0 1,53 0 0,18 0-1,-18 0 1,-53 0 0,-18 0-1,36 0 16,-71 0-15,17 0 0,1 0-1,18 0 1,34 0 0,-87 0-1,-71 0-15,123-18 16,-35 18-1,-17-17 1,-54-1 0,18 0-1,-17 1 1,17-1 0,0 0-1,-52 18 1,-19 0-1,1 0 32,-18 18 16,0 0-48,0-1 1,0 1-16,0 0 16,-18 35-1,18-18 1,-17 35 0,17-52-1,-18 35-15,0 0 16,1 35-1,-1-17 17,0-18-17,1 17 1,17 1 0,-18-1-1,18 1 1,-18 17-1,18 0 1,0 0 0,0 18-1,0-18 1,0 36 0,0-36-1,0 0 1,0-17-1,0-1 17,0 1-17,0-1 1,0 19 0,0-1-1,0 18 1,0-1-1,-17 1 1,17-17 0,-18-1-1,18 18 1,0-36 0,-17 1-1,-1-1 1,0-17-1,1-18 1,17 18 15,0-35-15,0 0 0,-18-1-1,18 1 16,-18-18 32,1 0-63,-19 0 16,19 0-16,-36 0 15,18 0-15,-71 0 16,-35 0-1,-18 0 1,0 0 15,18 0-15,-18 0 0,-35 0-1,53 0 1,18 0-1,-18 18 1,52-1 0,-34-17-1,17 0 1,0 18 0,18-18-1,-71 0 1,18 17-1,0-17 1,-35 0 15,88 0-15,-1 0 0,1 0-1,0 0 1,-18 0-1,0 0 1,53 0 0,18 0-1,17 0 1,-17 0 15,0 0-15,17 0-1,18-17 17,0-1 30,0 1-62,0-1 16,18 0-1,0-17 1,-1 0 0,-17-1-1,18 1 1,-1 17-16,1-17 16,17-35-1,-17 17 1,0-18-1,-18 1 1,0 17 0,0-35 15,0 35-15,0 0-1,0 17 1,0-17-1,0 1 1,0-1 0,0 0-1,0 0 1,-18 18 0,18-1-1,0 1 1,0-18-1,0 35 1,-18-17 0,1 0 15,-1 17-15,18 1-1,-18-1 1,18 0-1,-17 1 1,-1-1 0,18 0-1,-17 1 1,-1-1 0,0 18-16,1-18 15,-1 1 1,0-18-1,-17 17 1,35 0 0,0 1 15,0-1 0,-18 18-15,18-18-1,-17 1 1,-1-1 0,-17 0-16</inkml:trace>
  <inkml:trace contextRef="#ctx0" brushRef="#br0" timeOffset="164058.802">16528 5644 0,'0'0'0,"17"-52"31,-17 34-31,0 36 47,0-1-31,0 36-1,0-35-15,0 88 16,0 17 0,0 0-1,0-34 1,-17-19 0,17-52-1,-18-18 1,0-53-1,18 18-15</inkml:trace>
  <inkml:trace contextRef="#ctx0" brushRef="#br0" timeOffset="164242.018">16439 5662 0,'0'0'0,"0"-18"0,18 1 15,0-1 1,35-35-1,17 0 1,1 18 0,-1 17-1,-17 18 1,-18 0 0</inkml:trace>
  <inkml:trace contextRef="#ctx0" brushRef="#br0" timeOffset="164425.628">16598 5803 0,'0'0'16,"-17"35"-16,-1 18 15,36-53 1,34 0 0,37-17-1,-19-19 16,-52 19-31</inkml:trace>
  <inkml:trace contextRef="#ctx0" brushRef="#br0" timeOffset="164740.433">16898 5803 0,'18'18'47,"-1"-18"-47,-17 17 15,18-17-15,35 71 16,-35-18 0,-18 17-1,-18-17 1,18-35 0,0-53 15,0 17-16,18-52 1,34-19 0,-16 36-1,17 1 1,0 16 0</inkml:trace>
  <inkml:trace contextRef="#ctx0" brushRef="#br0" timeOffset="165157.768">17586 5733 0,'0'0'0,"0"-18"16,-35 0 0,-1 18-1,-34 18 16,35 0-15,-36 52 0,53 18-1,71-35 1,18 0 0,-1-53-1,-17-35 1,-35-36-1,0 18 1,-18 18 0,0 53 31,0-1-47,0 19 0,35 17 15,18-18 1</inkml:trace>
  <inkml:trace contextRef="#ctx0" brushRef="#br0" timeOffset="165640.282">17833 5962 0,'0'-18'0,"0"36"0,0-71 31,0 18-15,-35-18-1,35 0 1,0 0 0,35 18-1,18 35 1,17 53 0,-52-36-16,17 36 15,-17 0 1,-18-35 15,0-36 0,18-35-15,-18 18-16,35-36 16,0 18-1,0 36 1,36 70-1,-18 17 1,-18 18 0,-35-17-1,-17-18 1,-1-53 0,18-18-1</inkml:trace>
  <inkml:trace contextRef="#ctx0" brushRef="#br0" timeOffset="166056.061">18433 5715 0,'0'-18'31,"0"1"-15,0-1-1,0 0-15,17-34 16,-17 34 0,0 36 30,0-1-46,0 18 16,18 36 15,17 17-15,18-17 0,-35-36-16,52 18 15,1-35 1,-1-36-1,-52 18-15</inkml:trace>
  <inkml:trace contextRef="#ctx0" brushRef="#br0" timeOffset="166571.807">18979 5680 0,'-17'0'15,"34"0"-15,-52 0 16,18 0-1,-1 17 1,18 19 15,0-19-31,0 36 16,0 0 0,35-18-1,18-17 1,0-36-1,0-35 1,-18-17 0,-35 35-1,0 17 1,0 36 0,-17 17-1,17 18 1,52-18-1,19-17 1,0-18 15,-19-36-15,-34-16 0,-18-54-1,-18 53 1,-34 0-1,16 35 1</inkml:trace>
  <inkml:trace contextRef="#ctx0" brushRef="#br0" timeOffset="166922.011">19579 5609 0,'-17'0'0,"-1"0"16,0 0 0,1 18-1,17-1 1,-18 1-16,18 35 16,35 18-1,18-19 1,18-52-1,-36 0 1,-17-35 0,-18-53-1,-18 17 1,-17 19 0,-1 34-1,19 18 1</inkml:trace>
  <inkml:trace contextRef="#ctx0" brushRef="#br0" timeOffset="167236.957">19808 5644 0,'18'18'15,"0"0"1,17 17-1,-17 18 1,-18 0 0,0-18-1,0 0 1,-18-88 31,0 18-47,18-53 15,0 0 1,0 17 0,18 36-1,-18 17 1</inkml:trace>
  <inkml:trace contextRef="#ctx0" brushRef="#br0" timeOffset="167551.885">20320 5292 0,'0'0'0,"-35"-36"16,-1 1-1,19 35 1,17 18 15,0 17-31,17 53 16,1 18-1,-18 0 17,-35-18-17,-18-35 1,35-18-1</inkml:trace>
  <inkml:trace contextRef="#ctx0" brushRef="#br0" timeOffset="167886.141">20479 5450 0,'0'0'0,"17"-17"16,-17-1-1,-17 18 32,-1 18-31,-17-1 0,17-17-16,-17 36 15,-36 17 1,36 0-1,35-1 1,53 1 0,53-17-1,0-19 1,-36-17 0,-87 0-1</inkml:trace>
  <inkml:trace contextRef="#ctx0" brushRef="#br0" timeOffset="168685.764">18468 5627 0,'18'0'63,"-18"-18"-48,17 18-15,18 0 16,1 0-1,-19 0 1,1 0 0,0 35-1,-18 1 1,0-1 0,0-17-1,-36 17 1,1-35-1,17 0-15,-34 0 16</inkml:trace>
  <inkml:trace contextRef="#ctx0" brushRef="#br0" timeOffset="170083.478">17180 7038 0,'0'-18'31,"0"36"16,0 0-31,0-1-1,0 1-15,0 17 0,0 36 16,18 70 0,-18-35-1,-18-36 1,18-35 0,0-17-1,-17-18 32,-19-53-31,19 53-16</inkml:trace>
  <inkml:trace contextRef="#ctx0" brushRef="#br0" timeOffset="170366.02">17022 7091 0,'0'0'0,"0"-18"0,-18-17 16,36 0-1,70 17 1,35-17 15,-35 35-15,-35 0-1,-35 17 1,-36-17-16,18 18 0</inkml:trace>
  <inkml:trace contextRef="#ctx0" brushRef="#br0" timeOffset="170565.108">17022 7532 0,'0'35'16,"0"-70"-16,0 88 0,0-18 15,35-17 1,18-18 0,0 0-1,17-18 1,-17-35 15,18-17-31</inkml:trace>
  <inkml:trace contextRef="#ctx0" brushRef="#br0" timeOffset="170831.552">17657 7144 0,'0'0'15,"0"-18"-15,0-17 16,0 52 31,0 1-47,0 35 16,17 53-1,-17-71-15,0 18 16,0 53-1,-17-53 17</inkml:trace>
  <inkml:trace contextRef="#ctx0" brushRef="#br0" timeOffset="171148.053">17709 7126 0,'18'-35'0,"-36"70"0,54-141 16,-1 36 0,-17 70-16,17-18 15,53 36 1,18 88 0,-71-1-1,-35 19 1,0-18-1,-35-18 17,-18-35-17,-18-18 1,-17-17 0,53-18-1,17-36-15</inkml:trace>
  <inkml:trace contextRef="#ctx0" brushRef="#br0" timeOffset="171648.143">18309 6985 0,'0'0'0,"-17"0"32,17 18-1,0-1-16,0 1-15,-18 0 16,18 34 0,0 37-1,0-19 1,18 1 0,-18-1-1,17-17 1,1-17-1,17-19 1,0 1 15,-17-18-31,17-18 16,36-35 0,-18 0-1,-53-17 1</inkml:trace>
  <inkml:trace contextRef="#ctx0" brushRef="#br0" timeOffset="171813.388">18415 7179 0,'18'-35'31,"-1"17"-15,19 0-16,-1-17 15,-18 0 1</inkml:trace>
  <inkml:trace contextRef="#ctx0" brushRef="#br0" timeOffset="171979.355">18327 6897 0,'-18'0'16,"36"0"-16,-53-18 15,52 18 1,1 0-16,70 0 16,-35 0-1,35-17 1</inkml:trace>
  <inkml:trace contextRef="#ctx0" brushRef="#br0" timeOffset="173328.694">16898 8255 0,'0'0'0,"0"18"16,18-18 31,-1 0-47,1 0 0,-18-18 15,53 0 1,17-35 0,-70 18-1,0 18 1,-52 17 0,-1 0-1,-18 35 1,18 0-1,53-17 1,0-1-16,53 1 16,0 0-1,0-1 17,-53 1-17,-18 17 1,-17 18-1,-18 18 1,18 17 0,17-18-1,18-17 1,0 0 0,53-35-1,53-18 1,53-53-1,-54-35 1,-69 52 0</inkml:trace>
  <inkml:trace contextRef="#ctx0" brushRef="#br0" timeOffset="173693.957">17462 8043 0,'0'0'16,"-17"-17"-16,-1-1 16,18 0-1,-17 18-15,17 18 32,0 35-17,0 35 1,0 0-1,-18 18 1,18 0 0,-18-71-16,18 53 15,-17-17 1,17-36 15,0-17-15,0-36-1,0-35 1,0 36-16</inkml:trace>
  <inkml:trace contextRef="#ctx0" brushRef="#br0" timeOffset="174343.33">17251 8378 0,'-18'0'78,"1"0"-78,-36 36 16,-18-1 0,53 18-1,1 0 1,52 0-1,18-18 1,-35-35-16,52 0 16,-35 0-1</inkml:trace>
  <inkml:trace contextRef="#ctx0" brushRef="#br0" timeOffset="174708.715">17727 8361 0,'0'0'16,"0"-18"-16,0 36 47,0-1-47,0 19 16,0-19-1,-18 54 1,1-1-1,-1-34 1,18-54 0</inkml:trace>
  <inkml:trace contextRef="#ctx0" brushRef="#br0" timeOffset="174859.11">17745 8132 0,'0'0'0,"0"-18"15,-36 0 1,19 18 0,17 18 15</inkml:trace>
  <inkml:trace contextRef="#ctx0" brushRef="#br0" timeOffset="175175.433">17974 8273 0,'0'0'0,"18"0"32,-1 17-17,-17 36 1,0-35-16,0 88 15,0 17 1,-17 18 0,17-35-1,-18-35 1,18-18 0,0-71 30,0-17-30</inkml:trace>
  <inkml:trace contextRef="#ctx0" brushRef="#br0" timeOffset="175440.593">18045 8290 0,'0'0'0,"35"-53"16,0 18-1,18 35 1,0 18 0,-18 35-1,-35 35 1,-53-18 0,-17-17-1,-1-17 1,36-36 15</inkml:trace>
  <inkml:trace contextRef="#ctx0" brushRef="#br0" timeOffset="175825.053">18344 8308 0,'0'0'0,"18"-18"0,-18 1 15,18-19 1,-1 1 0,-34 35 31,-1 18-32,18-1 1,0 1-1,0 17-15,0-17 16,0 70 0,35-17-1,-35-1 1,0-17 0,0-18-1,-17-17 1,-36-18-1,18 0 1,35-18 0</inkml:trace>
  <inkml:trace contextRef="#ctx0" brushRef="#br0" timeOffset="176206.53">18627 8396 0,'0'0'16,"0"-18"0,17 1-1,19 17 1,-19-35 0,18-1-1,-35 1 1,0 0-1,0 17 1,-52 18 0,-19 53-1,36 18 1,35 17 0,0 0-1,70-35 1,18-18-1,18-53 17,-35 1-32</inkml:trace>
  <inkml:trace contextRef="#ctx0" brushRef="#br0" timeOffset="178860.523">20179 7338 0,'0'17'16,"0"1"15,-18-18-15,1 0 15,-1 0-15,0 0 31,1 0-32,-1 0 79,36 0-47,-1 0-31,19 0-16,-1 0 15,0 0-15,36 0 16,70 0-1,35 0 1,-17 0 0,35 0 15,-71 0-15,1-18-1,-1 18 1,-17-17-1,0 17 1,-35-18 0,-1 18-1,-35-18 1,18 18 0,-17 0-1,-19 0 1,1-17-1,17 17 1,-17 0 0,-1 0 15,-17-18 63,-17 1-79,17-1 1,0 0-16</inkml:trace>
  <inkml:trace contextRef="#ctx0" brushRef="#br0" timeOffset="179435.268">21766 7020 0,'0'0'0,"0"18"31,18 0 0,0-18-15,17 17 0,18 1-1,35 17 1,18 0-1,0 1 1,-71-36-16,18 17 16,-35 1-1,-36 0 17,-17-1-1,-36 18-16,36-17-15,-36 17 16,-52 71 0,52-53-1,1 0 1,34-18 0,1-17-1,17-18 1,18-18-1,36 1 1</inkml:trace>
  <inkml:trace contextRef="#ctx0" brushRef="#br0" timeOffset="180882.544">23072 5768 0,'-18'-18'0,"0"18"16,1 0 15,17 18 16,0 0-32,0-1-15,-18 18 16,18-17-16,-18 53 16,18 17-1,0-18 16,0 36-15,0 0 0,0 0-1,0 0 1,-17-18 0,17-18-1,0 19 1,0-1-1,-18-18 1,18 1 0,-17 17-1,-1 0 1,18 1 0,0 16 15,0 1-16,0 0 1,-18 18 0,1-36-1,-1 0 1,18-18 0,-18 19-1,18-54 1,-17 71-1,17-36 1,-18 19 0,18-19-1,0 18 1,-18-35 0,18 0-1,-17-18 16,17-52 16,0-1-31,0-35 0,17-70-16</inkml:trace>
  <inkml:trace contextRef="#ctx0" brushRef="#br0" timeOffset="183211.107">22878 5697 0,'17'0'31,"1"0"-31,35 0 16,17 18 0,36-18-1,53 0 1,53 0 0,-1-18-1,1 1 1,-53-1-1,-106 18 1,52-18 0,19-17-1,70 18 1,-18-19 0,1 19-1,17-1 1,0 0-1,-18 1 1,-17-1 0,-18 0-1,0 1 1,-17-1 0,17 0-1,-35 1 1,-18-1-1,0 1 17,-35-1-17,-18 18 1,-35-18 0,18 18-1,-18 18 63,0 0-62,0-1-16,-18 18 16,1 1-1,-1-19-15,0 54 16,1-36-1,-1 36 17,0-1-17,-17 19 1,0 34 0,-18 0-1,35 1 1,-17-18-1,17-18 1,1 18 0,-1 35-1,-17-53 1,17 0 0,18 1-1,-18-1 1,1 0-1,17 18 1,-18 17 15,1 1-15,-1-1 0,0-17-1,1 0 1,-1 0-1,-17-1 1,35-34 0,-18 0-1,0-1 1,18 18 0,-17-17-1,17 17 1,0 0-1,0-35 1,0-35 31,-18-18-31,1 0-1,-36 0 1,-18 0-1,-17 0 1,-36 0 0,-34 17-1,-19 1 1,-17-18 0,0 18-1,18-18 1,35 17-1,0-17 1,-18 0 0,106 0-1,-88 18 1,0-18 0,0 18-1,52-1 1,1 1-1,18 0 1,-1-18 0,1 0-1,-1 0 1,-17 0 0,0 0-1,35 0 1,-18 0-1,36 0 1,-18 0 0,18 0 15,-1 0-15,1-18-1,17 0 16,18-17-15,36-53 0,17 17-16</inkml:trace>
  <inkml:trace contextRef="#ctx0" brushRef="#br0" timeOffset="184826.976">23407 4939 0,'0'-18'0,"0"36"0,0-53 0,0-1 31,0 19-31,0-19 16,0 1-1,0 17 1,-35 18 0,-18 0-1,-36 0 1,19 36 0,-18 17-1,52 35 1,19 18-1,17 52 1,0-52 0,53-35 15,0-18-31,17-18 16,-17-17 15,35-18-16,-17 0 1,-36-36 0,-17 1-1,-18-18 1,-18 18 0,0 0-1,18 17 1,36 0-1,17-17 1,17 0 0,-35 17-1,-17 18 1,0 0 15,-18 18-15,17 35-1,-17 0 1,0 0 0,0 17-1,18-17 1,0-18 0,-18-17-1,0-36 16,0 1-15,0-1-16</inkml:trace>
  <inkml:trace contextRef="#ctx0" brushRef="#br0" timeOffset="185042.046">23936 5203 0,'53'-52'15,"-35"52"-15,-160 105 0,301-210 31,-247 157-31,176-87 16,-88 70 0,0 36-1,-17-18 1,-19-18 0,36-17-1,-35-53 1</inkml:trace>
  <inkml:trace contextRef="#ctx0" brushRef="#br0" timeOffset="185176.242">23971 4992 0,'0'0'0,"0"-71"16,-17 54 0,-1-19-16,0 19 31,54-1 0</inkml:trace>
  <inkml:trace contextRef="#ctx0" brushRef="#br0" timeOffset="185575.388">24236 4674 0,'0'0'0,"17"0"31,1 0 1,-18 18-32,0 70 15,0 18 16,0 17-15,0-87-16,0 70 16,18-1-1,-18-52 1,17 18 0,19-36-1,-1-35 1,-17-18-1,17-34 1</inkml:trace>
  <inkml:trace contextRef="#ctx0" brushRef="#br0" timeOffset="185724.157">24342 5098 0,'-36'-18'15,"19"18"-15,87 35 0,-158-70 16,88 17-1,71 54-15,-124-72 16,141 19 0,0-19-1,-70 19-15</inkml:trace>
  <inkml:trace contextRef="#ctx0" brushRef="#br0" timeOffset="186008.62">24730 4674 0,'-18'-17'16,"36"34"-16,-54-34 15,36 34 17,0 19-17,0 16-15,18 72 16,-18-1 15,18 1-15,-18-36-1,0-53-15,0 18 16,17-53 15</inkml:trace>
  <inkml:trace contextRef="#ctx0" brushRef="#br0" timeOffset="186325.219">25100 4727 0,'0'0'0,"0"-17"0,0-54 15,0 18 1,-18 53 15,18 53 0,0-18-31,0 1 16,0 122 0,0 1-1,36 17 1,-36-105-1,17-36 1,-17-52 0</inkml:trace>
  <inkml:trace contextRef="#ctx0" brushRef="#br0" timeOffset="186490.136">24888 5098 0,'-52'-18'16,"104"36"-16,-122-54 0,70 19 31,70-1-15,54 0-1,-1 1 1,-87-1-16</inkml:trace>
  <inkml:trace contextRef="#ctx0" brushRef="#br0" timeOffset="186938.943">25453 4904 0,'0'0'0,"0"-18"15,0 36 17,0-1-32,-18 19 15,18 34 1,0 18-1,0-70 1,18 35-16,52 0 31,19-53-15,-19-36 0,-17-52-1,-18-18 1,-17 1-1,-18 52 1,-18 70 15,1 72-15,17-1 0,0-53-16,0 18 15,17 17 1,19-34-1,-1-36 1</inkml:trace>
  <inkml:trace contextRef="#ctx0" brushRef="#br0" timeOffset="187521.473">25982 5098 0,'-18'0'32,"18"17"-32,0 1 15,0 0 1,0-36 15,-17-17-15,-18-36-1,35-17 1,0 53 0,17-18-1,36 17 1,18 72 0,-1 17-1,-17 35 1,-35-35-1,-1-36 1,-17-34 0,0-54-1,0-35 1,18 36 0,17-1-1,18 54 1,35 69-1,1 90 1,-72-19 15,-17-35-15,-53-35 0,18 0-1,0-53 1</inkml:trace>
  <inkml:trace contextRef="#ctx0" brushRef="#br0" timeOffset="188276.188">26035 4498 0,'-35'-18'32,"35"-17"-17,0 17 1,-18-17-1,18 17 1,0 1 0,0-1 140</inkml:trace>
  <inkml:trace contextRef="#ctx0" brushRef="#br0" timeOffset="189603.375">25947 4269 0,'0'0'16,"0"17"62,0 1-62,0 0-16,0-1 15,0 18 1,0-17-16,0 53 16,0-18-1,-18 17 1,18 1 0,-17-1-1,17 18 1,0 1-1,0-19 1,0-17 15,0 0-31,0-18 32,17 18-17,-17-35 1,0-1-1,0 19 1,0-19 0,0 1-1,18-18 17,-18-18 14,0 1-30,0-1-16,35-35 16,-17 18-1,-1-18 1,1 18 15,-18-18-15,18 0-1,-18 18 1,17-1 0,-17 19-16,18-19 15,-18 19 1,18-19 0,-1 19-1,1-1 1,-1 1-1,19-1 1,-1 0 0,18 18-1,0 0 17,0 0-17,-36 0 1,19 0-1,-1 36 1,-17-19 0,-18 18-1,0 18 1,0 18 0,-18-18-1,-17 17 1,17-17-1,-17 0 1,-1-17 0,1 16-1,0-16 1,-18-19 15,-53 19-15,18-36-1,0 0 1,35 0 0,0-53-1,35 35-15</inkml:trace>
  <inkml:trace contextRef="#ctx0" brushRef="#br0" timeOffset="195509.641">26070 6685 0,'0'0'0,"-17"0"0,-1 0 31,0 0-15,1 0 15,34 0 78,1 0-93,0 0-16,17 0 16,35 0-1,-34 0 1,70-18 0,35 18-1,-53-17 1,18 17-1,0 0 1,-1-18 0,-16 1-1,34-1 1,-17 0 0,-18 18-1,-17 0 1,-18-17-1,-1-1 1,1 0 0,0 18-1,0-17 1,-35 17 0,-1 0 15,-17-18 0,-17 18 0,17-18-15,-35 18 0,35-17-16</inkml:trace>
  <inkml:trace contextRef="#ctx0" brushRef="#br0" timeOffset="196041.91">27517 6244 0,'0'0'0,"-36"0"15,19 0 1,17 18 15,0-1-15,17 1 0,1 0-16,17 17 15,36 0 1,-18 1-1,17-1 1,-17-18 0,-35-17-1,0 18 1,-18 0 15,0-1 0,-53 19-15,-18-1 0,-35 18-1,71-36-15,-53 36 16,17-17 0,36-1-1,70-35 16</inkml:trace>
  <inkml:trace contextRef="#ctx0" brushRef="#br0" timeOffset="198188.535">28293 5186 0,'0'0'0,"17"-18"15,-17 1 1,0-19 0,0 19-1,0-1 1,18 18-1,-18 18 48,0-1-32,0 1-15,-18-18-1,18 35-15,0 0 16,0 18 15,0-17-15,0-19 0,-17 1-16,17 0 15,0 17 1,0 0-1,0 18 1,0-35 0,0 52-1,0-34 1,0-19-16,0 18 16,0 18-1,17 0 1,-17 0-1,18 0 17,-18 18-17,0-1 1,-18 18 0,18 1-1,-17 16 1,17-16-1,0-1 1,0 0 0,-18-17-1,18 17 1,-18-18 0,1 19-1,17-1 1,0-18-1,0 1 17,-18 35-17,1-36 1,-1 18 0,0 18-1,1 0 1,17-35-1,-18-18 1,18-36 0,0-34 77,0-1-93,0-17 16,0-36-16</inkml:trace>
  <inkml:trace contextRef="#ctx0" brushRef="#br0" timeOffset="198854.944">28381 5168 0,'0'0'0,"0"18"0,-18-18 15,1 0 1,34 0 62,72 0-62,52 0-1,-88 0 1</inkml:trace>
  <inkml:trace contextRef="#ctx0" brushRef="#br0" timeOffset="201016.867">29228 5151 0,'141'0'15,"0"-18"1,-423 36-16,652-36 15,-299 18-15,-1 0 0,159-35 16,71 17 0,-159 0-1,71 1 17,0 17-17,-18-18 1,-18 0-1,1 18 1,34-17 0,-17-1-1,-35 1 1,-71-1 0,-35-17-1,0 17 1,-18-17-1,1 35 1,-1-18 0,-17 18-1,-18 18 173,0-1-173,0 1-15,0 0 16,0-1-16,0 36 16,-18 18 15,0-36-15,18 0-16,-17 36 15,-1-1 1,0-17-1,1 18 1,-19-1 0,19 19-1,-1-1 1,-17 0 0,35 0-1,0-35 1,0 53-1,-18 53 1,18-53 0,0 17-1,-17-17 17,17-36-17,-18 36 1,18 18-1,0-36 1,0 35 0,0-52-1,-18 70 1,18 0 0,-17 18-1,-1 17 1,-17-70-1,17-35 1,-17 17 0,35-18-1,-18 1 17,18-36-32,0-17 31,-17 0 0,17-1-15,-18-17-1,0 0 1,-17 0 0,-106 0-1,53 0 1,-89 0-1,19 0 1,87 0-16,-70 0 16,-124 18-1,54-18 1,70 0 0,-89 0 15,54 17-16,17 1 1,89-18-16,-72 18 16,1-18-1,18 0 1,52 17 0,-52-17-1,-18 18 1,35 0-1,-18-18 1,54 17 0,-1-17-1,-52 0 1,17 18 0,-35-18 15,88 0-16,18 0 1,17 0 0,-17 0-1,-1 0 1,19 0 0,-18-18-1,-1 18 1,19 0-1,17-17 1,0-1 0,0 0-1,35 1 1,-17-19 0,17-16 15,0 16-16,0-17 1,1 0 0,-1 0-1,-17-17 1,-18 17 0,0 0-1,0 18 1,0-36-1,0 1 1,-36-1 0,19 36-1,17 17 1,35-35 0,-17 36-1</inkml:trace>
  <inkml:trace contextRef="#ctx0" brushRef="#br0" timeOffset="202048.683">28840 5151 0,'-18'-18'32,"0"18"-32,1 0 15,-1 0 1,-17-18 15,17 18-15,36 0 46,-1 0-62,19 0 16,69 0-1,37-17 1,-54 17 0,-53-18-16,53 18 15,-35-18 1,-53 1 15,0-19-15</inkml:trace>
  <inkml:trace contextRef="#ctx0" brushRef="#br0" timeOffset="203313.561">28769 4233 0,'0'0'0,"0"-35"16,0 53 77,0-1-93,0 1 16,0 35 0,0-35-16,0 17 15,0 53 1,0-35 0,0 17-1,0-17 1,0-17-1,0-19 1,-18 1 15,-35-18-15,-17 0 0,-36 0-1,36-35 1,34-1-1,36 19-15,18-1 16</inkml:trace>
  <inkml:trace contextRef="#ctx0" brushRef="#br0" timeOffset="203547.64">28593 4233 0,'0'0'16,"-18"0"-16,0 0 16,18-17-1,36-1 1,52-17 0,18-1-1,-18 1 1,-18 18-1,-52 17-15</inkml:trace>
  <inkml:trace contextRef="#ctx0" brushRef="#br0" timeOffset="203946.968">29087 4480 0,'0'0'0,"0"18"15,17-18 17,1 0-17,-1-53 1,-17 0-1,0 18 1,-17 35 0,-18 0-1,-1 17 17,36 36-17,0 0 1,53 18-1,18-18 1,-18-18-16</inkml:trace>
  <inkml:trace contextRef="#ctx0" brushRef="#br0" timeOffset="204260.96">29404 4692 0,'0'0'15,"0"-18"16,0 1-31,-18-1 16,18 0-16,-17-17 16,17-35 15,0-19-15,53 36-1,52 53 1,19 18-1,-1 70 1,-87-35 0,-36 18-1,-18-36 1,0-17 0,1-18-1</inkml:trace>
  <inkml:trace contextRef="#ctx0" brushRef="#br0" timeOffset="204596.965">30021 3986 0,'-17'-17'0,"34"34"0,-34-52 16,-1-18-1,0 36 1,18 34 0,0 18-1,0-17-15,0 53 16,0 52 0,18 1-1,-18-19 1,0-16-1,0-36 1,0-36-16,0 1 16,18-18-1</inkml:trace>
  <inkml:trace contextRef="#ctx0" brushRef="#br0" timeOffset="204978.375">30162 4216 0,'0'0'0,"-17"0"63,-1 17-63,-17 1 15,-36 0 1,36 17 0,17 0-1,18 0 1,36 1 15,34 17-15,-17-36-1,0 19 1,0-36 0,-18 0-1,-17-18-15</inkml:trace>
  <inkml:trace contextRef="#ctx0" brushRef="#br0" timeOffset="205127.294">30392 4410 0,'0'-18'31,"0"36"-16,0-1 1,0 19 0,17-19-16,-17 1 15,0 0 17</inkml:trace>
  <inkml:trace contextRef="#ctx0" brushRef="#br0" timeOffset="205293.118">30374 4163 0,'0'-18'0,"0"36"0,0-89 16,-17 36 0,17 53-1,0-1 1</inkml:trace>
  <inkml:trace contextRef="#ctx0" brushRef="#br0" timeOffset="205643.913">30480 4463 0,'0'0'0,"18"17"16,-18-52 15,0 17-15,-36-35-1,36-35 1,0 35 0,18 36-1,0 17-15,70 35 16,-18 36-1,-17-36 1,-17 35 0,-36-17-1,0-17 1,-18-19 15,0-17-31</inkml:trace>
  <inkml:trace contextRef="#ctx0" brushRef="#br0" timeOffset="206076.006">31044 3792 0,'0'0'0,"0"-17"16,-17-19 0,17 54 31,0 0-47,0 105 15,17 18 16,1-17-15,0-18 0,-18-89-16,0 19 15,0-1 1,0-53 15,0-17-15,0 0-1,0 17-15,0-17 16,0-1 0</inkml:trace>
  <inkml:trace contextRef="#ctx0" brushRef="#br0" timeOffset="206757.237">31080 4004 0,'-18'0'31,"18"-18"-15,0 1 15,0-1-15,0 0-1,-18 18 1,-34 0 0,-1 36-1,17-1 1,36 18-1,18 17 1,35 1 0,35 0-1,0-1 1,-35-35 0,-35 1-1,-36-1 1,-35-35 15,-53 0-15,1 0-1,34 0 1,36-18 0</inkml:trace>
  <inkml:trace contextRef="#ctx0" brushRef="#br0" timeOffset="-158340.823">23477 6244 0,'18'0'0,"0"-17"16,-1 17-1,-17-18 1,18 0 15,-36 18 16,1 0-31,-1 0-1,-17 0 1,-1 0 0,-16 18-1,34-18-15,-17 35 16,-1 36-1,36-1 1,53-17 0,0-18-1,18-35 1,-18-17 0,17-36-1,-35 18 1</inkml:trace>
  <inkml:trace contextRef="#ctx0" brushRef="#br0" timeOffset="-157909.371">23777 5891 0,'0'-35'32,"0"17"-17,0 36 16,0 0-15,0-1 0,0 36-1,0 53 1,18 0 0,-18 0-1,0-36 1,0 1-1,17-53 1,19-36 0,-19 0-16</inkml:trace>
  <inkml:trace contextRef="#ctx0" brushRef="#br0" timeOffset="-157541.804">24077 6121 0,'0'0'0,"0"-18"0,-35 36 47,17-1-31,1 36-1,17-17-15,0 34 16,35 1-1,18-36 1,0-17 0,0-36-1,-18-35 1,-18-88 0,-52 53-1,0 35 1,-18 53-1,18 17 1,35 19 0</inkml:trace>
  <inkml:trace contextRef="#ctx0" brushRef="#br0" timeOffset="-157076.699">24342 6138 0,'0'-17'31,"0"34"-15,0 1-1,0 53 1,0-54-16,17 36 15,36 18 1,0-54 0,0-34-1,-18-19 17,1-34-17,-36-1 1,0 1-1,-18 70 1,18 17 0,-18 36-1,18 0 1,0 18 0,18-18-1,17-36 1,1-17-16</inkml:trace>
  <inkml:trace contextRef="#ctx0" brushRef="#br0" timeOffset="-156493.116">25153 6174 0,'0'0'16,"0"-36"-1,0 1 1,-18 17 0,-35 1-1,18 17 1,-35 0 0,17 53-1,0 17 1,53 18-1,35-17 1,18-36 0,18-35-1,17-17 17,-35-54-17,0-52 1,-18-54-1,-17 1 1,-18 88 0,0 35-1,-18 53 1,0 35 0,18 36-1,0 34 1,0 19-1,0-1 1,-35 1 0,-18-36-1,35-35 1,18-18 0</inkml:trace>
  <inkml:trace contextRef="#ctx0" brushRef="#br0" timeOffset="-155678.604">23248 7038 0,'0'-35'31,"-18"17"1,18 36-1,-17-1-31,17 36 15,0 35 1,0 71 0,0-106-1,0 35-15,-18 89 16,-17-107 15,35-35-15,-18-17-1,1-36 1,17-52 0</inkml:trace>
  <inkml:trace contextRef="#ctx0" brushRef="#br0" timeOffset="-155279.68">23230 7108 0,'0'0'0,"0"-52"16,0-1-1,18 17 1,17 19 0,54 17-1,-19 35 1,-17 0 15,-53 1-15,-35 16-1,-53 19 1,-1 0 0,36-19-1,18 1 1,35 0 0,18 18-1,17-36 1,18 18-1,0-35 1,0-1 0,0-17-1</inkml:trace>
  <inkml:trace contextRef="#ctx0" brushRef="#br0" timeOffset="-154929.779">23495 7549 0,'0'0'0,"0"-17"47,18 17-47,-1-18 16,36 1-1,-18-36 1,-35-18-1,0 18 1,0 35 0,-35 18-1,35 18-15,-35 53 16,35-1 0,0 1 15,0-1-16,53-17 1,-18-53-16</inkml:trace>
  <inkml:trace contextRef="#ctx0" brushRef="#br0" timeOffset="-154580.133">23954 7355 0,'0'-17'0,"0"34"0,0-52 15,-18 0 1,-17 35 0,17 0-1,-17 53 1,17 17 0,0 36-1,18-71 1,-17 89-1,17-18 1,-18-36 0,18-17-1,-17-18 1,-1-35 0,18-17-1,18-54 1,-18 54-16</inkml:trace>
  <inkml:trace contextRef="#ctx0" brushRef="#br0" timeOffset="-154296.843">23901 7302 0,'0'0'0,"0"-88"16,0 35-1,35 53 16,0 0-15,18 36 0,0 34-1,-35 36 1,-54-35 0,1-18-1,-35-1 1,-1-34-1,36-18 1</inkml:trace>
  <inkml:trace contextRef="#ctx0" brushRef="#br0" timeOffset="-153930.974">24289 7285 0,'0'0'0,"0"-18"0,0-17 32,-18 35-17,0 35 1,1 18 0,-1 18-1,18-1 1,0-34-16,53 16 15,0-16 1,-18-54 0,-17 0-1,0-70 1,-18 0 0,-18-18-1,-17 89 1,-1 17-1,19 17 1</inkml:trace>
  <inkml:trace contextRef="#ctx0" brushRef="#br0" timeOffset="-153565.65">24606 7267 0,'18'-35'15,"-18"17"1,0 1 0,-18 17-1,-17 17 1,35 19 0,0-1-1,18 35 1,35 1-1,-18 0 17,-18-1-17,-34-35 1,-18-17 0,-18 0-1,0-18 1,17 0-1</inkml:trace>
  <inkml:trace contextRef="#ctx0" brushRef="#br0" timeOffset="-153383.455">24871 7391 0,'0'0'0,"0"17"46,0 1-46,0 35 16,-18 0 15,18-18-15</inkml:trace>
  <inkml:trace contextRef="#ctx0" brushRef="#br0" timeOffset="-153232.683">24853 7161 0,'0'-35'16,"0"70"-16,0-88 0,0 1 15,-17 16 1,-1 36 0</inkml:trace>
  <inkml:trace contextRef="#ctx0" brushRef="#br0" timeOffset="-152816.845">25241 6879 0,'0'18'63,"0"-1"-48,0 1-15,0 53 16,-53 17-1,36-53-15,-36 89 16,35-36 15,0 0-15,18-17 0,36-19-1,17-52 1,35 0-1,-18-52 1</inkml:trace>
  <inkml:trace contextRef="#ctx0" brushRef="#br0" timeOffset="-152634.633">25118 7232 0,'0'0'0,"0"-18"15,35-17 1,36 17 0,52-17 15</inkml:trace>
  <inkml:trace contextRef="#ctx0" brushRef="#br0" timeOffset="-152351.092">25523 7073 0,'-17'0'15,"34"0"-15,-52 0 16,0 35 0,17-17-16,1 35 15,-1 53 1,18-53 0,53 0-1,0-36 1,0-17-1,-18-53 1,-35-70 0,-18 35 15,-35 52-15,1 19-1,34 17-15</inkml:trace>
  <inkml:trace contextRef="#ctx0" brushRef="#br0" timeOffset="-152035.227">25612 7161 0,'35'0'16,"-70"0"-16,88 0 0,-36 0 15,36 53 1,-53 18-1,0-18 1,0-18 0,0-17-1,0-54 32,0-34-31,18-1-1,17 1 1,-35 34 0,18 19-16</inkml:trace>
  <inkml:trace contextRef="#ctx0" brushRef="#br0" timeOffset="-151519.04">25841 7056 0,'18'17'32,"-18"1"-32,17-1 15,-17 1 1,18 35 0,0-18-1,-1 1 1,18-36-1,18-18 1,-17-35 0,-1-18-1,-17 19 1,-18 34 0,-18 18-1,0 18 1,-17 52-1,17 54 1,1 17 0,17 17-1,-18 1 17,-17-35-17,35-89-15,-35 18 16,-54-36-1,-69-34 1,-1-36 0,53 0-1,88 35-15</inkml:trace>
  <inkml:trace contextRef="#ctx0" brushRef="#br0" timeOffset="-142433.422">28698 5239 0,'-17'0'16,"-1"0"31,-17 0-32,17 0 1,1 0 15,-1 0 94,0 0-109,1 0-1,34 0 110,1 0-125,17-18 16,53 18 0,18 0-1,-18-18 1,-52 18-1,34-17-15</inkml:trace>
  <inkml:trace contextRef="#ctx0" brushRef="#br0" timeOffset="-141418.425">29175 5627 0,'0'-18'16,"0"36"46,0-1-46,0 1-16,0 0 15,0-1-15,0 19 16,0-1-16,0 18 16,0 17-1,-18 19 1,18-54-1,0-53 17</inkml:trace>
  <inkml:trace contextRef="#ctx0" brushRef="#br0" timeOffset="-140902.903">29192 5662 0,'0'-35'15,"0"70"-15,0-105 16,18 34 0,53 1-1,17 35 1,0 0 0,-35 0-1,-36 53 1,-17-18-1,-52 0 1,-37 18 0,19-17-1,52-19 17,36-17-17,52 18 1,19 0-1,-19 17 1,-17 0 0,-35 18-1,-18 0 1,-18-35-16,-53 17 16,-17-18-1,18-17 1,-18-17-1,52-1 1,36-17 0,18 17-1</inkml:trace>
  <inkml:trace contextRef="#ctx0" brushRef="#br0" timeOffset="-140419.98">29792 5803 0,'0'0'0,"0"-17"15,18 17 1,-36 17 46,18 1-62,0-1 0,0 19 16,0-19-16,53 54 16,-18-36-1,36-17 1,-1-18 15,-17-53-15,0-18-1,0-17 1,-53 35 0,0 71 15,0 0-15,0 17-1,-18-18-15,18 36 16,18 0-1,17-17 1,-17-36 0</inkml:trace>
  <inkml:trace contextRef="#ctx0" brushRef="#br0" timeOffset="-140236.49">30374 5838 0,'0'-35'15,"-17"88"16,34-71-31,-17 1 16,0 52 0,-17 18-1,17 0 1,0-18 0,-18-35-16</inkml:trace>
  <inkml:trace contextRef="#ctx0" brushRef="#br0" timeOffset="-140079.918">30374 5680 0,'0'-53'0,"0"106"0,-17-141 16,-1 70 0,0 18 15,18 18-16</inkml:trace>
  <inkml:trace contextRef="#ctx0" brushRef="#br0" timeOffset="-139736.878">30586 5521 0,'0'0'0,"0"-18"0,0 1 16,-18 17 15,18 17 0,0 1-31,0 17 16,0 18-1,0 35 1,0 18 0,0 0-1,18-18 1,17-35 0,-17-53-16,-1 0 0</inkml:trace>
  <inkml:trace contextRef="#ctx0" brushRef="#br0" timeOffset="-139155.89">31044 5733 0,'0'0'15,"18"-36"-15,0 36 0,-18-17 16,0-1-1,-18 0 1,-17 18 0,-53 0-1,35 0 1,35 0-16,-53 53 16,54 18-1,34-1 1,54 1-1,-18-71 1,35-18 0,-53-52-1,1-54 1,-1-17 0,-17 18-1,-18 35 16,0 35-15,0 70 0,-18 54-1,18 17 1,0 18 0,-18 17-1,1-17 1,-19 0-1,19-18 1,-1-53 0,18-17-16</inkml:trace>
  <inkml:trace contextRef="#ctx0" brushRef="#br0" timeOffset="-138272.459">29104 6650 0,'0'-18'31,"-17"18"0,17 18-15,0-1-16,-18 1 16,18 0-16,0 35 15,-35 70 1,35-17 0,0-35-1,-18-19 1,18-34 15,0-36 0,0 1-31,18-54 16</inkml:trace>
  <inkml:trace contextRef="#ctx0" brushRef="#br0" timeOffset="-136708.635">28928 6632 0,'-18'0'16,"0"0"0,18 18 15,18-18 0,0 0-31,17 0 0,36 0 16,87 0-1,36 0 17,-53 0-17,-70 0 1,-71-18 0,-53 18-1,35 0-15,-17 0 16</inkml:trace>
  <inkml:trace contextRef="#ctx0" brushRef="#br0" timeOffset="-136226.562">29439 6897 0,'18'0'16,"0"-18"-16,-1 18 15,18 0 1,-17-17-1,-18 34 1,0 1 0,18-1-1,-18 1-15,-18 35 16,0 0 0,1-35-1,17-36 16,0-17-15,17 17-16,19-35 16,17-17 15,0 34-15,0 19-1,-18-1-15</inkml:trace>
  <inkml:trace contextRef="#ctx0" brushRef="#br0" timeOffset="-136042.847">29951 6809 0,'17'0'0,"1"17"31,-88-34-31,158 70 16,-141-106-16,106 123 0,-53-35 15,0 18 1,-18-17-1,0-36 1,1 0 0</inkml:trace>
  <inkml:trace contextRef="#ctx0" brushRef="#br0" timeOffset="-135876.784">30004 6738 0,'0'18'16,"0"-36"-16,0-53 15,0 36 1,0 53 15,0-1-31,17 1 16,1-18-16</inkml:trace>
  <inkml:trace contextRef="#ctx0" brushRef="#br0" timeOffset="-135311.475">30357 6791 0,'0'0'0,"0"-18"31,-36 18 0,-17 18-15,-17 0-1,52 35 1,36-36 0,-1 1-16,54-18 15,0 0 1,-54-18 0,18-35-1,-35 0 1,0 36-1,-35 17 1,35 70 0,0 18-1,0 1 1,18 69 15,-18 19-15,0-36-1,-35-88 1,-18-36 0,0-69-1,0-37 1,35-34 0,36-18-1,52 35 1,19 18-1,-54 70-15</inkml:trace>
  <inkml:trace contextRef="#ctx0" brushRef="#br0" timeOffset="-134743.47">30727 6756 0,'0'0'15,"0"-36"1,0 19-1,0-1 1,-18 18 0,-52 0-1,34 35 1,19 1 0,34 17-1,19-36 1,17 1-1,0-36 1,-18-35 0,-35 18-1,0 0 1,-18 35 0,1 53 15,17 17-16,0 54 1,0 52 0,17-17-1,-17-53 1,0 0 0,-53-36-1,0-70 1,0-53-1,1-17 1,34-1 0,36-52-1,52-19 1,-35 107-16</inkml:trace>
  <inkml:trace contextRef="#ctx0" brushRef="#br0" timeOffset="-134362.106">31027 6791 0,'0'0'0,"-18"0"32,36-18-1,35 18-16,-36-17-15,1-1 16,0-17 0,-36 35-1,-17 0 1,-18 0 0,0 35 15,35 18-16,18-18-15,0 1 16,53 52 0,18-35-1,-18-53 1,17 0 0,-35 0-16</inkml:trace>
  <inkml:trace contextRef="#ctx0" brushRef="#br0" timeOffset="-134046.653">31397 6756 0,'0'-18'16,"0"0"-16,18 36 31,-36 35-31,53-53 16,-70-35-16,70 123 15,-35-70 1,0 34-1,-17-16 1,17-19 0,-18-17-1,1-53 1,17-17 0,35-18-1,18 17 1,-36 18-1,1 36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5:42:47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3510 758 0,'0'-17'31,"18"17"-15,-1-18-1,-17 1 1,0 34 62,0 1-78,0 17 16,36 36-1,17-1 1,-18 1-1,18 17 1,-36-70 0,-17 35-1,0-1 1,0-16 0,-52-1-1,-1-35 1,-36 0-1,-69 0 1,87-18 0,18 1-1,53-36 1,18 35-16</inkml:trace>
  <inkml:trace contextRef="#ctx0" brushRef="#br0" timeOffset="366.644">3087 741 0,'0'0'0,"-18"0"0,-17 0 16,35-18 0,0 1-1,35 17-15,36-18 16,105-17 0,89 17-1,-142 0 1,-52 18-1,-89 0 17,0 0-17,1 0 1,-1 18-16</inkml:trace>
  <inkml:trace contextRef="#ctx0" brushRef="#br0" timeOffset="998.129">4322 970 0,'0'-18'16,"0"1"15,0-1-15,0 1 0,-36-1-1,1 18 1,17 0-16,-52 0 15,-1 35 1,18 18 0,53 18-1,53-18 1,18 0 0,17-36-1,-17-34 1,-36-19-1,-35-52 1,0 17 0,0 36-1,0 53 32,0 17-31,17 18-1,1-18 1,0 1 0,-1-19-16,1 1 15,17 0 1,1-36 0</inkml:trace>
  <inkml:trace contextRef="#ctx0" brushRef="#br0" timeOffset="1366.432">4639 970 0,'0'-18'0,"-35"1"16,17 17-1,18 17 17,18 1-17,17 17 1,18 18-1,-18 18 1,-17-53-16,17 34 16,0-34-1,1-18 1,-1-35 0,0 0-1,18-54 1,18-34-1,-54 52 1,-17 54 0</inkml:trace>
  <inkml:trace contextRef="#ctx0" brushRef="#br0" timeOffset="1879.573">5521 900 0,'0'0'0,"0"-36"16,0 19-1,-18-19 1,-35 36-1,-17-17 1,-18 34 0,70-17-1,-53 53-15,54 18 16,52 17 15,53-35-15,0-35-1,-17-18 1,-18-36 0,-35-70-1,-18 36 1,0 35 0,0 88 15,0 17-16,17 1 1,19-1 0,-1-34-1,0-36 1,0 0 0</inkml:trace>
  <inkml:trace contextRef="#ctx0" brushRef="#br0" timeOffset="2678.366">6932 653 0,'18'-18'15,"-18"0"1,0-17-1,0 0 1,0 17 0,0 1-16,-36-1 15,-34 18 1,-18 0 0,-18 35-1,0 53 1,0 53-1,71-35 1,35 0 0,53-18-1,35-17 1,0-53 0,-53-18-16,71 0 31,0-36-16,-35 1-15</inkml:trace>
  <inkml:trace contextRef="#ctx0" brushRef="#br0" timeOffset="3012.22">7161 917 0,'0'0'0,"0"-35"16,-35 17-1,0 18 1,17 18-1,1 35 1,17 0 0,17 35-1,54-35 1,-18-53 0,-18 0-1,-17-53 16,-18-35-15,-53-36 0,17 89-1,1 35 1,35 35 0,0-17-1</inkml:trace>
  <inkml:trace contextRef="#ctx0" brushRef="#br0" timeOffset="3394.68">7479 1129 0,'0'35'15,"-18"-52"32,18-1-47,-17 0 16,17 1-1,-18-19 1,18-34 0,0 34-16,0 1 15,71 0 1,-1 70-1,1 18 1,-36 18 0,-17-18-1,-18 0 1,0-18 0</inkml:trace>
  <inkml:trace contextRef="#ctx0" brushRef="#br0" timeOffset="3794.046">8255 917 0,'0'0'0,"-18"-17"15,1 17 1,-1-18 0,0 18 15,-34 18-16,-54 52 1,53 1 0,35 17-1,71 0 1,53-35 0,17-35-1,-17-36 1,0-70-1</inkml:trace>
  <inkml:trace contextRef="#ctx0" brushRef="#br0" timeOffset="4142.923">8572 970 0,'0'0'0,"-17"0"15,34 0 16,1 0-15,0 0 0,-1-18-1,-17 1-15,0-1 16,-17-17 0,-36 35-1,-18 18 1,18 34-1,36 19 1,17 17 0,53 0-1,52-17 1,-16-71 0,-54 0-1</inkml:trace>
  <inkml:trace contextRef="#ctx0" brushRef="#br0" timeOffset="4476.607">8943 988 0,'0'-18'0,"0"36"0,0-54 15,0 19 1,0-1-16,-18 18 31,1 53-15,-19 0-1,19 53 1,-1-71-16,0 89 16,18 17-1,0-35 1,18-18 0,-18-35-1,0-36 1,0-34 15,0-19-15,0-69-1,0 52-15</inkml:trace>
  <inkml:trace contextRef="#ctx0" brushRef="#br0" timeOffset="4725.952">8890 1005 0,'18'-70'16,"-36"140"-16,71-193 15,-35 105 1,17 36 0,18 17-1,-18 36 1,-35-1 0,0 19-1,-35-37 1,-36 1-1,1-35 17,34-36-17</inkml:trace>
  <inkml:trace contextRef="#ctx0" brushRef="#br0" timeOffset="5058.379">9172 706 0,'0'0'0,"0"-18"0,0-17 15,0-1 1,0 54 31,0 0-32,0 17-15,0 35 16,18 36 0,-1 0 15,1 0-15,0-71-16,-18 18 15,17 35 1,1-70-1,-18-36 1</inkml:trace>
  <inkml:trace contextRef="#ctx0" brushRef="#br0" timeOffset="5257.118">9207 970 0,'0'0'0,"-35"0"16,18-18-1,17 1 17,52 17-17,19-35 1,-18 17 0,-18 0-16</inkml:trace>
  <inkml:trace contextRef="#ctx0" brushRef="#br0" timeOffset="5540.557">9507 811 0,'0'0'0,"0"18"79,-17-18-79,17 18 0,0-1 15,0 19 1,17-1-1,19 35 1,-19-52 0,19 53-1,-19-18 1,-17-1 0,-53-16-1,-53-36 1,1 0-16</inkml:trace>
  <inkml:trace contextRef="#ctx0" brushRef="#br0" timeOffset="6322.924">4339 1870 0,'0'0'16,"-53"0"-16,0-18 15,0 18 17,18 0-17,0 0 1,17 0-1,1 0-15,34 0 32,71 0-17,106 0 1,194 0 0,212 0-1,141 0 1,35-18-1,-317 1 1,-248-1-16,301-17 16,-195 0-1,-140-1 17,-89 19-17,-53-1 1,-35 0 15,-17 18-31</inkml:trace>
  <inkml:trace contextRef="#ctx0" brushRef="#br0" timeOffset="84048.574">670 2240 0,'18'0'125,"-18"18"-109,0-1-1,0 1 1,0 0-16,0 35 16,-18 52-1,1 1 1,17 0-1,17 0 1,-17-36 0,0-34-1,0-19 1,-17-52 15,17-53-15,0 35-1</inkml:trace>
  <inkml:trace contextRef="#ctx0" brushRef="#br0" timeOffset="84848.169">776 2028 0,'0'0'0,"-18"0"0,-17 0 31,-35 0-15,-1 0 0,53 0-1,36 18 16,0 0-15,17 17 0,0-17-1,-17-1-15,35 19 16,53 16 0,17 1-1,18 18 1,-35 35-1,-18-18 1,-35-17 0,-18-1 15,-35-35-15,0-17-1,0 17 1,-35 1-1,-53 16 1,-71 54 0,18-35-1,35-1 1,36-17 0,-1-17-1,36-1 1,0-35-1,52-35 17,36-18-17</inkml:trace>
  <inkml:trace contextRef="#ctx0" brushRef="#br0" timeOffset="85747.326">1940 2311 0,'0'-18'32,"0"36"46,0-1-78,-35 54 15,17-1 1,1 72 0,17-1-1,0-106 1,0 53 0,35 36-1,-17-54 1,-18-35-1,0-17 1,-18-18 0,0-53-1,1-35 1,17 53-16</inkml:trace>
  <inkml:trace contextRef="#ctx0" brushRef="#br0" timeOffset="86128.815">1693 2328 0,'0'0'0,"-35"0"15,-36-17 1,19 17 0,52-18-1,35 0 1,53 18 0,18-17-1,70-1 1,-35 18-1,-70 0 1,-53 0 0,-18 18 31,0-1-47</inkml:trace>
  <inkml:trace contextRef="#ctx0" brushRef="#br0" timeOffset="86627.82">2522 2611 0,'-35'-36'16,"17"19"-1,1-1 1,-1 18 0,-17 35 15,-18 53-16,35 18 1,18-18 0,53 1-1,-35-72-15,35 1 16,17-36 0,-17-35-1,-35-70 1,-18-1-1,-18 54 1,-52 17 0,17 53-1,18 0 1,35 18 0</inkml:trace>
  <inkml:trace contextRef="#ctx0" brushRef="#br0" timeOffset="87145.093">2787 2311 0,'0'0'0,"0"-18"0,0 0 31,0 1-15,0 34 31,0 19-47,0-19 16,18 107-1,-18 17 1,17 0-1,1-18 1,-1-34 0,-17-54-1,0-17-15,0-54 32,0 19-17</inkml:trace>
  <inkml:trace contextRef="#ctx0" brushRef="#br0" timeOffset="87512.574">3069 2575 0,'0'0'0,"18"-17"16,-18-1 0,-18 36 46,1-18-46,17 17-16,-53 36 15,17 0 1,36 0 0,0 0-1,0-18 1,0-17-1,18 35 1,17-18 0,1-17-1,16-18 1,37 0 0,-19-53-1</inkml:trace>
  <inkml:trace contextRef="#ctx0" brushRef="#br0" timeOffset="87876.132">3404 2716 0,'0'0'0,"-17"0"0,17-17 47,35 17-47,18-36 31,0-16-15,-36-19-1,-17 18 1,-35 35 0,17 18-16,-17 0 15,-18 53 1,18 18-1,35 17 1,18 36 0,35-72-1,17 1 1,1-53 0</inkml:trace>
  <inkml:trace contextRef="#ctx0" brushRef="#br0" timeOffset="88193.091">3757 2893 0,'0'0'16,"18"-18"-1,-1 0 1,-17-34 0,0-37-1,-17-69 1,34 52-1,36 53 1,53 88 0,0 71-1,-18 0 1,-53 0 0,-35-18-1,-17-35 1,-54-18-1,54-35 1</inkml:trace>
  <inkml:trace contextRef="#ctx0" brushRef="#br0" timeOffset="88826.704">2099 3369 0,'0'0'0,"-18"18"0,-35-18 16,1 17 0,34-17-1,36 0 17,-1 0-32,89 0 15,88 0 1,71-17-1,87-19 17,72 19-17,-124-1 1,-124 0 0,-105 1-1,-36-1 1,-53 1-1,-52-19 1,34 19-16</inkml:trace>
  <inkml:trace contextRef="#ctx0" brushRef="#br0" timeOffset="89739.84">3016 2611 0,'18'0'31,"-18"17"78,0 1-109,0-1 16,-35 54-1,-1-18 1,36-18 0,-17 0-1,-19 1 1,19-1 0,17-17 15,17-18 16,1 17-47,0-17 15,-1 0-15,36 36 16,0-19 0,0-17-1,-18 18 1,-17-18-1,0 0 1,-36-18 15,18 1-15</inkml:trace>
  <inkml:trace contextRef="#ctx0" brushRef="#br0" timeOffset="90904.97">4745 2681 0,'-53'35'31,"53"-17"-31,-18-18 0,1 18 16,-1-18-1,53 0 17,-17 0-32,105 0 31,89-18-15,17 0-1,-35 1 1,-52-1-1,-90 0 1,-34 18 0,-18-17 46,0-1-46</inkml:trace>
  <inkml:trace contextRef="#ctx0" brushRef="#br0" timeOffset="97227.969">2769 2417 0,'18'0'47,"0"0"-16,-18-18 16,0 0-31,0 1 31,0-1-16,0 36 110,0-1-126,0 1-15,0 0 16,0 34-1,0-34-15,-18 17 16,18 54 0,0-37-1,0 19 1,0-18 0,18 17 15,-1-17-16,1 0 1,-1-17 0,-17-1-1</inkml:trace>
  <inkml:trace contextRef="#ctx0" brushRef="#br0" timeOffset="97461.803">2875 3122 0,'0'0'16,"0"18"-1,0-1 1,0 1 15,18-18-15,-18 18-16,0-1 15,0 1 1,0-36 46,0 1-62,0-1 16,0-88 0,0 71-16</inkml:trace>
  <inkml:trace contextRef="#ctx0" brushRef="#br0" timeOffset="98309.641">3175 2558 0,'-35'0'32,"17"0"14,18 17-30,-18-17-16,1 36 16,-1-1-1,-17 18 1,17 0 0,1 0-1,-19-1 1,19-16 15,-19-1-15,19-17-1,17-1 1,-18-17 0,0 0-1,18 18 32,18 0-31,0-18-1,-1 17-15,19 1 16,-36 0-16,53-1 16,35 18 15,18-35-31,-1 18 15,-34-18 17,-53 0-17,-36 0 48,0 0-63,1 0 15,17-53 1</inkml:trace>
  <inkml:trace contextRef="#ctx0" brushRef="#br0" timeOffset="124101.737">6967 2328 0,'0'0'0,"0"-17"16,0-1-1,0 0 17,0 36-17,0 0 1,18 70-1,-18 35 1,0 36 0,-18-18-1,18 0 1,-17-52 0,17-37-1,0-16 1,0-54 31,17-17-32,19-53-15</inkml:trace>
  <inkml:trace contextRef="#ctx0" brushRef="#br0" timeOffset="124500.899">7214 2699 0,'0'0'0,"18"-18"16,-18 0-1,0 36 32,-18 0-31,1 17-16,-19 18 15,1 0 17,17-36-32,-34 19 15,34-1 1,18-17 0,0-1-1,35 19 1,18-19-1,-18 19 1,-17-19 0,0-17-1,-1-17 17</inkml:trace>
  <inkml:trace contextRef="#ctx0" brushRef="#br0" timeOffset="124900.76">7408 2840 0,'-17'0'0,"17"-18"47,17 18-47,1 0 16,-18-17-16,35-19 15,-17-17 1,-18 0 0,0 36-1,-18 17 1,-35 17 0,0 19-1,18 70 16,17-54-31,18 19 32,36 17-17,52-35 1,0-53 0,0-35-1,-70 17-15</inkml:trace>
  <inkml:trace contextRef="#ctx0" brushRef="#br0" timeOffset="125434.014">7779 2734 0,'0'0'0,"-18"-18"15,0 18 1,18 18 0,-17 0-1,34 52 1,19-35-1,34 18 17,18-53-17,-17-53 1,0-17 0,-18-36-1,-36 18 1,-17 53-1,0 52 1,-53 54 0,18 35-1,35 35 1,18 18 0,35-1-1,-18-17 1,-35-35-1,-18-35 1,-52-36 15,-36-53-15,-18-70 0,71 0-1,53-35 1,106-36-1,18 71 1</inkml:trace>
  <inkml:trace contextRef="#ctx0" brushRef="#br0" timeOffset="126016.473">8467 2663 0,'-18'0'16,"18"18"31,0 0-47,0 17 16,0 18-1,0 35 1,18-70-16,17 35 15,18-18 1,17-35 0,1-35-1,-18-54 1,0 1 0,-53 18-1,0 52 1,0 71-1,-18 0 1,53 17 15,1 1-15,34-36 0,-17-35-1,-18-17 1,-17-36-1,-18-53 1,0 0 0,-18 36-1,-52 34 1,35 36 0,17 0-1</inkml:trace>
  <inkml:trace contextRef="#ctx0" brushRef="#br0" timeOffset="126381.583">9207 2611 0,'0'0'0,"0"-18"32,0 0-17,-17 18 1,-1 18-1,1 35 1,17-36-16,0 72 16,17-1-1,36-18 1,18-34 0,-18-36-1,-36 0-15,19-36 16,-1-34-1,-70-107 1,-18 72 0,-36 52-1,36 53 17,53 17-32</inkml:trace>
  <inkml:trace contextRef="#ctx0" brushRef="#br0" timeOffset="126730.983">9596 2734 0,'0'0'0,"17"35"31,1-35-31,-1 36 15,19 16 1,-19 1 0,1-35-1,-18-36 32,0-35-31,0-35-1,0-35 1,18 17 0,-1 71-1,-17 17-15</inkml:trace>
  <inkml:trace contextRef="#ctx0" brushRef="#br0" timeOffset="127330.813">10178 2611 0,'0'0'0,"17"-18"31,-17-35-15,0 35-16,0 1 15,-17-19 1,-36 54-1,-18 35 1,36 18 0,35 17-1,35 0 1,53-18 0,18-52-1,-35-53 1,-18-71-1,-36-70 1,-17-18 0,0 35-1,0 53 17,-17 53-17,-1 71 16,18 35-15,0 52 0,0 19-1,0-71-15,0 106 16,0-36 0,18-17-1,-18-53 1,17-18-1,1-35 1,0-35 0</inkml:trace>
  <inkml:trace contextRef="#ctx0" brushRef="#br0" timeOffset="127648.211">10689 2522 0,'0'-35'16,"0"70"-16,0-105 15,0 35 1,0 17-16,0 0 16,-35 36 15,-18 17-15,53 18-1,0 18 1,53 17-1,-18-18 1,-17-17 0,-18-17-1,-18-19 1,-35 1 15,-17-18-15,52 0-16</inkml:trace>
  <inkml:trace contextRef="#ctx0" brushRef="#br0" timeOffset="128045.577">11430 2857 0,'0'0'0,"-18"0"16,1 0-1,17 18 1,-18 17 0,0 36-1,-17 35 1,-18-71-1</inkml:trace>
  <inkml:trace contextRef="#ctx0" brushRef="#br0" timeOffset="128645.321">12030 2522 0,'0'0'0,"17"0"0,1 0 31,-18 18-15,0 17-1,0-17-15,0 35 16,0 53 0,-18-53-1,1-36 1,17-34 0,-18-36-1</inkml:trace>
  <inkml:trace contextRef="#ctx0" brushRef="#br0" timeOffset="128777.746">12012 2434 0,'0'-123'16,"0"246"-16,-18-317 15,18 159 1,18 52 15,17 1-15</inkml:trace>
  <inkml:trace contextRef="#ctx0" brushRef="#br0" timeOffset="129327.165">12471 2417 0,'0'0'0,"0"-36"31,0 19-15,-18 17 0,-35 0-1,-17 17 1,34 36 0,19-35-16,-1 52 15,36 1 1,70-18-1,18-36 1,-18-52 0,-35-71-1,-36-88 1,-17 36 0,-35 34 15,0 71-16,17 36 1,18 34 0,-17 89-1,34-18 1,1 18 0,0 18-1,-18-36 1,17-18-1,36-52 1,-35-18-16</inkml:trace>
  <inkml:trace contextRef="#ctx0" brushRef="#br0" timeOffset="129627.781">12929 2399 0,'0'0'0,"-17"0"16,17-18 15,17 18-15,1-17-1,35-36 1,-36 0 0,-17 17-1,-17 36 1,-1 18-1,-35 35 1,36 18 0,17 17-1,35-18 1,35 1 0</inkml:trace>
  <inkml:trace contextRef="#ctx0" brushRef="#br0" timeOffset="129943.572">13229 2663 0,'0'-17'31,"0"-1"-15,0 1-16,0-54 16,-17-17-1,17-18 1,35 18-1,53 52 1,35 54 0,-70 53-1,-17 17 1,-36 18 0,-18-36-1,-17-17 1,17-35 15,18-36-31</inkml:trace>
  <inkml:trace contextRef="#ctx0" brushRef="#br0" timeOffset="130358.57">13635 1976 0,'0'0'0,"0"-18"0,17 18 16,-17-18 0,18 18 15,-18 18-31,0 17 31,0 36-15,0 17-1,0 18 1,0 17 0,0-17-1,35-18 1,-17-17-1,35-71 1,0-18 0,-18-70-1,-17 53-15</inkml:trace>
  <inkml:trace contextRef="#ctx0" brushRef="#br0" timeOffset="130524.955">13705 2275 0,'-17'0'16,"34"0"-16,-17 0 31,36 0-15,17-17 0,35-1-1,-53 0-15</inkml:trace>
  <inkml:trace contextRef="#ctx0" brushRef="#br0" timeOffset="130658.703">13952 2222 0,'18'0'0,"0"0"31,-54 0-31,72 36 16,-36-1-1,0 18 1,-18 18 0,18-54-1,-18-17 1</inkml:trace>
  <inkml:trace contextRef="#ctx0" brushRef="#br0" timeOffset="130809.692">14041 2099 0,'0'-35'0,"0"70"0,0-88 16,-18 35-16,0-17 15,-17 18 1,17 17-1,1 0 1</inkml:trace>
  <inkml:trace contextRef="#ctx0" brushRef="#br0" timeOffset="131208.715">14393 2046 0,'0'0'0,"-17"0"15,34 0 17,1 0-17,0 0 1,-1 0-16,19-35 16,-19 17-1,-17-17 1,-17 17-1,-36 18 1,0 0 0,-18 71-1,53-1 1,18 36 0,0 0-1,18 18 1,-18-1-1,0-35 1,-35-70 0</inkml:trace>
  <inkml:trace contextRef="#ctx0" brushRef="#br0" timeOffset="131391.783">14217 2346 0,'0'0'0,"0"-18"16,35 1 0,36-1-1,35 18 1,-1-35 0,-52 35-1</inkml:trace>
  <inkml:trace contextRef="#ctx0" brushRef="#br0" timeOffset="131523.04">14658 2258 0,'18'0'16,"17"0"-16,0 0 15,-123 0-15,176 17 32,-88 1-17,0 0-15,0 17 16,0 18 0,-18-18-1,1-35-15</inkml:trace>
  <inkml:trace contextRef="#ctx0" brushRef="#br0" timeOffset="131679.519">14799 2152 0,'0'0'0,"0"-18"0,0-17 16,0 17-1</inkml:trace>
  <inkml:trace contextRef="#ctx0" brushRef="#br0" timeOffset="132056.435">15028 2258 0,'0'0'0,"0"17"31,18-17-15,0 0 0,-1 0-1,19-35 1,-1 0 0,-18 0-1,-17 17 1,-35 18-1,-18 35 1,18 18 0,35 18-1,18-1 1,17 1 15,35-36-15,-52-17-16,35-36 15,-35 0-15</inkml:trace>
  <inkml:trace contextRef="#ctx0" brushRef="#br0" timeOffset="132372.423">15399 2187 0,'0'0'0,"0"18"31,17-1-16,-17 1-15,0 53 16,0 17 0,0-18-1,0-52-15,0 17 32,0-52-1,0-54-16,36-17 1,17-18 0,-1 36-1,-34 17 1,-18 35-16</inkml:trace>
  <inkml:trace contextRef="#ctx0" brushRef="#br0" timeOffset="132721.571">16122 2152 0,'0'0'0,"0"-18"31,-18 18-15,1-17-1,-1 17 1,0 0-16,-35 0 15,18 17 1,35 19 0,35 16-1,18 1 1,0 18 0,-17 17-1,-54-53 1,-53 1-1,-52-36 1,17 0 0,53 0-1</inkml:trace>
  <inkml:trace contextRef="#ctx0" brushRef="#br0" timeOffset="132937.799">16598 2469 0,'0'0'0,"71"0"16,-18 0-1,-36 36 17,-34 34-17,-19 1 1,-52 17-1,0-53 1</inkml:trace>
  <inkml:trace contextRef="#ctx0" brushRef="#br0" timeOffset="136232.674">17374 1905 0,'-17'-18'16,"-1"1"0,18-1 15,0 36 0,0-1-15,18 19-16,-18 34 15,0 1 17,0 17-17,0 0 1,-18-17 0,18 17-1,0-35 1,0-36-1,35-17 1,-17 0-16,52 0 16,19-35-1,-72 18-15</inkml:trace>
  <inkml:trace contextRef="#ctx0" brushRef="#br0" timeOffset="136399.83">17780 2275 0,'18'-17'0,"-36"34"0,53-34 15,-35 34 32,0 1-31,0 17 0,0 18-1,-17-53 1</inkml:trace>
  <inkml:trace contextRef="#ctx0" brushRef="#br0" timeOffset="136564.819">17780 2064 0,'0'0'0,"-18"-53"16,36 53 30,0 0-46</inkml:trace>
  <inkml:trace contextRef="#ctx0" brushRef="#br0" timeOffset="136931.753">18097 1923 0,'0'0'0,"18"0"16,-18-18 0,18 18-1,-1 0 1,-17 53 0,0 0-1,0 35 1,0-17-1,-17 52 1,-1-52 15,18-1-15,0-35 0,35-35-1,54 0 1,-19-70-1,-52 52-15</inkml:trace>
  <inkml:trace contextRef="#ctx0" brushRef="#br0" timeOffset="137096.997">18186 2170 0,'0'0'0,"-18"0"0,0 0 16,54 0 15,17-18-15,17 18-1</inkml:trace>
  <inkml:trace contextRef="#ctx0" brushRef="#br0" timeOffset="137466.385">18486 2134 0,'0'18'0,"35"-18"15,18 0 1,-18 0 0,18 0-1,0-18 1,-53 1-1,0-1 1,-18 18 0,-35 0-1,0 35 17,18 18-17,17 0 1,18 0-1,36 18 1,-19-54-16,36 1 16,18-18-1</inkml:trace>
  <inkml:trace contextRef="#ctx0" brushRef="#br0" timeOffset="137763.83">18997 2205 0,'0'0'0,"18"-18"0,17 1 15,0 34 1,-17 36 0,-18 0-1,0 18 17,-18-1-17,1-52 1,17-71 15,35-18-15,18-17-1,17 0 1,-34 70-16,52-17 16,-35 35-1</inkml:trace>
  <inkml:trace contextRef="#ctx0" brushRef="#br0" timeOffset="138229.75">19597 2152 0,'0'0'16,"17"0"-16,-17-18 31,0 1-15,-52 17-1,-19 0 1,0 53 0,18 17-1,53 1 1,53-1 0,36-34-1,-19-54 1,-17-35-1,-35-53 1,-18 53 0,0 36-1,-18 69 17,18 1-1,0-17-31,0 34 15,35 1 1,18-36 0,0-53-1,-18 1-15</inkml:trace>
  <inkml:trace contextRef="#ctx0" brushRef="#br0" timeOffset="138563.691">20002 1958 0,'0'0'0,"0"-88"0,0-18 16,0 53-1,0 18 1,0 17 0,0 53 15,0 18-16,0 53 1,0 18 0,0-1-1,0 36 1,0-53 0,-17-36-1,17-17 1,0-88 15,0 17-31</inkml:trace>
  <inkml:trace contextRef="#ctx0" brushRef="#br0" timeOffset="138912.94">20232 2134 0,'17'-17'15,"-34"34"-15,52-87 16,-17 70-16,-18-36 15,0 19 1,0 34 15,-18-17-15,-17 53 0,0 0-1,35 18 1,35-1-1,0 1 1,-17-18 0,-18-35-1,-36-1 1,-34-17 0,52 0-1,-35-35-15,53 17 16</inkml:trace>
  <inkml:trace contextRef="#ctx0" brushRef="#br0" timeOffset="139928.675">20743 2311 0,'0'-36'31,"-17"36"-15,-1 18 15,0 0-31,1 17 16,-19 36 0,-16-19-1,34 1 1,36-70 15</inkml:trace>
  <inkml:trace contextRef="#ctx0" brushRef="#br0" timeOffset="140441.985">21449 2081 0,'0'0'0,"35"-35"16,0 0-1,-35 0 1,0-1-1,0 19 17,-35 17-17,-53 0 1,53 17 0,17 1-16,-17 35 15,52 17 1,54 19-1,17-1 1,-17-18 0,-54 1-1,-52-18 1,-18-36 0,-35-17-1,0 0 1,17-35 15,71-18-31</inkml:trace>
  <inkml:trace contextRef="#ctx0" brushRef="#br0" timeOffset="140827.176">21661 2205 0,'17'0'62,"1"0"-46,-1-18-16,19 1 16,-19-19-1,1 1 1,-18 17-1,-18 1 1,-35 34 15,18 36-15,18-35-16,-1 17 16,18 36-1,70-1 1,-34-52-1,52-18 1,-35 0-16</inkml:trace>
  <inkml:trace contextRef="#ctx0" brushRef="#br0" timeOffset="141224.433">22119 2099 0,'0'0'0,"0"-18"16,0 1 15,0 34-16,0 1 1,-17 35 0,17 35-1,0 53 1,0 18 0,0-18-1,0-35 1,0-88-16,-18 17 15,-17-53 17,-1-35-17,1-53-15</inkml:trace>
  <inkml:trace contextRef="#ctx0" brushRef="#br0" timeOffset="141474.335">22154 2081 0,'0'0'0,"36"-53"16,-1 18 0,18 35-1,17 35 1,19 18 0,-72 36-1,-17-37 1,-53 1-1,0-35 1,-17-18 15,35-18-31</inkml:trace>
  <inkml:trace contextRef="#ctx0" brushRef="#br0" timeOffset="141973.656">22754 2099 0,'0'0'0,"0"-18"0,0 1 16,18 17 0,-18-18-1,-35 18 1,-18 0-1,35 0-15,-17 18 16,-36 70 0,71-18 15,53 1-15,18-36-1,-1-17 1,-17-36-1,0-52 1,-53-1 0,0 18-1,0 36 1,-18 34 0,1 19-1,-1 52 1,36-35-1,17-18 1,18-35 0,-35 0-1</inkml:trace>
  <inkml:trace contextRef="#ctx0" brushRef="#br0" timeOffset="142256.295">23054 2187 0,'0'-35'16,"0"70"-16,18-105 15,-1 70 1,1 35 0,0 18-1,-1 35 1,1-35 0,-18-18-1,0-70 16,0-36-15,0 1 0,17-18-1,1 35 17,53 17-32</inkml:trace>
  <inkml:trace contextRef="#ctx0" brushRef="#br0" timeOffset="142739.87">23636 2117 0,'0'0'0,"0"-18"15,0-17 1,0 17-1,-18 18-15,1 0 16,-36 0 0,0 35 15,18 36-15,52-1-1,54-17 1,17-35-1,-35-36 1,0-35 0,-18-17-1,-35 17 1,0 71 15,0 35-15,0 17-1,18 1 1,35-18 0,-36-53-1,19 0-15,-1-36 16</inkml:trace>
  <inkml:trace contextRef="#ctx0" brushRef="#br0" timeOffset="143005.116">24112 1923 0,'18'-18'16,"-36"36"-16,54-124 16,-36 71-1,0 17 1,0 53 0,0 36-1,17 70 1,1-71-1,-18 36 1,18 18 0,-1-71-1,1-36 1,-1-34 0</inkml:trace>
  <inkml:trace contextRef="#ctx0" brushRef="#br0" timeOffset="143487.43">24183 2117 0,'0'0'0,"-18"-18"16,18 0 0,36 18-1,69-17 1,1-1-1,-18 0 1,-35 1 0,-53-1-1,-17 36 48,-1-18-63,0 53 15,1 17 1,17-52-16,0 35 16,35 17-1,18-52 1,0-18 0,0-53-1,-36-17 1,-17-36-1,-35 35 1,0 36 0,-18 17-1,53 1 1</inkml:trace>
  <inkml:trace contextRef="#ctx0" brushRef="#br0" timeOffset="143869.952">24888 2011 0,'18'17'47,"-18"1"-31,18 17-16,-1 18 15,-17-35-15,0 52 16,0-17 0,0-17-1,-17-36 1,-1-36 0,0-17 15,18-17-16,36-36 1,34 36 0,-17 17-1,-18 53 1</inkml:trace>
  <inkml:trace contextRef="#ctx0" brushRef="#br0" timeOffset="144203.58">25382 1958 0,'-35'0'0,"70"0"0,-17 0 0,35 0 15,-35-18-15,17 1 16,-18 17 0,-34 0 30,-36 0-30,18 35 0,35 0-1,0-17-15,0 35 16,35-18 0,0 18-1,-35-35 1,-88-1-1,-141-17 1,123 0 0</inkml:trace>
  <inkml:trace contextRef="#ctx0" brushRef="#br0" timeOffset="145834.888">7108 3581 0,'18'0'125,"0"0"-125,-1 0 16,1 0-16,88-18 15,35 18 1,-53 0-1,230-18 1,123 18 0,-18-17-1,0 17 1,18 0 0,-17-18-1,-36 0 1,35-17-1,-35 18 1,-159 17 0,-123 0-1,-53-18 1,-71 18 62,18-18-62,0-17-16</inkml:trace>
  <inkml:trace contextRef="#ctx0" brushRef="#br0" timeOffset="-179943.154">653 4392 0,'0'0'0,"0"18"16,-18-18 0,18 17-1,-18-17 1,18-17 15,0-1-15,0 0-16,36-17 15,17-18 1,35 18 0,-18 35-1,1 35 16,-54 36-15,-17-36-16,0 18 16,-88 70-1,18-52 1,-18-36 0,35-17-1,70-18 16,1 0-15,0 0-16,34 0 16,19 18-1,-18 17 1,0 18 0,-18-36-1,0-34 16,-35-1-31</inkml:trace>
  <inkml:trace contextRef="#ctx0" brushRef="#br0" timeOffset="-179409.722">952 4127 0,'0'0'0,"0"-17"16,-17-18 0,-1 35-1,36 0 32,-1 17-47,36 36 31,36 0-15,34 0 0,18 0-1,-35-18 1,-71-17-16,71 17 16,-35 0-1,-54 1 1,-17-19-1,-17 36 1,-72 0 0,-34 35-1,0 18 1,17 18 0,18-36-1,35-18 1,35-52 15,36-36-15,52-87-1</inkml:trace>
  <inkml:trace contextRef="#ctx0" brushRef="#br0" timeOffset="-178978.996">2205 4463 0,'0'0'0,"0"-18"0,0-17 32,0-1-17,0 19 1,-18 17 0,18 17-1,0 54 1,18 35-1,-1 17 1,1-70-16,-18 35 16,0 54-1,-18-107 1,-17-53 0,18-17-1</inkml:trace>
  <inkml:trace contextRef="#ctx0" brushRef="#br0" timeOffset="-178678.6">2187 4551 0,'18'-35'16,"-36"70"-16,36-176 15,-18 53 1,17 52 0,72 36-1,34 36 1,-17 34-1,-71-35-15,36 54 16,-36 16 0,-35 1-1,-35-35 1,-18-18 0,-71-18-1,-17 0 1,106-35-1,70-35 17</inkml:trace>
  <inkml:trace contextRef="#ctx0" brushRef="#br0" timeOffset="-178196.837">3087 4604 0,'0'0'0,"0"-18"16,0-17 0,0 0-1,-35 35 1,-18 0 0,-18 17-1,18 36 1,53 18-1,18-1 17,52-17-17,54-53 1,-71-35 0,0-53-1,-53 52 1,0-17-1,0 36 1,0 87 0,0 1-1,35 17 1,0-35 0,36 0-1,-1-53 1,-34-18-1</inkml:trace>
  <inkml:trace contextRef="#ctx0" brushRef="#br0" timeOffset="-177847.683">3704 4233 0,'0'0'16,"0"-35"-16,-17-18 15,34 53 32,-17 18-47,18 17 16,-1-17-16,1 17 16,-18 88-1,0-17 1,-35 0-1,35 0 1,17-18 15,36-35-15,18-35 0,-1-54-1,1-34-15</inkml:trace>
  <inkml:trace contextRef="#ctx0" brushRef="#br0" timeOffset="-177680.69">3598 4498 0,'0'0'0,"-88"0"31,123 0-15,1 0-16,87-18 15,-70 18-15</inkml:trace>
  <inkml:trace contextRef="#ctx0" brushRef="#br0" timeOffset="-177263.97">4233 4445 0,'0'0'0,"0"-18"16,-35 18 15,-18 0-15,18 18-1,0 35 1,35 0 0,52 0-1,-34-36-15,53 1 16,-18-18-1,-18-35 17,-35-18-32,0-18 31,0 36-15,0 70 15,0 36-16,18-1 1,17-17 0,-18-35-1,1-18 1</inkml:trace>
  <inkml:trace contextRef="#ctx0" brushRef="#br0" timeOffset="-176899.252">4621 4163 0,'0'0'0,"-17"-36"0,17-16 16,-18-19-1,0 18 1,1 53-1,17 18 1,0 52 0,0 18-1,0 36 1,17-1 0,1-17-1,0-18 1,17-35-1,18-35 1,17-36 0,-52-17-1</inkml:trace>
  <inkml:trace contextRef="#ctx0" brushRef="#br0" timeOffset="-176399.987">4939 4427 0,'18'-35'15,"-18"17"-15,-36 89 16,54-89-16,-18-35 15,0 89 1,0-1 0,35 18-1,36-35 1,17-18 0,-18-18-1,1-53 1,-18-17-1,-35 18 1,-18 34 0,-53 36-1,0 18 17,35 0-32,0 70 15,36 35 1,35 54-1,35 70 1,0-18 0,-35-35-1,-53-71 1,-53-70 0,-52-53-1,-1-35 1,18-36-1,70-34 1,106-125 0,18 72-1</inkml:trace>
  <inkml:trace contextRef="#ctx0" brushRef="#br0" timeOffset="-176116.629">5768 4410 0,'0'-18'15,"18"18"1,-18 18 15,0-1-15,0 54 0,0 17-1,0 36 1,0 17-1,0 0 1,0-35 0,0-71-1,0-53 17,-18-35-32</inkml:trace>
  <inkml:trace contextRef="#ctx0" brushRef="#br0" timeOffset="-175850.018">5786 4498 0,'0'0'0,"0"-35"0,0-1 15,0-17 1,35 36 0,0 17-1,18 17 1,-18 36-1,-35 18 1,0-1 0,-53-17-1,0-17 1,1-36 0,52-18-1</inkml:trace>
  <inkml:trace contextRef="#ctx0" brushRef="#br0" timeOffset="-175451.465">6138 4463 0,'0'-18'47,"18"18"-47,0 0 15,17-35 1,0-1 0,-17 1-1,-18 18 1,-18 17 15,-17 35-31,0 18 31,17-18-31,0 36 16,18-19 0,36 19-1,34-36 1,18-35 0,1-17-1,16-54 1,-34 18-1</inkml:trace>
  <inkml:trace contextRef="#ctx0" brushRef="#br0" timeOffset="-175218.716">6632 4516 0,'88'-89'16,"-70"72"0,17-19-16,-17-16 15,-177 246-15,318-406 16,-177 212 15,1 18-15,-1 17-1,18 18 1,35 17 0,18 1-1,-53-54-15,-17 36 16,-36-17 0,-106-19-1,-88-34 1</inkml:trace>
  <inkml:trace contextRef="#ctx0" brushRef="#br0" timeOffset="-174835.63">4516 4233 0,'0'0'0,"0"18"0,17-18 31,54 0-15,35-18 0,17-35-1,-52 18 1</inkml:trace>
  <inkml:trace contextRef="#ctx0" brushRef="#br0" timeOffset="-173983.078">7567 4551 0,'0'0'0,"-18"17"15,1-17-15,-1 18 16,1-18-1,34 0 48,36 0-63,159 0 16,123 0-1,0 0 1,-123 0 15,-124 0-15,-53 0-1,-35-18 32</inkml:trace>
  <inkml:trace contextRef="#ctx0" brushRef="#br0" timeOffset="-140971.922">8837 4586 0,'0'0'0,"-18"0"156,1 0-47,34 0-15,-17-18-94,18 18 16,88-35-1,35-18 1,71-35 0,-18 35-1,-159 36-15,36-1 16,-19 0-1,-52 1 17,18 17 15,-18-18-32,0 0-15</inkml:trace>
  <inkml:trace contextRef="#ctx0" brushRef="#br0" timeOffset="-140005.676">8855 4639 0,'0'-18'31,"-18"18"-31,0 0 15,1 0 95,17-17-110,-18 17 31,1 0-15,17-18 15,-18 18 0,36 0 16,-1 18-47,1-1 16,52 1-1,-34 0 1,17 17 0,70 18-1,71 17 1,-53-34-1,-35-1 1,-35-17 0,-1-1-1,-35-17 1,-35 18 0,0-36 62,-17 18-78,17-17 15,0-1 1,0 0-16,0 1 16</inkml:trace>
  <inkml:trace contextRef="#ctx0" brushRef="#br0" timeOffset="-137328.169">10389 3916 0,'0'-18'15,"0"1"1,-17 17-16,17-18 16,-18 18 15,18 18 0,0-1-15,0 18-16,0 54 31,0 16-15,0-16-1,0-19 1,0-17 0,0-18-1,-18-35 1,1-17-16,-1-1 0</inkml:trace>
  <inkml:trace contextRef="#ctx0" brushRef="#br0" timeOffset="-136962.776">10248 3828 0,'0'0'0,"0"-53"16,0 0 0,53 0-1,18 35 1,17 1 0,-18 52-1,-34 35 1,-19 19-1,-17-19 1,-17 1 0,-54-1-1,-17-17 1,35-18 0,35-35-1</inkml:trace>
  <inkml:trace contextRef="#ctx0" brushRef="#br0" timeOffset="-136545.83">10672 4075 0,'17'0'0,"-17"-18"16,0 36 15,0-1-31,0 1 16,0-1-16,18 36 15,-18 0 1,0 0 0,0-17-1,0-19 1,17-34 31,-17-19-32,0 1 1,0-18 0,0-18-1,18 36-15,17-53 16,1 35-1,-1 18 1,0 35 0</inkml:trace>
  <inkml:trace contextRef="#ctx0" brushRef="#br0" timeOffset="-136330.108">11112 3986 0,'0'18'16,"0"0"0,0 17-1,18 35 1,-18-52-16,18 35 16,-18 0-1,0-18 1,-18-35-1</inkml:trace>
  <inkml:trace contextRef="#ctx0" brushRef="#br0" timeOffset="-136191.023">11042 3810 0,'0'0'15,"-53"-53"1,35 53-1,18 18-15</inkml:trace>
  <inkml:trace contextRef="#ctx0" brushRef="#br0" timeOffset="-135598.196">11465 4180 0,'0'0'0,"18"71"47,-18-53-31,0-36 15,0 0-15,0 1-1,-18-19-15,18-17 16,0-17 15,36 17-15,16 35 0,19 36-1,-18 35 1,-18 17-1,-35-34 1,0-1 0,0-53-1,0 1 1,0-1-16,18-70 16,-1 0-1,19 35 1,34 70-1,-17 54 1,-17 52 15,-19-52-15,-17-18 0,-17-35-1</inkml:trace>
  <inkml:trace contextRef="#ctx0" brushRef="#br0" timeOffset="-135381.393">12118 4022 0,'0'17'31,"0"1"-15,0 0-16,0 52 15,18-17 1,-18-18 0,0-17 15</inkml:trace>
  <inkml:trace contextRef="#ctx0" brushRef="#br0" timeOffset="-135227.056">12136 3863 0,'0'0'0,"0"-18"16,-18-17-1,0 35 1</inkml:trace>
  <inkml:trace contextRef="#ctx0" brushRef="#br0" timeOffset="-134848.698">12382 3669 0,'0'0'16,"0"-18"-16,0-17 15,0 17 1,-17 18 15,17 53-15,0 35 0,17 36-1,1-1 1,-18 1-1,0-107-15,18 72 16,17-19 0,0-34-1,18-36 17,18-18-17,-1-53-15</inkml:trace>
  <inkml:trace contextRef="#ctx0" brushRef="#br0" timeOffset="-134665.921">12577 4022 0,'0'0'0,"-89"-18"16,36 18-1,89-18 16,52 1-15,0-19 0</inkml:trace>
  <inkml:trace contextRef="#ctx0" brushRef="#br0" timeOffset="-134482.755">12859 3881 0,'0'17'47,"0"1"-47,17-1 16,-17 54-1,0-18 1,0-18 0,0-17-16</inkml:trace>
  <inkml:trace contextRef="#ctx0" brushRef="#br0" timeOffset="-134333.494">12876 3704 0,'0'0'0,"-17"-35"16,-1 0-1</inkml:trace>
  <inkml:trace contextRef="#ctx0" brushRef="#br0" timeOffset="-133950.931">13176 3845 0,'18'0'0,"0"0"31,-1 0-31,1 18 16,17 52-1,0 1 1,1-18 15,-36-35-31,35 17 16,-17-35-1,-1-18 1,1-52 0,-1-19-1,-17 19 1,0-1 0,0 36-1,0 17 1</inkml:trace>
  <inkml:trace contextRef="#ctx0" brushRef="#br0" timeOffset="-133600.87">13635 3810 0,'17'18'15,"1"-18"1,-18-18-1,35-17 1,-35 17-16,18-17 16,-18-36-1,0 36 1,0 17 0,-53 71-1,0 18 1,53 88-1,0-71 1,53-18 0,18-34-1,35-36 1,17-53 15,-88 17-31</inkml:trace>
  <inkml:trace contextRef="#ctx0" brushRef="#br0" timeOffset="-132668.714">10495 5045 0,'0'-36'31,"-18"54"0,18 0-15,-35 35-1,35-18-15,-35 35 32,17 1-17,1-36-15,17-17 16,0-36 0,35-88 15,18-17-16,-18 17 1,-17 53 0,-1 89 15,1-19-31,0 54 16,17 17-1,0-35 1,18 17-1,0-52 1,0-36 0</inkml:trace>
  <inkml:trace contextRef="#ctx0" brushRef="#br0" timeOffset="-132352.348">11024 4762 0,'0'0'0,"0"-35"0,-17-35 31,-1 34-15,0 36 15,18 36-15,0-19-16,-17 36 15,-1 35 1,-17 71-1,0-88 1,17 52 0,0-52-1,18-36 1,18-35 0,52-35-1</inkml:trace>
  <inkml:trace contextRef="#ctx0" brushRef="#br0" timeOffset="-132037.578">11254 4921 0,'0'0'0,"17"-17"0,-17-1 15,-17 18 17,17 18-32,-36 17 15,19 71 1,17-18-1,53-18 1,35-34 0,-18-36-1,-17-53 1,-53-71 0,-17 19-1,-54 34 1,18 53 15,36 36-15,17 0-16</inkml:trace>
  <inkml:trace contextRef="#ctx0" brushRef="#br0" timeOffset="-131704.296">11712 5203 0,'0'0'0,"0"-17"47,0-1-47,0-17 0,0-36 16,0-52 0,35 35-1,1 52 1,70 72 15,-18 52-15,-35 18-1,-53-18 1,0-18 0,-36-34-1,19-19 1,17-34-16</inkml:trace>
  <inkml:trace contextRef="#ctx0" brushRef="#br0" timeOffset="-131238.179">12259 4974 0,'0'18'16,"18"-18"46,-1 0-62,1 0 16,0 0-1,34 0 1,1 0 0,0-35-1</inkml:trace>
  <inkml:trace contextRef="#ctx0" brushRef="#br0" timeOffset="-130838.803">12965 4798 0,'0'0'15,"-18"-36"1,0 36 15,18 18-15,0 35-1,0 35 1,0 36 0,0 17-1,-17-18 1,17-87-16,-18 34 16,0-35-1,1-35 1</inkml:trace>
  <inkml:trace contextRef="#ctx0" brushRef="#br0" timeOffset="-130572.768">12965 4798 0,'0'0'0,"17"-53"16,1-18-1,17 36 1,36 35-1,-1 71 1,-17 17 0,-35 53-1,-71-71 1,-35-17 0,-18 0-1,35-53 1</inkml:trace>
  <inkml:trace contextRef="#ctx0" brushRef="#br0" timeOffset="-130239.732">13317 4851 0,'0'0'0,"36"-18"16,17 18-1,-18 35 1,-18 18 0,-17 35-1,18-35 1,-18-17 0,0-19-16,0-52 31,0-36-16,0-17 1,35-18 0,-35 36 15,18 52-15</inkml:trace>
  <inkml:trace contextRef="#ctx0" brushRef="#br0" timeOffset="-129025.049">13723 4815 0,'0'0'0,"18"0"15,-18-17 17,0 34-1,0 1-15,0 0-16,0 52 15,0 1 1,0-18-1,0-18 1,-18-53 0</inkml:trace>
  <inkml:trace contextRef="#ctx0" brushRef="#br0" timeOffset="-128875.162">13758 4621 0,'0'-17'0,"0"-1"16,0 0 0,18 18-1,0 0 1,-1 0-16</inkml:trace>
  <inkml:trace contextRef="#ctx0" brushRef="#br0" timeOffset="-128258.592">14023 4886 0,'0'0'0,"18"53"0,-1 0 31,-17-18-15,18-17-1,-18-36 48,0 0-63,0 1 16,0-1-16,0-35 15,35-17 1,-17 17-1,17 35 1,0 18 0,1 35-1,-19 18 1,1 36 15,-18-72-31,0 1 16,0-53 15,0 17-31,0-53 16,0 1-1,17-1 1,72 36 0,-1 88-1,-18 53 1,-52-36-1,0 18 1,-18-17 0,0-89 15</inkml:trace>
  <inkml:trace contextRef="#ctx0" brushRef="#br0" timeOffset="-128058.929">14817 4780 0,'0'0'16,"0"-18"0,17 71 15,1 18-15,-18 0-1,0-19 1,0-34-16,-18-18 15,1-18-15</inkml:trace>
  <inkml:trace contextRef="#ctx0" brushRef="#br0" timeOffset="-127910.397">14799 4586 0,'0'0'0,"0"-53"31,0 36-16,0-1 1,18 18 0,-1 0-16</inkml:trace>
  <inkml:trace contextRef="#ctx0" brushRef="#br0" timeOffset="-127576.7">15134 4410 0,'0'0'0,"18"0"31,17 17-31,-17 19 31,-1 34-31,-17-17 31,0 53-15,-35 0 0,17 17-1,18-87-15,0 34 16,18-35 0,35-35-1,18-35 1,-1-35-16</inkml:trace>
  <inkml:trace contextRef="#ctx0" brushRef="#br0" timeOffset="-127427.438">15258 4674 0,'-18'-17'15,"36"34"-15,-71-34 0,70 17 31,19 0-15,-19-18-16,19 0 0</inkml:trace>
  <inkml:trace contextRef="#ctx0" brushRef="#br0" timeOffset="-127161.205">15681 4621 0,'-18'18'31,"18"0"-15,0-1-16,0 19 15,0-1-15,0 18 31,0 0-15</inkml:trace>
  <inkml:trace contextRef="#ctx0" brushRef="#br0" timeOffset="-126994.96">15663 4516 0,'0'-18'0,"0"36"0,-17-89 15,17 53 1,0 1 0,17 17 15,1 0-31,-18 17 16</inkml:trace>
  <inkml:trace contextRef="#ctx0" brushRef="#br0" timeOffset="-126645.037">15998 4604 0,'0'0'0,"18"0"16,17 17 0,1 1-1,-19 35 1,1 17-1,0 19 1,-1-36 0,18-36-1,1-17 1,17-35 0,0-53-1,0-36 1,-53 54 15,0 34-15,-18 19-1,0-1-15</inkml:trace>
  <inkml:trace contextRef="#ctx0" brushRef="#br0" timeOffset="-126261.823">16581 4621 0,'17'0'47,"-17"-17"-31,18 17-16,-1-36 15,19 1 1,-36 18-1,0-1 1,0 0 0,-53 18-1,-18 53 1,36 0 0,35 35-1,0 0 1,35 1-1,18-36 1,35-36 0,-17-34-1,-18-36 1</inkml:trace>
  <inkml:trace contextRef="#ctx0" brushRef="#br0" timeOffset="-122169.231">14517 3669 0,'-18'0'32,"1"0"14,34 0 33,1 0-79,52 0 15,-17 0 1,124-18-1,-36 18 1,-35 0 0,-71 0-1,-35-17 1,18 17 0,-18-18 30,0 0-30,-18 1 0</inkml:trace>
  <inkml:trace contextRef="#ctx0" brushRef="#br0" timeOffset="-121802.763">15046 3457 0,'0'-17'0,"-18"-1"32,36 36 15,17-1-32,18 18 1,0 18-1,0 0 1,-53-35-16,18 17 16,-18 1-1,0-1 1,-18 18 0,-35-18-1,0 18 1,18-35 15,17-18-31</inkml:trace>
  <inkml:trace contextRef="#ctx0" brushRef="#br0" timeOffset="-101934.108">758 5962 0,'0'0'0,"-17"18"0,-1-18 32,1 0-17,17-36 16,0 19-15,35-19 0,0 19-16,53-1 15,0 18 1,-35 35 0,-53 18-1,-53 53 1,-88 18-1,53-54 1,53-52 0,88-36 15,35 18-15,-17 0 15,-36 53-16,-35-35-15,-18 52 16,-52-17 0,-36 18-1,-18-36 1,19-35 0,34 0-1,71-53 1,53-35-1,-35 70-15</inkml:trace>
  <inkml:trace contextRef="#ctx0" brushRef="#br0" timeOffset="-101401.86">864 5768 0,'0'0'0,"-17"-18"16,-19-17-1,1 17 1,53 18 15,17 18-15,36 17-1,-36-17-15,53 0 16,18 52 0,35 18-1,-70-17 1,-54-1 0,-17-17-1,0 0 16,0 0-15,-70 35 0,17-17-1,-18-1 1,-17 19 0,0-1-1,0-18 1,17-34-1,71-19 1,0-34 0,0-1-16</inkml:trace>
  <inkml:trace contextRef="#ctx0" brushRef="#br0" timeOffset="-100637.045">2152 6174 0,'0'0'0,"0"-18"0,0-17 16,0-1 0,18 72 30,-18-1-30,17-17-16,36 105 16,-18 1-1,18-1 1,0-17 0,-17-36-1,-19-17 1,1-35-1,-1-18 1,-17-35 0,36-54-1,-19 54 1</inkml:trace>
  <inkml:trace contextRef="#ctx0" brushRef="#br0" timeOffset="-100354.143">2716 6068 0,'0'-53'16,"0"106"-16,0-177 0,0 89 31,0 53-15,-17 52 0,-1 71-1,0 18 1,1-53-1,-1 17 1,1-17 0,17-88-16,0 52 15,0-52 1,17-18 0,18-35-1</inkml:trace>
  <inkml:trace contextRef="#ctx0" brushRef="#br0" timeOffset="-99820.623">3210 6456 0,'0'0'0,"0"-18"15,0-17 1,-35 35 0,0-18-1,-18 18 1,-18 18 0,1 35-1,34 17 1,36 19-1,18-19 17,35-35-17,18-35 1,-1-35 0,-17-71-1,-53 0 1,0 71-1,0 18 1,-18 34 0,1 54-1,17-1 1,0-52-16,17 35 16,36 0-1,-17-53 1,-19 0-1</inkml:trace>
  <inkml:trace contextRef="#ctx0" brushRef="#br0" timeOffset="-99488.073">3492 6491 0,'0'0'0,"0"-18"16,18 36-1,0 0 1,-18-1-1,17 1-15,1 17 16,0 53 0,-18-35-1,-18-35 1,0-53 15,18-18-15,0 18-16,36-36 15,34 0 1,-17 19 15,-18 34-15,1 18 0,-1 0-16</inkml:trace>
  <inkml:trace contextRef="#ctx0" brushRef="#br0" timeOffset="-99321.852">3951 6403 0,'18'18'31,"-18"-1"-31,-18-52 0,36 105 16,-1-70-16,-17 36 15,0 34 1,0 1 0,0-36-1,-17-35 1,-1 0-1</inkml:trace>
  <inkml:trace contextRef="#ctx0" brushRef="#br0" timeOffset="-99190.875">4022 6244 0,'0'0'16,"0"-53"-1,0 18 1</inkml:trace>
  <inkml:trace contextRef="#ctx0" brushRef="#br0" timeOffset="-98722.564">4498 6297 0,'0'0'0,"18"-18"0,-18 1 47,-18 17-31,0 17 0,-35 19-1,18 34 1,17-52-16,1 35 15,17 53 1,70-71 0,1-35-1,-1-53 1,-17-35 0,-17-18-1,-36 53 1,0 35-1,-18 71 1,0 36 0,18-19 15,0 1-15,18-18-1,0-53 1</inkml:trace>
  <inkml:trace contextRef="#ctx0" brushRef="#br0" timeOffset="-98158.595">5221 5768 0,'0'0'0,"-18"-18"0,-17-17 15,18 17 1,17 36 0,0 53 15,0 52-15,17-17-1,1 70 1,-1-35-1,-17-17 1,0-36 0,0-70-1,18-124 17,17 18-17,36-18 1,-53 88-16,70-17 15,-18 70 1,-52 18 0,17 53 15,-35-18-15,-53-17-1,-70-18 1,35-36-1,35 1 1,17-53 0,36-36-1</inkml:trace>
  <inkml:trace contextRef="#ctx0" brushRef="#br0" timeOffset="-97857.696">5768 5891 0,'0'0'0,"0"-17"0,18-19 16,-18 19-1,0 34 17,0 1-17,0 70 1,0 36-1,0 17 1,-18 0 0,18-53-1,0-17 1,0-36 0,18-53-1</inkml:trace>
  <inkml:trace contextRef="#ctx0" brushRef="#br0" timeOffset="-97458.161">6032 6332 0,'-35'0'31,"35"-17"-31,18 17 31,-18-18-15,35 0-1,0-17 1,1-35 0,-19-1-1,-17 36 1,-35 35 0,-18 17-1,53 1-15,-35 53 16,35 17-1,0 18 1,17-36 0,19-17-1,-1-35 1,18-18 15,0-53-15,17 0-16</inkml:trace>
  <inkml:trace contextRef="#ctx0" brushRef="#br0" timeOffset="-97174.091">6456 6209 0,'17'-18'0,"19"-70"16,-36 70-1,0-35 1,-53 230-16,88-336 47,-35 177-47,-18 17 15,18 36 1,0 17 0,18-53-16,0 53 15,-1-17 17,-17-18-17,-53-18 1,-35-17-1,0-18 1,18-36-16</inkml:trace>
  <inkml:trace contextRef="#ctx0" brushRef="#br0" timeOffset="-96610.366">7461 6385 0,'-35'0'16,"17"0"-1,1 18 1,34-18 31,1 0-47,53 0 15,-19 0-15,160 0 16,17 0 15,-35-18-15,-105 18-1,-72 0 1,1 0 0,-53 0-1,-1 0 1,1 0 0,17 0-16</inkml:trace>
  <inkml:trace contextRef="#ctx0" brushRef="#br0" timeOffset="-67402.526">8167 5997 0,'-18'0'0,"1"0"16,-1 0-16,0 0 15,-17-17 1,17 17-1,18 17 32,18-17-31,0 18-16,17-1 16,53 54-1,-17-18 1,-36-18-1,18 18 1,0-18 0,-18-17-1,0-18 1,1 0 0,-19-18-1,-17 1 1,0 34 46,-17 1-46,-36 17 0,-18 36-1,1-1 1,-19 1-1,19-18 1,35-35 0</inkml:trace>
  <inkml:trace contextRef="#ctx0" brushRef="#br0" timeOffset="-62180.042">9684 6050 0,'0'-18'0,"0"1"63,0-1-32,0 1-15,-18 17-16,0-18 15,-17 0 1,0 18 0,-36-17-1,54 17-15,-54 0 16,-17 0 0,17 17-1,1 36 1,-1 35-1,36 18 1,35-18 15,0 1-15,35-1 0,18-35-1,18 0 1,17-36-1,-17-17 1,-54-53 0,-17 0-1,-53 1 1,18-1 0,17 53-1,18-18 1,36 18-1,52-18 1,0 1 0,-17-1 15,-36 0-15,-18 18-1,-17 18 1,0 35-1,-17 18 1,-1-1 0,1 1-1,17-18 1,0-18 0,0-18-1,17-17 1,18-70-1,-35 35 1</inkml:trace>
  <inkml:trace contextRef="#ctx0" brushRef="#br0" timeOffset="-61813.551">9966 5891 0,'0'0'0,"0"-17"0,18-19 16,-18 19-16,0-1 16,-18 18 31,-17 53-32,-1 35 1,1 18-1,35 0 1,0-71-16,0 89 16,0-18 15,0-36-15,0-17-1,0-35 1,35-18-1,-17-53 1</inkml:trace>
  <inkml:trace contextRef="#ctx0" brushRef="#br0" timeOffset="-61481.692">10160 6262 0,'0'0'16,"0"-18"-16,0 1 15,0 69 16,0 37-15,35-19 0,1 1-1,-1-36 1,18-35 15,-18-18-15,-17-70-1,-18-18 1,-36 36 0,-17 35-1,-17 35 1,52 17-16,1 1 16</inkml:trace>
  <inkml:trace contextRef="#ctx0" brushRef="#br0" timeOffset="-60949.13">10548 5980 0,'0'0'0,"0"-36"16,0-34-1,0 34 1,-18 36-1,1 0 1,17 53 0,0 71-1,0 35 1,0-18 0,0-18-1,0-35 1,0-70-1,17-71 17,19-35-17,17-36 1,-18 54 15,-17 52-31,34 1 16,-16 70-1,-1 52 1,-35-16 0,-18-1-1,-17-35 1,17-53-16,-17 17 16,-35-17-1,52-35 1,0 17-16</inkml:trace>
  <inkml:trace contextRef="#ctx0" brushRef="#br0" timeOffset="-60483.501">11112 6121 0,'0'0'0,"0"-18"0,0 0 32,-70 18-17,-1 36 1,1 34 0,17 18-1,53 1 1,70-36-1,-52-36-15,70 1 16,-35-53 0,-18-54-1,-17-16 1,-18 34 0,-18 53 15,1 54-16,34 52 1,19 0 0,-1-17-1,0-19 1,18-34 0,-35-18-1</inkml:trace>
  <inkml:trace contextRef="#ctx0" brushRef="#br0" timeOffset="-60184.969">11518 5944 0,'0'0'0,"0"-88"16,0 35 0,-17 36 15,17 52 0,0-18-31,-18 54 16,-17 52-1,17 36 1,-17 35 0,17-106-1,18-17 1,-18-53-1</inkml:trace>
  <inkml:trace contextRef="#ctx0" brushRef="#br0" timeOffset="-59070.048">9278 7426 0,'0'0'0,"0"-18"16,35-35-1,-17 36 1,0-1 0,-18 36 31,-18-1-32,18 1-15,-35 70 16,35-70-1,-36 88 1,1 0 0,0-1-1,0-34 1,-1-1 0,36-34-1,18-36 16,52 0-15,1 0 0,17-36-1,-17 19 1,-54 17-16,36-18 16,-35-17 15,17 17-31,1-17 15</inkml:trace>
  <inkml:trace contextRef="#ctx0" brushRef="#br0" timeOffset="-58717.783">9807 7655 0,'0'-17'16,"0"34"-16,0-70 15,0 36 1,-17 17 15,-1 17-31,0 19 16,-17 17-1,35 35 1,53-35 0,17 0-1,1-53 1,-18-18 15,-35 0-31,17-88 16,-35 1-1,-35 16 1,-36 54 0,18 53-1,35 17 1</inkml:trace>
  <inkml:trace contextRef="#ctx0" brushRef="#br0" timeOffset="-58369.853">10319 7549 0,'0'0'0,"0"-17"0,0-1 31,-53 18 0,35 18-15,1-18-16,-19 35 16,-17 71-1,53-36 1,18-17-1,35-17 1,17-19 0,19-34-1,-36-19 1</inkml:trace>
  <inkml:trace contextRef="#ctx0" brushRef="#br0" timeOffset="-57938.41">10601 7514 0,'0'0'16,"0"-17"-1,0-1 1,-18 18 0,-35 18-1,18 34 1,17 19-1,18-36-15,0 36 16,36-36 0,17-17-1,-18-36 1,0-52 0,-17-1-1,-18 0 1,0 54 15,0 34-15,-18 36-1,18 18 1,0-18 0,0 0-1,18-36 1,0-34-1</inkml:trace>
  <inkml:trace contextRef="#ctx0" brushRef="#br0" timeOffset="-57638.553">10883 7126 0,'0'-18'0,"-17"1"0,17-36 15,-18 35 1,0 18 15,1 53-15,17 35 0,0 53-1,0 18 1,0-18-1,0 0 1,0-88 0,0-35-1,-18-36 1</inkml:trace>
  <inkml:trace contextRef="#ctx0" brushRef="#br0" timeOffset="-56090.531">7514 6562 0,'0'-18'47,"-17"18"-31,17-18-1,-18 18 1,18-17-1,-18-1 1,1 18 47,-1 0-17,0-18-30,1 1 0,-1 17-1,18 17 79,18 1-94,-1 0 16,1 17-1,17 0 1,-17-17-16,52 35 16,1 0-1,35 17 1,-18-17-1,18 0 1,-36-18 0,89 36 15,-53-18-15,-18 0-1,0 0 1,-17 17-1,17-17 1,0 0 0,18 18-1,-53-36 1,-18-17 0,1 17-1,-19-17 1,1 17-1,0-18 17,-18 1-17,0 0 1,17-18 15,1 0-15,-18 17-1,0-34 64,-18-1-79,1 0 15,17 1-15,-18-1 0</inkml:trace>
  <inkml:trace contextRef="#ctx0" brushRef="#br0" timeOffset="-55590.647">8978 7179 0,'0'0'0,"0"-18"31,-17 18 47,17 18-62,0 0-1,0-1-15,0 36 16,0 18 0,0-18-1,17 17 1,-17-17 15,18-18-15,-18-17-16,0 0 15,0 17 1,-35 0 0,-54-35-1,-16 18 1,16 0 0,36-18-1,53-36 1</inkml:trace>
  <inkml:trace contextRef="#ctx0" brushRef="#br0" timeOffset="-54209.976">11977 6227 0,'0'0'0,"0"17"0,0 1 31,17-18 31,1-18-46,0 18-16,-1-17 16,1-1-16,17 18 15,-17-18 1,17 1 0,0-1-1,1 0 16,140-17-15,53 0 0,-70-1-1,-53 1 1,-53 18 0,-18 17-1,-17-18 1,-18 0 93,0 1-93,0-1-16</inkml:trace>
  <inkml:trace contextRef="#ctx0" brushRef="#br0" timeOffset="-53244.757">12012 6262 0,'-18'0'0,"36"17"94,0-17-78,-1 18-16,1 0 15,0-18-15,35 17 16,88 19 0,17-1-1,19-17 1,-1 17 15,-35-18-15,-35 1-1,-18 0 1,-17-1 0,-36-17-1,-17 0 16,-36 0 16,18-17-31,-17-1-16,-1-52 16</inkml:trace>
  <inkml:trace contextRef="#ctx0" brushRef="#br0" timeOffset="-52329.059">13547 5662 0,'17'0'15,"1"0"17,-18-18-17,0 1 1,-18 17 15,-17 0-15,0 0-1,-18 17 1,35 19 0,18-1-1,35 0 1,1 18 0,17-18-1,-36 1 1,1-19-1,-18 1 1,-35-18 15,-18 18-15,0-18 0,0 0-1,35 0 1,18-18-1</inkml:trace>
  <inkml:trace contextRef="#ctx0" brushRef="#br0" timeOffset="-51897.21">13758 5539 0,'0'-18'16,"0"36"46,0-1-62,0 1 16,0 0-16,0 52 16,-17 1-1,17-1 1,0-17 0,0 0-1,0-18 1,17 1-1,19-36 1,17-36 15,-1-17-31</inkml:trace>
  <inkml:trace contextRef="#ctx0" brushRef="#br0" timeOffset="-51714.321">13741 5733 0,'0'0'16,"-18"0"-16,18-18 15,0 0 1,18 18-16,-1 0 16,54-17-1,-36 17 1</inkml:trace>
  <inkml:trace contextRef="#ctx0" brushRef="#br0" timeOffset="-51182.085">14270 5627 0,'0'-18'16,"-18"18"0,-17 0-1,17 0-15,-52 0 16,-1 0 0,1 35-1,17 18 1,53 18-1,35-1 1,36-34 15,17-19-31,0-17 32,-35-53-17,0 1 1,-36-1-1,1 0 1,-53 70 15,17 19-15,18 17 0,-18-1-1,18-16 1,18-19-1,0-17 1</inkml:trace>
  <inkml:trace contextRef="#ctx0" brushRef="#br0" timeOffset="-50765.341">14570 5433 0,'0'0'0,"0"17"32,0 1-17,0 17 1,0 1-1,-36 34 1,19-52-16,-1 35 16,-17 17-1,35 18 17,0-35-17,0-17 1,18-1-1,34-17 1,54-36 0,-53-17-1,-35 17-15</inkml:trace>
  <inkml:trace contextRef="#ctx0" brushRef="#br0" timeOffset="-50400.638">14499 5768 0,'0'0'0,"-17"-18"31,17 1-31,17 17 16,36 0 15,-35 0-31,17 0 16,71-18-1,-53 0 1,0 1 0,-18-1-1,-35 36 17,18-1-17,-18 19 1,0-1-1,-18 0 1,0 0 0</inkml:trace>
  <inkml:trace contextRef="#ctx0" brushRef="#br0" timeOffset="-49932.164">15169 5609 0,'0'-17'16,"0"-1"0,-17 36 30,-36 17-30,0 35 0,53 1-1,0-18 1,71 0 0,-1-53-1,18 0 1,-17-36-1,-71 19-15</inkml:trace>
  <inkml:trace contextRef="#ctx0" brushRef="#br0" timeOffset="-16653.41">13582 6473 0,'0'0'0,"0"-17"32,0 34 30,0 1-62,0 0 16,0 35-1,0-18 1,-18 0 0,18-17-1,-17-36 17,17-17-17,0-36 1,17 1-1,36-18 17,-35 70-32,17 0 15,18 36 1,-18 35 0,-17 0-1,-18 17 1,0-17-1,0-17 1,0-19 0</inkml:trace>
  <inkml:trace contextRef="#ctx0" brushRef="#br0" timeOffset="-16285.838">14076 6421 0,'-35'-18'31,"17"36"-15,-35 34-1,35-16 1,18-19-16,18 54 15,35-18 1,0-36 0,17-17-1,-17-52 1,-53-19 0,-17-35-1,-36 53 1,0 36 15,35 34-15,36 1-16</inkml:trace>
  <inkml:trace contextRef="#ctx0" brushRef="#br0" timeOffset="-15955.012">14464 6615 0,'0'-18'15,"0"0"1,-18-17-16,1-18 16,17-35-1,35 17 1,53 54-1,-53 17-15,89 53 32,-36 35-17,-70 0 1,-18-17 0,-36-19-1,-17-34 1,36-18-16</inkml:trace>
  <inkml:trace contextRef="#ctx0" brushRef="#br0" timeOffset="-15404.15">15275 6332 0,'0'0'0,"18"-17"15,0-36 1,-18 35 0,0 1-1,-36 17 1,-17 17 0,36 18-1,17 1 1,17 34-1,19 1 17,17-1-17,-18-17 1,-18-17 0,-52-1-1,-18 0 1,-17-17-1,-1-18 1,54 0 0,17-18-16</inkml:trace>
  <inkml:trace contextRef="#ctx0" brushRef="#br0" timeOffset="-15122.895">15522 6068 0,'0'0'0,"0"17"31,0 1-15,-17 17-1,17 1-15,0 52 16,0 18-1,0-18 1,0 0 0,0-17-1,-18-71 1</inkml:trace>
  <inkml:trace contextRef="#ctx0" brushRef="#br0" timeOffset="-14955.558">15452 6438 0,'0'0'0,"0"-17"16,0-1 0,53 0-1,35-17 1,-71 35-16</inkml:trace>
  <inkml:trace contextRef="#ctx0" brushRef="#br0" timeOffset="-14540.861">15857 6244 0,'-17'0'31,"-1"0"-31,-35 35 15,0 18 1,18 36 0,35-19-1,53-17 17,17-18-17,1-35 1,-53-17-16,35-36 15,-18-18 1,-35 18 0,0 36-1,-18 17 1,1 53 0,-1 17-1,18 1 1,35-18-1,-17-53 1,-1 0 0</inkml:trace>
  <inkml:trace contextRef="#ctx0" brushRef="#br0" timeOffset="-14257.771">16298 6103 0,'0'0'0,"0"-18"16,-35-52 0,17 35-1,18 140 32,-17-34-47,17 52 16,-18 1-1,18-89-15,0 36 16,0 17 0,0-53 15</inkml:trace>
  <inkml:trace contextRef="#ctx0" brushRef="#br0" timeOffset="-14074.408">16245 6403 0,'0'0'0,"-17"-18"15,17-17 1,35 35 0,36-18-1,-1 1 1,-35 17-16,1 0 15</inkml:trace>
  <inkml:trace contextRef="#ctx0" brushRef="#br0" timeOffset="-13924.862">16633 6297 0,'0'35'32,"0"-17"-17,0 0-15,0 52 16,-17-17-1,-1 0 1,18-35-16</inkml:trace>
  <inkml:trace contextRef="#ctx0" brushRef="#br0" timeOffset="-13774.161">16686 6156 0,'18'-53'15,"-36"106"-15,36-141 0,-18 17 16,0 54-16,0 34 31,0 1-31</inkml:trace>
  <inkml:trace contextRef="#ctx0" brushRef="#br0" timeOffset="-13475.458">17074 6227 0,'0'0'0,"0"-18"31,-17 18-15,-1 0-16,1 18 15,-54 34 1,18 37-1,35-54-15,1 35 16,34 1 0,36-18-1,53-35 1,18-18 0,-1-36-1</inkml:trace>
  <inkml:trace contextRef="#ctx0" brushRef="#br0" timeOffset="10086.942">9049 8220 0,'-18'0'15,"0"0"17,1 17-17,-1-17 1,1 0-1,-1 0 1,0 0 0,36 0 93,0 0-93,-1 0-16,18 0 15,18 0 1,-17 0 0,-1 0-1,-17 0 1,-1 0 15,36-17-15,0 17-1,35 0 1,-17 0 0,-36 0-16,18 0 15,53 0 1,0-18-1,-1 18 1,1 0 0,-53 0-1,0 0 1,18 0 0,-54-18-16,54 18 15,17 0 16,-35 0-15,0 0 0,-18 0-1,18 0 1,-18 0 0,1 0-1,-19 0 1,1 0-1,0 0 1,35 0 0,-18 0-1,0 0 1,-17 0 15,-1 0 0,1 0 63,0 0-31,-1 18-32,1-18-31,0 0 219,-1 0-204,1 0 1,-1 0-16,1 0 16,0 0 15,-1 0 16,1 0-32,0 0-15,17 0 16,18 0 0,-36 0-1,-34 0 126,-1 0-141,-17 0 15,-36 0-15,-34-18 16,87 1 0</inkml:trace>
  <inkml:trace contextRef="#ctx0" brushRef="#br0" timeOffset="26794.865">12806 5750 0,'-18'0'31,"1"18"-15,-1-18 0,18 18 62,18-18-47,-1 0-15,18 17-1,1-17 1,17 18-1,0-18 1,-1 0 0,-16 17-1,-19-17 1,-17 18 0,18-18-1,-18 18 157,-18-1-172,1 1 16,-36 35-1,0 0 1,-18 0 0,36-18-1,17-17-15,1-1 16,-18 19-1,17-36 64,18 17-79,-18-17 15,-17 0 1,35 18-1</inkml:trace>
  <inkml:trace contextRef="#ctx0" brushRef="#br0" timeOffset="28058.252">13229 6385 0,'0'-17'31,"-17"-1"-16,17 0 48,17 36 78,1 0-141,-1-18 15,19 35 1,-1-17-1,0 17 1,1-18 0,-19-17-1,-17 18 1,0 0 31,-17-18-32,17 17 1,-18-17-16,0 18 0,-35 0 16,0-1-1,-35 19 17,0-36-17,35 17 1,35 1-1,36-18-15</inkml:trace>
  <inkml:trace contextRef="#ctx0" brushRef="#br0" timeOffset="35429.843">688 8890 0,'0'0'0,"0"-18"15,18 18 1,-18-17 140,-18 17-140,0-18-1,1 0 1,-1 18 15,0 0 16,1 18-47,17 0 16,-18-18-16,0 70 15,1 1 1,-18-1 0,35-34-16,-18 17 15,0 17 16,1-52-15,17-1 0,0-34 31,17 17-32,1 0 32,0 0-47,17-18 16,18 18-1,17 0 1,1-18 0,-18 1-1,-18-18 1,-17-36 15,-18 0-15,0 54-16,0-18 15,0 17 1,0 36 15,-18 17-15,18 0-16,0 18 15,-18 53 1,1-18 0,-1-17-1,18-36 1,0-17 0,0-36-1,18-35 1,-1 18-1</inkml:trace>
  <inkml:trace contextRef="#ctx0" brushRef="#br0" timeOffset="36029.13">935 8625 0,'0'0'0,"0"-35"15,-35 0 1,-1 35 0,36 35 30,36-17-46,-1 35 32,35-18-17,-34-17-15,52 17 16,35 0 0,-17 0-1,-35 1 1,-18-1-1,-18 0 1,-35 18 0,0-18-1,-18 36 1,-35 0 0,-17-1-1,-54 36 16,36-53-31,-53 17 16,70-17 15,19-17-15,34-1 0,36-53-1</inkml:trace>
  <inkml:trace contextRef="#ctx0" brushRef="#br0" timeOffset="38026.67">2699 9049 0,'0'0'0,"0"-18"0,17 0 15,-17-17 1,0 18 0,0 34 31,0 1-47,0 70 15,0 18 1,0 0-1,0 17 1,-17-35 0,17-17-1,-18-71 17,18-53-17,0 35-15,0-70 0</inkml:trace>
  <inkml:trace contextRef="#ctx0" brushRef="#br0" timeOffset="38259.25">2381 9013 0,'0'0'16,"-17"-17"-16,17-1 15,17-17 1,36 17-1,71 1 1,-1 17 0,-17-18-1,-18 18 17,-53-18-17</inkml:trace>
  <inkml:trace contextRef="#ctx0" brushRef="#br0" timeOffset="38907.06">3069 9137 0,'-17'0'15,"-1"0"17,18 18-32,0-1 15,-18 1-15,18 35 16,0 0 0,53-18 15,-53-17-31,53-18 15,18-36 1,-1-17 0,-17-17-1,-35-1 1,-18 36 0,-18 53-1,-17 35 1,-18 35-1,53 35 1,18 54 0,-1-54-1,18 36 1,-52 0 15,-18-89-15,-36-52-1,-17-36 1,17-70 0,1-106-1,70 88 1,35-53 0,71 54-1,-36 34-15</inkml:trace>
  <inkml:trace contextRef="#ctx0" brushRef="#br0" timeOffset="39190.719">3687 9190 0,'0'0'16,"0"-18"-1,0 36 16,0-1-15,17 19 0,18 34-1,-17 36 1,-18 18 0,-35-1-1,17-88-15,-35 36 16,0-18-1,18-71 1</inkml:trace>
  <inkml:trace contextRef="#ctx0" brushRef="#br0" timeOffset="39456.835">3616 9225 0,'18'-18'16,"-36"36"-16,53-106 15,1 53 1,34 35 0,18 17-1,-17 54 1,-54 17 0,-34-17-1,-36-18 1,-35-18-1,0-18 1</inkml:trace>
  <inkml:trace contextRef="#ctx0" brushRef="#br0" timeOffset="39822.95">4127 9243 0,'53'0'16,"-35"0"0,0 0-1,-1 0 1,19 0 0,-19-36-1,-17 1 1,0 18-1,-17 17 1,-36 17 0,0 18-1,17 36 1,36-18 0,36 0-1,-36-35 1,53-1-1,17 1 1,18-36-16</inkml:trace>
  <inkml:trace contextRef="#ctx0" brushRef="#br0" timeOffset="40156.182">4833 9155 0,'0'0'16,"0"-18"-16,0 0 15,-35 18 17,17 0-32,-35 0 15,-17 36 16,-19 16-15,54 19 0,35 0-1,35-1 1,54-52 0,16-18-1,-69-18-15</inkml:trace>
  <inkml:trace contextRef="#ctx0" brushRef="#br0" timeOffset="40604.969">5362 9137 0,'0'0'16,"18"-18"-16,-18-17 16,0 17 15,-53 18-31,0 18 31,-35 17-15,17 36-1,71-1 1,36 1 0,34-18-1,18-35 1,-35-71-1,-35 0 1,-18 0 0,0 0-1,0 35 1,-18 106 31,36-52-47,-18 17 31,17-18-15,1-17-1,0-36 1</inkml:trace>
  <inkml:trace contextRef="#ctx0" brushRef="#br0" timeOffset="40972.005">5733 9119 0,'17'-17'16,"-17"-1"-16,-17 53 0,34-88 0,-17 36 16,0-1-1,-17 36 17,-19 17-17,19 18 1,17 0-1,17 17 17,36-17-17,-17-17 1,-36-1 0,0-17-1,-18-1 1,-35 1-1,18-18-15,-18 0 16,0 0 0,53-18-1</inkml:trace>
  <inkml:trace contextRef="#ctx0" brushRef="#br0" timeOffset="41403.198">6015 8749 0,'0'0'0,"0"-18"31,0 36 1,0 17-17,0 36 1,-35 17 0,17 18-1,0 0 1,18-1-1,0-16 17,18-36-17,0-36-15,17 1 16,18-18 0,-18-18-1,-17 1-15</inkml:trace>
  <inkml:trace contextRef="#ctx0" brushRef="#br0" timeOffset="41619.79">5997 9190 0,'0'0'0,"0"-18"16,0 1-1,35-1 1,-17 18 15,35 0-15,-18 0-1,18-18 1,-35 18-16</inkml:trace>
  <inkml:trace contextRef="#ctx0" brushRef="#br0" timeOffset="41754.99">6315 9137 0,'0'0'15,"17"35"1,-17 18 0,0-18-1,-17-17 1,17 0-16</inkml:trace>
  <inkml:trace contextRef="#ctx0" brushRef="#br0" timeOffset="42302.334">6597 9243 0,'0'0'0,"0"17"0,0 1 47,0-36-47,0 1 15,0-36 1,0-35 0,18-1-1,34 37 1,37 34-1,34 106 1,-70-17 0,-18-1-1,-35-17 1,0-18 0,-35 1-1</inkml:trace>
  <inkml:trace contextRef="#ctx0" brushRef="#br0" timeOffset="42852.276">7267 8908 0,'0'0'0,"0"-18"0,-35 18 31,-18 35-16,18 18 1,35 18 0,17-18-1,19-18 1,17-35 0,-1-35-1,-16-36 1,-19-17-1,-17 53-15,0-18 16,0 35 0,-17 53 15,-1 36-15,18 17-1,0 36 1,0-36-1,0 123 1,0-17 0,-18 0-1,-17-70 1,0-36 0,-18-88-1,18-35 1,-18-124-1,53-53 1,-18 18 0,1 124-1</inkml:trace>
  <inkml:trace contextRef="#ctx0" brushRef="#br0" timeOffset="43466.092">6156 8890 0,'0'18'16,"0"-1"15,18-17-15,-1 0 0,-17-17-1,-17 17 32,-1 0-16</inkml:trace>
  <inkml:trace contextRef="#ctx0" brushRef="#br0" timeOffset="55964.426">8308 9190 0,'0'17'15,"-18"-17"-15,1 0 47,-1 0 0,0 18-31,36-18 46,0 0-62,17-18 16,141 1 0,54-18-1,34-1 1,1 1-1,-54 17 1,-87-17 0,-71 35-1,-36-18 1,1 18 0,-36 0 30,-17 18-30,0-18 0,17 18-16</inkml:trace>
  <inkml:trace contextRef="#ctx0" brushRef="#br0" timeOffset="56764.115">8114 9260 0,'-18'0'31,"1"0"-15,-1 0 0,0 0 30,36 0-14,0 0-32,-1 18 15,107 0 1,52-1 0,18 19-1,18-1 1,-36 35-1,-35-17 1,36 0 0,34-17-1,-140-19-15,35 1 16,0-18 0,-71 17-1,-18-17 1,-34 0 46,17-17-46,0-1 0,0-17-16</inkml:trace>
  <inkml:trace contextRef="#ctx0" brushRef="#br0" timeOffset="58659.291">10530 8819 0,'0'-17'31</inkml:trace>
  <inkml:trace contextRef="#ctx0" brushRef="#br0" timeOffset="58826.42">10530 8802 0,'0'17'32,"-17"1"-32,-1 70 31,-17 0-15,0 1-1,-1-36 1,19-18-1,-1-18 1,0-52 0</inkml:trace>
  <inkml:trace contextRef="#ctx0" brushRef="#br0" timeOffset="59092.7">10389 8731 0,'0'0'16,"18"-53"-16,35 0 15,17 18 1,1 53 0,0 35-1,-36 17 17,-53 36-17,1-53 1,-72 0-1,36-18 1,0-35 0,36-17-1</inkml:trace>
  <inkml:trace contextRef="#ctx0" brushRef="#br0" timeOffset="59425.662">10742 8784 0,'0'0'0,"18"0"0,35 18 16,0 52-1,-18 19 17,-35-37-17,-18 1 1,-17-35-1,17 0 1,1-71 0,17-18-1,53-35 1,17 18 0,1 35-1,-1 53 1,-52 0-1</inkml:trace>
  <inkml:trace contextRef="#ctx0" brushRef="#br0" timeOffset="59576.881">11271 8837 0,'18'18'0,"0"35"16,-1 0 15,-70-177-31,106 265 0,-53-106 16,0 1-1,0-1 1,-53-35 0</inkml:trace>
  <inkml:trace contextRef="#ctx0" brushRef="#br0" timeOffset="59724.93">11289 8643 0,'0'0'15,"0"-18"-15,0 1 0,-18-1 16,18 36 15</inkml:trace>
  <inkml:trace contextRef="#ctx0" brushRef="#br0" timeOffset="60242.902">11606 9013 0,'0'0'0,"0"18"16,0 17-1,-17-52 17,17-1-17,-36-35 1,36-35-1,18 17 1,35 19 0,-35 52-16,70 52 15,-35 19 1,-18-18 15,-17 0-15,-18-36-1,0-69 17,17-19-17,19-35 1,17 71 0,17 53-1,-17 52 1,-35-35-16,-18 54 15,0-19 1,-18-17 0,0-35-1</inkml:trace>
  <inkml:trace contextRef="#ctx0" brushRef="#br0" timeOffset="60409.698">12241 8890 0,'18'-35'15,"-53"88"1,52-71-16,1 0 16,-36 54-1,18 17 1,0-18 0,-17-18-16,17 1 15,-18-18 1</inkml:trace>
  <inkml:trace contextRef="#ctx0" brushRef="#br0" timeOffset="60822.51">12823 8484 0,'0'0'0,"0"-35"16,0 0-1,0 17 1,0 53 0,36 71-1,-19 18 1,1 17 0,-18-18 15,-35-35-16,-1-17 1</inkml:trace>
  <inkml:trace contextRef="#ctx0" brushRef="#br0" timeOffset="60989.149">12788 8890 0,'-17'-18'0,"-19"-17"16,124 106-16,-211-177 15,211 194-15,-176-194 16,141 106 0,88-35-1,-88 35-15,17-18 16</inkml:trace>
  <inkml:trace contextRef="#ctx0" brushRef="#br0" timeOffset="61139.2">13212 8714 0,'17'0'0,"-52"0"31,53 0-31,-1 53 16,-17-36-16,-17 18 15,-19 54 1,36-54 0,-17-17-1</inkml:trace>
  <inkml:trace contextRef="#ctx0" brushRef="#br0" timeOffset="61305.974">13194 8502 0,'0'0'0,"0"-18"0,0 1 0,0-36 16,0 88 15,0-17-16</inkml:trace>
  <inkml:trace contextRef="#ctx0" brushRef="#br0" timeOffset="61606.406">13388 8661 0,'18'17'0,"-36"-34"0,36 52 15,-1-17 1,-17-1-16,18 54 15,17-1 1,-17 1 0,-1-36-1,1-17 1,0-18 0,35-88-1,-36-18 1,1 0 15,-18 18-15,0 52-1,0 19-15</inkml:trace>
  <inkml:trace contextRef="#ctx0" brushRef="#br0" timeOffset="61921.969">13776 8714 0,'-18'-18'0,"36"36"0,0-1 15,-1-17 1,19 0 0,-19 0-16,36-17 15,0-19 1,-18-52 0,-35 35-1,-35 36 1,-36 69 15,-17 54-15,53 18-1,35-36 1,53-17 0,70-54-1,36-17 1,-106-17-16</inkml:trace>
  <inkml:trace contextRef="#ctx0" brushRef="#br0" timeOffset="62787.053">10266 9825 0,'0'0'0,"0"-18"16,0 53 31,-18 1-47,18 34 15,-17-17 1,-1-17-1,18-19 17,0-52-17,0-53 1,18-18 0,-1 0-1,1 71 1,17 88-1,0 52 1,1-16 0,-19-19-1,19-17 1,16-53 0,-34-35-1,17 0 1</inkml:trace>
  <inkml:trace contextRef="#ctx0" brushRef="#br0" timeOffset="63004.957">10619 9631 0,'0'-71'15,"0"142"-15,0-159 16,-18 88 0,18 17-1,0 1 1,0 52-1,0 36 1,-18 18 0,-17-1-1,35-52 1,0-54 0</inkml:trace>
  <inkml:trace contextRef="#ctx0" brushRef="#br0" timeOffset="63318.982">10760 9807 0,'0'0'0,"-18"35"32,0 18-17,18 36 1,36-19-1,52 1 1,0-54 0,0-17-1,-52-35 1,-36-53 0,0 53-16,-18-18 15,-53-36 1,18 89-1,36 0 1</inkml:trace>
  <inkml:trace contextRef="#ctx0" brushRef="#br0" timeOffset="63619.014">11254 10160 0,'17'0'0,"54"0"15,-36 0 1,-17-35 0,-159 70-16,282-141 15,-159 89-15,0-72 16,18 36 0,53 0-1,53 106 1,-18 18-1,-35 17 17,-35-35-17,-36 18 1,-17-71-16</inkml:trace>
  <inkml:trace contextRef="#ctx0" brushRef="#br0" timeOffset="64052.062">12206 9790 0,'0'0'0,"0"-18"16,-18-17 0,1 17-1,-1 53 16,18-17-31,-17 105 16,17 1 0,0 17-1,0-35 1,-18 17 0,18-87-1,0-89 16</inkml:trace>
  <inkml:trace contextRef="#ctx0" brushRef="#br0" timeOffset="64301.02">12188 9719 0,'18'-35'15,"-36"70"-15,71-141 16,18 124-1,17 52 1,0 71 0,-70-70-1,-53 35 1,-54-53 0,1-36-1,18-17 1</inkml:trace>
  <inkml:trace contextRef="#ctx0" brushRef="#br0" timeOffset="64616.919">12541 9807 0,'53'0'15,"-106"0"-15,124 0 0,-36 18 16,0 52-1,-35 36 1,0-18 0,-17-52-1,-1-19 1,18-70 15,0 18-31,18-71 16,35-17-1,-36 52 1,36 18 0,0 18 15</inkml:trace>
  <inkml:trace contextRef="#ctx0" brushRef="#br0" timeOffset="64767.912">12947 9807 0,'18'18'16,"-18"35"-16,0-36 15,0 54 1,-18-230-16,36 336 0,-18-142 16,0 18-1,-18-18 1,-17-53 0</inkml:trace>
  <inkml:trace contextRef="#ctx0" brushRef="#br0" timeOffset="64884.174">12982 9543 0,'0'0'15,"0"-53"-15,-17 53 32</inkml:trace>
  <inkml:trace contextRef="#ctx0" brushRef="#br0" timeOffset="65383.253">13088 10019 0,'0'18'0,"0"-36"0,0 71 16,18-36 0,-36-69 15,-17-19-16,35-35 1,17 18 0,19 70-1,34 54 1,-17 52 0,-35-71-1,17 36 1,-17 18-1,-1-53 1,19-71 15,-36 35-31,35-53 16,0-17 0,18 18-1,0 87 1,-35 54-1,-18 17 1,0 0 0,-36-17-1,19-36 1,-19-35 0</inkml:trace>
  <inkml:trace contextRef="#ctx0" brushRef="#br0" timeOffset="65565.96">13688 9860 0,'0'0'0,"0"-18"16,17 18-16,1-17 15,-18 52 1,0 18 0,0 18-1,-18-1 1,-17-35-1,17-35 1</inkml:trace>
  <inkml:trace contextRef="#ctx0" brushRef="#br0" timeOffset="65714.975">13670 9648 0,'0'-35'16,"0"70"-16,18-158 15,-18 88 1,-18 35 0</inkml:trace>
  <inkml:trace contextRef="#ctx0" brushRef="#br0" timeOffset="66064.801">14129 9560 0,'0'0'0,"0"-70"31,0 52-31,17 53 47,1 54-31,-18 52-1,0-53 1,0-53-16,-18 89 16,-17-36-1,17-35 1,1-53-1,-1 0-15</inkml:trace>
  <inkml:trace contextRef="#ctx0" brushRef="#br0" timeOffset="66364.822">14041 9895 0,'0'0'0,"0"-17"0,0-19 15,35 19 16,71-1-15,70-17 0,-70 17-1,-36 18 1,-34 0 0,-36 18-1,0 35 1,0 17-1,-18 1 1,0-18 0,1-35-1,-1-18-15</inkml:trace>
  <inkml:trace contextRef="#ctx0" brushRef="#br0" timeOffset="66514.221">14552 9701 0,'18'-53'16,"-18"-52"0,-18 263-16,36-369 15,-18 193 1,0 36 0</inkml:trace>
  <inkml:trace contextRef="#ctx0" brushRef="#br0" timeOffset="66830.456">14870 9754 0,'17'0'0,"-34"0"0,52 36 16,-18-1 0,19 53-1,-19-17 1,-17-18 15,18-36-31,-18 1 16,53-36-1,-18-17 1,18-36 0,-18-52-1,1 35 1,-36 17-1,0 36 1</inkml:trace>
  <inkml:trace contextRef="#ctx0" brushRef="#br0" timeOffset="67130.662">15293 9772 0,'18'35'15,"-1"-17"-15,-70-89 0,71 89 0,35 52 16,-36-70-1,19-17 1,-19-18 0,19-18-1,-19-18 1,-17 36 0,-35 17-1,-36 53 1,1 107-1,52-37 1,36-16 0,35-36-1,35-53 1,0 0 0</inkml:trace>
  <inkml:trace contextRef="#ctx0" brushRef="#br0" timeOffset="68711.159">14834 8572 0,'0'-17'31,"18"17"125,0 0-109,-1 0 0,1 0-16,-18 17 1,0 1 46,-18-18-63,1 0-15,-1-18 16,-17 1 0,35-1-1</inkml:trace>
  <inkml:trace contextRef="#ctx0" brushRef="#br0" timeOffset="70141.308">14887 8643 0,'-17'0'31,"17"18"-15,0-36 46,17 0-62,18 1 16,1-1-16,70-17 16,-18-18 15,123-18-31,1 1 31,-71 17-15,-53 35-1,-105 18 32,-18 0-31,-36 18 0,53-18-16,-17 18 15</inkml:trace>
  <inkml:trace contextRef="#ctx0" brushRef="#br0" timeOffset="70786.051">15046 8696 0,'0'0'0,"-18"0"32,1-18-17,-1 18 16,0 0 1,1 0-17,34 0 48,1 0-63,-18 18 15,18-18 1,-1 18-16,72-1 16,52 19-1,70 16 1,19 1 0,-54-17-1,-88-19 1,-35-17-1,-35 0 1,-36-17 78</inkml:trace>
  <inkml:trace contextRef="#ctx0" brushRef="#br0" timeOffset="74501.075">16351 8061 0,'0'0'0,"0"-18"31,-17 18 94,17 18-93,0-36 61,-18 36 32,18 0-109,-18-1-16,18 1 16,-17 35-1,-19 0 1,36-18 0,-17-35-1,17-18 16,0 1-15,0-19-16,35-34 16,18-1-1,-18 36 17,1 53-17,-1 35 1,-18-36-16,36 54 15,-17-18 1,17 0 0,-1-36-1,-16-34 1,-19-1 0</inkml:trace>
  <inkml:trace contextRef="#ctx0" brushRef="#br0" timeOffset="74768.204">16792 7885 0,'0'-71'0,"0"142"0,0-213 16,-17 90 15,-1 52-15,18 17-1,-18 36 1,18 35-1,0 18 1,-17-18 0,17 1-1,0-72-15,0 36 16,0-35 0,53-18-1</inkml:trace>
  <inkml:trace contextRef="#ctx0" brushRef="#br0" timeOffset="75200.614">17074 8026 0,'0'0'0,"0"-18"16,0 0-1,-35 18 16,0 0-15,-18 36 0,35 17-1,18 0 1,53-1 0,-35-34-16,35 0 15,17-18 1,1-36-1,-71-34 1,0 35 0,0 17-1,0 36 17,0 17-17,0 0 1,35 18-1,36-35 1,-18-18 0</inkml:trace>
  <inkml:trace contextRef="#ctx0" brushRef="#br0" timeOffset="75516.386">17533 8061 0,'0'0'0,"18"0"16,35 0-1,0 18 1,-18 35 0,-35 17-1,0-35 17,-18-35-17,1-17 16,17-36-15,17 0 0,1 0-1,17 18 1,-17 17 0</inkml:trace>
  <inkml:trace contextRef="#ctx0" brushRef="#br0" timeOffset="75831.853">17833 8026 0,'35'0'0,"18"17"32,-35 1-17,-1 35 1,-17 17-1,0 1 1,0-53 0,0-36 15,0 0-15,0 1-16,0-54 15,18 1 1,0-1-1,-1 36 1,1 17 0</inkml:trace>
  <inkml:trace contextRef="#ctx0" brushRef="#br0" timeOffset="76216.852">18203 8008 0,'0'-18'15,"0"36"32,0 0-47,0 35 16,0 17-1,18 18 1,-18-70-16,35 17 16,1 1-1,-1-54 1,0-17 15,-17-36-31,-18-35 31,0 18-15,-36 53 0,19 35-1</inkml:trace>
  <inkml:trace contextRef="#ctx0" brushRef="#br0" timeOffset="76780.378">18609 8043 0,'-18'0'16,"18"18"15,-17 0-31,17 35 31,0-1-15,53 1 0,0-17-1,35-36 1,-35-18 0,0-53-1,-18 1 1,-35 17-1,-18 53 1,1 18 0,17 17-1,0-17-15,53 34 16,17-16 0,1-19-1,-1-34 16,1-36-15,-71-18 0,0 1-1,-53 17 1,18 35 0,-1 18-1,19 0-15</inkml:trace>
  <inkml:trace contextRef="#ctx0" brushRef="#br0" timeOffset="76997.112">19456 8008 0,'0'0'0,"17"0"31,1 18-31,-18 35 31,0 0-15,0-18 0,0 0-1,-18-35 1</inkml:trace>
  <inkml:trace contextRef="#ctx0" brushRef="#br0" timeOffset="77131.252">19491 7849 0,'0'-35'0,"0"70"0,0-123 16,0 70-16,0 1 15,18 17-15,-18 17 16,35 36 0</inkml:trace>
  <inkml:trace contextRef="#ctx0" brushRef="#br0" timeOffset="77480.212">19597 8167 0,'17'17'15,"-34"-34"-15,52 52 16,0-70 15,-35-18-15,0-18-1,18 18 1,17 0 0,18 36-1,0 52 1,0 36 0,-35-1-1,-18-17 1,0-35-1,0-1 1,17 1 0,1-36-1</inkml:trace>
  <inkml:trace contextRef="#ctx0" brushRef="#br0" timeOffset="78012.107">20302 7955 0,'-17'-18'15,"34"36"-15,-105-53 16,35 17 0,18 53-1,17 1 1,18-19-16,0 19 16,36-1-1,34-17 1,1-36 15,-18-17-15,0-36-1,-36 18 1,1 36 0,-36 17-1,-17 70 1,17 18-1,18 71 1,18 70 0,17 71-1,-35-141 1,-70-71 0,-19-70-1,19-71 1,-1-53-1,71-70 17,106-71-17,53 106 1,0 70 0,-106 53-16</inkml:trace>
  <inkml:trace contextRef="#ctx0" brushRef="#br0" timeOffset="79128.098">16686 8837 0,'0'0'15,"0"-18"-15,-17 18 63,-1 18-63,18 17 16,-35 36-1,17-36-15,1 71 16,17-35-1,17-19 1,18-34 0,18-36-1,0-34 1,-17-37 0,-1 19-1,-35 52 1,17 36-1,1 35 1,53 0 0,17 0 15,35-53-15,-34-18-1,-37-17 1,-52-54-1,-17-16 1,-18 16 0,-36 37-1,53 52 1,36 17 0</inkml:trace>
  <inkml:trace contextRef="#ctx0" brushRef="#br0" timeOffset="79360.871">17621 8961 0,'0'0'0,"0"17"16,0 18 15,0 1-15,0 17-1,0-36-15,-17 36 16,-19-53 15,36-17-31</inkml:trace>
  <inkml:trace contextRef="#ctx0" brushRef="#br0" timeOffset="79493.02">17586 8802 0,'-18'35'0,"36"-70"0,0 0 0,-18-18 15,0 17 1,0 19 0,17 34 15,-17 1-31</inkml:trace>
  <inkml:trace contextRef="#ctx0" brushRef="#br0" timeOffset="80125.911">18221 8520 0,'0'0'0,"0"-18"0,0 36 31,18 17-15,-18-18-16,17 72 31,-17 17-15,0 17-1,-35-17 1,0-18-1,-1-35 1,19 0 0,17-71 31,17 1-47,1-36 15,0-18 1,-18 18-1,-36 36 1,-34 17 0,-1 17 15,18 18-31,36 18 31,-1 18-15,36-18-1,17-18 1,18-17 0,0-1-1,17-34 1,1-36 0</inkml:trace>
  <inkml:trace contextRef="#ctx0" brushRef="#br0" timeOffset="80442.409">18397 9066 0,'-17'0'31,"34"0"1,19 0-17,-1 0 1,0-35-1,-17 0 1,-1 0 0,-34 17-1,-36 18 1,0 35 0,18 18-1,35 18 1,17-18-1,-17-36-15,36 1 16</inkml:trace>
  <inkml:trace contextRef="#ctx0" brushRef="#br0" timeOffset="80774.772">18662 9260 0,'0'-17'31,"0"-1"-15,0-17 0,35-18-1,0 0 1,54-35 0,17 53-1,-71 17-15,53 36 16,-17 34-1,-36 37 1,-35-19 0,-35-17-1,-18-18 1,17-17 15,19-18-31</inkml:trace>
  <inkml:trace contextRef="#ctx0" brushRef="#br0" timeOffset="80991.625">19420 9102 0,'36'-18'16,"-72"36"-16,72-54 16,-36 54-1,0 0 1,-18 35-1,18-18 1,-18 18 0,1-36-1,-1-17 1</inkml:trace>
  <inkml:trace contextRef="#ctx0" brushRef="#br0" timeOffset="81141.211">19473 8855 0,'18'-36'16,"-36"72"-16,36-124 15,-18 52 1,0 54 0,0 35-1</inkml:trace>
  <inkml:trace contextRef="#ctx0" brushRef="#br0" timeOffset="81473.035">19597 9207 0,'0'0'16,"17"0"-16,19-35 31,-36-18-16,35-17 1,0-1 0,1 54-1,16 34 1,1 36 0,-53 0-1,18 18 1,-18-36-1,0 0 1,18-17 0,-1-36-1</inkml:trace>
  <inkml:trace contextRef="#ctx0" brushRef="#br0" timeOffset="82022.701">20197 8978 0,'0'-17'15,"-53"87"-15,106-123 0,-53 18 0,-36 35 32,19 0-32,-19 18 15,1 52 1,35-35 0,35 1-1,18-19 1,0-17-1,0-53 1,0 0 0,0 1-1,-35-1 1,-36 70 31,0 1-47,1 17 15,17 89 1,0-19 0,0 37-1,0-1 1,-36 0 0,-34-35-1,17-89 1,-35-34-1,17-54 1,36-17 0,52-18-1,54-17 1,105 17 0,-17 35-1</inkml:trace>
  <inkml:trace contextRef="#ctx0" brushRef="#br0" timeOffset="83719.848">15840 9966 0,'-18'0'47,"18"18"-47,-18-18 15,1 0 1,-1 0-1,36 0 64,-1 0-79,1 0 0,35-18 15,-18 18-15,36-18 16,70-17-1,106-36 17,-88 36-17,-54 0 1,-52 35 0,-35 0-1,-36 0 32,1 0-31,-19 18-16</inkml:trace>
  <inkml:trace contextRef="#ctx0" brushRef="#br0" timeOffset="84402.578">15734 10054 0,'-53'0'31,"35"0"0,36 18 32,0-18-63,17 35 15,0-35-15,71 53 16,35 0 0,0 17-1,-53-17 1,71 36 0,-35-19-1,-19-17 1,-69-18-1,-19-17 1,1-18 15,-18-18 1,0 1-17</inkml:trace>
  <inkml:trace contextRef="#ctx0" brushRef="#br0" timeOffset="114071.241">20955 7849 0,'-18'18'31,"18"0"-15,-17-18 0,-1 0-1,18 17 16,-18-17-15,1 0 0,-1 0-1,1 18 1,-36-18 0,17 17-1,-17-17 1,18 0 15,17 18-31,36-18 47,0 0-31,70 0-1,53 0 1,-17-18-1,-89 18-15,35 0 16,-34 0 0,-19 0 15,-17-17 31,0-1-62,0 1 16,0-1 0</inkml:trace>
  <inkml:trace contextRef="#ctx0" brushRef="#br0" timeOffset="114919.811">21043 7673 0,'0'18'172,"0"-1"-157,18 1 17,-1-1-32,19 1 15,34 17 1,1 18 0,-18-17-1,0-19 1,-36-17-1,1 18 1,0-18 0,-18-18 15,0 36 31,-18-18-62,18 17 16,-35 19-16,-36 17 31,1 17-15,52-52-16,-53 35 16,18-18-1,18-17 1</inkml:trace>
  <inkml:trace contextRef="#ctx0" brushRef="#br0" timeOffset="117216.741">20814 9066 0,'-53'36'32,"35"-36"-17,1 17 1,34-17 31,1 0-47,53 0 15,-36 0-15,106 0 16,-18 0 0,-70-17-1,0 17 1,-35 0 15,-18-18 0,17 0-15,-17-17 0,0 17-16</inkml:trace>
  <inkml:trace contextRef="#ctx0" brushRef="#br0" timeOffset="117582.458">21202 8908 0,'-35'-18'16,"105"36"-16,-158-36 15,141 36-15,-106-18 32,71 17-17,-1-17-15,54 36 32,-1-1-32,-17 0 31,0 0-16,-53 1 1,-17-19 0,-19 19-1,-34 16 1,-18-16 0,17-1-1,18 0 1,35-35-1,36 0 1,17-35 0</inkml:trace>
  <inkml:trace contextRef="#ctx0" brushRef="#br0" timeOffset="117982.233">21784 8925 0,'-18'0'47,"18"18"-47,-17-18 16,17 18-16,-18 52 31,0 1-16,-17 17 1,0-35 0,0-18-1,17-35-15,0 0 0</inkml:trace>
  <inkml:trace contextRef="#ctx0" brushRef="#br0" timeOffset="118149.17">21431 8837 0,'0'0'0,"0"-35"0,18-53 16,70-1 0,36 54-1,17 53 1,-36 17 0,-87-35-1</inkml:trace>
  <inkml:trace contextRef="#ctx0" brushRef="#br0" timeOffset="118298.83">21502 9031 0,'-35'35'0,"70"-70"0,-123 141 16,88-71 0,0-17-16,17-1 15,54-17 1,17 0-1</inkml:trace>
  <inkml:trace contextRef="#ctx0" brushRef="#br0" timeOffset="119029.951">22013 9155 0,'0'17'15,"0"1"-15,0-1 16,0 1 0,-17 17 15,17-17-16,0-36 1,0 1 0,-18-1-1,18 0-15,0-52 16,0-1 0,71 54-1,17 52 1,0 18-1,-53 17 1,-17-34 0,-18-54 15,18-35 0,34-35-31,-16 0 16,34 70 15,1 53-15,-18 36-1,-18 17 1,-35-35 0,0-18-1</inkml:trace>
  <inkml:trace contextRef="#ctx0" brushRef="#br0" timeOffset="119298.021">22878 8978 0,'0'0'0,"0"-17"16,0 34 31,-18 18-32,18 36 1,0 17 0,-18 18-1,-17 0 1,0 17 0,0-34-1,17-72 1,0-34-1</inkml:trace>
  <inkml:trace contextRef="#ctx0" brushRef="#br0" timeOffset="119547.511">22878 8855 0,'17'-36'15,"-34"72"-15,52-124 0,-17 52 16,52 36 15,1 106-15,-71 18-1,-18-36 1,-35 0 0,18-53-1,-53 18 1,70-53-1</inkml:trace>
  <inkml:trace contextRef="#ctx0" brushRef="#br0" timeOffset="119863.121">23266 8537 0,'0'0'15,"0"-53"1,0 36 0,0 70 15,-18-18-31,18 35 16,0 72-1,18-1 1,-18-18-1,17-35 1,1-35 0,35-53-1,0-17 1</inkml:trace>
  <inkml:trace contextRef="#ctx0" brushRef="#br0" timeOffset="120012.888">23566 8996 0,'35'-35'16,"-35"17"-16,-18 53 31,1-17-15,34-18-16,-17 35 15,0 18 1,-17-35 0</inkml:trace>
  <inkml:trace contextRef="#ctx0" brushRef="#br0" timeOffset="120396.009">24059 8872 0,'-17'0'16,"-1"0"0,1 0-1,-1 0 1,0 18-16,-52 17 15,17 18 1,17 18 0,36-18-1,71 0 1,35-36 0,-18-34-1</inkml:trace>
  <inkml:trace contextRef="#ctx0" brushRef="#br0" timeOffset="120563.126">24253 9031 0,'36'-53'16,"-19"18"0,-70 123 15,106-158-31,-88 122 16,35 1-1,0 0 1,0-35-1</inkml:trace>
  <inkml:trace contextRef="#ctx0" brushRef="#br0" timeOffset="120711.466">24359 8749 0,'0'-53'0,"0"106"0,-17-141 16,-1 70-1,18 36 32</inkml:trace>
  <inkml:trace contextRef="#ctx0" brushRef="#br0" timeOffset="121009.906">24553 8572 0,'0'0'0,"0"-17"16,0-1-1,0 71 17,0 18-17,18-36-15,-18 71 16,0-18-1,0 0 1,0 0 15,-18-35-15,1-53 0</inkml:trace>
  <inkml:trace contextRef="#ctx0" brushRef="#br0" timeOffset="121127.839">24536 8890 0,'17'-18'16,"-34"36"-16,70-53 15,-18 17-15,35 0 16,36-34 0</inkml:trace>
  <inkml:trace contextRef="#ctx0" brushRef="#br0" timeOffset="122309.197">21978 7602 0,'0'18'16,"0"0"-1,18-18 1,35 0 0,0-18-1,-1-35 1,-16 0-1,-36 18-15,-18-18 16,-52 35 0,-54 36 15,1 53-15,52-1-1,53-17 1,71 0-1,35-35 1,18-1 0,-35-17-1,-71 18 1,-35-1 0,-71 36-1,18-17 1,17 17-1,36-1 1,35 1 0,53-17-1,35-1 17,35-35-17,-17-35 1,18-18-1,-54 0-15</inkml:trace>
  <inkml:trace contextRef="#ctx0" brushRef="#br0" timeOffset="122541.277">22613 7743 0,'0'0'0,"0"-17"16,0 34 15,0 1-31,-18 0 16,1-1-16,-36 36 15,-18 0 17,18 0-17,0 0 1,1-53-16</inkml:trace>
  <inkml:trace contextRef="#ctx0" brushRef="#br0" timeOffset="122824.847">22331 7867 0,'0'-18'0,"17"18"16,19 0-1,-1 18 1,-17-18 0,-1 18-1,19 17 1,-19 0-1,-17-17 1</inkml:trace>
  <inkml:trace contextRef="#ctx0" brushRef="#br0" timeOffset="123107.07">22878 7726 0,'0'0'0,"0"-35"16,0 52 31,0 1-47,0 52 16,-18 1 15,0 17-16,-17-17 1,17-1 0,1-70-16,-1 36 15</inkml:trace>
  <inkml:trace contextRef="#ctx0" brushRef="#br0" timeOffset="123357.356">22931 7620 0,'17'-35'0,"-34"70"0,52-88 0,18 35 16,-18 36 0,-17-18-1,-1 53 1,-17 35-1,-35 0 1,-36-35 0,1 0-1,17-35 1</inkml:trace>
  <inkml:trace contextRef="#ctx0" brushRef="#br0" timeOffset="123956.995">23389 7250 0,'0'0'16,"18"-36"-16,-18 19 31,-18 52 0,18 18-15,0 53-1,-17 17 1,-19-17 0,1 0-1,17-71-15,1 18 16,-1 18-1,18-54 1,53-34 0</inkml:trace>
  <inkml:trace contextRef="#ctx0" brushRef="#br0" timeOffset="124139.785">23654 7691 0,'0'0'0,"0"17"31,0 1-15,0-1-1,-18 1-15,18 17 16,-18 1 0,-17-19-1</inkml:trace>
  <inkml:trace contextRef="#ctx0" brushRef="#br0" timeOffset="124305.214">23654 7514 0,'17'-35'16,"-34"70"-16,34-123 0,-17 53 16,0 52 30,0 1-46</inkml:trace>
  <inkml:trace contextRef="#ctx0" brushRef="#br0" timeOffset="124656.149">23971 7549 0,'0'0'16,"-17"0"31,-1 18-47,-35 35 31,18 0-15,-1 17-1,19-17 1,17 0 0,53-17-1,-36-36-15,54-18 16</inkml:trace>
  <inkml:trace contextRef="#ctx0" brushRef="#br0" timeOffset="124871.103">24289 7585 0,'0'-18'0,"0"36"0,-18-36 31,18 36-16,0 17 1,-18 18 15,1 0-15,17-36-16,-35 19 16</inkml:trace>
  <inkml:trace contextRef="#ctx0" brushRef="#br0" timeOffset="125054.86">24271 7408 0,'0'0'0,"0"-70"16,0 17 0,0 70 15,0 1-16</inkml:trace>
  <inkml:trace contextRef="#ctx0" brushRef="#br0" timeOffset="125737.19">24553 7250 0,'0'-18'0,"0"-17"15,0 88-15,0-124 16,0 89-1,-17-18 1,17 70 0,0 18-1,0 36 1,0-36 0,-18 18-1,0-18 1,1 0-1,17-52 1,35-19 0,18-17-1,0-35 1</inkml:trace>
  <inkml:trace contextRef="#ctx0" brushRef="#br0" timeOffset="125904.006">24553 7549 0,'0'0'0,"-17"0"15,-19-17 1,54 17 0,35-18-1,-18 18-15,1-17 0</inkml:trace>
  <inkml:trace contextRef="#ctx0" brushRef="#br0" timeOffset="130778.906">16616 9613 0,'-18'0'15,"36"0"63,-18 18-62,35-1-16,0 19 31,18-1-15,-35-35-16,35 35 16,-18-17-1,-17-18 1,-18 18 15,-18-18-15,0 0-16,1 0 31,17 17 0,-18 1-15,1-1-1,-1 1-15,18 0 0,-53 17 32,18 18-17,-18-18 1,35 1 0,1-36-1,34 0-15</inkml:trace>
  <inkml:trace contextRef="#ctx0" brushRef="#br0" timeOffset="131626.99">16704 10425 0,'-18'0'31,"36"0"32,-18 17-63,0 1 0,18-18 16,-1 17-16,-17 1 15,36 35 1,-19-18-1,1-17 1,-1 0 15,-17-1-15,0 1 15,0 0-31,-35-1 16,-18 1-1,-17-1 1,17 19 0,-18-36-1,54-18 1</inkml:trace>
  <inkml:trace contextRef="#ctx0" brushRef="#br0" timeOffset="132858.532">15646 8184 0,'-18'0'16,"18"-17"-1,0 34 32,18-17-47,17 18 0,0-18 16,53 35-1,1 1 1,-19-19 0,-17-17-1,-35 0 1,-18 18 15,-18 0-15,-52 17-1,17 0 1,0 0 0,53-17-1,0 0-15</inkml:trace>
  <inkml:trace contextRef="#ctx0" brushRef="#br0" timeOffset="133691.09">15981 8802 0,'0'-18'32,"17"18"46,-17 18-63,36-1-15,-1 1 16,18 17 0,0 1-1,-36-19 16,1 1-15,-18 0 0,0-1-1,-18-17-15,-17 18 16,-35 17 0,-19-17-1,37 17 1,69-35 15</inkml:trace>
  <inkml:trace contextRef="#ctx0" brushRef="#br0" timeOffset="134705.92">17339 9560 0,'-18'-17'31,"1"17"-15,-1 0 15,0 17-31,-17 36 16,-18 35-1,53 18 1,0-71-16,18 36 16,52 0-1,36-1 1,0-70 15,-18-35-15,1-36-1,-37-52 1,-34-36 0,-18 36-1,-18 70 1,-34 53-1,34 17 1,18 19 0</inkml:trace>
  <inkml:trace contextRef="#ctx0" brushRef="#br0" timeOffset="134972.585">18009 9684 0,'0'0'0,"18"0"0,-18 17 31,0 1-15,0 35 0,0 35-1,0 18 1,-18-71-16,18 18 15,-17 35 1,-1-17 0,0-71-1</inkml:trace>
  <inkml:trace contextRef="#ctx0" brushRef="#br0" timeOffset="135255.49">18027 9701 0,'0'0'0,"0"-35"16,35-18-1,18 36 1,0 34 0,-18 54-1,-35-36 1,-17 36-1,-36-1 1,-18-17 0,1 0-1,52-53 1</inkml:trace>
  <inkml:trace contextRef="#ctx0" brushRef="#br0" timeOffset="135671.176">18556 9772 0,'0'-35'31,"-18"17"-31,1 18 0,-18-35 16,-1 35-1,1 17 1,0 1 15,-18 88-15,53-36-1,0 1 1,35-36 0,18-17-1,18-36 1,87-52-1</inkml:trace>
  <inkml:trace contextRef="#ctx0" brushRef="#br0" timeOffset="136070.887">18927 9754 0,'0'-17'0,"0"-1"16,-18 71-16,18-106 15,18 88-15,-107-70 16,1 88-1,18 0 1,34 17 15,36-34-31,36-1 16,87 0 0,-17-35-1,-36-35 1,-17-36-1,-17-17 1,-36 53 0,-18 35-1,-17 53 1,17 0 0,18 0-1,0 0 1,0-18-1,18-35 1</inkml:trace>
  <inkml:trace contextRef="#ctx0" brushRef="#br0" timeOffset="136436.195">19526 9825 0,'0'0'15,"0"-35"1,0-1 0,0 19-1,-17 17 1,-19 0 0,-17 17-1,36 54 1,17-1-1,35-17 1,18 18 15,-35-36-15,-18 0 0,-53-17-1,-36 0 1,1-18-1,35 0 1</inkml:trace>
  <inkml:trace contextRef="#ctx0" brushRef="#br0" timeOffset="136718.449">19685 9596 0,'0'0'0,"18"-18"0,-1-35 32,1 71-17,-18-1 1,0 107 0,0-1-1,0-17 1,-18 0-1,1-18 1,17-53 0</inkml:trace>
  <inkml:trace contextRef="#ctx0" brushRef="#br0" timeOffset="136902.604">19667 9931 0,'0'-18'0,"0"36"0,18-54 31,53 1-15,-19 35 0,1-35-1,-35 35-15</inkml:trace>
  <inkml:trace contextRef="#ctx0" brushRef="#br0" timeOffset="137084.058">19950 9825 0,'0'17'32,"0"1"-32,-18-18 0,18 53 15,-18 0 1,1 0-1,17-18 1,-18-35 0</inkml:trace>
  <inkml:trace contextRef="#ctx0" brushRef="#br0" timeOffset="137569.193">20161 10037 0,'0'0'0,"0"17"0,0 1 16,0-36 31,0-17-32,0-36 1,0-17-1,53 35 1,18 71 0,17 35-1,-18 17 1,-34-17 0,-19-17-1,-17-19-15,0 1 16,18-18-1,35-35 1</inkml:trace>
  <inkml:trace contextRef="#ctx0" brushRef="#br0" timeOffset="138100.162">20849 9754 0,'0'-17'15,"-17"52"-15,34-53 0,-52 1 16,-36 34-1,36 19 1,17 16 0,36-16-1,53-19 1,-18-17 0,-18-17-1,0-19 1,0-34-1,-35 35 1,0 17 0,0 53-1,-17 53 17,-1 36-17,18 35 1,18-18-1,-18 35 1,-36-105 0,-16-1-1,-19-52 1,0-53 0,54-18-1,34-35 1,72-36-1,52 1 1,-35 34 0,-89 54-1</inkml:trace>
  <inkml:trace contextRef="#ctx0" brushRef="#br0" timeOffset="139332.055">17480 10654 0,'0'0'0,"-18"18"31,18-1-15,-35 71 0,0 36-1,0-18 1,17-18-1,36-53 1,35-35 0,35-18-1,-71-17 1,36 0-16,0 0 16,-17 17 15,-19 36-16,1 35 1,35-18 0,17-18-1,18-17 1,18-52 0,-53-19-1,-18-52 1,-17-19-1,-18 54 1,-35 0 0,-53 17-1,-18 71 1,-18 0 0,19 18 15,-1 17-16,17 18 1,54 0 0,53 53-1,17-53 1,53 0 0,18-18-1,18-17 1,34-53-1,-69-18 1,-54 35 0</inkml:trace>
  <inkml:trace contextRef="#ctx0" brushRef="#br0" timeOffset="139680.347">18256 10707 0,'0'17'47,"0"1"-47,0 17 15,0 18 1,-17 18 0,17-54-16,17 54 15,19-18 1,16-35-1,-16-36 1,-36-35 0,0-53-1,-18-17 1,-17 87 0,0 19-1,17 52 16,18-17-31</inkml:trace>
  <inkml:trace contextRef="#ctx0" brushRef="#br0" timeOffset="140180.898">18486 10813 0,'0'17'15,"0"1"1,-18 0-16,0 17 16,18-18-16,-17 54 15,17-18 1,0-35 0,53-1-1,17-17 16,18-70-15,-52 34 0,-36 19-1,0 34 17,-18 1-17,36 0-15,-1-1 16,71 1-1,-35-18 1,0-18 0,-35-17-1,-18-36 1,-71-34 0,18 69-1,-17 19 16,52 17-15</inkml:trace>
  <inkml:trace contextRef="#ctx0" brushRef="#br0" timeOffset="140512.978">19015 11007 0,'0'17'0,"0"-34"0,17 52 16,1-35-1,-18-18 1,18-17 0,-18-36-1,0-34 1,17 16 0,36 54-1,35 35 1,1 71-1,-37 35 17,-52-71-32,0 35 15,0-17 1,-17-17 0,-18-54-1</inkml:trace>
  <inkml:trace contextRef="#ctx0" brushRef="#br0" timeOffset="140996.373">19791 10724 0,'0'0'0,"0"-17"15,0-1 1,0 1 0,-53 17-1,0 0 1,0 52 0,18 19-1,17 17 1,18-17 15,35-1-15,18-34-1,71-54 1,-54-35 0</inkml:trace>
  <inkml:trace contextRef="#ctx0" brushRef="#br0" timeOffset="141412.062">20108 10724 0,'0'-17'0,"0"-18"16,-35 17-1,70 124-15,-35-142 0,-70-34 16,17 70 0,0 53-1,0 17 1,53 36-1,18-35 17,35-18-17,-1-53 1,-16-36 0,-19-17-1,1-17 1,-18 52-16,0 1 15,-35 52 17,35-17-32,0 17 15,0 35 1,0-34 0,35-19-1,0-17 1</inkml:trace>
  <inkml:trace contextRef="#ctx0" brushRef="#br0" timeOffset="141712.127">20355 10813 0,'36'-36'0,"-19"-17"32,-17 36-32,0-1 15,-17 18 1,-1 35-1,-17 89-15,52-195 16,-17 107-16,-17-1 16,17 53-1,0-17 1,0-18 0,-18-1-1,-35-34 1,35 0-16,-34-18 15,-19 0 17,53-18-17</inkml:trace>
  <inkml:trace contextRef="#ctx0" brushRef="#br0" timeOffset="142026.948">20708 10619 0,'0'0'16,"0"-36"15,-18 54 0,1 0-15,-1 35-16,18 35 15,-18-18 1,18 36 0,-17-18 15,17-35-15,0-35-1</inkml:trace>
  <inkml:trace contextRef="#ctx0" brushRef="#br0" timeOffset="142327.266">20602 10936 0,'0'0'0,"-17"-18"16,17 1-16,0-1 16,52 1-1,19 17 1,0-18-1,-1 0 1,1 1 15,-54 17-15,-17 35 0,-17 0-1,-1-17 1,0 35-1,1-18 1,-18-35-16</inkml:trace>
  <inkml:trace contextRef="#ctx0" brushRef="#br0" timeOffset="142476.03">20884 10707 0,'0'0'0,"18"-71"15,-18 36 1,18 35 0</inkml:trace>
  <inkml:trace contextRef="#ctx0" brushRef="#br0" timeOffset="142825.837">21026 10954 0,'0'0'0,"0"17"15,17-17 1,-17-17 0,0-36-1,0-18 1,35-17-1,18 35 1,-17 53 0,17 53-1,-36 53 1,-17-18 15,0-35-15,-17 0-1,17-71 1,17 1 0</inkml:trace>
  <inkml:trace contextRef="#ctx0" brushRef="#br0" timeOffset="143376.042">21414 10689 0,'0'-17'15,"0"34"-15,17-52 0,-17 17 16,-17 18-1,-19 0 1,19 36 0,17 16 15,0 1-15,35-17-1,0-36 1,1 0-1,-1-53 1,-35 0 0,17 18-1,-34 52 17,-18 54-17,35-36-15,-18 106 16,0 35-1,18 1 1,-35-36 0,-18-35-1,0-53 1,-17-36 15,17-34-15,17-36-1,36-18 1,53-52 0,53-36-1,0 53 1,0 0 0</inkml:trace>
  <inkml:trace contextRef="#ctx0" brushRef="#br0" timeOffset="183029.166">13353 8520 0,'0'0'0,"-36"-18"15</inkml:trace>
  <inkml:trace contextRef="#ctx0" brushRef="#br0" timeOffset="192464.288">758 11518 0,'0'-17'31,"18"17"-31,0 0 31,-1 0-15,1 0-1,-36 0 17,1 0-17,-19 0 1,-34 17 0,-18 1-1,70-18-15,-52 17 16,52-17-1,0 0 1,18 18 15,0 0-15,0 17 0,0 0-1,0-17-15,-17 17 31,-1 0-15,18-17 0,18-36 15,52-17-15,-35 18-16,54-1 15,-19 18 1,-35 18-1,-17 17 1,-18 35 0,-35 19-1,-36-19 1,1 1 0,-18-18-1,-1-53 16,36 0-15,36-53 0,17 35-16</inkml:trace>
  <inkml:trace contextRef="#ctx0" brushRef="#br0" timeOffset="193028.688">811 11307 0,'0'0'0,"0"-18"0,0-17 16,-17 17-1,-1 18 16,18 18 1,18-1-17,17 1 1,0 17 0,-17-17-16,17-1 15,106 54 1,0-36-1,-52 1 1,16 34 0,-52 1-1,-35-1 1,-36 36 0,-35-18-1,-52 0 1,-36 36-1,-1-36 17,37-17-17,34-36 1,89-70 15,-1 17-31</inkml:trace>
  <inkml:trace contextRef="#ctx0" brushRef="#br0" timeOffset="195841.857">2328 11430 0,'0'0'0,"0"-18"31,0 1 16,-17 17 203,-1 0-156,0 0-63,1 0 313,-1 0-329,0 0 1,1 0-16,-18 0 16,35-18-16</inkml:trace>
  <inkml:trace contextRef="#ctx0" brushRef="#br0" timeOffset="204610.957">2328 11412 0,'0'18'78,"0"0"-62,-17-1 0,17 1-16,-36 35 15,1 53 1,0-1-1,0 19 1,35-36 0,0-35-1,17-53 1,54-53 0,-18-17-1,0 34 1,-36 19-1,1 34 1,17 36 0,18 0 15,0 0-15,18-18-1,-19-35 1,1-35-1,-35 0-15,35-36 16,-18 1 0,-35-36-1,0-35 1,-53-18 0,0 88-1,-17 19 1,-54 34-1,36 36 1,0 34 15,53-16-15,-1 34 0,1 18-1,53-35 1,70-17-1,18-36 1,17 0 0,-35-18-1,-35 0 1</inkml:trace>
  <inkml:trace contextRef="#ctx0" brushRef="#br0" timeOffset="205028.625">2963 11677 0,'18'0'31,"0"-18"-15,-1 18-1,1-35 1,0 0 0,-18 17-16,0 0 15,-18 18 1,-17 0 0,-18 36-1,17 17 1,36 35-1,0-35 1,36 0 15,17-18-15,52-35 0,19-18-1,-36-35-15</inkml:trace>
  <inkml:trace contextRef="#ctx0" brushRef="#br0" timeOffset="205459.966">3616 11571 0,'-18'35'15,"36"-70"-15,0 0 16,-18 17 0,-18 18-1,-35 18 1,18-1-1,-18 54 1,35 0 0,18-1-1,0-52 1,53 35 0,35-53-1,18-18 1,18-53-1,-19-17 1,-69 53 0,-19-18-1,-17 71 17,-17 35-17,17 0 1,-18-18-1,18-18-15,0 1 16</inkml:trace>
  <inkml:trace contextRef="#ctx0" brushRef="#br0" timeOffset="205609.69">3969 11430 0,'0'-18'16,"0"-52"-1,-18 246-15,18-352 16,18 264-16,-36-159 16,18 89-1,18 0-15</inkml:trace>
  <inkml:trace contextRef="#ctx0" brushRef="#br0" timeOffset="206060.471">4374 11518 0,'0'0'0,"18"-17"16,0-19-1,-36 36 16,0 0-15,1 0 0,-36 18-1,18 52 1,35-17 0,35 18-1,18-18 1,-18 0-1,-35-36 1,0 1 0,0 0-16,-35-1 31,-18 19-31,0-19 31,35 1-15,18-36-1,36-52 1</inkml:trace>
  <inkml:trace contextRef="#ctx0" brushRef="#br0" timeOffset="206258.164">4516 11659 0,'0'-17'0,"17"17"16,-17 17 15,-17-17-31,34 18 0,-17 17 15,0 18 1,0 0 0,0-35-1</inkml:trace>
  <inkml:trace contextRef="#ctx0" brushRef="#br0" timeOffset="206390.256">4568 11465 0,'0'-35'16,"0"88"-16,0-71 0,0-35 0,0 18 15,-17 35 1,17 18 0</inkml:trace>
  <inkml:trace contextRef="#ctx0" brushRef="#br0" timeOffset="206757.549">4921 11553 0,'0'-17'31,"-17"17"-15,-19 17-1,1 36 1,0 36 0,35-19-1,0-52-15,53 52 16,17-70 0,-17-17-1,-18-54 1,-35 18-1,0-70 1,-52 35 0,-1 70-1,35 36 1</inkml:trace>
  <inkml:trace contextRef="#ctx0" brushRef="#br0" timeOffset="207073.132">5292 11853 0,'0'0'0,"17"0"16,1-17 0,-18-1-16,0-17 15,0-89 1,0 36-1,18 18 1,52 52 0,36 53-1,0 53 1,-36 1 0,-70-1 15,-17-18-16,-19-17 1,1-70 0</inkml:trace>
  <inkml:trace contextRef="#ctx0" brushRef="#br0" timeOffset="207589.789">6579 11518 0,'0'0'0,"-17"-35"32,-1 17-17,0 18 1,-35 0 0,1 18-1,16 35 1,36 17-1,71 1 1,17-1 0,-17 1-1,-19-36 1,-52-17 0,-17-18-1,-18 18-15,-71-18 31,-18 17-15,36-17 0,53-17-1</inkml:trace>
  <inkml:trace contextRef="#ctx0" brushRef="#br0" timeOffset="207906.308">6826 11324 0,'0'0'0,"0"-53"31,-17 53-15,17 18-16,0 52 15,0 19 1,0 16 15,0 1-15,17 0-1,-17-18 1,18-17 0,0-53-1,17-54 1</inkml:trace>
  <inkml:trace contextRef="#ctx0" brushRef="#br0" timeOffset="208072.062">6809 11642 0,'-36'-18'0,"72"36"0,-89-36 16,35 18-16,18-18 15,71 18 16,70-35-15</inkml:trace>
  <inkml:trace contextRef="#ctx0" brushRef="#br0" timeOffset="208620.823">7144 11606 0,'0'18'16,"0"-36"-16,0 54 0,0-1 15,0 0 1,0-17 0,-18-18 15,18-18-31,-35-35 16,35-17-1,0-1 1,53 36 15,-18 53-15,18 34-1,-35-34-15,34 35 16,-16 0 0,-36-35-1,17-18 1,-17-36-1,18-17 1,17-35 0,-17 35-1,0 36 1,35 52 0,-36 53-1,-17-17 16,0 17-15,0-35 0,-17-36-1</inkml:trace>
  <inkml:trace contextRef="#ctx0" brushRef="#br0" timeOffset="208870.726">7708 11342 0,'0'-35'0,"0"70"0,0-106 15,-17 36 1,17 53 15,0-1-31,0 1 0,0 70 16,0 18 15,35 0-15,-35 0-1,0-54 1,0-34-16</inkml:trace>
  <inkml:trace contextRef="#ctx0" brushRef="#br0" timeOffset="209321.141">7691 11553 0,'0'0'0,"-18"-17"15,18-1 1,53 18 0,35-35-1,18 17 1,0-17-1,-18 0 17,-35 17-17,-71 18 17,1 0-17,-36 35 1,35 18-1,18 0 1,35 18 0,1-18-1,16 0 1,-52-18 0,-17-18-1,-54-17 1,36 0-16,-36 0 15,36-17 1</inkml:trace>
  <inkml:trace contextRef="#ctx0" brushRef="#br0" timeOffset="209720.328">8908 11606 0,'0'0'0,"-18"0"15,0 0 1,1 0 0,34 0 15,19 0-31,87 0 15,36-17 1,0-1 0,-1 0 15,-105 18-31,35-17 16,-35 17-1,-70 0 16,-36 0-15,18 0 0,-1 0-1</inkml:trace>
  <inkml:trace contextRef="#ctx0" brushRef="#br0" timeOffset="210053.122">9560 11430 0,'0'18'0,"0"-36"0,-17 18 0,17-18 15,-36 1 1,54 17 47,0 0-48,52 35 1,-52-35-16,35 35 15,0-17 1,-18 17 0,-35 18-1,-18-18 1,-52 18 0,-54 18-1,36-36 1,53-35-1</inkml:trace>
  <inkml:trace contextRef="#ctx0" brushRef="#br0" timeOffset="211167.159">10654 11571 0,'-18'-18'15,"1"18"1,17-17 0,-18 17-1,18 17 32,0 1-47,0 0 0,0 35 16,0 0-1,0-1 1,0 1 15,-18-70-15</inkml:trace>
  <inkml:trace contextRef="#ctx0" brushRef="#br0" timeOffset="211317.097">10566 11412 0,'0'-17'0,"0"34"0,0-52 16,0 17-1,0 1 32</inkml:trace>
  <inkml:trace contextRef="#ctx0" brushRef="#br0" timeOffset="211818.433">10954 11359 0,'17'0'15,"1"0"-15,0-17 16,-1-1-1,19-17 1,-36 0 0,0 17-16,0-17 15,-36 35 17,-17 0-17,0 35 1,1 36-1,34 17 1,18 18 0,18 17-1,-18-17 1,17-18 0,-17-35-1,0-18 1,0-70-1</inkml:trace>
  <inkml:trace contextRef="#ctx0" brushRef="#br0" timeOffset="211949.178">10918 11677 0,'0'0'31,"53"-18"-16,71-17 1,-18 17-16</inkml:trace>
  <inkml:trace contextRef="#ctx0" brushRef="#br0" timeOffset="212132.414">11712 11624 0,'0'0'0,"18"18"0,-18-1 16,0 19 0,0 34-1,-35-17 1,-18 0 0</inkml:trace>
  <inkml:trace contextRef="#ctx0" brushRef="#br0" timeOffset="-202455.658">12400 11518 0,'-18'18'78,"18"-1"-62,0 1-16,0 35 16,0 0-1,0-35 1,0-1 0,0 1-1,-17-71 1</inkml:trace>
  <inkml:trace contextRef="#ctx0" brushRef="#br0" timeOffset="-202302.646">12365 11377 0,'-35'-35'16,"17"0"0,71 158-16,-53-176 0,-71-70 15,54 105 1,34 18 15,1 0-31</inkml:trace>
  <inkml:trace contextRef="#ctx0" brushRef="#br0" timeOffset="-201922.538">12682 11377 0,'0'0'0,"0"18"15,18-18 1,0 0 0,-1 0-1,54-18 1,-36-35 0,-17 36-16,-18-54 15,-36 36 1,1 35-1,-18 17 1,-17 107 0,52-36-1,18 53 1,0 0 15,0 0-15,-18-52-1,1-37 1,-1-52 0</inkml:trace>
  <inkml:trace contextRef="#ctx0" brushRef="#br0" timeOffset="-201773.293">12541 11783 0,'-17'0'15,"17"-36"1,0 19-16,53-1 15,-89 89-15,195-177 16,-71 88 0,36 18-1</inkml:trace>
  <inkml:trace contextRef="#ctx0" brushRef="#br0" timeOffset="-201606.56">13106 11677 0,'0'0'15,"-18"0"1,0 0 0,36 0-1,0 0 1,35-18 0,-18 18-16</inkml:trace>
  <inkml:trace contextRef="#ctx0" brushRef="#br0" timeOffset="-201255.859">13441 11624 0,'17'0'32,"1"0"-17,0-18 1,17 1-1,0-19 1,-35 19-16,0-1 16,0 1-1,-17 17 1,-36 17 0,0 36-1,18 18 1,35-1-1,17-17 1,36 0 0,18-35-1,-18-18 1</inkml:trace>
  <inkml:trace contextRef="#ctx0" brushRef="#br0" timeOffset="-200906.694">13847 11342 0,'0'0'15,"0"-18"-15,-18-52 16,18 52-1,-18 18 1,1 35 0,-1 36-1,18 17 1,0 18 0,0 0-1,0-18 16,0-35-15,18-18 0,-1-35-1</inkml:trace>
  <inkml:trace contextRef="#ctx0" brushRef="#br0" timeOffset="-200474.216">14270 11589 0,'0'0'0,"-18"0"0,1-18 16,34 18 31,1-18-47,35 1 31,17-18-15,-52 17-16,0 0 15,-36 18 1,-53 0 0,-17 36-1,18 16 1,34 1-1,36-17 1,53 17 0,35-36-1,-17 1 1,-18-18 0,-53-18-1</inkml:trace>
  <inkml:trace contextRef="#ctx0" brushRef="#br0" timeOffset="-200074.532">14393 11589 0,'0'-18'15,"18"0"1,0-17 0,-54 106-16,72-159 15,-54 88 16,0 0-31,-52 17 16,17 18 0,0 1-1,18 34 1,35-17 0,35 18-1,-17-54-15,17 36 16,0-17 15,-35-1-15,-18-17-1,-52-1 1,-1 1 0,-87-18-1,105-18 1,88-35-1</inkml:trace>
  <inkml:trace contextRef="#ctx0" brushRef="#br0" timeOffset="-199757.873">14534 11712 0,'0'0'0,"18"0"15,0 0 1,-1 0-16,1-17 15,17-1 1,1 0 0,-1-17-1,-18-18 1,-34 35 0,-36 18-1,-18 53 1,18 36-1,71-1 1,35-18 0,18 1-1,-1-53 1</inkml:trace>
  <inkml:trace contextRef="#ctx0" brushRef="#br0" timeOffset="-199576.135">15064 11871 0,'53'-35'31,"-53"52"0,-53 1-31,106-18 0,-89 71 16,1 34 0,0 1-1,-1-18 1</inkml:trace>
  <inkml:trace contextRef="#ctx0" brushRef="#br0" timeOffset="-198993.876">16245 11747 0,'0'0'0,"-17"0"16,-54 0 0,71-17 15,18-1-15,17 18-1,18-35 1,0 17-1,-71 18 17,1 0-17,-54 18 1,1 17 0,34 36-1,36-36-15,0 36 16,18-1-1,52-17 1,36-18 0,-17-52-1,16-36 1,-87 18-16</inkml:trace>
  <inkml:trace contextRef="#ctx0" brushRef="#br0" timeOffset="-198543.377">16633 11747 0,'-17'0'0,"-1"0"16,18-17 15,35 34-31,-87-34 16,52-1 15,0 1-16,0-1 1,0-35 0,0 35-16,0-87 15,0-1 1,0 35 0,0 54-1,0 69 16,-36 37-15,19-1 0,-1 35 15,18-17-15,0 0-1,0-18 1,0-35-1,0-35 1,18-18-16,17-53 16</inkml:trace>
  <inkml:trace contextRef="#ctx0" brushRef="#br0" timeOffset="-198028.288">16704 11730 0,'-18'0'0,"36"0"47,0 0-31,17 0 0,0-18-1,-17 1 1,-1-19-1,-17 19 1,-52 17 0,16 17-1,19 1-15,-1 17 16,0 0 0,18 18-1,18 18 1,17 0-1,-35-19 1,36-34 15,-36 17-15,0 1 0,-18-19-1,0 1 1,-17-18-1,0 0 1,-1-35 0</inkml:trace>
  <inkml:trace contextRef="#ctx0" brushRef="#br0" timeOffset="-197662.508">16916 11836 0,'0'-18'47,"17"18"-31,1-18-16,0 18 15,17-17 1,-17-1-1,-18 0 1,-18 18 0,-35 36-1,18 17 1,-1 0 0,36-18-16,0 18 15,18 0 1,35-53-1,53-18 1</inkml:trace>
  <inkml:trace contextRef="#ctx0" brushRef="#br0" timeOffset="-197428.236">17304 11853 0,'-18'0'16,"0"0"-1,36 18 17,17-18-17,18 0 1,0 0-1,-35-18 1,-18 1-16</inkml:trace>
  <inkml:trace contextRef="#ctx0" brushRef="#br0" timeOffset="-196979.8">17692 11712 0,'0'-17'16,"17"17"-1,19-18 1,-1 0 0,0 1-1,-17 17 1,-18-18-1,-18 18 1,-17 0 0,0 18-1,-1-1 1,36 36 15,0-35-31,0 70 16,-17 36-1,-18-19 1,17-16 0,-17-37-1,17-52 1,0-35 0,18 0-1</inkml:trace>
  <inkml:trace contextRef="#ctx0" brushRef="#br0" timeOffset="-196797.305">17762 11589 0,'-17'0'16,"34"0"-16,-52-36 16,17 19-16,18-1 31,36 18 0</inkml:trace>
  <inkml:trace contextRef="#ctx0" brushRef="#br0" timeOffset="-196347.283">18115 11677 0,'0'-18'32,"0"1"-17,0-1 1,18 0-1,-1 1-15,19-19 16,-19 19 0,-17-18-1,-17 17 1,-19 36 0,-17 34-1,1 54 1,16 18-1,36 35 1,0-18 0,-17-18-1,17-70 1,-36-35 0,19-36-1</inkml:trace>
  <inkml:trace contextRef="#ctx0" brushRef="#br0" timeOffset="-196214.998">17921 12030 0,'0'-18'0,"0"0"15,18-34 1,35 34 0,-124 124-16,247-247 15,-105 123-15</inkml:trace>
  <inkml:trace contextRef="#ctx0" brushRef="#br0" timeOffset="-195864.461">18680 11553 0,'0'0'0,"17"-17"16,-17-36 0,0 35-1,0 36 17,0 17-17,-17 18-15,-19 53 16,19 35-1,-1-53 1,0 18 0,18-35-1,36-54 1</inkml:trace>
  <inkml:trace contextRef="#ctx0" brushRef="#br0" timeOffset="-195499.8">19032 11783 0,'0'-53'0,"-53"18"16,36 35-1,87 88-15,-175-176 0,52 88 16,-53 52 0,70 19-1,72 0 1,-1-36-1,36-17 1,-1-71 0,-17-18-1,-35 18 1,-18 35 0,0 54 30,0 52-30,35 0 0,18-35-1,0-35 1,0-18-16</inkml:trace>
  <inkml:trace contextRef="#ctx0" brushRef="#br0" timeOffset="-194998.548">19756 11412 0,'0'0'0,"17"-35"0,-17-35 15,0 17 1,0 35 0,-17 106-1,-1 36 16,-17-1-15,-1 18 0,-17-17-1,36-18 1,-1-54 0,18-34-1,0-36 1,18-70-1,-1 0 1,-17 0 0,-17 53-1,-124 35 1,35 52 0,53 19-1,35 35 1,54-53 15,16 17-15,72-34-1,-36-72 1,-35-17-16</inkml:trace>
  <inkml:trace contextRef="#ctx0" brushRef="#br0" timeOffset="-194517.253">20038 11536 0,'17'-88'16,"-17"52"0,-17 160-16,34-265 15,-34 141 1,-19 53 0,1 52-1,0 19 1,0-18 15,-1 17-15,36-87-16,0 16 15,-17-16 1,17-19 0,0-34-1,0-71 1,0 35-1,0-18 1,-36 36 0,-16 35-1,-37 53 1,36 17 0,53 18-1,18-17 1,35-18-1,35-35 17,0-54-17,-52 19-15</inkml:trace>
  <inkml:trace contextRef="#ctx0" brushRef="#br0" timeOffset="-194200.236">20108 11871 0,'-17'-18'16,"-1"18"-1,53 18 17,-70-53-17,53 17 1,17-17 0,-17-18-1,-18 18 1,-18 35-1,0 0 1,-35 35 0,0 18-1,36 17 1,17 19 0,35-37-1,0-34 1</inkml:trace>
  <inkml:trace contextRef="#ctx0" brushRef="#br0" timeOffset="-193935.325">20338 11871 0,'105'-71'15,"-87"71"1,-141 71 0,246-124-16,-141 124 15,1 17 1,-1-35-1,18-36 1,0-52 31,0 17-47,18-34 16,35-72-1,35 36 1,-18 35-1,-34 35-15</inkml:trace>
  <inkml:trace contextRef="#ctx0" brushRef="#br0" timeOffset="-193750.971">21043 11906 0,'0'0'0,"18"0"0,-18 18 0,0 0 16,0 34-1,-35 37 1,-36 16 15,0-52-15,1-17 0</inkml:trace>
  <inkml:trace contextRef="#ctx0" brushRef="#br0" timeOffset="-192787.139">21749 11836 0,'0'0'0,"0"-18"31,17 0-31,19 1 15,17-19 1,-53 1 0,0 18 15,-53 17-15,-18 0-1,36 0 1,17 52-1,36 1 1,-1-35-16,19 35 16,17 35-1,-36-35 1,-17-18 0,-17-17-1,-72-18 1,19 18-1,35-18 1,35-18 0</inkml:trace>
  <inkml:trace contextRef="#ctx0" brushRef="#br0" timeOffset="-192270.761">22119 11818 0,'18'-18'0,"-36"36"0,53-53 15,-17 35 1,-36 17 0,18 1-1,0 0-15,0 52 16,0 1 0,53-1-1,36-52 1,-1-18-1,-18-53 1,-17-53 0,-53 71-1,0 0 17,0 70-1,0 18-16,35 17 1,1-52-16,34 35 16,1-53-1,-18-35 1,-18-36 0,-35 18-1,0-35 1,-70 35-1,34 35 1,36 36 15</inkml:trace>
  <inkml:trace contextRef="#ctx0" brushRef="#br0" timeOffset="-192103.974">22931 11800 0,'17'0'16,"-17"18"15,-17-36-31,34 71 16,-17 0-1,0-35-15,-17 17 16,-19 36 0,19-71-1</inkml:trace>
  <inkml:trace contextRef="#ctx0" brushRef="#br0" timeOffset="-191938.837">22931 11659 0,'0'-53'16,"0"0"-16,0 18 31,-18 35-15,36 177-16,-18-213 15</inkml:trace>
  <inkml:trace contextRef="#ctx0" brushRef="#br0" timeOffset="-191704.605">23177 11501 0,'0'-18'16,"0"36"15,18-1-31,0 54 16,-1-1-1,-17 18 1,0 18 0,0-35 15,0-53-31</inkml:trace>
  <inkml:trace contextRef="#ctx0" brushRef="#br0" timeOffset="-191538.869">23248 11783 0,'-18'-18'16,"36"36"-16,-36-54 15,18 19 1,18 17-16,35-18 15,35 1 1,-17-1 0</inkml:trace>
  <inkml:trace contextRef="#ctx0" brushRef="#br0" timeOffset="-191272.348">23883 11589 0,'0'17'0,"0"-34"0,0-1 15,-18 18 1,1 0 0,-36 18-1,-35 17 1,35 36 0,35-1-1,18 1 1,35-1-1,18-52 1,18-18 0,-54-18-16,36-17 15</inkml:trace>
  <inkml:trace contextRef="#ctx0" brushRef="#br0" timeOffset="-190837.308">24112 11254 0,'0'0'0,"-17"-18"0,-1 0 16,-35 36-1,53 53 1,0 34 0,0 19-1,0-18 1,0-18-1,0-53 1,0-17 0,35-71 15,1-18-15,-19 54-1,36-36-15,35 17 31,1 36-15,-19 89 0,-35 16-1,-52 1 1,-54 18 0,1-71-1,17-36 1</inkml:trace>
  <inkml:trace contextRef="#ctx0" brushRef="#br0" timeOffset="-185082.687">476 7267 0,'0'0'0,"-17"0"16,-1-17-16,-17-1 16,35 0-1,17 1 1</inkml:trace>
  <inkml:trace contextRef="#ctx0" brushRef="#br0" timeOffset="-184866.309">1923 6826 0,'53'-17'15,"-106"34"-15,158-34 0,-52-1 16,-35 0-16,17 1 16,1 17-1,34 0 1,1 0 0</inkml:trace>
  <inkml:trace contextRef="#ctx0" brushRef="#br0" timeOffset="-182537.068">600 13123 0,'17'-17'31,"-17"-1"-31,18 18 0,-36 0 78,1 18-78,-1 17 16,-35 53 0,36 36-1,17-1 1,35-17-1,35-53 1,-17-53 0,-35 0-16,35-35 15,-53-1 1,0 1 0,-71 17-1,-35 36 1,18 17-1,35 1 1,71-36 0</inkml:trace>
  <inkml:trace contextRef="#ctx0" brushRef="#br0" timeOffset="-182019.789">847 13000 0,'-18'-35'16,"0"17"-16,1 0 15,-19 18 1,19-17 0,34 34 15,54 19-16,17-1 1,0 0 0,1 0 15,-54-17-31,18 0 16,35 70-1,-35-35 1,-53 17-1,0-17 1,-53 18 0,-18-1-1,-34 1 1,-19 17 0,36-35-1,17-18 1,71-17-1,18-53 1,88-18 0</inkml:trace>
  <inkml:trace contextRef="#ctx0" brushRef="#br0" timeOffset="-181620.801">2064 13088 0,'0'0'16,"0"-18"-16,0 1 15,-18-1 1,0 18 0,-17 18-1,-35 17 17,17 18-17,-35 88 1,70-88-1,36 70 1,70-87 0,35-19-1,71-70 1,-88 1 0</inkml:trace>
  <inkml:trace contextRef="#ctx0" brushRef="#br0" timeOffset="-181305.51">2505 13123 0,'-18'-17'16,"0"17"-16,-34 0 31,140 35-31,-212-17 0,248-54 0,-265 142 31,158-18-15,36-17-1,18-53 1,-36-18-16,0-18 16,-17-35-1,0-88 1,-71 35 0,0 53-1,-18 53 1,18 18-1,53 17 1</inkml:trace>
  <inkml:trace contextRef="#ctx0" brushRef="#br0" timeOffset="-180955.365">2787 13406 0,'0'0'16,"0"17"-1,0-34 17,0-19-17,0-52 1,0 0 0,18 0-1,-18 70-15,52 0 16,19 54-1,-36 17 1,18 52 0,-35-16-1,-18-19 1,0 1 15,0-89-15</inkml:trace>
  <inkml:trace contextRef="#ctx0" brushRef="#br0" timeOffset="-180706.532">3422 13000 0,'0'-53'16,"-18"176"-16,18-264 15,18 212-15,-36-124 31,18 88-15,0 18-16,0 35 16,0-52-16,0 105 15,0-18 1,0-35 15,-17-70-15,-1-18-16</inkml:trace>
  <inkml:trace contextRef="#ctx0" brushRef="#br0" timeOffset="-180556.263">3334 13282 0,'-36'-18'16,"72"36"0,-54-36-1,71 18 1,53 0-1,-71-17-15</inkml:trace>
  <inkml:trace contextRef="#ctx0" brushRef="#br0" timeOffset="-180264.668">3775 13247 0,'0'0'15,"17"17"-15,1 19 31,17 34-15,-17 18 0,-18-35-1,0 0 1,0-70 0,0-36-1,0-53 1,18-53-1,17 36 1,-18 52 0,-17 89 15</inkml:trace>
  <inkml:trace contextRef="#ctx0" brushRef="#br0" timeOffset="-179923.603">4145 13194 0,'0'-18'16,"0"1"-1,0 34 1,-53 36 0,18 35-1,35-17 1,35 17-1,53-53 1,-17-17 0,-18-53-1,-18-53 1,-35-36 0,-35 18-1,-71 71 16,35 53-15,36-1-16</inkml:trace>
  <inkml:trace contextRef="#ctx0" brushRef="#br0" timeOffset="-179623.719">4427 12947 0,'0'-18'16,"0"36"-16,0-53 0,0-18 16,0 35-16,-17 18 15,-1 18 1,18 70 0,35 35-1,1 19 16,-1 16-15,-17-34 0,-18-36-1,0-70 1,0-36-16</inkml:trace>
  <inkml:trace contextRef="#ctx0" brushRef="#br0" timeOffset="-179041.439">5309 13141 0,'18'0'0,"-36"0"0,36-18 16,0 1-1,-1-1 1,-17-17 0,-17 35 15,-1 0-31,-53 0 16,36 35-1,17-17-15,18 35 16,18 35 15,53 18-15,-1-36-1,-35-17 1,-35-35 0,-52 17-1,-54-17 1,18-18-1,35 0 1,53-53 0</inkml:trace>
  <inkml:trace contextRef="#ctx0" brushRef="#br0" timeOffset="-178791.65">5697 12929 0,'18'-35'15,"-36"70"-15,36-88 0,0 36 16,-18-1 0,0 71 15,0 18-15,0 17-1,0 18 1,0-1-1,0-16 1,0-72-16,-36 19 16</inkml:trace>
  <inkml:trace contextRef="#ctx0" brushRef="#br0" timeOffset="-178625.894">5574 13229 0,'0'-17'0,"0"105"15,0-159-15,0 36 0,18 0 0,17-1 32,35 19-17,19-1 1,-19 18 0</inkml:trace>
  <inkml:trace contextRef="#ctx0" brushRef="#br0" timeOffset="-178094.548">5997 13176 0,'0'18'15,"0"0"-15,0 34 16,0-16 0,0-1-1,0-211-15,0 193 16,0 124-1,0-194 17,0 36-32,0-54 15,0-52 1,18 70 0,35 70-1,0 54 1,-18 17-1,-17-17 1,-18-36 0,17-53-1,1-17 1,17-53 0,18 0-1,0 17 1,35 89 15,-53 70-31,-35 18 31,-17-18-15,-18-35 0,17-35-1</inkml:trace>
  <inkml:trace contextRef="#ctx0" brushRef="#br0" timeOffset="-177810.181">6685 12788 0,'0'-17'16,"0"34"-16,0-52 0,0 53 31,0-1-15,0 36-1,0-18-15,0 18 16,0 106 0,0-35-1,-35-36 1,0-18-1,35-52-15</inkml:trace>
  <inkml:trace contextRef="#ctx0" brushRef="#br0" timeOffset="-177344.678">6703 13088 0,'0'0'0,"-18"-18"0,18-17 15,53 17 1,35-17 15,0 18-15,1-19 0,-1-17-1,-35 18 1,-18 17-1,-35 36 17,-18 0-17,1 17 1,-19 18 0,36 17-1,0-34-15,18 17 16,35 70-1,-53-70 1,-18 0 15,-35-18-15,-52-17 0,-36-18-1,123-18-15</inkml:trace>
  <inkml:trace contextRef="#ctx0" brushRef="#br0" timeOffset="-176961.678">7620 13176 0,'0'0'0,"-18"0"0,-17 0 16,17 0 0,18 18 15,36 0-15,34-1-1,36-17 1,35 0-1,18 0 1,-53 0 0,-53 0-1,-36 0 1,-34 0 0,-19-17-1,1 17 1</inkml:trace>
  <inkml:trace contextRef="#ctx0" brushRef="#br0" timeOffset="-176661.925">8149 13088 0,'0'-18'0,"0"1"16,-17-1 0,34 71-1,-34-88 1,34 35-1,-17 17-15,53 36 16,0 0 0,0 0-1,-35 0 1,-18-18 0,-53 18-1,-71 0 1,36-35-1,53-18 1,17 0-16</inkml:trace>
  <inkml:trace contextRef="#ctx0" brushRef="#br0" timeOffset="-167709.54">9437 12859 0,'0'0'15,"-18"-18"-15,18 0 16,0 1-1,0-18 1,0 17 15,-17 18-31,17 18 32,-36 17-17,36 35 1,0 19-1,0 34 1,-35 1 0,17-1-1,18-52 1,-17-54-16,17 18 16,0-52 15,35-36-16,18-35 1,35-18 15,-35 53-15,-18 53-16,36 0 16,-1 53-1,-34 35 1,-19 0-1,-34 0 1,-89-35 0,0-35-1,18-18 1,53 0 0,35-35-1,52-18 1</inkml:trace>
  <inkml:trace contextRef="#ctx0" brushRef="#br0" timeOffset="-167357.845">9842 13229 0,'18'-17'16,"-88"69"-16,122-87 0,1 0 15,-35 35 1,0 0-16,17 35 15,-17 36 1,-1 17 0,-17 0-1,0-53 1,0-17 0,0-36-1,0-52 1,0-18-1,53-36 1,-18 18 15,1 71-15,-19 35 0</inkml:trace>
  <inkml:trace contextRef="#ctx0" brushRef="#br0" timeOffset="-166910.513">10354 13247 0,'0'-18'15,"-18"18"16,36 0 1,-18-17-17,35-1 1,1-17 0,-19-1-1,1 19 1,-18-1-1,-18 18 1,-52 71 0,17 17-1,35 18 1,18-18 0,18-18-1,35-34 1,-36-19-16,36-17 15,0-35 1,-35 17 0</inkml:trace>
  <inkml:trace contextRef="#ctx0" brushRef="#br0" timeOffset="-166461.663">10813 13282 0,'0'-35'31,"0"17"-15,0 1-1,-18-1 1,0 18-16,-35 0 16,1 53-1,34 0 1,0 35-1,18 0 1,53-35 0,0-53 15,18-35-15,-18-53-1,-18-1 1,-18 54-1,-17 88 17,0 35-17,0-17 1,0-1 0,36-52-1,-19-18 1</inkml:trace>
  <inkml:trace contextRef="#ctx0" brushRef="#br0" timeOffset="-166111.851">11642 12841 0,'0'0'0,"0"-35"15,-18 17 1,0 36 15,1 52-15,17 36 0,-18 0-1,18-53-15,-35 123 16,0-52-1,17-36 1,18-35 0,0-35-1,0-36 17,35-35-32</inkml:trace>
  <inkml:trace contextRef="#ctx0" brushRef="#br0" timeOffset="-165779.327">11800 13194 0,'0'-35'15,"0"17"1,0 71-16,-17-106 31,-1 53-31,-35 18 16,-17 17-1,-1 0 1,18 18 0,36-35-16,17 52 15,0-17 17,35 18-17,18-18 1,-18-18-1,0-17 1,18-18 0,-35 0-1</inkml:trace>
  <inkml:trace contextRef="#ctx0" brushRef="#br0" timeOffset="-165546.988">12100 13476 0,'18'-18'0,"-36"36"0,36-53 16,0 35 0,-18 35-1,-18 36 1,-17-1 0,-1-17 15,19-18-31,-19 18 15,19-17 1</inkml:trace>
  <inkml:trace contextRef="#ctx0" brushRef="#br0" timeOffset="-164864.434">12929 13406 0,'0'0'16,"0"-36"-16,0 19 47,18 17-47,35 35 15,-18 35 1,-35 1 0,-18 17-1,-17-35 1,18-18 0,17-52-1,0-19 1,17-52 15,54-18-15,-18 1-16,17 34 15,-17 53 1,-18 18 0</inkml:trace>
  <inkml:trace contextRef="#ctx0" brushRef="#br0" timeOffset="-164531.573">13353 13406 0,'0'35'16,"0"-18"15,17 1-31,1-18 16,-53-70-16,88 140 0,-18-70 16,-18-35-1,19-18 1,-36 18-1,0 17 1,-18 18 0,-17 35-1,17 36 1,1-1 0,17 19 15,35-19-16,-18-35 1,54-17 0,-36-36-1</inkml:trace>
  <inkml:trace contextRef="#ctx0" brushRef="#br0" timeOffset="-164216.003">13864 13017 0,'0'-17'0,"0"34"0,-17-69 0,17 34 16,-18 0-1,18 36 1,0 17 0,0 71 15,0 18-16,-18 17 1,1-18 0,17-17-1,0-36 1,35-34 0,18-36-1,0-36 1</inkml:trace>
  <inkml:trace contextRef="#ctx0" brushRef="#br0" timeOffset="-164049.729">13864 13388 0,'-35'-18'16,"0"1"-16,105 52 15,-87-88 1,52 35 15,0 18-31,-17-17 0</inkml:trace>
  <inkml:trace contextRef="#ctx0" brushRef="#br0" timeOffset="-163633.243">14111 13247 0,'0'0'47,"0"17"-32,0 1-15,0 0 0,-18 52 16,1 18 0,-1-17-1,18-36 1,53 1 0,18-36-1,17-18 16,-18-53-15,19-17 0,-36 0-1,-36 35 1,-52 88 15,17 1-31,-17 34 16,17 1-1,18-1 1,0-17 0,18-53-1,0 0 1</inkml:trace>
  <inkml:trace contextRef="#ctx0" brushRef="#br0" timeOffset="-163317.339">14711 13370 0,'0'-35'16,"0"53"15,0 17-31,0-53 0,0 54 16,0 52-1,0 0 1,-18-35-1,1-18 1,17-70 15,52-53-15,-34 52-16,17-34 16,18-36-1,-35 35 16,-18 36-31</inkml:trace>
  <inkml:trace contextRef="#ctx0" brushRef="#br0" timeOffset="-162849.532">15117 13458 0,'-18'0'0,"18"18"15,-35 35 1,17 0 0,18 0-1,0 0 1,0-36-1,0-34 17,0-19-17,18-34 1,-18 35-16,53-89 16,17 36-1,18 70 1,0 89-1,-35-1 1,-17 36 0,-36 0-1,-36-53 1,19-18 0,-1-35-1</inkml:trace>
  <inkml:trace contextRef="#ctx0" brushRef="#br0" timeOffset="-162635.502">15787 13582 0,'0'-18'16,"17"18"0,-105 71-16,176-124 15,-105 53-15,34 53 16,-17 17-1,0-52-15,-35 53 16,0-18 0,0-53-1</inkml:trace>
  <inkml:trace contextRef="#ctx0" brushRef="#br0" timeOffset="-161901.548">16528 13335 0,'0'0'0,"35"-18"15,-17-17 1,-36 35 31,-17 18-47,-1 35 31,-17 17-15,18-17-1,35 18 1,35-36-1,36 0 1,17-35 0,-17-35-16</inkml:trace>
  <inkml:trace contextRef="#ctx0" brushRef="#br0" timeOffset="-161569.883">17022 13370 0,'0'-35'15,"0"70"-15,0-88 0,-18 53 16,-17 0 0,-1 53 15,19-35-31,-1 70 16,18-35-1,18 0 1,17-18-1,36-35 1,-19-35 0,1-89-1,-53 19 1,-17 16 0,-36 54-1,18 35 1,17 18-1</inkml:trace>
  <inkml:trace contextRef="#ctx0" brushRef="#br0" timeOffset="-161203.591">17357 13564 0,'0'0'15,"17"18"1,-17-53 15,-17 17-15,-1-53-1,18-17 1,35-18 0,53 36-1,18 88 1,18 34-1,-54 54 1,-52-18 0,-18 1-1,-35-19 17,-18-35-17,0-35 1</inkml:trace>
  <inkml:trace contextRef="#ctx0" brushRef="#br0" timeOffset="-160871.428">17974 13000 0,'0'0'0,"0"-18"0,18-17 16,-18 17 0,17 18 15,19 36-15,-36 52-1,0 53 1,-36 0-1,19 0 1,17-35 0,0-53-1</inkml:trace>
  <inkml:trace contextRef="#ctx0" brushRef="#br0" timeOffset="-160721.759">18027 13370 0,'0'-35'16,"0"70"-16,0-88 0,18 36 15,34-1 1,37 0 15,-72 18-31,1-17 0</inkml:trace>
  <inkml:trace contextRef="#ctx0" brushRef="#br0" timeOffset="-160554.616">18344 13229 0,'36'53'47,"-36"-18"-31,-18 71 0,0-300-16,18 459 15,-17-230 1,-18-17-1,35-54 1</inkml:trace>
  <inkml:trace contextRef="#ctx0" brushRef="#br0" timeOffset="-160420.716">18433 13123 0,'35'-88'15,"-17"35"-15,-18 36 16,0-1-1,-18 18 1</inkml:trace>
  <inkml:trace contextRef="#ctx0" brushRef="#br0" timeOffset="-159972.357">18785 13529 0,'0'0'16,"-17"18"-16,-1-18 15,0 0 32,18-18-31,-17 0-1,17 1 1,0-36 0,17 0-1,54-18 1,17 18 0,18 36-1,-71 17-15,54 35 16,-54 36-1,-35-18 1,-35 35 0,-1-18-1,-17-17 1,53-35 0,0-36-1</inkml:trace>
  <inkml:trace contextRef="#ctx0" brushRef="#br0" timeOffset="-159538.89">19315 13282 0,'0'0'16,"0"-18"-16,0 1 16,-18 17-1,0 17 1,1 54-1,17 17 1,17 0 0,36-17-1,-35-53-15,52-1 16,1-34 15,-18-36-15,17-36-1,-17-16 1,0 16 0,-88 125 15,0 34-15,17 18-1,18-17 1,0-36-1,18-35 1,-1-17-16</inkml:trace>
  <inkml:trace contextRef="#ctx0" brushRef="#br0" timeOffset="-159174.05">19879 13282 0,'-18'-18'15,"18"1"1,18 70-16,-18-71 16,0-17-1,35 35 1,1-35 0,-1 17-1,-35 0-15,17-35 16,-17 36-1,-35 34 1,-18 72 0,0-1-1,36 53 1,34-71 0,19-34 15,17-1-16,17-53 1,-52 1-16</inkml:trace>
  <inkml:trace contextRef="#ctx0" brushRef="#br0" timeOffset="-111016.656">512 14658 0,'0'35'31,"-18"-35"0,0 0-15,1 0 15,34 0 16,1 0-47,52 0 16,36-17-1,0-1 1,-71 18-1,18-18 1,0 18 0,-53 18 31,-17-18-47,-1 35 15,-17 18 1,-18 0-1,0 18 1,18-19 0,17 1-1,0-17 1,1-19 0,17 1-1,0-36 32,0 1-31,0-19-1,0 1-15</inkml:trace>
  <inkml:trace contextRef="#ctx0" brushRef="#br0" timeOffset="-110383.326">952 14287 0,'0'0'15,"18"-35"-15,-18 18 16,-18 17 31,18 17 0,0 1-32,0-1 1,18 1-16,0-18 0,17 35 15,36 54 1,17-1 0,18 18-1,-71-36 1,35 36 0,-52-35-1,-18-19 16,-35 19-15,-18-18 0,0 0-1,-53 0 1,-35 17 0,70-34-1,1-1 1,17-17-1,71-18 17,-1-18-17,1 0-15,35 1 16</inkml:trace>
  <inkml:trace contextRef="#ctx0" brushRef="#br0" timeOffset="-109668.692">2258 14499 0,'0'0'0,"0"-17"0,0-19 16,0 19-1,-18 17 1,18 17 0,18 71-1,-18 1 1,0 16-1,0 1 1,-36 0 15,1-35-15,0-1 0,35-34-1,0-19 1,53-17-1,17-53 1,-34 36-16</inkml:trace>
  <inkml:trace contextRef="#ctx0" brushRef="#br0" timeOffset="-109319.546">2611 14799 0,'0'-18'16,"0"36"-16,-18-18 31,0 18-31,-17 35 16,35 17 15,18 1-15,52-18-1,1-36 1,-18-17-1,-36-17-15,19-36 16,-36-18 0,0-35-1,-36 18 1,-17 53 0,0 70-1,36 36 1,17-54-1</inkml:trace>
  <inkml:trace contextRef="#ctx0" brushRef="#br0" timeOffset="-108969.914">3052 14781 0,'0'-17'0,"35"-1"15,-35 0 1,-88 89-16,141-89 15,-18-17 1,-70 106 0,35-1-1,17 1 1,1-36-16,52 0 16,19-17-1,-37-18 1,19-53-1,-53-35 1,-54-18 0,-52-17 15,0 105-15,35 53-1,53 0-15</inkml:trace>
  <inkml:trace contextRef="#ctx0" brushRef="#br0" timeOffset="-108637.454">3881 14799 0,'0'0'0,"17"-35"15,-17-1 1,0 19-1,0 52 1,18 53 0,-18 18-1,0 18 17,-18 17-17,-17-35 1,0-18-1,-1-18 1,-17-52 0,18-53-1,18-18 1</inkml:trace>
  <inkml:trace contextRef="#ctx0" brushRef="#br0" timeOffset="-108370.968">3810 14799 0,'18'-35'0,"35"-36"16,-53 54-16,52-1 16,-175 159-16,299-282 15,-158 141 1,88 53 0,-36 17-1,-52 19 1,-53-19-1,-53-17 1,-18 0 0,18-18-1,52-35 1</inkml:trace>
  <inkml:trace contextRef="#ctx0" brushRef="#br0" timeOffset="-108021.643">4533 14817 0,'18'-36'31,"17"-34"-31,-35-1 32,0 36-17,-35 35 16,0 229-31,52-458 0,-17 441 0,-17-406 16,-1 211-16,18 19 16,18 52-1,34 18 1,19-18 0,-36-18-1,-17-17 1,-53-35-1,-36 0 1,-17-18 0,17-18-1</inkml:trace>
  <inkml:trace contextRef="#ctx0" brushRef="#br0" timeOffset="-107654.876">5715 15011 0,'-18'0'0,"-17"0"15,0 0 1,17 0-1,36 0 17,-1 0-17,54 0-15,52 0 16,1 0 15,-1 0-15,-34 0-1,-72 0 1,-34 0 0,-19 0-1</inkml:trace>
  <inkml:trace contextRef="#ctx0" brushRef="#br0" timeOffset="-107157.617">6209 14728 0,'0'0'0,"-35"0"16,-1 0 0,19 0-1,17 18 17,17 0-17,54 35 1,17 0-1,-17 17 1,-18-35 0,-53 18-1,-36-17 1,19-19-16,-54 36 16,1-35 15,-19 17-16,36 0 1</inkml:trace>
  <inkml:trace contextRef="#ctx0" brushRef="#br0" timeOffset="-105991.785">7320 14958 0,'0'0'0,"0"-18"16,0 0 0,-18 18 31,1 18-47,-1 17 15,1 54 1,-1-19-1,36 1 1,34-36 0,1-35-1,0-53 1,-35 18-16,17 0 16,1-54 15,-36 107 0,17 0-15,1 35-1,35-18 1,17-18 0,36-17-1,-35-52 1,-71-19-1,-18-17 1,-35 52 0,-35 19-1,70 17-15,-35 17 16,36 1 0</inkml:trace>
  <inkml:trace contextRef="#ctx0" brushRef="#br0" timeOffset="-105476.128">8308 14570 0,'0'-18'16,"0"36"-16,-35-89 15,-1 71 1,1 18-1,35-1-15,0 72 16,0 52 0,35-18-1,18 1 1,-35-54 0,-18-17-1,0-35 1,-35-36 15,17-35-15,18-53-1,35 36 1,53 35 0,18 52-1,0 54 1,-35 17-1,-71-17 1,0-19 0,-36-34-1,19 0 1,17-36 0,0 0-1</inkml:trace>
  <inkml:trace contextRef="#ctx0" brushRef="#br0" timeOffset="-105326.383">8855 14958 0,'35'0'16,"-35"17"15,-35-34-31,70 70 16,-17-36-16,-18 36 15,0-17 1</inkml:trace>
  <inkml:trace contextRef="#ctx0" brushRef="#br0" timeOffset="-105175.819">8890 14728 0,'0'-35'0,"-35"-53"15,70 405-15,-106-652 16,142 476-16,-159-264 15,88 141 1,0-1-16</inkml:trace>
  <inkml:trace contextRef="#ctx0" brushRef="#br0" timeOffset="-104858.458">9243 14552 0,'0'0'0,"0"-35"15,-18 0 1,18 17 0,0 71-1,0 53 1,0 17-1,18 18 17,-18-17-17,0-54 1,17 1 0,19-54-1</inkml:trace>
  <inkml:trace contextRef="#ctx0" brushRef="#br0" timeOffset="-104510.474">9596 14940 0,'-18'0'0,"-17"0"16,88 35-16,-124-88 16,142 71-16,-124-36 15,88 1 1,35-1-1,-17-17 1,-35 0-16,0-18 31,-36 35-15,-35 18 0,0 35-1,-17 54 1,70-1-1,53 18 1,35-53 0,18-36-1,-18-17 1</inkml:trace>
  <inkml:trace contextRef="#ctx0" brushRef="#br0" timeOffset="-104110.813">11183 15117 0,'0'-18'31,"-18"0"-16,18 54 1,0 16 0,-35 19-1,17 0 17,1-54-32,17 18 0</inkml:trace>
  <inkml:trace contextRef="#ctx0" brushRef="#br0" timeOffset="-103295.459">12083 15046 0,'0'-18'16,"0"1"-16,0-1 15,0 0 1,-36 1-1,-34 17 1,-18 17 0,-1 36-1,36 0 17,53-35-32,18 52 15,53-34 1,35-36-1,-54 0 1,19-53 0,-18-71-1,-18-105 1,-17 70 0,-18 53-1,0 71 1,-18 35-1,18 71 1,-17-1 0,17 89-1,0-53 17,-18 0-17,18-36 1,0-17-1,18-35 1,-1-18-16</inkml:trace>
  <inkml:trace contextRef="#ctx0" brushRef="#br0" timeOffset="-102963.466">12435 14922 0,'-35'0'16,"-18"0"-1,141 18-15,-88-36 0,-123 54 16,105 34 0,36 1-1,35-1 17,0-52-17,17-18 1,1-53-1,-18-35 1,-36-18 0,-52 36-1,-53 34 1,17 36 0,18 53-1</inkml:trace>
  <inkml:trace contextRef="#ctx0" brushRef="#br0" timeOffset="-102762.517">12929 15081 0,'-17'0'15,"-1"0"1,0 0-1,18-17 1,71 17 0,-53 0-16,70-18 15,-35-17 1</inkml:trace>
  <inkml:trace contextRef="#ctx0" brushRef="#br0" timeOffset="-102164.195">13423 14940 0,'0'0'0,"0"-18"16,-17 1-1,-1 17 1,0 0 0,1 53-1,-1 0 1,18 17 0,18 1-1,35-36 1,-18-35-1,0-18 1,0-52 0,-17 17-1,0 0 1,-18 71 31,0-1-47,17 19 15,36-1 1,18-17 0,-18-18-1,0-36 1,-53-34 0,0-19-1,-36 37 1,-17 34-1,0 18 1</inkml:trace>
  <inkml:trace contextRef="#ctx0" brushRef="#br0" timeOffset="-101665.701">14023 14605 0,'0'0'0,"-18"-18"16,-35-35-1,0 18 1,18 53 0,18 35-1,17 70 1,17 18-1,18 0 1,-35-52 0,0-19-1,18-52 1,-18-36 0,0-17 15,18-36-16,35-17 1,35 53 0,18 35-1,-71 17-15,35 19 16,1 34 0,-53 19-1,-18-37 1,0-34-1,-18-18 1,36-35 0</inkml:trace>
  <inkml:trace contextRef="#ctx0" brushRef="#br0" timeOffset="-101482.362">14570 14993 0,'53'-35'15,"-106"70"16,106-53-31,-36 54 16,-17-1 0,18 0-1,-18 1 1,-18-36 0</inkml:trace>
  <inkml:trace contextRef="#ctx0" brushRef="#br0" timeOffset="-101333.961">14623 14676 0,'0'-36'15,"0"19"-15,-36-36 16,1 35 0,106 212-16,-71-264 0</inkml:trace>
  <inkml:trace contextRef="#ctx0" brushRef="#br0" timeOffset="-101034.248">15134 14570 0,'0'0'15,"0"-18"1,0 0-16,-17 36 31,-19 70-15,36-52-16,-35 87 16,17 18 15,18-35-31,0-35 31,18-36-15,0-35-16</inkml:trace>
  <inkml:trace contextRef="#ctx0" brushRef="#br0" timeOffset="-100717.372">15346 14975 0,'0'-17'16,"-18"17"-1,18-18 1,18 53-16,-36-88 16,36 53-1,35-17 1,0-18 0,-36-18-1,-17 17 1,-35 36 15,17 0-31,-35 53 16,1 35-1,52 1 1,17-19 0,36-17-1,35-35 1</inkml:trace>
  <inkml:trace contextRef="#ctx0" brushRef="#br0" timeOffset="-100533.719">15981 14993 0,'0'-18'16,"-18"54"0,36-54-16,-36 53 15,-35 36 1,18-1-1,-18 1 17,18-36-32</inkml:trace>
  <inkml:trace contextRef="#ctx0" brushRef="#br0" timeOffset="-99751.613">16669 14711 0,'0'0'0,"0"17"0,-18-17 32,71 0-1,-35-17-31,17-1 16,35-70-1,-52 0 1,-18 17-1,-35 54 1,-18 34 0,-18 54-1,54 35 1,17 52 0,0-17-1,0 18 1,0-53-1,-53-18 1,0-52 15,53-54-15,0-53 0</inkml:trace>
  <inkml:trace contextRef="#ctx0" brushRef="#br0" timeOffset="-99302.556">16581 15064 0,'-18'0'16,"0"0"0,18-18-1,53 18 1,-70 18-16,122-71 16,-69 53-16,34-36 15,71 1 1,-35 0-1,-88 17 1,-71 36 31,0 52-31,18 1-1,52-18 1,36 0-1,35-18 1,-17-35 0,-18-35-1,-53-36 1,-18-17 0,1 53-16,-36-18 15,17 35 1</inkml:trace>
  <inkml:trace contextRef="#ctx0" brushRef="#br0" timeOffset="-99018.94">17445 14922 0,'88'18'31,"-35"17"-15,-194-88-16,317 142 15,-176-36 1,0 0 0,0-18-1,0-53 32,0 1-47,18-54 16,35-35-1,35-17 1,-70 87-16,70-52 31</inkml:trace>
  <inkml:trace contextRef="#ctx0" brushRef="#br0" timeOffset="-98237.811">18450 15064 0,'18'-18'15,"-18"36"32,0-1-47,0 1 0,-35 17 16,-18 53-1,-18-35 17,54-17-32</inkml:trace>
  <inkml:trace contextRef="#ctx0" brushRef="#br0" timeOffset="-97454.091">19173 14552 0,'18'0'47,"0"0"-47,-1 0 15,36-35 1,35-18-1,-70 35-15,53-88 16,-36 1 0,-35 52-1,-71 35 1,-17 36 0,-18 52-1,36 89 1,52 17-1,18-17 1,18-18 0,-18-35-1,0-53 1,0-18 15,-18-70-15,18 17-16</inkml:trace>
  <inkml:trace contextRef="#ctx0" brushRef="#br0" timeOffset="-96989.28">19015 14905 0,'-18'-18'16,"0"18"0,54-17-1,34-1 1,-140 71-16,281-141 15,-52 52 1,-35-17 0,-89 53-16,18-35 15,0 18 17,-53-1-17,-18 18 1,-35 35-1,0 18 1,-17 53 0,52-36-1,36 1 1,17-36 0,18-35-1,-18-17 1,0-54-1,-35-35 1,0 36 0,-52 34-1,16 36 1</inkml:trace>
  <inkml:trace contextRef="#ctx0" brushRef="#br0" timeOffset="-96689.512">19773 14764 0,'35'0'16,"18"0"-16,-35 0 15,0 0 1,-1 35 0,-158-70-16,300 105 15,-159 18 1,0-35-1,0-35 1,-18-18 0,1-18-1,17 1-15,0-19 16,17-87 0,1 35 15,0 35-16,17 18 1</inkml:trace>
  <inkml:trace contextRef="#ctx0" brushRef="#br0" timeOffset="-96222.238">20743 14728 0,'-17'18'31,"34"-18"1,1 0-32,17 0 15,1 0 1,-1-35 0,0 17-1</inkml:trace>
  <inkml:trace contextRef="#ctx0" brushRef="#br0" timeOffset="-95657.834">21378 14605 0,'-35'18'16,"35"-1"-1,-18-17-15,1 0 16,17 18-1,17-18 48,-34 0-1,-1-18-46,0 1-16,1 17 16,-1 0-16</inkml:trace>
  <inkml:trace contextRef="#ctx0" brushRef="#br0" timeOffset="-95173.722">20973 14676 0,'0'35'15,"0"-18"1,0 1 0,53-18 30,-36 0-30,18-35 0,1 0-1,-36 17-15,0-35 16,0 18 0,-36 17-1,-16 36 1,-1 17-1,17 0 1,1 89 0,35-36-1,0-18 1,18-17 0,35-17-1,17-36 1,36-36 15,0-34-15</inkml:trace>
  <inkml:trace contextRef="#ctx0" brushRef="#br0" timeOffset="-94692.732">21449 14728 0,'18'-35'31,"-1"35"-31,-17-17 15,-35 69-15,70-122 16,-35 52 0,-17 18-1,-1 0-15,-17 0 16,-18 36 0,0 34-1,35 1 1,18-18 15,53-1-15,-18-52-1,18 0 1,0-52 0,-18-19-1,-35 18 1,0 35-1,0 71 17,0-35-32,-17 17 15,17 36 1,17-54 0,19 1-1,-1-18 1,0-18-1</inkml:trace>
  <inkml:trace contextRef="#ctx0" brushRef="#br0" timeOffset="-94458.818">22013 14534 0,'-17'-35'15,"-54"18"1,177 87-16,-230-140 0,72 105 15,210-18-15,-352 19 16,177-1-16,17 71 16,17 0-1,19-36 1,34-35 0,-17-17-1,-35-18-15,35-53 16</inkml:trace>
  <inkml:trace contextRef="#ctx0" brushRef="#br0" timeOffset="-93993.93">22366 14146 0,'-18'-35'0,"-17"0"15,-18 0 1,159 264-16,-229-458 15,246 334-15,-264-158 16,141 195 0,0 34-1,-18 0 1,18-70 0,-17 35-1,-1-105 1,18-19-1,0-52 17,18 17-32,17-70 15,36-35 1,17 17 0,18 88-1,-18 106 1,-35 18-1,-53 18 1,-36-36 0,-17-18-1,-17-34 1,52-36-16</inkml:trace>
  <inkml:trace contextRef="#ctx0" brushRef="#br0" timeOffset="-85707.213">688 16616 0,'18'0'32,"-1"0"-17,18-35 1,-17-1 0,0-17-1,-18 0 1,-18 1-1,-17 34 1,-36 18 0,-35 18-1,18 17 1,35 0 0,53 0-1,71 1 1,70 17 15,-106-36-31,71 36 16,-53 18-1,-35-1 1,-54 1 0,-17-18-1,-17-18 1,17-35-1,0-35 1,35-18 0,18-35-1,36 17 1,17 0 0,17 1-1,-52 52 1</inkml:trace>
  <inkml:trace contextRef="#ctx0" brushRef="#br0" timeOffset="-85124.707">794 16175 0,'0'0'0,"-36"-18"16,-16 18 0,34 0-16,36 0 31,17 35-15,18-17-1,17 17 1,-17-17 15,-35 0-31,70 17 16,-17 0-1,-18 18 1,-18-18 0,18 1-1,-18 17 1,-17-18-1,-1 35 1,-17-17 0,-17 36-1,-54-1 1,-17 18 0,0-18-1,17-35 16,53-36-15,1-17 0,34 0-1,19-53 1,-19 36-16</inkml:trace>
  <inkml:trace contextRef="#ctx0" brushRef="#br0" timeOffset="-80597.692">2046 16439 0,'-18'-17'31,"18"-1"-16,0 1 17,18 34 15,-18 1-47,18 17 15,17 36 1,0-1-1,-17 36 1,-18-18 0,0-53-16,0 1 15,-18-19 1,1-34 0,-1-36 15,0-71-16,1-70 1,17 89 0,0-54-1,0 106 1,53 35 0,-18 18-1,35 53 1,19 18-1,-19 52 1,-34-52 0,-1-18-1,-18-36 1,1-17 0,17-53 15,1-88-16,17 0 1,-18 53 0,0 35-1,0 71 1,1 17 0,17 18-1,-18 35 1,18 18-1,-53 17 1,0-34 0,0-37-1,0 19 1,17-124 15</inkml:trace>
  <inkml:trace contextRef="#ctx0" brushRef="#br0" timeOffset="-80180.208">3140 16563 0,'0'0'0,"35"0"16,18-35 0,-18-1-1,0-17 1,-35 1 0,0 34-1,-35 36 16,-35 34-15,34 1 0,36 18-1,0 17 1,18-17 0,17-36-1,53 0 1,-17-52-1,0-54 1</inkml:trace>
  <inkml:trace contextRef="#ctx0" brushRef="#br0" timeOffset="-79915.011">3757 16087 0,'0'0'15,"0"-18"1,0 71 15,18 17-15,52 36 0,1 18-1,-36-18 1,-17-18-1,-36-35 1,-17-53 0,17 0-16</inkml:trace>
  <inkml:trace contextRef="#ctx0" brushRef="#br0" timeOffset="-79716.78">3651 16475 0,'-53'-18'15,"36"18"1,-1-18-16,18 1 16,106 70-16,-124-53 0,-52-88 15,140 70 1,36-17 0,-18-36-1,-35 0-15</inkml:trace>
  <inkml:trace contextRef="#ctx0" brushRef="#br0" timeOffset="-79283.901">4039 15946 0,'53'-18'31,"-35"71"-15,-1-18-16,1 71 15,17 17 16,1-17-15,-19-35 0,1-36-1,-230-546 1,424 1004 0,-212-510-16,18-54 15,-1-35 1,19 1-1,16 69 1,1 54 0,-17 35-1,34 70 1,-70-34 0,0-37-1,0-34 1,0-36 31,0 1-47,18-1 0</inkml:trace>
  <inkml:trace contextRef="#ctx0" brushRef="#br0" timeOffset="-78917.806">4939 16245 0,'0'0'0,"0"-17"16,-18 17 0,1 17-1,-1 1 1,18 53 0,18-1-1,52-17 1,1-18-1,-18-35 17,-36-35-17,-17-18 1,-35-35 0,-36 0-1,-17 70 1,18 53-1,34 18 1,36-35-16</inkml:trace>
  <inkml:trace contextRef="#ctx0" brushRef="#br0" timeOffset="-78335.121">5592 16316 0,'0'0'16,"17"-18"-1,-34 18 17,-1 0-32,-35 36 15,18 34 1,17 1-1,18-1 1,18-17 0,35-18-1,0-35 1,-18-52 0,0-19-1,-17-52 1,-1 17-1,-17-53 1,0 35 15,-17 89-15,-19 53 0,36 35-1,0 35 1,18 18-1,0 0 1,-1-18 0,-17-18-1,18 1 1,-18-53 0,35-18 15</inkml:trace>
  <inkml:trace contextRef="#ctx0" brushRef="#br0" timeOffset="-78002.676">5927 16387 0,'17'-71'31,"-17"53"-15,-17 107-1,17-160 16,0 89-15,0 35 0,0-36-16,17 36 15,19 0 1,-1 0 0,-35-18-1,0-17 1,-53-1-1,-18 1 1,36-18 0,-18 0 15,53-18-31</inkml:trace>
  <inkml:trace contextRef="#ctx0" brushRef="#br0" timeOffset="-77254.326">6738 16016 0,'0'-18'15,"0"36"-15,0-106 0,0 70 16,0-35 0,-35 53-1,17 71 16,18 52-15,35 18 0,-17-70-16,0 105 15,-18 36 1,0-36 0,0-52-1,0-18 1,-18-36-1,-17-52 1,35-36 0,0-52 15,17 35-31</inkml:trace>
  <inkml:trace contextRef="#ctx0" brushRef="#br0" timeOffset="-76688.182">7567 16316 0,'18'0'47,"-1"0"-32,1 0 1,35-35-1,-35-1 1,-18 1 0,0-35-1,0 52-15,-36 0 16,-17 18 0,18 53-1,0 18 1,35 17-1,0 35 1,0 89 0,0-88-1,0-54 1,0 1 15,-18-54-15,-17-34-1,35-1-15</inkml:trace>
  <inkml:trace contextRef="#ctx0" brushRef="#br0" timeOffset="-76505.569">7267 16775 0,'-35'-18'16,"35"-17"-1,0 17 1,35 0-1,-35 107-15,18-195 0,35 88 16,35 0 0,0-17-1,-17 0 1</inkml:trace>
  <inkml:trace contextRef="#ctx0" brushRef="#br0" timeOffset="-76106.548">7708 16510 0,'18'0'31,"-36"0"-15,18 18-1,-17 17 1,17 35 0,0-17-1,0-35-15,0 53 16,35-36-1,35-35 1,1-35 0,-18-1-1,35-70 17,-53 36-17,-17 35 1,-18 52 15,-18 19-15,18-19-16,0 36 15,18 0 1,0-18 0,-18-17-16</inkml:trace>
  <inkml:trace contextRef="#ctx0" brushRef="#br0" timeOffset="-75790.298">8184 16810 0,'18'0'15,"17"0"1,-88 0-16,106-18 16,-35-17-1,-18 17 1,18-52-1,17-18 1,53 17 0,0 36-1,-35 35 1,0 53 0,-35 35-1,-18-18 1,-18-17-1,0-35 1</inkml:trace>
  <inkml:trace contextRef="#ctx0" brushRef="#br0" timeOffset="-75505.794">9049 16563 0,'0'-35'16,"-18"17"0,36 89-16,-71-160 15,106 160-15,-141-124 16,35 88 0,35 18-1,18 18 1,18 17-1,17-53 1,-17-17-16,52 17 16,-17-35-1,0-53 1</inkml:trace>
  <inkml:trace contextRef="#ctx0" brushRef="#br0" timeOffset="-75206.517">9366 16210 0,'-35'-35'16,"35"0"-1,-18-1 1,71 213-16,-53-248 0,-70-35 16,70 159-1,-18 71 1,18-54-1,0 36 1,0 0 0,0 0-1,18-36 1,-18-17 0,0-35 15</inkml:trace>
  <inkml:trace contextRef="#ctx0" brushRef="#br0" timeOffset="-74990.376">9243 16528 0,'-18'0'15,"18"-18"-15,0 0 16,35 18-1,-52 53-15,17-70 0,70-36 16,1 35 0,17-17-1,-53 35 1,-17 0 0</inkml:trace>
  <inkml:trace contextRef="#ctx0" brushRef="#br0" timeOffset="-74874.872">9578 16422 0,'0'88'63,"0"-53"-48,0-17 1,0 0-16</inkml:trace>
  <inkml:trace contextRef="#ctx0" brushRef="#br0" timeOffset="-74690.517">9631 16228 0,'0'-18'0,"0"36"0,0-54 0,0 19 16,-18 17-1,-17 0 1</inkml:trace>
  <inkml:trace contextRef="#ctx0" brushRef="#br0" timeOffset="-74291.921">9860 16387 0,'0'17'31,"0"1"-15,-18-18-16,18 53 16,0-18-16,0 0 15,0 36 1,36-1 15,34-52-15,1-53-1,-36-18 1,-35 0 0,-35-35-1,-18 17 1,-18 54-1,18 17 1,18 17 0</inkml:trace>
  <inkml:trace contextRef="#ctx0" brushRef="#br0" timeOffset="-73941.531">10089 16686 0,'18'0'16,"-36"0"-16,54 0 15,-36-35 1,0 0 0,17-36-1,1 18 1,0 18-16,35-35 15,17 52 1,-17 53 0,-35 36-1,-1-18 1,-17 17 0,-17 18-1,17-70 1</inkml:trace>
  <inkml:trace contextRef="#ctx0" brushRef="#br0" timeOffset="-73609.337">10689 16369 0,'0'0'0,"0"-35"31,0 17-15,-17 36 15,-1-1-31,0 1 16,18 35 0,0 17-1,18-17 1,0-17-1,-18-1 1,0-18 0,-18 19-1,-53-1 1,-17-35 0,70 0-16</inkml:trace>
  <inkml:trace contextRef="#ctx0" brushRef="#br0" timeOffset="-57301.557">11501 16651 0,'-18'0'0,"18"-18"16,-18 18-1,1 0 17,-1 0-17,0 0 32,1 0-16,-1 0-15,0 0 46,36 0 110,0 0-156,35-17-16,35-1 16,35 1-1,71-1 1,-70 0-1,-89 18-15,18 0 16,-71 0 47,1 0-63,-1 0 15,-17-17 1,17-1-1,18 0 1</inkml:trace>
  <inkml:trace contextRef="#ctx0" brushRef="#br0" timeOffset="-56785.753">11906 16387 0,'-17'0'31,"-1"0"-31,36 0 47,-1 0-31,1 17-16,52 1 16,1-1-1,-36 1 1,18 17-1,-35 1 1,-18 17 0,-18-18-1,-17 18 1,-36 17 0,1 1-1,17-18 1,35-36-1,18-52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5:57:18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1288 1517 0,'-18'0'109,"18"18"-109,-18-18 266,1 17 234,-1 1-485,0 17 1,18-17-16,-35 52 15,0 36 1,17-18 0,18-17-1,36-36 1,-19 0 0,71-17-1,-17 0 1,17-18-1,-17-36 1,17 1 0,-18-18 15,1-53-15,-53 36-1,-18-71 1,-18 17-1,-53 18 1,-34 54 0,-19 69-1,54 36 1,34 35 0,36-17-1,0-54 1</inkml:trace>
  <inkml:trace contextRef="#ctx0" brushRef="#br0" timeOffset="583.212">2117 1358 0,'0'0'0,"0"-17"16,17-1 0,-52 18 30,17 18-46,1-18 0,-36 52 16,-18 37 0,36-1-1,17 18 17,36-18-17,35 0 1,35-53-1,0-17 1,0-18 0,18-35-1,0-71 1,-71 0 0,-35-35-1,-52 17 1,16 72-1,-70 34 1,-17 53 0,88 18-1,35-35 1</inkml:trace>
  <inkml:trace contextRef="#ctx0" brushRef="#br0" timeOffset="982.248">2822 1393 0,'0'0'0,"-17"-35"16,-1 35 31,0 18-16,18-1-31,0 72 16,0-54-1,0 35 1,0 89-1,0-71 1,0-52 0,0-1-1,0-17 1,0-36 0</inkml:trace>
  <inkml:trace contextRef="#ctx0" brushRef="#br0" timeOffset="1264.668">2769 1411 0,'0'0'0,"36"-106"15,16-17 17,1 70-32,18 53 31,-36 35-16,1 71 1,-36-35 0,0 52-1,-71-52 1,0-19 0,1-16-1,35-19 1</inkml:trace>
  <inkml:trace contextRef="#ctx0" brushRef="#br0" timeOffset="1715.278">3510 1499 0,'0'0'0,"0"-35"31,0 17-31,-18 18 31,1 0-15,-18 0-1,-36 36 1,36-1 0,35 18-1,53 17 1,0-17 0,-36-35-16,54 35 15,-36-18 16,-53 0-15,-70-17 0,-71 0-1,1-18 1</inkml:trace>
  <inkml:trace contextRef="#ctx0" brushRef="#br0" timeOffset="2514.46">1552 2417 0,'0'0'0,"-17"17"0,-19-17 16,-34 18-1,17-18 1,0 0 0,35 0-16,1 17 15,-1-17 1,36 0 31,52 0-32,-17 0-15,212-35 16,158 0 0,53 0-1,36-1 16,-124 1-15,-194 0 0,-106 17-1,-35 18 1,-53-18 31,0 1-32</inkml:trace>
  <inkml:trace contextRef="#ctx0" brushRef="#br0" timeOffset="3743.393">1023 3528 0,'0'17'109,"-18"-17"-31,18-17-78,0-1 16,0 0 0,0 1-1,0-1 1,-17 18 31,17 18-32,0-1-15,0 1 16,-18 70 0,0 1-1,1 16 1,17-69-1,-18 17 1,18-1-16,0-16 31,0-89 1,18-35-17,17-18 1</inkml:trace>
  <inkml:trace contextRef="#ctx0" brushRef="#br0" timeOffset="4343.496">1023 3122 0,'-18'-18'16,"1"18"0,34 18 31,1-18-47,-18 18 15,35 17 1,-17-17-16,53 35 15,-19 17 1,19 1 0,-18-1-1,17 1 1,-17-1 0,-53-52-1,0 17 1,0 18-1,-17 0 1,-54 35 15,-52 53-15,17 0 0,-18-35-1,36-17 1,35-37-1,36-34 1,17-36 0,70-70-1,54-35 1,-54 70-16</inkml:trace>
  <inkml:trace contextRef="#ctx0" brushRef="#br0" timeOffset="5092.633">2205 3369 0,'0'0'0,"-35"18"15,17-1 1,36-17 31,-1 0-47,36-17 15,0-19 1,0-34 0,-53 35-1,18-1 1,-18 1 0,-71 35-1,-35 35 1,-17 53-1,70 1 1,35 16 0,53-52-1,89 53 1,-18-88 0,-18-18-1,-35-18 1,-53 1-1,-71 34 1,-17 36 0,18 0 15,17 35-15,0 0-1,53-17 1,17 0-1,54-54 1,17-17 0,18-53-1,0-17 1,-36-1 0</inkml:trace>
  <inkml:trace contextRef="#ctx0" brushRef="#br0" timeOffset="5475.456">2716 3775 0,'0'17'16,"0"1"-16,0 0 15,0-1 17,0-34-1,0-1-16,0-70 1,0-36 0,18 18-1,35 54 1,35 69 0,0 71-1,-35 18 1,-35 0-1,-18-18 1,-18-35 0,1-53-16,17-35 31,0 17-15</inkml:trace>
  <inkml:trace contextRef="#ctx0" brushRef="#br0" timeOffset="5823.473">3669 3528 0,'0'0'0,"18"-36"15,-18 1 1,-18 0-1,-17 17 1,-18 18 0,0 18-1,-35 35 1,35 35 15,35 0-15,89 36-1,34-71 1,-16-36 0,-1-52-1,-18 0 1</inkml:trace>
  <inkml:trace contextRef="#ctx0" brushRef="#br0" timeOffset="6274.496">4163 3528 0,'0'-53'32,"0"35"-32,-18 18 15,-35 0 1,36 0-16,-36 53 31,17 18-15,36 17-1,36-18 1,34-34 0,-17-54-1,-18-35 1,1-53 0,-36 18-1,0 35 1,0 71-1,-36 52 1,36 89 0,0-18-1,18-53 1,0-35 15,-1-35-15,19-53-1</inkml:trace>
  <inkml:trace contextRef="#ctx0" brushRef="#br0" timeOffset="6590.54">4516 3510 0,'0'0'0,"-18"-53"16,0 36-1,1 17 1,17 17-1,0 71 1,0 1 0,-18 52-1,0 35 1,1 18 15,-36-70-15,53-19-1,0-52 1,0-88 15,0-53-15,0 35-16</inkml:trace>
  <inkml:trace contextRef="#ctx0" brushRef="#br0" timeOffset="6838.679">4445 3492 0,'0'0'0,"18"-88"16,-1 71-1,36 17 1,-35 0 0,35 53-1,0-1 16,-53 19-15,-36 17 0,-17-35-1,-35-18 1,53-35 0</inkml:trace>
  <inkml:trace contextRef="#ctx0" brushRef="#br0" timeOffset="7304.692">5115 3440 0,'0'0'0,"0"-18"31,0 0-15,-17 18-1,-1 0 1,0 0 0,1 0-16,-36 18 15,0 17 1,53 0-1,35 36 1,36 0 0,17-1-1,-53 1 1,-17-36 0,-53-17-1,-36-1 16,-35 1-15,0-18 0,36 0-1</inkml:trace>
  <inkml:trace contextRef="#ctx0" brushRef="#br0" timeOffset="7821.6">5362 3492 0,'0'0'0,"0"-17"31,-17 17 0,17 35-15,0-17-16,0 52 16,17 19-1,18-19 1,18-17 0,18-35-1,0-36 1,-19-35-1,1-53 1,-35 18 0,0 35-1,-18 35 1,-18 54 0,0 52-1,18 0 16,0-17-15,0-18 0,0-36-1</inkml:trace>
  <inkml:trace contextRef="#ctx0" brushRef="#br0" timeOffset="8220.62">6050 2981 0,'0'0'16,"-18"-18"-16,18-17 15,0 70 32,0 1-31,0 34-1,0 36 1,0 0 0,0 0-1,0 17 1,18-35-1,0 1 1,-1-54 0,1-18-1,35-34 1,-18-18 0</inkml:trace>
  <inkml:trace contextRef="#ctx0" brushRef="#br0" timeOffset="8719.91">6597 3351 0,'0'0'0,"35"-35"32,0 0-17,-35 17 1,-17 1-1,-36-1 1,-18 18 0,1 35-1,-1 18 1,36 35 0,53 0-1,35-17 1,35-18-1,0-53 1,-35-53 15,-36 18-31,36-53 16,-35-1 0,-18 36-1,-18 71 1,-17 17-1,35 36 1,0-1 0,0 1-1,18-36 1,-1-35 0</inkml:trace>
  <inkml:trace contextRef="#ctx0" brushRef="#br0" timeOffset="9101.607">7073 3034 0,'0'0'0,"18"-35"15,-18-18 1,-18 53 31,18 17-47,0 54 15,0 35 1,0-71-16,0 71 16,0-36-1,0 19 1,0 16-1,18-34 17,-1-36-17,36-17 1,-17-71 0,-19 18-16</inkml:trace>
  <inkml:trace contextRef="#ctx0" brushRef="#br0" timeOffset="9285.943">7038 3316 0,'0'0'0,"-18"0"0,1-18 16,52 1 0,35 17-1,19-18 1,16-17 15</inkml:trace>
  <inkml:trace contextRef="#ctx0" brushRef="#br0" timeOffset="9418.382">7408 3193 0,'-17'17'0,"34"-34"0,1 17 0,0 0 32,-18 17-17,0 19 1,0-19-16,0 36 15,0 0 1,-36-18 0</inkml:trace>
  <inkml:trace contextRef="#ctx0" brushRef="#br0" timeOffset="9601.025">7426 3016 0,'0'0'0,"0"-53"0,-18 0 31,18 36-15</inkml:trace>
  <inkml:trace contextRef="#ctx0" brushRef="#br0" timeOffset="9967.589">7832 3104 0,'0'0'0,"-18"0"16,-17 18-1,-1 0 1,19 17-1,-1 18 1,1 17 0,17-52-1,52 53 1,19-54 0,0-17-1,-19-35 1,-34-36-1,-18-52 1,-18 52 0,-34 54-1,-1 34 1,35 1 0</inkml:trace>
  <inkml:trace contextRef="#ctx0" brushRef="#br0" timeOffset="10300.245">8043 3404 0,'0'0'0,"18"0"15,0 0 1,-1-17 0,-17-19-1,0-34 1,18-18-1,17-1 1,18 54 0,53 53-1,0 52 1,-18 1 0,-35 35-1,-71-36 1,-35 1-1,-17-54 1,34-17 0</inkml:trace>
  <inkml:trace contextRef="#ctx0" brushRef="#br0" timeOffset="11137.47">9102 3369 0,'0'0'0,"-36"0"16,19 0-1,34 0 64,19 18-79,-19-18 15,107 0 1,52 0-1,1 0 1,-142 0-16,18 0 16,17 0-1,-70-18 48</inkml:trace>
  <inkml:trace contextRef="#ctx0" brushRef="#br0" timeOffset="57542.376">9613 3087 0,'0'0'0,"-17"-18"16,-19 1-1,-17 17 1,0 0-1,18-18 1,18 18 0,17 35 15,-18-17-15,18 17-1,0-17-15,35 17 16,18 0-1,35 18 1,0-18 0,-17-17 15,0 0-15,-19-1-1,-34-17 1,0 0-1,-18 18 79,0 0-78,-18-18-16,-17 53 15,-36-1 1,-17 19 0,0 0-1,70-36 1,-52 18 0,17-18-1,53-17 1,35-18 15,-17-18-31,52 0 0</inkml:trace>
  <inkml:trace contextRef="#ctx0" brushRef="#br0" timeOffset="58407.119">10848 3263 0,'35'0'16,"-17"-17"-16,-1-1 15,1 18 1,-18-18-1,-18 1 1,-17 17 0,-35 0-1,-36 0 17,35 35-17,18 18 1,36 0-1,17 0 1,17-18 0,19-17-1,17-18 1,-1-36 0,37-17-1,-19-52 1,1-1-1,-54-18 1,-17 107-16,0-54 16,0 36 15,-17 35 0,-1 0-15,0 53-1,1 35 1,17 0 0,0 0-1,0-17 1,0-1 0,0-34-1,35-1 1,0-35-1,1-18-15,-19 18 16</inkml:trace>
  <inkml:trace contextRef="#ctx0" brushRef="#br0" timeOffset="58907.621">11412 3175 0,'0'0'0,"36"-35"15,-1-1 1,-35 19 0,-18 17 15,-52 0-15,-1 17-1,1 36 1,17 0-1,53 18 1,17-1 0,54-34-1,-18-19 1,17-34 0,-34-36 15,-1-18-16,-17 18 1,-18 36-16,0 34 31,0 19-15,0 34 0,0-17-1,0 0 1,0-35-16,0-1 15,35-17 1</inkml:trace>
  <inkml:trace contextRef="#ctx0" brushRef="#br0" timeOffset="59355.643">11924 2822 0,'-18'-35'32,"1"35"-17,17-18-15,-18 18 31,18 18-31,0 35 16,0 17 0,0 36-1,0-35 1,0-36-16,0 53 16,0 0 15,0-17-16,18-18 1,-1-35 0,71-18-1,-17-53 1,17-18 0,-70 53-16</inkml:trace>
  <inkml:trace contextRef="#ctx0" brushRef="#br0" timeOffset="59522.632">11871 3157 0,'0'0'0,"-18"0"0,1 0 16,17-17 0,35-1-1,36 0 16,-1 1-31</inkml:trace>
  <inkml:trace contextRef="#ctx0" brushRef="#br0" timeOffset="60037.347">12435 3052 0,'0'0'0,"0"-18"32,-17 0-17,-1 18 1,0 0-16,-34 0 16,-1 36-1,0 16 16,17 37-15,36-19 0,18-52-16,17 17 15,54-17 1,-37-36 0,19-35-1,-36-35 1,1 17-1,-36 36 1,0 88 15,-18 0-15,18 18 0,0-19-1,18 1 1,-1-53 15</inkml:trace>
  <inkml:trace contextRef="#ctx0" brushRef="#br0" timeOffset="60736.928">13300 2593 0,'0'0'0,"-18"0"31,18 18-15,0-1 0,0 107-1,0-1 1,18 18-1,-1 0 1,-17-17 0,0-54-1,0-34 1,0-19-16,0 1 16,-17-53 15,17-36 0,17-35-15,36 18-1,-35 70-15,52 1 16,1 52 0,-18 36-1,-18-1 1,-35 1-1,0-1 1,-17-34 0,-1-1-1,0-35 1,18-18 15</inkml:trace>
  <inkml:trace contextRef="#ctx0" brushRef="#br0" timeOffset="60920.036">13811 3210 0,'18'-17'16,"-36"34"-16,54-52 15,-36 53 1,0 17 0,-18-17-16,18 17 15,0 18 1,0-18-1</inkml:trace>
  <inkml:trace contextRef="#ctx0" brushRef="#br0" timeOffset="61071.136">13899 3034 0,'0'0'0,"-17"-88"31,17 70-31,-18 18 32,1 18-17,17-1-15</inkml:trace>
  <inkml:trace contextRef="#ctx0" brushRef="#br0" timeOffset="62001.834">14146 3334 0,'0'17'31,"0"-34"16,0-1 0,18 18-32,-18-18 1,18 18-1,17-17 1,0-18 0,0-18-1,1 0 1,-36 17 0,0 19 15,-18 17-31,-35 0 15,-17 17 1,-1 19 15,-17 17-15,17 0 0,54 35-1,17-35 1,35-18-1,18-35 1,0 0 0,-36 0-16,36-53 15,18-35 1,35-53 0,-18-18-1,-53 18 1,-35 53-1,0 35 1,-35 35 15,17 36-15,-35 17 0,36 53-1,17 18 1,0 0-1,17 17 1,19-34 0,-19-19-1,1-17 1,0-35 0,17-18-1,-17-18-15</inkml:trace>
  <inkml:trace contextRef="#ctx0" brushRef="#br0" timeOffset="62184.835">14728 3193 0,'0'0'16,"53"-36"-16,-35 19 31,-36 34-15,1 19-1,-19 17 1,36-1-1,-17-16 1,-1-36 0</inkml:trace>
  <inkml:trace contextRef="#ctx0" brushRef="#br0" timeOffset="62334.895">14799 2999 0,'18'-53'16,"-36"106"-16,36-159 15,-36 106 17,18 17-32,0 1 31,0 0-31</inkml:trace>
  <inkml:trace contextRef="#ctx0" brushRef="#br0" timeOffset="62700.797">14887 3263 0,'0'0'0,"18"35"16,-1-17-1,-17 0 1,0-54 31,0-34-47,18-1 15,35-17 1,0 35 0,35 53-1,18 36 17,-35 34-17,-54 1 1,1-1-1,-36-35 1,1-17-16,-19 0 16,19-18-1,-1-18 1</inkml:trace>
  <inkml:trace contextRef="#ctx0" brushRef="#br0" timeOffset="63333.259">15946 3122 0,'0'0'0,"0"-18"0,-18 1 15,0-1 1,-17-17 0,-36 17-1,1 36 1,-18 17-1,52 18 1,36 18 0,36-18-1,34-36 1,1-34 0,-1-36-1,-17-18 1,-17-17-1,-36 17 1,-36 107 15,1 52-15,17 18 15,18 35-15,0 53-1,18 17 1,-18-140-16,0 123 16,-18-53-1,-35-53 1,1-52 0,-1-36-1,-18-53 1,18-88-1,88-18 1,142-18 0,34 36 15,-69 53-31</inkml:trace>
  <inkml:trace contextRef="#ctx0" brushRef="#br0" timeOffset="79823.818">16722 3263 0,'-18'0'16,"0"18"15,1-18-15,-1 0-1,0 0 1,1 0 0,-1 0-1,36 0 32,-1 0-31,19 0-16,70 0 15,35 0 1,0 0 0,-35 0-1,-36 0 1,-52 0-16,35 0 31,-36 0-15,-17-18 15,0 1-15,0-1-1,0 0-15</inkml:trace>
  <inkml:trace contextRef="#ctx0" brushRef="#br0" timeOffset="80255.673">17251 3087 0,'0'0'0,"-35"0"0,-1-18 31,19 18-15,17 18 15,17-18-31,1 17 16,35 19-1,35-19 1,-17 19 0,-19-19-1,-34 1 1,-18 17-1,-35 0 1,-18 18 0,-106 18-1,53-18 1,1-18 15,52-17-15</inkml:trace>
  <inkml:trace contextRef="#ctx0" brushRef="#br0" timeOffset="80972.102">17974 3104 0,'18'-17'16,"-1"17"-1,-17-18 16,18 18-15,-18 18 0,0 35-1,18 17 1,-18-34-16,0 69 16,0 19-1,-36-1 1,19-34-1,-1-19 1,18-35 0,-18-70 15,18-18-15</inkml:trace>
  <inkml:trace contextRef="#ctx0" brushRef="#br0" timeOffset="81320.662">18080 3087 0,'0'0'16,"0"-53"-1,0 18 1,17 35-1,-17-18-15,53 18 16,0 18 0,0 17-1,0 18 1,-53 17 0,0 1-1,-53-18 1,-17-18 15,17-17-15,17-18-1</inkml:trace>
  <inkml:trace contextRef="#ctx0" brushRef="#br0" timeOffset="81669.771">18468 3087 0,'0'0'16,"18"0"-16,-1 0 16,1 17-1,-18 19 1,0-19-16,17 36 16,-17 18-1,0-18 1,0-18 15,0-17-15,-17-36-1,-1-17 1,18-36 0,18-17-1,35 0 1,35 17-1,-18 36 1,-52 35-16</inkml:trace>
  <inkml:trace contextRef="#ctx0" brushRef="#br0" timeOffset="81836.896">18909 3034 0,'0'0'0,"18"53"15,-18-18 1,0 36 15,0-18-15,-18-18-1,0 0 1,1-35-16</inkml:trace>
  <inkml:trace contextRef="#ctx0" brushRef="#br0" timeOffset="82003.669">18944 2928 0,'0'0'0,"0"-35"0,-17-18 15,-1 35 1,-17 18 0,17 18-1</inkml:trace>
  <inkml:trace contextRef="#ctx0" brushRef="#br0" timeOffset="82418.542">19191 3034 0,'18'18'47,"-1"-1"-32,1 18 1,0-17-16,17 35 16,-17 18-1,17-36 1,-18 0 15,1-35-15,0-35-1,-1-18 1,19-18 0,-1-17-1,-35 35 1,0 36-1,18-1 1</inkml:trace>
  <inkml:trace contextRef="#ctx0" brushRef="#br0" timeOffset="82868.802">19738 2981 0,'0'0'16,"18"0"-16,-1 0 0,36-18 15,-53 1 17,-18 17-1,-34 17-15,-1 19-1,53-19-15,-18 36 16,18 18-1,53-36 1,-18-17 0,18-36-1,-18-17 1,-17-36 0,0 18-1,-18 18 1,0 53-1,0 17 1,0 35 15,0 19-15,0-36 0,0-36-1,17-17 1</inkml:trace>
  <inkml:trace contextRef="#ctx0" brushRef="#br0" timeOffset="83284.255">20285 2487 0,'0'0'0,"-18"-35"15,-17 35 17,35 17-17,-18 54 1,18-36-16,0 89 15,0-1 1,-17 18 0,-1-17-1,18-18 1,0-36 0,18-17-1,34-35 1,19-36-1,35-17 1</inkml:trace>
  <inkml:trace contextRef="#ctx0" brushRef="#br0" timeOffset="83467.142">20338 3069 0,'0'0'0,"-106"-17"15,53 17 1,35-18 0,89-17-1,17-1 1,-53 36-16</inkml:trace>
  <inkml:trace contextRef="#ctx0" brushRef="#br0" timeOffset="83866.471">20761 2999 0,'0'0'0,"18"0"16,17 17 15,-17-17-15,-1-17-1,1-1 1,-18 0-16,35-17 16,-35 0-1,-18 17 1,-17 0 0,-35 54-1,-36 52 1,88 0-1,18-17 1,35-1 0,36-34-1,17-19 17,-17-34-17,-18-19-15</inkml:trace>
  <inkml:trace contextRef="#ctx0" brushRef="#br0" timeOffset="88127.068">21272 2346 0,'18'18'62,"-18"-1"-62,0 1 16,0 52 0,-53-17-1,36-17 1</inkml:trace>
  <inkml:trace contextRef="#ctx0" brushRef="#br0" timeOffset="89175.485">17921 2663 0,'0'18'62,"-18"-18"-62,18 18 16,-17 17 0,-1 18-1,18 0 1,0 0-1,18-36 1,-1-17-16</inkml:trace>
  <inkml:trace contextRef="#ctx0" brushRef="#br0" timeOffset="113835.953">18697 3828 0,'0'0'0,"-17"0"0,-1 0 15,0 0 1,1 0 0,-36 0-1,0 0 1,18-18 0,17 18-16,0 0 15,36 0 48,0 0-48,52 0 1,106 0 0,89 0-1,70-18 1,18 1-1,-18-1 1,-17 18 0,-230 0-16,53-18 15,53 1 1,-123 17 0,-19 0-1,-69 0 48,-1-18-48,-17 1 1,0-1-16</inkml:trace>
  <inkml:trace contextRef="#ctx0" brushRef="#br0" timeOffset="119876.57">670 5450 0,'-17'0'16,"-19"18"-1,1-18 1,17 0 0,18-18 15,0 1-16,0-19 1,53 1 0,18 18-1,-1 17 1,-17 17 0,-53 54-1,0 17 1,-105 35-1,16-52 1,19-36 0,35-35 15,-1-17-15,36-19-1,0 1 1,36 35-1,-1 35 1,35 1 0,-52-1-16,17-17 15,18 17 1,18-18 0,-18-17-1,-36-17-15</inkml:trace>
  <inkml:trace contextRef="#ctx0" brushRef="#br0" timeOffset="120525.53">741 5045 0,'0'0'0,"0"-18"0,-35 0 16,17-17-1,0 35 17,18 18-17,18-1 1,17 19-1,-17-19-15,35 36 16,35 18 0,18-18 15,0 0-15,-1 0-1,-34-18 1,-18 0-1,-35-17 1,-18 17 0,0-17-1,-36 35 1,-17 0 0,-35 17-1,-18 36 1,-17 0-1,-1 0 1,54-18 0,17-35 15,35-18-15,18-53 15,18-35-16,0 36-15</inkml:trace>
  <inkml:trace contextRef="#ctx0" brushRef="#br0" timeOffset="121973.432">2187 5450 0,'0'-17'0,"0"-1"31,0 36 32,0-1-63,0 36 16,0 18-1,0-1 1,0 19-1,0-1 1,0-35 0,0-36-1,-17-52 1,17 0 0</inkml:trace>
  <inkml:trace contextRef="#ctx0" brushRef="#br0" timeOffset="122189.992">1834 5503 0,'0'0'16,"0"-35"-16,0-53 16,0 53-16,36-36 15,70 0 1,-18 36-1,18 35 1,-36 18 0,-35 52-1</inkml:trace>
  <inkml:trace contextRef="#ctx0" brushRef="#br0" timeOffset="122389.795">1940 5856 0,'-35'35'0,"70"-70"0,-88 88 16,18 35 0,35-35-1,53-35 1,-35-18-16,35 0 16,70-18-1,-17-52 1,-53 52-16</inkml:trace>
  <inkml:trace contextRef="#ctx0" brushRef="#br0" timeOffset="122888.311">2699 5733 0,'-18'17'78,"18"1"-78,0 0 16,-18-1-1,18 1 1,-17-18-1,-1 0 1,1-35 0,-1-18-1,18-36 1,35 19 0,-17 52-16,17 18 15,0 0 1,36 18-1,-18 35 1,0 17 0,-36-17-1,-17 18 1,0-36 0,0-17-1,0-36 1,0 0-16</inkml:trace>
  <inkml:trace contextRef="#ctx0" brushRef="#br0" timeOffset="123520.676">3034 5062 0,'0'0'0,"0"-17"16,-18-1 0,18 53 15,0-17-16,0 70 1,0-35-16,18 53 16,0 17-1,-18 1 1,17-36 0,-17-35-1,18-18 1,-1-17 15,-17-53-15,0-18-1,0-35 1,18-18 0,0 35-1,35 53 1,35 54-1,18 34 1,-18 1 0,-35 17-1,-53-35 1,0 0 0,-18-35-1,-17-1 1,35-34-1</inkml:trace>
  <inkml:trace contextRef="#ctx0" brushRef="#br0" timeOffset="123936.257">3739 5556 0,'18'0'0,"17"0"16,-17 0-1,0 0-15,-1 0 16,19-35 0,-1 0-1,-35-18 1,-18 0 15,-35 53-15,-17 17-1,34 54 1,19 0 0,17 17-1,17-18 1,36-17-1,0-17 1,18-36 0,-18 0-1</inkml:trace>
  <inkml:trace contextRef="#ctx0" brushRef="#br0" timeOffset="124270.678">4145 5503 0,'0'0'15,"18"0"-15,-1 18 16,19 35 15,-19 0-15,-17-36-16,0 19 16,0 17-1,0-18 1,0-53 15,0 1-15,0-54-1,36-35 1,-36 89-16,17-36 16,-17 17-1,0 19 16</inkml:trace>
  <inkml:trace contextRef="#ctx0" brushRef="#br0" timeOffset="124501.915">4498 5450 0,'18'0'31,"-18"18"0,0 0-31,0-1 16,0 36-1,0 18 1,0-18 0,0-36-16,0 1 15,-18 0 1</inkml:trace>
  <inkml:trace contextRef="#ctx0" brushRef="#br0" timeOffset="124669.913">4533 5274 0,'0'0'16,"0"-71"-1,-17 36 1,-1 35-1,0 0 1</inkml:trace>
  <inkml:trace contextRef="#ctx0" brushRef="#br0" timeOffset="125168.303">4974 5115 0,'0'0'16,"0"-17"-16,-53 17 16,18 0-1,53 35 32,-1-17-47,1 70 16,-18 0-1,-35 18 1,35-71-16,-36 71 16,36-18 15,0-17-15,36-36-1,-1-17 1,53-18-1,53-53 1,-53 0 0</inkml:trace>
  <inkml:trace contextRef="#ctx0" brushRef="#br0" timeOffset="125351.438">4921 5521 0,'0'0'0,"-35"-35"32,53 35-32,87-18 31,19-17-15,-54 17-16</inkml:trace>
  <inkml:trace contextRef="#ctx0" brushRef="#br0" timeOffset="125816.378">5556 5327 0,'0'0'0,"-17"-18"47,-1 18-47,0 0 15,-35 18 1,36 0-16,-54 34 31,18 37-15,53-19 0,53 1-1,35-36 1,1-35-1,-54-18 1,35-70 0,-52-18-1,-18 36 1,0 52 0,-18 36-1,18 70 1,0-17-1,18-1 1,0-17 0,17-35-1</inkml:trace>
  <inkml:trace contextRef="#ctx0" brushRef="#br0" timeOffset="126151.511">5856 5644 0,'18'-17'16,"-18"-1"0,0-17-1,0-53 1,0 35 0,0 17-16,17-52 15,19 35 1,34 53-1,1 71 1,-54-18 0,1 88-1,-18-53 17,0-35-17,-18-18 1,18-52-1</inkml:trace>
  <inkml:trace contextRef="#ctx0" brushRef="#br0" timeOffset="126465.57">6438 5345 0,'0'0'0,"18"-18"15,35-17 1,-53 17 0,-53 53 31,18 1-32,-36 34 1,18 18-1,53-35 1,0-17-16,18 34 16,35-35-1,35-17 1,0-53 0</inkml:trace>
  <inkml:trace contextRef="#ctx0" brushRef="#br0" timeOffset="126847.787">6932 5450 0,'0'0'15,"-18"0"-15,18-17 47,18-1-31,17-35-1,1 0 1,-19 18 0,-17 17-1,-35 18 1,-53 53 0,17 35-1,36 1 1,35-1-1,18-53 1,35 18 0,-1-35-1,-34-18-15,53-18 16,-54 0 0</inkml:trace>
  <inkml:trace contextRef="#ctx0" brushRef="#br0" timeOffset="127432.006">7691 5503 0,'-53'18'16,"35"-18"15,36 0 32,-1 0-63,19 0 0,16 0 15,142 0 1,36 0 0,-54 0-1,-141 0-15,54-18 16,-54 1 0,-17 17 15,-54 0 0,1-36-15,17 36-16,1-17 0</inkml:trace>
  <inkml:trace contextRef="#ctx0" brushRef="#br0" timeOffset="127812.735">8308 5309 0,'0'0'0,"-35"-17"16,17-1 0,0 18-1,18 18 17,18-18-17,17 35-15,36 0 31,-36-35-31,36 53 16,-1-35 0,-17 17-1,-18 0 1,-35 1 0,-70 17-1,-18-1 1,-36-16-1,18-1 1,53-17 0</inkml:trace>
  <inkml:trace contextRef="#ctx0" brushRef="#br0" timeOffset="-183504.924">9225 5309 0,'0'-17'15,"-18"17"17,18-18-32,0 0 31,-17 18-15,17-17-1,-18 17 32,18 17-31,0 1-1,-35 35 1,0 17 0,17 1-1,0 0 1,18-54-16,0 19 15,0-19 1,-17-34 31,17-1-31,0-17-1,0 17-15</inkml:trace>
  <inkml:trace contextRef="#ctx0" brushRef="#br0" timeOffset="-182940.086">9190 4904 0,'0'0'0,"-35"-18"16,35 0 0,17 36 46,1 0-62,-1-18 16,1 17-1,53 36 1,17 0 0,-53-35-16,71 52 15,-35 18 1,-1-17 0,-70 0-1,0-1 1,-35-17-1,-36 18 1,-52-1 0,-1 1-1,1-1 1,35-17 15,17-18-15,53-35-1,18-17 17</inkml:trace>
  <inkml:trace contextRef="#ctx0" brushRef="#br0" timeOffset="-180541.936">10389 5274 0,'-17'-18'125,"17"1"-109,-18 17-16,-17 0 15,17 0-15,-35 0 16,18 0 0,-18 35-1,35 0 16,36 18-15,0-18 0,87 18-1,-52-17 1,-35-1 0,-18 0-1,-18-17 1,-35 0-1,-17-1 1,17-17 0,53-17 15</inkml:trace>
  <inkml:trace contextRef="#ctx0" brushRef="#br0" timeOffset="-180342.408">10548 5397 0,'18'-17'0,"-1"17"16,-17 17 31,0 1-32,0 17 1,0 1-1,0-19-15</inkml:trace>
  <inkml:trace contextRef="#ctx0" brushRef="#br0" timeOffset="-180193.122">10583 5186 0,'0'0'0,"0"-18"16,0-17-16,0 0 31,0 52-15</inkml:trace>
  <inkml:trace contextRef="#ctx0" brushRef="#br0" timeOffset="-179843.044">10813 5503 0,'0'0'0,"0"18"15,17-36 1,-17-35 0,0-17-1,18-18 1,-18 70-1,53-35 1,35 71 0,0 35-1,-17 17 1,-36 18 0,-35-35-1,0-17 1,0-19-1</inkml:trace>
  <inkml:trace contextRef="#ctx0" brushRef="#br0" timeOffset="-179310.648">11606 5239 0,'-35'-36'31,"0"36"-31,-18 36 32,18 17-17,17-18-15,18 0 16,35 53 0,18-70-1,0-18 1,0-35-1,-18-36 1,-35 1 0,0 52-1,-17 36 1,-72 35 0,89 70-1,36 18 1,-1 0-1,-17 0 17,-18-17-17,-36-54 1,-34-52 0,-1-18-1,-17-53 1,53-53-1,70-52 1,36 16 0,-1 54-16</inkml:trace>
  <inkml:trace contextRef="#ctx0" brushRef="#br0" timeOffset="-179012.085">12065 4921 0,'0'0'0,"-18"-17"15,18-19 1,-17 36 0,17 18-1,0 35 1,0 17-1,0 54 1,0-1 0,0-17-1,17 0 1,1-71 0</inkml:trace>
  <inkml:trace contextRef="#ctx0" brushRef="#br0" timeOffset="-178679.867">12294 5345 0,'0'-18'16,"0"0"15,18 18-15,17-35-1,-17 35-15,17-53 16,-17 0 0,-18 36-1,-36 34 1,-16 36 0,-1 35-1,35 0 1,18-17-1,35-18 1,36-35 15,-1-18-31</inkml:trace>
  <inkml:trace contextRef="#ctx0" brushRef="#br0" timeOffset="-178363.048">13194 4833 0,'0'0'0,"0"-35"16,0 17-16,0-17 15,-18 35 1,1 17-1,-19 72 1,1 52 0,17 0 15,1 35-15,17-88-1,0-17 1,53-53-1</inkml:trace>
  <inkml:trace contextRef="#ctx0" brushRef="#br0" timeOffset="-178012.892">13353 5309 0,'0'0'0,"0"-17"46,17-1-30,1 18 0,0-35-16,-1-1 31,1-16-15,-18 34-1,-35 0 1,-18 71-1,35-35-15,-17 52 16,35 19 0,0-19-1,70-17 1,1-35 0</inkml:trace>
  <inkml:trace contextRef="#ctx0" brushRef="#br0" timeOffset="-177713.246">13600 5309 0,'0'-17'0,"0"34"0,0-70 16,17 89 31,-17-19-47,18 36 15,17 35 1,-17-35-1,-1-35 1,1-18 0,0-18-1,17-70 1,-17-18 0,-1 18-1,-17 18 1,0 17-1</inkml:trace>
  <inkml:trace contextRef="#ctx0" brushRef="#br0" timeOffset="-177413.621">13899 5221 0,'0'18'15,"0"-36"-15,18 53 16,0-35-1,17-17 1,-35-1-16,18-35 16,-18 0-1,0 18 1,-36 35 0,-17 71-1,18 17 1,35 18-1,18-18 1,17-35 0,18-18 15,0-35-31</inkml:trace>
  <inkml:trace contextRef="#ctx0" brushRef="#br0" timeOffset="-177164.904">14552 4974 0,'0'0'0,"18"-53"16,-18-106-1,-36 71 1,19 53 0,-36 88-1,35 106 1,18 35-1,0 0 1,-35-36 0,17-34-1,-35-36 1</inkml:trace>
  <inkml:trace contextRef="#ctx0" brushRef="#br0" timeOffset="-176181.971">9384 6456 0,'0'0'0,"-35"0"16,17-53 30,18 18-46,53-1 16,-35 19-16,34 17 16,-16 53-1,-54 52 1,-52 1 0,-19-18 15,1-35-16,18-17 1,52-72 0,36 1-1,17 17 1,0 18 0,0 0-1,1 53 1,-1-17-1,18 17 1,-18-36 0,-17-17-16</inkml:trace>
  <inkml:trace contextRef="#ctx0" brushRef="#br0" timeOffset="-175750.104">9666 6121 0,'0'0'0,"-18"-18"0,1 0 16,-18-17-1,17 0 1,18 52 0,35 1-1,-17 17-15,52 54 16,36 16-1,0 1 1,-18 0 0,-35-35-1,-53-18 1,-53-1 0,-17 1-1,-36 0 16,18-17-15,-18 17 0,35-1-1,18-34 1,53 0 0,53-54-1,-17 36-15</inkml:trace>
  <inkml:trace contextRef="#ctx0" brushRef="#br0" timeOffset="-175134.989">10389 6685 0,'-17'18'31,"-1"-1"-16,0 1 1,1 35 0,-1 0-1,18-35 1,0-36 0,0-17-1,0-1-15,35-87 16,1-18-1,-19 53 1,19 88 0,16 52-1,1 37 1,-35-54 0,35 35-1,0-70 1,0-35 15,-18-71-15,18-35-1,-35 0 1,-1 106 0,-17 53-1,0 34 1,18 54-1,-18 0 1,0 35 0,0-53-1,0-35 1,18-17 0,34-36-1</inkml:trace>
  <inkml:trace contextRef="#ctx0" brushRef="#br0" timeOffset="-174734.246">11289 6597 0,'0'0'0,"0"-18"0,0 1 16,-35-1 0,-1 18-1,1 53 1,35 0-1,0-36-15,18 54 16,35-36 0,35-35-1,-18 0 1,19-70 0,-37-18-1,1-1 1,-53 54 15,0 53-15,-35 35-1,17 17 1,1 18 0,-1-17-1,18-36 1,0-17-1</inkml:trace>
  <inkml:trace contextRef="#ctx0" brushRef="#br0" timeOffset="-174618.704">11906 6332 0,'0'0'0,"0"-88"16,-35 35-16</inkml:trace>
  <inkml:trace contextRef="#ctx0" brushRef="#br0" timeOffset="-174435.203">11889 6050 0,'0'0'0,"0"18"32,-18 35-17,18 70 1,0 18 0,0 0-1,0-17 1,-18-18-1,1-53 1,17-18 0</inkml:trace>
  <inkml:trace contextRef="#ctx0" brushRef="#br0" timeOffset="-174136.921">12188 6279 0,'0'0'0,"0"-35"0,0-35 31,-17 34-15,-1 54 0,1 70-1,17 36 1,-18-1-1,0 18 1,1-53 0,17 1-1,0-36 1,17-53 0,19 0-1</inkml:trace>
  <inkml:trace contextRef="#ctx0" brushRef="#br0" timeOffset="-173953.603">12206 6615 0,'0'0'0,"-18"0"16,-17 0 0,18 0-1,52-18 1,18 0-1,0 1 1,0-1-16</inkml:trace>
  <inkml:trace contextRef="#ctx0" brushRef="#br0" timeOffset="-173819.409">12435 6526 0,'0'0'0,"0"18"16,0 17-1,-17 1 1,17-19-16,-18 18 15,0 1 17</inkml:trace>
  <inkml:trace contextRef="#ctx0" brushRef="#br0" timeOffset="-173669.604">12471 6297 0,'0'0'0,"0"-53"16,-18-17 0,18 52-1</inkml:trace>
  <inkml:trace contextRef="#ctx0" brushRef="#br0" timeOffset="-173288.257">12876 6262 0,'0'0'15,"18"-71"1,-18 54-16,0-1 16,-18 18 15,18 18-31,-35 70 16,17 35-1,1 18 1,-1-17-1,1-36 1,17 0 0,0-70 15,35-18-31</inkml:trace>
  <inkml:trace contextRef="#ctx0" brushRef="#br0" timeOffset="-172936.85">13106 6579 0,'0'0'15,"-18"0"1,18 18 0,18-18-1,35 0 1,-36 0-16,36-18 15,-18-35 1,-35 18 0,0 17 15,-52 18-15,-19 36-1,18 52 1,53-18-1,35-17 1,54 0 0,-19-53-1</inkml:trace>
  <inkml:trace contextRef="#ctx0" brushRef="#br0" timeOffset="-172571.685">13600 6544 0,'0'-18'15,"0"36"-15,-18-36 0,18 1 16,0 34 15,0 1-15,0 0-16,0 35 15,0-1 1,35 19 0,0-36-1,-17-52 17,0-54-17,-1-17 1,1 17-1,-18 18 1,18 1 0</inkml:trace>
  <inkml:trace contextRef="#ctx0" brushRef="#br0" timeOffset="-172255.2">13811 6491 0,'0'0'0,"53"35"31,-18-35-15,1-17-1,-19-19 1,-17-34 0,0 52-16,-35-17 15,0 17 1,0 54-1,-1 52 1,36 18 0,0-18 15,53-35-31,-18-36 31,18-17-31</inkml:trace>
  <inkml:trace contextRef="#ctx0" brushRef="#br0" timeOffset="-172038.721">14446 6156 0,'0'0'0,"36"-124"16,-36 72 0,-36 16-1,1 89 1,0 88-1,17 36 1,-35 34 0,-17-70-1,17-52 1</inkml:trace>
  <inkml:trace contextRef="#ctx0" brushRef="#br0" timeOffset="-171090.746">9613 7726 0,'0'0'0,"0"-18"31,-17 1-16,17-36 1,52 0 0,-16 17-1,17 36 1,-18 53 0,-17 36-1,-36-1 1,-17-18-1,17-52-15,-35 17 16,71-52 31,-1 17-47,36 0 16,-35 0-1,17 0 1,-17 35-1,-18-18 1,0 36 0,0-17-1,-35-19 1,-1 1 0,-34-18-1,34 0 1,1-18-1</inkml:trace>
  <inkml:trace contextRef="#ctx0" brushRef="#br0" timeOffset="-170396.069">9578 7761 0,'0'0'16,"0"-18"15,0 1-31,35-1 16,18-17 0,18 17-1,-1 18 16,-35 18-15,-35 52 0,-35 19-1,-18-19 1,0 1 0,0-36-1,36-17 1,-1-18-1,1 0 189,17-18-204,0 0 15</inkml:trace>
  <inkml:trace contextRef="#ctx0" brushRef="#br0" timeOffset="-169776.089">9613 7761 0,'0'-18'32,"35"1"-17,36 17 1,-18 0 0,0 0-1,-18 17 1,-35 36-1,0-35-15,-53 53 16,-35-19 0,17 1-1,36-35 1,18 0 0,87-1 15,-17 1 0,-35-18-31,52 18 16,-17-1-1,-18 19 1,-35 16 0,-35-34-1,-35 17 1,-1-35-1,-17 0 1,17 0 0,1-17-1,52-19 1,53-16 0</inkml:trace>
  <inkml:trace contextRef="#ctx0" brushRef="#br0" timeOffset="-169326.86">10001 7673 0,'0'0'0,"18"-35"16,-18-18 0,0 0-1,0 70 16,35 36-15,-35-35-16,53 70 16,35-17-1,-17 17 1,-1-35 0,-17 0-1,-35-18 1,-18-17 15,-18 17-15,-52 18-1,-1 0 1,-35 0 0,18 0-1,18 0 1,-19-18-1,125-53 17</inkml:trace>
  <inkml:trace contextRef="#ctx0" brushRef="#br0" timeOffset="-168694.979">10866 7937 0,'0'0'0,"-18"-17"16,-17-1-1,17 36 1,-35 52 0,35-34-1,1-1 1,17-17-1,0-36 1,17-35 0,19-53-1,34-35 1,1 35 0,-18 71-1,-18 70 1,18 53-1,0 18 17,17-35-17,1-54 1,17-34 0,0-36-1,-17-53 1,-36 0-1,-17 36 1,-18 52 0,0 36-1,-18 52 1,1 18 0,-1 18-1,0 18 1,18-54-1,0-34 17</inkml:trace>
  <inkml:trace contextRef="#ctx0" brushRef="#br0" timeOffset="-168295.429">11853 7832 0,'0'0'0,"0"-18"15,-17 18 1,-19 0 0,19 53-1,17 17 1,17-17 0,54-17-1,0-36 1,-19-36-1,1-17 1,18-88 15,-71 88-15,0 36 0,0 34-1,-18 36 1,1 18-1,-1 17 1,18-35 0,0-18-1,18-35 1</inkml:trace>
  <inkml:trace contextRef="#ctx0" brushRef="#br0" timeOffset="-167962.859">12453 7567 0,'0'0'0,"0"-35"15,-18-71 1,1 53 0,-1 53-1,0 18 1,1 88-1,17 17 1,0 18 0,0-17-1,0-36 1,-18-35 0,1 17-1,34-70 16,1-17-15</inkml:trace>
  <inkml:trace contextRef="#ctx0" brushRef="#br0" timeOffset="-167662.943">12682 7461 0,'0'0'0,"0"-17"0,0-1 15,0-35 1,0 71 15,18 70-15,-18-53-16,0 89 16,-35 17-1,17-35 1,0-1-1,18-52 1,0-17 0,36-36-1,-19 0 1</inkml:trace>
  <inkml:trace contextRef="#ctx0" brushRef="#br0" timeOffset="-167496.609">12629 7832 0,'-52'-18'15,"104"36"-15,-87-54 16,88 36 0,53-17-1,-53 17 1</inkml:trace>
  <inkml:trace contextRef="#ctx0" brushRef="#br0" timeOffset="-167330.535">13000 7761 0,'17'0'15,"-34"0"-15,34 35 16,-17 36 15,-17-18-15,-18 0-1,-1-36 1</inkml:trace>
  <inkml:trace contextRef="#ctx0" brushRef="#br0" timeOffset="-167179.599">13070 7514 0,'0'0'0,"18"-53"0,-18-53 15,0 71 1,-18 35 0,18 18-1</inkml:trace>
  <inkml:trace contextRef="#ctx0" brushRef="#br0" timeOffset="-166880.852">13370 7691 0,'0'0'0,"0"17"16,0 18 15,0 18-15,0 18-1,-17 35 1,-1 0-1,0-71-15,1 71 16,-19-18 0,-16-35-1,34-36 17,0-52-17,18 18-15</inkml:trace>
  <inkml:trace contextRef="#ctx0" brushRef="#br0" timeOffset="-166647.588">13388 7814 0,'18'-53'0,"-36"106"0,88-176 15,1 70 1,-18 53 0,0 70-1,-36 18 1,-17 18-1,-52-35 1,-19-18 0,-35-18-1,18-35 1,70 0 0,18-18-16</inkml:trace>
  <inkml:trace contextRef="#ctx0" brushRef="#br0" timeOffset="-166413.606">13776 7479 0,'0'0'0,"35"-124"15,-35 71 1,0 71 0,0 70-1,0 1 1,-17 52-1,-1 53 1,0-71 0,18-35-1,0-52 1</inkml:trace>
  <inkml:trace contextRef="#ctx0" brushRef="#br0" timeOffset="-166112.984">14111 7832 0,'0'0'16,"0"-18"-16,0 0 15,0 1 1,0-1 0,35 0-1,36-17 1,-1-18-1,-70 18 1,-52 35 0,-72 53-1,18 53 1,53 35 0,89-71 15,52-34-16</inkml:trace>
  <inkml:trace contextRef="#ctx0" brushRef="#br0" timeOffset="-164601.085">9578 8943 0,'0'-18'125,"18"1"-109,-1-1-1,1 18-15,-1 0 16,36-18-1,-35 18 1,-18 18 47,-18-18-1,1 18-62,-1-1 16,-17 1-1,-18 35 1,-18 17 0,54-52-16,-19 17 15,-16 36 1,34-36-1,88-53 17,-52 1-17,0 17 1,35 0 0,17 0-1,36 0 16,-35-18-31,17 1 32,-35-36-17,-36 35-15,19-53 16,-19 1 0,-17 17-1,-17 88 16,-1 36-15,0 17 0,18-53-16,0 53 15,-17-17 1,-1-36 0,18-17-1,18-36 1,17-17-1</inkml:trace>
  <inkml:trace contextRef="#ctx0" brushRef="#br0" timeOffset="-164201.817">10195 8678 0,'0'0'16,"0"-35"-16,0-36 15,0 36 1,0 53-1,0 52 1,36 19 0,16 16-1,37 1 1,-19-35 0,-17 17-1,-53-53 1,0 1 15,-35-1-15,-18 0-1,-35 18 1,-18 18 0,-53-1-1,71-17 1,35-35-1,71-36 1,17 18-16</inkml:trace>
  <inkml:trace contextRef="#ctx0" brushRef="#br0" timeOffset="-163685.136">11077 8943 0,'0'0'0,"0"-35"0,18-36 15,-1 18 1,-17 36-1,0 34 17,0 54-17,0 35 1,0 35 0,0-36-1,-52 37 1,16-72-1,19-17 1,52-88 15</inkml:trace>
  <inkml:trace contextRef="#ctx0" brushRef="#br0" timeOffset="-163470.031">11518 8961 0,'35'-53'0,"-70"106"0,123-212 15,-70 106 1,-18 71 15,0 34-15,0-16-16,0 87 16,0 1-1,-18-1 1,-17-35-1,-35-35 1</inkml:trace>
  <inkml:trace contextRef="#ctx0" brushRef="#br0" timeOffset="-163302.699">11183 9225 0,'-18'0'16,"36"0"-16,-36-18 0,18 1 15,53-1 1,-17 18 0,122-17-1,1-19 1</inkml:trace>
  <inkml:trace contextRef="#ctx0" brushRef="#br0" timeOffset="-163136.99">11977 9066 0,'35'0'15,"-70"0"-15,70 18 16,-35 17 0,-18 18-1,18-35-15,-35 17 16,18 0 0,-1-17-1</inkml:trace>
  <inkml:trace contextRef="#ctx0" brushRef="#br0" timeOffset="-162985.992">12047 8890 0,'0'0'16,"0"-53"0,0 35-1,0 36 1</inkml:trace>
  <inkml:trace contextRef="#ctx0" brushRef="#br0" timeOffset="-162670.876">12312 9102 0,'0'0'0,"0"17"0,18-17 15,-1 0 1,1 0-1,17-35 1,-17 17-16,-18-35 31,0 1-15,-18 52 0,-17 17-1,0 36 1,17 35-1,18-17 1,0-1 0,35-17-1,0-35-15</inkml:trace>
  <inkml:trace contextRef="#ctx0" brushRef="#br0" timeOffset="-162371.464">12788 9137 0,'18'-18'0,"-36"36"0,53-89 32,-35 107-17,0 34 17,0-17-17,0 0 1,0-35-16,0-1 15,0-70 17,0-17-17,36-18 1,17 17 0,0 18-1,-1 36 1</inkml:trace>
  <inkml:trace contextRef="#ctx0" brushRef="#br0" timeOffset="-161938.584">13370 9084 0,'0'0'0,"18"0"15,-18-35 1,0 17-1,-35 0 1,-18 18 0,-53 53-1,53 0 1,35 0 0,71 18-1,18-36 1,-1-35-1,-17-53 1,-17 0 0,-19-17-1,-17 52 17,0 106-1,0-70-16,0-1-15,18 36 16,17-17 0,0-19-1</inkml:trace>
  <inkml:trace contextRef="#ctx0" brushRef="#br0" timeOffset="-161672.158">13723 9137 0,'0'0'0,"0"-18"15,18 1-15,-1 17 16,1 17 0,-18 36-1,0 18 17,0-54-17,0-34 16,18-1-15,-18-17 0,35-36-1,0 1 1,-17 52-16</inkml:trace>
  <inkml:trace contextRef="#ctx0" brushRef="#br0" timeOffset="-161372.208">14358 9049 0,'0'-53'31,"-18"35"-31,-35 18 16,-35 0 15,18 53-16,52-35-15,-17 17 16,35 53 0,17 0-1,72-17 1,16-36 0,-16-35-1,-54-17-15</inkml:trace>
  <inkml:trace contextRef="#ctx0" brushRef="#br0" timeOffset="-160906.18">14711 8678 0,'0'0'0,"0"-35"0,-35-18 31,35 106 0,0 53-15,-18 17 0,0 18-1,18-35 1,0-18 0,0-70-16,0 17 15,18-52 16,35-54-15,0-35 0,0 18-1,-36 71-15,19-1 16,16 71 15,1 53-15,-35-53-1,-18 35 1,0-35 0,18-36-1,17-17 1,-35-17-16</inkml:trace>
  <inkml:trace contextRef="#ctx0" brushRef="#br0" timeOffset="-160741.16">15293 9102 0,'0'0'0,"0"53"31,0-18-31,0 0 16,-18 0-1</inkml:trace>
  <inkml:trace contextRef="#ctx0" brushRef="#br0" timeOffset="-160602.994">15258 9013 0,'53'-141'32,"-106"282"-32,106-317 0,-53 141 15,0 17 1</inkml:trace>
  <inkml:trace contextRef="#ctx0" brushRef="#br0" timeOffset="-160258.03">15875 9031 0,'18'-18'16,"-18"1"-1,-18 17 1,-17 0 0,-18 0-1,-35 35 1,17 18-1,53 18 1,18-1 0,71-17-1,35-18 1,17-35 0,-87 0-1</inkml:trace>
  <inkml:trace contextRef="#ctx0" brushRef="#br0" timeOffset="-159675.834">16263 9119 0,'18'-17'16,"17"-36"0,-123 159-16,176-230 0,-141 212 0,71-211 15,-107 105 1,1 36 0,35 35-1,53 17 1,18-52-16,35 35 15,0-36 1,0-17 0,0-17-1,-18-36 1,-17-35 0,-18 52-1,35 72 32,0 17-31,53-18-1,18-17 1,-18-18 0,-17-53-1,-18-53 1,-53-71-1,0-17 1,0 36 0,0 122-16,0-17 15,-53 53 1,0 106 0,35 71-1,18-1 16,-17 0-15,-19-34 0,-16-54-1,16-35-15</inkml:trace>
  <inkml:trace contextRef="#ctx0" brushRef="#br0" timeOffset="-158194.257">9807 10231 0,'0'-18'32,"0"0"-17,-17 18 95,-1 0-110,0 0 15,-35 0 1,-35 18-1,35-18 1,36 0 0,17 18-1,0-1 1,0 1 0,0 17-1,0 0 1,0 1-1,-18-1 1,18-17 15,18-36-15,17 18 0,35-35-1,1 35 1,-36 0-1,-17 35 1,-18 18 0,0 17-1,-35-17 1,-36-17 0,-17-19-1,53 1-15,-36-18 16,53-18 15,1-35-31,34 36 16</inkml:trace>
  <inkml:trace contextRef="#ctx0" brushRef="#br0" timeOffset="-157728.278">9860 10089 0,'0'0'0,"0"-17"0,0-18 16,0-1 0,35 72 15,18 16-15,-17 19-1,-1-53-15,53 87 16,0-34-1,0 0 1,-35-19 15,-17-34-15,-36 17 15,-36 1-15,-17 17-1,18-36-15,-18 54 16,-105 52 0,52-17-1,0-18 1,53-17 0,18-54-1,52-52 1,1 18-1</inkml:trace>
  <inkml:trace contextRef="#ctx0" brushRef="#br0" timeOffset="-157396.052">10883 10319 0,'0'0'0,"-17"-53"16,-19 0 0,19 53-1,17 18 1,-18 34 0,0-16-16,18 70 15,0-1 1,0 37-1,0-37 1,0-52 0,0-35-1,53-36 17</inkml:trace>
  <inkml:trace contextRef="#ctx0" brushRef="#br0" timeOffset="-157180.128">11289 10372 0,'35'-53'16,"-70"106"-16,105-142 0,-52 37 16,-18-1-1,0 70 1,-53 54 0,53 52-1,0 1 1,0-54-1,0 36 1,-35-18 0</inkml:trace>
  <inkml:trace contextRef="#ctx0" brushRef="#br0" timeOffset="-157013.287">10936 10548 0,'-18'-18'0,"36"36"0,-53-36 16,17 1 0,106 17 15,53-18-15,-35 0-1</inkml:trace>
  <inkml:trace contextRef="#ctx0" brushRef="#br0" timeOffset="-156530.844">11589 10442 0,'17'18'31,"1"-1"-15,0 1 0,17 17-1,-17-35-15,52 18 16,18-18-1,-35-35 1,0-36 0,-35 1-1,-18 34 1,-18 36 0,-17 18-1,-18 53 1,18 34-1,-1 37 1,19 140 15,-19-71-31,-16-52 32,-1-71-17,0-35 1,-35-70-1,-18-19 1,18-69 0,88-37-1,70-52 1,-35 141-16</inkml:trace>
  <inkml:trace contextRef="#ctx0" brushRef="#br0" timeOffset="-155945.507">12330 10019 0,'0'0'0,"0"-18"15,0 1 1,0-1 0,0 106 15,-18-70-15,18 17-16,-18 71 15,1 17 1,-1-34-1,18 16 1,-35-34 0,35-18-1,0-106 17,35-18-1,18-17-16,17 18 1,-17 70 0,-17 0-16,-1 0 15,36 88 1,-71 0 0,-36-17-1,-52-18 1,0-36-1,35 1 1,18-53 0</inkml:trace>
  <inkml:trace contextRef="#ctx0" brushRef="#br0" timeOffset="-155599.194">12665 10336 0,'17'0'15,"-34"0"-15,70-17 16,-18 17 0,0 53-1,-17 17 1,-18 1 0,-18-1-1,-17-17 1,17-53-1,18-17 1,0-54 0,18-17-1,35-18 1,0 35 15,-18 19-15,-17 34-1,-1 18-15</inkml:trace>
  <inkml:trace contextRef="#ctx0" brushRef="#br0" timeOffset="-155381.184">13141 10266 0,'0'17'15,"0"-34"-15,18 34 16,-18 1-1,0 17 1,-18 18 0,-35 35-1,18-35 1,17-35 0</inkml:trace>
  <inkml:trace contextRef="#ctx0" brushRef="#br0" timeOffset="-155303.43">13106 10178 0</inkml:trace>
  <inkml:trace contextRef="#ctx0" brushRef="#br0" timeOffset="-155223.851">13159 10019 0,'-53'159'0,"106"-318"0,-71 159 46</inkml:trace>
  <inkml:trace contextRef="#ctx0" brushRef="#br0" timeOffset="-154583.244">13741 10407 0,'0'0'0,"35"-35"31,-35 17-31,0 0 16,0-17-1,-35 35 1,-54 0 0,-16 53-1,52-18 1,17 53 0,72-17-1,34-18 16,18-35-15,1-54 0,-19-52-1,36-88 1,-53-18 0,-35 35-1,-18 71 1,0 70-1,-36 71 1,19 71 0,17 34-1,-36-17 1,1 0 0,0-17-1,0-36 16,35-53-15</inkml:trace>
  <inkml:trace contextRef="#ctx0" brushRef="#br0" timeOffset="-149191.94">15311 5168 0,'-18'-17'0,"0"17"31,18-18-15,-17 18-1,17 18 79,0-1-78,0 1-1,17 17 1,1 18 0,0-18-1,-1-17 1,1-18-16,35 0 16,-18-18-1,53-35 1,36-70-1,105-36 1,-17 18 0,-71 53-1,-88 70 1,-53 1 0,0 52 15,0 0 0,0 0-15,0-17-16</inkml:trace>
  <inkml:trace contextRef="#ctx0" brushRef="#br0" timeOffset="-111568.522">14781 7902 0,'-17'0'46,"-1"0"1,0 0 63,1 0-17,17 18-30,17-1-47,-17 1-16,0 0 15,18-18-15,-18 35 16,0-17 15,18-18 0,-1-18-15,19 0 0,34-35-1,-52 36-15,52-36 16,36-35-1,-35 35 1,-36 35 0,-17 1-1,-1-1 1,1 18 15,-18-18-15,0 1 15,-18 17-15,1-18-16</inkml:trace>
  <inkml:trace contextRef="#ctx0" brushRef="#br0" timeOffset="-28101.837">15716 7849 0,'0'0'0,"-17"0"0,-107 18 16,106-18-1,36 0 1,-36 0 62,1 0-78,-1 0 16,1 0-16,-1 0 15,0 0 1,36 0 15,88 0-15,-71-18-1</inkml:trace>
  <inkml:trace contextRef="#ctx0" brushRef="#br0" timeOffset="-27916.692">16334 7832 0,'17'0'16,"36"0"-1,-35 0 1,-106 0-16,176-18 0,-71 18 31,-34-18 32,17 1-63,-18 17 15,18-18-15,0-35 16</inkml:trace>
  <inkml:trace contextRef="#ctx0" brushRef="#br0" timeOffset="-27518.961">16334 7585 0,'0'0'0,"-36"-18"15,1 18 1,53 18 31,-1-18-32,1 17-15,0 1 16,52 0 0,-17 17-1,18-17 1,-36 17 0,-35 0-1,0-17 1,0-1-16,-71 19 31,-17 17-31,-18-18 31,53-18-15,36-17 0</inkml:trace>
  <inkml:trace contextRef="#ctx0" brushRef="#br0" timeOffset="-26936.923">15557 7796 0,'0'0'15,"-17"0"-15,-1 0 16,1 0 0,34 0 31,1 0-47,35 0 15,106 0 1,-89 0-16,89 0 15,158 0 1,-158-17 15,-88-1-15,-36 18 0,-17 0-1,-36 0 32,0 0-47,-17-18 16,17 1-1</inkml:trace>
  <inkml:trace contextRef="#ctx0" brushRef="#br0" timeOffset="-26271.973">17057 7444 0,'0'-18'0,"0"36"47,0-1-47,0 1 16,0 0-16,0-1 0,0 36 15,-18 88 1,1-70-1,-19 17 1,-17-18 0,18-34 15,17-36-15</inkml:trace>
  <inkml:trace contextRef="#ctx0" brushRef="#br0" timeOffset="-26104.969">16863 7585 0,'0'0'16,"0"-36"-16,17-34 15,36-36 1,71 18 0,-18 88-1,-53 0 1,-36 17-1</inkml:trace>
  <inkml:trace contextRef="#ctx0" brushRef="#br0" timeOffset="-25920.916">16686 7990 0,'0'0'0,"0"53"31,18-53-15,35 0 0,0 0-1,17-17-15</inkml:trace>
  <inkml:trace contextRef="#ctx0" brushRef="#br0" timeOffset="-25538.925">17198 7990 0,'0'0'0,"0"18"0,0 0 15,-18-18 32,1-18-31,-1-17-1,36-36 1,52 1 0,36 34-1,35 19 1,-88 34-16,71 36 16,-54 0-1,-52 18 1,-18-18-1,-36 0 1,1-36 0,0-17 15</inkml:trace>
  <inkml:trace contextRef="#ctx0" brushRef="#br0" timeOffset="-25256.152">18133 7444 0,'0'0'16,"17"-36"-16,-17 19 16,0 34-1,0 36 1,18 18-1,-18 52 1,-18-17 0,-17 0-1,0-18 1,17-35 15,1-35-31</inkml:trace>
  <inkml:trace contextRef="#ctx0" brushRef="#br0" timeOffset="-25072.49">18027 7832 0,'0'0'0,"-18"-18"16,36-17-1,52 17 1,19 0-1,-1-17 1,-53 18 0</inkml:trace>
  <inkml:trace contextRef="#ctx0" brushRef="#br0" timeOffset="-24754.618">18415 7726 0,'71'0'32,"-19"-18"-17,19-17 1,-18-18 0,-53 18-1,-35 35 1,-36 17-1,1 36 1,34 18 0,19-1-1,17-34-15,0 17 32,53-1-17,-18-52-15</inkml:trace>
  <inkml:trace contextRef="#ctx0" brushRef="#br0" timeOffset="-24441.471">18891 7726 0,'18'-18'16,"-36"36"-16,54-36 0,-19 36 15,18 35 1,-17-18-1,-18 36 1,0-36 0,-35-18-1,0-17 1,17-17 0,18-36 15,53-71-16,17 36 1,19 18 0,-1 17-1</inkml:trace>
  <inkml:trace contextRef="#ctx0" brushRef="#br0" timeOffset="-24091.294">19403 7514 0,'17'-17'16,"-17"-1"-16,18 18 15,17-35 1,-17 17-16,17-35 31,-35 0-15,0 35-1,-17 18 1,-36 18 0,0 106-1,35-1 1,0 18 0,1 0-1,-1-35 1,-35-35-1,0-36 1</inkml:trace>
  <inkml:trace contextRef="#ctx0" brushRef="#br0" timeOffset="-23907.731">19297 7814 0,'0'0'0,"0"-18"15,18 18 1,17 0 0,53-17-1,0-1 1,0-17-16</inkml:trace>
  <inkml:trace contextRef="#ctx0" brushRef="#br0" timeOffset="-23493.587">19861 7585 0,'-17'-18'15,"-1"0"1,0 18-16,-52 18 16,-1 35-1,18 18 16,36-1-15,34 18 0,54-35-1,17-35 1,-17-53 0,-36-18-1,0-18 1,-35 36-1,-17 52 17,-1 36-17,18 0 1,0-17 0,0-1-1</inkml:trace>
  <inkml:trace contextRef="#ctx0" brushRef="#br0" timeOffset="-23192.355">20443 7673 0,'0'-18'0,"0"36"0,-17-71 16,-18 35-1,-1 18 1,-17 18 0,0 17-1,-17 18 1,52 35 0,18-17-1,36-18 1,34-18 15,1-35-15,-18-18-16</inkml:trace>
  <inkml:trace contextRef="#ctx0" brushRef="#br0" timeOffset="-22843.36">20743 7602 0,'0'0'0,"71"-53"16,-36 36 0,-35-1-16,18-17 15,-18 17 1,-106 54 15,0 34-15,18 36-1,70 0 1,54-36 0,52-17-1,35-35 1,-70-18-16,18 0 15,-18-18-15</inkml:trace>
  <inkml:trace contextRef="#ctx0" brushRef="#br0" timeOffset="1585.16">17180 8414 0,'-17'0'0,"-19"0"15,1 0 1,17 0 31,1 0-16,-1-18-31,1 18 16,-1 0-1,0 0 1,1 0 0,34 0 46,1 0-46,0 0-16,34 0 15,-34 0-15,88 18 16,17-18 0,1 0-1,-36 0 17,36 0-17,-54 0 1,54-18-1,-36 18 1,-18 0 0,1 0-1,-1 0 1,19-18 0,34 18-1,1 0 1,-1 0-1,-17 0 1,-18-17 0,36 17-1,-1 0 1,18-18 15,-35 18-15,0 0-1,0 0 1,-1 0 0,19-17-1,-36 17 1,0 0 0,18 0-1,0 0 1,0 0-1,0 0 1,-1-18 0,1 18-1,0-18 1,-18 18 0,1-17 15,-19 17-16,-52 0-15,52 0 16,1 0 0,-18-18-1,-36 18 1,1 0 0,-18 18 77,-35-36-77,35 0-16</inkml:trace>
  <inkml:trace contextRef="#ctx0" brushRef="#br0" timeOffset="27212.054">10795 11077 0,'-18'0'15,"1"0"16,-1 0-15,0 0 0,1 0-1,-1 0 1,36 0 62,-1 0-62,1 0-16,70 0 15,-52 0-15,122 0 16,-17-17 0,-70-1-1,-53 18 1,-1 0-1,1-18 17,17 18-17,-17-17-15,52-1 16</inkml:trace>
  <inkml:trace contextRef="#ctx0" brushRef="#br0" timeOffset="27728.283">12241 10883 0,'0'0'0,"-17"0"0,-19 18 31,19-18-31,-1 17 15,1-17 1,34 0 31,18 0-47,54 0 16,122-17-1,-122 17-15,210-35 16,-16 17-1,-89 0 1,-106 1 0,-35 17-1,-18 0 1,-17 0 15</inkml:trace>
  <inkml:trace contextRef="#ctx0" brushRef="#br0" timeOffset="40257.106">653 11730 0,'0'0'0,"0"17"0,-18-17 16,18-17 78,0-1-94,18-17 15,35-18 1,17 18-1,1 35 1,-1 0 0,-52 17-16,-18 19 15,-18 52 1,-88 35 0,1-52-1,34-36 1,53-17 15,18-36-15,71 1-1,-1 17 1,-17 35 0,-17 18-1,-36 17 1,-36 1-1,-52-1 1,-53-17 0,35-35-1,53-18 1,36-35 0,52-36-1,53-17 1</inkml:trace>
  <inkml:trace contextRef="#ctx0" brushRef="#br0" timeOffset="40839.08">970 11395 0,'0'0'0,"0"-18"15,0-35 1,0 36 0,-18 17-1,36 35 32,0-18-47,-1 1 0,36 17 16,18 1 15,35 17-31,17-1 31,-35 1-15,-52-35-16,-19 0 16,1 35-1,-18-1 1,0-16-1,-53 17 1,-18 35 0,-34 35-1,-54 36 1,71-53 0,-1-18-1,19-17 1,17-18-1,18-36 1,35-34 15,70-54-15,-34 36-16</inkml:trace>
  <inkml:trace contextRef="#ctx0" brushRef="#br0" timeOffset="43334.564">2240 11712 0,'0'0'0,"18"0"0,17-35 16,-35 17 15,18 18-31,-18 18 47,0 0-31,0 70-1,-36 18 1,19 35 0,17 0-1,0-18 1,-18-70-1,0-35 1,1-18 0,17-18-16,-35-88 15,17 71 1</inkml:trace>
  <inkml:trace contextRef="#ctx0" brushRef="#br0" timeOffset="43517.602">2170 11730 0,'0'-18'16,"0"36"-16,35-124 15,-18 71 1,54-36 0,17 54-1,-52 17-15,16 0 16</inkml:trace>
  <inkml:trace contextRef="#ctx0" brushRef="#br0" timeOffset="43651.513">2628 11659 0,'-35'71'32,"0"-36"-17,105-141-15,-246 300 16,141-176 0,-18 17-16,-36 1 31,89-72 0</inkml:trace>
  <inkml:trace contextRef="#ctx0" brushRef="#br0" timeOffset="44084.998">2840 11889 0,'0'0'0,"0"-36"16,-18 36 0,1 18-1,-19 53 16,36-54-31,-35 54 16,35 35 0,35-1-1,18-69 1,0-36 0,-35-18-1,-1-70 1,-17-36-1,-35 1 1,0 88 0,35 52-1,0 19 1</inkml:trace>
  <inkml:trace contextRef="#ctx0" brushRef="#br0" timeOffset="44433.12">3404 11571 0,'0'0'16,"0"-35"-16,0-18 15,0 35 1,-17 36 15,-19 52-15,36-17 0,0-17-16,0 87 31,18 36-16,-18 0 1,0-1 0,-35-105-16</inkml:trace>
  <inkml:trace contextRef="#ctx0" brushRef="#br0" timeOffset="44500.085">3263 12488 0,'-17'0'32,"17"-17"-17,0-1-15,17-35 16</inkml:trace>
  <inkml:trace contextRef="#ctx0" brushRef="#br0" timeOffset="45047.95">3528 12030 0,'17'-18'16,"-34"36"-16,34-71 0,-17 35 16,0 53 15,0 1-16,0 17 1,0-18-16,36 53 16,-1-35-1,36-35 1,-1-36 0,1-53-1,-1-52 1,-52 17-1,-18 53 1,-35 106 15,35-35-31,-18 70 16,18 71 0,18 17-1,-1-17 16,-17-18-15,0-53 0,-35-35-1,-36-35 1,-87-36 0,52-35-1,53-17 1,88-19-1,53-16 1,-35 69-16</inkml:trace>
  <inkml:trace contextRef="#ctx0" brushRef="#br0" timeOffset="45697.042">4180 12065 0,'-17'0'16,"34"0"-16,-34 18 31,17-1-15,0 36-1,0 35 1,0-17-1,0-53-15,0 17 16,-36-35 15,1-88-15,35-36 0,0-17-1,0 106-15,53 0 16,18 70-1,-18 35 17,0 36-17,-18-18 1,-35-35 0,17-53-1,-17-70 1,18-54-1,17 36 1,1 0 0,17 53-1,-1 88 1,-16 35 0,-19 53-1,-17-53 1,0-53 15,0 1-31,0-54 31,18 0-31</inkml:trace>
  <inkml:trace contextRef="#ctx0" brushRef="#br0" timeOffset="46878.941">5045 11924 0,'0'0'0,"-18"0"31,0 0-16,-17 0 1,0 0 0,0 0-1,-1 18 1,1 17 0,17 18-1,1 17 1,17-52-16,0 70 15,0-35 1,35 0 0,0-18 15,18-35-15,0 0-1,18-53 1,-36 0-1,0-17 1,-35-18 0,-17-1-1,-1 54 1,-70 0 0,17 53-1,18 17 1</inkml:trace>
  <inkml:trace contextRef="#ctx0" brushRef="#br0" timeOffset="47327.904">5327 12030 0,'0'0'15,"18"0"1,-1 17 0,1 19-1,-18 34 1,0-52-16,0 70 15,0-17 1,0-36 0,0-53 31,0 1-32,0-72 1,17 54-16,19-106 15,-19 35 1,-17 53 0,0 36-1</inkml:trace>
  <inkml:trace contextRef="#ctx0" brushRef="#br0" timeOffset="47878.06">5838 11977 0,'0'0'0,"0"-18"15,0 36 32,0-1-47,-17 36 16,17 71 15,0-1-15,0 18-1,0-35 1,0-53 0,0 35-1,0-52 1,-18-19 0,18-34-1,-17-19 1,17 19-16</inkml:trace>
  <inkml:trace contextRef="#ctx0" brushRef="#br0" timeOffset="48176.776">5874 11959 0,'0'0'0,"17"-17"16,1-19-1,0 36 1,17 0 0,-17 71-1,-1 17 1,-17 35 0,-35-34-1,0-54 1,-1 18-1,19-53 1,17-18 0</inkml:trace>
  <inkml:trace contextRef="#ctx0" brushRef="#br0" timeOffset="48759.466">6050 11589 0,'0'0'0,"0"-18"0,0 0 16,0 1-16,0 34 31,0 19-16,0 52 1,18 18 0,-18 53-1,17-107 1,-17 54 0,0 18-16,18-54 31,-18-34-16,0-54 1,0-35 0,0-88-1,35 17 1,-17 72 0,35 16-1,17 72 1,1 52-1,-18 18 1,-53-1 0,0-16-1,-18-37 1,1-34 15,17-53-15</inkml:trace>
  <inkml:trace contextRef="#ctx0" brushRef="#br0" timeOffset="48925.846">6579 12030 0,'-17'17'0,"34"-34"0,1 17 16,-18 17 0,0 54-1,0-1 1,0 1-1,0-18 1</inkml:trace>
  <inkml:trace contextRef="#ctx0" brushRef="#br0" timeOffset="49091.97">6597 11765 0,'0'0'0,"0"-18"16,-53 1 15,53 34-15</inkml:trace>
  <inkml:trace contextRef="#ctx0" brushRef="#br0" timeOffset="49491.385">7020 11924 0,'18'0'0,"-36"0"0,36-18 0,-18-17 15,-18 35 32,-17 18-31,0 17-1,-18 53 1,53-70-16,0 88 16,17-18-1,36-18 1,-17-17-1,-36-18 1,-18 1 0,-35-19-1,-35 1 1,0-18 0,52 0-1</inkml:trace>
  <inkml:trace contextRef="#ctx0" brushRef="#br0" timeOffset="50025.104">7108 12312 0,'0'0'0,"18"18"0,-18-1 16,18 1-1,-18-36 32,0 1-31,0-1-16,0-53 16,0 36-16,0-35 15,53-19 16,0 89-15,-1 71 0,-16 17-1,-36-17 1,0-36 0,17-35-1,-17-18 1,36-70-1,-1-35 1,18 17 0,17 88-1,-17 71 1,-17 71 0,-36-1-1,-36-35 1,-52-53-1</inkml:trace>
  <inkml:trace contextRef="#ctx0" brushRef="#br0" timeOffset="51022.975">2575 11553 0,'0'0'16,"18"18"-16,0 0 15,-1-1 1,1 1 0,-1 17-1,-17-17 1</inkml:trace>
  <inkml:trace contextRef="#ctx0" brushRef="#br0" timeOffset="52568.875">8132 12100 0,'17'18'16,"-17"0"15,18-18 1,-1 0 61,1 0-77,35 0-16,0 0 16,35 0-1,106-18 1,-17 0-1,-36 1 1,-53-1 0,-53 18-1,-17 0 1,-18-18 62,0 1-62,0-1-1</inkml:trace>
  <inkml:trace contextRef="#ctx0" brushRef="#br0" timeOffset="52969.134">8961 11871 0,'0'0'0,"0"-18"16,-18 18-1,18 18 48,18 0-63,-1-1 15,1-17-15,35 36 16,17 16 0,-34-16-1,-1-1 17,-35-17-32,0 17 15,-35 35 1,-18-17-1,-18 0 1,18-17 0,0-1-1,36-35 1</inkml:trace>
  <inkml:trace contextRef="#ctx0" brushRef="#br0" timeOffset="78680.085">2134 12806 0,'0'0'0,"0"17"16,0 1 15,18 0-15,0-18 0,-1 0-16,36 0 15,71 0 1,34 0-1,54 0 1,-18-18 0,0 0 15,-18 18-15,-87 0-1,-36 0 1,17 0-1,1-17 1,-1 17 0,-17 0-1,-53-18 79,0 1-78</inkml:trace>
  <inkml:trace contextRef="#ctx0" brushRef="#br0" timeOffset="95185.785">4798 13212 0,'0'0'0,"17"0"47,-17-18-32,0 36 79,0-1-94,18 18 16,-18 54-1,18-1 1,-18 18 0,0-36-1,0-17 1,0-18 15,0-52 0,0-36-15,0-35 0,17 70-16</inkml:trace>
  <inkml:trace contextRef="#ctx0" brushRef="#br0" timeOffset="95784.931">4868 12982 0,'0'0'0,"-17"-17"16,-1 17-1,0 0 1,36 0 0,0 17-1,52 1 1,18 17 0,18 18-1,-70-35-15,52 35 16,53 17-1,-35 18 1,0 1 0,-54-1-1,-34-35 1,-18 0 0,-70 17 15,-1-35-16,-17 18 1,0-17 0,-1 17-1,36-36 1,-17 18 0,35-35-1,70-35 16,71 0-15</inkml:trace>
  <inkml:trace contextRef="#ctx0" brushRef="#br0" timeOffset="96250.158">6103 13317 0,'18'-53'16,"-18"36"-1,0-1 1,0 1-16,-36 17 16,1 0-1,-18 0 1,18 35 0,-18 71 15,18-18-16,35-18 1,17 71 0,36-52-1,18-36 1,17-53 0,0-18-1,-35 0-15</inkml:trace>
  <inkml:trace contextRef="#ctx0" brushRef="#br0" timeOffset="96567.871">6544 13494 0,'0'0'0,"0"-18"0,-35 0 16,-18 18 0,18 36-1,35 34 16,17 1-15,36-18 0,35-36-1,-17-34 1,-18-36 0,-53-35-1,-36-18 1,-34 53-1,-1 53 1,18 18 0,71 34-1</inkml:trace>
  <inkml:trace contextRef="#ctx0" brushRef="#br0" timeOffset="97115.814">6932 13635 0,'0'0'0,"18"17"16,-18 1-1,17-18 1,-17-18 15,0 1-31,-17-18 16,-1-36-1,18-35 1,35 18 0,36 53-1,17 70 1,0 53 0,-35-17-1,-35-36-15,-18 0 31,17-17-15,-17-53 15,18-71-15,0 0 0,-1 88-16,19-17 15,17 53 1,-18 70-1,-35-18 1,0 19 0,0-19-1,-18-17 1,18-71 15</inkml:trace>
  <inkml:trace contextRef="#ctx0" brushRef="#br0" timeOffset="97415.343">7691 13388 0,'0'-18'15,"0"36"-15,0-53 16,0 17 0,0 36-1,0-1 1,0 54-1,52 35 1,-34-53-16,35 70 16,0 18-1,-35-17 1,-36-36 0,-17-53-1,-36 0 1,18-52 15,53-1-31</inkml:trace>
  <inkml:trace contextRef="#ctx0" brushRef="#br0" timeOffset="97682.093">7902 13335 0,'0'0'0,"35"-35"15,18 17 1,18 71 0,-36 18-1,-35 34 1,-17 1 0,-36-53-1,-18-18 1,1-17-1,52-18 17,18-18-32</inkml:trace>
  <inkml:trace contextRef="#ctx0" brushRef="#br0" timeOffset="97881.854">8431 13458 0,'0'0'0,"18"-17"15,-18-1 1,0 36 15,0 52-15,0 1 0,-18-18-1,1-36 1</inkml:trace>
  <inkml:trace contextRef="#ctx0" brushRef="#br0" timeOffset="98048.908">8414 13070 0,'0'0'15,"0"-35"-15,-36-18 16,36 36-1,-17 34 1,17 18 0</inkml:trace>
  <inkml:trace contextRef="#ctx0" brushRef="#br0" timeOffset="98397.033">8767 12965 0,'0'-18'16,"0"0"0,0 54-16,17-72 15,1 54 1,-1 0-1,19 70 1,-36-53-16,17 71 16,-17 88-1,0-71 1,18-17 0,0-35-1,35-71 1,-18-18-1</inkml:trace>
  <inkml:trace contextRef="#ctx0" brushRef="#br0" timeOffset="98747.111">9102 13335 0,'0'0'0,"17"0"47,-17-18-47,18 1 15,17-36 1,-35 18 0,0 17-16,-35 36 31,17-1-31,-35 71 15,18 1 1,35-1 0,0-35 15,35-18-15,71-17-1,-71-18-15</inkml:trace>
  <inkml:trace contextRef="#ctx0" brushRef="#br0" timeOffset="99111.87">10160 12859 0,'0'0'0,"0"-18"15,-35 18 1,17 0 0,18 18-1,-18 52 1,18 18-1,0 54 1,0-1 0,18-18-1,0-35 1,-18-52 0</inkml:trace>
  <inkml:trace contextRef="#ctx0" brushRef="#br0" timeOffset="99279.984">9984 13335 0,'-18'0'0,"36"0"15,-71-35 1,35-1 0,53 19-1,71-18 1,0-1-1,-71 36-15</inkml:trace>
  <inkml:trace contextRef="#ctx0" brushRef="#br0" timeOffset="99429.17">10407 13141 0,'18'18'16,"-1"-1"0,-17 54-1,0-18 1,-35-212-16,70 388 15,-35-211 1,0 0-16</inkml:trace>
  <inkml:trace contextRef="#ctx0" brushRef="#br0" timeOffset="99578.883">10389 12947 0,'0'0'0,"0"-35"0,0 17 16,0 0 0,18 18-1,-18 18-15</inkml:trace>
  <inkml:trace contextRef="#ctx0" brushRef="#br0" timeOffset="100094.201">10601 13388 0,'0'0'0,"0"18"31,0-36-15,0-17 0,0-1-1,0-69 1,0-1-1,0 53 1,53 53 0,0 53-1,0 17 1,0 1 0,-36-18-1,-17-71 32,0-17-47,18-71 16,35 18-1,35 35 1,-53 53 0,53 17-1,54 72 1,-125-1-1,-17-18 1,-35 1 0,-18 0-1,-18-54 1</inkml:trace>
  <inkml:trace contextRef="#ctx0" brushRef="#br0" timeOffset="100444.849">11536 13106 0,'0'0'16,"0"-18"-16,35 0 47,18 1-32,-18-19 1,1 1 0,-36 18-1,-53 34 1,-36 54 0,1 35-1,35-1 1,53-87-16,36 70 15,17-52 1,52-19 0,-52-34-1</inkml:trace>
  <inkml:trace contextRef="#ctx0" brushRef="#br0" timeOffset="102958.409">12541 13123 0,'-17'0'16,"17"18"-1,0 0 32,-18-18-31,36 0 15,-1 0-31,71 0 31,18 0-31,-53-18 16,106 18 0,-53 0-1,-36 0 1,-52 0 0,-36-18 62,18 1-63,0-1 1</inkml:trace>
  <inkml:trace contextRef="#ctx0" brushRef="#br0" timeOffset="103339.931">13159 12982 0,'0'0'0,"0"-17"16,-18-1-1,18 36 48,0-1-63,18-17 15,52 18 1,-52-1-16,35 1 16,17 17-1,-34-17 1,-19 35 0,-17-18-1,-35 18 1,-53 0-1,-18 18 17,0-1-17,53 1 1</inkml:trace>
  <inkml:trace contextRef="#ctx0" brushRef="#br0" timeOffset="106051.511">14217 13017 0,'-18'0'62,"18"18"-62,0 0 0,0-1 16,0 1 0,0 35-1,0 0 1,0-18-1,0-52 17,-17-1-17,17 0-15,0-35 16,35-70 0,35 52-1,1 54 1,17 34-1,-17 36 1,-18 18 0,-18-18-1,-35-36 17,18-17-32,-18-53 31,0-17-16,53-1 1,35 18 0,-18 89-1,1 52 1,-54-18 0,-17 36-1,0-35 1,0-18-1,0-71 17</inkml:trace>
  <inkml:trace contextRef="#ctx0" brushRef="#br0" timeOffset="106417.743">15081 13035 0,'0'0'0,"0"-18"16,0 1 15,18 17-15,0-18 0,-1 1-1,1-19 1,-36 36-1,1 0 1,-19 36 0,19-1-1,17-18-15,0 54 16,0 0 0,35-1 15,18 1-16,0-36 1,-18-35-16</inkml:trace>
  <inkml:trace contextRef="#ctx0" brushRef="#br0" timeOffset="106734.724">15522 12682 0,'0'0'0,"-17"-70"16,-1 52-16,18 1 15,-18 34 1,18 18 15,0 1-31,18 17 16,-18 52-1,18 19 1,-18-1 0,0 1-1,0-18 1,0-71 0</inkml:trace>
  <inkml:trace contextRef="#ctx0" brushRef="#br0" timeOffset="106933.781">15381 12929 0,'0'0'16,"-35"-17"-16,17-19 16,18 19-1,53 17 16,35-18-15,0-17 0,-70 17-16</inkml:trace>
  <inkml:trace contextRef="#ctx0" brushRef="#br0" timeOffset="107383.152">15716 12612 0,'0'0'0,"-17"0"31,17 17-15,0 54 0,0-53-16,0 87 15,0 1 1,0-35 0,0 17 15,0-53-16,0-17 1,0-71 0,35-18-1,18-17 1,17 35 0,1 53-1,-18 36 1,-18 17-1,-35 35 1,0-18 0,0 1-1,0-36 1,0-17 0,18-36-1,-1 18 1</inkml:trace>
  <inkml:trace contextRef="#ctx0" brushRef="#br0" timeOffset="107764.8">16369 12947 0,'0'0'0,"0"-18"16,0 36 15,-18 0-31,18 17 16,-17 18-1,17-18-15,0 36 16,35-1 0,18-35-1,17-17 1,-17-53 15,-35 0-31,17-18 16,-17-89-1,-36 90 1,-35 16 0,-17 19-1,-1 34 1,36-17-16</inkml:trace>
  <inkml:trace contextRef="#ctx0" brushRef="#br0" timeOffset="108314.59">16898 12982 0,'0'0'0,"0"-17"32,-18 17-17,1 0 1,-19 52 0,19 19-1,17 17 1,17 0-1,19-52 1,17-36 0,17-53-1,-17-71 1,-53 89-16,35-124 16,-17-17-1,-18 35 16,0 70-15,-35 71 0,17 0-1,18 106 1,0 0 0,0 35-1,18-18 1,-18 19-1,0-54 1,0-53 0</inkml:trace>
  <inkml:trace contextRef="#ctx0" brushRef="#br0" timeOffset="109047.889">17851 12859 0,'0'0'0,"-18"0"16,0 0 0,1 0-1,-1 0-15,-53 53 16,19 0 0,34 35-1,53-18 1,53-17-1,1-53 1,-19-35 15,-35-71-15,-35 0 0,-35 36-1,-18 34 1,0 36-1,36 0-15,-1 36 16</inkml:trace>
  <inkml:trace contextRef="#ctx0" brushRef="#br0" timeOffset="109396.116">18133 12894 0,'0'0'0,"17"-18"31,1 36 0,-18 17-15,35 36 0,1-1-1,-1-17 1,0-35-1,0-18 1,-17-53 0,0-35-1,-18 0 1,0 70-16,0-35 16,0 35-1,-18 18 1</inkml:trace>
  <inkml:trace contextRef="#ctx0" brushRef="#br0" timeOffset="109728.911">18556 12876 0,'18'18'0,"-1"-18"16,1 0-1,0-18 1,-1 1 0,-17-1-1,18 0-15,-18-17 16,0 18 0,-18 17-1,-17 17 1,0 36-1,35 18 1,0-1 0,53-17 15,0 0-15,-1-53-1</inkml:trace>
  <inkml:trace contextRef="#ctx0" brushRef="#br0" timeOffset="110245.768">18874 12806 0,'0'0'0,"0"17"46,0 1-30,0 0-16,0-1 16,0 36-1,0-17-15,0 16 16,0-16 0,0-54 15,17-17-16,1-36 1,17-17 0,-17 18-1,-1 17 17,-17 35-17</inkml:trace>
  <inkml:trace contextRef="#ctx0" brushRef="#br0" timeOffset="110644.965">19332 12453 0,'0'0'0,"-17"-18"0,17 1 16,0 34 15,0 1-15,0 17-1,17 71 1,1-18-1,-1 18 1,-17 0 0,0-35-1,-17-36 1,17 18 0,17-53-1,19-18 1,-19 0-16</inkml:trace>
  <inkml:trace contextRef="#ctx0" brushRef="#br0" timeOffset="110960.208">19632 12771 0,'-18'-18'0,"36"36"0,-71-36 31,0 36-15,18 34-1,0 19 1,35-53-16,0 17 16,53 18-1,17-36 1,1-34 0,-18-36-1,-36-35 1,-17 17-1,-53 1 1,-17 70 0,17 17-1,35 1 1</inkml:trace>
  <inkml:trace contextRef="#ctx0" brushRef="#br0" timeOffset="112741.146">20055 12788 0,'0'-17'31,"0"-1"0,0 0-15,-17 1 0,-1 17-16,-17 0 15,-18 0 1,18 17-16,-1 36 16,1 0-1,53 18 16,17-36-15,36 0 0,-1-35-1,1-53 1,-54-17 0,-17 17-1,0 35 1,0 53 15,0 18-15,0 0-1,36 0 1,-1-35 0,0-18-1</inkml:trace>
  <inkml:trace contextRef="#ctx0" brushRef="#br0" timeOffset="113424.012">20814 12206 0,'0'-18'31,"-18"18"-15,1 18 0,-1 53-1,18 34 1,-18 1 15,1 18-15,-19-18-1,1-18 1,17-53-16,-17 36 16,18-36-1,17-17 1,0-36 15,35-35-15,0-18-1,-35 1 1,-18 17 0,-70 53-1,-18 0 1,18 35-1,18 18 17,52-18-32,18 36 15,18-18 1,52 0 0,-17-18-1,53-35 1,17 0-1,36-70 1,-53-19 0</inkml:trace>
  <inkml:trace contextRef="#ctx0" brushRef="#br0" timeOffset="113588.822">20937 12841 0,'53'-18'32,"-106"36"-17,89-18 1,-36 18-16,-18 17 31,0 0-15,1-17-1,-1-18 1</inkml:trace>
  <inkml:trace contextRef="#ctx0" brushRef="#br0" timeOffset="113671.929">20973 12665 0,'35'-71'16,"-88"177"-16,71-141 0</inkml:trace>
  <inkml:trace contextRef="#ctx0" brushRef="#br0" timeOffset="113739.205">21026 12506 0,'0'18'32,"0"-1"-32,0 1 0</inkml:trace>
  <inkml:trace contextRef="#ctx0" brushRef="#br0" timeOffset="114088.111">21026 12859 0,'0'-353'0,"0"741"15,0-370-15,0 17 16,17-35 15,-34-124-31,17 160 0,17 34 16,-17-105-1,0 17-15,18-52 16,17 17 0,18 18-1,18 52 1,-36 36 0,-18 0-1,-17 0 1,0-18-1,-17 1 1,34-36 31,-17-18-47</inkml:trace>
  <inkml:trace contextRef="#ctx0" brushRef="#br0" timeOffset="114636.885">21467 12788 0,'0'-17'15,"0"34"1,-36-34 0,19 34-1,-1 18 1,18 1 0,0-19-1,18 1-15,17-18 16,18 0-1,-18-35 1,-17-18 15,-18 0-15,0 35 0,-36 54 15,1 16-16,0 37 1,35-36-16,-18 35 16,1 123-1,-1 54 1,-17-106 0,-1-71-1,-34-17 1,-18-54-1,-1-52 1,19-89 15,105-34-15,71-19 0,35 36-1,-35 53 1,-53 70-16</inkml:trace>
  <inkml:trace contextRef="#ctx0" brushRef="#br0" timeOffset="122075.885">4745 14940 0,'-35'0'31,"17"0"-31,-17-35 16,35 0 0,17-36 15,19 36-16,34 35 1,1 35 0,-36 36-1,-35 17 1,-35 0 0,-36-17-1,18-54 1,0-17-1,36-17 1,17-19 0,35 36-1,18 0 1,0 36 0,-18 16-1,0-16 16,1-1-15,17-17 0,-18-18-1,-18-18-15</inkml:trace>
  <inkml:trace contextRef="#ctx0" brushRef="#br0" timeOffset="122659.231">5045 14482 0,'0'0'0,"-18"-18"0,0 18 0,1-35 16,17 52 31,17-17-32,54 53 1,17 35 0,36 1-1,-36 16 1,-53-87-16,36 70 16,-18-53-1,17 1 1,-35-36-1,-35 17 1,18-17 15,-18 18-15,0 0 0,-35 17-1,-18 0 16,-18 36-15,36-36-16,-88 53 16,34-17-1,-69 35 1,87-53 0,53-36-1,54-52 16,-1 17-31,0-17 16</inkml:trace>
  <inkml:trace contextRef="#ctx0" brushRef="#br0" timeOffset="123607.042">6121 14658 0,'0'0'0,"0"-18"32,0 36-17,17-18-15,19 88 16,-19 0 15,1 36-15,-18-1-1,-35-17 1,17-53 0</inkml:trace>
  <inkml:trace contextRef="#ctx0" brushRef="#br0" timeOffset="124040.378">6138 14534 0,'0'-35'0,"0"70"0,0-87 0,18 34 15,53-17-15,87 17 16,-17 18 15,-52 35-15,-89 18-1,-36 0 1,-70 18 0,18-18-1,18-1 1,52 19-1,36-36 1,52 36 0,36-1-1,-35-17 1,-18 18 0,-53-36-1,0 0 1,17-35 15,36-17-15</inkml:trace>
  <inkml:trace contextRef="#ctx0" brushRef="#br0" timeOffset="124471.376">6932 14940 0,'0'18'0,"0"-36"0,0 36 62,0-1-62,0 1 16,0 0-16,35 35 16,18-18-1,0-35 1,18 0-1,-18-18 17,0-52-17,-18-19 1,-18 19 0,-17 88 15,-17 17-16,17 35 1,0-52-16,0 35 16,35 0-1,0-18 1,-17-17 0</inkml:trace>
  <inkml:trace contextRef="#ctx0" brushRef="#br0" timeOffset="124771.709">7391 15152 0,'0'0'15,"17"-18"1,1 18-16,-18-53 31,18 0-15,-18 0 0,17-52-1,1 52-15,17-36 16,36 54-1,-1 88 1,18 35 0,-70-17-1,0 17 1,-18 0 0,-53-35-1,35-35 1</inkml:trace>
  <inkml:trace contextRef="#ctx0" brushRef="#br0" timeOffset="127200.794">8608 14517 0,'0'-18'15,"17"1"1,1 34 15,0 1-15,-1 17-16,1 18 16,0-18-1,-18 36 1,0 88-1,-18-71 1,18-18 0,0-52-1</inkml:trace>
  <inkml:trace contextRef="#ctx0" brushRef="#br0" timeOffset="127400.897">8537 14870 0,'-17'0'0,"34"0"0,-70-18 16,53 0-1,0 1 1,71 17 0,17-18 15,36-17-16,-36 17-15</inkml:trace>
  <inkml:trace contextRef="#ctx0" brushRef="#br0" timeOffset="127551.251">9013 14693 0,'18'0'0,"0"0"16,-18 35 0,-36-70-16,89 106 15,-53-54-15,18 19 16,0 17-1,-18-36 1,17-17 0</inkml:trace>
  <inkml:trace contextRef="#ctx0" brushRef="#br0" timeOffset="127700.176">9119 14517 0,'0'-35'16,"0"123"-16,0-141 0,0-53 15,0 53 1,0 71 0,0-1-1,36 36-15</inkml:trace>
  <inkml:trace contextRef="#ctx0" brushRef="#br0" timeOffset="128217.304">9402 14887 0,'0'18'0,"17"-1"16,-17-52 15,-17-18-15,17 18-1,-18 0 1,18-53-1,18 35 1,34 35 0,19 53-1,0 36 1,-19-1 0,-34-17-1,0-35 1,-18-53 15,0-36-15,0 36-16,17-36 15,54 1 1,17 52 0,36 71-1,-54 35 16,-35 0-15,-52 36 0,-18-71-1,17-53 1</inkml:trace>
  <inkml:trace contextRef="#ctx0" brushRef="#br0" timeOffset="128582.355">10283 14764 0,'0'-18'32,"0"0"-17,36 1 1,-36-1-1,35-35 1,-17-17 0,-18 52-1,-36 0 1,-34 71 0,35 36-1,35 34 1,0-17-1,35-36 1,0-34 0,18-1-1,18-53 1</inkml:trace>
  <inkml:trace contextRef="#ctx0" brushRef="#br0" timeOffset="129215.731">11254 14711 0,'0'0'0,"-18"17"0,-17-17 15,17 18 1,-17 0-1,52-18 64,19 0-79,-1 0 15,18 0-15,141 0 16,35 0-1,-17 0 1,-89 0 0,-52 0-1,-53 0 1,-1 0 0,-34 0 30,-1 0-14,18-18-17,-18 0 1,1 1-16</inkml:trace>
  <inkml:trace contextRef="#ctx0" brushRef="#br0" timeOffset="129515.022">12065 14640 0,'0'-53'31,"-18"36"-31,36 87 16,-53-140 0,35 52-1,0 36 1,17-1 0,19 19-1,17 34 1,-1 1-1,-34-36 17,0-17-32,-18 52 15,0-17 1,-71-18 0,-17 1-1,17-19 1,36-17-16</inkml:trace>
  <inkml:trace contextRef="#ctx0" brushRef="#br0" timeOffset="144840.61">12876 14834 0,'0'0'0,"0"18"62,0 0-31,0-1-31,0 1 16,0 17 0,0 18-1,0-18 1,0 1-1,0-19 1,0-34 15,0-36-15,0-36 0,0-16-1,18 69-15,17-17 16,18 18 15,18 53-15,-1 52-1,1 1 1,-36-18 0,-35-18-1,-17-53 16,-1-52-15,18 17 0,18-18-1,-18 54-15,70-1 16,18 53 0,0 36-1,-52 17 1,-36-17 15,-18-1-15,0-34-1,18-19 1,0-34 0</inkml:trace>
  <inkml:trace contextRef="#ctx0" brushRef="#br0" timeOffset="145207.455">13670 14870 0,'18'0'78,"-1"-18"-78,1-17 15,-18-18 1,0 35 15,-18 36-15,1-1 0,-1 19-1,0 17 1,18-18-16,0 35 15,0 1 1,36 0 0,17-54-1,0-17 1</inkml:trace>
  <inkml:trace contextRef="#ctx0" brushRef="#br0" timeOffset="145523.377">14129 14393 0,'-18'-53'31,"18"36"-31,-18 17 16,18 17-1,0 36 1,18-35-16,17 88 16,-17 35-1,-18 0 1,0-35 0,0-18-1,0-35 1</inkml:trace>
  <inkml:trace contextRef="#ctx0" brushRef="#br0" timeOffset="145705.746">14111 14834 0,'0'0'0,"-53"-35"15,-17 0 1,70 17-1,70 0 1,54 1 0,-1-36-1,-88 18-15</inkml:trace>
  <inkml:trace contextRef="#ctx0" brushRef="#br0" timeOffset="146137.8">14464 14323 0,'0'0'0,"0"-36"0,-18 36 16,18 53 15,0 36-15,0-36-16,0 35 16,36 88-1,-36-70 1,0-36-1,0-34 1,17-19 0,-17-34-1,35-54 1,18-35 0,18 18-1,17 71 1,0 69-1,-17 37 1,-54-1 15,-17 0-15,0-35 0,0-35-1,36-18 1</inkml:trace>
  <inkml:trace contextRef="#ctx0" brushRef="#br0" timeOffset="146305.009">15275 14870 0,'-17'0'0,"34"0"0,-34-36 15,-1 19 1,-17 34-1,-1 54 1,36-36 0</inkml:trace>
  <inkml:trace contextRef="#ctx0" brushRef="#br0" timeOffset="146471.571">15240 15152 0,'18'0'16,"35"0"-1,-36-18 1,18-17-1,-17-53 1,-159 229-16,282-318 0,-141 107 16,-35 17-1,-18 35 1</inkml:trace>
  <inkml:trace contextRef="#ctx0" brushRef="#br0" timeOffset="147020.168">15875 14922 0,'0'0'0,"0"-17"16,0-18-1,0-1 1,-35 19-1,-18 17 1,-18 17 0,54 1-16,-72 52 15,72 19 1,34-19 0,72-34-1,-1-19 1,18-52-1,-36-53 1,1-71 0,-18-53-1,-53 1 17,-18 105-17,-17 70 1,17 107-1,18 53 1,53 52 0,-18-35-1,-35 0 1,0-53 0,-53-17-1,36-36 1,-1-52-1</inkml:trace>
  <inkml:trace contextRef="#ctx0" brushRef="#br0" timeOffset="147601.35">17022 14640 0,'0'0'0,"-18"0"0,0 0 15,1-17 1,-19 17 0,1 17 15,17-17-31,-17 36 15,0 34 1,35 18 0,35-17-1,36-18 1,-1-36 0,1-52-1,-36-71 1,-35-17-1,-18 35 1,-17 52 0,-35 19-1,34 34 1,36 36 0</inkml:trace>
  <inkml:trace contextRef="#ctx0" brushRef="#br0" timeOffset="148000.108">17321 14693 0,'0'-17'31,"0"34"16,18 1-47,-18-1 0,18 36 16,-1-17-16,36 52 15,18-35 1,-36-18 15,-17-35-15,17-18-1,0-52 1,-17-18 0,-18-36-1,0 71 1,-18 18 0</inkml:trace>
  <inkml:trace contextRef="#ctx0" brushRef="#br0" timeOffset="148351.48">17798 14711 0,'17'17'16,"1"-17"-16,17 0 31,-17-17-16,-18-18 1,17-36 0,-17 18-1,-17 18 1,-36 35 0,0 53-1,18 70 1,35-35-1,35-17 1,0-36 0,36 0-1,-1-17 1,-52-36-16</inkml:trace>
  <inkml:trace contextRef="#ctx0" brushRef="#br0" timeOffset="148634.036">18115 14676 0,'18'-36'16,"-1"19"0,-52 70-16,88-89 15,-35 54-15,-1 17 16,-17 53 0,0-17-1,0-18 1,-17-53 15,-1 0-31,0-53 16,18-35-1,36-18 1,-19 35 0,-17 18 15,18 36-31</inkml:trace>
  <inkml:trace contextRef="#ctx0" brushRef="#br0" timeOffset="148983.769">18380 14676 0,'0'0'0,"17"0"15,1 0 1,0 35-1,-1 35 1,-17 1 0,0-18-1,-17-18 1,17 0 0,0-70 30,0-35-30,35-36 0,0 0-1,-17 35 1,-1 54 0,1 17-16</inkml:trace>
  <inkml:trace contextRef="#ctx0" brushRef="#br0" timeOffset="149165.157">18715 14676 0,'0'17'0,"-18"-52"16,36 88-16,-1-36 15,-34-69-15,34 122 0,-17-35 16,18 36 0,-18-36-1,-18 0 1,1-17 15</inkml:trace>
  <inkml:trace contextRef="#ctx0" brushRef="#br0" timeOffset="149300.495">18838 14446 0,'0'-35'16,"0"70"-16,0-88 0,0 0 15,-17 36 1,-1 17 0</inkml:trace>
  <inkml:trace contextRef="#ctx0" brushRef="#br0" timeOffset="149965.766">19562 14199 0,'17'-17'0,"-34"34"0,34-52 16,1 0-1,-18 52 17,0 1-32,17 17 15,-17 1-15,18 69 16,-18 54 0,-35-18-1,0-17 16,-1-36-15,19-53 0,-1-17-1,18-36 1,18-35 0,-1-53-1,-17 1 1,0 34-1,-88 53 1,-18 54 0,18 34-1,0 18 1,70 1 0,18-1-1,53-18 16,35-34-15,18-36 0,18-18-1,-1-70 1,-88 53-16</inkml:trace>
  <inkml:trace contextRef="#ctx0" brushRef="#br0" timeOffset="150131.591">19826 14764 0,'53'-71'46,"-53"89"-46,0-1 16,-18 36 0,-17-70-16,35 87 15,-18-17 1,1-18 0,17-52 15,0-1-31</inkml:trace>
  <inkml:trace contextRef="#ctx0" brushRef="#br0" timeOffset="150264.982">19861 14552 0,'18'-106'15,"-18"71"1,-35 229-16,70-423 0,-53 405 0,36-405 16,-18 211-16,0 53 31,0 1-16</inkml:trace>
  <inkml:trace contextRef="#ctx0" brushRef="#br0" timeOffset="150630.702">19985 14834 0,'0'18'0,"0"-36"0,-18 71 15,18-35 1,-17-71 15,17 35-15,0-70-1,17 18 1,18-36 0,1 53-1,34 88 1,-17 53-1,0 53 1,-53-52 0,0-37-1,0-16 1,-17-19 0,52-34 15</inkml:trace>
  <inkml:trace contextRef="#ctx0" brushRef="#br0" timeOffset="151229.725">20549 14534 0,'0'0'16,"0"-17"-16,-17 34 31,-1-17-15,-17 36-1,-1 17 1,36 0 0,36-1-1,17-34 1,-36-18-16,54 0 16,-18-53-1,0-17 1,-36-1-1,1 1 1,-18 52 15,-35 36-15,-18 70 0,0 0-1,18 53 1,-1 0-1,1 18 1,0 17 0,-18-17-1,0 0 1,0-71 0,0-35-1,18-53 1,-18-106-1,18-53 17,35-35-17,70 0 1,54 53 0,-54 53-16</inkml:trace>
  <inkml:trace contextRef="#ctx0" brushRef="#br0" timeOffset="151743.772">20655 14482 0,'-18'0'32,"36"-18"-1,0 18-16,-1 0-15,19 0 16,-1 0 0,0 0 15,-17 18-15,-18-1 15</inkml:trace>
  <inkml:trace contextRef="#ctx0" brushRef="#br0" timeOffset="155507.237">15293 14870 0,'-18'17'156,"1"-17"-140,-1 0-1,18 18 1,-18-18 0,18 35-1,-17-17 1,17-1 0,0 1-16,-18-18 15,18 18 48,0-1-48,0 1 1,0 0 0,0-1 15,18-17-16,-18 18 1,0 0 0,17-18-1,1 0 1,0 0 0,-1 0-1,1 0-15,0-18 16</inkml:trace>
  <inkml:trace contextRef="#ctx0" brushRef="#br0" timeOffset="-78295.16">12771 15769 0,'-18'18'0,"0"-18"15,-17 0 1,0 0 0,17 0-1,36 0 126,17 0-141,0 0 15,1 0-15,69 0 16,125 0 0,-107 0-1,-70 0 1,-35 0 0,-18-18 62,17 1-63,1-1-15,-18 0 16</inkml:trace>
  <inkml:trace contextRef="#ctx0" brushRef="#br0" timeOffset="-77818.486">13282 15610 0,'0'0'0,"-35"-17"16,17 17-1,1 0 1,34 0 31,1 17-32,17 1 1,0 0 0,1-1-16,34 19 15,-35-19 1,1 19-1,-36-19 1,0 54 0,-36-36-1,-34 18 1,-1 0 0,1-18-1,35-35 1,17 18-1,18-36 1,35 0 0</inkml:trace>
  <inkml:trace contextRef="#ctx0" brushRef="#br0" timeOffset="-77486.316">13776 15716 0,'0'0'0,"0"-17"16,0-1-1,0 0 1,0 71 15,0-35-15,18 17-16,-18 36 15,0-18 17,17 0-17,-17-71 1</inkml:trace>
  <inkml:trace contextRef="#ctx0" brushRef="#br0" timeOffset="-77320.849">13811 15452 0,'0'0'16,"-17"-36"-16,-1 1 15,0 0 1,36 52 31</inkml:trace>
  <inkml:trace contextRef="#ctx0" brushRef="#br0" timeOffset="-76905.007">14111 15822 0,'0'0'0,"35"35"16,1 1-1,-19-19 1,1-17 0,-18-35 15,-35-18-16,35-35 1,0-18 0,35 35-1,-17 71 1,52 0-16,54 71 16,-36 17 15,-35 18-16,-53 0 1,0-53 0,-18 0-1,18-71 1</inkml:trace>
  <inkml:trace contextRef="#ctx0" brushRef="#br0" timeOffset="-76337.813">14834 15328 0,'0'0'0,"-17"-53"31,17 71 16,0 0-47,0 34 16,17 1 0,1 88-1,17 1 1,-17-37-1,-18-69-15,17 52 16,1-53 0,-18-52 31,0-1-47,18-70 15,-1-36 1,1 89-1,35-36 1,0 71 0,0 89-1,-18-19 1,-17 18 0,-18 1-1,0-19 1,-18-52-1</inkml:trace>
  <inkml:trace contextRef="#ctx0" brushRef="#br0" timeOffset="-75955.561">15434 15752 0,'0'0'0,"-18"0"0,1 0 16,34 0 15,1-18-15,0 18 0,17-35-1,0-18 1,-35 0-1,0 35 1,-17 18-16,-36 18 16,0 35-1,53 35 1,0 18 0,17-18-1,36-35 16,0-18-15,-35-35-16</inkml:trace>
  <inkml:trace contextRef="#ctx0" brushRef="#br0" timeOffset="-75672.759">15804 15804 0,'0'-17'0,"0"34"0,18-34 16,17 52-1,-17 18 1,0 18 0,-18-36-1,0 0 1,-18-53 15,18-34-15,0-107 15,35 71-15,1 17-1,-19 53 1</inkml:trace>
  <inkml:trace contextRef="#ctx0" brushRef="#br0" timeOffset="-75438.969">16298 15804 0,'0'0'0,"18"0"16,0 0-1,-18 18 17,17 0-32,-17 35 15,0 17 1,-17-17 15,-1-35-15,-17-18-16</inkml:trace>
  <inkml:trace contextRef="#ctx0" brushRef="#br0" timeOffset="-75288.619">16281 15610 0,'0'0'0,"0"-88"15,0-18 1,0 89 0,0 34 15</inkml:trace>
  <inkml:trace contextRef="#ctx0" brushRef="#br0" timeOffset="-74940.886">16704 15363 0,'0'18'47,"0"0"-47,0 35 16,0-18-16,18 88 15,-18 19 1,0-19 15,-18-70-15,18-18-16</inkml:trace>
  <inkml:trace contextRef="#ctx0" brushRef="#br0" timeOffset="-74757.908">16704 15804 0,'0'0'0,"0"-17"0,-18-1 16,36-35-1,53 18 1,17 17 0,-71 1-16</inkml:trace>
  <inkml:trace contextRef="#ctx0" brushRef="#br0" timeOffset="-74357.546">17268 15540 0,'0'0'16,"0"-18"-16,0 1 16,0-1-1,-52 18 1,-37 53-1,36 35 1,36-17 0,17 17-1,35-18 1,53-34 0,-17-36-1,-1-106 1,-17 18 15,-53 35-31,0 17 31,-17 89 1,-1-17-32,18 52 15,0-18 1,18-17-1</inkml:trace>
  <inkml:trace contextRef="#ctx0" brushRef="#br0" timeOffset="-74025.816">17551 15928 0,'17'-53'31,"-17"35"-15,0 1-16,0-19 16,18-52-1,35 0 1,17 53 0,1 52-1,-18 54 1,-35 0-1,-18 52 1,-18-35 0,-17-35-1,17-35 1,0-18 0</inkml:trace>
  <inkml:trace contextRef="#ctx0" brushRef="#br0" timeOffset="-73708.596">18097 15716 0,'0'0'0,"0"-17"0,0-1 32,0 0-32,-17 36 46,-1 17-30,1 36 0,17-18-1,0 0 1,0-36-16,17 36 16,18-35-1,18-18 1,18-53-1,-18 18 1</inkml:trace>
  <inkml:trace contextRef="#ctx0" brushRef="#br0" timeOffset="-73358.503">18486 15699 0,'0'-18'15,"0"71"-15,0-88 0,-18-18 16,18 35-1,0 0 1,0 1 0,0-1-1,0 0 1,0 1 0,-35 17-1,-1 0 1,1 70-1,0 1 1,35-53-16,0 87 16,17-34 15,54-18-15,-36-53-16,18 0 15,53-35 1,-88 17-16</inkml:trace>
  <inkml:trace contextRef="#ctx0" brushRef="#br0" timeOffset="-41926.517">17304 15187 0,'-18'0'16,"0"0"-1,1 0 1,-1 0-16,-17 0 16,-18 0-1,0 18 1,0-18 0,18 0-1,17 0 1,1 17-1,-1-17 1,36 0 78,-1 0-94,19 0 15,16 0 1,72 0 0,17 0-1,-18 0 1,-70 0-16,53 0 16,0 0-1,0 0 1,0 0-1,-53 0 1,0 0 15,17 0-15,1 0 0,-1 0-1,1 0 1,17 0-1,-17 0 1,70 0 0,-36 0-1,19 0 1,-18 0 0,0 0-1,-36 0 1,1 0-1,17 0 1,-18 18 15,1-18-15,0 0 0,-18 0-1,-18 0 1,0 0-1,36 0 1,-18 0 0,-1 0-1,-16 0 1,-19 0 0,1 0-1,17 0 1,1 0-1,-1 0 1,0 0 0,-17 0 15,-1 0 16,-34 0 109,-1 0-140,0 0-16,-17-18 15</inkml:trace>
  <inkml:trace contextRef="#ctx0" brushRef="#br0" timeOffset="-40145.453">6438 15469 0,'0'0'0,"-17"0"0,-1 0 16,0 0-1,18-17 1,-17 17 15,-1 0-15,36 0 31,-1 0-32,1 0 1,70 0-1,53 0 1,18 0 0,-36-18-1,36 0 1,-124 18-16,71 0 16,-53-17-1,-18 17 1,-17 0 15,0 0-15,17 0-1,36-18 1,-18 0 0</inkml:trace>
  <inkml:trace contextRef="#ctx0" brushRef="#br0" timeOffset="-39525.519">9278 15205 0,'0'0'0,"-35"17"15,-1-17 1,1 18 0,18-18-1,34 0 32,18 0-31,1 0-16,105-18 15,159-17 1,17 17 0,-123 1-1,-123 17 1,-36 0-16,0 0 16,-17 0-1,-36 0 63,1 0-62,-1-18-16,0 1 16</inkml:trace>
  <inkml:trace contextRef="#ctx0" brushRef="#br0" timeOffset="-35496.36">9507 12718 0,'-17'0'63,"34"0"77,1 0-108,0 0-32,-18 17 15,17-17-15,1 18 16,17 0 0,-17-1-1,-1 1 1,1-1 15,0-17 32,-1 0-63,1-17 15,53-18 1,70-71-1,-88 70-15,141-140 16,-36 53 0,-69 52-1,-54 36 1,-35 17 0,17 18-1,1-18 110,-18 1-125,18-1 16</inkml:trace>
  <inkml:trace contextRef="#ctx0" brushRef="#br0" timeOffset="-25868.996">706 17304 0,'0'-18'16,"-18"18"-16,18-18 31,-18 36 63,18 0-79,0-1-15,0 19 16,-17-19-16,17 36 16,-18 18-1,18-1 1,-18 1 0,18-18-1,0-18 1,0-17-1,0-36 64,18 18-64,0-18 1,17 1-1,0 17 1,36 0 0,-18-18-1,0 18 1,-18-17 0,-35-1-1,0-35 1,0-18-1,-18 36 1,18 17 0,0 1 15,0 34-31,0 19 31,18 34-15,17 1-1,-17 17 1,-1-70-16,-17 70 16,0-53-1,0 18 1,-35-71 15,35-17-15</inkml:trace>
  <inkml:trace contextRef="#ctx0" brushRef="#br0" timeOffset="-25186.656">900 17057 0,'-18'0'0,"36"0"0,-54 0 15,54 0 32,17 0-31,18 35-1,18 0 1,17 18 0,35 0-1,-52-18 1,-36-17 0,36 53-1,-1-36 1,-17 18-1,-18-36 1,-35 54 0,18-53-1,-18-1 1,0 1 0,-35 17-1,0 18 1,-36 18-1,-17 35 1,-36 17 0,19 18-1,16-35 17,54-53-32,17-18 31,18-52 0,36-36-15</inkml:trace>
  <inkml:trace contextRef="#ctx0" brushRef="#br0" timeOffset="-17465.011">2857 17339 0,'0'-35'32,"0"17"-32,0 0 15,0 36 32,0 17-47,-17 54 16,-1-19-1,18-17 1,-17 35 0,-1 0-1,0-35 1,1-17 0,17-54-1,0-35 1,0-70-1,35-89 1,18-17 0,-18 123-1,0 0 1,1 106 0,34 88-1,-17-17 1,0 70 15,-35 0-15,-1-18-1,-17-52 1,0 52 0,0-87-1,18-36 1,17-36-1,-35 19-15</inkml:trace>
  <inkml:trace contextRef="#ctx0" brushRef="#br0" timeOffset="-17264.389">2840 17515 0,'0'0'0,"-18"0"16,-17 0-16,17 0 15,18 0 17,36 0-17,52 0 1,0-17 0,18-1-1</inkml:trace>
  <inkml:trace contextRef="#ctx0" brushRef="#br0" timeOffset="-16715.7">3422 17074 0,'0'-35'16,"0"70"-16,0-105 16,-18 52-1,18 36 1,18 17-1,0 0-15,17 36 32,35 52-17,1 19 1,-36-19 0,-35-35-1,0-52 1,0-19-1,0-34 1,0-36 0,0-53-1,53 0 1,18 35 0,17 89-1,18 35 1,-53 17-1,-18 1 1,-53 0 15,-70-1-15,-53-17 0,0-18-1,70-17 1,36-36-1,123-52 1</inkml:trace>
  <inkml:trace contextRef="#ctx0" brushRef="#br0" timeOffset="-16233.671">4392 17427 0,'0'0'0,"-18"0"15,18-17 1,-17-19 0,-1-17-1,18 36 1,0-1-1,-17 18-15,-1 0 16,0 18 0,18 52-1,0 1 1,36 17 0,-1-35-1,18 18 1,-53-36-1,0-18 17,-53 1-17,-18 17 1,-17-17 0,53-18-1,17-35 1,36 17-16</inkml:trace>
  <inkml:trace contextRef="#ctx0" brushRef="#br0" timeOffset="-15800.707">4745 17092 0,'0'0'0,"0"-18"0,-18 1 16,18-1-1,0 1 1,35 17 0,1 0-1,-1 70 1,-17 36-1,-18 17 1,-18-17 0,0 0-1,-17-18 1,17-17 0,18-36-1,0 0 1,53-35-1,71-53 1,-36-17 0,-53 52-1</inkml:trace>
  <inkml:trace contextRef="#ctx0" brushRef="#br0" timeOffset="-15617.127">4939 17427 0,'0'0'0,"-35"0"0,-18 0 32,35 0-17,36-17 1,70 17 0,35-18-1,-34 0 1</inkml:trace>
  <inkml:trace contextRef="#ctx0" brushRef="#br0" timeOffset="-15201.595">5362 17462 0,'0'18'63,"0"0"-63,0-1 0,18 19 16,-18 34-1,17-17 1,-17 0-1,0-71 17,0 1-32,0-54 15,18-52 1,17 52 15,-17 1-15,-18 52-16,18 0 15,-18 36 1</inkml:trace>
  <inkml:trace contextRef="#ctx0" brushRef="#br0" timeOffset="-14669.467">5927 17445 0,'0'0'15,"17"-18"1,-17 1 0,0-1-1,0 0 1,-35 18-1,0 0 1,-18 18 0,-18 52-1,54 1 1,34 0 0,36-36-1,18-17 1,-36-36-1,18-53 1,-53-17 0,0 53-16,0-18 15,0 35 1,-18 36 15,18 52-15,0 1-1,36 0 1,-1-36 0,0-35-1,-17 0-15</inkml:trace>
  <inkml:trace contextRef="#ctx0" brushRef="#br0" timeOffset="-14353.565">6456 17339 0,'0'0'0,"0"-18"0,-35-35 15,17 36 1,0 17 15,-52 35-15,17 36-1,18-1 1,17-17 0,18 35-1,53-17 1,35-36 0,18-35-1,-18-35 1,-17-18-1</inkml:trace>
  <inkml:trace contextRef="#ctx0" brushRef="#br0" timeOffset="-13987.834">6738 16933 0,'0'0'0,"0"-17"15,0-19 1,0 54 15,0 53-15,18 34 0,-1 19-1,-17-1 1,0-52-1,0 35 1,0-71-16,0 36 16,0-36-1,18-17 1,53-36 0,-1-35 15,-52 35-31</inkml:trace>
  <inkml:trace contextRef="#ctx0" brushRef="#br0" timeOffset="-13803.222">6826 17339 0,'-17'0'16,"34"0"-16,-52 0 0,17 0 15,18-18 1,36 1-1,52-1 1,0 0 0,-35 1-1</inkml:trace>
  <inkml:trace contextRef="#ctx0" brushRef="#br0" timeOffset="-13654.685">7091 17251 0,'17'53'31,"-17"-18"-16,0 0 1,0 18 0,0 18-1,-17-71 1,17-247-16</inkml:trace>
  <inkml:trace contextRef="#ctx0" brushRef="#br0" timeOffset="-13504.69">7126 17039 0,'0'-53'16,"0"106"-16,-18-123 15,1 52-15,-1 18 16,1 18 0,17-1-1</inkml:trace>
  <inkml:trace contextRef="#ctx0" brushRef="#br0" timeOffset="-13138.4">7514 17198 0,'0'0'0,"-17"0"15,-19 18 32,36 17-47,-17 35 16,17-17-1,0 35 1,35-35 0,-17-35-16,-1 0 15,36-36 16,-35-53-15,-18-34 0,0-19-1,-36 89 1,-16 17 0,34 71-1</inkml:trace>
  <inkml:trace contextRef="#ctx0" brushRef="#br0" timeOffset="-12788.343">7638 17551 0,'17'0'16,"-34"0"-16,52 0 16,-35-18-16,0 0 15,0-52 1,0-18 15,0-36-15,35 18-1,53 89 1,53 87 0,-17 54-1,-71-54 1,0 36-1,-53-35 1,-18-54-16,-35 19 16,36-36-1,17-18 1</inkml:trace>
  <inkml:trace contextRef="#ctx0" brushRef="#br0" timeOffset="-12357.177">8943 17427 0,'0'0'16,"-18"18"-16,-17-18 15,17 0 1,36 0 15,0 0-31,105 0 16,53-18 15,-52 18-15,-1-17-1,-70 17 1,-70 0 15,-19-18-15</inkml:trace>
  <inkml:trace contextRef="#ctx0" brushRef="#br0" timeOffset="17021.14">9419 17163 0,'-17'0'15,"17"-18"17,-18 18-17,18 18 95,18-1-95,-1-17-15,54 53 16,17 0-1,-53-18 1,0-17-16,36 17 16,-36-17-1,-17 0 17</inkml:trace>
  <inkml:trace contextRef="#ctx0" brushRef="#br0" timeOffset="17262.326">9772 17392 0,'0'-18'15,"0"36"1,-35-36 15,17 18-31,-53 36 16,1-1-1,-18 18 1,35 0 0,0-18-1,0 18 1,53-35 15,18-18-15,35-18-16</inkml:trace>
  <inkml:trace contextRef="#ctx0" brushRef="#br0" timeOffset="26249.163">11254 17145 0,'0'-18'15,"17"18"1,-17-17-16,0-1 16,0 0-1,18 1 1,-18-1-1,-35 18 1,17 0-16,-70 0 16,-18 0-1,18 35 1,0 18 0,35 18-1,53 17 1,17-35-1,54 18 1,-1-54 0,19-17 15,-19-17-15,1-36-1,-54 35-15</inkml:trace>
  <inkml:trace contextRef="#ctx0" brushRef="#br0" timeOffset="26681.77">11747 16704 0,'0'0'0,"0"-18"16,0 36 15,0 0-15,0 35-1,0 52 1,0-69-16,-17 87 16,-1-17-1,1-18 1,-1-17 0,18-18-1,0-36 1,35-34 15,-17-1-15</inkml:trace>
  <inkml:trace contextRef="#ctx0" brushRef="#br0" timeOffset="27214.141">12118 17039 0,'18'-53'31,"-18"36"-31,-18 17 16,0-18-1,-17 18 1,-18 0-1,-17 71 1,17 17 0,53 0 15,0-53-31,0 18 16,35 0-1,-17-53-15,34 18 16,1-54-1,-17-34 1,-19-18 0,-17 35-1,0 35 1,0 36 0,0 35-1,0 17 1,0-17-1,18 0 1,0-18 0,-1-35-1,1 0 1</inkml:trace>
  <inkml:trace contextRef="#ctx0" brushRef="#br0" timeOffset="27663.403">12541 17039 0,'0'-17'15,"0"34"-15,0-70 16,0 36 0,-17-1-1,-1 18 16,0 0-31,-17 18 16,17-18-16,-17 35 16,17 18-1,18 17 1,36-17 0,34 18 15,19 17-16,-37-53 1,-34-17 0,-18 0-1,-53-18 1,-17 0 0,-36 0-1,53 0 1,53-18-1,17-17 1</inkml:trace>
  <inkml:trace contextRef="#ctx0" brushRef="#br0" timeOffset="28029.285">12771 17127 0,'0'0'0,"17"-17"15,36-19 1,-18 19 0,-35-1-1,0 1 1,-17 17 0,-19 0-1,1 35 1,35 18-1,35 17 1,36 1 0,0-1-1,-19 1 1,-52-36 15,-52-17-15,-90-1-1,19-17 1</inkml:trace>
  <inkml:trace contextRef="#ctx0" brushRef="#br0" timeOffset="28861.025">11112 18362 0,'-17'0'32,"-1"0"-1,18 18-15,0-1-1,0 1-15,0 0 16,0-1-1,-17 36 1,-19-18 0,1-17-1,0-18 1,17-18 0,18-70-1</inkml:trace>
  <inkml:trace contextRef="#ctx0" brushRef="#br0" timeOffset="28994.524">11024 18133 0,'0'-36'0,"0"1"16,0 0-1,0 141-15,18-212 32,0 106-32,34 35 15</inkml:trace>
  <inkml:trace contextRef="#ctx0" brushRef="#br0" timeOffset="29410.07">11448 18397 0,'0'18'15,"0"-36"-15,17 36 0,-17 0 16,18-1-1,-18-34 1,0-19 0,0-34-1,35-36 1,18 35 0,0 54-1,70 52 1,-70 18 15,0 18-15,-53-1-1,0 1 1,-35-36 0,0 18-1,35-36 1,53-34-1,0-36 1</inkml:trace>
  <inkml:trace contextRef="#ctx0" brushRef="#br0" timeOffset="29710.434">12224 17851 0,'0'0'16,"-18"-36"-16,18 19 31,0 52 0,0 71-15,0-71-16,0 106 16,0-35-1,0 17 1,0-34-1,-18-19 1,18-87 15,0-1-31,0 0 16</inkml:trace>
  <inkml:trace contextRef="#ctx0" brushRef="#br0" timeOffset="29860.528">12188 18221 0,'-17'0'0,"-54"0"31,54 0-15,52 0-1,35 0-15,-52 0 16,123-18 0,-53-17-16</inkml:trace>
  <inkml:trace contextRef="#ctx0" brushRef="#br0" timeOffset="30226.488">12506 18186 0,'-18'17'16,"36"-34"-16,-36 52 0,18-17 31,18-18-15,0 0-16,35 0 15,-1-36 1,-34 1 15,-18-18-15,-18 35 0,1 18-16,-1 0 15,-17 53 1,35 18-1,0 17 1,35-35 0,0 18-1,18-18 1,-17-53 0</inkml:trace>
  <inkml:trace contextRef="#ctx0" brushRef="#br0" timeOffset="30510.002">12982 18274 0,'35'-35'16,"1"35"-1,-107 35-15,159-70 16,-70 52-16,-18 54 16,0-36-1,0 18 1,0-35-1,-18-36 17,18 0-32,0-52 15,36-54 1,-1 54 0,71-18-1,0 70 1</inkml:trace>
  <inkml:trace contextRef="#ctx0" brushRef="#br0" timeOffset="30924.108">13511 18097 0,'0'-17'0,"0"-1"16,18 18-1,17-35 1,1-36 0,-19 18-1,-17-17 1,0 52-16,-35 1 16,17 34-1,1 54 1,17 70-1,0-35 1,0 53 15,0-1-15,-18-122-16,-17 52 16,-1 0-1,1-53 1,53-123 15,-1 53-31</inkml:trace>
  <inkml:trace contextRef="#ctx0" brushRef="#br0" timeOffset="31074.224">13494 18380 0,'-36'0'15,"72"0"1,-54 0-1,53 0-15,18-18 16,53 0 15,-53 1-31</inkml:trace>
  <inkml:trace contextRef="#ctx0" brushRef="#br0" timeOffset="31522.994">14058 18133 0,'-17'0'16,"-1"0"-1,-35 0 1,-18 35 0,19 18-1,16 0 1,36-18-16,-17 36 15,34-18 1,36-18 0,18-53 15,-1-35-15,1-35-1,-18 18 1,-71 70 15,-17 35-15,17 53-1,18-17 1,0-36 0,18-17-16,-1 17 15,36-35 1,0-18-1</inkml:trace>
  <inkml:trace contextRef="#ctx0" brushRef="#br0" timeOffset="31856.162">14870 18274 0,'-18'-71'31,"-17"54"-15,-1-1 0,125 124-16,-231-212 15,107 141 1,-18 18 0,36 0-1,-1-35-15,0 35 16,18 17-1,36-17 1,17-35 0,35-18-1,35-88 17,-70 70-32</inkml:trace>
  <inkml:trace contextRef="#ctx0" brushRef="#br0" timeOffset="32190.053">15081 18203 0,'18'-17'32,"0"17"-32,-1-18 15,1 0-15,17-35 16,-35 1-1,0 34 1,-53 18 0,-17 70-1,-1 19 1,53 34 15,18-35-15,36-35-1,52-35 1,35-36 0,-52-17-16</inkml:trace>
  <inkml:trace contextRef="#ctx0" brushRef="#br0" timeOffset="33031.178">13670 17198 0,'0'0'16,"-18"0"0,1 0-1,34 0 16,1 0-31,53 0 16,-36 0-16,88 0 16,160 0-1,87 0 1,-35 18 0,-141-18 15,-106 0-16,-35 0 1,-53-18 15,0 0 47,-17 1-62,17-1-16</inkml:trace>
  <inkml:trace contextRef="#ctx0" brushRef="#br0" timeOffset="33321.208">15169 17074 0,'-17'-35'32,"34"70"-32,-34-87 0,-1 34 31,18 36-16,0-1 1,35 18 0,18 18-1,0 0 1,-35 0 0,-18-35-16,0 17 15,-35 18 1,-18-18-1,-53 18 1,53-18 0</inkml:trace>
  <inkml:trace contextRef="#ctx0" brushRef="#br0" timeOffset="34220.581">15434 18221 0,'0'0'0,"-18"0"15,-17 0 1,17 0 0,1 0-1,34 0 32,19 0-47,87 0 16,107 0-1,-54 0 1,-106 0-16,124-18 16,-88 1-1,-88 17 16,0 0-15,-18-18 0,-18 18-1,0-18 1,-17 1 0,0-1-1,17 0 1,-17-17-1,17 18-15,18-19 16,-17 1 0,17 17-1,0 54 1,0 17 0,17-18-1,36 53 1,-53 0 15,-35-17-15,-53-18-1,-36-36 1,71-17-16</inkml:trace>
  <inkml:trace contextRef="#ctx0" brushRef="#br0" timeOffset="36516.259">8749 17498 0,'18'0'31,"-1"0"-16,1 0 1,-1 0-16,1 0 31,0 0 1,-1 17-17,19 1 1,-1 0-1,0-18-15,36 35 16,-18 0 0,52 18-1,37 0 1,16 18 0,1-1-1,-71-35 1,71 71-1,-88-53 1,17 18 15,18-18-15,-18-18 0,-53 0-1,18-17 1,-35-18-1,-1 0 17,-17-18 155,-17 18-187,17-17 16,-18-1-16</inkml:trace>
  <inkml:trace contextRef="#ctx0" brushRef="#br0" timeOffset="36932.104">10319 18062 0,'0'0'0,"0"-17"16,0-1-1,0 0 1,-18 18-1,18 18 32,18 0-31,-1-1 0,1 18-1,17 36 1,-17-18-1,0 0 1,-1 0 0,-17-18-1,-35-17 1,-18 17 0,-35 0-1,53-17-15,-71 0 16,53-18-1,35 0 1,71-36 0</inkml:trace>
  <inkml:trace contextRef="#ctx0" brushRef="#br0" timeOffset="41673.453">16157 16951 0,'0'-18'15,"0"36"63,0 0-62,0-1-16,0 1 16,0 0-16,-17 52 15,17 1 1,17-36-1,1 18 1,17-18 0,53-35-1,-52-18 1,52-52 0,-35-18-1,-36-18 1,-17 53-1,0 35 1,0 71 15,0 18 1,0 17-17,0 0 1,0-35-1,0-35-15,18-18 16,35 0 0</inkml:trace>
  <inkml:trace contextRef="#ctx0" brushRef="#br0" timeOffset="41940.322">16775 17004 0,'0'-35'16,"0"123"-16,0-141 0,0 0 15,0 71 17,0 35-32,0 17 15,0 36 17,0 0-17,0-71-15,0 18 16,0 17-1,0-34 1</inkml:trace>
  <inkml:trace contextRef="#ctx0" brushRef="#br0" timeOffset="42190.587">16898 16933 0,'18'-17'0,"-36"34"16,53-34-16,-17-1 0,35 36 16,0 52-1,-53-17 17,-18 18-17,-52-1 1,-19-34-1,36-1 1,36-35 0</inkml:trace>
  <inkml:trace contextRef="#ctx0" brushRef="#br0" timeOffset="42507.13">17251 16845 0,'0'0'0,"0"-35"32,0 52-1,17 1-16,1 53 1,0 52 0,-18-17-1,-18-35 1,-17 17 0,17-18-1,1-70 1</inkml:trace>
  <inkml:trace contextRef="#ctx0" brushRef="#br0" timeOffset="42689.045">17233 17145 0,'0'-18'16,"0"36"-16,-35-71 0,35 35 31,18 1-16,70 17 1,18 0 0,-18-18-1</inkml:trace>
  <inkml:trace contextRef="#ctx0" brushRef="#br0" timeOffset="43022.45">17657 16969 0,'0'0'16,"-18"17"15,18 1-31,-18 70 16,18 0 0,0-35 15,18-35-31,17 17 15,53-17 1,-17-36 0,-53-35-1,-18-35 1,-89 0 0,-34 53-1,-1 35 1,71 0-1</inkml:trace>
  <inkml:trace contextRef="#ctx0" brushRef="#br0" timeOffset="43422.109">18503 16986 0,'-17'-17'15,"-1"17"1,18 17 15,-18 1-15,18 17-16,-17-17 0,-1 70 15,0-35 1,-17 35 0,17-17 15,18-36-16,36-17 1,-1-36-16</inkml:trace>
  <inkml:trace contextRef="#ctx0" brushRef="#br0" timeOffset="43771.617">18874 16969 0,'0'0'0,"-18"-18"15,0 18 1,-17 18 0,0 17-1,17 53 1,18 18 0,35 0 15,1-71-16,34-35 1,1-35 0,-18-53-1,-36-1 1,-52 36 0,-71-17-1,36 70 1,87 18-1</inkml:trace>
  <inkml:trace contextRef="#ctx0" brushRef="#br0" timeOffset="44119.922">19420 16986 0,'0'0'0,"0"-17"15,0-1 1,-35 53 15,35-17-15,0 17-16,0 36 16,18-18-1,35 0 1,-18-53-1,0-18 1,-17-53 0,-36-17-1,-17 35 1,-53 53 0,35 0-1</inkml:trace>
  <inkml:trace contextRef="#ctx0" brushRef="#br0" timeOffset="44486.99">20161 16651 0,'0'0'0,"0"-35"16,0 0 0,-17 35-1,-1 17 17,0 18-32,-17 71 15,-18 53 16,18-71-15,-36 89 0,18-107-1,0 1 1,18-54 0,35-34-1</inkml:trace>
  <inkml:trace contextRef="#ctx0" brushRef="#br0" timeOffset="44769.208">19897 16792 0,'0'0'0,"-18"-17"16,0 17 15,36-18 16,-18 0-32,0 36 32,0 0-47,0-1 16,0 1-16</inkml:trace>
  <inkml:trace contextRef="#ctx0" brushRef="#br0" timeOffset="45021.659">20302 17074 0,'0'0'0,"53"18"16,-53 17 15,0-52 16,0-1-47,-17 0 16,-36-17-1,-53 35 1,35 18-1</inkml:trace>
  <inkml:trace contextRef="#ctx0" brushRef="#br0" timeOffset="46765.522">17022 18203 0,'-18'0'16,"18"-17"-1,-18 17 1,18 17 47,0 1-63,0 17 15,0-17-15,-17 35 16,17-18-16,0 18 15,-18 18 1,0-1 0,1-52 15,34-36 0,36-17-15,-35 17-16</inkml:trace>
  <inkml:trace contextRef="#ctx0" brushRef="#br0" timeOffset="47165">17427 18274 0,'0'-18'0,"0"1"16,-17 17 15,-1 0-15,-17 53-1,17-18 1,-17 18 0,35 17-1,0 1 1,53-36-1,-18-35 1,18-18 0,35-70-1,-70 18 1,-18-18 0,-53 52-1,-18 54 1,18 17-1,53-17 1</inkml:trace>
  <inkml:trace contextRef="#ctx0" brushRef="#br0" timeOffset="47548.08">17921 18274 0,'0'0'0,"0"18"47,-18-1-47,1 18 16,-36 36-1,53-36-15,0 18 16,18 18-1,52-36 1,1-53 0,-36 1-1,0-107 17,-52 36-17,-36 53 1,-36 0-1,19 35 1,52 35 0</inkml:trace>
  <inkml:trace contextRef="#ctx0" brushRef="#br0" timeOffset="48030.351">18856 18115 0,'0'0'0,"0"-18"16,0 1-1,-18 17 17,1 17-17,17 1-15,-71 88 16,1-35-1,-19 52 1,19-35 0,35-35-1,-1 0 1,36-18 15,0-70 0,0 0-31</inkml:trace>
  <inkml:trace contextRef="#ctx0" brushRef="#br0" timeOffset="48381.218">18556 18133 0,'0'0'0,"-18"0"0,1 0 16,-1 0-1,18 35 32,0-53 0,0 1-31,0-1-16,-17 18 15,-1 0 1,-17 18 0,35 17-1,0 0 1</inkml:trace>
  <inkml:trace contextRef="#ctx0" brushRef="#br0" timeOffset="48729.332">18944 18433 0,'0'17'0,"0"1"15,-17 0 1,17-1 0,17-17-1,18 0 1,18 0-1,-35-17 1,-18-19 0,-71 19-1,1 17 1,35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6:12:52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 1570 0,'0'17'47,"0"1"-16,18-36 16,-1 18-47,-17-17 0,36-18 15,-1-36 1,-17-17 0,-18 17-1,0 54 1,-71 17 0,0 53 15,-17 17-31,71-35 15,-19 54 1,36-19 0,36-35-1,17-17 1,17 0 0,18-18-1,-88 17 1,-35 19-1,-53-1 1,-18 18 0,18 0-1,35 0 1,35 17 0,36-17 15,52-18-16,-34-17 1,52-18 0,-35-18-1,53-35 1,-53 18-16</inkml:trace>
  <inkml:trace contextRef="#ctx0" brushRef="#br0" timeOffset="300.467">1976 1746 0,'0'0'0,"17"-17"16,-17-1-1,0 36 16,-17-18-15,-36 53 0,-18 17-1,1 18 1,-1-35 0,18 0-1,53-18 1,0-52-1</inkml:trace>
  <inkml:trace contextRef="#ctx0" brushRef="#br0" timeOffset="515.991">1729 1817 0,'0'-18'0,"0"36"0,0-53 0,0 52 62,17 54-46,1-18 0,17 17-1,18-17 1,-35-35-16,17-1 16,18-17-16</inkml:trace>
  <inkml:trace contextRef="#ctx0" brushRef="#br0" timeOffset="815.572">2434 1782 0,'0'0'0,"0"-18"0,-17-17 16,-1 17-1,0 18 1,-17 18 15,0 17-15,-36 53-1,71-17 1,0-18 0,35-1-1,36-16 1,17-36-1,0-53 1</inkml:trace>
  <inkml:trace contextRef="#ctx0" brushRef="#br0" timeOffset="1165.618">2716 1834 0,'0'-17'16,"0"-1"31,18 18-47,0-17 15,-1-19 1,-17-17 0,0 36-16,0-1 15,-53 18 1,-17 18-1,-1 35 1,36 35 0,35 0-1,53 0 1,17 0 0,-17-70-1,-35-18 1</inkml:trace>
  <inkml:trace contextRef="#ctx0" brushRef="#br0" timeOffset="1481.085">3193 1746 0,'0'0'0,"0"-35"16,-18 0-1,0 35 1,1 35 15,-1 53-15,18 0-1,0-52-15,0 87 16,0-17 0,0-18-1,0-35 1,0 18 15,0-54-15,-18-52-1,18-18-15</inkml:trace>
  <inkml:trace contextRef="#ctx0" brushRef="#br0" timeOffset="1729.728">3369 1782 0,'0'-53'15,"0"106"-15,18-159 16,35 88 0,17 36-1,1 35 1,-18 17 0,-53 1-1,-53-1 1,-53-17-1,0-35 17,18-1-17,35-17-15</inkml:trace>
  <inkml:trace contextRef="#ctx0" brushRef="#br0" timeOffset="2062.484">3863 1429 0,'0'0'15,"0"-18"-15,0 0 0,0-17 16,0 53 15,18 35-15,-1 35-1,1 18 1,-18-53 0,0 53-1,0-36 1,0 18 0,0-17-1,0-54 1</inkml:trace>
  <inkml:trace contextRef="#ctx0" brushRef="#br0" timeOffset="2246.198">3828 1764 0,'-18'0'0,"36"0"0,-36-18 15,36 18 16,-1 0-15,36-17-16,35 17 16,18-18 15,-71 0-31</inkml:trace>
  <inkml:trace contextRef="#ctx0" brushRef="#br0" timeOffset="2379.407">4251 1693 0,'18'0'16,"-36"0"-16,53 0 15,-35 36 1,0 17 0,0-1-1,-17 1 1,-1-35 0</inkml:trace>
  <inkml:trace contextRef="#ctx0" brushRef="#br0" timeOffset="2561.69">4322 1517 0,'0'-18'16,"0"36"-16,0-53 0,0-1 16,0 19-1,-18 17 1,0 17-1</inkml:trace>
  <inkml:trace contextRef="#ctx0" brushRef="#br0" timeOffset="2912.143">4692 1623 0,'-18'0'15,"1"0"-15,-1 0 16,0 17-16,1 36 16,-19 18 15,36 17-15,53 0-1,18-52 1,-1-19-1,-17-52 1,-35-36 0,-18-52-1,-53 17 1,0 35 0,36 71-1,17 36 1</inkml:trace>
  <inkml:trace contextRef="#ctx0" brushRef="#br0" timeOffset="3212.027">5045 1905 0,'0'0'0,"0"18"0,17-18 16,-17 0 15,0-53-16,0-18 1,18-52 0,17 17-1,36 53 1,52 88 0,-17 53-1,-18 18 1,-70 0-1,-36-18 1,-52-52 0,34-19-16</inkml:trace>
  <inkml:trace contextRef="#ctx0" brushRef="#br0" timeOffset="4093.639">1552 2328 0,'-35'18'31,"17"-18"-31,18 18 32,-17-18-17,34 0 48,1 0-48,0 17-15,70-17 16,159 18 0,141 0-1,88 17 1,124-18-1,-406 1-15,194-18 16,194 0 0,-388 0-1,-35-35 1,-53 17 15,-54 18-15,-52-17-1,0-1 17,0 0-17</inkml:trace>
  <inkml:trace contextRef="#ctx0" brushRef="#br0" timeOffset="10017.18">9349 4480 0,'0'0'0,"-18"0"0,0 0 16,-17 0-1,-36 18 1,36 0 0,35-1-16,0 1 15,0-1 1,18-17 0</inkml:trace>
  <inkml:trace contextRef="#ctx0" brushRef="#br0" timeOffset="24545.617">3087 1729 0,'0'-18'47,"17"18"0,1 0-47,0-18 15,-1 18 1,1 0 0,17-17-1,1 17 1,-19 0-1,18 0 1,-17 0 0,0 0-1,-1 0 1,19 0 0,-19 0-1,1 0 1,0 0-16,17 0 15,-18 0 32,-17-18 16,0 0-48</inkml:trace>
  <inkml:trace contextRef="#ctx0" brushRef="#br0" timeOffset="25958.484">3210 2064 0,'-17'0'15,"-1"0"110,0 0-78,1 0-16,-1 0-15,36 0 78,-1 0-94,1 0 15,0 0 1,-1 0-16,1 0 16,0 0-1,-1 0 1,1-18-1,-36 0 1,1 18-16</inkml:trace>
  <inkml:trace contextRef="#ctx0" brushRef="#br0" timeOffset="32572.043">6403 1817 0,'-18'0'31,"1"0"-31,-1 0 16,0 0-1,1 17 1,-1-17 15,0 18-31,1-18 16,-18 0-1,17 18 1,-17-18 0,17 0-1,0 17 16,54-34 32,-1 17-63,18-18 0,88-17 16,159-36-1,-18 1 1,-88-1-1,-88 53 17,-71 1-17,-17 17 1,-36 0 46,0 0-46</inkml:trace>
  <inkml:trace contextRef="#ctx0" brushRef="#br0" timeOffset="33347.902">6121 1958 0,'-18'0'31,"0"0"-31,1 0 47,-1 0-31,18 18 0,0-1 46,18-17-62,-1 18 16,54-1-1,35 19 1,53-1 0,87-17-1,-140-1-15,159 19 16,-71-1 15,-71-18-31,-70 19 31,0-19-15,-17 1 0,-19-18-1,-17-18 32,0 1-31,0-19-1</inkml:trace>
  <inkml:trace contextRef="#ctx0" brushRef="#br0" timeOffset="34810.483">7849 1288 0,'0'0'0,"0"-18"15,-17 18 1,-1 0 15,0 0 0,1 18-15,-1 17 0,-17 35 15,17 19-15,18-19-1,0 1 1,53-18-1,0-53 1,-35 0-16,35 0 16,-1-53-1,1 0 1,-17 0 0,-19-18-1,-17 36 1,0 0-1,0 17 17,-17 1 77,-1 17-46,18 17-17,0 1-30,0-1-16,0 1 0,-18 70 16,18-17-1,0-1 17,18-17-17,35-35 1,53-53-1,-18-1-15</inkml:trace>
  <inkml:trace contextRef="#ctx0" brushRef="#br0" timeOffset="36175.92">7867 1217 0,'0'0'0,"-18"0"31,1 0 0,-1 0-15,0 18 0,1-1-16,-36 1 31,18 0-16,-1 17 1,19 18 0,-1 0-1,18 17 1,18 1 0,35-18-1,-18-53-15,18 0 16,17 0-16</inkml:trace>
  <inkml:trace contextRef="#ctx0" brushRef="#br0" timeOffset="37143.39">8061 952 0,'-18'0'32,"1"0"-17,17 18 32,0 0-31,0-1-16,0 19 15,0 17 1,0-18-16,17 35 16,19 19-1,-19 16 1,1-34 0,0 17-1,-18-17 16,0-36-15,0 0 0,17 1-1,-17-19 1,18-17 31,-18-17-47,17-36 15,19-36 1,-1-16 0,0 16-1,1 72 1,16 17 0,-16 35-1,34 36 16,-17-1-15,-18 1 0,-17-18-1,0 0 1,-18-36 0,17-17-1</inkml:trace>
  <inkml:trace contextRef="#ctx0" brushRef="#br0" timeOffset="37539.706">8731 1464 0,'0'0'0,"-17"0"0,17 18 46,17-18-30,1-18 0,0 0-1,17-35 1,-35 1 0,0 16-1,-18 54 1,-17 17-1,0 53 1,35-17 0,0-1-1,35-17 1,18-17 0,17-36-1,-34 0 1</inkml:trace>
  <inkml:trace contextRef="#ctx0" brushRef="#br0" timeOffset="37856.42">9260 1429 0,'0'0'0,"-35"-36"16,0 19-1,17 17 1,1 0 0,-1 0-16,0 17 15,1 19 1,-19 34 0,36 18-1,0-17 1,36-18 15,34-35-15,-52-18-16,52-18 15,-34 0-15</inkml:trace>
  <inkml:trace contextRef="#ctx0" brushRef="#br0" timeOffset="38138.782">9472 1076 0,'0'0'0,"-35"-53"16,17 35-1,1 18 1,17 36 0,0 34-1,0-52-15,17 70 16,18 71-1,1-36 17,-19-35-17,1-35 1,-18-35 0,18-18-16</inkml:trace>
  <inkml:trace contextRef="#ctx0" brushRef="#br0" timeOffset="38471.77">9719 1288 0,'0'0'0,"0"-18"16,-18 0 0,-17 18-1,0 0 1,0 36-1,-1-1 17,19 18-17,-1 0 1,18 0 0,18 17-1,-1-35 1,36 1-1,-18-36 1,18 0 0,0-18-16</inkml:trace>
  <inkml:trace contextRef="#ctx0" brushRef="#br0" timeOffset="38820.983">10107 1464 0,'0'0'16,"-35"-18"0,35-17 15,17 17-15,1 1-1,0-1-15,-1-17 16,-17-36-1,0 54 1,-17 34 0,-36 36-1,18 18 1,17 52 0,36-52-1,17-18 1,18-36-1,0-17 1</inkml:trace>
  <inkml:trace contextRef="#ctx0" brushRef="#br0" timeOffset="39320.536">10689 1358 0,'0'0'0,"0"-17"0,-17-19 15,-19 19 1,19-1 0,-36 18-1,17 53 1,19 17 0,17 19-1,35-19 1,18-17-1,0-35 17,17-54-17,-34-52 1,17-53 0,-36-35-1,-17 35 1,-35 52 15,17 89-31,1 18 16,17 17-16,0-17 0,0 53 15,0 70 1,35 0 0,-17-53-1,-18-53-15,0 71 16,0-35-1,0-54 1</inkml:trace>
  <inkml:trace contextRef="#ctx0" brushRef="#br0" timeOffset="40368.534">7814 2275 0,'0'-17'47,"-18"34"16,1-17-63,17 18 0,-36 53 15,36-18 1,0-18 0,18 53-1,35-35 1,35-18-1,0-52 1,-17-36 0,-18-53-1,-35 0 1,-18 88 0,0 1-1,0 70 16,0 17-15,17 1 0,-17-36-16,35 18 31,1-18-31</inkml:trace>
  <inkml:trace contextRef="#ctx0" brushRef="#br0" timeOffset="40651.985">8378 2663 0,'0'0'0,"0"-17"16,0-36-1,0-35 1,18 0 0,17 17-1,54 53 1,-1 18-1,-18 36 1,-17 52 0,-53 0-1,0-17 1,0-1 0,0-52 15</inkml:trace>
  <inkml:trace contextRef="#ctx0" brushRef="#br0" timeOffset="41050.109">9172 2364 0,'0'-18'0,"0"0"15,-17 18-15,-1-17 16,-17 17 15,-1 0-15,1 35-1,-18 18 1,36 53 0,17-71-16,0 53 15,17-17 1,36-36 0,-18-35-1,36-18 1,-36-35-1</inkml:trace>
  <inkml:trace contextRef="#ctx0" brushRef="#br0" timeOffset="41532.728">9402 2064 0,'0'0'0,"-18"-18"0,0 18 0,-17-18 31,17 18 0,18 18-31,0 35 16,-17 35-1,-1 0 1,18-35-16,0 18 16,0 17-1,0-17 1,0-36-1,0-53 17,18-70-17,-18 53-15,17-53 16,1 35 0,17 53 15,53 17-16,-17 54 1,-36 17 0,-17-17-1,-36-1 1,-17-17 0,35-71 15</inkml:trace>
  <inkml:trace contextRef="#ctx0" brushRef="#br0" timeOffset="41933.202">9948 2434 0,'0'0'0,"-17"-17"0,-1 17 31,0 0-16,71-18 17,-35 18-17,17-35 1,-17-1 0,-18 19-1,-35-1 1,-1 18-1,19 18-15,-36 35 16,35 35 0,18 18-1,18-18 1,17-18 0,36-52 15,-1-18-16,-35-18-15</inkml:trace>
  <inkml:trace contextRef="#ctx0" brushRef="#br0" timeOffset="42199.578">10442 2381 0,'0'0'0,"0"-35"15,-17 0 1,-1 17-1,0 18 1,1 18 0,-1 70-1,0 18 1,36-18 0,17 0-1,1-53 16,16-35-15,1-53-16</inkml:trace>
  <inkml:trace contextRef="#ctx0" brushRef="#br0" timeOffset="42516.546">10848 2011 0,'0'0'0,"-18"-18"0,-52-35 16,52 53 0,18 88 31,0-70-47,0 53 15,0-54-15,-35 89 31,17 18-15,1-19 0,17-16-1,-18-36 1,18-36 0,18-70-1</inkml:trace>
  <inkml:trace contextRef="#ctx0" brushRef="#br0" timeOffset="42831.155">10901 2187 0,'0'0'0,"0"-17"0,0-1 16,-18 18 0,-35 18 30,18 17-46,-18 0 32,35 36-17,18-54-15,0 54 16,0-1 0,36 1-1,17-36 1,17-35-1,1-17 1,-36-19 0</inkml:trace>
  <inkml:trace contextRef="#ctx0" brushRef="#br0" timeOffset="43214.198">11395 2381 0,'0'0'0,"-18"-17"0,0 17 16,1-18 0,17 0 15,35 1-15,0-19-1,1-17 1,-36 36-1,-18 17 1,0 17 0,-35 19-1,1 34 1,52-34-16,0 17 16,17 70-1,36-70 1,18-35 15,17-36-15,-71 0-16</inkml:trace>
  <inkml:trace contextRef="#ctx0" brushRef="#br0" timeOffset="43713.331">11942 2275 0,'0'-17'16,"0"34"-16,0-70 15,-18 18 1,0 18 0,1 17-16,-36 0 15,0 35 1,0 18 0,18 35-1,52-17 1,36-1 15,0-52-15,0-36-1,0-35 1,-18-53 0,-17-35-1,-1 18 1,-17 35-1,-17 52 1,-18 72 0,-1 52-1,36 18 1,0 35 0,0-18-1,-17 1 1,-19-36-1,36-53 1,-17-35 0</inkml:trace>
  <inkml:trace contextRef="#ctx0" brushRef="#br0" timeOffset="54796.443">11501 1217 0,'0'0'0,"-18"18"15,-70-1 1,35 1 0,0-18-1,18 18 1,17-18-1,53 0 17,18 0-17,106 0 1,53 0 0,-1-18-1,-70 18 1,-70 0-1,-53 0-15,-1 0 32,-17-18-1,0 1 0,0-1-31,0 0 16</inkml:trace>
  <inkml:trace contextRef="#ctx0" brushRef="#br0" timeOffset="55197.571">12083 1076 0,'0'0'15,"-18"-18"1,18 36 46,18-18-46,35 18 0,17 17-1,18 18 1,-17-18-1,-18-17 1,-53-1 0,0 1-1,-53 17 1,-35 1 0,-1-1-1,54 0 1,53-35 15,-1 0-31,19 0 0</inkml:trace>
  <inkml:trace contextRef="#ctx0" brushRef="#br0" timeOffset="55794.643">12912 1111 0,'0'0'16,"17"0"-1,1-17 1,0-1 0,-18 0-1,0 1 1,-36 17 0,-17 0-1,-35 35 1,35 18-1,18 17 1,35 1 0,18-53-16,70 35 31,18-18-15,35-53-1,-18-35 1,-35 0-16</inkml:trace>
  <inkml:trace contextRef="#ctx0" brushRef="#br0" timeOffset="56077.393">13353 1147 0,'0'-18'16,"0"0"-16,-18 1 15,-17 17 1,-1 35 0,19 18-1,17 17 1,17 1-1,54-36 1,-18-52 0,-35-36-1,-18-36 17,-18 19-17,-17 17 1,-1 18-1,36 52 1,18 1 0</inkml:trace>
  <inkml:trace contextRef="#ctx0" brushRef="#br0" timeOffset="56593.812">13529 1288 0,'0'0'16,"18"17"-16,-18 1 0,0-36 47,-18 1-32,18-1 1,-18-35-16,1-53 31,17 53-15,35 36-1,36 52 1,-1 36 0,-17-1-1,-35 1 1,-1-54 0,1-34 15,0-54-16,-1-17 1,19 35 0,-36 35-16,70 18 15,18 53 1,-17 35 15,-54-17-15,-52 0-1,-18-19 1,36-52 0,17-35-1</inkml:trace>
  <inkml:trace contextRef="#ctx0" brushRef="#br0" timeOffset="56826.534">14305 1147 0,'0'0'0,"18"-18"0,-18 0 16,0 1-1,0 34 17,0 19-32,0 16 15,-18 54 1,18 18 15,-18 34-15,1-69-1,17-54 1,-18-53 0</inkml:trace>
  <inkml:trace contextRef="#ctx0" brushRef="#br0" timeOffset="57075.688">14287 1094 0,'0'0'0,"18"-71"15,17 18 1,18 53 0,-35 0-16,17 53 15,-17 18 1,-18 17 15,-53 0-15,-18-35-1,18-35 1,36-18-16</inkml:trace>
  <inkml:trace contextRef="#ctx0" brushRef="#br0" timeOffset="57274.691">14658 1147 0,'18'-18'15,"-36"36"-15,53-36 16,-35 36 15,0-1-31,0 36 16,-17 18-1,-1-18 1,0-36 0,1-17-1</inkml:trace>
  <inkml:trace contextRef="#ctx0" brushRef="#br0" timeOffset="57424.22">14676 970 0,'17'-53'15,"-34"106"-15,34-176 16,-17 105 0,-17 36-1,17-1 1</inkml:trace>
  <inkml:trace contextRef="#ctx0" brushRef="#br0" timeOffset="57740.656">15187 776 0,'0'0'0,"0"-53"15,-18 18 1,18 53 15,0 17-15,0 53 0,0-17-1,0 70 1,-17-18-1,17-70-15,-18 18 16,18 17 0,35-88-1,1-18 1</inkml:trace>
  <inkml:trace contextRef="#ctx0" brushRef="#br0" timeOffset="58073.76">15452 1147 0,'0'-18'32,"17"0"-1,1 18-15,0-17-1,-1-1-15,1-17 16,-18-18-1,0 35 1,-53 18 0,0 18-1,0 52 1,53 1 0,0-53-16,0 70 15,71-18 16,17-34-15,-18-36-16</inkml:trace>
  <inkml:trace contextRef="#ctx0" brushRef="#br0" timeOffset="58356.532">15893 1111 0,'0'0'0,"17"-35"15,-17 17 1,0 36-1,18 35 1,0 17 0,-18 1-1,0 0 1,0-89 15,0-53-15,0-17 15,0 53-31,52-71 16,1 18-1,-17 70-15</inkml:trace>
  <inkml:trace contextRef="#ctx0" brushRef="#br0" timeOffset="58939.329">16722 1041 0,'-18'-18'0,"18"0"31,-18 18-15,1-17 0,-19 17-1,-34 0 1,17 17-1,0 36 1,53 18 0,53-1-1,35-17 1,-70-35-16,70-18 16,-35-35-1,-35-36 1,-18-17-1,0 35 17,0 35-17,-18 36 1,18 70 0,0 0-1,18 1 1,34-19-1,1-35 1</inkml:trace>
  <inkml:trace contextRef="#ctx0" brushRef="#br0" timeOffset="59454.009">17180 1094 0,'0'0'0,"-17"-18"0,-1 18 16,-35 0 15,35 53-15,1 17-1,34 1 1,36 0 0,18-54-1,17-34 1,-35-54-1,-18-17 1,-17 0 0,-18 52-1,0 54 1,0 17 0,0 36-1,53-18 1,17 0 15,19-53-15,-19-18-1,-17-35 1,-18-53 0,-35 36-1,-53 17 1,-17 53-1,17 0 1</inkml:trace>
  <inkml:trace contextRef="#ctx0" brushRef="#br0" timeOffset="59871.606">18080 1041 0,'0'-18'0,"0"0"0,0 1 15,0-1 1,-18 0 0,-35 18-1,-17 18 1,17 17 0,18 36-1,52 0 1,89-1-1,-35-52 1,-19-36 0,-16-52-1,-36-1 1,0 18 0,0 71 15,0 70-16,17 0 1,19-17 15,-1-18-15,-17-36-16</inkml:trace>
  <inkml:trace contextRef="#ctx0" brushRef="#br0" timeOffset="60187.157">18415 1147 0,'0'-36'0,"0"72"0,0-125 16,0 107 15,0 17-31,0 36 16,0-1-1,0-17 1,0-35-1,0-36 17,0 1-17,0-36 1,0 17-16,18-52 16,-1 35-1,1 0 1,17 53-1,18-17-15</inkml:trace>
  <inkml:trace contextRef="#ctx0" brushRef="#br0" timeOffset="60536.626">18715 1041 0,'0'17'16,"17"1"-1,19-18 16,-1 0-15,-17-18-16,52-17 31,1-36-15,-54 19 0,-17 16-1,-52 36 1,-54 88-1,35 18 1,53 18 0,36-36-1,17-17 1,71-54 0,53-70-1,-106 36-15</inkml:trace>
  <inkml:trace contextRef="#ctx0" brushRef="#br0" timeOffset="69472.886">12330 2364 0,'0'17'47,"0"1"0,17-18-16,1 0-15,17 0-16,53-18 15,36 18 1,35 0 15,-124 0-31,106 0 16,-53 0 0,-70 0-1,-18 18 1,0-36 15,-18 18-15,18-35-1</inkml:trace>
  <inkml:trace contextRef="#ctx0" brushRef="#br0" timeOffset="69990.273">12859 2205 0,'0'0'0,"-18"0"16,18-18-1,0 18 32,18 0-31,-1 18-1,1-18-15,17 17 16,36 19 0,-18-19-1,-18-17-15,36 36 16,-18-1-1,-53-17 17,0 17-17,-36 0 1,-17 0 0,-35 18-1,-18 0 1,0 0-1,36-18 1,35 1 0,52-54 15</inkml:trace>
  <inkml:trace contextRef="#ctx0" brushRef="#br0" timeOffset="179583.134">2663 2575 0,'0'0'0,"0"-17"16,0-1 0,0 0-1,0 36 48,0 0-63,0-1 15,0 1-15,0 17 16,-17 18 0,17 0-1,0 18 1,0 17 15,0-18-15,0 1-1,0-18 1,0 0 0,0-36-1,0 1 1,35-36 15,-17-35-15,-18 36-16</inkml:trace>
  <inkml:trace contextRef="#ctx0" brushRef="#br0" timeOffset="180029.767">2417 3122 0,'-18'-18'31,"18"1"-31,0-1 16,0 1-1,18 34 16,-1-17-31,18 53 16,18 0 15,-17 0-15,-19-35-16,19-1 16,16 1-1,-16-36-15</inkml:trace>
  <inkml:trace contextRef="#ctx0" brushRef="#br0" timeOffset="180229.623">2805 3034 0,'0'0'0,"0"-53"15,0 0 1,-18 124 31,0-36-47,18 35 15,-17-17 1,17 0 0</inkml:trace>
  <inkml:trace contextRef="#ctx0" brushRef="#br0" timeOffset="181128.395">1693 3933 0,'0'0'0,"-17"0"16,17-35 0,0 18-1,0-19 1,-18 36 15,-53 18-15,1 17 15,17 36-15,35-1-1,18 1 1,18-36-1,0-35-15,70 18 16,18-18 0,17-36-1,-17-52 1,-88 53-16</inkml:trace>
  <inkml:trace contextRef="#ctx0" brushRef="#br0" timeOffset="181444.503">2046 3581 0,'0'0'0,"0"-53"15,0 35 17,0 0-17,0 36 16,0 0-31,0 52 32,0 36-17,0-71-15,-18 36 16,1 17 0,-1 0-1,18-35 1,0-17-1,35-54 1</inkml:trace>
  <inkml:trace contextRef="#ctx0" brushRef="#br0" timeOffset="181944.093">2311 3792 0,'0'0'0,"0"-17"15,17 17-15,-17-36 16,0 19-16,0-1 16,-17 18 15,-36 18-15,0 52-1,0 1 1,53-1-1,18 1 1,52-36 0,1-35-1,-18-17 1,0-54 0,-36 53-1,1-52 1,-18 35-1,-18 35 17,1 17-32,-1 19 15,18 52 1,0-35 0,35-18-1,0-17 1,36-36-1,0-35 1</inkml:trace>
  <inkml:trace contextRef="#ctx0" brushRef="#br0" timeOffset="182260.883">2716 3845 0,'0'-35'0,"0"70"0,0-105 16,0 34 15,0 1-15,-17 35-1,-1 0 1,0 18 0,18-1-16,0 36 15,18 36 1,35-19 0,18-17-1,-54-18 1,1 18-1,-36-18 1,-35-17 0,0-18-1,18 0 1</inkml:trace>
  <inkml:trace contextRef="#ctx0" brushRef="#br0" timeOffset="182658.66">2981 3881 0,'0'0'15,"18"-18"-15,-1 0 16,1-35 0,0 18-1,-18 0 1,0 17-1,0 1 1,-53 17 0,17 35-1,1 35 1,35-34-16,0 17 16,18 35 15,35-18-16,-18 1 1,-17-36 0,-18-17-1,-53 17 1,-18-35 0,18-18-1</inkml:trace>
  <inkml:trace contextRef="#ctx0" brushRef="#br0" timeOffset="184323.694">3210 3881 0,'0'0'0,"0"17"15,0 1 1,0-1-1,18-17 17,17 0-17,-17 0-15,35-35 16,0-18 0,-18-17-1,-35 17 1,0 35-1,-35 53 1,-1 1 0,-17 52-1,53 0 1,0-17 0,36-18-1,34-36 16,54-17-15,-36-53 0,0-35-1,-17-18 1,-18 0 0,-53 54-1,0 34 1,-36 18 15,36 35-15,-17 36-1,34 17 1,36-18 0,-17-34-16,16 34 15,-34 1 1,-88-18 15,-124-18-31</inkml:trace>
  <inkml:trace contextRef="#ctx0" brushRef="#br0" timeOffset="184822.881">2152 4586 0,'0'0'0,"-106"35"32,-35-17-17,53 17 1,35-17 0,35-18-1,177-18 16,-71 1-15,18 17-16,264-53 16,89 17-1,0 19 1,-177-1 0,-159 1-1,-70-1 1,-53 0-1,18-17 17</inkml:trace>
  <inkml:trace contextRef="#ctx0" brushRef="#br0" timeOffset="210797.882">19438 1164 0,'-18'0'16,"1"0"0,17 18-1,-18-18 1,18 17-1,18-17 64,-1 0-79,1 0 0,35 0 15,53 0 1,0-17-1,-89 17 1,36 0 0,-35 0-1,-1 0 1,-17-18 15,0 1-15,-17 17-16,-1-18 15</inkml:trace>
  <inkml:trace contextRef="#ctx0" brushRef="#br0" timeOffset="211148.296">19703 1023 0,'0'0'0,"-36"0"15,54 0 48,0 0-63,17 18 15,35-1 1,1 1 0,-36 0-1,-35-1 1,0 19-1,-17-1 1,-19 0 0,-17 18-1,36-35-15,-18 17 16,17-35 0</inkml:trace>
  <inkml:trace contextRef="#ctx0" brushRef="#br0" timeOffset="211613.508">20285 706 0,'-18'0'16,"0"0"-1,18 17 16,0 1-15,18 35-16,0 17 31,-18 36-15,0 18 0,0-89-16,-18 88 15,-17-17 1,35-35-1,17-36 1,72-35 0,16-35-1,-16-18 1</inkml:trace>
  <inkml:trace contextRef="#ctx0" brushRef="#br0" timeOffset="211796.286">20285 1111 0,'-36'0'0,"72"0"0,-89 0 15,0 0 1,53-17 0,70-1-1,36-17 1,-70 35-16</inkml:trace>
  <inkml:trace contextRef="#ctx0" brushRef="#br0" timeOffset="212079.389">20602 1041 0,'18'0'32,"-1"17"-32,1 1 15,17 53 1,-17-36-16,0 35 15,-18 1 1,0-53 15,-36-36 1,36-70-17,0 0 1,71-18-1,-18 53 1,-18 35 0</inkml:trace>
  <inkml:trace contextRef="#ctx0" brushRef="#br0" timeOffset="212544.558">20955 988 0,'0'17'16,"0"1"-1,0 0 1,0 35 0,71 0 15,-1-36-15,1-17-1,-36-35 1,0-36-1,-17 18 1,-18 18 0,-18 35-1,1 35 1,-1 54 0,18 34-1,0 18 1,0 0-1,0-88-15,0 0 16,-71 18 15,18-54-15,-17-34 0,17-19-1,35-52 1,36 53-16</inkml:trace>
  <inkml:trace contextRef="#ctx0" brushRef="#br0" timeOffset="213377.452">21625 406 0,'0'0'0,"0"17"94,0 1-94,-17 0 15,17-1-15,-18 54 16,18-36-16,-35 89 16,17 34-1,0 19 1,-17-54 15,18 36-15,-19 0-1,1-71 1,35-53 0,18-88 15,-1 36-31</inkml:trace>
  <inkml:trace contextRef="#ctx0" brushRef="#br0" timeOffset="213711.205">21978 1041 0,'0'0'16,"0"-36"-1,0 19 1,-18-1-1,-17 18 1,-18 0 0,-35 71-1,17 17 1,19 0 0,52 0-1,52-17 1,72-36-1,-54-53 1,19-17 0</inkml:trace>
  <inkml:trace contextRef="#ctx0" brushRef="#br0" timeOffset="214075.723">22384 1041 0,'0'0'0,"0"-18"16,-36-17-1,1 35 1,-35 35 0,-19 36-1,72 17 1,52 0 0,36-35-1,-1-53 1,1-18-1,-18-70 1,-36-18 0,-17 71-1,-17 70 17,-1 36-1,18-1-16,0 1 1,35-36-16</inkml:trace>
  <inkml:trace contextRef="#ctx0" brushRef="#br0" timeOffset="214342.445">22772 794 0,'0'0'0,"0"-18"0,0 0 16,0 36 31,0 35-47,0 53 15,0 17 16,-35 36-15,17-71 0,18-70-16,-35 52 15</inkml:trace>
  <inkml:trace contextRef="#ctx0" brushRef="#br0" timeOffset="214510.796">22595 1199 0,'0'0'16,"0"-35"-16,0 0 16,53 17-1,53-17 1,-53 35 0</inkml:trace>
  <inkml:trace contextRef="#ctx0" brushRef="#br0" timeOffset="-214689.309">22966 1076 0,'0'-18'31,"-18"18"-15,1 0-1,-19 18 1,1 35 0,35-35-16,-18 34 15,1 54 1,34-35 0,36-36-1,0-35 16,18-53-31</inkml:trace>
  <inkml:trace contextRef="#ctx0" brushRef="#br0" timeOffset="-214222.951">23213 811 0,'0'0'0,"-18"-17"16,0-1-1,1 18 1,-1 18 0,18 35-1,0 52 1,-17 1 0,-1 0-1,0-18 16,18 1-15,0-72 0,0-34-1,18-1 1,17-70 0,36 17-1,17 36 1,-35 70-1,-18 36 1,-17 35 0,-18-18-1,-35-35 1,-1-36 0,19-17-1</inkml:trace>
  <inkml:trace contextRef="#ctx0" brushRef="#br0" timeOffset="-211789.259">24624 864 0,'0'0'16,"0"-17"-16,-18 17 109,1 0-93</inkml:trace>
  <inkml:trace contextRef="#ctx0" brushRef="#br0" timeOffset="-211277.039">24430 864 0,'0'0'0,"0"-17"31,-18 17-15,1 0-1,-1 17 1,-35 19 0,18 16-1,35 1 1,0-35-16,17 35 15,19-18 1,-1-17-16,18-18 16,0-18 15,-18-35-15,-35-17-1,0-18 1,-71 35-1,19 53 1,16 35 0,36-17-1</inkml:trace>
  <inkml:trace contextRef="#ctx0" brushRef="#br0" timeOffset="-210927.961">24624 864 0,'0'0'0,"18"-17"16,17 34-1,0 36 17,-17-35-32,-18 52 15,0 19 1,0-54-1,0 0 1,0-17 0,0-36-1,0-52 1,0-36 0,53 0-1,-18 35 1,-35 36-1</inkml:trace>
  <inkml:trace contextRef="#ctx0" brushRef="#br0" timeOffset="-193356.105">25382 494 0,'-17'0'47,"-1"0"-16,18 18-31,0-1 16,-18 1-16,18 35 16,-17 17-1,17 18 1,-18 18 0,18-18-1,0 1 16,0 17-15,0-54 0,53-34-1,18-36 1,-1-34 0,-17-1-16</inkml:trace>
  <inkml:trace contextRef="#ctx0" brushRef="#br0" timeOffset="-193172.83">25329 864 0,'0'0'0,"-17"0"0,-1 0 16,36-17-1,52-1 16,1 0-15,-18-17-16</inkml:trace>
  <inkml:trace contextRef="#ctx0" brushRef="#br0" timeOffset="-192706.584">25629 529 0,'0'0'0,"0"18"46,0-1-46,0 36 16,0-35-16,0 53 16,18 87-1,-18-52 1,0-18 0,0-17-1,0-53 1,0-1 15,0-52-15,0-36-1,35-17 1,0 35 0,1 18-1,34 53 1,19 52-1,-54 18 1,-18-17 0,-17-1-1,0-52 1,-17 0 0,17-36-1,17-17 1</inkml:trace>
  <inkml:trace contextRef="#ctx0" brushRef="#br0" timeOffset="-192390.839">26176 917 0,'0'0'0,"-18"-17"16,18 34 15,0 1-31,0-1 16,0 54-1,18 0 1,-18-18 0,0-18-1,0-18 1,0-34 0,0-1-16,0-35 15,18-35 1,35 0 15,-18 35-15,0 35-1,-17 1-15</inkml:trace>
  <inkml:trace contextRef="#ctx0" brushRef="#br0" timeOffset="-192040.726">26441 882 0,'0'0'0,"0"18"15,-36-1 1,19 18 0,-1 18-1,18 18 1,0-36-16,0 1 15,71 34 17,-1-70-17,-17-35 1,-35-36 0,-18-17-1,-18 0 1,-70 35-1,35 53 1,0 18 0</inkml:trace>
  <inkml:trace contextRef="#ctx0" brushRef="#br0" timeOffset="-191492.008">26688 952 0,'-18'0'16,"18"-17"-1,-18 17 1,18 35 0,0-17-16,0 35 15,18 17 1,17-17-1,18 0 1,18-53 0,-1-53-1,-17-17 1,-18-1 0,-35 53-1,0 36 16,18 17-15,17 18 15,36-35-15,0-18 0,-19-35-1,1-18 1,-35-36-1,-18 72-15,0-36 16,-35 35 0,-18 18-1,35 0 1</inkml:trace>
  <inkml:trace contextRef="#ctx0" brushRef="#br0" timeOffset="-191193.208">27499 917 0,'18'-17'0,"-18"-1"31,0 0-15,0 1 0,0 34 15,-18 19-16,18-1 1,35 18 0,1 17-1,-19-17 1,-17-35-16,-17 35 16,-107-18-1,-105-17 1,123-18-16</inkml:trace>
  <inkml:trace contextRef="#ctx0" brushRef="#br0" timeOffset="-187798.066">14658 2170 0,'0'0'0,"18"0"0,-18-18 16,17 18 15,-17 18 16,0-1-47,0 1 16,0 17-1,0 53 1,-17 18-1,-1 18 1,18-89-16,-18 53 16,18-17-1,0-36 1,53-35 0,18-35-1,35-18 16,-18-35-15,-88 70-16</inkml:trace>
  <inkml:trace contextRef="#ctx0" brushRef="#br0" timeOffset="-187613.929">14552 2434 0,'0'0'0,"-53"18"15,0-18 1,36 0 0,140-18 31,-52 1-47,-36-1 0</inkml:trace>
  <inkml:trace contextRef="#ctx0" brushRef="#br0" timeOffset="-187282.373">14993 2346 0,'18'0'16,"-1"0"-16,19 18 16,-1 35-1,0 17 1,-17 18-1,-1-35 1,-17 0 0,-17-53-1,-1 0 1,18-70 0,0-19-1,0-16 1,18 16 15,35 54-15,-18 17-1</inkml:trace>
  <inkml:trace contextRef="#ctx0" brushRef="#br0" timeOffset="-186733.034">15328 2275 0,'0'18'31,"0"0"-15,0 17-1,0 36 1,18-1 0,35 1-1,-18-71 1,-17 0-16,52-18 31,1-53-15,-1-17-1,-17 18 1,-35 17 0,-18 35-1,-18 36 1,-17 52-1,17 54 1,1-18 0,17 52-1,0 36 1,0-88 0,0-18-1,-18-52 1,-35-36-1,-17-36 17,-36-52-17,53 18 1,53-19 0,53 1-1</inkml:trace>
  <inkml:trace contextRef="#ctx0" brushRef="#br0" timeOffset="-185585.346">16686 2487 0,'-17'0'47,"-1"0"-31,0 0-1,-17 0-15,18 0 16,-1 0-16,-53-18 15,-70-52 1,53 17 0,53-18-1,35 18 1,53 18 0,-18 18-1,18 52 1,-53 18-1,0 35 1,-35 0 15,17 36-15,0-36 0,36 0-1,17-70 1,18-36-1,-18-35 1,18-53 0,36-70-1,-54 88 1,-35 52 0,17 36 15</inkml:trace>
  <inkml:trace contextRef="#ctx0" brushRef="#br0" timeOffset="-185201.945">17268 2328 0,'0'0'0,"-17"0"0,-1 0 16,1 0 0,-36-17-1,-18 17 1,53 0-16,-34 35 15,-1 53 1,35 0 0,71 36 15,35-71-15,36-18-1,52-53 1,-123 1-16</inkml:trace>
  <inkml:trace contextRef="#ctx0" brushRef="#br0" timeOffset="-184785.293">17780 2364 0,'0'-36'0,"0"72"0,-18-89 16,-17 53-1,-18 0 1,0 35-1,-17 36 1,34 17 0,36-18 15,71 1-15,17-54-1,-17-17 1,-18-52-1,-36-37 1,-17 36 0,0 18-1,0 53 1,0 35 0,0 17-1,18 18 1,35-35-1,0-35 1,-36-36 0</inkml:trace>
  <inkml:trace contextRef="#ctx0" brushRef="#br0" timeOffset="-184536.132">18221 2222 0,'0'0'0,"-18"-52"15,1-1 1,-1 53 0,18 53 15,0 17-15,0 36-1,18 17 1,-18 1-1,0-36 1,0-17 0</inkml:trace>
  <inkml:trace contextRef="#ctx0" brushRef="#br0" timeOffset="-184353.632">18097 2487 0,'0'-18'15,"0"1"1,0-1 0,53 1-1,-17 17-15,52-18 16,0-17 0,-70 17-16</inkml:trace>
  <inkml:trace contextRef="#ctx0" brushRef="#br0" timeOffset="-184087.369">18503 2275 0,'0'-17'0,"-17"17"47,-1 0-47,-17 0 16,-1 53 15,1 17-16,35 36 1,0 0 0,0-18-1,53-35 1,0-35 0,17-54-1,-52 1-15</inkml:trace>
  <inkml:trace contextRef="#ctx0" brushRef="#br0" timeOffset="-183655.263">18750 2099 0,'0'0'0,"-70"-53"16,-1 18 15,53 70-15,18 36-1,18 34 1,17 19 0,1-1-1,-36-34 1,17-36 0,-17-71-1,0-17 1,35-71-1,18 18 1,53 17 0,-35 89-1,35 88 1,-53-1 0,-53 1 15,-53-35-16,0-18 1,0-71 0</inkml:trace>
  <inkml:trace contextRef="#ctx0" brushRef="#br0" timeOffset="-182973.173">19914 2434 0,'0'18'16,"0"-1"-1,-35 1 1,-18-18 0,0-35-1,-53-36 1,18 1-1,35-19 1,53 19 0,18 35-1,52 17 1,-34 36 0,-19-1-16,1 36 31,-18 35-16,-53 1 1,0-1 0,0 18-1,36-18 1,52-35 0,18-53-1,0-18 1,35-52-1,0-36 1,-17-35 0,-71 88-1,0 35 1,-36 18 15,19-18-31</inkml:trace>
  <inkml:trace contextRef="#ctx0" brushRef="#br0" timeOffset="-182506.35">20320 2222 0,'0'0'0,"-18"0"31,18-17-15,18-1-1,0 18-15,-1-17 0,-17-19 31,0 1-15,-17 17 0,-1 18-1,-17 36 1,17 69 0,18 37-1,-18 16 1,1 1-1,-36-35 1,0-54 0,18-52-1,17-18 1</inkml:trace>
  <inkml:trace contextRef="#ctx0" brushRef="#br0" timeOffset="-182207.26">20161 2628 0,'0'0'15,"0"-53"1,0 18 0,36 0-1,52 35 1,18-36 0,17 36-1,-35-17 1,-53 17-1,-17 0 1,-18 17 0,0 19-1,0 17 1,-18-18 0,-17-17-1</inkml:trace>
  <inkml:trace contextRef="#ctx0" brushRef="#br0" timeOffset="-182073.522">20690 2258 0,'0'0'0,"0"-18"16,0-35-1,18 53 1,0 0-1</inkml:trace>
  <inkml:trace contextRef="#ctx0" brushRef="#br0" timeOffset="-181707.135">20955 2558 0,'0'0'0,"0"17"0,0 1 0,18 0 16,-18-36 15,0 0-15,0-17-1,0 0-15,0-53 16,0-1 0,35 54-1,18 35 1,17 53-1,1 35 1,-18 18 0,-53-35-1,0-1 1,-18-35 0,18-52-1</inkml:trace>
  <inkml:trace contextRef="#ctx0" brushRef="#br0" timeOffset="-181291.916">21414 2311 0,'0'0'0,"-18"0"31,-17 0-15,-1 53 0,1 0-1,35 17 1,35-17 0,18-35-1,-17-36 1,-1-35-1,0-17 1,-17 17 0,-18 35 15,0 53-15,0-17-16,0 70 15,0-17 1,0 17-1,35-53 1,-17-35 0</inkml:trace>
  <inkml:trace contextRef="#ctx0" brushRef="#br0" timeOffset="-180976.009">21802 2152 0,'0'0'15,"0"-53"-15,-18-53 16,18 71 15,-18 35-15,1 35 0,17 53-1,0 36 1,0 17-1,0 53 1,0-88 0,17-53-1,1-36 1,17-52 0,1-18-1</inkml:trace>
  <inkml:trace contextRef="#ctx0" brushRef="#br0" timeOffset="-180708.402">22066 2064 0,'0'-36'15,"0"72"-15,0-107 16,0 36 0,-17 35-1,-1 18 1,0-1-16,1 54 15,17-1 1,0 54 0,17-1-1,1 1 1,0-54 0,-1-52-1,36-71 1</inkml:trace>
  <inkml:trace contextRef="#ctx0" brushRef="#br0" timeOffset="-180277.214">22313 2258 0,'0'-18'0,"0"36"15,0-54 1,0 54 15,0 35-15,18 0-1,35-18 1,-36-35-16,54 0 16,-1-17-1,-17-36 1,-17-18 0,-19 1-1,-17 34 1,0 19-1,-53 52 1,18 35 15,35 54-15,-18 70 0,-17 18-1,0-54 1,-106-16-1,-36-107 1,-34-70 0,87-18-1</inkml:trace>
  <inkml:trace contextRef="#ctx0" brushRef="#br0" timeOffset="-179594.611">20461 2963 0,'0'0'0,"-18"18"0,1-18 16,-18 35-16,-1-35 31,54 0 16,0 0-47,17 0 16,141 0-1,89 0 1,-1 0 0,-105 0-1,-71 0 1,-70 0-16,0 0 15,-1 0 17,-34 0-1,-19 0-15,19 0-16,-36-17 15</inkml:trace>
  <inkml:trace contextRef="#ctx0" brushRef="#br0" timeOffset="-179295.402">20726 3016 0,'0'0'16,"-53"18"0,35-18-16,0 18 15,1-18 1,34 0-1,54 0 1,88 0 0,105 0-1,-87-36 1,-89 36 15,-53-17-15,-35-1-1,-17 18 1,-1-35 0</inkml:trace>
  <inkml:trace contextRef="#ctx0" brushRef="#br0" timeOffset="-159193.92">20055 2011 0,'-17'0'16,"-1"0"15,18 17-31,-18-17 16,18 18 0,0 17-1,-17-17 1,17 0-1</inkml:trace>
  <inkml:trace contextRef="#ctx0" brushRef="#br0" timeOffset="-124598.44">15187 2046 0,'-18'0'0,"1"-18"16,-1 18 0,1 0-1,17-17 1,-18 17 31,18 17-16</inkml:trace>
  <inkml:trace contextRef="#ctx0" brushRef="#br0" timeOffset="-121585.957">15046 1940 0,'0'0'0,"0"18"141,0 0-125,18-1-16,17 18 15,0-17 17,0 0-17,1-18 1,17-18-1,0-17 1,-36 17-16,36-70 16,-18 35-1,-17 18 1,-18 17 0,0 36-1,18-1 1</inkml:trace>
  <inkml:trace contextRef="#ctx0" brushRef="#br0" timeOffset="-120513.417">17321 3157 0,'-17'0'16,"-1"0"0,53 0 77,1 0-93,52 0 16,194 18 0,106 17-1,-229-35-15,335 36 16,-124-36 0,-176 0-1,-106 0 1,-52 0-1</inkml:trace>
  <inkml:trace contextRef="#ctx0" brushRef="#br0" timeOffset="-119252.964">15152 1993 0,'0'-17'0,"0"-1"31,0 36 125,0-1-140,17-17-16,1 18 0,0-1 15,-1 1 1,19 17 0,-19-17-1,1-18 1,0 0 31,-1-18-47,18-35 15,54-17 17,34-18-17,18 17 1,-105 54-16,52-19 16,-35 36-1,-53-17 1,17 17 62</inkml:trace>
  <inkml:trace contextRef="#ctx0" brushRef="#br0" timeOffset="-93980.368">1764 5803 0,'0'0'0,"18"-17"16,-1-1-1,1 18 1,-18-35 0,0 17-1,0 0 1,-53 1-1,-18 17 1,-35 17 0,-17 19-1,17 17 1,36 17 0,34 36-1,36 0 16,0 0-15,36-18 0,-1-35-1,-17-36-15,52 1 16,36-53 0,35-18-1</inkml:trace>
  <inkml:trace contextRef="#ctx0" brushRef="#br0" timeOffset="-93581.939">2240 5997 0,'0'0'0,"0"-53"0,0 18 15,-18 0 16,-34 17-15,-1 36 0,-18 35-1,18 35 1,36 18 0,34-18-1,71-18 1,-17-34-1,-18-36 1,-18-53 0,-53-53-1,-52 18 1,17 35 0,18 53-1,35 17 1</inkml:trace>
  <inkml:trace contextRef="#ctx0" brushRef="#br0" timeOffset="-93198.626">2681 5803 0,'0'0'0,"18"-70"15,-1 34 1,-17 19 0,0 52 31,0-17-47,0 70 15,-35 35 1,0 18-1,17 1 17,18-107-32,-17 35 15,17 1 1,0-36 0,17-35-1,18-53 1,-17 36-16</inkml:trace>
  <inkml:trace contextRef="#ctx0" brushRef="#br0" timeOffset="-92931.08">2963 5786 0,'18'-18'0,"-36"36"0,36-89 16,0 0 0,-18 54-1,0 34 16,0 1-31,-18 53 32,0 34-17,1 54 1,-19 0 0,19-36-1,17-17 1,-18-70-1,36-36 1</inkml:trace>
  <inkml:trace contextRef="#ctx0" brushRef="#br0" timeOffset="-92516.246">3281 6050 0,'-53'0'15,"35"0"1,36 0 15,0 0-15,-1 0-16,36-18 16,0-34-1,0 16 1,-53 19-1,-35 17 1,-54 0 0,1 53-1,18 35 1,34 18 0,36-1-1,18-16 1,53-36-1,17-53 17,53-53-17,-88 35-15</inkml:trace>
  <inkml:trace contextRef="#ctx0" brushRef="#br0" timeOffset="-92250.231">3916 6068 0,'0'-18'0,"0"36"0,0-54 15,0-16 1,-18 34 0,-17 18-1,0 35 1,-36 36 0,18 35-1,36-1 1,17-16-1,35-19 1,18-52 15,-18-18-31,18 0 16,35-71-16</inkml:trace>
  <inkml:trace contextRef="#ctx0" brushRef="#br0" timeOffset="-91916.868">4374 5733 0,'0'0'0,"0"-18"0,0-17 15,0 17 1,0 36 15,-17-1-15,-1 19-16,1 17 15,-19 52 1,36 89 15,0-52-15,0-54 0,0 0-1,0-35 1,36-36-1,34-34 1,-17-36-16</inkml:trace>
  <inkml:trace contextRef="#ctx0" brushRef="#br0" timeOffset="-91750.739">4357 6103 0,'-35'0'16,"-36"0"-16,177 0 0,-265-18 15,177 18 17,17 0-32,36-35 31,17 0-31</inkml:trace>
  <inkml:trace contextRef="#ctx0" brushRef="#br0" timeOffset="-91569.004">4568 5962 0,'0'-18'15,"0"36"-15,18-36 16,-18 36 15,0 0-31,0 52 16,0 18 0,0 1-1,0-37 1</inkml:trace>
  <inkml:trace contextRef="#ctx0" brushRef="#br0" timeOffset="-91417.685">4727 5803 0,'0'0'0,"0"-35"15,-35-18 1,-18 35-1,35 18 1</inkml:trace>
  <inkml:trace contextRef="#ctx0" brushRef="#br0" timeOffset="-91068.013">5221 5997 0,'-18'-17'16,"1"17"-16,-18 0 16,-18 52-1,35 19 17,18-18-17,53 35 1,17-35-1,-52-53-15,35 0 16,-18-88 0,-35-36-1,-35-17 1,-18 53 0,0 70-1,36 36 1,17 17-1</inkml:trace>
  <inkml:trace contextRef="#ctx0" brushRef="#br0" timeOffset="-90769.535">5397 6209 0,'0'0'0,"18"18"16,0-1-1,-1-17 1,-17-35-1,0-36 1,0-35 0,18-35-1,0 124-15,35-36 16,70 35 0,1 71-1,-19 53 1,-69 17-1,-36-87-15,-18 52 16,-53-18 0,1-34-1</inkml:trace>
  <inkml:trace contextRef="#ctx0" brushRef="#br0" timeOffset="-90103.917">1676 6791 0,'0'0'16,"-89"0"0,19 18-1,52-18-15,-17 0 16,-53 0 0,17 0-1,18 0 1,36 0-1,70 0 1,158 0 0,301 17-1,193 1 17,124 17-17,-141-17 1,-229-18-1,-353 0-15,53 0 16,-18 0 0,-106 0-16,18-18 15,-53 1 1,-35-36 0,-36 17-1</inkml:trace>
  <inkml:trace contextRef="#ctx0" brushRef="#br0" timeOffset="-89354.342">2134 5821 0,'0'0'0,"18"0"0,0 0 15,-1 0-15,18 0 16,-17 17 0,0 1-1,-18 17 16,0-17-31,0 35 16,-18 17 0,0-17-1,1 18 1,-18-18 0,35-35-16</inkml:trace>
  <inkml:trace contextRef="#ctx0" brushRef="#br0" timeOffset="-79519.974">7391 7250 0,'0'17'63,"0"-34"77,0-1-140,0 0 32,0 1 30,0 34 32,0 1-94,-18 17 15,0 71 1,-17 53 0,35-89-1,-18 1 1,1-18 0,17-18-1,0-53 32,0 1-31,0-1-16,0-35 15</inkml:trace>
  <inkml:trace contextRef="#ctx0" brushRef="#br0" timeOffset="-79237.952">7126 7267 0,'-18'-53'31,"36"0"-15,53-17-1,34 35 1,1 17 0,-35 36-1,-36 17 1,-35-18-16,-17 1 16</inkml:trace>
  <inkml:trace contextRef="#ctx0" brushRef="#br0" timeOffset="-79020.785">7038 7708 0,'0'0'0,"-18"18"0,18 35 16,0-18 0,53-17-1,18-1 1,17-17-1,0 0 1,-17-35 0,-18 0-1</inkml:trace>
  <inkml:trace contextRef="#ctx0" brushRef="#br0" timeOffset="-78539.242">7902 7197 0,'0'0'0,"0"-18"15,0 0-15,0 1 16,0-1 0,0 36 31,0 17-47,-17 36 15,-36 34 16,0 1-15,0 0 0,18 0-1,17-36 1,18-17 0,0 0-1,18-53 1,52-17-1,54-36 1,-89 35-16</inkml:trace>
  <inkml:trace contextRef="#ctx0" brushRef="#br0" timeOffset="-78355.262">7779 7567 0,'-36'0'0,"72"0"0,-107 0 16,54 0-16,-1-18 16,141 1 15,36-1-15,-124 1-16</inkml:trace>
  <inkml:trace contextRef="#ctx0" brushRef="#br0" timeOffset="-77972.974">8308 7514 0,'0'0'0,"18"0"0,17 0 15,0 0 1,-17 0-1,17-17 1,0-19 0,-35-17-1,-17 0 1,-19 36 0,-17 34-1,1 19 1,-1 52-1,35 0 1,18 0 0,18-17-1,35-1 1,-1-70 0,-16-17-1</inkml:trace>
  <inkml:trace contextRef="#ctx0" brushRef="#br0" timeOffset="-77672.992">8661 7532 0,'17'-18'15,"1"18"1,17 53 0,-17 18-1,-18-1 1,-18 1-1,1-36 1,-1-17 0,18-54 15,35-34-15,18-36-1,0 18 1,-53 35 15,0 35-31</inkml:trace>
  <inkml:trace contextRef="#ctx0" brushRef="#br0" timeOffset="-77108.171">9225 7549 0,'0'-17'16,"0"-1"-1,-35 1 1,0 17 0,-18 0-1,-18 52 1,36 19 0,17-36-16,18 36 15,53-1 1,18-34-1,-1-36 1,-35-18 0,36-105-1,-53 17 1,-18 35 0,0 54-1,0 52 1,0 35 15,0 19-15,35-1-1,18-35 1,0-18 0,-18-35-16</inkml:trace>
  <inkml:trace contextRef="#ctx0" brushRef="#br0" timeOffset="-76541.201">9966 7003 0,'0'0'0,"0"-18"0,-18-17 16,1 17-1,-1 18 17,-17 53-17,17 53 1,18 53 0,0 52-1,-18-87 1,18-18-1,0-71 1,-17-18 0,-1-17-1,1-70 1,17-18 0,52-18-1,19 35 1,17 89-1,-17 53 1,-18 34 15,-36 19-15,-34-71 0,-54-18-1,-35-17 1,18-18-1,35 0 1,53-71 0</inkml:trace>
  <inkml:trace contextRef="#ctx0" brushRef="#br0" timeOffset="-76176.398">10407 7003 0,'0'0'0,"0"-18"16,18 0 0,-18 1-1,-18 34 1,-17 54-1,17 52 1,18 18 0,-18 18-1,1-18 1,-1-35 0,18-53-1,0-35 1,53-36-1,-18 0 1</inkml:trace>
  <inkml:trace contextRef="#ctx0" brushRef="#br0" timeOffset="-75859.947">10548 7444 0,'18'0'31,"-1"0"-15,19-18-1,-36 0-15,35-35 16,-17 0 0,-18 36-1,-36 34 1,-34 54-1,17 35 1,53-36 15,17 54-15,54-71 0,17-36-1</inkml:trace>
  <inkml:trace contextRef="#ctx0" brushRef="#br0" timeOffset="-73414.144">11324 6756 0,'0'0'0,"0"-36"16,-35 19-1,0-1 1,17 18 0,-17 35-1,17 1 1,18 17-1,0 17 1,-18 18 0,-35 71 15,18 0-15,18 17-1,-1-17 1,0-36-1,-17-17 1,-18-18 0,18 1-1,-18-19 1,18 1 0,-1 17-1,1-17 1,17 34-1,1-52 1,-1-17 0,18-19-1,-17-17 32,-1 0-31,0 0-16,-17 0 15,-36 0 1,-34 0 0,-37 0-1,-34 0 1,-18 0 0,141 0-16,-88 18 15,-53-18 1,0 17-1,-18 1 1,1-18 0,-1 0-1,-53 18 17,71-18-17,-17 17 1,-1 1-1,53 0 1,18-1 0,35-17-1,0 18 1,-17-18 0,17 0-1,0 0 1,-17-18-1,-71 1 1,70-1 0,36 18 15,35-18-31,36 18 31,-1 0-15,-17 0-1,-1-17 1,19-1 0,17-17-1,0-18 1,0-18 0,0-17-1,17 0 1,19-18-1,17-17 17,-53 87-32,35-69 0,18-37 15,-36 1 1,-17-70 15,36 52-15,17 35-1,-18 54 1,18-1 0,-18 18-1,18 1 1,-18-1 0,18 17-1,0 19 1,0 17-1,35-18 1,0 18 0,36 0-1,17 0 1,0 0 15,53 0-15,-17 0-1,34 0 1,89 0 0,-88 18-1,-36-18 1,-35 0 0,-35 0-1,0 0 1,0 0-1,53 17 1,-1-17 0,-17 0-1,0 0 1,1 0 15,-19 18-15,36-18-1,-71 0 1,0 0 0,-17 0-1,-18 0 1,0 0 0,-36 0-16,36 0 15,-18 0 1,36 0-1,-18 0 1,17 0 0,19 0-1,16-18 1,-52 18 15,-17 0-31,17 0 31,0-17-15,-1 17 0,-16-18-1,-36 0 79,0 1-94</inkml:trace>
  <inkml:trace contextRef="#ctx0" brushRef="#br0" timeOffset="-70035.218">7003 10336 0,'0'-17'15,"17"17"1,-17-18 0,0 0-1,0 1-15,0-1 32,-17 18-17,-1 0 1,-35 0-1,18 18-15,-53 35 16,17-18 0,0 53-1,36 0 1,35-17 0,53 17-1,35-35 1,18-53-1,18-18 1,-19-34 0</inkml:trace>
  <inkml:trace contextRef="#ctx0" brushRef="#br0" timeOffset="-69668.927">7355 10442 0,'0'0'0,"18"-17"16,-18-19 0,-35 36 15,-1 18-15,1 35-1,35 35 1,0-35-1,18 0 1,-1-53-16,19 18 16,17-36-1,-53-53 17,0 1-17,-18 17 1,-35 35-1,18 18 1,17 18-16</inkml:trace>
  <inkml:trace contextRef="#ctx0" brushRef="#br0" timeOffset="-69319.88">7638 10213 0,'0'0'16,"0"-53"-16,0 35 15,0 1 1,-18 52 31,18-17-47,0 52 15,-18 36 1,18 0 0,-17 0-1,-19-18 1,36-18 0,0-34-1,18-54 1,0 0-16</inkml:trace>
  <inkml:trace contextRef="#ctx0" brushRef="#br0" timeOffset="-69054.085">7920 10195 0,'0'0'16,"0"-17"-16,0-19 15,0 19 1,-18 17-1,18 17 1,0 36 0,0 18-1,-35 35 1,17-18 0,-17 0-1,17-35 1,18-35-1,18-18 1</inkml:trace>
  <inkml:trace contextRef="#ctx0" brushRef="#br0" timeOffset="-68687.875">8202 10460 0,'0'0'0,"0"-18"31,18 18 1,-1 0-17,19-35 1,17 0 0,-53 17-16,17 0 15,-34 18 1,-54 0-1,0 18 1,19 17 0,16 36-1,36 17 1,0-17 15,36-18-15,34-36-1,1-34 1</inkml:trace>
  <inkml:trace contextRef="#ctx0" brushRef="#br0" timeOffset="-68421.858">8731 10407 0,'0'0'15,"0"-18"-15,0 1 16,-35-1-1,17 18 1,1 18 0,-1 35-1,18 17 1,0 1 0,18-18-1,35-18 16,17-53-15,-52 1-16</inkml:trace>
  <inkml:trace contextRef="#ctx0" brushRef="#br0" timeOffset="-68104.879">9155 10089 0,'0'0'0,"-18"-17"0,0-18 15,1 17 1,17 36 15,0-1-15,-18 36-16,0 35 16,-17 0-1,17 18 16,18-18-15,0 1 0,0-36-1,36 0 1,-1-53 0,-17 0-16,35-36 15</inkml:trace>
  <inkml:trace contextRef="#ctx0" brushRef="#br0" timeOffset="-67905.376">9084 10442 0,'0'0'0,"-35"-17"0,17 17 16,18-18 30,53 18-30,18-18 0,-36 1-16,18-1 0</inkml:trace>
  <inkml:trace contextRef="#ctx0" brushRef="#br0" timeOffset="-67739.159">9366 10301 0,'-35'18'15,"70"-36"-15,-35 36 16,0-1-1,0 36 1,0 0 0,-17 0-1,-1-18 1</inkml:trace>
  <inkml:trace contextRef="#ctx0" brushRef="#br0" timeOffset="-67588.579">9454 10160 0,'0'0'0,"0"-35"15,0-1 1,0 19-16,-17-1 16,-1 18-1,1 18 1</inkml:trace>
  <inkml:trace contextRef="#ctx0" brushRef="#br0" timeOffset="-67207.08">9754 10301 0,'-17'0'16,"-1"0"-1,0 0 1,1 18 0,-1 17-1,18-17-15,-18 52 16,18 1 0,18-18-1,35-36 1,18-34-1,-36-36 1,18-71 0,-53 36-1,0 35 1,-53 36 0,0 34-1,53 1 1</inkml:trace>
  <inkml:trace contextRef="#ctx0" brushRef="#br0" timeOffset="-66873.41">9948 10566 0,'0'0'0,"18"0"16,0 0-1,-1 0 1,1-36-1,-18-17 1,35-35 0,0 18-1,54 17 1,-1 70 0,0 54-1,-53 17 1,-35 0-1,-17-17 17,-19-53-17,1-1 1,17-17-16</inkml:trace>
  <inkml:trace contextRef="#ctx0" brushRef="#br0" timeOffset="-65925.936">10777 6227 0,'0'0'0,"0"-18"16,0-17-1,0 52 16,0 1-15,0 17 0,0 0-16,-17 36 15,17-18 1,-18 0 0,18-18-1,-18-53 16,18 1-15</inkml:trace>
  <inkml:trace contextRef="#ctx0" brushRef="#br0" timeOffset="-65626.28">10724 6015 0,'0'0'0,"36"-35"16,-1 17-1,18 0 1,-18 18 0,-17 18 15,-18 0-31,0-1 0</inkml:trace>
  <inkml:trace contextRef="#ctx0" brushRef="#br0" timeOffset="-65426.919">10636 6526 0,'0'0'0,"0"18"15,0 17 1,36-35 0,-1 0-1,18 0 1,0-35-1,-18-18 1</inkml:trace>
  <inkml:trace contextRef="#ctx0" brushRef="#br0" timeOffset="-64660.265">10918 5680 0,'0'0'0,"-52"0"16,-1-18 0,35 18-16,-17 0 15,-36 35 1,-17 54-1,17-1 1,18 35 15,18 1-15,18-1 0,17 1-1,17-19 1,18 1-1,1-35 1,34-1 0,-34-34-1,17-1 1,35-17 0,-18-18-1,18 0 1,-17-18-1,17-17 1,18-18 0,-18-18 15,0-35-15,-17-35-1,-18-17 1,-53 16-1,0 19 1,-35 35 0,-18-18-1,-18 53 1,-52 0 0,-36 35-1,0 18 1,-17 36-1,35 34 1,52 1 0</inkml:trace>
  <inkml:trace contextRef="#ctx0" brushRef="#br0" timeOffset="-63629.581">6138 10178 0,'0'0'0,"0"-18"0,0 0 16,18-17-1,0-18 1,-1 18 0,-17 0-1</inkml:trace>
  <inkml:trace contextRef="#ctx0" brushRef="#br0" timeOffset="-61015.768">6068 10001 0,'0'18'94,"0"0"-78,0-1-16,17 18 15,1 1 1,-18 17-1,18 17 1,-1-17 15,-17-18-31,18 1 16,0 69 0,-18-34-1,0 17 1,0-17-1,0 17 1,17-17 0,-17-1-1,18-17 1,0-18 0,-18-52 46,0-1-46,0-17-1,17-36 1</inkml:trace>
  <inkml:trace contextRef="#ctx0" brushRef="#br0" timeOffset="-58853.4">6050 9842 0,'-18'0'16,"36"0"46,0 0-62,35 0 16,70 18 0,71-18-1,53 18 1,-18-18-1,1 17 1,-19-17 0,-140 0-1,70 18 1,124-18 0,-1 0-1,-17 0 1,-35 0-1,17 0 1,-70-18 0,0 18-1,35 0 1,-36 0 0,1 0-1,-53 0 1,17-17-1,-17-1 1,0 0 15,0 1-15,0-1 0,0 18-1,52-17 1,-87-1-1,-36 0 1,-17 1 0,17-1-1,0 18 1,-17 0 15,-18 18 32,0-1-48,0 1 1,0 0 0,0 17-1,0 18 1,0 17-1,0 19 1,0-1 0,0-71-16,0 72 15,0-1 1,0 0 0,0 0-1,0 0 1,0 1-1,0 16 1,0-16 0,0-37 15,-18 1-15,18 0-1,0-35 1,-35 0 15,35-1-31,-35-17 16,-18 18-1,-18-1 1,-17-17 0,-88 18-1,17-18 1,-17 0-1,-1 0 1,1 0 0,17 0 15,0 0-15,-70-18-1,53 18 1,-1 0-1,19 0 1,-1 0 0,-18-17-1,36 17 1,-88 0 0,123 0-1,18 0 1,0-18-1,0 18 1,-18 0 0,-18 0-1,36 0 17,35 0-17,18 0 1,-36 0-1,18 0 1,-52 0 0,16 0-1,36 18 1,-17-18 0,17 17-1,0-17 1,18 0-16,-36 0 15,18 0 1,18 0 0,-18 0-1,0 0 17,18 0-17,-18 0 1,35 0-1,1-17 32,17-1-47,17 1 16,19-19 0,-19 19-16</inkml:trace>
  <inkml:trace contextRef="#ctx0" brushRef="#br0" timeOffset="-57904.21">11095 9931 0,'0'-18'16,"-18"18"-1,18 18 32,0-1-47,-17 36 16,17 0-1,0-35-15,-18 52 16,0-17 0,1-17 15,17-19-16,0 1 1,-36-36 0,1-35-1</inkml:trace>
  <inkml:trace contextRef="#ctx0" brushRef="#br0" timeOffset="-57506.121">10795 10125 0,'0'0'0,"-18"17"0,18 1 15,0 0 1,71-1 0,35-17-1,-36-17 1</inkml:trace>
  <inkml:trace contextRef="#ctx0" brushRef="#br0" timeOffset="-57039.588">11007 9842 0,'0'0'0,"-18"0"31,0 0-15,36 0 46,0-17-62,-1 17 16,1 0-16,35 0 15,0-18 1,-36 18 0</inkml:trace>
  <inkml:trace contextRef="#ctx0" brushRef="#br0" timeOffset="-56239.11">11095 9631 0,'-71'17'31,"54"1"-31,-54 0 16,1 35 15,17 0-15,35-36-16,-35 54 15,35 17 1,1 0 0,17 0-1,0 1 1,0-1-1,0-35 1,0-18 0,0 0-1,53-17 1,17 17 0,71-35-1,-35 0 16,0 0-15,0-18 0,0-17-1,-18-18 1,-53 36-16,53-72 16,-17-34-1,-36-36 1,-52-17-1,-36 52 1,-88 19 0,-89 52-1,-52 106 1,141 17 0</inkml:trace>
  <inkml:trace contextRef="#ctx0" brushRef="#br0" timeOffset="-25922.192">8149 9913 0,'0'18'110,"0"-1"-16,0-34 46,-17-1-124,17 0-1,0 1 17,-18-1-32,18 0 15,-18 1 1,18-18 0,0-1-1,-17 1 1,17 0-1,-18-1 1,18 19-16,0-18 16,0-18 15,0 0-31,18 17 31,-18 1-15,0 0-1,17 0 1,1 17 0,0-17-1,-18-1 1,17 1 0,1 0-1,-18 17 1,17-35-1,1 36 1,-18-1 0,18-17-1,-1 17 1,-17-17 15,0 17-15,0-17-1,18 17 1,-18 1 0,0-1-1,0 0 1,0 1 0,18-19-1,-18 1 1,0 18-1,0-1 1,17 0 0,-17 1-1,0-1 17,0 0-17,0 1 16,0-1-15,0 0 0,-17 18 46,-1 0 16,0 0-78,1 18 16,-1-18-16,-17 0 16,0 18-1,35-1 1,-36 1-1,1 0 1,-18 17 0,0 18-1,-17-18 1,-1 18 0,0 0-1,36-18 1,18-17-1,17-1 1,0 1 15,0-36 16,0 1-31,17 17-1,71-35 1,1-1-16</inkml:trace>
  <inkml:trace contextRef="#ctx0" brushRef="#br0" timeOffset="-25006.983">8608 8625 0,'0'0'15,"-18"-17"-15,0-1 16,-34 0 0,-1 1-1,17-1 1,19 18-1,-1 0 1,0 0 0,18 18-1,-35-1 1,35 1 0,-17-18-1,17 18-15,-18-18 47,0 17-31,18 1-1,-17-18 1,17 18 62,0-1-62,17-17-1,19 36 1,16-1 0,19 18-1,-18 0 1,0-18-1,-18 18 17,-17-35-17,-1-1 1,-17 1 0,18-18 62,-18-18-63,0 1-15</inkml:trace>
  <inkml:trace contextRef="#ctx0" brushRef="#br0" timeOffset="-23657.163">8590 9366 0,'18'0'15,"-1"0"1,36-17 15,-35-1-15,0-17 0,-18 17-1,0 0 1,-18 18-1,0 0-15,-35 18 16,0 17 0,53-17-1,0 17 1,18 1 0,17-1-1,18 0 1,-35 0-1,0-35 1,17 0 0</inkml:trace>
  <inkml:trace contextRef="#ctx0" brushRef="#br0" timeOffset="-23375.623">9066 9278 0,'0'-18'0,"-17"18"62,-1 18-62,-35 17 16,18 1-1,0 17 1,-1-1 0,36-34-1,-17 0 1</inkml:trace>
  <inkml:trace contextRef="#ctx0" brushRef="#br0" timeOffset="-23176.203">8961 9296 0,'0'0'0,"0"-18"16,0 36 15,0-1-31,0 1 16,0 0-16,0 17 16,52 18-1,1 0 1,0-18 15</inkml:trace>
  <inkml:trace contextRef="#ctx0" brushRef="#br0" timeOffset="-22827.069">9349 9084 0,'0'0'0,"0"-18"0,0-17 16,-18 35-1,0 0 32,1 35-47,-1 18 16,0 35-1,1-17 1,17 17 0,17-17-1,-17-54 1,36 19 0,17-19-1,17-34 1,-17-1-16</inkml:trace>
  <inkml:trace contextRef="#ctx0" brushRef="#br0" timeOffset="-22643.586">9349 9296 0,'0'0'0,"-71"0"15,53-18 1,54 18 15,-1 0-31,71-18 16,-18 1-1</inkml:trace>
  <inkml:trace contextRef="#ctx0" brushRef="#br0" timeOffset="-22295.253">9578 9243 0,'0'0'0,"18"0"47,-1 0-47,1 0 16,-1 0-1,1 0-15,0-18 16,-18-17-1,-18 35 17,-17 0-17,17 17 1,1 19 0,17 17-1,52 0 1,1 0-1,-17-36 1,-1 18-16</inkml:trace>
  <inkml:trace contextRef="#ctx0" brushRef="#br0" timeOffset="-21978.672">9895 9437 0,'0'-18'0,"0"36"0,0-53 15,-17-1 1,17 19-16,-18-19 16,18-34-1,18 34 17,52 36-17,19 36 1,-37 34-1,-16-17 1,-36 0 0,0 0-1,0-18 1</inkml:trace>
  <inkml:trace contextRef="#ctx0" brushRef="#br0" timeOffset="-21379.084">10425 9190 0,'0'0'0,"17"-18"31,-17 1-15,-35-1 0,0 18-1,-1 0-15,1 18 16,-35-1 0,17 71-1,53-52 1,53 17-1,17-36 1,1-17 0,-1-35-1,-17-89 1,-18 1 15,-35 17-15,0 36-1,0 34 1,-17 36 0,17 36-1,0 17 1,0 35 0,0 0-1,0 0 1,0-17-1,17-1 1,1-34 0,0-54 15</inkml:trace>
  <inkml:trace contextRef="#ctx0" brushRef="#br0" timeOffset="-21063.67">10760 9172 0,'0'-17'16,"0"34"-16,0-70 16,0 18-1,0 17 1,17 1 0,-17 34 15,-35 19-16,35-1 1,0 18 0,35 0-1,1 0 1,-36-18 0,0-17-16,-36 17 31,-34-17-16,-1-1-15</inkml:trace>
  <inkml:trace contextRef="#ctx0" brushRef="#br0" timeOffset="40940.791">8449 6615 0,'0'-18'421,"-18"18"-421</inkml:trace>
  <inkml:trace contextRef="#ctx0" brushRef="#br0" timeOffset="63451.831">1147 13353 0,'0'0'0,"0"-36"15,17 19 1,-17-1-16,0 0 16,0 1-1,0 34 32,0 1-31,0 17-1,18 36 1,-18 35 0,0 35-1,0-18 1,0 1-1,-18-18 1,1-18 0,-1-71-16,18 36 15,-18-17 1,1-19 0,17 1-1,0-36 16,0-17-15,0-53-16</inkml:trace>
  <inkml:trace contextRef="#ctx0" brushRef="#br0" timeOffset="65149.928">1076 13458 0,'0'0'0,"0"-17"16,0-1 62,18 18-78,-1 0 16,19 0-1,16-17 1,-16-1 0,52 18-1,-70-18-15,105 1 16,106-1 0,54 18-1,16-18 1,-34 18 15,-71-17-15,-53-1-1,0 18 1,-53 0 0,-35 0-1,-17-18 1,-19 18-1,-17 18 126,0 0-125,0-1-16,0 19 15,0 17 1,-17-1 0,17-16-16,0 87 15,0 1 1,0-18-1,17 17 1,-17-35 0,0-17-1,18-1 1,-18 36 0,0-53-1,0-18 1,0-17-1,-18-18 64,1 0-64,-1 18-15,-35-18 16,0 17-1,-53 1 1,71 0-16,-88-1 16,-19 18-1,-16-17 1,-19 0 0,89-1-1,-35 1 1,17-18-1,-35 0 17,17 0-17,18-18 1,36 1 0,35 17-1,-18-18 1,-18 0-1,1 18 1,34 0 0,1 0-1,0-17 1,-1 17 0,1-18-1,18 18 1,-19-17-1,19 17 1,17-18 15,0 0 1,-18 1-17,18-1 1,-18 0-1,1 1 1,17-1 15,-18 18-15,18-18 0,0 1-1</inkml:trace>
  <inkml:trace contextRef="#ctx0" brushRef="#br0" timeOffset="66097.719">1341 13617 0,'17'-17'15,"1"-1"-15,-1 18 32,1-18-17,-18 36 16,0 0-15,0 17 0,0 35-1,-18 1 1,18 0 0,0-1-1,0-17 1,-17 0-1,17-18 1,0-17 0,0-1 15,17-17-15,1 0-1,35-17 1,-35 17-16,-1-18 15,36 1 1,0-1 0,0 0-1</inkml:trace>
  <inkml:trace contextRef="#ctx0" brushRef="#br0" timeOffset="66330.708">1799 13899 0,'0'-17'16,"0"34"-16,18-34 15,-18 34 32,0 1-31,0 0-16,0-1 16,0 19-1,-18-1 1,1-17-1,-1-36 1</inkml:trace>
  <inkml:trace contextRef="#ctx0" brushRef="#br0" timeOffset="66463.89">1887 13723 0,'0'-35'16,"0"-1"-1,-35 195-15,70-335 16,-35 264-16,-35-176 15,35 105 1,18 19 0</inkml:trace>
  <inkml:trace contextRef="#ctx0" brushRef="#br0" timeOffset="66829.842">2205 13794 0,'0'0'15,"35"-18"1,-17 0 0,-18 36 15,-18-18-31,0 18 16,-17 17-1,35 18 1,0 0-1,18-18 1,-1 18 0,-17-35-1,0 17 17,-35-18-17,-18 1 1,-35 0-1,0-18 1,53-18 0</inkml:trace>
  <inkml:trace contextRef="#ctx0" brushRef="#br0" timeOffset="67196.625">2469 13635 0,'0'0'0,"18"-18"0,17-17 16,-17 35 15,-18 18-31,0 17 16,0 35 15,0 1-16,18 17 1,-1 0 0,1-17-1,-18-36 1,18 18 0,-18-35-1,17-18 1,18-53-1,-17 18 1</inkml:trace>
  <inkml:trace contextRef="#ctx0" brushRef="#br0" timeOffset="68226.913">2593 13758 0,'-18'0'0,"1"0"16,-1 0-1,-17 0 1,-1 18 0,19-18-1,34 0 32,1 0-47,17-18 16,36 1-1,-1-1 1,-70-35 0</inkml:trace>
  <inkml:trace contextRef="#ctx0" brushRef="#br0" timeOffset="68793.284">670 12912 0,'0'0'0,"18"0"15,-18-18 1,18 18-1,17 18 1,-18 17 0,19 18-1,-19 0 1,-17-18-16,0 0 16,0-17-1</inkml:trace>
  <inkml:trace contextRef="#ctx0" brushRef="#br0" timeOffset="68993.439">617 12947 0,'0'0'0,"-17"-35"15,-1-1 1,18-17-1,53 18 1,18 0 0,17 35-1,-71 0-15</inkml:trace>
  <inkml:trace contextRef="#ctx0" brushRef="#br0" timeOffset="69192.733">459 13282 0,'0'0'0,"0"35"15,35 18 1,35-35 0,19-18-1,-54 0-15,71-35 16,-18-18-1,-53-18 1</inkml:trace>
  <inkml:trace contextRef="#ctx0" brushRef="#br0" timeOffset="69791.747">670 12629 0,'0'0'0,"-35"0"16,-36 0 0,-17 36-1,0-1 1,-18 36-1,36 17 1,-1 53 0,71 0-1,53 18 1,35-18 0,18-18-1,0-35 1,17-17-1,54-53 17,-54-36-17,-17-53 1,-35 19 0,17-90-1,-18-69 1,-34-1-1,-89-35 1,-88 88 0,-36 71-1,-34 71 1,17 70 0,35 52-1,53 36 1</inkml:trace>
  <inkml:trace contextRef="#ctx0" brushRef="#br0" timeOffset="71889.19">8608 13511 0,'0'0'0,"-18"0"31,18-17 16,0-1-31,-18 0-1,18-17-15,-35-35 16,18 17 0,-19 35-1,-34 0 1,-18 54 0,35-19 15,35 19-31,0 34 15,36 36 1,70-18 0,18-17-1,-18-1 1,-70-34 0,-18-1-1,-53-17 1,-53-18-1,36 0 1,-19 0 0,54-18-1,70-35 17</inkml:trace>
  <inkml:trace contextRef="#ctx0" brushRef="#br0" timeOffset="72254.73">8837 13617 0,'0'0'0,"0"-17"0,35-1 32,-17 0-17,17-17 1,-17-18-1,-18 0 1,-18 53 15,1 0-31,-36 35 16,17 18 0,19 18 15,17-1-16,0-34-15,0 17 16,35 0 0,0-36-1,1-17 1,-1-17 0</inkml:trace>
  <inkml:trace contextRef="#ctx0" brushRef="#br0" timeOffset="72621.685">9190 13123 0,'0'0'0,"0"-17"0,0-1 16,0 36 30,0 52-30,0 18 0,-18 18-1,18-53-15,-17 53 16,-1-35 0,0 17-1,18 0 1,18-35-1,17-18 1,53-17 0,1-71-1,-36 0 1</inkml:trace>
  <inkml:trace contextRef="#ctx0" brushRef="#br0" timeOffset="72787.655">9243 13547 0,'0'0'0,"-36"-18"16,19 0-1,52-17 1,0 17 0,107-70-1</inkml:trace>
  <inkml:trace contextRef="#ctx0" brushRef="#br0" timeOffset="74169.411">9666 12982 0,'0'0'0,"0"-35"0,18 35 15,-18-18 16,0 36-15,0 17 0,17 18-1,1 53 1,-18-71-16,0 124 16,18-18-1,-18-35 1,0 17-1,0-17 1,0-18 0,0 18-1,0-70 1,-18-1 0,0-35 30,1 0-30,-19-18 0,-16 18-1,-54-17 1,-18 17 0,1 0-1,-1 0 1,1 0-1,-1 0 1,19 0 0,-19 0-1,-17 0 1,-53 0 0,0 0-1,17 0 16,125 0-31,-19 0 16,18 17 0,18-17-1,0 0 1,-1 0 0,19 0-1,17-17 32,0-1-31,0 0-16,17-17 15,1-36 1,0 54-16,34-107 16,1-17 15,0-18-16,-35 36 1,0-36 0,-18 53-1,35 36 1,18 35 0,35-1-1,-17 36 1,-1 0-1,18 0 1,-17 0 0,88 0-1,-1 0 1,1 0 0,-35 0-1,-1 0 16,0 0-15,1 0 0,35 0-1,17 0 1,-52 0 0,-54 0-1,1-17 1,-18 17-1,0 0 1,-18 0 0,-18 0-1,1 0 1,-53 0 15,17-18-31,1 18 16</inkml:trace>
  <inkml:trace contextRef="#ctx0" brushRef="#br0" timeOffset="75302.071">14252 12806 0,'0'0'0,"-17"-35"16,-36-1-1,0 19 1,-18 17-1,-35 17 1,18 36 0,0 53-1,35 17 1,53 36 0,35 0-1,71-71 1,18-53-1,17-87 17,-18-107-17,1-106 1,-124 89 0,-89 52-1,-69 71 1,-19 71-1,54 17 1,70 18 0,18 71-1,52-36 1,1 0 0,17 36-1,1-36 1,-19 18-1,18-1 1,-17-16 15,-18-36-15,35-1 0,36-52-1,-18 0 1,88-88-1</inkml:trace>
  <inkml:trace contextRef="#ctx0" brushRef="#br0" timeOffset="75799.141">14499 13123 0,'0'0'0,"0"-53"16,0 36-1,-35 17 32,17 35-31,-17 18 0,17-18-16,1 53 15,17 1 1,53-19-1,17-35 1,36-35 0,-18-35-1,-17-53 1,-18-35 0,-36 34-1,-17 54 1,0 17-1,-35 71 1,17 0 0,18 18 15,18 17-15,0-35-1,17-18 1,18-52-1</inkml:trace>
  <inkml:trace contextRef="#ctx0" brushRef="#br0" timeOffset="76165.869">15046 13176 0,'0'-17'31,"0"-1"-15,18 18-1,-1-35 1,19-1 0,-19-17 15,-17 36-31,0-1 16,-17 18-1,-36 0 1,0 35-1,0 36 1,53 17 0,0 18-1,35-18 1,36-17 0,-1-54-1,-17-52 1</inkml:trace>
  <inkml:trace contextRef="#ctx0" brushRef="#br0" timeOffset="76299.795">15311 13141 0,'0'0'0,"0"-35"16,0 17-1,-18 0 1</inkml:trace>
  <inkml:trace contextRef="#ctx0" brushRef="#br0" timeOffset="78079.23">16316 13529 0,'0'0'0,"0"-18"31,0 1-15</inkml:trace>
  <inkml:trace contextRef="#ctx0" brushRef="#br0" timeOffset="78262.728">16422 13282 0,'0'0'0,"-18"0"0,-17 0 16,17-18-16,-35 1 15,36 17 1,34-18 0</inkml:trace>
  <inkml:trace contextRef="#ctx0" brushRef="#br0" timeOffset="79543.719">15346 13070 0,'0'0'0,"17"-17"31,-17-1-15,18 0-1,-18 1 1,0 34 46,0 1-46,0 0-16,0 17 16,0 36-1,0-1 1,0 18 0,0-35-1,18-17 1,17-36 15,36-18-15,-1-53-1,1-17 1,-36-18 0,-17 36-1,-1 52-15,-17 0 16,0 1-1,18 17 1,-18 17 0,0 36-1,0 0 1,0 0 0,35-17-1,18-1 1,18-35 15,-1-18-15,-35 1-16,18-54 15,-17-17 1,-19 17 0,-17 18-1,-35 53 1,-18 18-1,0 35 1,18 35 0,35-17-1,35-1 1,36-35 0,52-35-1,1-17 1</inkml:trace>
  <inkml:trace contextRef="#ctx0" brushRef="#br0" timeOffset="81406.694">16669 12612 0,'0'0'0,"0"-53"16,0 0 0,0 18-1,0 52 17,-18 1-17,0 35 1,-17 17-1,0 19 17,17 16-17,1 19 1,17-71-16,-18 106 16,18-1-1,0-17 1,-18-17-1,18-18 1,0-53 0,0 17-1,0-34 1,0-19 0,0 1-1,-17-18 48,-1 0-48,-35 17 1,-17-17 0,-36 18-1,-35-18 1,-18 0-1,-35 18 1,0-1 0,17-17-1,1 18 1,35-18 0,88 0-16,-70 18 15,-1-1 1,-17 1 15,18-18-31,-1 18 31,1-18-15,-19 17 0,1 1-1,36-18 1,16 0-1,19 0 1,17 0 0,-35-18-1,35 18 1,-18 0 0,36 0-1,35-17 1,-18 17-1,18-36 17,0 1-17,0-18 1,36-35 0,-1-53-1,0-71 1,-17-17-1,-18-1 1,0-16 0,0 140-1,0 0 1,0 18 0,0 70-1,17 0 1,36 18-1,-17 0 1,16 0 0,19 18 15,17-18-15,53 0-1,36 18 1,17-18-1,-18 0 1,18 0 0,0 0-1,18 0 1,35 0 0,-88 0-1,-1-18 1,19 18-1,-36-18 1,-53 18 15,18-17-15,-18 17 0,18-18-1,-53 18 1,35 0-1,-35 0 1,0-18 0,0 18-1,0 0 1,0 0 0,-18 0-1,0 0 1,-17 0-1,-36 0 48,0 0-47,-34-17-1,-54-18-15</inkml:trace>
  <inkml:trace contextRef="#ctx0" brushRef="#br0" timeOffset="83303.665">8855 12859 0,'17'0'16,"-17"-18"62,0 0-63,0 1 1,0-1-16,0 1 16,18-54-1,-18 36-15,18-71 16,-18-18 0,0 19-1,0-1 1,0 53-1,0-71 1,17-52 0,19 35-1,-19 35 17,-17 35-32,0 1 31,18 17-16,-18 0 1,0 0 0,17 18-1,-17 0 1,18-1 0,-18-17-1,0 0 1,0-17-1,0 17 1,0 35 0,0 1-1,0-1 1,0 0 0,0 36 62,-18-18-78,18 18 15,0-1-15,-35 36 16,-18 18 0,18-1-1,-18 1 1,0 17-1,18-35 1,17 0 0,18-35-1,18-36 63,0 18-62,-1 0 0,-17-18 15,18 18-15,17 0-1,36-17 1,-1-36-1</inkml:trace>
  <inkml:trace contextRef="#ctx0" brushRef="#br0" timeOffset="83669.738">9066 11165 0,'0'-17'0,"0"34"0,18-34 16,-18-1-16,0 0 31,18 18 0,-18 18-15,17-18-1,1 35 1,17 18 0,-17-35-16,35 35 15,17 17 1,-17 1-1,18 0 1,-36-36 0,-35 0-1,0-53 32,0 1-47,35-1 16</inkml:trace>
  <inkml:trace contextRef="#ctx0" brushRef="#br0" timeOffset="86681.011">14129 12400 0,'-18'0'62,"0"0"32,1 0-78,-1 0-1,-17-18-15,17 1 16,-35-1-1,18 1 17,17 17-32,-17-18 15,0-17 1,0 17 0,-18-17-1,0-18 1,0 18-1,18-1 1,-18 1 0,0 0-1,0-1 1,-18-16 0,-35-1-1,71 35 1,-88-35 15,17 18-15,0-1-1,18 1 1,0 18 0,-1-19-1,-34 19 1,35-19-1,-18 19 1,0-1 0,36 0-1,17 1 1,17-1 0,-17 1-1,1-1 1,-19 0-1,-17 1 17,0-19-17,-1 19 1,1-19 0,35 19-1,-17-1 1,-1-17-1,-17 17 1,0-17 0,0 0-1,-1-1 1,19 19 0,35-19-1,-18 1 1,0-18-1,35 36 17,0-1-17,1 0 1,17 1 0,-18 17-1,18-18 1,0 36 78,0-1-79,0 1-15,35 35 16,-17 17-1,0 1 1,17 0 15,-17-1-15,17-17 0,0 0-1,-17 0 1,-1-35-1,-17-1 1,18-17 0,0 0 15,-18-17-15,0-19-1,-18-34 1,-17 17-1,0-35 1,17-1 0,18 72-1,-18-36 1,1 18 0,17-1-1,0 19 1,0-1-1,0 0 1,-18 18 0,18-17 15,18 17 63,17 0-79,0 0-15,18 0 16,159 0 0,-124 0-16,124-18 15,105 0 1,-193 18-1,-54 0 1,-52 0 0,-36 0 15,-17 0-15,0 18-1,17-18 1</inkml:trace>
  <inkml:trace contextRef="#ctx0" brushRef="#br0" timeOffset="88677.626">3246 13282 0,'0'-18'31,"0"1"47,17 17-62,1-18-16,35 1 16,70-36-1,1 17 1,-89 19-16,36-1 16,34-35-1,1 0 1,18-17-1,-1-1 1,-35 18 0,36-17 15,-36-1-15,0 18-16,71-17 31,17-19-16,-52 36 1,-1-17 0,36-18-1,-36 0 1,19-1 0,-54 19-1,-35 35 1,35-54-1,0 36 1,0 0 0,0 18-1,-35 0 1,-17 0 15,17 17-15,70-53-1,-35 19 1,0 16 0,-52 1-1,-1 17 1,-17 1 0,17-1-1,0 0 1,0 1-1,-17-1 1,0 18 0,17-17 15,-17-1-15,-18 0 15,17 1 0,-17-1 0,0 0-15,18 18 0</inkml:trace>
  <inkml:trace contextRef="#ctx0" brushRef="#br0" timeOffset="89128.077">6826 11183 0,'0'0'32,"0"-18"-17,0 1 1,0-1 0,-17 36 62,-1-18-63,0 0-15,1 17 16,-1-17 0,0 0-1,1 18 1,-1-18-16,-35 18 15,-53 17 1,-35 0 0,0 18-1,0-18 1,53 1 0,53-19-16,-18 1 15,35-18 16,0 0-15,36 0 15,17-18-15,36-17-16</inkml:trace>
  <inkml:trace contextRef="#ctx0" brushRef="#br0" timeOffset="89727.17">6756 11201 0,'0'-18'16,"17"18"-1,-17-18-15,0 1 32,18 17-1,-18 17 0,0 1-15,0 17-16,0 18 31,0 35-15,35 36-1,-17-18 1,-18 0 0,0-18-1,0-71-15,0 19 16,-18-19-1,36-70 17,-18 36-32</inkml:trace>
  <inkml:trace contextRef="#ctx0" brushRef="#br0" timeOffset="91157.837">16104 11818 0,'0'18'63,"0"-1"-32,0 1-31,0 0 15,-35 35 1,35-36-16,-18 36 16,-17 18-1,17-18 1,1-36 0,-1-34-1,18-1-15</inkml:trace>
  <inkml:trace contextRef="#ctx0" brushRef="#br0" timeOffset="91424.824">15893 11765 0,'0'-18'16,"17"1"-16,36-18 31,-18 17-15,36 18 0,0 0-1,-54 0-15,18 18 16,-35-1-16</inkml:trace>
  <inkml:trace contextRef="#ctx0" brushRef="#br0" timeOffset="91607.086">15752 12065 0,'-36'18'0,"72"-36"0,-89 71 16,17-35-16,1 17 15,35-18 1,71 1-1,52-18 1,-35-18 0,-35-17-1</inkml:trace>
  <inkml:trace contextRef="#ctx0" brushRef="#br0" timeOffset="92089.73">15981 11465 0,'0'0'0,"-35"0"0,-71 0 16,0 18-1,0 35 1,0 35-1,89-70-15,-72 87 16,54 37 0,17-1 15,54 17-15,52-34-1,-18-71 1,72 17-1,69-70 1,-52-35 0,17-106-1,-34-71 1,-54-17 0,-176-36-1,-142 124 1,-70 71-1,53 87 1,36 36 0</inkml:trace>
  <inkml:trace contextRef="#ctx0" brushRef="#br0" timeOffset="92771.678">10354 13017 0,'0'-17'15,"18"17"-15,-1 0 32,-17 17-1,0 1-16,0 53 1,0-18 0,0 17-1,0-17 1,-17-35 0,-1-18-1</inkml:trace>
  <inkml:trace contextRef="#ctx0" brushRef="#br0" timeOffset="93005.068">10195 13000 0,'0'0'0,"18"-35"16,17-18-1,0 0 1,1 35 0,17 18-1,-18 0 1,-35 18-16</inkml:trace>
  <inkml:trace contextRef="#ctx0" brushRef="#br0" timeOffset="93187.672">10160 13229 0,'0'18'15,"0"-36"-15,0 53 0,18 1 16,35-36 15,-1 0-15,1-18-1,-17 0-15,-1 1 0</inkml:trace>
  <inkml:trace contextRef="#ctx0" brushRef="#br0" timeOffset="93952.845">10336 12682 0,'-17'0'0,"-1"0"16,0 0 0,-17 18-1,-18 17 1,36-17-16,-36 17 16,0 18-1,18 18 1,17 17-1,18-35 1,18 70 0,-18-87-16,17 52 15,1 0 1,-1-18 15,19-17-15,17 0-1,17-35 1,1-18 0,-1 0-1,1-18 1,-18-35 0,0-17-1,17-71 1,-34 35-1,-19-123 1,-17 105 0,-35-17-1,-53 35 1,-71 36 0,-70 70 15,70 88-16,18 53 1,105-88-16</inkml:trace>
  <inkml:trace contextRef="#ctx0" brushRef="#br0" timeOffset="96849.152">4957 12700 0,'17'0'31,"1"0"-15,-1 0-1,1-18 1,0-17 0,-18 0-1,0 0 1,-18 17-1,-17 18 1,-18 18 15,18 34-31,35 1 32,17 18-17,19-18 1,16-18-1,37-35 1,-72 0-16,71 0 16,-35-35-1</inkml:trace>
  <inkml:trace contextRef="#ctx0" brushRef="#br0" timeOffset="97081.648">5521 12577 0,'0'17'63,"-18"-17"-63,18 18 16,-35 17-1,17-17-15,-17 52 16,0-17-1,0-35 1,17-18 0</inkml:trace>
  <inkml:trace contextRef="#ctx0" brushRef="#br0" timeOffset="97249.625">5309 12647 0,'0'-18'15,"53"18"1,-106 53-16,124-106 15,-142 71-15,159-18 16,-52 35-16,34 1 16,-17 17 15,0-36-15</inkml:trace>
  <inkml:trace contextRef="#ctx0" brushRef="#br0" timeOffset="97564.719">5838 12259 0,'0'0'0,"0"-53"16,0 35-1,0 36 16,18 35-15,-18-18-16,0 53 16,0 18 15,0-35-15,0 17-1,0-35 1,18-18-1,17-35 1</inkml:trace>
  <inkml:trace contextRef="#ctx0" brushRef="#br0" timeOffset="98513.705">9207 12294 0,'18'0'16,"0"0"-1,-1-17 1,36-19-1,-17 1 1,-36-35 0,0 34-1,-36 19 1,19 17-16,-54 35 16,18 35-1,53 36 1,0-18-1,35-17 1,36-36 0,17-17-1,-17-53 1,-18-1 0</inkml:trace>
  <inkml:trace contextRef="#ctx0" brushRef="#br0" timeOffset="98845.721">9754 12118 0,'0'-18'16,"0"1"0,-17 17 15,-1 17-15,0 19-16,-35 34 31,36-35-31,-36 36 15,0-1 1,18-52 0</inkml:trace>
  <inkml:trace contextRef="#ctx0" brushRef="#br0" timeOffset="98996.354">9507 12136 0,'0'0'0,"18"-36"16,-18 54-1,18 17 1,35 53 0,35-17-1,0-18 1,-53-53-16</inkml:trace>
  <inkml:trace contextRef="#ctx0" brushRef="#br0" timeOffset="99744.92">12612 11307 0,'17'0'16,"1"0"-1,17 0-15,18 0 31,0-36-15,-35 1 0,-18 17-1,-35 18 1,-1 18 0,19-18-16,-36 53 15,17 17 1,36 1-1,36-18 1,17-35 0,52-18-1,-87 0 1</inkml:trace>
  <inkml:trace contextRef="#ctx0" brushRef="#br0" timeOffset="99960.951">13229 11236 0,'0'0'0,"-17"18"31,17-1-15,-53 54-1,0-1 1,-18 1-1,53-53-15,-34-1 16,34-17 0</inkml:trace>
  <inkml:trace contextRef="#ctx0" brushRef="#br0" timeOffset="100110.827">13017 11254 0,'0'0'0,"18"-18"0,17 18 16,1 53 15,-1 17-15,18 1-1,17 0-15</inkml:trace>
  <inkml:trace contextRef="#ctx0" brushRef="#br0" timeOffset="105535.038">847 16245 0,'0'-17'0,"0"-1"15,0 0 1,0 36 15,0 0-15,0 35-1,0-36-15,0 36 16,0 0 0,0 0-1,0-71 16,0-17-15,0-71 0,0-52-1,0 87-15,17-123 16,19 71 0,-1 105-1,18 53 16,35 53-15,-17 18 0,-1 53-1,-35-53 1,-35-53 0,0 17-1,-17-52-15</inkml:trace>
  <inkml:trace contextRef="#ctx0" brushRef="#br0" timeOffset="105718.758">988 16245 0,'0'0'0,"-18"0"0,0 0 15,18-17 1,36 17 15,52-36-15,18 19-16</inkml:trace>
  <inkml:trace contextRef="#ctx0" brushRef="#br0" timeOffset="106034.64">1411 16140 0,'0'0'15,"35"35"-15,-17-18 16,35 19 0,0 17-1,-36 0 1,-17-36 0,-17-34 15,-1-36-16,1-36 17,17 54-32,0-53 15,0 35 1,52 35 0,19 18-1,-36 18-15</inkml:trace>
  <inkml:trace contextRef="#ctx0" brushRef="#br0" timeOffset="106350.631">1923 16175 0,'0'0'0,"17"17"0,1 1 15,0 17 1,-18-17-16,0 17 31,0-17-15,0-36 31,0-17-32,0 0-15,35-18 16,18-124-1,0 107 1,-18 35 0,-17 35-16</inkml:trace>
  <inkml:trace contextRef="#ctx0" brushRef="#br0" timeOffset="106765.866">2628 16016 0,'0'0'0,"0"-35"31,-17 17-31,-1 18 16,-35 0 0,18 35-1,-1 36 1,19 0-1,34-1 1,36-35 0,0-17-1,0-36 1,-35-35 0,-1-17-1,-17-1 1,0 54-1,18 34 17,0 19-17,-1 17 1,19-1 0,-1-52-1</inkml:trace>
  <inkml:trace contextRef="#ctx0" brushRef="#br0" timeOffset="107266.431">2999 15963 0,'0'0'16,"0"18"0,0-1-1,35 1 1,18 0-1,17-18 1,1-18 0,-18-17 15,-18-53-15,-35 35-1,18 17-15,-18-16 16,-18 52-1,-17 52 1,17 19 0,18 88-1,18-71 1,88 106 0,-53-71-1,-36-70 1,-17 0-1,-88-35 1,-18-18 15,36-35-15,-19-36 0,72-17-1</inkml:trace>
  <inkml:trace contextRef="#ctx0" brushRef="#br0" timeOffset="107665.764">3475 15363 0,'0'0'0,"0"-17"0,-18-18 16,18 52 31,0 1-32,18-1 1,-1 54 0,1 52-1,0 19 1,-1-19-1,19 1 1,-1-36 0,0-35-1,1-18 1,34-35 0,-35-18-1,1 1-15,17-19 16</inkml:trace>
  <inkml:trace contextRef="#ctx0" brushRef="#br0" timeOffset="107831.691">3986 15804 0,'0'36'31,"0"-72"-31,0 54 16,0 17-1,0 18 1,0 18-1,0-36 1,-17-17 0</inkml:trace>
  <inkml:trace contextRef="#ctx0" brushRef="#br0" timeOffset="107982.803">3986 15575 0,'0'-35'15,"0"70"-15,0-88 0,0 0 16,0 89 0,0 16 15</inkml:trace>
  <inkml:trace contextRef="#ctx0" brushRef="#br0" timeOffset="108330.641">4198 15681 0,'0'0'0,"18"-35"15,-18 17 1,0 36 15,0-1-31,-18 36 16,0 35-1,18-17 1,18 0 0,17-1-1,-17-35 17,-18-17-17,0 0-15,-18-1 16,-35 1-1,18-18 1,17-18-16</inkml:trace>
  <inkml:trace contextRef="#ctx0" brushRef="#br0" timeOffset="108596.965">4427 15434 0,'0'-18'15,"0"36"-15,0-53 0,0 17 16,18 18 0,-18 18-16,18 35 31,17 52-15,-35 37-1,0-1 1,0-35-1,0-36 1,0-52 0</inkml:trace>
  <inkml:trace contextRef="#ctx0" brushRef="#br0" timeOffset="108730.731">4480 15840 0,'-17'0'0,"34"0"0,-34-18 15,70-17 1,52-18 0,-69 35-1</inkml:trace>
  <inkml:trace contextRef="#ctx0" brushRef="#br0" timeOffset="110044.371">1693 17074 0,'0'0'0,"18"-17"0,17 17 16,-17 0 15,35-18-16,-18 18 1,-35 18 15,18-1-31,-18 19 16,0 34 0,0 18-1,0 1 1,35 16-1,18-34 1,-18 0 0,18-36-1,18-17 1,-1-18 0,54-106 15,-89 88-31</inkml:trace>
  <inkml:trace contextRef="#ctx0" brushRef="#br0" timeOffset="110244.113">2540 17198 0,'0'0'0,"18"0"32,-18 18-17,17-1 1,-17 36-1,18 18 1,-18-18 0,0-36-1,0 1 1</inkml:trace>
  <inkml:trace contextRef="#ctx0" brushRef="#br0" timeOffset="110393.873">2575 17057 0,'0'0'0,"0"-53"16,0 18-1,18 52 17,0-17-32,-1 18 15</inkml:trace>
  <inkml:trace contextRef="#ctx0" brushRef="#br0" timeOffset="110760.775">2893 17304 0,'0'0'0,"0"17"0,17 1 16,-17 17-1,0-52 32,0-19-31,-17-34-1,17-18 1,0-1 0,0 54-16,53 18 15,35 17 1,18 70-1,-18 18 1,-53 0 0,-35-17-1,0-36 1</inkml:trace>
  <inkml:trace contextRef="#ctx0" brushRef="#br0" timeOffset="111027.815">3475 16898 0,'0'0'0,"0"-35"16,0-1 0,0 107 15,17-18-16,-17 35 1,18-53-16,-18 54 16,0 52-1,0-88 1,0-36 0,18-17-1</inkml:trace>
  <inkml:trace contextRef="#ctx0" brushRef="#br0" timeOffset="111292.226">3598 17092 0,'0'-18'15,"0"36"-15,0-53 16,0 52 15,0 1-15,0 0-16,0 17 15,0 18 1,18 0 0,0 0-1,17-18 1,0-35 0,0 0-1,36-18 1</inkml:trace>
  <inkml:trace contextRef="#ctx0" brushRef="#br0" timeOffset="111624.973">4145 17233 0,'0'0'0,"0"-17"31,0-19-15,0 19-1,0-19 1,18-17 0,-18 18-16,0-18 15,-36 18 1,19 35 0,-18 53-1,17 17 1,18 19-1,35-19 17,-17 1-17,17-54 1,0-17-16</inkml:trace>
  <inkml:trace contextRef="#ctx0" brushRef="#br0" timeOffset="112124.693">4710 16986 0,'-18'-17'0,"36"34"0,-89-87 16,18 52 0,0 36-1,0 52 1,36 18-1,17-17 17,35 0-17,18-54 1,17-34 0,-17-54-1,-35-88 1,0-52-1,-18 34 1,0 89 0,-36 35-1,-17 88 1,53 1 0,18 52-1,53 53 1,-1 0-1,-17 0 1,-53-70 15,18-1-15,-1-52-16</inkml:trace>
  <inkml:trace contextRef="#ctx0" brushRef="#br0" timeOffset="112507.044">5009 16457 0,'0'0'0,"-17"-18"0,-1 1 16,18 34 31,0 19-31,0 17-1,18 70 1,-1-88-16,1 54 15,17 52 1,1-35 0,17-54-1,35-52 1,-18-35 0</inkml:trace>
  <inkml:trace contextRef="#ctx0" brushRef="#br0" timeOffset="112657.036">5415 16880 0,'18'-70'31,"-18"87"-15,0 1-1,0 35 1,-18-71-16,36 54 0,-18 17 16,-36-18-1,36-17-15</inkml:trace>
  <inkml:trace contextRef="#ctx0" brushRef="#br0" timeOffset="112806.932">5380 16563 0,'-18'-71'16,"36"142"-16,-53-177 16,17 124-1,18-1 1,0 1-16</inkml:trace>
  <inkml:trace contextRef="#ctx0" brushRef="#br0" timeOffset="113139.438">5468 16616 0,'18'-18'0,"-36"36"0,53-53 15,-17 17 1,0 18-1,-18 35 17,-18 18-17,18 18 1,0 34 0,35-16-1,1-19 1,-1-34-1,-35-1 1,0 0 0,-71-17-1,18-1 17,0-17-32</inkml:trace>
  <inkml:trace contextRef="#ctx0" brushRef="#br0" timeOffset="113521.942">5874 16404 0,'-18'0'15,"18"18"17,0 17-17,18 18 1,17 35-1,0 36 1,-17 17 0,0-18-1,-18-35 1,17-70 0</inkml:trace>
  <inkml:trace contextRef="#ctx0" brushRef="#br0" timeOffset="113654.932">6015 16775 0,'0'-18'0,"0"36"0,17-54 15,54 1 1,17 17 0,-52 1-1</inkml:trace>
  <inkml:trace contextRef="#ctx0" brushRef="#br0" timeOffset="116300.966">5133 17604 0,'0'0'15,"-35"-36"1,52 54 46,1 0-46,0-1-16,-1 19 0,18 16 16,36 54-1,0 0 1,-36-35 0,0-18-1,-35-36-15,18-17 16,-1-17 15,1-89-15,0-35-1,-18 0 1,0 52 0,0 72-1,17 34 16</inkml:trace>
  <inkml:trace contextRef="#ctx0" brushRef="#br0" timeOffset="116651.083">5627 17762 0,'17'0'16,"1"18"-1,0-18 1,17 0-1,-17-18 17,-1-17-17,1 17-15,-18-34 16,-18 34 0,-17 18-1,-18 18 1,35 34-1,1 1 1,17 18 0,17-1-1,36-17 1,-17-17 0,34-36-1</inkml:trace>
  <inkml:trace contextRef="#ctx0" brushRef="#br0" timeOffset="116917.079">6050 17727 0,'0'0'0,"0"-18"0,0 1 16,0-1 0,-18 18 15,18 18-31,-17 17 15,-1 0 1,18 36 0,0-18-1,35 0 1,-17-53 0,53-18-1,-36-35 1</inkml:trace>
  <inkml:trace contextRef="#ctx0" brushRef="#br0" timeOffset="117167.087">6315 17357 0,'0'0'0,"-36"-18"16,19 0-1,17 71 16,0-35-31,0 35 16,0 35 0,17 18-1,-17-18 1,0-17 0,0-18-1,0-18 1</inkml:trace>
  <inkml:trace contextRef="#ctx0" brushRef="#br0" timeOffset="117332.821">6227 17780 0,'-18'-18'16,"18"1"0,0-1-1,35 0 1,18-17-1,-18 18-15,71-36 16,-71 35-16</inkml:trace>
  <inkml:trace contextRef="#ctx0" brushRef="#br0" timeOffset="117615.92">6597 17515 0,'18'0'32,"-36"0"-17,0 18-15,36-36 0,-53 71 16,-1 0-1,36-35 1,-17 35-16,52 0 31,-17-36-15,35 1 0,17-36-1,-52-17 1,-18-53-1,-36 0 1,-16 35 0,-19 53-1,36 0 1</inkml:trace>
  <inkml:trace contextRef="#ctx0" brushRef="#br0" timeOffset="117932.959">6791 17551 0,'0'0'0,"18"0"0,35 0 31,-18 35-15,0 0 0,-35 1-1,0-1 1,0 18-1,0-36 1,18-70 31,-1 18-47,-17-35 16,36-54-1,-19 36 1,-17 53-1</inkml:trace>
  <inkml:trace contextRef="#ctx0" brushRef="#br0" timeOffset="127317.906">8661 15399 0,'0'0'0,"0"-18"0,0 0 31,0 1-15,0 34 46,0 1-62,0 0 0,0 52 16,0 54-1,-18 17 17,0-18-17,18-34 1,-17-37 0,17-34-1,0-36 1,35-17-1,-17 0-15,17-36 0</inkml:trace>
  <inkml:trace contextRef="#ctx0" brushRef="#br0" timeOffset="127549.653">8943 15469 0,'18'-70'16,"-18"52"-1,-36 124-15,54-124 0,17-70 16,-35 106-1,0 52 17,0 54-17,0-36 1,0 71 0,-17-71-1,-19-53 1</inkml:trace>
  <inkml:trace contextRef="#ctx0" brushRef="#br0" timeOffset="127732.478">8714 15822 0,'0'0'0,"-71"-35"16,36 35-1,35-18 1,35 18-1,71-17 1,35 17 15,-106 0-31</inkml:trace>
  <inkml:trace contextRef="#ctx0" brushRef="#br0" timeOffset="128199.245">9419 15646 0,'0'0'0,"18"-36"16,-18 1-1,-18 0 1,1 35 0,-19-18-1,-34 53 1,17 18-1,17 0 1,19 18 15,17 17-15,53-35 0,17-35-1,19-36 1,-37-35-1,1-35 1,-53 17 0,0 54-1,-17 34 1,-1 54 0,18-1-1,0 1 1,18-36-1,17-17 1</inkml:trace>
  <inkml:trace contextRef="#ctx0" brushRef="#br0" timeOffset="128515.635">9842 15699 0,'-70'88'15,"140"-176"-15,-52 17 16,-18 53-16,0 1 15,-18-1 1,-17 53 0,35-17-1,0 35 1,18 18 0,17-19-1,0 1 1,-17 0-1,-36-17 1,-35-1 15,-17-18-15,-1-17 0,36 0-16</inkml:trace>
  <inkml:trace contextRef="#ctx0" brushRef="#br0" timeOffset="129013.997">10089 15311 0,'0'0'16,"0"-36"-16,0 1 15,0 17 1,0 36-1,-17 35 1,17 17 15,0 54-15,0 17 0,17-35-1,-17-18 1,18-35-1,-18-71 17,0 1-32,0-19 15,35-69 1,18-1 0,18 53-1,17 88 1,-35 36-1,-18-1 1,-17 36 0,-18-53 15,-35-35-15,17-18-16</inkml:trace>
  <inkml:trace contextRef="#ctx0" brushRef="#br0" timeOffset="129430.827">10760 15416 0,'0'-17'0,"0"34"0,0-87 15,0 17 1,-18 35-1,-17 18 1,17 0 0,-35 0 15,18 36-15,17 52-1,18-18 1,36 71-1,34-17 1,-17-36 0,-53-17-1,0-1 1,-35-52 0,-18 17-1,0-35 1,18-18-1</inkml:trace>
  <inkml:trace contextRef="#ctx0" brushRef="#br0" timeOffset="129797.082">10883 15752 0,'18'-18'47,"-1"18"-47,19-18 16,-19 18-16,19-35 15,-19 0 1,-17-1 0,-17 1-1,-19 35 1,-52 35-1,53 1 1,0 52 0,35 0-1,35 0 17,0-35-17,18-18 1,0-35-16</inkml:trace>
  <inkml:trace contextRef="#ctx0" brushRef="#br0" timeOffset="130163.205">11342 15293 0,'0'0'0,"-35"-35"16,17-1-1,53 72 32,-17-19-47,-18 1 0,17 70 32,-17 36-17,0 17 1,0-18-1,0-35 1,0-17 0,18-36-1,35-17 1,18-18 0,-19-71-1,-34 54-15</inkml:trace>
  <inkml:trace contextRef="#ctx0" brushRef="#br0" timeOffset="130312.008">11359 15575 0,'0'0'0,"18"-53"31,53 36-15,17-19-1,-53 19-15,53-1 0</inkml:trace>
  <inkml:trace contextRef="#ctx0" brushRef="#br0" timeOffset="132558.833">9207 16475 0,'0'0'0,"0"-36"15,-17 19 1,-1-1 0,18 36 15,-17 17-16,17 18 1,-18 70 0,-17 19-1,17-107-15,0 35 16,18 19 0,-17-54-1,-1-35 1,18-18-1</inkml:trace>
  <inkml:trace contextRef="#ctx0" brushRef="#br0" timeOffset="132759.741">8767 16545 0,'0'0'15,"-71"-35"1,71 17-1,18 1-15,35-19 16,88-16 0,-18-1-1,-17 35 1,-36 18 0</inkml:trace>
  <inkml:trace contextRef="#ctx0" brushRef="#br0" timeOffset="133190.697">9490 16686 0,'0'-17'15,"-18"17"-15,18-18 16,18 18 15,-1 18-15,1-1-16,0 36 16,-18-17-16,17 52 15,-17-18 1,0-34-1,0-19 1,0-34 15,0-54-15,18-70 0,17 35-1,18 36 1,18 34-1,-54 36-15</inkml:trace>
  <inkml:trace contextRef="#ctx0" brushRef="#br0" timeOffset="133524.161">9860 16633 0,'0'18'16,"0"0"-16,18-18 15,-36-53-15,53 106 16,-70-89-16,106 54 15,-54-36 1,1 1 0,0-36-1,-18 18 1,-18 35 15,0 17-31,-35 36 16,18 35-1,35-17 1,18-18 0,35-18-1,17-17 1,1-18 0,-36 0-16</inkml:trace>
  <inkml:trace contextRef="#ctx0" brushRef="#br0" timeOffset="133841.068">10319 16757 0,'0'18'15,"0"-36"-15,0 0 0,0 1 16,17-1 0,1-17-1,17-1 1,-35-16-1,0 34 1,0-17 0,-35 35-1,-36 88 1,54-18 0,17 36-1,17-18 1,1-17-1,17-53 1,18-18 15</inkml:trace>
  <inkml:trace contextRef="#ctx0" brushRef="#br0" timeOffset="134289.708">11042 16528 0,'0'0'16,"0"-18"-16,0-17 15,0-18 1,-18 35-1,-35 18 1,-17 0 0,-18 18 15,35 52-15,35-34-1,89 122 1,17-17-1,-18-70 1,-17 17 0,-53-35-1,-53-18 1,-52 1 0,16-36-1,72 0 1</inkml:trace>
  <inkml:trace contextRef="#ctx0" brushRef="#br0" timeOffset="134655.135">11412 16845 0,'0'-18'31,"0"1"-15,18-18 0,-18-18-1,0 0 1,-18 17 0,-17 36-1,-18 53 1,18 0-1,35-17-15,-18 52 16,36 0 0,0-35-1,17 0 1,18-36 15,17-34-31</inkml:trace>
  <inkml:trace contextRef="#ctx0" brushRef="#br0" timeOffset="134937.963">11730 16422 0,'0'0'0,"0"-18"0,-18-17 15,1 35 1,17 18-1,0 52 1,0 36 0,0 17-1,17 1 1,1-18 15,-18-36-15,35-34-1,-17-36 1</inkml:trace>
  <inkml:trace contextRef="#ctx0" brushRef="#br0" timeOffset="135088.843">11712 16775 0,'-35'-18'15,"70"36"-15,-52-89 16,87 36-1,1-1 1,35 1 0</inkml:trace>
  <inkml:trace contextRef="#ctx0" brushRef="#br0" timeOffset="149615.32">14993 15169 0,'-35'0'31,"35"-17"-16,0 34 1,0 1 0,0 0-16,17 70 31,-17 71-15,0-1-1,-17-105-15,-1 53 16,0 18-1,1-71 1,17-106 15,0 17-31</inkml:trace>
  <inkml:trace contextRef="#ctx0" brushRef="#br0" timeOffset="149882.77">14834 15258 0,'0'-36'0,"0"72"0,18-142 31,52 35-31,-17 36 32,-17 35-32,52 0 15,-18 18 1,-17 35-1,-53 17 1,-53 1 0,-35-1-1,18-17 1,52-18 0</inkml:trace>
  <inkml:trace contextRef="#ctx0" brushRef="#br0" timeOffset="150231.317">15328 15399 0,'0'0'0,"18"0"32,-1 0-17,19 53 1,-1 35-1,-17-35 1,-18-18-16,0 36 16,0-36-1,-18-35 1,0-35 0,18-54-1,18-34 1,17 35-1,1 35 1,16 18 0,-34 35-1</inkml:trace>
  <inkml:trace contextRef="#ctx0" brushRef="#br0" timeOffset="150414.661">15804 15381 0,'18'0'15,"-53"-18"-15,52 36 0,1 0 16,17 17 0,-35 36-1,0-36 1,0 35 0,0-52-16,-17 17 15,-19-35 1</inkml:trace>
  <inkml:trace contextRef="#ctx0" brushRef="#br0" timeOffset="150563.746">15857 15205 0,'0'0'0,"0"-53"0,-17 18 31,-19 35-15,36 17-1,0 1-15</inkml:trace>
  <inkml:trace contextRef="#ctx0" brushRef="#br0" timeOffset="150912.653">16122 15346 0,'0'0'0,"0"17"31,0 1-15,0 17-16,0 54 15,0-19 1,35 1 15,36-36-15,-36-35-1,-17-53 1,-18-53 0,-36 18-1,-17 17 1,1 54 0,-37 17-1</inkml:trace>
  <inkml:trace contextRef="#ctx0" brushRef="#br0" timeOffset="151230.368">16422 15452 0,'0'0'0,"17"0"16,1-18-1,17 53 1,-17 18-1,0 18 1,-18-18 0,0 35-1,0-70 1,-18-36 0,18-35-1,0-71 1,18 19-1,17 16 1,-17 54 0,-1 35-1</inkml:trace>
  <inkml:trace contextRef="#ctx0" brushRef="#br0" timeOffset="151396.982">16686 15363 0,'18'18'16,"0"0"-1,-1-1 1,1 36 0,-89-159-16,160 283 15,-89-124 1,0 0 0,-36-36-1</inkml:trace>
  <inkml:trace contextRef="#ctx0" brushRef="#br0" timeOffset="151545.362">16686 15222 0,'0'-35'0,"0"70"0,-17-140 16,17 87-16,-18 0 16,18 36 15</inkml:trace>
  <inkml:trace contextRef="#ctx0" brushRef="#br0" timeOffset="151861.338">17039 14958 0,'0'0'0,"18"0"0,-18-36 16,17 36 15,19 53-15,-1 18 0,-17 35-1,-18 17 16,-18-17-15,18-71-16,0 54 16,18-54-1,-1-35-15</inkml:trace>
  <inkml:trace contextRef="#ctx0" brushRef="#br0" timeOffset="152326.922">17410 15293 0,'0'-35'15,"0"52"1,0 19 0,0-36-16,0-18 0,0 88 15,35-17 1,18-17 0,17-36 15,1-18-16,-1-35 1,1-35 0,-36 35-1,-35 35 1,-35 36 0,-36 88-1,54 35 1,17 53-1,17 0 1,-17-71 0,0 19-1,-35-72 1,-35-52 0,-19-71-1,-34-35 16,52-71-15,71-35-16</inkml:trace>
  <inkml:trace contextRef="#ctx0" brushRef="#br0" timeOffset="152542.892">17092 15134 0,'0'0'0,"-35"-17"16,35-19-1,35 1 1,18 35 0,53-35-1,-53 35 1</inkml:trace>
  <inkml:trace contextRef="#ctx0" brushRef="#br0" timeOffset="153092.352">18309 14834 0,'0'0'0,"-35"0"31,17 0-31,-17 18 16,0 35 15,-1 53-15,36 17-1,0 18 1,0-105-16,53 69 16,0-69-1,35-19 1,1-70-1,16-35 1,-34-53 0,-36-88-1,-105 88 1,-36 70 0,-18 71-1,19 88 16,87 18-15,18 0 0,18-71-16</inkml:trace>
  <inkml:trace contextRef="#ctx0" brushRef="#br0" timeOffset="153424.838">18256 15275 0,'0'0'0,"-17"0"0,-1-17 15,18-1 1,35 0 0,18 18 15,-18 0-31,-17 36 31,0-1-15,-18 35-1,0 1 1,0 0 0,0-36-1,35 0 1,-17-35-16</inkml:trace>
  <inkml:trace contextRef="#ctx0" brushRef="#br0" timeOffset="153891.3">18785 15258 0,'-17'0'0,"34"0"0,-70-36 15,36 36 1,-1 0-1,1 18 17,-1 35-17,18 35 1,0-35 0,35 0-1,36-35 1,-1-36-1,19-35 1,-19-35 0,-17 17-1,-35 18 1,-36 53 15,0 36-15,1 17-1,17-36 1,0 18-16,17 18 31,19-17-15,17-36 0</inkml:trace>
  <inkml:trace contextRef="#ctx0" brushRef="#br0" timeOffset="154273.99">19420 15258 0,'-17'0'0,"-19"-18"15,1 18 1,53 0 31,-1 0-47,19-18 15,-19 1 1,19-19 15,-36-16-15,0 34 0,-18 18-16,-35 18 15,18 34 1,0 19-1,35 17 1,17-17 0,18-18-1,18-36 1,-17-17 0,-19-17-16</inkml:trace>
  <inkml:trace contextRef="#ctx0" brushRef="#br0" timeOffset="154706.972">19614 15187 0,'0'-18'0,"0"89"15,0-159 1,0 123-16,0-53 16,0 36-1,0 17 1,-17 18-1,17 0 1,17 0 0,19-53-1,17 0 1,0-35 0,-1-18-1,1-18 1,-35 1-1,-18 52 1,-18 18 0,-17 53 15,35-18-31,-18 1 16,18 34-1,18-35 1,0-17-1,-1-18 1,1-18-16</inkml:trace>
  <inkml:trace contextRef="#ctx0" brushRef="#br0" timeOffset="155073.495">20197 15152 0,'-18'0'0,"88"17"0,-122-34 0,16 17 15,19-18-15,34 1 47,1 17-31,0 0-16,52-36 16,-17 1-1,-18-18 1,-35 18-1,-35 35 1,-88 35 0,34 36-1,36 17 1,71 0 0,35-35-1,53-18 1,0-35-1,-71-17 1</inkml:trace>
  <inkml:trace contextRef="#ctx0" brushRef="#br0" timeOffset="209718.077">2575 14711 0,'0'-18'16,"18"18"0,-18 18 109,0-1-110</inkml:trace>
  <inkml:trace contextRef="#ctx0" brushRef="#br0" timeOffset="209918.485">2681 14905 0,'0'0'16,"0"17"31,0 1-31,0 0-16,18-1 15</inkml:trace>
  <inkml:trace contextRef="#ctx0" brushRef="#br0" timeOffset="210068.776">2681 15117 0,'0'0'0,"0"17"16,0 1-1,0-1 1,0 1-1,18 0-15</inkml:trace>
  <inkml:trace contextRef="#ctx0" brushRef="#br0" timeOffset="210201.736">2716 15363 0,'0'0'0,"0"18"31,18 0-15</inkml:trace>
  <inkml:trace contextRef="#ctx0" brushRef="#br0" timeOffset="210318.945">2752 15452 0,'0'17'32,"0"-34"-17,0 52-15,0-17 16,0-1-1</inkml:trace>
  <inkml:trace contextRef="#ctx0" brushRef="#br0" timeOffset="210900.938">2540 14693 0,'0'18'47,"-18"-18"-47,18 17 16,-35 36-1,35-35-15,-35 53 16,17-1 0,18 1-1,0-36 1,0-53 15</inkml:trace>
  <inkml:trace contextRef="#ctx0" brushRef="#br0" timeOffset="211085.922">2593 14728 0,'0'-17'0,"18"-1"15,-54 106-15,107-176 16,-124 123-16,141-70 16,-70 35-16,17 18 15,18 35 1,0 0-1,0 17 1,0-52-16</inkml:trace>
  <inkml:trace contextRef="#ctx0" brushRef="#br0" timeOffset="211366.918">3387 14870 0,'0'0'0,"0"-18"0,0 0 31,17 18-15,1 18-1,35 35 1,0 0-1,-36 0 1,-17-18 0,-35 0-1,17-35-15</inkml:trace>
  <inkml:trace contextRef="#ctx0" brushRef="#br0" timeOffset="211532.71">3193 14834 0,'0'0'16,"-18"-35"-16,0-36 16,18-17-1,53 18 1,0 34 0,53 36-1,-88 0-15</inkml:trace>
  <inkml:trace contextRef="#ctx0" brushRef="#br0" timeOffset="211699.656">3263 15028 0,'-17'18'0,"17"35"16,17 0 0,54-18-1,-107-282-15,160 494 16,-283-406-16,406 300 15,-212-158 1</inkml:trace>
  <inkml:trace contextRef="#ctx0" brushRef="#br0" timeOffset="212199.222">3881 15028 0,'0'0'0,"0"18"15,0-36 48,0 1-47,0-19-16,0 19 0,0-54 15,0-17 1,52 35-1,-34 53-15,53 35 16,-18 36 15,-1-1-15,-34-34 0,0-19-1,-18-34 1,17-89-1,19-35 1,17 17 0,-18 71-1,35 106 1,-34 71 0,-19-1-1,1-35 1,-18-35-1,-18-53 1</inkml:trace>
  <inkml:trace contextRef="#ctx0" brushRef="#br0" timeOffset="212864.485">4586 14799 0,'0'0'0,"0"-35"32,0 17-17,18 36 17,-1 17-17,1-17-15,17 52 16,1 54-1,-19-18 1,-17-18 0,0-53-1,-17-35-15</inkml:trace>
  <inkml:trace contextRef="#ctx0" brushRef="#br0" timeOffset="213080.765">4674 14676 0,'0'-89'16,"0"389"-16,0-653 16,0 283-1,0 282-15,53-424 0,-35 212 16,88 53 0,0 35-1,-54 35 1,-52 1-1,-35-54 1,35-52-16</inkml:trace>
  <inkml:trace contextRef="#ctx0" brushRef="#br0" timeOffset="213713.405">8925 14199 0,'0'0'0,"0"-17"31,-17 17 16,17 17-32,0 1-15,-18-18 16,18 35 0</inkml:trace>
  <inkml:trace contextRef="#ctx0" brushRef="#br0" timeOffset="213878.755">8943 14464 0,'0'18'16,"0"-1"-1,-18-87-15,36 158 16,-18-141-16,18 123 16,-18-34-1,0-1 1</inkml:trace>
  <inkml:trace contextRef="#ctx0" brushRef="#br0" timeOffset="214029.6">8978 14728 0,'0'18'16,"0"0"0,0-1-1,0 1 1,0 0 15,0-1-31</inkml:trace>
  <inkml:trace contextRef="#ctx0" brushRef="#br0" timeOffset="214261.65">8978 14993 0,'0'18'0,"0"35"15,0-36 1,0-105-16,0 194 0,0-88 16,0 17-1,0 0 1,0-17 15,-17-18 0,-1 0-15,0-18 0</inkml:trace>
  <inkml:trace contextRef="#ctx0" brushRef="#br0" timeOffset="214744.004">8837 14235 0,'18'0'16,"-36"0"31,0 35-32,1-18-15,-36 36 16,35-17-16,-52 70 15,17-18 1,35-35 0</inkml:trace>
  <inkml:trace contextRef="#ctx0" brushRef="#br0" timeOffset="-214568.669">8819 14252 0,'53'-70'16,"-106"140"-16,159-158 16,-35 141-1,-36 0 1,18 53 0,-18 17-1,1-35 1,-36-52-16</inkml:trace>
  <inkml:trace contextRef="#ctx0" brushRef="#br0" timeOffset="-214285.392">9543 14640 0,'0'0'0,"0"-17"31,0 34-15,0 1 0,0 52-1,0 1 1,0-53-16,0 52 15,0-17 1,-36-53 0</inkml:trace>
  <inkml:trace contextRef="#ctx0" brushRef="#br0" timeOffset="-214103.039">9402 14517 0,'0'-35'0,"0"70"0,17-106 16,18-17 0,36 53-1,0 35 1,-36 0-16,18 35 16,-36-17-16</inkml:trace>
  <inkml:trace contextRef="#ctx0" brushRef="#br0" timeOffset="-213936.102">9437 14870 0,'-35'52'15,"35"1"-15,0-17 16,52-213-16,-69 389 16,17-388-16,53 352 15,17-194 1,-52 1-1</inkml:trace>
  <inkml:trace contextRef="#ctx0" brushRef="#br0" timeOffset="-213421.123">9842 14870 0,'0'17'0,"0"1"16,-17 17-1,-1-35 32,18-18-31,0 1-16,18-18 16,17-54-1,-35 72-15,18-19 16,-1 36-16,36 18 31,-17 35-15,-36 0-1,0 0 1,0-18 0,17-70 15,19-36-16,16-35 1,1 18 0,-17 88-1,-1 53 1,-35-18-16,0 54 16,0-19-1,-18-17 16,1-53-15</inkml:trace>
  <inkml:trace contextRef="#ctx0" brushRef="#br0" timeOffset="-213153.998">10319 14587 0,'17'0'0,"-34"0"0,34-17 15,1 34 17,-18 1-32,18 70 15,-18 0 1,0-17 0,0 35-1,-18-36 1,0 1 15,-17-53-15,35-36-1</inkml:trace>
  <inkml:trace contextRef="#ctx0" brushRef="#br0" timeOffset="-212970.946">10283 14534 0,'0'0'0,"18"-35"16,17 0 0,18 53-1,-17 34 1,-19 37 0,-34-36-1</inkml:trace>
  <inkml:trace contextRef="#ctx0" brushRef="#br0" timeOffset="-212038.824">15381 14093 0,'0'18'78,"0"0"-63,0-1 1,0 1-16,-18 17 16</inkml:trace>
  <inkml:trace contextRef="#ctx0" brushRef="#br0" timeOffset="-211873.68">15363 14376 0,'0'35'16,"0"-17"-16,0-1 15,0-123-15,0 142 0,0 52 0,0-53 32,18-35-1,-18 18-31</inkml:trace>
  <inkml:trace contextRef="#ctx0" brushRef="#br0" timeOffset="-211706.602">15381 14658 0,'0'35'16,"18"-17"0,-1-18-1,1 35 1,-18-17 0,-53-142-16,53 142 0,53 105 15</inkml:trace>
  <inkml:trace contextRef="#ctx0" brushRef="#br0" timeOffset="-211557.091">15416 14887 0,'36'35'31,"-19"-17"-15,-17 0 0,0 17-1,0 0 1,0 1-1,-17-1 1</inkml:trace>
  <inkml:trace contextRef="#ctx0" brushRef="#br0" timeOffset="-211450.912">15452 15099 0,'0'53'47,"0"-36"-31,17-17-1,-70-282-15,106 547 16</inkml:trace>
  <inkml:trace contextRef="#ctx0" brushRef="#br0" timeOffset="-210974.665">15416 14164 0,'0'0'16,"-17"0"-16,-1 0 31,-17 18-15,-36 35-1,1 17 1,17 1 0,18-18-1,17-36 1,18-34 0,35-36-1</inkml:trace>
  <inkml:trace contextRef="#ctx0" brushRef="#br0" timeOffset="-210791.931">15275 14146 0,'18'0'0,"0"0"16,17 18 15,-18 17-31,-105-88 0,247 194 16,-88-52 15,-36-1-16,0-18 1,-35-52-16,18 17 16</inkml:trace>
  <inkml:trace contextRef="#ctx0" brushRef="#br0" timeOffset="-210490.613">15963 14623 0,'0'0'0,"18"0"47,-18 17-47,0 1 15,0 52 1,0 1 0,0 0-1,0-19 1,-35-52 0</inkml:trace>
  <inkml:trace contextRef="#ctx0" brushRef="#br0" timeOffset="-210325.3">15857 14393 0,'0'0'0,"18"-17"0,-18-19 0,71-17 16,-1 53 0,-17 0 15,-35 18-31</inkml:trace>
  <inkml:trace contextRef="#ctx0" brushRef="#br0" timeOffset="-210158.972">15769 14817 0,'-17'88'16,"17"-53"-1,88-264-15,-141 493 16,35-422-16,106 334 15,-35-176 1,-17 0-16,-19-18 16</inkml:trace>
  <inkml:trace contextRef="#ctx0" brushRef="#br0" timeOffset="-209643.081">16192 14870 0,'0'17'0,"0"-34"0,-17 52 16,17-18 0,17-34 31,-17-1-47,18-17 15,0-53 1,17-18-1,0 53 1,1 88 0,-19 36-1,-17-36 1,18 36-16,-18-54 0,0 19 16,18-1 15,-1-53-16,18-35 1,-17-35 0,17 18-1,1-1 1,17 53 0,-18 71-1,-18 35 1,1-17-1,-18-18 1,0-35 0,0-36-1</inkml:trace>
  <inkml:trace contextRef="#ctx0" brushRef="#br0" timeOffset="-209393.872">16810 14429 0,'0'-36'16,"0"72"-16,0-89 0,0 35 16,0 36-1,0 35 1,0 52 0,0-16-1,0 16 1,0-16-1,0-72-15,-18 36 16,1-53 0</inkml:trace>
  <inkml:trace contextRef="#ctx0" brushRef="#br0" timeOffset="-209208.706">16792 14393 0,'18'-35'15,"52"-71"1,-193 353-16,299-511 16,-317 422-16,353-281 15,-177 229 1,-35-71-16,-17 71 16,-72-18-1,-34-53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C405-7E64-4409-9AED-98E6DF84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86821-8781-4BEF-9E8F-BC32D16FF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CEF0-4106-42C1-B71F-093DDF13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F7E5-CBF6-401F-97FD-102897CC90F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9ED-0685-4019-9399-DCCEDA6D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6AFE-45D2-4C53-9A4C-6A374F80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C31F-43A4-48B7-8BD6-FE7D85DF2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41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9916-C2FD-44EF-9A89-3403DA97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31352-BD19-4BAA-969F-4EEA1B33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76E2-12C5-4883-89D0-95862F4C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F7E5-CBF6-401F-97FD-102897CC90F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B6E4-860E-409D-8603-97DEE844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9BDE-47FB-43A1-9E12-42D2B59D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C31F-43A4-48B7-8BD6-FE7D85DF2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04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E9323-E5A9-4DAD-885A-C57A9F22D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069DD-A54C-4D59-B481-66E6E2099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9BB9C-2F94-4C69-B217-19BFB888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F7E5-CBF6-401F-97FD-102897CC90F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8495-F06A-47DE-B9C4-5CCA7F33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5E01-EC11-49AE-B495-F626AFCC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C31F-43A4-48B7-8BD6-FE7D85DF2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8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071C-E6B1-4A94-930C-EE83531E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298E-44F9-4457-B7DF-EF518D20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280D-BC9C-493D-AD63-911AEAA7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F7E5-CBF6-401F-97FD-102897CC90F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99F1-1457-4988-82EC-B8263B8D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3579-C1B8-487B-BF0D-DE4979BB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C31F-43A4-48B7-8BD6-FE7D85DF2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1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DC9E-CA38-46F4-B292-F164729A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B922-D83A-4D34-B2BF-5AAD47E5F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1024F-F684-4FBC-85BA-AE393361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F7E5-CBF6-401F-97FD-102897CC90F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19F5-2A03-4E07-8E25-1068607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6780-060B-488D-86A1-ADC40371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C31F-43A4-48B7-8BD6-FE7D85DF2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7358-FDE2-4552-BB52-E72B25EF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EF91-4882-4339-B833-D165F164E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81CC4-0330-4613-9DFE-5E73B8FC9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A2A6E-29FC-4579-9ECE-E9782C51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F7E5-CBF6-401F-97FD-102897CC90F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B6B48-AD58-4F2C-8976-71013A1C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D07B6-0C52-410B-B9EA-65905300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C31F-43A4-48B7-8BD6-FE7D85DF2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2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1765-F561-4959-8727-1B928EB7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25EB-3F2F-45E5-AFB8-4E7E12C73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3B28-B762-4B1D-9D41-297C793DE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B2FCC-3A15-4EB4-BD21-88BDCFA45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FAA7F-A9CC-46EF-9DFE-5EC3D0EB1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751F6-F556-4DAE-86A9-CE1478ED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F7E5-CBF6-401F-97FD-102897CC90F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75E83-A3E0-4CEC-9C4F-8BBDA94E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0C929-6F7C-4A63-8D3E-1EE0AAEA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C31F-43A4-48B7-8BD6-FE7D85DF2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8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C15E-F3AF-4CAB-990C-D948C257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6EA0C-674E-4952-81E1-C6A78923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F7E5-CBF6-401F-97FD-102897CC90F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7D8C6-3C12-4913-B0B2-19E43119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204A8-533F-473F-97DE-D0925AB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C31F-43A4-48B7-8BD6-FE7D85DF2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3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64FCD-8969-4C46-B442-01D73676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F7E5-CBF6-401F-97FD-102897CC90F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738B9-F7ED-4354-83E6-DBBE777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0F2DC-851D-47A6-86B5-85298F87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C31F-43A4-48B7-8BD6-FE7D85DF2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9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4BC5-D8FC-4AC5-91E4-E81290A1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8E76-94CA-4B78-A82F-FD058721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7D865-DCF4-48FA-B3F6-6C8D72785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6B297-9AC1-4D70-B224-ECBF9564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F7E5-CBF6-401F-97FD-102897CC90F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0C4A-B1C1-48A2-8D48-9C3A9697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FB0D1-DED1-402E-B232-D8A1650D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C31F-43A4-48B7-8BD6-FE7D85DF2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8724-2A28-487E-9B29-2369C91A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9AF90-D805-4F49-B19B-47501A66E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32B30-755A-4EB1-B1BD-F8BE6ADF1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E2C84-5C1E-4021-BBF8-A9324928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F7E5-CBF6-401F-97FD-102897CC90F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A307-5CBF-43F1-9958-A5C75B79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2BE02-803E-42A9-A1FC-6D270F44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C31F-43A4-48B7-8BD6-FE7D85DF2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5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5C477-C4C2-45A5-BEE7-346FDCC1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85D1-09FC-4198-AB2C-FF31569CC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3C9FB-B664-43BA-B44F-C8681C4F4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F7E5-CBF6-401F-97FD-102897CC90F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8F484-59CE-4154-9AAD-A50DC2B6E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2375-B021-4221-8EAC-1835C580B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BC31F-43A4-48B7-8BD6-FE7D85DF2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81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1877-B993-4514-91DE-430027211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11DC2-1BA0-4195-BD6C-C04F774B6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DBEC7A-1832-4BB2-975F-662569DE2E4E}"/>
                  </a:ext>
                </a:extLst>
              </p14:cNvPr>
              <p14:cNvContentPartPr/>
              <p14:nvPr/>
            </p14:nvContentPartPr>
            <p14:xfrm>
              <a:off x="393840" y="133200"/>
              <a:ext cx="10109520" cy="551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DBEC7A-1832-4BB2-975F-662569DE2E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123840"/>
                <a:ext cx="10128240" cy="55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34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7718-3AF5-427E-B044-B85F4028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B999-49D7-4C43-9A9E-167072D0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DDC5A0-367A-4667-A730-0AB7D5686E43}"/>
                  </a:ext>
                </a:extLst>
              </p14:cNvPr>
              <p14:cNvContentPartPr/>
              <p14:nvPr/>
            </p14:nvContentPartPr>
            <p14:xfrm>
              <a:off x="76320" y="57240"/>
              <a:ext cx="11919240" cy="636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DDC5A0-367A-4667-A730-0AB7D5686E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47880"/>
                <a:ext cx="1193796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58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DE8F-CD2D-4F5F-AB36-B5894FC9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F706-582E-4627-911E-0F485805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D9F885-15A5-4EF3-88CA-FA10ADFEB7DE}"/>
                  </a:ext>
                </a:extLst>
              </p14:cNvPr>
              <p14:cNvContentPartPr/>
              <p14:nvPr/>
            </p14:nvContentPartPr>
            <p14:xfrm>
              <a:off x="85468" y="466560"/>
              <a:ext cx="9982800" cy="592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D9F885-15A5-4EF3-88CA-FA10ADFEB7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08" y="457200"/>
                <a:ext cx="1000152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11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EA3B-F87D-4B06-BE75-F58C2853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F489-6D29-49EE-978A-F100A940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980B09-F6F7-41BB-A7F4-8E135B22917A}"/>
                  </a:ext>
                </a:extLst>
              </p14:cNvPr>
              <p14:cNvContentPartPr/>
              <p14:nvPr/>
            </p14:nvContentPartPr>
            <p14:xfrm>
              <a:off x="82440" y="76320"/>
              <a:ext cx="11855880" cy="621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980B09-F6F7-41BB-A7F4-8E135B2291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66960"/>
                <a:ext cx="11874600" cy="62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0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A3DE-0C22-4DE2-96A1-890A2470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EA693-DD1B-4FDD-BFE4-5867F3E7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A50BE7-2903-4964-A2AD-A7378646AB3E}"/>
                  </a:ext>
                </a:extLst>
              </p14:cNvPr>
              <p14:cNvContentPartPr/>
              <p14:nvPr/>
            </p14:nvContentPartPr>
            <p14:xfrm>
              <a:off x="76320" y="165240"/>
              <a:ext cx="11538360" cy="618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A50BE7-2903-4964-A2AD-A7378646AB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55880"/>
                <a:ext cx="11557080" cy="62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50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08CA-31CC-41CC-A88A-AF516C10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50B7-09A0-42D3-9034-9A5036B9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EE9003-E03D-49B2-B2B9-4265AA50FA0D}"/>
                  </a:ext>
                </a:extLst>
              </p14:cNvPr>
              <p14:cNvContentPartPr/>
              <p14:nvPr/>
            </p14:nvContentPartPr>
            <p14:xfrm>
              <a:off x="127080" y="177840"/>
              <a:ext cx="9061560" cy="599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EE9003-E03D-49B2-B2B9-4265AA50F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168480"/>
                <a:ext cx="9080280" cy="60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64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AB4B-6D63-4449-A4DA-60AA5BF0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CA0E-F969-4344-9597-236E6B95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CC11BD-06FD-4833-9C87-DCD90C143AF3}"/>
                  </a:ext>
                </a:extLst>
              </p14:cNvPr>
              <p14:cNvContentPartPr/>
              <p14:nvPr/>
            </p14:nvContentPartPr>
            <p14:xfrm>
              <a:off x="146160" y="406440"/>
              <a:ext cx="7614000" cy="632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CC11BD-06FD-4833-9C87-DCD90C143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0" y="397080"/>
                <a:ext cx="763272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50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F9A8-6FEE-4DEB-A557-C3653275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D627-1989-4999-9643-B5B47560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AAE90F-4685-4840-BAC2-8A5ECA8089A5}"/>
                  </a:ext>
                </a:extLst>
              </p14:cNvPr>
              <p14:cNvContentPartPr/>
              <p14:nvPr/>
            </p14:nvContentPartPr>
            <p14:xfrm>
              <a:off x="50760" y="146160"/>
              <a:ext cx="9880920" cy="635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AAE90F-4685-4840-BAC2-8A5ECA808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136800"/>
                <a:ext cx="9899640" cy="63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94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3</cp:revision>
  <dcterms:created xsi:type="dcterms:W3CDTF">2022-11-30T06:27:56Z</dcterms:created>
  <dcterms:modified xsi:type="dcterms:W3CDTF">2022-12-08T02:20:04Z</dcterms:modified>
</cp:coreProperties>
</file>