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4:31:51.69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 1376 0,'18'-18'16,"-18"1"-1,0 34 48,-18-17-48,1 0 17,-1 0-17,0 0 1,1 0-16,-19-17 15,19 17 1,-18 0 0,-1 0-1,-17 0 1,-35 35 0,53 0-1,-18 0 1,0 18-1,18 18 1,17-1 0,18 1-1,18 0 17,-1 17-17,19-35 1,-1 0-1,18-18 1,0-35 0,0 0-1,17 0 1,-17-18 0,18-17-1,-54-18 1,-17 18-1,-17-18 1,-19 0 0,-16 35 15,16 18-15,1 0-1,35-17 16,18 17-15,35-18 0,17 0-1,18 1 1,-35 17 0,-35 0-16,-1 0 15,-17 17 32,0 1-47,0 35 16,0 17-1,0-52 1,0 35 0,0 18-1,0-36 1,0-18-1,-17-17 48,17-17-63,0-1 16</inkml:trace>
  <inkml:trace contextRef="#ctx0" brushRef="#br0" timeOffset="481.725">2593 1693 0,'-18'0'16,"1"0"-1,-1 0 1,0 18 0,1-18-16,-1 35 15,-17 36 1,17 17-1,18-35 1,18 0 0,35-36-1,0-17 1,-18-17 0,18-36 15,-36-35-16,-17 0 1,-17 35 0,-36 53-1,-18 0 1,36 17 0</inkml:trace>
  <inkml:trace contextRef="#ctx0" brushRef="#br0" timeOffset="915.107">2857 1711 0,'0'0'0,"-17"0"31,-1 0-15,18 18-16,-17 17 15,-1 35 1,18 1 0,0 0-1,35-54 1,0 1-1,36-53 1,-53-18 0,-18-18-1,0-17 1,-36 53 15,-17 35-15,18 17-1,0-17-15</inkml:trace>
  <inkml:trace contextRef="#ctx0" brushRef="#br0" timeOffset="1630.037">3440 1729 0,'0'-18'16,"-18"18"-1,0 0 1,1 0-1,-54 0 1,1 18 0,-1 35-1,53-18 1,18-18-16,0 72 16,53-36-1,18-18 1,-1-35-1,19-35 1,-19-36 0,54-123-1,-36 18 1,-53-1 0,-35 107-1,0-1 16,0 53-15,0 36 15,-18 0-31,1 70 16,-18 18 0,17 35-1,18-18 1,0 1-1,0-18 1,0-36 0,0-17-1,-18-18 1,-35-17 0,36-18-1</inkml:trace>
  <inkml:trace contextRef="#ctx0" brushRef="#br0" timeOffset="2129.012">4621 1570 0,'0'0'16,"-17"0"0,17-18-1,-18 53 17,18 1-17,0-19-15,-18 54 16,-17 35-1,18 0 1,-36-18 0,35-53-1,18-88 17,0 18-17</inkml:trace>
  <inkml:trace contextRef="#ctx0" brushRef="#br0" timeOffset="2363.058">4639 1464 0,'0'-18'15,"0"36"-15,0-53 0,0 17 16,0 0 0,18 54-1,70 52 1,-18 18-1,1-36 1,-18 1 0,-18-53-1,0-36 1,-17 0-16</inkml:trace>
  <inkml:trace contextRef="#ctx0" brushRef="#br0" timeOffset="2828.157">5168 1517 0,'0'-18'0,"-17"18"31,-1 0-15,-35 18 0,0 17-1,0-17 1,36-18-1,-1-18 1,18 1-16,35-36 16,36-53-1,17 53 1,-18 35 0,19 54-1,-54 34 1,-17 18-1,-36 18 17,-17 0-17,-18-18 1,35 18 0,-17-35-1,0-19 1,35-16-1,35-89 17,-18 35-32</inkml:trace>
  <inkml:trace contextRef="#ctx0" brushRef="#br0" timeOffset="3328.157">5715 1711 0,'0'0'0,"0"-18"15,-35 18 17,-1 0-17,19 0-15,-36 18 16,0 53 0,18-19-1,35 37 1,17-19-1,54-35 17,17-17-17,-17-53 1,-18-53 0,-53-18-1,-18 18 1,-35 52-1,-18 36 1,54 36 0,17-19-16</inkml:trace>
  <inkml:trace contextRef="#ctx0" brushRef="#br0" timeOffset="3693.687">5962 1782 0,'0'0'0,"18"17"31,-18 1-15,0 17-1,0-17-15,0 52 16,0-17-1,0-18 1,0-52 31,0-1-47,0-52 16,17-19-1,1 19 1,-18 35-1,0-1 1,0 19 0</inkml:trace>
  <inkml:trace contextRef="#ctx0" brushRef="#br0" timeOffset="4262.212">6191 1799 0,'0'53'31,"0"-35"-31,0 35 31,0 0-15,0-18 0,0-53 15,0-17-16,0 17-15,0-52 16,36-36 0,16 53-1,19 18 1,35 52 0,-18 19-1,-17 52 1,-54-18-1,-17 1 1,-17-18 0,-19-18 15,19 0-15</inkml:trace>
  <inkml:trace contextRef="#ctx0" brushRef="#br0" timeOffset="4509.794">6844 1852 0,'0'0'15,"18"0"-15,-18 18 47,0-1-47,0 19 16,0-19-1,-18 36 1,0 0 0,1-35-1,17-36 1</inkml:trace>
  <inkml:trace contextRef="#ctx0" brushRef="#br0" timeOffset="4708.542">6914 1587 0,'0'-17'16,"0"34"-16,-17-52 15,17 18-15,-18 17 16,1 17 15,17 1-15,-18-1-1</inkml:trace>
  <inkml:trace contextRef="#ctx0" brushRef="#br0" timeOffset="5157.889">6967 1958 0,'18'35'31,"-36"-70"-31,36 53 47,-18-36-47,0-17 16,-18 17-1,18-35-15,36-53 32,17 71-17,35 35 1,-18 35-1,-17 18 1,0 18 0,-53-1-1,0-17 1,-18-18 0,18-17-1,0-36 1</inkml:trace>
  <inkml:trace contextRef="#ctx0" brushRef="#br0" timeOffset="5828.399">7743 1764 0,'0'0'0,"18"-18"0,-18 1 31,-35-1-15,-18 36-1,-35 17 1,70-17-16,0 34 16,1 1-1,34 18 1,54-71-1,0-35 1,-1-18 0,-17-53-1,-18 35 1,-35 54 15,-35 17-15,-18 53-1,18 35 1,17 18 0,18 35-1,0 106 1,18-36 0,-36-17-1,-35-53 1,-17-52-1,-1-72 1,1-52 0,34-71-1,36-35 1,36-35 15,69-18-15,19 53-1,-1 35 1,18 18 0,-123 35-1</inkml:trace>
  <inkml:trace contextRef="#ctx0" brushRef="#br0" timeOffset="7121.676">9155 1323 0,'0'-18'31,"0"36"0,0 0-31,-53 52 16,0 36-1,0 35 1,18-106-16,-18 89 16,0-54 15,17-17-16,36-35 1,0-36 0,18-35-1,35-70 1,35-54 0,36-17-1,-36 36 1,-35 52-1,-36 71 1,1 52 0,0 36-1,-18 18 1,0 52 0,-18 18-1,0-17 16,18 17-15,0-18 0,0-52-1,0-36 1,0-52 0,0-1-16</inkml:trace>
  <inkml:trace contextRef="#ctx0" brushRef="#br0" timeOffset="7323.21">8961 1729 0,'0'0'0,"-18"0"31,36 0-31,34 0 16,19 0 15,17-18-15,-17 0-1</inkml:trace>
  <inkml:trace contextRef="#ctx0" brushRef="#br0" timeOffset="7720.447">9666 1288 0,'0'0'0,"0"-18"16,18 0 0,-18 36 46,-18 0-62,0-1 16,1 71-1,-1 36 1,-17-1 0,17 19-1,-17-54 1,35-53-16,-18 18 15,1-18 1,17-52 15,0-1-31</inkml:trace>
  <inkml:trace contextRef="#ctx0" brushRef="#br0" timeOffset="8071.205">9931 1252 0,'35'-88'31,"-70"176"-31,70-158 47,-35 87-47,-18 19 15,-17 34 1,0 71 0,-18 18-1,35-124-15,-17 54 16,0 69 0,17-69-1,0-37 1,1-16 15,17-54-15</inkml:trace>
  <inkml:trace contextRef="#ctx0" brushRef="#br0" timeOffset="58888.955">11606 1023 0,'0'-18'15,"-17"18"32,-1 0-16,0 0-15,1 0 0,-1 0-1,1 0-15,-19 0 16,-52 0-1,35 18 1,-17 0 0,-19-1-1,36 19 1,-17-1 15,52-35-31,1 18 16,-36 34-1,17-16 1,-16 52 0,16-18-1,1 1 1,17 0 0,1-19-1,-1 19 1,0 0-1,18-18 1,-17 17 0,17-17-1,0 0 1,17-18 15,1 36-15,17-36-1,1 18 1,34-18 0,-17 0-1,18 1 1,-18-19 0,-18-17-16,71 18 15,0-18 1,-36 18-1,1-18 1,17 0 0,0 0-1,53 0 17,-70 0-17,-1 0 1,18-18-1,-17 0 1,-36 1 0,18-1-1,-18-17 1,1 0 0,-1-18-1,0 17 1,-17-17-1,17 1 1,-17-1 0,-1-18-1,1-17 1,-18 17 15,0 1-15,-18-1-1,-17-17 1,18 0 0,-1 17-1,0 18 1,-17 18 0,0-35-1,-1 17 1,19 0-1,-36 17 1,18-17 0,-18 18-1,17 0 1,-16 17 0,-19-17 15,-17 17-16,0 1 1,-1-1 0,-16 0-1,-37 18 1,1 18 0,-17 17-1,122-17-15</inkml:trace>
  <inkml:trace contextRef="#ctx0" brushRef="#br0" timeOffset="59838.52">11342 1393 0,'-18'0'16,"18"18"30,0-36 1,0 1-31,-17 17 31,-1 0-47,-17 17 15,17 1-15,-17-18 16,35 18 0,17-18-1,19 0 1,-19 0 0,-17-18-1,-17 0 16,-36 18-15,0 0 0,35 18-1,36 0 1</inkml:trace>
  <inkml:trace contextRef="#ctx0" brushRef="#br0" timeOffset="60337.023">11906 1393 0,'0'0'0,"-17"0"16,-1 0-1,0 0 1,36 0 46,0 0-46,-18-17 0,17 17-16,-17-35 15,-35-1 1,0 36-1,17 0 1,-17 0 15,35 18-31</inkml:trace>
  <inkml:trace contextRef="#ctx0" brushRef="#br0" timeOffset="61039.929">11112 1676 0,'0'17'47,"18"-17"-47,-18 36 15,18-19 1,-1 1 0,36 70-1,0-35 1,35-18 0,18-17-1,35 0 1,-35-36-1,18 0 1,-18-35 0,-1 0-1,-34-35 1,-18 18 0,-36 17-1,-17 35 1,0 0-1</inkml:trace>
  <inkml:trace contextRef="#ctx0" brushRef="#br0" timeOffset="62982.528">1676 3369 0,'0'-18'0,"0"36"0,17-53 16,1 17 0,-36 53 46,18-17-62,-35 53 16,-18 87-1,35 19 17,18-54-17,36-70 1,-36-35-16,53-36 15,17-52 1,18-36 0,-52 53-1,-36 35 1,0 36 0,0 52-1,35 1 1,18-18-1,17-18 1,19-35 0,-19-53-1,1-35 17,-18-53-17,-53-71 1,-53 124-1,17 53 1,-34 17 0,17 36-1,53-1 1,0 1-16</inkml:trace>
  <inkml:trace contextRef="#ctx0" brushRef="#br0" timeOffset="63448.111">2558 3722 0,'17'0'31,"1"0"-15,0 0 0,-1-18-1,1-17 1,-18 17-16,0-52 16,0 17-1,0 17 1,-18 36-1,-35 0 1,18 53 0,17 18-1,18 35 1,18 0 15,35-18-15,-18-35-1,18-36 1,0-34 0,-35 17-16</inkml:trace>
  <inkml:trace contextRef="#ctx0" brushRef="#br0" timeOffset="64081.32">4092 3634 0,'0'0'0,"0"-18"16,0 0-1,0 1 16,0-1-31,0 0 16,-35 18 0,-36 0-1,18 18 1,1 17 0,52 18-1,35-17 16,35 34-15,1 1 0,-18-1-1,-53-35 1,-35-17 0,-36 0-1,-35-1 1,18-17-1,53 0 1,35-17 0,35-19-16</inkml:trace>
  <inkml:trace contextRef="#ctx0" brushRef="#br0" timeOffset="64680.038">4322 3263 0,'0'-17'16,"0"34"-16,0-52 0,0 0 16,-18 35 15,18 17 0,-18 1-31,18 52 16,0-34-16,0 17 15,-17 52 1,17 72 0,17-54 15,-17-34-16,18-37 1,-18-16 0,0-72 15,0 19-31,0-89 16,0-17-1,0-1 1,18 71-1,34 53 1,54 53 0,-53 53-1,-18 0 1,-35-18 0,0-18-1,0-34 16</inkml:trace>
  <inkml:trace contextRef="#ctx0" brushRef="#br0" timeOffset="65279.007">4921 3545 0,'0'0'0,"0"-17"0,0-1 31,0 0-16,-17 18 1,-1 0 0,-53 0-1,54 0-15,-36 0 16,-35 71 0,35 17-1,53 18 1,35-35-1,36-1 1,-1-52 0,1-36-1,-1-105 1,-52 35 0,-18 35-1,0 35 16,0 36-15,0 70 0,0 18-1,0-18 1,18-18 0,-1-17-1,1-53 1</inkml:trace>
  <inkml:trace contextRef="#ctx0" brushRef="#br0" timeOffset="65678.604">5415 3228 0,'0'0'0,"0"-18"0,-18 1 32,1-1-17,-1 36 17,1-1-32,17 19 15,-18 52 1,0 18-1,18 35 1,0 0 0,0 0-1,0 0 1,0-70 0,0-36-1,0-70 16,36-36-15</inkml:trace>
  <inkml:trace contextRef="#ctx0" brushRef="#br0" timeOffset="66011.664">5644 3246 0,'0'0'0,"0"-53"15,0 17 1,0 1 0,0 88 15,0-18-15,0 71-1,0-53-15,0 35 16,0 89-1,-17-19 17,17-17-17,-18-52 1,18-19 0,-17-70-1</inkml:trace>
  <inkml:trace contextRef="#ctx0" brushRef="#br0" timeOffset="66877.172">6826 3634 0,'0'-18'16,"0"0"-1,0 1 1,18-1-16,-18-17 16,18-1-1,-18 19 1,-18 17 0,-17 0-1,-36 17 1,36 36-1,35 0 1,53 18 0,17-1 15,-17-17-15,-35 0-1,-18-35 1,-35 0-1,-36-1 1,-17-17 0,17 0-1,54-17 1,52-36 0,-18 17-16</inkml:trace>
  <inkml:trace contextRef="#ctx0" brushRef="#br0" timeOffset="67309.324">7179 3210 0,'0'0'0,"18"0"62,-18 18-62,0 0 16,0 34 0,0 1-1,-18-17 1,18-1-16,-53 53 15,18 0 1,0 18 0,-1-18 15,36-17-15,0-18-1,71-53 16,-18-35-15,-18-18-16</inkml:trace>
  <inkml:trace contextRef="#ctx0" brushRef="#br0" timeOffset="67478.404">7038 3545 0,'-18'-17'0,"36"34"0,-53-52 16,52 35 0,1-18-1,35 18-15,35-17 32</inkml:trace>
  <inkml:trace contextRef="#ctx0" brushRef="#br0" timeOffset="68058.946">7461 3545 0,'18'-35'31,"-36"70"-31,36-88 16,-36 53 0,-35-17-1,0 17 1,-17 17 15,35 1-31,17 35 16,0 35-1,36 18 1,35-18 0,0-35-1,0-53 1,-18-35 0,0-53-1,-17-36 1,-18 54-1,0 52 1,-18 53 15,18-17-15,0 17 0,0 71-1,0-35 1,18-18-1,-18-36 1,18-17-16</inkml:trace>
  <inkml:trace contextRef="#ctx0" brushRef="#br0" timeOffset="68389.841">7655 3598 0,'0'0'0,"18"36"47,-18-19-47,0 1 15,0 70-15,0-17 32,0-18-17,0-18 1,0-53 15,18 18-31,-1-70 16,1-1-1,17-35 1,-17 53 0,-1 0-1,-17 36 1</inkml:trace>
  <inkml:trace contextRef="#ctx0" brushRef="#br0" timeOffset="68823.139">8061 3316 0,'0'0'0,"0"-18"31,18 18-15,-18 18 0,17 17-1,1 1 1,-18 52-1,-35 18 1,17-71-16,-17 36 16,-18 52-1,17-17 1,36-36 15,0-34-15,36-36-1,52 0 1,0-53 0,-35 17-16</inkml:trace>
  <inkml:trace contextRef="#ctx0" brushRef="#br0" timeOffset="68989.995">8043 3598 0,'-17'0'0,"34"0"16,-52 0-16,17 0 0,18-17 16,89-1-1,52 0 1,-53 1 0</inkml:trace>
  <inkml:trace contextRef="#ctx0" brushRef="#br0" timeOffset="69854.268">9155 3210 0,'0'0'0,"0"-17"31,17 17-15,-17 17-1,0 19 1,0 16 0,-17 37-1,-19-19 1,19-35-16,-1 36 16,-17 70 15,35-70-16,0-18 1,17-36 0,54-17-1,-1-35 1,-17-18-16</inkml:trace>
  <inkml:trace contextRef="#ctx0" brushRef="#br0" timeOffset="70071.089">8996 3457 0,'0'0'16,"-18"0"-16,-17-17 0,17 17 16,89 0 15,-1-18 0,1 0-15,-36 18-16,18-35 0</inkml:trace>
  <inkml:trace contextRef="#ctx0" brushRef="#br0" timeOffset="70536.552">9419 3193 0,'0'17'47,"0"1"-47,0 17 16,0 71-1,0 17 1,0 1 0,0-71-1,0-18 1,-17 18-1,17-35 1,0-36 0,0-52-1,35-36 1,35 35 0,19 18-1,-1 53 1,0 53-1,-18 35 1,-52 1 0,-18-1-1,0-18 1,-53 1 0,53-54-1,-17-34 1,52-1-1</inkml:trace>
  <inkml:trace contextRef="#ctx0" brushRef="#br0" timeOffset="70936.515">10019 3616 0,'0'0'0,"0"-18"62,0 1-46,18-1-16,-1 0 16,18-35-1,-35 36 1,18-1-16,-18-17 31,-35 35-15,-18 35-1,-18 18 1,36 35 0,35 1-1,35-19 1,36-35-1,35-35 1,-18-35 0</inkml:trace>
  <inkml:trace contextRef="#ctx0" brushRef="#br0" timeOffset="72001.483">10918 3440 0,'18'0'0,"0"0"31,-18-18-15,-18 18 31,0 0-47,-17 0 15,-35 18 1,17 17-1,35 18 1,36 0 0,35 35 15,0-18-15,-18-34-1,-35-1 1,-35-17-1,-18-18 1,-36 0 0,72 0-16,-36-18 15,18 0 1,52-35 0,1 36-1</inkml:trace>
  <inkml:trace contextRef="#ctx0" brushRef="#br0" timeOffset="72404.691">11130 3545 0,'0'0'0,"53"-17"15,0-1 1,0-17 0,-18-18-1,-35 18 1,-17 17 0,-72 18-1,36 35 1,18 36-1,17-1 1,18 19 15,36-19-15,17-17 0,17-18-1,18-35 1,1-53-1</inkml:trace>
  <inkml:trace contextRef="#ctx0" brushRef="#br0" timeOffset="72834.457">11730 3404 0,'0'-17'0,"0"34"0,0-52 16,-18 35 47,1 0-48,-1 18-15,-17-1 16,17-17-16,-17 18 15,-1 52 1,54 1 0,0-18-1,17 0 1,-17 0 0,-18-36-1,-36 19 1,-69-19-1,16-17 1,19 0 0,52 0-1</inkml:trace>
  <inkml:trace contextRef="#ctx0" brushRef="#br0" timeOffset="73282.953">11924 3422 0,'18'0'0,"-36"0"0,71-18 16,-53 1-16,-18 17 62,1 0-62,-1 0 16,-17 17 0,17 1-16,0 17 31,1 36-31,17-1 31,35 1-15,-17-1-1,-1-17 1,-17-17 0,-17-19-1,-19 1 1,-34-18 0,-1 0-1,1 0 1,34-18-16</inkml:trace>
  <inkml:trace contextRef="#ctx0" brushRef="#br0" timeOffset="73598.936">12153 3528 0,'0'0'0,"18"0"15,-18 17 17,0 19-17,0 34 1,-18 1-1,18-18 1,0-18 0,-17-35-1,17-18 1</inkml:trace>
  <inkml:trace contextRef="#ctx0" brushRef="#br0" timeOffset="73765.306">12224 3369 0,'17'-35'16,"-34"70"-16,34-141 16,-17 71-1,-17 35 17,-1 18-17,0-1-15</inkml:trace>
  <inkml:trace contextRef="#ctx0" brushRef="#br0" timeOffset="74165.507">12418 3563 0,'0'-18'15,"0"36"17,-18-18-17,18 71 1,0 17 0,0-71-16,0 36 15,53 0 1,18-17-1,-18-72 1,-36-52 0,-17 18-1,0-54 1,-35 36 0,-36 70 15,18 36-16,53 35 1</inkml:trace>
  <inkml:trace contextRef="#ctx0" brushRef="#br0" timeOffset="74513.877">12806 3863 0,'0'0'0,"17"-35"31,-17-36-15,0 36-16,0-36 15,0-35 1,18 18 0,53 53 15,34 53-16,1 17 1,0 71 0,-88 0-1,-18-36 1,-53 1 0,18-36-1,-1-35 1</inkml:trace>
  <inkml:trace contextRef="#ctx0" brushRef="#br0" timeOffset="75346.54">14076 3669 0,'0'0'0,"0"-18"0,17 1 16,1-19-1,0 1 1,-18 0 0,-18-1-1,-17 19 1,-36 17-1,-17 0 1,18 88 0,34-17-1,54 17 1,52-35 0,19-53-1,-19-36 16,-17-34-15,-35-1 0,-18 36-1,0 53 17,0-1-32,0 19 15,0 34 1,17 36-1,1-71 1,17-17 0,1-53-1,-19 17 1</inkml:trace>
  <inkml:trace contextRef="#ctx0" brushRef="#br0" timeOffset="75778.559">14658 2999 0,'0'17'31,"0"1"-16,0 0 1,-18 17 0,1-18-16,-19 54 15,1 0 1,-18-1 0,0 18-1,36-17 1,-1 17 15,18-17-15,0 17-1,35-35 1,18-53 0,0 0-1,-18-53 1,-17 0-16</inkml:trace>
  <inkml:trace contextRef="#ctx0" brushRef="#br0" timeOffset="75945.662">14358 3422 0,'0'0'16,"0"-18"-16,-18 18 0,18-17 15,89-1 1,69 0 15,-17 1-15,-88-1-16</inkml:trace>
  <inkml:trace contextRef="#ctx0" brushRef="#br0" timeOffset="76577.412">15557 3316 0,'18'-18'0,"-36"36"0,54-53 15,-19 17 1,-17 36 31,0-1-47,0 19 15,-17-1 1,-1 18 0,-17 35-1,-18 0 1,35 1 0,18-37-1,0-34 1,0-36-1,71-17 1,-1-35 0,-34 52-16</inkml:trace>
  <inkml:trace contextRef="#ctx0" brushRef="#br0" timeOffset="76993.373">16051 3281 0,'0'0'16,"18"-18"-16,-36 36 47,1-18-31,-1 17-16,-52 19 15,17 34 1,17 1-1,36 17 1,0 0 0,53-35-1,18-35 1,-1-36 0,1-52-1,-18-19 1,-18 1-1,-35-18 17,-35 53-17,-18 53 1,-18 18 0,18 0-1</inkml:trace>
  <inkml:trace contextRef="#ctx0" brushRef="#br0" timeOffset="77361.366">16598 3369 0,'0'-18'15,"0"36"32,18-18 16,-18-18-63,0 1 15,-18 17 32,1 0-47,17 17 16,-18 1 0,0 0-16</inkml:trace>
  <inkml:trace contextRef="#ctx0" brushRef="#br0" timeOffset="77675.963">16581 3634 0,'0'35'31,"0"-17"-15,-18-1-1,18-34 32,0-1-47,0 0 16,0 1 0,-18-1-1,1 18-15,-19 0 16,1-18-1</inkml:trace>
  <inkml:trace contextRef="#ctx0" brushRef="#br0" timeOffset="78091.779">17039 3369 0,'0'0'0,"0"-18"16,-17 36 62,17 0-78,-18-1 15,0 19-15,18-19 16,-35 71 0,0 18-1,-1-18 1,36-35-1,0-17 1,18-36 15,0-18-31,17-17 0</inkml:trace>
  <inkml:trace contextRef="#ctx0" brushRef="#br0" timeOffset="78607.491">17480 3316 0,'0'0'0,"0"-18"0,-18 18 62,1 0-46,-1 0-16,1 18 16,-19 0-1,19 17 1,17-17 0,35 35-1,0-18 1,-17-18-16,-1 19 15,1 17 1,0 0 0,-18 0-1,0 17 17,-18-35-32,-17 1 31,0-19-16,-18-17 1,0-35 0,-35-36-1,17-34 1,36 52-16</inkml:trace>
  <inkml:trace contextRef="#ctx0" brushRef="#br0" timeOffset="78773.455">17515 3298 0,'0'0'0,"18"0"15,53-17-15,17-1 16,18 1 15,-1-1-15,-52 0-16</inkml:trace>
  <inkml:trace contextRef="#ctx0" brushRef="#br0" timeOffset="79627.307">18327 3440 0,'0'0'16,"0"17"-16,0 54 15,-35-1 16,17 1-15,18-36 0,0-52 15,18-36-15,34-71-1,37-17 1,34-35-1,-88 123-15,54-53 16,-1 0 0,-53 88-1,0 36 1,-17 35 15,0 35-15,-18 18-1,0 0 1,-18-18 0,18 0-1,0 0 1,0-52 0,-18-36-1</inkml:trace>
  <inkml:trace contextRef="#ctx0" brushRef="#br0" timeOffset="79822.326">18538 3404 0,'-17'-17'0,"34"34"0,-52-34 0,0 17 16,35-18-1,18 0 16,70 18-15,0-17 0,-18-1-16</inkml:trace>
  <inkml:trace contextRef="#ctx0" brushRef="#br0" timeOffset="80572.296">19209 3263 0,'-18'18'0,"18"-1"0,-18 1 16,-17 35-1,18-18 1,17-17 0,0-36 30,17-17-30,-17 17-16,53-70 16,18 18-1,-36 17 1,0 53 0,-17 35-1,17 18 1,18-18-1,35-17 1,0-18 0,-35-35-1,36-18 1,-1-36 0,-18 1-1,-34 18 1,-19 52 15,-17 36 0,-35 35-15,35-18-16,-35 35 16,-18 89-1,0-18 1,18-70-1,-1 35 1,19-18 0,-1-35-1,0-18 1,1-53 62,-1 18-62,0-35-1</inkml:trace>
  <inkml:trace contextRef="#ctx0" brushRef="#br0" timeOffset="191714.596">13476 10936 0,'0'0'16,"18"0"-16,-18-18 15,-36 1 1,19 17 15,-18 0-15,35-18 0,-18 18-16,0 0 31,1 0-16,-1 0 32,36 0 31,-1-17-62,19 17-16,34-36 31,1 19-31</inkml:trace>
  <inkml:trace contextRef="#ctx0" brushRef="#br0" timeOffset="192081.987">14217 11289 0,'-18'0'31</inkml:trace>
  <inkml:trace contextRef="#ctx0" brushRef="#br1" timeOffset="-188810.081">1799 5786 0,'18'0'94,"-18"-18"-79,17 0-15,1-17 16,35-18-1,-18-17 1,-17 17 0,-18 35-1,-18 18 17,-70 0-17,0 35 1,-18 1-1,71-1-15,-1 0 16,19-17-16,-1 52 16,71-17-1,53 18 1,17-1 0,-34-17-1,-36 18 1,-53-1-1,-53-17 1,-53 0 0,18-35-1,-18-18 17,0 0-17,35-53 1,54 0-1,17 0 1,17 0 0</inkml:trace>
  <inkml:trace contextRef="#ctx0" brushRef="#br1" timeOffset="-188344.198">2011 6032 0,'35'0'32,"-35"-17"-17,18-1 1,17 1-1,-17-19 1,-1-17 0,1 36-1,-36-1 1,-17 18 0,0 35-1,-1 1 1,19 34-1,-1-35-15,18 36 16,0 17 0,35-17-1,18-54 1,18-17 15,-18-52-15,-18-19-16</inkml:trace>
  <inkml:trace contextRef="#ctx0" brushRef="#br1" timeOffset="-188009.919">2487 5574 0,'0'0'0,"18"-35"15,-18 17-15,17 0 16,-17 36 31,0 0-32,-17 17-15,-19 53 16,19 18 0,-18 17 15,35 18-16,-18-35 1,18-35 0,0-53-16,0 17 15,35-88 17</inkml:trace>
  <inkml:trace contextRef="#ctx0" brushRef="#br1" timeOffset="-187577.816">2663 5944 0,'0'0'0,"18"0"78,0 0-62,-1-17-16,1-1 15,17-35 1,-35 0 0,0 18-1,-17 35 1,-36 35-1,0 0 1,35 36 0,18 35-1,0-18 1,35-35 0,18 0-1,-35-53 1,17-18-1,1 1-15</inkml:trace>
  <inkml:trace contextRef="#ctx0" brushRef="#br1" timeOffset="-187162.435">2910 6085 0,'0'18'15,"0"0"-15,0-1 16,0 1-1,0-36 32,0 1-31,0-1-16,0-17 0,18-71 31,17 0-31,1 36 31,17 52-15,35 18 0,18 70-1,-89-17 1,-17 36 0,0-1-1,-35-18 1,17-17-1,1-35 1,17-36 15</inkml:trace>
  <inkml:trace contextRef="#ctx0" brushRef="#br1" timeOffset="-186895.267">3475 5909 0,'0'0'0,"17"-18"16,1 1-1,0-1 1,-18 71 15,0 18-15,0-1-1,-18 1 1,0-18 0,-17-36-1,18-34 1</inkml:trace>
  <inkml:trace contextRef="#ctx0" brushRef="#br1" timeOffset="-186713.767">3545 5715 0,'0'0'0,"0"-53"16,-35 0-1,17 36 1,1 17 15,-1 17-15,1 1-16</inkml:trace>
  <inkml:trace contextRef="#ctx0" brushRef="#br1" timeOffset="-186062.952">3828 5786 0,'0'0'15,"35"-18"16,-53 18 16,18 18-47,-17-1 0,-1 1 16,-35 70 0,53-70-16,0 70 15,0 0 1,53-35 15,0-53-15,17 0-1,19-53 1,-1-88 0,-35 35-1,-36 53 1,-17 36-1,-17 17 1,-1 35 0,0 18-1,18 53 1,0-18 0,0-18-1,18-34 16,0-36-15</inkml:trace>
  <inkml:trace contextRef="#ctx0" brushRef="#br1" timeOffset="-185481.682">4304 6050 0,'0'0'0,"0"18"31,-18-1-16,18 1 1,0 0 0,0-36-1,0-17 1,0-53 0,0-1-1,36 19 1,-1 35-1,18 52 17,0 36-17,-18 18 1,-17-1 0,-1-52-16,-17-1 15,0-34 16,0-54-15,18-17 0,17 18-1,18 17 1,-18 35-16,53 0 16,-35 54-1,-17 17 1,-36 35-1,-18 18 17,-17-18-17,-18 18 1,0-71 0,35-35-1,18-18-15</inkml:trace>
  <inkml:trace contextRef="#ctx0" brushRef="#br1" timeOffset="-183401.869">5768 5821 0,'18'0'16,"-18"-18"0,17 18-1,-17-17-15,18 17 16,-18-18 0,-18 18 30,1 0-46,-36 18 16,35-18-16,-35 52 16,18 19 15,17 0-31,18 17 31,18-18-15,52-34-1,1-36 1,35-36 0,-36-52-1,-34 70-15</inkml:trace>
  <inkml:trace contextRef="#ctx0" brushRef="#br1" timeOffset="-183034.938">6138 5803 0,'0'0'0,"0"-17"16,-17 17-1,-1 17 1,-53 54 15,54-18-15,17 52-1,17-16 1,19-54 0,17-17-1,-18-71 1,0-18 0,-17-35-1,-18 18 1,-35 53-1,-18 35 1,17 0 0,36 17-16</inkml:trace>
  <inkml:trace contextRef="#ctx0" brushRef="#br1" timeOffset="-182552.736">6438 5803 0,'0'0'0,"0"-17"15,-17 34 32,-1-17-47,0 71 16,1-36-16,17 53 15,17 0 1,19-17 0,52-53-1,-18-36 17,1-53-32,-1-34 31,-34 16-16,-19 19 1,1 35 0,-36 52 15,1 1-31,17-1 16,0 89-1,0-35 1,-18-18-1,18-18 1,0-17 0</inkml:trace>
  <inkml:trace contextRef="#ctx0" brushRef="#br1" timeOffset="-182202.786">7003 5786 0,'0'0'15,"17"-18"1,-17 36 0,0 17-1,0 71 1,18-18 0,-18 0-1,0-35 1,18-71 15,-18-35-15,17-52-1,18-1 1,1 18 0,-19 52 15,-17 19-16,-17-1 1,-1 18-16</inkml:trace>
  <inkml:trace contextRef="#ctx0" brushRef="#br1" timeOffset="-181754.598">7355 5750 0,'0'0'0,"53"-17"16,-35-1 0,0 0-1,-36 18 32,0 0-47,-17 18 31,0 17-15,35 36 0,0-18-1,35 35 1,0-35 0,-17 17-1,-18-34 1,0-1-1,-35-35 1,-36 18 0,53-18-16,-34-18 15,34-17 1,18 17 0</inkml:trace>
  <inkml:trace contextRef="#ctx0" brushRef="#br1" timeOffset="-181303.968">7638 5838 0,'17'0'62,"1"0"-62,0 0 16,34-35-1,1 0 1,-35-18 0,-18 0-1,-35 35 16,-18 18-15,0 53 0,0 18-1,18 17 1,35-53-16,0 36 16,0-53-16,35 52 15,36-35 1,34-35-1,19-35 1,-36-35 0</inkml:trace>
  <inkml:trace contextRef="#ctx0" brushRef="#br1" timeOffset="-180421.641">1870 6562 0,'0'0'0,"-18"0"0,0 17 15,1-17 1,-1 18-1,36-18 48,-1 0-63,1 0 16,141 0-1,105 0 1,107 0-1,105 0 1,-53 0 0,-176 0-1,-194 0-15,53 0 16,-71-18 0,1 18-1,-36-17 16,17-1 1,19 0-17</inkml:trace>
  <inkml:trace contextRef="#ctx0" brushRef="#br1" timeOffset="-179740.751">5838 6703 0,'0'0'16,"-17"0"-16,-1 0 15,-17 0 1,53 0 47,-1 0-63,1 0 15,-1 0-15,125 0 16,105-18-1,141 18 1,-230-18 0,301 18-1,-36 0 1,-141 0 0,-140-35-1,-54 35 1,-53-17-1,-17 17 1,-36 0 31,0-18-31,1 18-1</inkml:trace>
  <inkml:trace contextRef="#ctx0" brushRef="#br1" timeOffset="-165662.973">1446 7497 0,'0'17'47,"0"1"-31,0-1-1,18-17 48,-18-17-63,35-18 15,-35 17-15,36-53 16,52-87 0,-88 69-1,-36 36 1,-34 53 0,17 18-1,-35 35 16,35 18-15,18-1 0,35 18-1,17-17 1,54-1 0,-1-34-1,19-19 1,-37-17-1,-69 0 17,-36 18-17,-18 17 1,-17 1 0,18 16-1,34 1 1,19 18 15,17-18-15,17 0-1,1-18 1,0-17-16,17-1 16,0-17-1,18-17 1,0-19-1,0 1 1,17-35 0,-52 52-16</inkml:trace>
  <inkml:trace contextRef="#ctx0" brushRef="#br1" timeOffset="-165145.62">2046 7214 0,'0'0'0,"0"-35"16,18 0 0,-18 17 31,0 36-32,0 17 1,0-17-1,-18 70 1,18 0 0,-35 53-1,17 0 1,-17 18 0,17-71-1,18-17 1,-17-54-1,17 1 1,0-36 15,0 1-31,17-19 16</inkml:trace>
  <inkml:trace contextRef="#ctx0" brushRef="#br1" timeOffset="-164881.782">2311 7726 0,'35'-18'16,"-17"18"0,-18 18 15,0-1-31,0 36 15,0-35-15,0 35 16,0-18 0,0-52 15,0-36-15</inkml:trace>
  <inkml:trace contextRef="#ctx0" brushRef="#br1" timeOffset="-164714.644">2381 7514 0,'0'0'16,"0"-53"-16,0 18 31,0 17-15,0 36 31,-17-18-47,17 18 15</inkml:trace>
  <inkml:trace contextRef="#ctx0" brushRef="#br1" timeOffset="-163931.456">2822 7708 0,'0'0'0,"0"-17"16,18-19-1,-18 19 1,0-19 0,-18 36-1,-35 0 1,-17 36 0,17 34-1,18-17 1,35 18-1,52-18 17,37-53-17,-19-53 1,-35 0 0,1-18-1,-19 54 1,-17 34-1,-17 36 1,17 18 0,-18 52-1,18 54 1,0 17 0,0-124-16,-18 124 15,1-88 1,-18-53-1,-18-71 17,-18-70-17,18-35 1,36-19 0,17 1-1,52 0 1,37 35-1,-19 18 1,-35 71-16</inkml:trace>
  <inkml:trace contextRef="#ctx0" brushRef="#br1" timeOffset="-163682.71">3104 7779 0,'0'-18'32,"0"36"-1,0-1-15,0 36-1,0 0 1,18 0-1,-18-35 1,-18-18-16</inkml:trace>
  <inkml:trace contextRef="#ctx0" brushRef="#br1" timeOffset="-163534.994">3104 7602 0,'-17'-17'0,"34"34"0,-34-70 16,-1 18-16,1-18 15,-1 53 17</inkml:trace>
  <inkml:trace contextRef="#ctx0" brushRef="#br1" timeOffset="-162917.885">3651 7091 0,'0'0'0,"0"-53"32,0 71 15,0-1-47,0 36 15,18 88 1,0 18-1,-18 0 1,0-18 0,0-35-1,0-36 1,0-35 0,0-17-1,0-36 110,0 1-109,0-1-16,-18 1 15,0-1 1,1 0 0,17 1-16</inkml:trace>
  <inkml:trace contextRef="#ctx0" brushRef="#br1" timeOffset="-162302.614">3634 7832 0,'0'-18'31,"0"0"0,0 1-15,17-1-16,19 0 16,-19 1-16,71-18 31,36 17-31,-18 18 31,-18 18-15,-35 17-1,-36 35 1,-52-17 0,-35 18-1,-19-36 1,-16 0 0,34-17-1,36-18 1,17-18-1,36-17 1,-1 17 0</inkml:trace>
  <inkml:trace contextRef="#ctx0" brushRef="#br1" timeOffset="-162069.572">4251 7796 0,'18'0'0,"-36"0"0,71-17 15,-35 17 1,-1 0 0,-17 35-1,0 18 1,-17-18 0,-1 0-1,0-17 1,1-18-1</inkml:trace>
  <inkml:trace contextRef="#ctx0" brushRef="#br1" timeOffset="-161914.715">4357 7479 0,'0'0'15,"0"-88"1,0 35-1,-18 35 1,1 18 15</inkml:trace>
  <inkml:trace contextRef="#ctx0" brushRef="#br1" timeOffset="-161520.803">4674 7197 0,'0'0'16,"0"-53"-16,0 35 16,0 53 30,0 18-30,0 53 0,-17 18-1,-19 17 1,1 0 0,35-35-1,0-18 1,18-18-1,35-34 1,35-36 0,-18-18-1,-17-17 1</inkml:trace>
  <inkml:trace contextRef="#ctx0" brushRef="#br1" timeOffset="-161354.741">5027 7796 0,'18'-35'15,"-36"70"-15,53-70 16,-35 53 15,0-1-31,0 1 16,-17 0-16,17 17 16,-36-35-1,19 0 1</inkml:trace>
  <inkml:trace contextRef="#ctx0" brushRef="#br1" timeOffset="-161187.877">5027 7532 0,'0'0'0,"0"-35"0,0-36 16,0 36 15,0 17-16,-18 18 1</inkml:trace>
  <inkml:trace contextRef="#ctx0" brushRef="#br1" timeOffset="-160854.03">5450 7197 0,'18'-18'16,"-36"36"-16,36-54 0,17 19 15,-35-1 1,0 36 15,0-1-31,0 19 16,-17 69-1,-1 19 1,-35 35 0,18-36-1,35 1 1,0-54 0,35-35-1,18-35 1</inkml:trace>
  <inkml:trace contextRef="#ctx0" brushRef="#br1" timeOffset="-160336.787">5733 7655 0,'0'0'0,"0"-35"16,-18 35 0,-17 53 15,35 17-16,17 19 1,1-36 0,35-18-1,17-53 1,1-35 0,-18-35-1,0-18 1,-18 36-1,-35 52 1,-35 53 0,-18 54-1,35 34 1,18 18 15,0-17-31,18 158 31,-18-88-15,-35-53 0,-36-70-1,-52-54 1,17-34 0,0-107-1,106-35 1,35-35-1</inkml:trace>
  <inkml:trace contextRef="#ctx0" brushRef="#br1" timeOffset="-159972.976">5609 7355 0,'0'0'0,"-35"0"15,0 0 1,-1 0 0,19-17-16,-1 17 15,71-18 17,70 18-17,19-35 1</inkml:trace>
  <inkml:trace contextRef="#ctx0" brushRef="#br1" timeOffset="-159174.704">6844 7726 0,'0'0'0,"-18"17"15,1-17 17,34 0-1,19 0-15,16 0-1,90 0 1,52 0-1,-124 0-15,124 0 16,-53 0 0,-88 0-1,-35 0 1,-36 0 46,18-17-62,-35-18 16</inkml:trace>
  <inkml:trace contextRef="#ctx0" brushRef="#br1" timeOffset="-158690.852">7585 7514 0,'0'0'0,"-18"-17"16,18-19-1,-18 19 1,18 34 31,0 1-47,53 35 15,18 17 1,35-17 15,0-17-15,-18-1 0,-35 0-1,-36-17 1,-17-1-1,-70 19 1,34-36-16,-105 35 16,18 0-1,17 0 1,53 1 0,0-36-1,36 0 1,17-18-1</inkml:trace>
  <inkml:trace contextRef="#ctx0" brushRef="#br1" timeOffset="-154847.538">8943 7461 0,'0'0'0,"0"-17"16,0-1-1,18 18 1,-18-18 0,0 36 31,0 0-32,0-1-15,-18 36 16,0-18-16,1 36 15,-36 70 1,17-70 0,36-18-1,-17-53 1,17-18 0,17-35-1,1-70 1</inkml:trace>
  <inkml:trace contextRef="#ctx0" brushRef="#br1" timeOffset="-154597.808">8961 7320 0,'0'0'0,"17"-18"16,1-17-1,17 18 1,-17 34-1,35 18 1,0 36 0,35 0-1,-35-18 1,0-36 0,-18-17-1,-17-17 1</inkml:trace>
  <inkml:trace contextRef="#ctx0" brushRef="#br1" timeOffset="-154130.981">9454 7461 0,'0'0'16,"0"-17"-16,-17 17 31,-1 17-15,-35 1-1,36 0 1,-1-18-1,36-18 1,-1 0-16,19-70 16,34-18-1,1 0 1,-1 36 0,-17 52-1,0 36 1,-35 70-1,-1 0 17,-17 36-17,0-18 1,-35 35 0,35-71-1,0 18 1,-18 18-1,18-71 1,0-17 0,18-18-1,0-18 1,-1-34 0</inkml:trace>
  <inkml:trace contextRef="#ctx0" brushRef="#br1" timeOffset="-153566.053">10178 7620 0,'0'0'0,"17"-18"16,-17 1 0,0-1-1,0 0 1,-53 18 0,0 0-1,-17 18 1,-1 35-1,36 35 17,53-17-17,35-18 1,17-36 0,-17-17-1,18-53 1,-36-17-1,0-1 1,-35 54 0,0 70 31,-17-18-47,17 18 15,0-36-15,0 36 16,17-35-1,-17 0 1</inkml:trace>
  <inkml:trace contextRef="#ctx0" brushRef="#br1" timeOffset="-153200.768">10407 7849 0,'0'-17'31,"0"-1"-15,0 0 0,0 1-16,0-36 15,0-35 1,0 17 0,53 36-1,0 17 1,17 53-1,1 36 1,-36 0 15,-35-54-31,0 54 16,0-18 0,0 0-1,-17-36 1,17-34 15</inkml:trace>
  <inkml:trace contextRef="#ctx0" brushRef="#br1" timeOffset="-152633.588">10813 7602 0,'0'0'16,"17"0"-1,1-17 1,-18 34 15,0 1-15,-18 35-1,1 0 1,17 17 0,0-17-1,35 0 1,18-35 0,-36-18-16,72-18 15,-19-17 1,18-36-1,-17-17 1,-18 18 0,-35 34 15,-18 19-15,0 34-1,-18 54 1,0 17-1,1 0 1,-1 0 0,18-52-1,53-19 1,35-34 0</inkml:trace>
  <inkml:trace contextRef="#ctx0" brushRef="#br1" timeOffset="-152101.008">11730 7691 0,'0'0'0,"17"-18"15,1 0 1,0-17-1,-18 17 1,0 1 0,-53 17-1,-18 0 1,1 35 0,-1 71-1,71-18 1,35-35-1,18-18 1,36-35 0,-19-53-1,-17-17 17,-18-36-17,-35 71 1,-17 70 15,-1 35-15,18-34-16,18 17 15,17 0 1,18-1 0,-18-52-1,0-17 1</inkml:trace>
  <inkml:trace contextRef="#ctx0" brushRef="#br1" timeOffset="-151685.884">12241 7020 0,'0'0'0,"0"-35"16,0-36 0,0 36-1,-17 35 17,17 35-17,-18 54 1,18 52-1,0 70 1,0-17 0,-18-17-1,1-71 1,-1-71 0,18 0-1,-17 0 1,17-52-1,35-54 1,-35 36-16</inkml:trace>
  <inkml:trace contextRef="#ctx0" brushRef="#br1" timeOffset="-151020.497">12629 7214 0,'0'0'16,"36"-17"-16,-1-36 16,-17 17-1,-1 1 1,1 35 15,-18 18 0,0-1-31,0 36 16,0 71 0,0-1-1,0 18 1,0 1 0,0-90-1,-18 1 1,18-88 15,-17-35-15,17-36-1,0 70-15</inkml:trace>
  <inkml:trace contextRef="#ctx0" brushRef="#br1" timeOffset="-150802.826">12594 7144 0,'0'0'0,"0"-18"16,0-17-1,18 0 1,52 17 0,36-17-1,18-1 1,-71 36-1,-18 0 1,-35 36 0</inkml:trace>
  <inkml:trace contextRef="#ctx0" brushRef="#br1" timeOffset="-150353.89">13035 7585 0,'0'0'0,"0"17"16,-18-17 0,36 0 15,17 0-16,18-35 1,-17-18 0,-19 18-1,-17 0 1,-17 35 0,-36 17 15,17 36-16,1 18 1,35-1 0,0-17-1,35-18 1,18-17 0,-35-18-16,53 0 15,-1-53 1</inkml:trace>
  <inkml:trace contextRef="#ctx0" brushRef="#br1" timeOffset="-150004.563">13511 7514 0,'18'-17'15,"-36"34"-15,36-52 0,0 17 16,-18 1-16,0-1 16,0 0-1,-18 1 16,-17 34-15,17 19 0,0 34-1,36 1 1,0-1 0,-1-17-1,-17-18 1,0-17-1,-17 17 1,-19-35 0,-16 0-1,16-17 1,36-19 0</inkml:trace>
  <inkml:trace contextRef="#ctx0" brushRef="#br1" timeOffset="-149772.45">13758 6862 0,'0'0'0,"18"0"0,0 0 31,-18 17-15,0 1-1</inkml:trace>
  <inkml:trace contextRef="#ctx0" brushRef="#br1" timeOffset="-149572.857">13776 7108 0,'0'36'15,"0"34"-15,0-176 0,0 336 16,-18-107 15,18-70-31,-17 18 16,17 17-1,-18-18 1,18-34 0,18-36-1,17 0 1,0-36-1,1-34 1</inkml:trace>
  <inkml:trace contextRef="#ctx0" brushRef="#br1" timeOffset="-149372.659">13705 7444 0,'0'0'0,"-53"-18"16,71 18 31,0 0-32,35 0 1,0-53 0,-18 53-16</inkml:trace>
  <inkml:trace contextRef="#ctx0" brushRef="#br1" timeOffset="-149190.08">14005 7320 0,'18'0'16,"0"18"0,-1 17-1,-17 18 1,-17 35 0,17-53-1,-18 18 1,0-53-1,1 0 1</inkml:trace>
  <inkml:trace contextRef="#ctx0" brushRef="#br1" timeOffset="-149022.952">14111 7108 0,'0'0'0,"18"-70"16,-18 17-1,-18 35 1,-17 18 0,0 0-1,35 18-15</inkml:trace>
  <inkml:trace contextRef="#ctx0" brushRef="#br1" timeOffset="-148590.944">14358 7549 0,'0'0'0,"0"18"16,-18 17 0,1 1-1,17-54 16,0 0-15,0 1-16,17-54 16,1-35-1,17 18 1,18 35 0,35 71-1,1 52 1,-1 36-1,-53 35 17,-35-70-17,-18-18 1,1-36 0,17-34 15,17 17-31</inkml:trace>
  <inkml:trace contextRef="#ctx0" brushRef="#br1" timeOffset="-147974.062">15117 7320 0,'0'0'16,"0"-35"-16,0 17 15,-18 18 1,-17 18-1,-36 52 17,36 36-17,35-70 1,70 16 0,1-52-1,-18-52 1,17-54-1,-17 0 1,-53 71 0,0 17-1,-35 53 1,-18 36 0,18 52-1,17 36 1,18 35-1,0 0 1,0 0 15,-17-18-15,-36-34 0,-18-54-1,-17-71 1,0-87-1,70-36 1,18-35 0,53 0-1,35 0 1,36 35 0,34-18-1</inkml:trace>
  <inkml:trace contextRef="#ctx0" brushRef="#br1" timeOffset="-147741.579">15716 7708 0,'0'0'15,"18"0"-15,0 0 16,-18 18-1,0-1 1,-36 36 0,-17 36-1,-17-37 1,-1 1 0,54-35-16</inkml:trace>
  <inkml:trace contextRef="#ctx0" brushRef="#br1" timeOffset="-146776.985">16951 7108 0,'0'-17'0,"0"-1"15,0 1 1,18-1-1,-18 0-15,0 1 32,0 34-1,0 36-15,-36 18-1,36 52 1,0-88-16,0 54 15,0 69 1,0-69 0,0-19-1,-17-35 17,-19-17-17,-17-18 1,-35-18-1,18-17 1,-1 0 0,89-53-1,17 17 1</inkml:trace>
  <inkml:trace contextRef="#ctx0" brushRef="#br1" timeOffset="-146493.727">16739 7073 0,'0'0'0,"0"-17"0,0-1 31,18-35-15,52 18-1,36-18 1,18 18 0,-36 35-1,-53 17 1,-35 18 0,0-17-1</inkml:trace>
  <inkml:trace contextRef="#ctx0" brushRef="#br1" timeOffset="-145927.925">17427 7391 0,'35'-53'31,"-17"53"-31,-18-18 16,0-17-1,-35 35 1,-36 0 0,-17 35-1,18 18 1,52-18-16,0 54 15,36-19 1,52-17 0,36-35-1,-18-36 1,18-70 15,-70-18-15,-1 35-1,-35 36 1,-18 88 15,18 35-15,0-52-16,18 34 16,17 1-1,0-18 1,-17-36-1,35-34 1,-18-19 0</inkml:trace>
  <inkml:trace contextRef="#ctx0" brushRef="#br1" timeOffset="-145578.508">17903 7444 0,'0'-36'15,"0"72"-15,18-107 16,-18 53-1,18 36 17,-1 0-32,19 52 15,-19 18 1,19-17 0,-19-36-1,1-17-15,-1-18 16,1 0-16,0-18 15,35-52 1,0-18 0,-18-1-1,-17 36 1,-18 36 0,0-1 15,17 18-16,1 0-15</inkml:trace>
  <inkml:trace contextRef="#ctx0" brushRef="#br1" timeOffset="-145129.091">18591 7285 0,'0'0'0,"0"-18"16,0 1-1,-17-19 1,-36 36 0,-35 36-1,17 34 1,36 36 15,35-18-15,53 0-1,17-52 1,1-36 0,-1-53-1,-17-53 1,-17 35 0,-36 36-1,0 53 1,-36 35-1,19 17 1,34 36 0,54-71-1,-18-52 1,-36 17 0</inkml:trace>
  <inkml:trace contextRef="#ctx0" brushRef="#br1" timeOffset="-134512.949">19738 6756 0,'0'0'16,"18"-18"-16,-1 18 16,1 0-16,-1-18 31,-34 18 31,-1 0-62,1 0 0,-19 0 16,1 0 0,17 0-16,-17 18 31,-18 0-16,18 17 1,0 18 0,-1 0-1,-17 35 1,0-17 0,1 17-1,16 0 1,1 0-1,-18 36 1,53-54 0,-18 54-1,18-36 1,36-18 0,-1-17 15,-17 0-16,70-35 1,0-18 0,0 0-1,-17-53 1,-36 18-16</inkml:trace>
  <inkml:trace contextRef="#ctx0" brushRef="#br1" timeOffset="-132132.863">19844 6967 0,'0'-17'47,"-18"17"31,0 0-78,-17 17 16,-18 19-1,0 34 1,18 18 0,17 18-1,18 0 1,36-18-1,17-35 1,0-35 15,-36-18-31,54 0 16,-18-35 0,0-54-1,-18-34 1,-18-18-1,-17 105-15,-17-34 16,-54-1 0,1 54-1,-1 52 1,54-17 0</inkml:trace>
  <inkml:trace contextRef="#ctx0" brushRef="#br1" timeOffset="-131567.852">20373 7056 0,'0'0'0,"0"-18"16,0 0 31,-18 18-16,1 0-16,-1 0-15,-53 36 16,1 34 0,17 36 15,18 0-15,35-18-1,53-35 1,17-18-1,36-52 1,17-36 0,-87 17-16,17-34 15,0-107 1,-53 72 0,-53 52-1,-36 35 1,19 36-1,17-1 1</inkml:trace>
  <inkml:trace contextRef="#ctx0" brushRef="#br1" timeOffset="-131183.951">20902 7056 0,'0'0'0,"0"-18"16,18 18 0,-18-18-1,0 36 16,-36 35-15,1 35 0,0 18-1,17 0 1,1 0 15,-1-36-15,18-52-16,-18-1 15,1-17 1,17-17-16</inkml:trace>
  <inkml:trace contextRef="#ctx0" brushRef="#br1" timeOffset="-130885.659">20902 6985 0,'0'-18'0,"0"36"0,35-89 15,1 19 1,-36 34-16,35 0 16,53 18-1,-17 53 17,-18 0-17,-53 0 1,-53 0-1,0 0 1,-18-18 0,1-17-1,17-1 1,35-17 0</inkml:trace>
  <inkml:trace contextRef="#ctx0" brushRef="#br1" timeOffset="-130469.651">21361 7144 0,'0'0'0,"17"0"0,1-36 31,0 36-15,-36 0 15,0 0-15,-17 18-1,0 17 1,17 18 0,0-17-16,18 16 15,18 19 1,17-18-1,-17 18 1,0-36 0,-18 0-1,-36-17 1,-17-18 15,-52-18-15,34 0-16</inkml:trace>
  <inkml:trace contextRef="#ctx0" brushRef="#br1" timeOffset="-124079.351">21643 6597 0,'-18'0'16,"18"-18"0,0 1 46,0 34-15,0 1-31,0 0-1,18-18-15,17 17 16,0 18-1,1-17 1,-19 17 0,19 1-1,-1 17 1,0-18 0,0 18-1,-17 17 16,0-17-15,-18 18 0,0-1-1,0-52-15,0 35 16,-53 53 0,-18-36-1,1 19 1,-18-1-1,17 0 1,-17 18 0,35-53-1,0-18 1,0-17 0,18-18-1,17 0 16,18-18-31</inkml:trace>
  <inkml:trace contextRef="#ctx0" brushRef="#br1" timeOffset="-108920.815">1323 9207 0,'0'-17'0,"0"-1"47,0 36 0,0-1-47,0 1 15,0 17-15,0 36 16,-18 35 0,-17 0-1,17-1 1,1-34 0,17-53-1,0 17 1,0-53 15,0-52-15,0 17-16</inkml:trace>
  <inkml:trace contextRef="#ctx0" brushRef="#br1" timeOffset="-108257.072">1305 9172 0</inkml:trace>
  <inkml:trace contextRef="#ctx0" brushRef="#br1" timeOffset="-106907.083">1023 9172 0,'0'18'16,"18"-18"62,-1 0-78,1 0 0,53-18 15,52-17 1,53 17 0,-123 18-16,71-17 15,-1 17 1,-70 0 0,-35 0-1,-18-18 1,-18 18 15,-17 0-15,-18 18-1</inkml:trace>
  <inkml:trace contextRef="#ctx0" brushRef="#br1" timeOffset="-106507.866">1870 9384 0,'0'0'0,"0"-18"32,0 36 30,0 0-46,0-1-16,0 36 15,0-18-15,-18 18 16,-17 35 0,17-35-1,-17-35 1,17-53 0</inkml:trace>
  <inkml:trace contextRef="#ctx0" brushRef="#br1" timeOffset="-106358.75">1764 9243 0,'0'0'0,"0"-18"15,0 0 1,-18 1 0,36 17-1</inkml:trace>
  <inkml:trace contextRef="#ctx0" brushRef="#br1" timeOffset="-105575.395">2081 9490 0,'0'0'0,"18"0"0,17 17 15,-35 1 1,18 0-16,-18-1 31,0 1 32,0 0-48,0-36 79,0 0-94,-18 18 16,18-17-16,0-19 0,-17-34 15,17-1 1,17 36 0,54 17 15,-18 36-15,35 35-1,0 17 1,-70-17-1,-18-70 17,-18-1-17,18-52 1,0 34-16,0-34 16,18 52-1,52 18 1,19 35-1,-37 36 1,1 17 0,-53 0 15,0-35-15,0-18-1,0-70 16,0 18-31</inkml:trace>
  <inkml:trace contextRef="#ctx0" brushRef="#br1" timeOffset="-105359.531">2857 9402 0,'18'0'15,"0"0"1,-18 35-1,0-18-15,0 36 16,0 0 15,0 0-15,-18-18 0,-17-35-1</inkml:trace>
  <inkml:trace contextRef="#ctx0" brushRef="#br1" timeOffset="-105225.065">2875 9260 0,'0'0'0,"0"-35"0,0-18 15,0 18 1,0 53 15,0-1-31,0 1 16</inkml:trace>
  <inkml:trace contextRef="#ctx0" brushRef="#br1" timeOffset="-104824.84">3175 9631 0,'0'0'0,"0"17"15,0-34 17,0-1-17,-18 1-15,-17-54 16,17 0 0,18-17-1,18 53 1,70 35-1,71 53 1,-88-18 0,17 36-1,-71-1 17,-17-17-17,-35 0 1,-18-18-1,53-52 1</inkml:trace>
  <inkml:trace contextRef="#ctx0" brushRef="#br1" timeOffset="-104227.733">3881 9366 0,'0'-17'0,"0"34"0,0-70 16,0 36-1,-18-1 1,-53 53 0,1 1-1,52-1 1,18-17 0,18 17-1,52-18 1,19-34-1,-37-18 1,1-36 0,-53 0-1,-17 89 17,-19 35-17,36 53 1,0 53-1,36 35 1,-1 17 0,-35-140-16,18 105 15,-36-52 1,-17-36 15,-53-71-15,17-52-1,-35-106 1,89-18 0,17 18-1,70-53 1,1 53 0,17 35-1,-71 89-15</inkml:trace>
  <inkml:trace contextRef="#ctx0" brushRef="#br1" timeOffset="-103844.886">4410 9419 0,'0'0'0,"0"-35"31,0 0-15,0 17-1,-18 18 1,0 0 0,1 18-1,-18-1 1,17 19 0,18-19-16,0 54 15,35 17 1,18 18-1,-18-36 1,-17 1 0,-36-36-1,-52-17 1,-18-1 0,17-34 15,71-1-31</inkml:trace>
  <inkml:trace contextRef="#ctx0" brushRef="#br1" timeOffset="-103328.968">5221 9525 0,'0'0'0,"-18"0"15,1 0 1,34 0 31,19 0-31,87 0-1,54 0 1,-1 0-1,-53 0 1,-70 0 0,-35 0-1,-36 0 32,1 0-31,-1 0-1,-17 0-15</inkml:trace>
  <inkml:trace contextRef="#ctx0" brushRef="#br1" timeOffset="-102944.758">5821 9366 0,'0'0'0,"0"-35"15,0 17 1,17 36 31,1-18-32,17 35-15,1-17 16,17 17 0,-18 0-1,-18 1 1,-17-1 15,0 0-15,0 1-16,-52 16 15,-1 37 1,-18-36 0,1 17-1,17-35 1,35-35-1</inkml:trace>
  <inkml:trace contextRef="#ctx0" brushRef="#br1" timeOffset="-102314.024">6932 9313 0,'0'-17'32,"-18"17"-1,18 17 0,0 1-31,0 17 16,0 53-1,0-52-15,0 34 16,0 54 0,0-36-1,-17-35 1,17-18 0,0-70 15,35 0-16,-17-1 1,17-17-16</inkml:trace>
  <inkml:trace contextRef="#ctx0" brushRef="#br1" timeOffset="-101915.025">7250 9384 0,'0'0'0,"17"-18"16,-17 1-1,-53 70 32,36-1-47,17 1 16,0-17-16,0 69 16,53-34-1,-18-18 1,18-53-1,17-35 17,-34-18-17,-19-53 1,1 0 0,-53 0-1,-18 53 1,-18 53-1,18 18 1,36 17 0,17 1-16</inkml:trace>
  <inkml:trace contextRef="#ctx0" brushRef="#br1" timeOffset="-101349.213">7761 9490 0,'0'0'0,"0"35"32,-18 0-17,18 1-15,-35 34 16,18-17-1,17 0 1,-18-18 0,18-17-1,0-36 1,0-52 0,18-107-1,17 36 1,0 18-1,0 52 17,36 36-17,-1 35 1,-17 17 0,0 19-1,-17 34 1,-19 19-1,-17-1 1,0 18 0,0-1-1,0-52 1,0-17 0,0-54-1,18 0 1</inkml:trace>
  <inkml:trace contextRef="#ctx0" brushRef="#br1" timeOffset="-101150.138">7814 9543 0,'0'0'0,"-53"0"15,18-18 1,70 18 15,0 0-31,18 0 16,35-18-1,-52 1-15</inkml:trace>
  <inkml:trace contextRef="#ctx0" brushRef="#br1" timeOffset="-100450.287">8378 9437 0,'0'17'15,"0"1"-15,0 35 32,-17-35-32,17 35 15,-18 35 1,18-71-1,0-34 17,18-36-17,17-53 1,-17 71-16,17-71 16,0 18-1,1 70 1,34 36-1,-35 52 17,1 1-32,-1-1 31,0-52-15,1-18-1,16-35 1,19-36-1,-18-17 1,0-36 0,-53 72-1,0 34 1,0 36 0,0 34-1,-18 37 1,1 17-1,17 17 1,0 18 0,0-35 15,-18-36-15,18-52-1,-18-18 1,-17-106-1,35 71-15</inkml:trace>
  <inkml:trace contextRef="#ctx0" brushRef="#br1" timeOffset="-99918.46">9842 8996 0,'0'0'16,"18"-35"0,-18 17-16,18 18 15,17 0 1,18 35 0,-35 18-1,-18 35 1,0 0-1,-36 18 1,19 35 0,17-35-1,-18-18 17,36-35-17,17-35 1,36-18-1,-1-35 1,1-36 0,-18-35-1</inkml:trace>
  <inkml:trace contextRef="#ctx0" brushRef="#br1" timeOffset="-99734.519">9984 9331 0,'0'0'0,"-36"0"15,-17 0 1,36 0 0,17-18-1,70 1 1,-52 17 0,88-18-1,-53 0-15</inkml:trace>
  <inkml:trace contextRef="#ctx0" brushRef="#br1" timeOffset="-99435.666">10301 9207 0,'0'0'31,"0"18"-15,-18 17 0,18 1-16,-17 34 15,17-17 1,17 18-1,36-36 1,18-35 0,17-71 15,-53-17-31,-35 0 31,-35 35-15,-18 35-1,-17 18 1,34 0-16</inkml:trace>
  <inkml:trace contextRef="#ctx0" brushRef="#br1" timeOffset="-99019.003">11289 9296 0,'0'0'0,"0"-18"0,0-17 31,-18 35 0,1 0-15,17 17 0,-18 19-1,-17 52 1,-1 0 0,19-35-16,-1 18 15,-17 52 1,35-70-1,0-35 1,35-71 15,-17 17-15</inkml:trace>
  <inkml:trace contextRef="#ctx0" brushRef="#br1" timeOffset="-98536.884">11501 9349 0,'0'0'0,"17"-18"16,-17-17-1,35-1 1,1 1 0,34 17-1,18 18 1,1 18-1,-54 17 1,-17 54 0,-89-1-1,-17 0 1,-36 0 0,36-35 15,35-18-16,36-17 1,34-18 0,54 0-1,52 0 1,1 0 0,-36 0-1,-35-18 1,-35 1-1,-18-19 1,0 1 0,0 18-16</inkml:trace>
  <inkml:trace contextRef="#ctx0" brushRef="#br1" timeOffset="-98153.804">12400 9296 0,'0'0'16,"0"-36"0,0 54 46,0 0-62,0 17 16,-18 53-1,1 36 1,-1-1 0,1-17-1,-1-36 16,18-34-15,0-54 0,0 0-1,0 1-15,0-1 0</inkml:trace>
  <inkml:trace contextRef="#ctx0" brushRef="#br1" timeOffset="-97871.718">12453 9296 0,'0'0'0,"0"-53"16,53-18 0,0 54-1,0 17 1,17 35 0,-17 18-1,-17 17 16,-72-17-15,-17 0 0,-17-18-1,17-17 1,0-18 0,35 0-16</inkml:trace>
  <inkml:trace contextRef="#ctx0" brushRef="#br1" timeOffset="-97005.253">13035 9454 0,'0'18'0,"0"0"32,-18-1-17,18 1-15,-52 35 16,16 17 0,19-17-1,-1-17 1,18-19-1,0 1 1,0-36 0,35-52-1,18-18 1,18-36 0,-1 18-1,-17 53 1,-35 53-1,0 0 1,-18 36 0,17 34-1,1-17 1,17-18 0,0-35-1,36 0 1,-1-53-1,19-35 1,-19-18 0,1 18-1,-36 18 1,-35 34 0,0 72 15,-35 52 0,-18 18-15,0 35-1,0 0 1,18-18 0,-1-34-1,19-19 1,17-35-1,0-17 1,0-36 15,0 1-31,-18-19 16,18 19 0</inkml:trace>
  <inkml:trace contextRef="#ctx0" brushRef="#br1" timeOffset="-94910.588">14482 9454 0,'-18'0'16,"0"0"31,36 0 15,0 0-62,52 0 16,54 18-1,-72-18-15,37 0 16,52 0 0,-106 0-1,-17 0 1,-36 0 62,0-18-62,1 18-16,-1-17 15</inkml:trace>
  <inkml:trace contextRef="#ctx0" brushRef="#br1" timeOffset="-94393.748">14958 9278 0,'0'0'0,"-18"0"16,18 18 31,18-1-47,35 19 31,17 17-15,1-18-1,-18-18 1,-18 1 0,-17-18-1,-18 18-15,-36-1 16,-17 36 0,-17 0-1,-1 18 1,-17-18-1,0 0 1,35-18 0,53-53 15</inkml:trace>
  <inkml:trace contextRef="#ctx0" brushRef="#br1" timeOffset="-93311.941">15663 9260 0,'0'18'31,"-17"0"-16,-1 17-15,0 0 16,-17 53 0,35-52-16,0 17 15,0 35 1,0-71 15,0-69 0,18-54-15,17 0 0,0 53-16,54-71 15,-1 36 1,-35 53 0,0 53-1,-1 17 1,19 18-1,-18 0 1,0-18 0,0-17-1,17-18 1,1-53 15,-1-35-15,-34-1-1,-36 19 1,0 35 0,17 17-1,-17 71 17,-17 17-17,17-34-15,-36 69 16,19-16-1,17 17 1,-18-18 0,1 0-1,17-35 1,-18-36 0,18 1 15,18-36-16,-1-17 1,1 18-16</inkml:trace>
  <inkml:trace contextRef="#ctx0" brushRef="#br1" timeOffset="-92962.481">16704 9278 0,'0'0'0,"0"-18"16,-18 18-1,1 18 1,-1-18-16,-17 71 16,35-1-1,0 18 1,35-17 0,0-36-1,54-70 16,-54-36-15,-35-17 0,0 18-1,-18-19 1,-35 36 0,18 53-1,17 18 1</inkml:trace>
  <inkml:trace contextRef="#ctx0" brushRef="#br1" timeOffset="-92562.706">16951 9543 0,'0'0'0,"0"17"16,0 19-1,0-54 32,-18 0-47,18 1 16,0-1-16,0-53 16,18-17-1,53 0 1,52 35-1,0 53 1,19 35 0,-72 18-1,-52 36 1,-18-19 0,-53 1 15,18-18-16,17-53 1</inkml:trace>
  <inkml:trace contextRef="#ctx0" brushRef="#br1" timeOffset="-92262.424">17903 9419 0,'-17'0'31,"34"0"1,1 0-32,0 0 0,70 18 15,0-18 16,-35 0-15,-18-18 0,-35 1-1,0-19 1</inkml:trace>
  <inkml:trace contextRef="#ctx0" brushRef="#br1" timeOffset="-91632.001">18680 9119 0,'17'-17'16,"1"-1"-1,17 0 1,0 1-1,-17-36 1,-18 35-16,0-17 16,-35 0-1,-53 35 1,17 17 0,0 19-1,36 52 16,35-35-15,71 105 0,-1-34-1,-34-18 1,-19-18 0,-17-18-1,-53-34 1,-17-36-1,17-18 1,0-17 0,35 0-1,18-1 1,18 1 0</inkml:trace>
  <inkml:trace contextRef="#ctx0" brushRef="#br1" timeOffset="-91098.874">19138 9384 0,'18'0'0,"-36"0"0,53-18 16,1-17-1,-36 17 1,-18 1 0,0 17-16,-17-18 15,-35 36 1,-19 17 0,54 18-1,0 17 1,35-17-1,70 0 17,19-53-17,-19-35 1,18-36 0,-35 19-1,-35 16 1,-53 72 15,17 16-15,18 37-1,0-36 1,0-1 0,53-52-1,-35-17 1</inkml:trace>
  <inkml:trace contextRef="#ctx0" brushRef="#br1" timeOffset="-90682.575">19720 8925 0,'0'-17'0,"0"-1"15,0 36 17,-17-1-17,17 1-15,0 52 16,0 19 0,0-19-1,-36 18 1,19 1-1,-1 16 17,-17-16-17,35-19 1,0-35 0,35-35-1,18 0 1,18-52-1,17-54 1,-88 88-16</inkml:trace>
  <inkml:trace contextRef="#ctx0" brushRef="#br1" timeOffset="-90531.676">19544 9243 0,'0'0'0,"88"0"47,-53 0-47,1 0 0,69-36 16,-69 36-1</inkml:trace>
  <inkml:trace contextRef="#ctx0" brushRef="#br1" timeOffset="-67901.359">1305 10742 0,'0'0'0,"0"-35"31,0 52 63,-17-17-79,17 18-15,0 0 32,-18-1-17,18 1 1,0 35-16,-35 53 31,17 17-15,-35 36-1,18-18 1,-18-35 0,18-36-1,17-17 1,18-35 0,18-18 46,-1-18-62,19 18 16,-19 0-16,71-17 15,-52 17 1,34-18 0,-17 18-1,-18 0 1,-17-35-1,0 17 1,-18 1 0,0-19-1,0 19-15</inkml:trace>
  <inkml:trace contextRef="#ctx0" brushRef="#br1" timeOffset="-67300.737">1923 11307 0,'0'0'0,"17"-18"15,1-17 1,0-1 0,-18 1-1,-18 17 1,-35 18 0,-53 18-1,-53 70 1,89 0-1,52-17 1,18 0 0,71-36-1,17-35 1,53-88 15,-35-1-15,-53-16-1,-53 69 1,-18 72 15,18 17-15,0 17 0,0 1-1,35-36 1,-35 0-1,53-17 1,0-53 0,-35 17-16</inkml:trace>
  <inkml:trace contextRef="#ctx0" brushRef="#br1" timeOffset="-66921.294">2434 11236 0,'0'-18'15,"0"36"-15,0-53 0,18 17 16,-18 0 0,-18 18 15,1 0-15,-1 18-1,18 35 1,0-35-16,0 52 15,18-17 1,-1 0 0,1-18-1,-1-17 1,-34 17 0,-54 0 15,1-17-16,-1 0 1,36-18 0,35-53-16</inkml:trace>
  <inkml:trace contextRef="#ctx0" brushRef="#br1" timeOffset="-66537.06">2699 10724 0,'0'0'0,"17"-17"0,19 17 16,-19 0 15,-17 35-31,0 18 16,0 35 15,-17 18-15,-1 0-1,18-71-15,-18 36 16,18 35 0,0-36-1,18 1 1,0-54-1,52-17 1,-17-53 0,18-35-1</inkml:trace>
  <inkml:trace contextRef="#ctx0" brushRef="#br1" timeOffset="-66370.98">2822 11112 0,'0'0'0,"-53"0"16,53 18-1,18-18 1,70 0 0,71-35-1</inkml:trace>
  <inkml:trace contextRef="#ctx0" brushRef="#br1" timeOffset="-65639.958">4057 10689 0,'0'0'0,"0"-17"0,-18-1 15,18 0 1,-17 18 0,-1 0-1,18 88 1,0 18 0,0 53-1,-18 17 16,18-17-15,-17-35 0,17-71-1,-18-36 1,0-17 0,1-53-1,17-35 1,53 0-1,53 0 1,-18 105 0,0 19-1,-35 34 1,-53 1 0,0-1-1,-35-17 1,-36-35 15,-17-1-15,0-17-1,52-17 1,36-36-16</inkml:trace>
  <inkml:trace contextRef="#ctx0" brushRef="#br1" timeOffset="-65123.732">4586 11271 0,'0'0'0,"18"0"0,-1-35 15,-17 17 1,0-17-1,-17 35 17,-36 0-17,0 35 1,18 36 0,-1 17-1,36-17 1,36-18-1,-19-36-15,36-17 16,0-53 0,0-35-1,-35 35 1,-18 0 0,0 36-1,0 87 1,0 1-1,0-1 17,0 1-17,17-36 1,1-35 0,0 0-16</inkml:trace>
  <inkml:trace contextRef="#ctx0" brushRef="#br1" timeOffset="-64741.025">5080 10760 0,'0'0'0,"0"-18"0,35-17 15,-17 35 16,-18 53 1,0 17-17,0 1 1,-18-36-16,1 89 16,-1 17-1,-17-18 1,17-35-1,18 18 1,0-71 0,35-17-1,36-18 1,35-35 0,-36-18-1</inkml:trace>
  <inkml:trace contextRef="#ctx0" brushRef="#br1" timeOffset="-64558.5">5027 11271 0,'-35'0'0,"70"0"0,-141 0 16,71 0-1,53-17 1,70 17-1,18-36 1,-36 19-16</inkml:trace>
  <inkml:trace contextRef="#ctx0" brushRef="#br1" timeOffset="-64241.608">5627 11218 0,'0'-17'16,"0"-1"-1,0 0 1,-35 18 0,17 0-16,-17 18 15,-36 35 1,18 18-1,18-19 1,35 19 0,70 0-1,-17-54 1,71-17 0,-54-53-1</inkml:trace>
  <inkml:trace contextRef="#ctx0" brushRef="#br1" timeOffset="-63724.898">5980 10707 0,'0'0'16,"-18"-18"-16,0-35 15,1 36 1,-1 17-1,18 17-15,0 36 16,-18 124 0,18-19-1,0-17 1,0-35 0,0 0-1,0-35 1,-17-36-1,17-70 17,35-36-1,0-35-15,36 0-1,-1 53 1,1 53-1,0 71 1,-36 35 0,-18-18-1,-17 0 1,0-70-16,0 17 16,0-17-1,0-53 1</inkml:trace>
  <inkml:trace contextRef="#ctx0" brushRef="#br1" timeOffset="-62293.478">7355 11201 0,'-17'0'32,"-1"0"-1,36 0 16,-1 0-32,19 0-15,52 0 16,18 0 0,-18 0-1,-35 0 1,-36 0 15,1 0-15,0 0-1,-18-18 1,0 0 0,17 18-16,-17-17 0</inkml:trace>
  <inkml:trace contextRef="#ctx0" brushRef="#br1" timeOffset="-61844.922">7920 10918 0,'0'0'0,"-18"0"0,-52-35 15,34 35 1,19-17 15,52 69 0,36-16-15,52 17 0,1 0-1,-19-18 1,-69 0 0,-36 18-1,-36-18 1,19-17-16,-89 17 15,-18 18 1,19-18 0,16 1-1,54-19 1,17-17-16,18 18 16,36-36 15,-19 18-31</inkml:trace>
  <inkml:trace contextRef="#ctx0" brushRef="#br1" timeOffset="-61144.602">9207 11024 0,'-17'-17'16,"17"-1"-1,-18 18 32,1 18-31,-1-1-16,-17 54 15,17-1 1,0-17 0,18 0-1,18-35 1,35-18 0,-18 0-1,36-18-15,-1-17 31,-52 35-15,17 18 0,-35 35-1,0-1 1,0 19 0,0-36-1,-35 1 1,0-19-1,-1-17 1,-17 0 0,1-35-1,16-53 1</inkml:trace>
  <inkml:trace contextRef="#ctx0" brushRef="#br1" timeOffset="-60979.838">9172 11042 0,'18'-18'16,"-36"36"-16,53-71 15,18 18 1,18 35 0,17 0-1,-17 0 1</inkml:trace>
  <inkml:trace contextRef="#ctx0" brushRef="#br1" timeOffset="-60546.082">9948 11042 0,'0'0'0,"0"-18"15,-17 18 32,-36 53-31,0 35 0,0 1-1,53-54-15,0 53 16,53-35-1,35-35 1,-17-18 0,17-53-1,-35-35 1,-36-18 0,-17 0-1,-70 71 1,-36 35 15,0 17-15,53-17-16</inkml:trace>
  <inkml:trace contextRef="#ctx0" brushRef="#br1" timeOffset="-59997.892">10742 11024 0,'0'0'0,"18"0"16,17-17-1,0-1 1,-35 0 0,0 1-1,-35 17 1,-18 0-1,18 35 1,17 0 0,18 36-1,53 17 1,18 0 0,-18-17-1,-53-36 1,-18 0 15,-17-17-15,-36-18-1,36 0 1,0-18 0,35-17-16</inkml:trace>
  <inkml:trace contextRef="#ctx0" brushRef="#br1" timeOffset="-59581.782">11165 11165 0,'18'0'62,"0"0"-62,-1-17 16,1-1-16,17-17 15,36-36 1,-71 36 0,-53 35-1,0 18 1,-35 35-1,35 17 1,35 54 0,18-54-1,35-17 1,36-18 0,0-35-1,17-17 1,-53-19-1</inkml:trace>
  <inkml:trace contextRef="#ctx0" brushRef="#br1" timeOffset="-59199.873">11800 11077 0,'18'-17'15,"-36"34"-15,36-52 0,0 17 16,-1-17-1,-17 17 1,-17 18 0,-36 0-1,0 36 1,35-1 0,18 0-1,35 18 1,1 18-1,-1-18 1,-35 0 15,-18-18-15,-35 0 0,-17-17-1,-1-18 1,1 0-1,35-18-15</inkml:trace>
  <inkml:trace contextRef="#ctx0" brushRef="#br1" timeOffset="-58750.948">12188 11042 0,'0'0'0,"36"-35"16,-1-1-1,-35 19 1,0-1 0,-53 18 15,35 18-16,1-1-15,-1 36 16,18 0 0,0 18-1,18-18 1,-1 0 0,-17 0-1,0-18 1,0-18-1,-52-17 1,-19 18 15,0-18-15,1-18 0,35 1-16</inkml:trace>
  <inkml:trace contextRef="#ctx0" brushRef="#br1" timeOffset="-58400.649">12665 11095 0,'0'0'0,"0"-18"0,0 1 16,-18 17 31,18 52-31,-18 19-1,18 0 1,-17-36-1,17 0-15,0 0 16,0-17 0,0-36-1</inkml:trace>
  <inkml:trace contextRef="#ctx0" brushRef="#br1" timeOffset="-58250.952">12753 10848 0,'0'0'0,"0"-18"0,0-35 16,0 36-1,18 17 17</inkml:trace>
  <inkml:trace contextRef="#ctx0" brushRef="#br1" timeOffset="-57869.073">12982 10954 0,'0'0'0,"0"17"46,-17 1-46,-1 0 0,0 35 16,-17 52 0,35-69-16,0 17 15,18 52 17,35-69-17,17-36 1,1-53-1,-18-18 1,-36-17 0,-17-53-1,-35 88 1,-18 35 0,0 18-1</inkml:trace>
  <inkml:trace contextRef="#ctx0" brushRef="#br1" timeOffset="-57235.778">13406 11201 0,'-18'17'47,"18"1"-47,-18 0 16,18-1-16,0 36 15,-17-53-15,17 18 16,17-36 31,19-35-32,-19-35 1,18-53 0,1 35-1,-19 71-15,36 17 16,0 53 0,35 54-1,-35 16 1,-17 19-1,-36-71 1,-18 35 0,18-53-1,-18 1 1,18-54 15</inkml:trace>
  <inkml:trace contextRef="#ctx0" brushRef="#br1" timeOffset="-56785.892">14217 11060 0,'0'0'0,"18"0"0,-1-36 16,1 1-1,-1 17 1,-17 1 15,-35 17-15,-18 0-1,18 0 1,17 35 0,18 36-1,18 34 1,17 1 0,-35-35-1,0-18 1,-35-18-1,-53-17 1,-53-18 0,0-36-1</inkml:trace>
  <inkml:trace contextRef="#ctx0" brushRef="#br1" timeOffset="-50812.014">9137 11765 0,'-35'0'16,"17"0"-1,0 0 1,-35 0 0,18 0-1,0 0 1,17 0 0,1 0-1,34 0 32,1 18-47,17-18 16,-17 0-16,52 0 15,1 17 1,-1-17 0,19 0 15,34 0-16,54 0 1,-36 0 0,-18 18-1,1-18 1,-1 0 0,1 0-1,-19 0 1,-34 0-1,-1 0 1,-17 18 0,18-18-1,17 0 1,18 0 15,0 0-15,35 0-1,18 0 1,-36 17 0,1-17-1,-36 0 1,71 0 0,-36 0-1,1 0 1,-36 0-1,-18 0 1,-17-17 0,-18 17-1,36 0 1,17 0 0,36 0-1,-18 0 16,-18 0-15,18 0 0,-1 0-1,1-18 1,-18 18 0,-17 0-1,-18 0 1,-18-18-1,36 18 1,35 0 0,17-17-1,-17 17 1,-53 0 0,0-18 15,0 0-16,-18 18 1,-17-17-16</inkml:trace>
  <inkml:trace contextRef="#ctx0" brushRef="#br1" timeOffset="-50395.89">13952 11712 0,'18'0'16,"0"0"0,-54 0-16,107 0 15,-53 0-15,70-17 16,-18 17-1,-34 0 1,-1 0 0,-18 0-1,36 0 1,0 0 0,-35 0 15,0 0-31,-1 0 47,-34 0 93,-1-18-140,-17 18 16,-18-18-16</inkml:trace>
  <inkml:trace contextRef="#ctx0" brushRef="#br1" timeOffset="-24304.228">14817 11077 0,'0'0'0,"17"0"0,1-17 16,0-1 15,-1 18 0,-17-18 0,0 36 32,0 0-48,0-1 1,18 1-16,-18 35 16,17 17-1,-17 1 1,0-18 0,0-18 15,0-17-16,18-18 48,-18-18-63,18 0 16,17-17-1,36-18 1,52-35-1,89-53 1,105 0 0,-52 53-1,-124 52 1,-88 19 0,-18 17-1,-17-18 1,-18 0 124,0 1-140,0-1 16,0 1-16</inkml:trace>
  <inkml:trace contextRef="#ctx0" brushRef="#br1" timeOffset="-1457.862">988 13106 0,'0'-18'0,"0"0"31,0 1-15,0 34 78,0 1-94,0 0 15,0-1-15,-18 19 0,-17 69 16,0 19 15,-18-1-15,0-34-1,17-19 1,19-17 0,17-35-1,-18-36 16,18-17-15,0-18 0,35-18-1,1-17 1,-19 53-16,19-71 16,17-17-1,-18 34 1,0 19-1,0-1 17,1 36-17,-1 35 1,0 0 0,1 35-1,-19 18 1,-17 71-1,0-1 1,0 18 0,0-17-1,0-19 1,0-34 0,0-53-1,18-18 1,-18-53-1</inkml:trace>
  <inkml:trace contextRef="#ctx0" brushRef="#br1" timeOffset="-1241.971">917 13494 0,'-17'0'0,"-1"0"16,0 0-1,36 0 17,17 0-17,71 0 1,-35-18 0,-54 0-16,1 18 0</inkml:trace>
  <inkml:trace contextRef="#ctx0" brushRef="#br1" timeOffset="-592.423">1729 13353 0,'0'0'0,"0"-18"0,0 0 16,-18 1-1,-17-1 1,-36 0 0,1 18-1,-19 36 1,19 34-1,35 18 1,35-17 0,17 0-1,36-54 17,35-34-17,0-36 1,-70 17-16,35-69 15,18-89 1,-18 17 0,-18 71-1,-35 71 1,-18 35 0,-17 35-1,0 36 1,35 35-1,17 35 1,19 0 0,-19-35 15,-17 17-15,0-88-1,0-17 1,0-36-16</inkml:trace>
  <inkml:trace contextRef="#ctx0" brushRef="#br1" timeOffset="-159.651">2099 13423 0,'0'0'0,"0"-17"15,0-1 1,0 0 0,0 36 31,0 52-32,18 1 1,-1 0-1,1-1 1,17-35 0,-17-35-1,35 0 1,0-53 0,0-70-1,0 0 1,-36 87-16,1-34 15,-18 34 1,-18 72 15</inkml:trace>
  <inkml:trace contextRef="#ctx0" brushRef="#br1" timeOffset="322.399">2716 13370 0,'0'0'16,"18"-70"0,-18 52-1,0-17 1,-35 35-1,-18 17 1,0 36 0,0 36-1,35-19 1,18-35 0,36 54-1,34-54 1,-17-18-1,0-52 1,-18-53 0,-17-18-1,-18 36 1,0 52 0,-18 53-1,18 36 1,18-1-1,17 1 1,18-18 0</inkml:trace>
  <inkml:trace contextRef="#ctx0" brushRef="#br1" timeOffset="657.019">2963 13652 0,'18'0'31,"-18"-17"-15,0-18-1,0-18 1,0-53 0,35-18-1,-35 89-15,53-18 16,35 53-1,1 71 1,-37-18 0,1 35-1,-35 0 1,-36 0 15,-17-35-15,0-53-1</inkml:trace>
  <inkml:trace contextRef="#ctx0" brushRef="#br1" timeOffset="1005.368">3881 13370 0,'0'0'0,"0"-17"0,0-19 16,-18 19-1,-17 17 1,-18 35 0,0 53 15,18 0-16,35-35 1,0-17-16,0 34 16,35-17-1,35-53 1,36-18 0,-18-35-1</inkml:trace>
  <inkml:trace contextRef="#ctx0" brushRef="#br1" timeOffset="1387.752">4339 13406 0,'-17'0'0,"34"0"0,-34 17 0,-1-17 16,18 18 15,0-36 0,18-17-15,17-18-1,-35-18 1,0 19 0,0 34-16,-18 0 15,-35 54 1,-17 52-1,34 35 1,36-17 0,18-18-1,70-53 1,0-17 0,-35-36-1</inkml:trace>
  <inkml:trace contextRef="#ctx0" brushRef="#br1" timeOffset="2253.141">5786 13212 0,'17'-36'16,"18"1"-1,-17 0 1,17-18-1,1-18 17,-19-17-17,-17 53-15,0-1 16,-70 19 0,-18 52-1,17 18 1,53 0-1,36 106 1,35-1 0,17 1-1,-17-35 1,-35-36 0,-36-35-1,-35 0 16,-35-53-15,-18 0 0,18 0-1,71-36 1,70-34 0,-18 35-16</inkml:trace>
  <inkml:trace contextRef="#ctx0" brushRef="#br1" timeOffset="2636.119">6050 13547 0,'18'0'31,"-1"-18"-31,19-17 31,-1-36-15,-35 1-1,0 17 1,-35 35 0,17 18-16,-35 53 15,18 35 1,17 0-1,18 18 1,18-18 0,17-35-1,18-35 1,0-18 0,0-53-1</inkml:trace>
  <inkml:trace contextRef="#ctx0" brushRef="#br1" timeOffset="2951.43">6544 12859 0,'0'0'0,"0"-18"15,0 0 1,0 36-1,0 35 1,-18 35 0,1 71-1,-1 17 1,-17-17 0,0-35-1,17-19 1,18-87-1,53-53 17</inkml:trace>
  <inkml:trace contextRef="#ctx0" brushRef="#br1" timeOffset="3284.255">6773 13423 0,'18'0'16,"0"-17"-1,35-1 1,-36 18-16,18-35 16,18-71-1,-53 35 1,0 36-1,-88 53 17,18 52-17,17 18 1,53 36 0,35-18-1,0-18 1,18-71-16</inkml:trace>
  <inkml:trace contextRef="#ctx0" brushRef="#br1" timeOffset="3867.46">7108 13635 0,'0'-18'16,"0"1"-1,0-1 1,0 0 0,0-35-16,0 18 31,0 17-15,0 36 15,0 0-31,0-1 15,0 1 1,0 0 0,0-1-1,0 1 1,0-36 15,0 1-15,0-1-16,0 0 0,0-52 15,0-54 1,36 36 15,34-18-15,18 71 0,18 88-1,-70 53 1,-36 17-1,0 1 1,-36-36 0,19-53-1,17-17 1,0-36-16</inkml:trace>
  <inkml:trace contextRef="#ctx0" brushRef="#br1" timeOffset="4082.63">7585 13370 0,'0'0'0,"-18"18"31,18 0-15,0 34-1,0 37 1,-18-19-1,18-17 1,-35-53 0</inkml:trace>
  <inkml:trace contextRef="#ctx0" brushRef="#br1" timeOffset="4233.161">7567 13088 0,'0'0'0,"0"-35"0,0-53 16,0 70 0,-18 36 15</inkml:trace>
  <inkml:trace contextRef="#ctx0" brushRef="#br1" timeOffset="4699.007">7814 13300 0,'0'0'0,"0"-18"15,0 53 32,-18-17-47,18 70 16,0 0-1,0-70 1,36 53 0,34-36-1,18-35 1,1-35-1,-1-54 1,-35-34 0,-36 17-1,-17 71 1,-17 35 0,-19 70-1,36 36 1,18-18-1,-18-70-15,35 35 16,-35-35 0</inkml:trace>
  <inkml:trace contextRef="#ctx0" brushRef="#br1" timeOffset="5216.374">8378 13635 0,'0'0'0,"18"0"16,17-35 0,-35-18-1,0-18 1,0-35 0,36 18-1,17 53 1,17 70-1,1 36 1,-36 17 0,-35-18-1,18-17 17,-18-88-1,17-36-16,19-52 1,34 17 0,-17 53-1,-18 71 1,1 88 0,-36 0-1,-18-18 1,-17 0-1,17-35 1,18-36-16,0 1 16,0-53-1</inkml:trace>
  <inkml:trace contextRef="#ctx0" brushRef="#br1" timeOffset="5812.932">9737 13247 0,'0'0'0,"35"-53"31,-35 18-15,0 17-1,-53 18 1,0 0-1,-35 53 1,17 35 0,36-53-16,17 71 15,18 0 1,36-35 15,52-36-15,35-53-1,1-52 1,-71 34-16</inkml:trace>
  <inkml:trace contextRef="#ctx0" brushRef="#br1" timeOffset="6113.235">10142 13194 0,'0'-18'0,"-17"-17"15,34 123-15,-87-158 16,140 105-16,-175-35 15,87 18-15,-35 87 16,53 1 0,18-18-1,35-35 1,-1-35 15,1-53-15,0-89-1,-53 1 1,-35 17 0,-36 53-1,36 53 1,0 18-16</inkml:trace>
  <inkml:trace contextRef="#ctx0" brushRef="#br1" timeOffset="6579.152">10389 13247 0,'0'0'0,"0"-53"16,0 35 15,-35 18-15,17 53-1,1 35 1,17 1 0,17-1-1,72-18 1,-1-70 0,-35-53-1,-18-17 1,18-71-1,-18 17 1,-35 54 0,-17 70-1,-19 53 1,19 35 0,17 18 15,0-1-16,0-16 1,17-72 0</inkml:trace>
  <inkml:trace contextRef="#ctx0" brushRef="#br1" timeOffset="6896.672">10901 13247 0,'17'-18'0,"-34"36"0,34-18 16,1 35 0,-18 53-1,0 0 1,0-17 0,-18-18-1,18-71 16,0 1-15,0-19 0,0-52-1,53-18 1,18 1 0,-71 69-16,35-17 15,-35 36 1</inkml:trace>
  <inkml:trace contextRef="#ctx0" brushRef="#br1" timeOffset="7261.049">11483 13212 0,'0'0'0,"35"-36"0,-17 1 31,-18 0-15,-88 35 0,35 17-1,17 19 1,36 34 0,18 36-1,17 0 1,-17-36-1,-36 19 1,-35-72 0,-52 1-1,-37-18 1,1 0 0,88-18-1</inkml:trace>
  <inkml:trace contextRef="#ctx0" brushRef="#br1" timeOffset="7644.294">11889 13353 0,'17'0'31,"-17"-18"-31,53 0 16,0-35-1,-18 1 1,-17 34-16,0-53 16,-36 36-1,-70 35 1,0 71 15,-1 52-15,54 53-1,53-105 1,52 17 0,36-70-1,-53-18-15</inkml:trace>
  <inkml:trace contextRef="#ctx0" brushRef="#br1" timeOffset="10423.071">17286 10266 0,'0'17'78,"-18"-17"-78,1 0 16,-18 36 0,-18-1-1,-18 0 1,1 18 0,-1 0-1,36 35 1,17-35-16,0 35 15,1 106 1,-1-17 0,18-1 15,0-35-15,35-17-1,1-89 1,34-17-1,-34-54-15</inkml:trace>
  <inkml:trace contextRef="#ctx0" brushRef="#br1" timeOffset="11188.167">17709 10389 0,'0'0'0,"0"-35"31,-17 35 0,17 18-15,-18-18 0,1 35-1,-1-17-15,-17 34 16,-18 37-1,0 17 1,0-1 0,0-16-1,53-19 17,0-52-32,0-54 31,35-34-16,36-54 1,-54 72-16</inkml:trace>
  <inkml:trace contextRef="#ctx0" brushRef="#br1" timeOffset="11370.747">17586 10389 0,'0'0'0,"106"-35"16,-36 17-1,19-17 1,-1 35 0,-71-18-16,54 18 15,-53 0 1</inkml:trace>
  <inkml:trace contextRef="#ctx0" brushRef="#br1" timeOffset="11555.055">17604 10566 0,'0'17'15,"0"-34"-15,0 70 16,35-53 0,35 0-1,-52 0-15,35 0 16,35 0-1,-70 0 1</inkml:trace>
  <inkml:trace contextRef="#ctx0" brushRef="#br1" timeOffset="11970.777">17992 10619 0,'0'0'0,"17"0"0,1 0 31,0 17-15,17 19-1,-18 52 1,-17 0-1,0-18 1,-17-17 0,17-70 15,0-54-15,35-35-1,0 36 16,18-18-15,-35 52 0,0 1-1</inkml:trace>
  <inkml:trace contextRef="#ctx0" brushRef="#br1" timeOffset="12337.117">18309 10654 0,'0'0'0,"18"0"16,-1 0-16,1 0 15,17-18 1,1 1 0,-19-19-1,-17 19 16,-17 17-15,-19 0 0,-17 35-1,36 36 1,17-1 0,0 36-1,0-53 1,35-18-1,18-35 1,0-18 0,-18 1-1</inkml:trace>
  <inkml:trace contextRef="#ctx0" brushRef="#br1" timeOffset="12685.667">18856 10583 0,'0'0'15,"0"-53"1,0 36 0,-18 17-1,-17 0 1,-18 35 0,18 18-1,17 18 1,18 17-1,0 0 1,0-18 0,-17-34-1,-19-19 1,1-17 0,-36 0-1,1 0 1,17-17 15,53-1-31</inkml:trace>
  <inkml:trace contextRef="#ctx0" brushRef="#br1" timeOffset="13218.85">19068 10301 0,'0'0'0,"0"-18"31,0 36-15,0 0 0,0 17-16,0 53 15,0 18 1,-18 0-1,0 17 17,1-34-17,17-37 1,0-34 0,0-36-1,17-52 1,36-36-1,18 18 1,-18 35 0,35 53-1,-18 53 1,-17 35 0,-35 0-1,-18 0 1,-35-17-1,-1-36 17,19-35-32,-1 0 15,18-17-15</inkml:trace>
  <inkml:trace contextRef="#ctx0" brushRef="#br1" timeOffset="13585.093">19562 10689 0,'17'0'31,"1"0"-31,-1-17 0,19 17 16,17-36-1,-36 36-15,19-35 16,-19-36 15,-17 36-15,-17 35-1,-19 0 1,-17 53 0,0 35-1,53 18 1,18-18-1,17-35 1,18-18 0,-17-52-1</inkml:trace>
  <inkml:trace contextRef="#ctx0" brushRef="#br1" timeOffset="13900.86">19985 10601 0,'17'18'16,"-34"-36"-16,34 71 15,-17 17 1,-17 19 0,-1-36-1,1-18 1,17-53 15,0 1-31,17-36 16,54-88-1,17 35 1,-17 17 0,-54 37-1,-17 34 1</inkml:trace>
  <inkml:trace contextRef="#ctx0" brushRef="#br1" timeOffset="14267.223">20443 10425 0,'18'-18'16,"-36"36"-16,71-54 15,-53 19 1,-17 17 15,-71 53-15,35-18-1,35 0 1,18 36 0,18 17-1,-1-53 1,-17-17-16,0 35 15,0-18 17,-35 0-32,-53-35 31,-18 0-15,0-17-1,88-1-15</inkml:trace>
  <inkml:trace contextRef="#ctx0" brushRef="#br1" timeOffset="15132.174">21467 10777 0,'0'18'32,"0"0"-32,-36-18 15,-17 0 1,36-18-16,-72-35 15,1-35 1,18 0 0,-1-1 15,71-16-15,35 34-1,54 18 1,-19 53-1,-35 18 1,-35-1 0,-35 36-1,-18-17 1,-35 52 0,18 0-1,17 0 1,35 0-1,18-17 1,0-36 0,35-17-1,36-18 17,17-53-17,0-35 1,18-18-1,-35 18 1,-18 17 0,-36 36-1,1 53 17,-18-1-32</inkml:trace>
  <inkml:trace contextRef="#ctx0" brushRef="#br1" timeOffset="16230.442">17921 11589 0,'-18'0'31,"36"0"0,0 0-15,-1 0-16,1-18 31,17 0-15,-17-17-1,-18 18-15,18-19 16,-18 19 0,-18-1-1,-53 18 1,1 18 0,17 17-1,0 0 1,53 18-1,0-35 1,53 17 0,35-17-1,-17-18 17,-54 0-17,-52 0 1,-53 0-1,-18 17 1,0 19 0,0-1-1,53 0 1,36 36 0,34-18-1,72 0 1,34-18-1,18-35 1,0-35 0,-35-36-1,-35 18 1</inkml:trace>
  <inkml:trace contextRef="#ctx0" brushRef="#br1" timeOffset="16479.52">18397 11571 0,'0'0'0,"18"-18"16,-18 36 31,-18 0-47,1 17 15,-54 36 1,18-19-1,0 19 1,0-18 0,53-71 15</inkml:trace>
  <inkml:trace contextRef="#ctx0" brushRef="#br1" timeOffset="16679.156">18239 11677 0,'35'-35'15,"-70"70"-15,70-88 16,-35 71 15,0 35-15,18 17 0,17 1-1,-18-36 1,1-17-16,0 17 15,17-35 1</inkml:trace>
  <inkml:trace contextRef="#ctx0" brushRef="#br1" timeOffset="16996.33">18750 11659 0,'18'-17'15,"-36"34"-15,53-70 0,-35 0 31,0 36-15,-17 34 0,17 1-16,-36 35 15,1 35 1,-18 36 0,18 17-1,17 0 1,1-35-1,17-36 1,0-52 0,0-36-1,0-35 1</inkml:trace>
  <inkml:trace contextRef="#ctx0" brushRef="#br1" timeOffset="17245.686">18785 11589 0,'0'0'0,"89"-88"15,-19 70 1,-17 18 0,-35 35-1,-1 53 1,-17-17-1,-53-1 1,-17 1 0,-1-36-1,1-35 1,-1-17 0</inkml:trace>
  <inkml:trace contextRef="#ctx0" brushRef="#br1" timeOffset="17644.343">19244 11677 0,'0'0'0,"35"0"16,1 0-1,16 0 1,-34 0 0,17-18-1,-17-35 1,-18 18 0,-35 17-1,-18 18 1,-18 53 15,18 18-15,53 17-1,18-17 1,35-1 0,17-34-1,1-54 1</inkml:trace>
  <inkml:trace contextRef="#ctx0" brushRef="#br1" timeOffset="17977.83">19703 11606 0,'0'0'0,"17"0"0,1 0 15,-18 53 16,0 0-15,-18 18 0,1-18-1,-1-18 1,18-53 15,0-17-15,35 0-1,36-36 1,-18 1 0,0 17-1,-36 0 1</inkml:trace>
  <inkml:trace contextRef="#ctx0" brushRef="#br1" timeOffset="18844.026">20214 11571 0,'0'-18'0,"0"36"32,-17 17-17,17 1 1,-18-19-16,0 71 16,1-35-1,-1-17 1,18-54 15,0-35 0,0 35-31</inkml:trace>
  <inkml:trace contextRef="#ctx0" brushRef="#br1" timeOffset="18976.551">20214 11412 0,'0'-17'16,"-17"70"-16,34-89 0,-17-17 0,0 18 15,0 0 1,18 35 15</inkml:trace>
  <inkml:trace contextRef="#ctx0" brushRef="#br1" timeOffset="19624.922">20496 11624 0,'0'18'16,"18"-18"15,17 0-15,36 0-1,-54 0-15,19-36 16,-19 36-16,1-35 16,-18 0-1,-35 35 1,-18 0 0,-18 17-1,18 36 1,53 36-1,36-19 1,17 1 15,35-18-15,0-53 0,-35 0-16</inkml:trace>
  <inkml:trace contextRef="#ctx0" brushRef="#br1" timeOffset="19942.542">20920 11836 0,'0'0'0,"0"-18"31,0 0-31,0 1 16,0-19 0,0 19-16,17-36 15,19-18 1,34 18-1,36 18 1,-18 53 15,-17 35-15,-71 35 0,-18-18-1,-17-17 1,35-35-1,-18 17 1</inkml:trace>
  <inkml:trace contextRef="#ctx0" brushRef="#br1" timeOffset="20224.297">21590 11589 0,'0'0'0,"0"-18"0,0 0 47,-35 36-47,-1 17 32,-16 18-17,16 18 1,36-18-1,18 0 1,35-36 0,35-34-1,-70-1-15</inkml:trace>
  <inkml:trace contextRef="#ctx0" brushRef="#br1" timeOffset="20557.366">21749 11624 0,'0'0'16,"35"-18"15,0 18-31,18-35 32,-35 35-32,-1-35 15,-17 0 1,-35 35-1,-35 0 1,-1 35 0,18 0-1,18 36 1,35 17 0,18-18-1,52-52 1,36-18-1,-71 0-15</inkml:trace>
  <inkml:trace contextRef="#ctx0" brushRef="#br1" timeOffset="21057.362">22437 11553 0,'0'0'0,"0"-17"16,-18-18-1,-70 17 1,-18 18 0,18 53-1,17 17 1,36 36 0,35-35-1,35-36 1,1 0-16,16-35 15,72-35 1,-36-36 0,0-34-1,0-19 17,-35 1-17,-53 52 1,0 36-1,-17 53 1,-19 34 0,-16 37-1,16 16 1,1 19 0,-18 17-1,18-53 1,17-70-1</inkml:trace>
  <inkml:trace contextRef="#ctx0" brushRef="#br1" timeOffset="21970.7">22842 9913 0,'0'0'0,"0"-35"15,18-18 1,-18 18 0,0 17-1,18 18 1,-18 18 15,0-1-31,35 54 16,35 70-1,-17 18 1,-35 17 0,-18 18-1,0 71 1,-35 34 15,-18-16-15,-53-36-1,-106 17 1,-105-70 0,-142-53-1,336-141-15</inkml:trace>
  <inkml:trace contextRef="#ctx0" brushRef="#br1" timeOffset="23867.182">17515 10160 0,'-17'0'15,"-1"0"32,0 0-31,1 0-1,-1 0 1,1 0-16,-36 18 16,0-1-1,0 1 1,0 0 0,0 17-1,-18 0 1,1 0 15,17-17-15,18 0-1,-1-1 1,-17 36 0,36-18-1,-18 1 1,17 17-1,-17-36 1,35 1-16,-18 0 16,0 35-1,18-1 1,0 1 0,0 0-1,-17 0 16,17 0-15,0 0 0,0-18-1,0 1 1,0 16 0,-18-16-1,18-1 1,0 18-1,0 18 1,0-19 0,0-16-1,0-1 1,0 0 0,0 1-1,0 16 1,0-16 15,0-1-15,0 18-1,0-18 1,0 0 0,18 18-1,-1 0 1,1 18-1,0-18 1,17-18 0,0 0-1,18 18 1,18 18 0,-18-18-1,17 0 1,18-18-1,36 0 17,-18 0-17,-18-17 1,-53 0 0,0-18-1,18 0 1,-17 0-1,-19 0 1,-34 0 31,-1-18-47</inkml:trace>
  <inkml:trace contextRef="#ctx0" brushRef="#br1" timeOffset="29109.756">22454 10477 0,'0'0'16,"18"0"-1,-18-17 1,18 17 0,-1 0-1,1 0 1,-18-18-16,0 36 125,17-18-109,-17 17-16,18 1 15,-18 17 1,18 18 15,-1-17-15,1-19-1,0 1 1,-1-18 0,72-18-1,34-17 1,-70 0-16,194-36 15,106-35 1,-36 18 0,-140 0-1,-107 53 1,-35-1 0,-52 19 62,-1 17-78,0-18 15,1 18 1,-36-18-16</inkml:trace>
  <inkml:trace contextRef="#ctx0" brushRef="#br1" timeOffset="31173.073">1023 13970 0,'0'0'0,"-18"0"0,-17 0 15,17 0 1,36 18 31,0-18-47,-1 0 16,54 0-1,0 17 1,52-17-1,36 0 1,70 0 0,36 0-1,17 0 1,35 18 0,-158-18-1,70 18 1,71-18-1,-18 17 1,-52-17 0,-71 0-1,-1 0 17,-105 0-17,-18 0 1,1-17-1,-19-1-15</inkml:trace>
  <inkml:trace contextRef="#ctx0" brushRef="#br1" timeOffset="32255.591">6350 14146 0,'-123'-17'31,"246"34"-31,-282-34 0,124 17 16,17 0-16,1-18 15,-1 18 1,36 0 31,-1 0-47,54 0 31,-18 0-31,141 0 16,35 18-1,18-18 1,-18 17 0,-70-17-1,176 0 1,-17 0 0,-1 0-1,-17 0 1,-18-17-1,-35 17 1,0 0 0,-17 0-1,-1 0 1,0 0 15,0 0-15,-52 0-1,-18-18 1,-54 18 0,37-18-1,52 18 1,17-17 0,1 17-1,17 0 1,-105 0-1,17-18 1,-18 18 0,-87-17-1,16 17 1,-16 0 15,-19 0 0,-34-18 48,-36 18-79</inkml:trace>
  <inkml:trace contextRef="#ctx0" brushRef="#br1" timeOffset="33736.323">829 14640 0,'0'0'0,"0"18"31,0 0-15,18-18 31,-1-18-47,36-17 15,18-18 1,-18-18-1,-36 36-15,1-36 16,-18 54 0,-53 17-1,-35 35 1,-36 36 0,-17 52-1,71-52 1,70-19 15,35-16-15,71-36-1,0-18 1,-53 18 0,-89 18 15,-34 17-16,-54 18 1,-17 17 0,35 1-1,71-36-15,17 36 16,36-18 0,53 0-1,34-36 16,1-17-15,0-17 0,35-36-1,-53 0 1,18-53-16</inkml:trace>
  <inkml:trace contextRef="#ctx0" brushRef="#br1" timeOffset="34152.168">1358 14323 0,'0'0'0,"0"-53"0,0 0 15,0 35 1,0 36 31,0 0-32,0 70 1,0 53 0,0-35-1,0-71-15,-17 106 16,-1-17-1,18-19 1,0-34 0,0-18-1,18-35 1,17-18 0,35-36-1,-34 1 1</inkml:trace>
  <inkml:trace contextRef="#ctx0" brushRef="#br1" timeOffset="34336.99">1693 14870 0,'36'-36'16,"-72"72"15,72-36-15,-36 35-1,0-18-15,0 19 16,-18 17-1,0-18 1,1-35 0,17-18-16</inkml:trace>
  <inkml:trace contextRef="#ctx0" brushRef="#br1" timeOffset="34468.367">1711 14693 0,'18'-88'16,"-1"35"-16,-52 194 0,70-300 0,-35 142 31,18 34-15,35 36-1,-18-17-15</inkml:trace>
  <inkml:trace contextRef="#ctx0" brushRef="#br1" timeOffset="35067.386">2417 14799 0,'0'0'0,"17"-35"15,-17 17 1,-35 0 0,-18 36-1,-35 17 1,35 18-1,53-17 1,70-19 15,-17-17-15,18-70 0,-36 34-1,-35 1 1,0 17-1,-17 18 1,-19 53 0,36 36-1,0 34 1,18-35 0,0 53-1,-18-17 1,0-36-1,-53-53 17,0-35-17,-36-35 1,37-18 0,52-35-1,17 0 1,54 0-1,52-36 1,-87 106-16</inkml:trace>
  <inkml:trace contextRef="#ctx0" brushRef="#br1" timeOffset="35266.75">2681 14852 0,'18'0'15,"-54"0"-15,54 0 16,17 0-16,-35 18 31,0-1-31,0 36 16,0-18 15,-17 1-15,17-19-16,-36-17 15</inkml:trace>
  <inkml:trace contextRef="#ctx0" brushRef="#br1" timeOffset="35400.328">2663 14640 0,'0'-70'0,"0"140"0,0-176 16,0 89 0,0 34-1,0 1 1</inkml:trace>
  <inkml:trace contextRef="#ctx0" brushRef="#br1" timeOffset="35948.15">3016 14358 0,'0'0'0,"0"-18"16,0-17-1,0 17 1,0 36 0,0 35-1,0 88 1,0 18 0,0 17-1,0-52 1,0-18-1,0-71 1,0-53 15,0 1-31,0-72 32,18 54-32,0-35 15,52-19 1,18 72-1,18 70 1,-18 17 0,-17 18-1,-71-17 1,-53-18 0,-53-18-1,18-17 1,53-18-1,35-35 17,17 17-32</inkml:trace>
  <inkml:trace contextRef="#ctx0" brushRef="#br1" timeOffset="36149.958">3687 14905 0,'35'0'16,"-70"0"-16,87 0 15,-34 17 1,-18 19 0,0-19-16,0 36 15,0 0 1,-18-17 0,-17-36-1,0-18 1</inkml:trace>
  <inkml:trace contextRef="#ctx0" brushRef="#br1" timeOffset="36298.981">3687 14640 0,'0'0'0,"17"-88"0,1 18 32,-18 52-17,0 53 1,17-17-1,-17-1-15</inkml:trace>
  <inkml:trace contextRef="#ctx0" brushRef="#br1" timeOffset="36735.17">4145 14429 0,'0'0'0,"35"-36"31,-17 19-15,-18 70 15,-35 17-15,17 36-1,0-35 1,18-36-16,-35 106 16,35-18-1,0-17 1,35-35-1,1-18 1,17-53 0,0-36 15,17-16-31</inkml:trace>
  <inkml:trace contextRef="#ctx0" brushRef="#br1" timeOffset="36898.106">4427 15011 0,'0'0'15,"0"17"17,0 1-17,0 17 1,0 1 0,-17-36 15</inkml:trace>
  <inkml:trace contextRef="#ctx0" brushRef="#br1" timeOffset="37047.282">4427 14728 0,'0'0'0,"0"-35"0,0 0 0,0-18 31,0 18-15,18 35-1</inkml:trace>
  <inkml:trace contextRef="#ctx0" brushRef="#br1" timeOffset="37363.932">4886 14482 0,'0'0'0,"0"-18"0,0-17 16,0-1 0,0 54 15,0 0-31,0 35 16,0-18-16,-35 88 31,17 36-16,-17-18 1,35-17 0,0-71-1,0-36-15,17 1 16,1-18-16</inkml:trace>
  <inkml:trace contextRef="#ctx0" brushRef="#br1" timeOffset="37879.702">5186 14887 0,'17'-17'16,"1"17"0,-18-18-16,-35 53 15,70-35 1,-35 71 0,0-36-1,18 18 1,17-18-1,53-17 1,-17-36 0,17-52-1,-35-19 1,0 19 0,-53 35-1,-18 35 1,-17 53-1,0 17 1,17 18 0,18 18-1,18 18 1,-18 34 0,0-34 15,0-36-16,-53-53 1,-18-35 0,-35-53-1,0-35 1,36-18 0,52 53-16</inkml:trace>
  <inkml:trace contextRef="#ctx0" brushRef="#br1" timeOffset="38161.061">4710 14676 0,'0'0'0,"70"0"16,36 0 0,17 0-1,-52 0 1,17-18-1</inkml:trace>
  <inkml:trace contextRef="#ctx0" brushRef="#br1" timeOffset="38860.926">6650 15011 0,'0'0'0,"-53"0"32,0 0-17,18 0 1,52 0 15,19 0-31,158 0 16,53 0-1,17 0 1,-87 0 0,-124 0-1,17-18-15,18 0 31,-70 18-15,-18-17 15,-18-1-15,-17 0 0</inkml:trace>
  <inkml:trace contextRef="#ctx0" brushRef="#br1" timeOffset="39243.697">7549 14764 0,'0'0'0,"0"-18"0,0 0 16,-17-17-1,-1 18 1,18 34 15,18 1-15,17 35-1,0-18 1,1 0 0,-19 1-1,19 16 1,-19-16 0,-17-1-1,-35 0 1,-18 18-1,-18-17 1,19-1 0,-1 0-1,35-35 1</inkml:trace>
  <inkml:trace contextRef="#ctx0" brushRef="#br1" timeOffset="40308.586">8943 14693 0,'0'18'16,"0"-36"15,0 1-16,18-1 1,17-35 0,-18-53-1,1 0 1,-18 0 0,-53 71-1,0 35 1,36 18-16,-89 35 15,35 53 17,71 17-17,18 1 1,70-1 0,-17-17-1,-1-36 1,-70 1-1,0-36 1,-70 1 0,-19-19-1,-52-17 1,18-35 0,70 17-1,53-17 1,53 0-1,-18 17 1</inkml:trace>
  <inkml:trace contextRef="#ctx0" brushRef="#br1" timeOffset="40742.384">9119 15028 0,'0'0'0,"18"0"47,0 0-31,-1 0-1,18-35 1,-17-18-1,0 18-15,-18-18 16,0 35 15,-18 18-15,-35 36 0,0 16-1,36 19 1,-1-18-1,36 0 1,35 0 0,17-36-1,18-17 1,1-35 0</inkml:trace>
  <inkml:trace contextRef="#ctx0" brushRef="#br1" timeOffset="41090.458">9825 14482 0,'0'0'0,"0"-36"16,0 19-16,-18-54 15,1 53 1,-1 18-1,0 71 1,1-18 0,-1 88-1,-17 71 1,-1-89 0,1-17-1,18-18 1,-1-53-1,53-52 17,-17 17-17</inkml:trace>
  <inkml:trace contextRef="#ctx0" brushRef="#br1" timeOffset="41489.42">10089 15046 0,'0'0'0,"0"-18"47,18 18-31,-18-17-16,18 17 0,35-36 15,-18 1 1,-35-18 0,0 36 15,-53 34 0,35 1-31,-35 35 16,18 0-1,35 35 1,18-35 0,35 0-1,35-36 1,-35-17 0</inkml:trace>
  <inkml:trace contextRef="#ctx0" brushRef="#br1" timeOffset="41822.595">10389 15222 0,'18'-17'16,"-36"34"-1,36-70-15,-18 18 16,0 18 0,0-36-1,18-36 1,34 1-1,19 35 1,17 71 0,0 52-1,-52 1 1,-36 0 0,-18-1-1,18-52 1,-18 17-1</inkml:trace>
  <inkml:trace contextRef="#ctx0" brushRef="#br1" timeOffset="42122.914">11077 15011 0,'0'0'16,"18"-18"-16,-1 0 15,-17 1 1,0 34 15,0 36-15,-17 0-1,-1 0 1,-17 0 0,35-18-1,18-35 1,-18-17 0,0-19-16</inkml:trace>
  <inkml:trace contextRef="#ctx0" brushRef="#br1" timeOffset="42272.802">11201 14764 0,'0'-36'16,"0"-16"-16,-18-37 15,18 354-15,18-353 0,-54-106 0,1 176 16,35 53 15,0-17-31</inkml:trace>
  <inkml:trace contextRef="#ctx0" brushRef="#br1" timeOffset="42755.228">11571 14905 0,'-18'0'31,"1"17"-15,-1 36 0,1 18-1,17 0 1,35-19-1,35-16 1,36-19 0,0-52-1,-18-18 1,-17-35 15,-54 53-31,1-18 16,-18 0-1,0 35 1,-35 71 0,17 18-1,18 17 1,0 0 0,35-53-1</inkml:trace>
  <inkml:trace contextRef="#ctx0" brushRef="#br1" timeOffset="43304.946">12224 15205 0,'0'0'0,"0"-18"31,0 0-15,-18 1-1,18-1 1,0-35 0,18-17-1,35-1 1,17 53 0,1 18-1,-18 53 1,-36-35-16,1 35 15,-18 0 1,0-35 0,-18-36 15,18-53-15,36-17-1,-36 53 1,53-53-1,35 70 1,0 71 0,-35 35-1,-53 0 1,-18-17 0,-35-1-1,18-34 1,17-36-1,1 0-15</inkml:trace>
  <inkml:trace contextRef="#ctx0" brushRef="#br1" timeOffset="46565.452">13494 14905 0,'0'-18'32,"-18"36"15,-17-18-47,17 35 15,-17 18 1,0 18-1,35-54 1,0-34 0</inkml:trace>
  <inkml:trace contextRef="#ctx0" brushRef="#br1" timeOffset="47415.336">14358 14393 0,'0'0'0,"-18"18"0,-17 0 16,53-18 31,-1 0-47,72-36 15,16-17 1,-69 18 0,34-18-1,1-53 1,-89 71-1,-52 35 1,-89 18 0,0 52-1,71 18 1,70 18 0,89-17-1,52-54 1,-34-35-1,-1 0 1,-53 0 0,-88 17 15,-53 19-31,-17 17 31,-1 35-15,18 0-1,71-35 1,53 53 0,70-53-1,53-18 1,18-17 0,-18-36-1,0-35 1,-53-18-1</inkml:trace>
  <inkml:trace contextRef="#ctx0" brushRef="#br1" timeOffset="48263.093">15081 14623 0,'0'0'0,"0"-18"31,0 0-15,0 1-1,18-1-15,35-17 16,0 17 0,0 71-1,-36 0 1,-17 53-1,-17 0 1,-54-1 0,18-69-1,53-19 1,0-52 31,18-18-32,35-53 1,-36 53-16,89-70 16,-53 35-1,-35 70 1,-36 53 15,-17 36-15,35-36-16,-18 53 15,18 1 1,0-19 0,35-17-1,36-35 1,-18-18 0,88-53 15</inkml:trace>
  <inkml:trace contextRef="#ctx0" brushRef="#br1" timeOffset="48528.74">15910 14552 0,'0'0'0,"0"-53"16,0 36-16,0-1 31,0 36-15,-17 34-1,-1 19 1,-35 52 0,0 1-1,-17-54 1</inkml:trace>
  <inkml:trace contextRef="#ctx0" brushRef="#br1" timeOffset="48663.142">15610 15222 0,'-17'0'32,"17"53"-17,0-35 1,17-89-16,-34 124 31,17-70-31,0-36 16,0 35-16</inkml:trace>
  <inkml:trace contextRef="#ctx0" brushRef="#br1" timeOffset="48944.959">15875 14393 0,'0'-35'0,"0"70"0,18-88 0,17 36 16,35-1-1,19 53 1,-36 54 0,-36-1-1,-17 18 1,-53-18 0,-35 0-1,18-53 1,-1-35-1,18 0 1,53-17-16</inkml:trace>
  <inkml:trace contextRef="#ctx0" brushRef="#br1" timeOffset="49327.417">16192 14658 0,'18'0'16,"0"0"-1,-1 0-15,1 0 16,17-18 0,18 1-1,0-19 1,-35 1-1,-18-35 1,0 34 0,-18 54-1,-17 35 1,-18 53 0,53-1-1,0 1 1,71-53 15,34-35-15,-52-18-16</inkml:trace>
  <inkml:trace contextRef="#ctx0" brushRef="#br1" timeOffset="49695.752">16757 14552 0,'0'-18'0,"0"36"0,-18-36 16,36 18 15,-18 18-31,35 70 16,-35-17-1,0-36-15,0 18 16,0 0 15,-17-18-15,-1-35-1,18-53 1,18-17 0,34-36-1,1-18 1,-35 72-1,0 34-15,-18-17 16,0 17-16</inkml:trace>
  <inkml:trace contextRef="#ctx0" brushRef="#br1" timeOffset="49910.289">17110 14482 0,'17'0'16,"-17"17"15,-17-34-31,52 69 16,-35 54-1,0-53 1,-18 18 0,1-18-1,-1-53 1,18-18-16</inkml:trace>
  <inkml:trace contextRef="#ctx0" brushRef="#br1" timeOffset="50060.691">17198 14252 0,'0'-35'0,"0"70"0,0-105 16,0 34-16,0-17 15,0 36 1,-18 52-1,18-17 1</inkml:trace>
  <inkml:trace contextRef="#ctx0" brushRef="#br1" timeOffset="50460.187">17445 14534 0,'0'0'0,"0"18"0,17 0 15,19-18 1,34-18-1,1-17 17,-53 17-32,-18-35 15,0 0 1,-53 0 0,0 71-1,-18 53 1,53 52-1,18 36 1,36-124 0</inkml:trace>
  <inkml:trace contextRef="#ctx0" brushRef="#br1" timeOffset="50499.781">17639 14922 0,'70'-17'32</inkml:trace>
  <inkml:trace contextRef="#ctx0" brushRef="#br1" timeOffset="50842.066">17868 14764 0,'0'17'16,"0"-34"15,0-1-31,0 0 16,0 1-16,0-36 15,0-35 1,18-18 0,70 35-1,-17 71 1,87 36 0,-105 69-1,-35-16 1,-18 16-1,-35-34 1,-1-36 15,19-35-31</inkml:trace>
  <inkml:trace contextRef="#ctx0" brushRef="#br1" timeOffset="51224.481">18574 14429 0,'0'0'0,"0"-18"16,0 0-16,0 1 31,-18 17-31,0 0 0,-34 17 31,-1 54-15,0 35 0,17 0-1,19-18 1,34-18-1,36-34 1,36-36 0,-1-53-1,-53 17-15</inkml:trace>
  <inkml:trace contextRef="#ctx0" brushRef="#br1" timeOffset="51575.995">18715 14517 0,'17'0'0,"1"0"16,0-18 0,17 1-1,0-19 1,-52 1-1,-36 17 1,-18 18 0,1 36-1,52-19-15,-17 36 16,35 35 0,0 18-1,35-18 1,53-35-1,-17-35 1,-1-18 0</inkml:trace>
  <inkml:trace contextRef="#ctx0" brushRef="#br1" timeOffset="52107.409">19420 14393 0,'0'0'0,"-17"-17"0,-19-1 16,-52 18 0,0 35-1,-18 89 1,53-18-1,53-1 1,36-52 0,34-35-1,36-36 17,0-70-17,0-53 1,-18-35-1,0-1 1,-70 54 0,-18 35-1,-18 70 1,-35 36 0,0 70-1,0 53 1,18 53-1,0-18 1,-18-17 0,0-71-1,35-70-15</inkml:trace>
  <inkml:trace contextRef="#ctx0" brushRef="#br1" timeOffset="53377.065">15787 14852 0,'0'18'16,"-18"-18"-16,18 17 15,-17 1 1,-1-1 0,18 1-1,-35 0 1,17-1-1,0 19 1,1-19 0,17 1-1,-18 0 1,0 17 0,-17 0-1,17 0 1,-17-17-1,18-18 1,-1 18 0,0-1-1</inkml:trace>
  <inkml:trace contextRef="#ctx0" brushRef="#br1" timeOffset="56516.05">17498 14693 0,'17'0'15,"-17"18"-15,0-1 31,18 1 1,-18 0-17,0-1 1,0 1 0,0 0 15,0-1-16,18 1 1,-1 0 15,1-1-15,-18 1 0,18-18-1,-18 17 1,17 1 15,1-18-15,0 0-1,-1 0 1,18 18 0,18-18-1,-17-18-15</inkml:trace>
  <inkml:trace contextRef="#ctx0" brushRef="#br1" timeOffset="65669.196">20637 14393 0,'0'-17'15,"0"-1"1,0 0-16,-17 18 31,17-17-31,-18 17 0,1 0 16,-1 0-16,-53 0 31,1 35-15,-18 36-1,52 34 1,19-34 0,52 35-1,-17-71-15,35 0 16,-18-17-16,88 0 15,-17-54 1,-18-52 0,-35-53-1,-53 18 1,-35 34 0,-36 72-1,18 34 1,36 36-1</inkml:trace>
  <inkml:trace contextRef="#ctx0" brushRef="#br1" timeOffset="66102.17">20990 14693 0,'0'0'0,"0"35"16,0-17-1,-17-18 17,17-35-32,0 0 15,0-54 1,0 72-16,35-54 15,35-52 17,1 105-17,-18 53 1,0 36 0,-36 35-1,1-53 1,-18 70-1,0-52 1,0-36 0,0-53 15</inkml:trace>
  <inkml:trace contextRef="#ctx0" brushRef="#br1" timeOffset="66468.321">21802 13847 0,'0'0'0,"0"-18"0,0 0 16,0-17-1,-18 35 1,-35 35-1,18 36 1,17-1 0,-35 107-1,0-19 1,18 19 0,0-36-1,17-35 1,1-36-1,-1-34 17,53-54-17,36-35 1</inkml:trace>
  <inkml:trace contextRef="#ctx0" brushRef="#br1" timeOffset="67033.109">21960 14358 0,'0'-35'15,"0"70"-15,0-53 47,-17 54-47,17 17 16,-18 35 0,18-18-1,53-17 1,-35-53-16,70 0 15,-18-53 1,1-17 15,0-54-15,-1 1 0,-70 88-1,-18 17 1,-34 53-1,-1 36 1,17-1 0,1 89-1,-18 17 1,0 54 0,18-54-1,123-35 1,-105 18-1,-107-71 17,-17-70-32,0-89 31,35-35-15,88-35-1,124-35 1,53 52-16</inkml:trace>
  <inkml:trace contextRef="#ctx0" brushRef="#br1" timeOffset="79562.913">12524 13388 0,'0'0'0,"-18"-35"16,0 35-16,1-18 15,-1 0 1,18 1-1,-18 17 1,18 17 47,0 1-48,0 0 1,0 17-1,0 18 1,18 0 0,0-36-1,-18 1 1,17-18 0,54-35-1,88-18 1,88-53-1,35-17 1,-212 87-16,36-17 16,-18 0-1,-52 36 1,-36 34 31,0 1-32,-18 17 1,0-35-16,1 0 0</inkml:trace>
  <inkml:trace contextRef="#ctx0" brushRef="#br1" timeOffset="84389.818">900 15963 0,'0'0'0,"0"-17"31,0 34 47,0 1-78,0-1 16,0 1-16,-18 35 16,0 70-1,-17-17 1,-18-17-1,18-19 1,17-35 0,1-35-1,17-35 1,17-53 15,-17 53-31</inkml:trace>
  <inkml:trace contextRef="#ctx0" brushRef="#br1" timeOffset="84691.434">388 16087 0,'-18'0'0,"36"0"0,-71 0 15,0-36 1,36 36-16,-1-17 15,88-1 1,72 0 0,69 1-1,-52-1 1,-71 1 15,-53 17-15,-17 0-1,0 0 17</inkml:trace>
  <inkml:trace contextRef="#ctx0" brushRef="#br1" timeOffset="85039.164">1217 16245 0,'18'0'16,"-18"18"30,0 0-46,0-1 16,0 1 0,0 35-1,0-35-15,0 34 16,-18-34 0,0-18-1,1-18 1,17 1-16</inkml:trace>
  <inkml:trace contextRef="#ctx0" brushRef="#br1" timeOffset="85155.115">1235 15946 0,'-18'-18'16,"18"0"-16,-18 1 16,54 122-16,-36-157 0,-36 16 31</inkml:trace>
  <inkml:trace contextRef="#ctx0" brushRef="#br1" timeOffset="85802.096">1482 16351 0,'0'0'0,"0"18"16,0 17 0,0-17-1,0-1 1,-18-17 15,0 0-31,1 0 31,-19-17-15,36-54 0,0 1-1,18 34-15,17 1 16,54 0 0,16 52-1,1 19 1,-18 17-1,-52-18 1,-19-35 0,-17-53 15,18-18-15,0-17-1,17 71 1,18-1 15,-18 36-31,53 35 16,-17 17-1,-36 1 1,-53-1 0,1-34-1,-18-19 1</inkml:trace>
  <inkml:trace contextRef="#ctx0" brushRef="#br1" timeOffset="86003.08">2434 16245 0,'18'-17'0,"-36"34"15,53-34-15,-35 34 31,0 19-15,0-1 0,0 0-1,0 36 1,0-54-16,-17 1 16,-18-18-1</inkml:trace>
  <inkml:trace contextRef="#ctx0" brushRef="#br1" timeOffset="86152.311">2452 15928 0,'0'-35'0,"0"70"0,-18-106 16,1 71 0,17 36-1,0-19 1</inkml:trace>
  <inkml:trace contextRef="#ctx0" brushRef="#br1" timeOffset="86584.249">2822 16387 0,'0'0'0,"0"17"16,-17-17-1,17 18-15,-18-18 16,0-18 0,1-52-1,17-19 1,0 54-16,35-18 15,18 18 17,53 53-17,0 52 1,-36 1 0,-35-1-1,-35-17 1,0-18-1,-17-17 1,34-18 0,1-18-1</inkml:trace>
  <inkml:trace contextRef="#ctx0" brushRef="#br1" timeOffset="87183.955">3739 16069 0,'0'-18'0,"0"36"0,-35-36 31,18 18-31,-36 18 16,-18 35-1,53 0 1,36 0-1,53-18 1,17-35 0,-35-35-1,0-36 1,-36-17 0,-17 35-1,-17 88 16,-1 36-15,18 35 15,18 35-15,17 0 0,0 53-1,-35-88 1,-17 17-1,17-87-15,-71 17 16,-17-53 0,17 0-1,-17-71 1,70-35 0,18 71-16,71-124 15,-18 53 1,35-35-1,-53 71 1</inkml:trace>
  <inkml:trace contextRef="#ctx0" brushRef="#br1" timeOffset="87568.113">4216 16157 0,'0'0'0,"0"-35"32,-18 35-1,0 0-15,1 18-16,-1-1 15,0 18 1,18 18-1,36 18 1,34 0 0,-34-19 15,-19-34-31,1 0 16,-36 17-1,-35-35 1,-35 18-1,-35-1 1,105-17 0</inkml:trace>
  <inkml:trace contextRef="#ctx0" brushRef="#br1" timeOffset="88033.015">5274 16351 0,'-18'0'15,"36"0"-15,-53 0 0,-18 0 16,35 18-1,36-18 17,-1 0-17,107 0 1,-71 0-16,70 18 16,71-18-1,-17 0 1,-71 0-1,-54 0 1,-16 0 15,-36-18 1,-18 18-32,-17 0 15,17-35 1</inkml:trace>
  <inkml:trace contextRef="#ctx0" brushRef="#br1" timeOffset="88349.595">5944 16263 0,'-53'-35'31,"36"35"-15,87 35-16,-123-70 31,71 52-16,0 1-15,-1 0 16,36 17 15,0 0-15,-35 1 0,-18-1-1,-36 0 1,-16 18-1,-19-18 1,18 1 0,18-36-1</inkml:trace>
  <inkml:trace contextRef="#ctx0" brushRef="#br1" timeOffset="89215.611">7056 16334 0,'0'0'0,"0"-18"16,0 0 15,0 1-31,0-1 16,17-35-1,36-17 1,-18 52-16,18 0 15,18 18 1,-54 53 0,-17 35-1,-52 18 17,-37-35-17,1-18 1,35-36-1,36-17 1,17-17 0,17-1-1,36 0 1,-18 18 0,54 53-1,-36-17 1,-1-1-1,-16-35 1,17 0 0,-36 0-16</inkml:trace>
  <inkml:trace contextRef="#ctx0" brushRef="#br1" timeOffset="89614.991">7638 16192 0,'0'-17'16,"-18"17"-1,0 17 32,18 1-47,0 17 16,0 71-1,-17 18 1,17 17 0,-18 0 15,18-53-16,0-53-15,-35 18 16,35-35 0,-18-53-1,18-1 1,0-34-16</inkml:trace>
  <inkml:trace contextRef="#ctx0" brushRef="#br1" timeOffset="89963.014">7549 16175 0,'0'0'0,"18"-18"31,17 18-15,1 0-16,17 0 15,17 18 1,-17 17 0,-53 36-1,-53-18 1,-17-18-1,17 0 1,17-35 0</inkml:trace>
  <inkml:trace contextRef="#ctx0" brushRef="#br1" timeOffset="90628.019">8114 16298 0,'0'18'16,"0"0"-1,0-1-15,0 19 16,-18-1 0,18-18-1,-17-17 17,17-17-17,-36-18 1,36 17-16,-35-53 15,35-17 1,35 53 0,18 0-1,35 70 1,18 18 0,-18 35-1,-70-70 1,0-1-1,-1-52 17,1 0-32,17-36 15,18-17 1,-18 53 0,36 52 15,0 54-16,-36 35 1,-35 0 0,-18-36-1,-17-35 1,35-52 0</inkml:trace>
  <inkml:trace contextRef="#ctx0" brushRef="#br1" timeOffset="91061.419">9102 16228 0,'0'0'0,"-18"17"16,0-17-1,36 0 16,17 0-15,53 18 0,-17-18-1,-18 0 1,-35 0 0,-36 0 15,0 0-16,1 0 1</inkml:trace>
  <inkml:trace contextRef="#ctx0" brushRef="#br1" timeOffset="92742.647">9754 16122 0,'0'-18'32,"0"1"-1,18 17-16,-18 17 1,0 1 0,0 17-1,0-17-15,0 35 16,-35 35 0,-1-17-1,19-19 1,-1-16-1,18-19 17,18-17 15,-1 0-32,36 0 1,18-17-1,-1-1 1,-52 18-16,17-18 16,36-17-1,-18 0 1,-36-36 0,-17 1-1,0-1 1,0 54-1,0-1 1,0 36 15,0 17-15,0 35 0,-35 19-1,18-1 1,-1-18-1,0-17 1,18-35 0,18-36 15,17-17-15</inkml:trace>
  <inkml:trace contextRef="#ctx0" brushRef="#br1" timeOffset="93125.098">10425 16157 0,'0'0'0,"17"-53"31,-17 18-15,0 53 15,0 17-15,-17 18-1,17-36-15,-36 89 16,19 0 0,-1 18-1,18-36 1,-18 18-1,18-18 1,-17-71 0,-1-17 15,18-52-15,-18 34-16</inkml:trace>
  <inkml:trace contextRef="#ctx0" brushRef="#br1" timeOffset="93390.928">10372 16104 0,'0'-17'0,"0"34"0,53-70 16,-18 53-1,-18 0-15,36 36 16,-17 17-1,-36 17 1,-18 1 15,0-36-15,-35 18 0,-17-18-1</inkml:trace>
  <inkml:trace contextRef="#ctx0" brushRef="#br1" timeOffset="94057.235">10777 16263 0,'0'0'0,"0"18"0,-17-1 16,17 1-1,-18 17-15,18 18 32,0-35-17,0-36 32,0 1-47,0-54 16,0 18-1,35-35 1,18 17 0,35 54-1,1 52 1,-54-17-16,18 17 15,17 18 1,-34-18 0,-36-17 15,0-71 0,0-18-15,35-17-1,18 35 1,88 53 0,-35 88-1,-71 18 1,-53-18 0,-17-17-1,0-36 1,0-35-1,35-17 1</inkml:trace>
  <inkml:trace contextRef="#ctx0" brushRef="#br1" timeOffset="94838.779">12294 16387 0,'-17'-18'15,"34"18"32,1 0-47,0 0 16,52 0-1,107 0 1,17 0 0,17 0-1,-70-18 1,-70 18 0,-53-17-16,17 17 15,-35-18 32,-18 18-47,-17-18 16,35 1-1</inkml:trace>
  <inkml:trace contextRef="#ctx0" brushRef="#br1" timeOffset="95138.117">13141 16192 0,'-18'0'0,"18"-35"16,18 70-1,-36-87 1,36 52 15,-18 17-31,35 1 16,18 17 0,-18 0-1,1 18 1,-19-17-1,-17-1 1,-17 18 0,-54 0-1,-17 0 1,17-36 0,54-17-1</inkml:trace>
  <inkml:trace contextRef="#ctx0" brushRef="#br1" timeOffset="95904.197">13847 16210 0,'0'0'0,"-18"0"16,0 18-1,18-1 1,-17 1-16,-1 53 16,0-36 15,1-17-16,17-36 17,0-53-17,0 18-15,35-88 16,0 0 0,1 88-1,-1 36 1,35 70-1,1 17 1,52 18 0,-52-70-1,35 0 1,0-54 0,-18-34-1,-18-54 16,19-17-15,-37 18 0,-34 70-1,-18 53 1,0 53 0,0 70-1,0 18 1,-18 0-1,-17-17 1,0-1 0,-18-52-1,35-18 1,54-53 15,17-35-15</inkml:trace>
  <inkml:trace contextRef="#ctx0" brushRef="#br1" timeOffset="96236.686">14922 16104 0,'0'-17'16,"0"34"-16,0-17 15,-35 18 1,18 52-1,17-17 1,0-17-16,0-1 16,35 36-1,0-54 1,18-34 0,-18-19-1,-17-52 1,-18 0 15,0 0-15,-71 52-1,36 36 1,35 18-16</inkml:trace>
  <inkml:trace contextRef="#ctx0" brushRef="#br1" timeOffset="96602.951">15134 16369 0,'0'0'0,"0"-18"31,0 1-15,0-19-16,0-34 31,35-18-15,36 17-1,17 36 1,0 70 0,-35 18-1,-35-18-15,17 53 16,-35 1-1,-35-36 1,-18-18 0,35-35-1,1 0-15</inkml:trace>
  <inkml:trace contextRef="#ctx0" brushRef="#br1" timeOffset="96836.796">15910 16263 0,'0'0'0,"-17"0"16,17 18-1,35-18 1,35 17-1,-17-17 1,36-17 0,-72-19-1</inkml:trace>
  <inkml:trace contextRef="#ctx0" brushRef="#br1" timeOffset="97417.689">16669 15928 0,'0'-18'31,"35"1"-31,18-36 16,0-35 0,-18-18-1,-35 35 1,-53 18-1,-17 53 1,34 35 15,-17 71-15,53-70-16,0 122 16,36 19-1,-1-36 1,-17-53-1,-18 0 1,-18-35 0,-35 0-1,0-53 1,-17 0 0,17-18-1,17-17 1,36 0-1</inkml:trace>
  <inkml:trace contextRef="#ctx0" brushRef="#br1" timeOffset="97916.464">17145 16228 0,'0'0'0,"18"-18"15,-18 0 1,-18 1 0,0 17-16,-35 0 15,-35 17 1,35 36-1,0 0 1,53 0 15,36-17-15,34-36 0,-34-18-1,34-70 1,-35 17-1,-35 36 1,-17 70 15,17 18-15,0-18-16,17 36 16,1-18-1,0-36 1,-1-17-1</inkml:trace>
  <inkml:trace contextRef="#ctx0" brushRef="#br1" timeOffset="98334.495">17604 15646 0,'0'0'0,"17"17"31,1 19-15,-36 34-1,1-17 1,-36 53-1,35-53-15,-17 53 16,-1-1 0,-16 1 15,34-53-15,18 18-1,0-18 1,88-53-1,0-18 1,-17-17 0,17-53-1</inkml:trace>
  <inkml:trace contextRef="#ctx0" brushRef="#br1" timeOffset="98499.968">17427 16087 0,'-17'0'0,"34"0"16,-70 0-16,71 0 16,141 0 15,-36-36-15,-88 19-16</inkml:trace>
  <inkml:trace contextRef="#ctx0" brushRef="#br1" timeOffset="101461.162">811 16933 0,'0'0'0,"18"-17"16,0 17-1,-18 0 17,0 35-17,-18 71 1,-17-18-1,-18 53 1,35-88-16,-17 53 16,17-18-1,1-35 1,17-18 0,17-35 30,1 0-30,0 0 0,34 0-1,-16 0 1,34 0 0,36 0-1,-71 0-15,18 0 16,18-17-1,-36-1 1,-52 0 0,17 1-1</inkml:trace>
  <inkml:trace contextRef="#ctx0" brushRef="#br1" timeOffset="102011.204">1411 17410 0,'18'-36'16,"-18"19"-1,0-1 1,-36-17 0,19 35-1,-18 0 1,-18 53 0,17 17-1,36 1 1,18-1-1,17-52 17,1-18-17,-19-18-15,18-35 16,-17-17 0,0 17-1,-1-18 1,-17 89-1,0 35 1,0-18 0,36 18-1,-1-18 1,0-17 0,-17-18-16</inkml:trace>
  <inkml:trace contextRef="#ctx0" brushRef="#br1" timeOffset="102377.418">1958 17286 0,'0'0'0,"0"-18"16,0-34-1,0 34 1,-35 18-1,-18 18 1,0 17 0,53 0-1,17 36 1,19-1 0,-1-17-1,-17-18 1,-18 1 15,-53-1-15,-53 0-1,-18-17 1,71 0 0,89-54-1</inkml:trace>
  <inkml:trace contextRef="#ctx0" brushRef="#br1" timeOffset="102744.869">2222 17004 0,'0'0'0,"0"-18"0,0 1 16,0 34 31,0 1-32,18 52 1,-18 36 0,0-70-16,-18 34 15,-17 54 1,35-36-1,0 0 1,53-35 0,-18-35-1,89-54 1,-54-52 0</inkml:trace>
  <inkml:trace contextRef="#ctx0" brushRef="#br1" timeOffset="102909.04">2275 17304 0,'0'0'15,"-53"17"1,36-17 0,70 0-1,70-17 1,-35-19-16</inkml:trace>
  <inkml:trace contextRef="#ctx0" brushRef="#br1" timeOffset="103576.821">3210 17039 0,'0'0'0,"0"-17"16,0-19-1,-17-17 1,34 159 31,1-71-47,0 124 16,-18 0-1,-18-71 1,18-53-16,-35 71 15,17-70 1,18-54 31,18-35-31,52-18-1,36 18 1,17 36-1,-17 52 1,-53 0 0,-35 18-1,-18-35-15,-35 35 16,-54-18 0,-69 0-1,34-35 1,89 0-1,53-35 1,-1 18 0</inkml:trace>
  <inkml:trace contextRef="#ctx0" brushRef="#br1" timeOffset="104091.113">4233 17410 0,'0'0'0,"0"-18"15,-35 0 1,0 18-1,-36 53 1,36-18 0,0 54 15,17-19-15,53-34-1,36-36 1,17-36-1,-53-17 1,1-35 0,-19 18-1,-17 140 17,0-17-17,0 35 1,0-52-1,18 16 1,17-52 0,0-17-1</inkml:trace>
  <inkml:trace contextRef="#ctx0" brushRef="#br1" timeOffset="104440.388">4604 16986 0,'0'0'0,"-18"-17"15,0 17 17,18 35-17,0 53 1,-17-17-1,17-36-15,-18 71 16,1 17 0,17-70 15,0 35-15,0-35-1,17-35 1,54-18-1,-1-35 1,-52 17-16</inkml:trace>
  <inkml:trace contextRef="#ctx0" brushRef="#br1" timeOffset="104609.278">4516 17392 0,'0'0'0,"17"-35"16,36 17 0,0 18-1,70-18 17</inkml:trace>
  <inkml:trace contextRef="#ctx0" brushRef="#br1" timeOffset="104922.57">5186 17357 0,'0'0'0,"-18"-18"16,-17 18-1,0 0 1,-1 0-1,-34 71 1,35-19 0,17 1-1,36 18 17,52-36-17,18-17 1,-17-36-1,-54 1-15</inkml:trace>
  <inkml:trace contextRef="#ctx0" brushRef="#br1" timeOffset="105422.276">5592 16810 0,'0'0'15,"-18"-35"-15,0 17 0,18 0 16,-17 36 0,17 88-1,0 0 17,0 52-17,17 19 1,-17-89-1,0-18 1,0-17 0,0-70 15,18 17-31,0-71 16,34-17-1,1 17 1,0 19-1,0 69 1,-18 71 0,1-17-1,-36 17 1,0-35 15,0-35-15,0-36-1</inkml:trace>
  <inkml:trace contextRef="#ctx0" brushRef="#br1" timeOffset="105889.126">6862 17410 0,'0'0'16,"-36"0"-16,1 0 16,-53 0-1,52 0 1,19 0-1,52 17 1,36-17 0,140 18-1,36-1 1,0-17 0,-141 0-1,35 0 1,-88 0-1,-53-17 1,0-1 0,-35 1-1,-18-1 1,35 0 0,18 1-1</inkml:trace>
  <inkml:trace contextRef="#ctx0" brushRef="#br1" timeOffset="106137.103">7620 17304 0,'-35'-36'47,"35"54"-16,35 0-31,-70-18 16,52 35-1,1-17-15,0 17 16,-1 18-1,1-18 1,-18 18 0,-53 0-1,0-18 1,18-17 0,17-18-1</inkml:trace>
  <inkml:trace contextRef="#ctx0" brushRef="#br1" timeOffset="106869.344">8731 17374 0,'18'-17'31,"-18"34"1,-35 1-17,17 0-15,-35 17 16,53 0 0,0-17-1,71-1 16,17-17-15,-18 0 0,-17 18-1,-17 17 1,-36 1 0,0 34-1,0-35 1,-36 1-1,-17-19 1,-17-17 0,17 0-1,0-53 1,35 18 0</inkml:trace>
  <inkml:trace contextRef="#ctx0" brushRef="#br1" timeOffset="107019.161">8749 17357 0,'35'-36'0,"18"1"31,-159 123-31,300-194 16,-370 195-16,388-178 0,-142 89 16,1 0-1,17 0-15</inkml:trace>
  <inkml:trace contextRef="#ctx0" brushRef="#br1" timeOffset="107370.39">9525 17286 0,'-18'0'31,"1"0"-31,-36 53 16,18-18-1,17 1 1,0 16 0,18 54-1,71-35 1,17-36 0,-17-35-1,-1-70 1,-35-1-1,-35-35 1,-17 0 0,-54 71-1,18 35 1,36 18 0</inkml:trace>
  <inkml:trace contextRef="#ctx0" brushRef="#br1" timeOffset="107851.41">10495 17427 0,'0'-35'16,"0"17"0,0 1 15,-18 17-15,-17 0-1,0 35 1,17-17-1,54 52 17,-1-35-17,18 36 1,-18-18 0,-35 0-1,-53-53 1,-35 0-1,35 0 1,0 0 0,35-18-1,36 1-15</inkml:trace>
  <inkml:trace contextRef="#ctx0" brushRef="#br1" timeOffset="108218.282">10760 17480 0,'0'0'0,"53"-18"32,-18 1-17,-17-1 1,-1-17-1,-34 17 1,-1 18-16,-17 0 16,-36 18-1,36 17 1,35 36 0,0-18-1,35 17 1,36 18-1,-18-70 17,17 0-32,-35-36 15</inkml:trace>
  <inkml:trace contextRef="#ctx0" brushRef="#br1" timeOffset="108549.992">11395 17374 0,'0'-17'0,"0"34"0,0-70 16,-36 36 0,19 17-1,-1 0 1,1 35 0,17-17-1,17 35 1,18 17-1,-35-17 1,18-18 15,-18 1-15,0-19-16,-53 1 16,-53-18-1,18 18 1,0-18-1,53 0-15</inkml:trace>
  <inkml:trace contextRef="#ctx0" brushRef="#br1" timeOffset="108967.639">11924 17374 0,'0'0'0,"0"-17"0,0-19 16,0 19 15,-35 17 1,17 17-17,-17 19 1,35-19-16,0 36 15,17-18 1,1 36 0,17-18-1,-35 0 1,0-18 0,-17-35-1,-36 18 1,-71-18-1,1 0 1,70 0 0</inkml:trace>
  <inkml:trace contextRef="#ctx0" brushRef="#br1" timeOffset="109199.563">12136 17392 0,'17'0'31,"-17"35"-15,-17 0 0,17 36-1,-18-18 1,18-18-1,0-17-15,0 0 16</inkml:trace>
  <inkml:trace contextRef="#ctx0" brushRef="#br1" timeOffset="109382.244">12241 17057 0,'0'-35'0,"0"70"0,0-106 16,0 54-1,0 34 1,0 36 0</inkml:trace>
  <inkml:trace contextRef="#ctx0" brushRef="#br1" timeOffset="109765.307">12524 17286 0,'0'18'15,"-18"-1"1,-17 1-1,-18 35 1,53 17 0,0-34-16,0 17 15,17 0 1,19-18 0,-1-35-1,36-18 1,-1-52-1,-35-36 1,-35 0 0,0 35-1,-17 54 17,17 34-17,0 1-15</inkml:trace>
  <inkml:trace contextRef="#ctx0" brushRef="#br1" timeOffset="110098.181">12753 17586 0,'18'0'16,"-18"-18"-1,0-17 1,0 17-16,0-35 15,35-52 1,18 52 0,35 0 15,18 70-15,0 36-1,-53 36 1,-36-1-1,-34-18 1,-36 1 0,17-53-1,1-1 1</inkml:trace>
  <inkml:trace contextRef="#ctx0" brushRef="#br1" timeOffset="110430.763">13617 17374 0,'0'-35'0,"-70"158"0,140-211 15,-52 0-15,-18 70 16,0 1-16,0 34 47,-35 19-32,-1-1 1,36-17-16,0 17 16,0 35-1,18-17 1,-18 0 0,-18 0-1,1-17 1,-72-36-1,1-18 1</inkml:trace>
  <inkml:trace contextRef="#ctx0" brushRef="#br1" timeOffset="110879.99">12718 17286 0,'-36'0'32,"19"0"-17,-1 18-15,-88 17 16,0 0 0,71-17-16</inkml:trace>
  <inkml:trace contextRef="#ctx0" brushRef="#br1" timeOffset="116114.217">14517 17427 0,'-18'0'0,"1"18"31,17-36 297,-18 1-328,0-1 16</inkml:trace>
  <inkml:trace contextRef="#ctx0" brushRef="#br1" timeOffset="118668.472">8714 18045 0,'0'0'0,"-18"0"16,36 0 93,-1 0-93,1 0-16,17 17 0,71 1 15,-35-1 1,-19-17-1,90 18 1,16-18 0,-34 0-1,87 18 1,1-18 0,-53 17-1,-53-17 1,123 18-1,-53-18 1,-17 0 0,88 18-1,-53-1 1,-17-17 0,-19 0-1,36 0 1,0 0-1,-53 0 17,36 0-17,-18 0 1,-1 0 0,19 0-1,-1-17 1,-52-1-1,-19 0 1,-52 1 0,53-19-1,18 19 1,-71 17 0,-18 0-1,0 0 1,0 0-1,1 0 1,52-18 15,-53 18-15,-17 0 15,-1 0-15,-34 0 93,-1-17-109,0 17 16,1-18-16,-1 18 15</inkml:trace>
  <inkml:trace contextRef="#ctx0" brushRef="#br1" timeOffset="129900.683">14517 17374 0,'-18'0'266,"18"18"-219,18 0-47,-18-1 16,17 1-1,1-1-15,17 36 16,-17-17-1,17 17 1,1-18 0,-19 0-1,1-35 1,-18 35 0,0-17-1,17 0 1,1-18 78,0 0-94,-18-18 15,35 0 1,18 1-1,53-36 1,35 18 0,-35-1-1,-53 19-15,158-19 16,36 36 0,-106-17-1,71 17 1,-18 0-1,-35-18 1,-124 18 0,-17 0 15,-1 0 0,-34-18 79,-1 18-110,0-17 0,-17-18 15,0 17 1</inkml:trace>
  <inkml:trace contextRef="#ctx0" brushRef="#br1" timeOffset="142277.23">10954 5521 0,'0'0'0,"-18"0"141,0 0-94,18-18-16,0 1-15</inkml:trace>
  <inkml:trace contextRef="#ctx0" brushRef="#br1" timeOffset="145775.609">10883 5503 0,'-17'0'0,"17"-17"94,0-1-63,-18 18-15,18 18 78,-18-1-79,18 1-15,-17 0 0,-19 52 16,19 18 0,-1 1 15,18-19-15,0-52-16,0 17 15,18 0 1,35-35-1,35-53 1,18-17 0,-18 17-1,-35 0 1,-18 35 0,-35 36 30,0 0-46,0 35 16,0-18 0,18-18-1,35 19 1,52-1 0,1-35-1,0-35 1,-35-36-1,-1-35 1,-70-35 0,-35 18-1,-36 52 1,1 54 0,35 34-1,52 18 1</inkml:trace>
  <inkml:trace contextRef="#ctx0" brushRef="#br1" timeOffset="146323.045">11977 5292 0,'0'0'0,"0"-18"15,0 0 1,0 36 15,0 0-15,0 70 0,0 0-1,0-53-15,-35 89 16,17-18-1,0-18 1,18-53 0,0 0 15,0-70 0,0 17-31,36-70 16,16 18-1,-34 34 1,17 19 0,18 70-1,-17-18 1,-1 18 0,-18 0-1,1 0 1,-18-36-1,35-17 1</inkml:trace>
  <inkml:trace contextRef="#ctx0" brushRef="#br1" timeOffset="146807.194">12612 5680 0,'0'0'0,"35"-36"16,0 1-1,-17 18 1,-18-1 0,-53 18-1,-35 0 1,53 0-16,-36 53 15,0 17 1,71 1 0,36-18-1,34-36 17,-17-17-17,35-35 1,-52-53-1,-19 35 1,-17 18 0,0 52-1,-35 36 1,35 36 0,0-19-1,35-17 1,1-35-1,-1-18 1</inkml:trace>
  <inkml:trace contextRef="#ctx0" brushRef="#br1" timeOffset="147190.412">13106 5151 0,'0'0'0,"-18"0"16,18-18-1,0 36 17,0 34-17,-18 19 1,1-36-16,-1 71 15,0 0 1,18 0 0,0-36-1,0 19 1,53-1 15,-17-53-15,17-17-1,0-54 1,-18-34 0</inkml:trace>
  <inkml:trace contextRef="#ctx0" brushRef="#br1" timeOffset="147337.954">12965 5574 0,'0'0'0,"-36"0"16,19-18-1,34 18 1,89 0 0,-53-17-1</inkml:trace>
  <inkml:trace contextRef="#ctx0" brushRef="#br1" timeOffset="147704.495">13511 5539 0,'0'-18'16,"-17"18"-1,17-18-15,-18 18 16,-35 0 0,0 18-1,18 0 1,17 17-1,54 18 1,17 0 0,17 0-1,-17-18 1,-53 0 0,-18-17 15,-52-1-16,-1 1 1,-17-18 0</inkml:trace>
  <inkml:trace contextRef="#ctx0" brushRef="#br1" timeOffset="148170.77">13794 5821 0,'-18'35'15,"18"-53"32,0 1-31,0-18-1,18-54 1,17-69 0,53-19-1,18 18 1,-88 124-16,34-18 16,-16 71-1,-1 52 1,0 36-1,-35 18 1,0-1 0,0 1-1,0-36 1,36 0 0,-19-53-1,18-35 16,1-17-31</inkml:trace>
  <inkml:trace contextRef="#ctx0" brushRef="#br1" timeOffset="148338.465">13935 5644 0,'-36'0'0,"72"0"0,-107 0 16,89 0-1,88 0 1,52 0 0,1-17-1</inkml:trace>
  <inkml:trace contextRef="#ctx0" brushRef="#br1" timeOffset="148619.991">14623 5574 0,'0'0'0,"17"0"32,-17 18-17,0-1 1,-17 36 0,-1-18-16,-17 54 15,-1 34 1,1 18-1,0-35 1,17-53 0,18-35-1,0-36 1,18-53 0</inkml:trace>
  <inkml:trace contextRef="#ctx0" brushRef="#br1" timeOffset="148869.493">14658 5503 0,'35'-17'16,"-70"34"-16,176-34 16,-35 34-1,-36 19 1,-70 17-1,-35-1 1,-53 1 0,-36-17-1,36-19 1,53 1 0</inkml:trace>
  <inkml:trace contextRef="#ctx0" brushRef="#br1" timeOffset="149186.17">15258 5592 0,'0'0'0,"0"-18"16,0 0-1,-53 106 32,53-52-47,-18 70 16,-17 17-1,17 18 1,18-35 0,-17-35-1,-1-54 1,0-34-1,18-1 1</inkml:trace>
  <inkml:trace contextRef="#ctx0" brushRef="#br1" timeOffset="149419.919">15293 5486 0,'0'0'0,"35"-18"15,36 18 1,17 35 0,-35 36-1,-71-1 1,-52-17 0,-36 0-1,0-17 1,53-36-1</inkml:trace>
  <inkml:trace contextRef="#ctx0" brushRef="#br1" timeOffset="150784.144">16545 5433 0,'0'0'0,"0"-18"31,0 0-15,0 1 0,-35 17-1,-36 0 1,-34 17 0,69-17-16,-34 36 15,52-1 1,71-17-1,53-1 1,-18-17 15,-17-35-15,-36 17 0,-53 36 15,1 0-16,-1 70 1,18 18 0,0-71-16,0 106 15,0 18 1,-18-18 0,1-53-1,17-53 1,-53-52-1,-18-71 1,36-54 0,35 1 15,35 18-15,18 17-1,0 18 1</inkml:trace>
  <inkml:trace contextRef="#ctx0" brushRef="#br1" timeOffset="151115.255">16669 5486 0,'17'0'31,"1"17"-31,17 36 15,-17 0 1,-18 18 0,0-1 15,0-52-15,-18-18-1,1-35 1,17-18-1,35-35 1,0-1 0,18 54-1,-35 0 1,-1 35-16</inkml:trace>
  <inkml:trace contextRef="#ctx0" brushRef="#br1" timeOffset="151431.102">17074 5450 0,'0'18'0,"-17"0"15,-18 17 17,-1 36-17,36-1 1,36-17-1,16-18 1,1-35 0,18-53-1,-53-35 1,-1-35 0,-17 52-1,-35 53 1,-53 36-1</inkml:trace>
  <inkml:trace contextRef="#ctx0" brushRef="#br1" timeOffset="151865.467">17639 5503 0,'0'-17'15,"-18"17"17,1 35-17,-1 18 1,18 0 0,18 0-1,52-18 1,1-35-1,-1-18 1,-17-35 0,-35 18-1,-1-18-15,19-53 32,-36 71-17,-18 106 16,0-1-15,18 18 0,0-70-16,36 53 15,17-36 1,-36-35 0</inkml:trace>
  <inkml:trace contextRef="#ctx0" brushRef="#br1" timeOffset="152182.651">18344 5415 0,'0'-35'0,"0"-18"15,-35 229-15,70-387 16,-35 334-16,-17-246 16,-18 176 15,17-18-31,0 35 15,-35 107 1,36-36 0,-1 0-1,18 0 1,0-70 0,0-36-1,-18-35 1,18-71-1,0-34 1</inkml:trace>
  <inkml:trace contextRef="#ctx0" brushRef="#br1" timeOffset="152429.944">18256 5327 0,'0'0'0,"0"-18"0,36-35 15,34 36 1,18 52 0,-17 18-1,-54-18-15,-17 53 16,-17 1 0,-36-36-1,-18-1 1,-17-34-1,18-18 1</inkml:trace>
  <inkml:trace contextRef="#ctx0" brushRef="#br1" timeOffset="152896.969">19015 5574 0,'-18'0'0,"36"0"0,-71 0 16,53 18-16,17-18 62,36 0-62,141 0 16,53 17 0,0-17 15,-176-17-31,105-1 15,-105 18 1,-54 0 0,-17-18-1,0 1 17,-35-1-17,0-17 1</inkml:trace>
  <inkml:trace contextRef="#ctx0" brushRef="#br1" timeOffset="153197.532">19950 5397 0,'0'18'0,"0"-36"0,-18 18 16,18-17 0,0 34 15,18-17-16,17 36 1,-18-19-16,19 19 16,-19-1-1,-17 18 1,0 0 0,-35 0-1,-18 0 1,-35 0-1,-35-1 1,70-34 0</inkml:trace>
  <inkml:trace contextRef="#ctx0" brushRef="#br1" timeOffset="154161.193">21026 5203 0,'0'0'0,"-18"0"0,-17 0 15,17 0 17,36 0-1,-18-17-16,17-18 1,1 17-16,35-88 16,0-17-1,-36 17 1,-34 53 0,-71 35-1,-36 36 1,1 52-1,70 89 1,70-18 0,72 0-1,16-17 1,-34-18 0,-18-18-1,-53-35 16,-35-18-15,-18-17 0,-18-1-1,-52-52 1,70 17 0,-18-34-1,71-1 1,18 35-16</inkml:trace>
  <inkml:trace contextRef="#ctx0" brushRef="#br1" timeOffset="154660.052">21431 5468 0,'0'0'0,"0"-18"16,0 1-16,18-1 16,-18 0-1,-18 1 1,-35-1 0,0 18-1,-17 35 1,35 18-1,35 18 1,17 0 0,18-54-1,18-17 1,-17-35 0,-1-36-1,-17 18 1,-1 0 15,-17 89 0,0 34-15,0 1 0,18-18-1,0-53-15,-1 17 16</inkml:trace>
  <inkml:trace contextRef="#ctx0" brushRef="#br1" timeOffset="155060.031">21872 4762 0,'0'0'16,"18"-35"-16,-18 18 31,0 34-15,-35 36 0,-1 53-1,19 17 1,-1 19-1,-17-19 1,17-70-16,-35 53 16,18-18-1,17-17 1,18-19 0,0-16-1,53-36 1,53-18-1,17-35 1</inkml:trace>
  <inkml:trace contextRef="#ctx0" brushRef="#br1" timeOffset="155692.364">22190 5221 0,'-36'0'16,"19"18"0,-1-1-1,-17 54 1,17-1-1,18-52-15,0 35 16,53-18 0,53-17-1,0-18 1,-36-53 0,1-18-1,-36-17 1,-35 35-1,0 36 1,0 34 15,-35 19-15,17 34 0,18 18-1,18-17 1,0-36-1,34-17 1,-34-18-16</inkml:trace>
  <inkml:trace contextRef="#ctx0" brushRef="#br1" timeOffset="156075.195">22789 5256 0,'18'0'32,"0"18"-17,-18 53 1,0-1-1,0-17 1,0-18 0,-18-17-1,18-36 1,0 1 0,18-54-1,17-17 1,18 0-1,0 17 1,0 36 0</inkml:trace>
  <inkml:trace contextRef="#ctx0" brushRef="#br1" timeOffset="156724.256">23301 5345 0,'18'-36'16,"-18"19"0,-36-1 15,-34 18-15,52 0-16,-52 35 15,-1 36 1,36 35-1,35-36 1,70-17 0,1-53-1,17-35 1,-17-53 0,17-53-1,-18-71 1,-17 18-1,-35 70 1,-18 71 15,-35 89-15,-18 87 0,35 18-1,-17 18 1,17-18-1,18-35 1,0-35 0,35-54-1</inkml:trace>
  <inkml:trace contextRef="#ctx0" brushRef="#br1" timeOffset="157123.062">23830 5256 0,'-18'0'0,"36"0"0,-106 0 16,53 18-1,-1 0-15,-34 35 32,35 17-32,35 1 31,35-36-16,18-17 1,0-54 0,0-17-1,-1-35 1,-52 53-16,18 0 16,-36 17-1,-17 53 1,18 36-1,17-18 1,35-18 0,0-17-1,18-18 1,0 0 0</inkml:trace>
  <inkml:trace contextRef="#ctx0" brushRef="#br1" timeOffset="157574.326">24095 5380 0,'0'0'16,"0"17"-1,17 1 1,1 0 0,0-18-16,35 17 15,-1-17 1,19 0-1,-18-53 1,0 1 0,-36-1-1,-17 35 1,-52 53 31,-1 36-32,35-36-15,-17 53 16,-1 71 0,1 123-1,-18-52 1,-35-54 0,-53-88-1,0-53 1,17-70-1,36-141 1,35-54 0</inkml:trace>
  <inkml:trace contextRef="#ctx0" brushRef="#br1" timeOffset="158054.998">21590 4868 0,'0'18'15,"18"-18"1,-1 0-16,36 0 16,71 0-1,52 0 1,18 0-1,-159-18-15</inkml:trace>
  <inkml:trace contextRef="#ctx0" brushRef="#br1" timeOffset="171567.698">23689 7638 0,'0'-18'16,"18"18"-1,-18-18 1,0 36 15,0 17-15,-36 36-1,1 70 1,0-53 0,0-17 15,17-36-15,-17-17-1,17-18 1,18-36-1,0-34 1,0-18 0,53-18-1,17-18 1,-17 18 0,0 36-1,0 70 1,0 35-1,18 36 1,-36 35 0,18-18 15,-35-53-31,-1 53 16,18-17-1,1-36 1,-1-35-1,0-53 1,-17 35-16</inkml:trace>
  <inkml:trace contextRef="#ctx0" brushRef="#br1" timeOffset="171833.089">24342 7426 0,'0'-88'15,"0"-18"-15,0 53 16,0 18-1,0 317-15,-18-529 16,18 265-16,-35 87 16,-1 54 15,-16 0-15,16-18-1,1-17 1,17-54-1,18-35 1,36-17 0,17-36-1</inkml:trace>
  <inkml:trace contextRef="#ctx0" brushRef="#br1" timeOffset="172167.055">24483 7743 0,'-18'-17'16,"0"17"0,-17 35 15,18-17-31,-1 35 16,0 17-1,18 18 1,53-52-1,-18-36 1,18-53 0,-35-18-1,0-70 1,-54 71 0,-17 52-1,1 36 1,52-1-1</inkml:trace>
  <inkml:trace contextRef="#ctx0" brushRef="#br1" timeOffset="172532.541">24941 7355 0,'0'0'0,"18"-53"16,0 1 0,-18 34-1,0 88 17,-18 54-17,-17 35 1,-18-36-1,35-70-15,-52 53 16,34-18 0,36-35-1,53-18 17,35-17-17,18-36 1,0-52-16</inkml:trace>
  <inkml:trace contextRef="#ctx0" brushRef="#br1" timeOffset="172714.516">24994 7673 0,'-35'0'0,"70"0"0,-176-18 15,106 18 1,105 0 15,72-17-15,-107 17-1</inkml:trace>
  <inkml:trace contextRef="#ctx0" brushRef="#br1" timeOffset="173064.576">25400 7691 0,'0'0'0,"0"17"31,18 1-15,35-18 0,-1-18-1,-52-35 1,0 0-1,-35 36 1,-18 17 0,36 17-16,-36 54 15,0 17 17,53 0-17,17-35 1,36 0-1,36-53 1,-37 0-16</inkml:trace>
  <inkml:trace contextRef="#ctx0" brushRef="#br1" timeOffset="173346.747">25859 7655 0,'35'-70'15,"-35"34"1,0 19-1,-53 176-15,71-195 0,-1-87 16,-34 176 0,-1 17-1,18 1 1,18 35 15,-18-53-15,0-18-1,-53-18 1,-53-17 0,0-17-1,88 17-15</inkml:trace>
  <inkml:trace contextRef="#ctx0" brushRef="#br1" timeOffset="173815.207">26264 7743 0,'0'0'0,"-17"0"15,-1 0 17,36 0 15,-1 18-47,36-18 15,124 18 1,-107-18-16,159 0 15,-35 0 1,-70 0 0,-71 0-1,-53-18 1,0 0 31,0 1-32,0-1 1,0-17 0</inkml:trace>
  <inkml:trace contextRef="#ctx0" brushRef="#br1" timeOffset="174179.772">27146 7567 0,'0'-35'15,"-35"17"1,70 89-16,-35-89 0,-70-52 15,70 87 17,0 1-32,0 17 15,53 53 1,-18-35 0,35 0 15,-17-18-16,-35 1 1,-18-1 0,-18-17-1,-52 17 1,-54 0 0,-17-17-1,18-18 1,87 0-1,54 0-15</inkml:trace>
  <inkml:trace contextRef="#ctx0" brushRef="#br1" timeOffset="175577.286">28116 6985 0,'36'-18'16,"-36"1"0,35-1-1,0-17 1,-35 17-1,0 1 1,-88 17 0,-35 0-1,17 17 1,-18 1 0,89-1-16,-71 54 15,36 52 1,52 19 15,18 16-15,18-17-1,-1-17 1,18-36 0,1-17-1,17-36 1,17-35-1,18-18 1,-17-17 0,-18-36-1,-53-52 1,-35 52 0,-36 19-1,18 34 16,88 18 1,71-18-17,18 1 1,-18-1 0,-71 18-1,-18 0 1,-17 35-1,0-17-15,0 52 16,-17 1 0,-1 17-1,1-17 1,17-18 0,0-18-1,0-17 16,17-36-15,36-17 0,0-1-16</inkml:trace>
  <inkml:trace contextRef="#ctx0" brushRef="#br1" timeOffset="175761.064">28575 7585 0,'53'-36'15,"-106"72"16,106-36-15,-53 53 0,0 17-1,-18-35 1,18-17-16,-17-18 16,-19-35-1</inkml:trace>
  <inkml:trace contextRef="#ctx0" brushRef="#br1" timeOffset="175909.103">28575 7302 0,'35'-88'15,"1"18"1,-19 17 0,-123 335-16,124-353 0,88-158 15,-106 247 1,0-1-1</inkml:trace>
  <inkml:trace contextRef="#ctx0" brushRef="#br1" timeOffset="176259.434">29034 7003 0,'0'0'0,"0"-18"0,17 0 15,-17 1 17,0 34-17,-17 36 1,-19 53 0,1 35-1,0 18 1,-1 0-1,1-53 1,18-36 0,-1-17-1,53-53 1,53-18 0,-17-17-1</inkml:trace>
  <inkml:trace contextRef="#ctx0" brushRef="#br1" timeOffset="176392.396">29087 7408 0,'-36'-35'15,"1"17"1,35 1 0,88 105-16,-105-106 0,-19-52 15,124 52-15</inkml:trace>
  <inkml:trace contextRef="#ctx0" brushRef="#br1" timeOffset="176709.205">29475 6985 0,'0'-18'0,"0"36"0,0-53 15,0 17 1,0 53-1,-18 36 1,-17 52 15,35-70-31,-18 124 16,0-71 0,-17 35-1,17-36 1,1-52-1,34-70 17,36-36-17</inkml:trace>
  <inkml:trace contextRef="#ctx0" brushRef="#br1" timeOffset="177008.02">29845 7179 0,'18'-123'15,"-18"87"-15,-36 230 0,54-229 0,0-194 16,-18 211 15,-18 18-31,0 53 32,1 53-17,-1 88 1,-17-53-1,-18-18 1,18-17 0,17-35-1,0-36 1,1-53 0,-1 1-1</inkml:trace>
  <inkml:trace contextRef="#ctx0" brushRef="#br1" timeOffset="177156.484">29422 7391 0,'0'-18'0,"0"0"16,53 1 0,35-1-1,18 0 1,-36 18-16</inkml:trace>
  <inkml:trace contextRef="#ctx0" brushRef="#br1" timeOffset="177607.413">30039 7338 0,'-18'17'31,"-17"19"-15,0 17 0,17 17-1,36-17 17,35-18-17,-18-35-15,18 0 16,70-53-1,-52-35 1,-18-18 0,-18 18-1,-35 53 1,-35 105 15,17-34-31,-17 105 16,17-35-1,18-18 1,0-35 0,36-53-1,-1-35 1</inkml:trace>
  <inkml:trace contextRef="#ctx0" brushRef="#br1" timeOffset="178155.51">30709 6914 0,'0'0'0,"0"-52"16,0 34-16,-17-35 16,-19 124 30,19-36-46,-36 71 16,35-53-16,-17 105 16,17 19-1,18-36 17,0-35-17,0-53 1,0-18-1,0-70 17,0 17-32,36-70 15,16-36 1,19 18 0,17 53-1,-35 53 1,71 106-1,-107 0 1,-34-18 0,-72-35-1,-34-17 1,-36-36 15,18-53-15,106 53-16</inkml:trace>
  <inkml:trace contextRef="#ctx0" brushRef="#br1" timeOffset="181234.071">31609 6756 0,'0'-18'16,"0"36"62,0-1-78,-18 19 16,1 17-1,-19 35 1,1 0 0,-18 35-1,0 1 1,0 17 0,53-35-1,18-18 1,-18-70-16,53-1 31,17-17-15,36-35-1,0-36 1,-88 36-16</inkml:trace>
  <inkml:trace contextRef="#ctx0" brushRef="#br1" timeOffset="181400.83">31856 7285 0,'0'-18'0,"0"36"32,0-1-17,0 36 1,0-35-16,-35 53 16,17-36-1,0-35 1</inkml:trace>
  <inkml:trace contextRef="#ctx0" brushRef="#br1" timeOffset="181568.457">31873 7056 0,'18'-36'16,"-36"72"-16,54-142 15,-36 53 1,0 70 15,17 19-15</inkml:trace>
  <inkml:trace contextRef="#ctx0" brushRef="#br1" timeOffset="181950.948">32032 7479 0,'0'0'16,"0"35"-16,18-17 31,-18-53 1,0 17-17,0-70 1,17 52-16,1-69 15,53 16 1,-18 72 0,52 34-1,1 72 1,-35 16 0,-54 19-1,-34-18 1,-18-71-1,17-17 17</inkml:trace>
  <inkml:trace contextRef="#ctx0" brushRef="#br1" timeOffset="182265.716">32773 6791 0,'0'0'0,"0"-18"15,0 1 1,18 17 0,-1 35-1,-17 53 1,18 36-1,-36 52 1,-17-17 0,-36 0 15,54-89-15</inkml:trace>
  <inkml:trace contextRef="#ctx0" brushRef="#br1" timeOffset="182665.955">33020 7091 0,'18'-18'0,"-36"36"0,36-53 15,-1 35-15,-34 0 47,-19 0-47,-17 35 16,1 0-1,-1 18 17,17 0-17,19 0 1,17-36-16,17 54 15,54-18 1,-1 0 0,-17 0-1,-17-36 1,-54-17 31,18-17-47,-18-1 15</inkml:trace>
  <inkml:trace contextRef="#ctx0" brushRef="#br1" timeOffset="184979.141">27711 8449 0,'0'0'0,"-18"0"16,18-18-1,-18 18 1,-17-17 0,0 17-1,17-18 1,36 18 31,-1 0-32,19 18-15,70-1 16,70 19 15,-105-36-31,158 35 16,-17-17-1,-18-1 1,0 1 0,-71-1-1,36 1 1,35-18 0,88 18-1,-53-1 1,-35-17-1,-17 0 1,-1 0 0,-17 18-1,-18-18 1,18 18 15,-18-18-15,18 0-1,17 0 1,36 0 0,35 0-1,-18 0 1,-53 0 0,-52 0-1,-1-18 1,36-17-1,-71 17 1,71 0 0,-36 1-1,-34 17 1,34 0 0,-35-18-1,-35 18 16,-18-17-15,1 17 0,-19 0 15,-17-18 47,0 0-62,-17 18-16,17-35 15,-18 17-15</inkml:trace>
  <inkml:trace contextRef="#ctx0" brushRef="#br1" timeOffset="189022.303">27393 9066 0,'-17'0'31,"17"-17"-15,-18 17-1,0 0 1,1 17 0,17 1-1,-53 53 1,0 17 0,35-71-16,-17 54 15,0-18 1,17-35-1,18-54 17,0 19-32,0-36 15,71-71 17,-1 54-17,-17 34 1,18 54-1,-36 35 1,18 17 0,0 36-1,-18-70 1,-17 17 0,-1-36-1,1-17-15</inkml:trace>
  <inkml:trace contextRef="#ctx0" brushRef="#br1" timeOffset="189289.43">27869 8908 0,'-17'-36'0,"34"72"0,-34-89 15,-18 0 1,17 53-1,-17 53 1,17 35 0,-17 35-1,-1-17 1,1 0 0,17-53-1,18 0 1</inkml:trace>
  <inkml:trace contextRef="#ctx0" brushRef="#br1" timeOffset="190004.412">27958 9172 0,'0'-17'15,"-18"17"16,0 0-31,-52 35 16,17 18 0,35 0-1,1 17 1,52-17 0,53-35 15,-53-18-31,36-18 15,-18-35 1,-53-35 0,-53 0-1,-35 35 1,35 53 0,35 0-1</inkml:trace>
  <inkml:trace contextRef="#ctx0" brushRef="#br1" timeOffset="190337.067">28469 8943 0,'0'0'15,"18"-18"-15,-18 1 16,17-1-1,-69 53 17,16 36-17,-17 17 1,53 18 0,0 0-1,-17-18 1,17-35-1,0-36-15,0 1 16,53-18 0,-18-35-1</inkml:trace>
  <inkml:trace contextRef="#ctx0" brushRef="#br1" timeOffset="190519.942">28452 9190 0,'-36'0'16,"107"17"-16,-106-34 0,-71-1 16,70 1-1,54 17 1,53 0 0,17-36-1,-35 36-15</inkml:trace>
  <inkml:trace contextRef="#ctx0" brushRef="#br1" timeOffset="190868.748">28610 9190 0,'36'0'0,"34"0"31,-17 0-15,-18-35 0,-17-18-1,-18 35 1,-53 18 0,-18 18-1,19 52 1,16 1-1,36-1 1,36 1 0,16-36-1,19-35 1,-18-17 0</inkml:trace>
  <inkml:trace contextRef="#ctx0" brushRef="#br1" timeOffset="191152.347">29051 9225 0,'71'-123'32,"-71"87"-17,0 19 1,-18 17 0,-35 176-16,71-317 15,-18 159-15,0 52 16,0-35-1,0 36 1,18-18 0,-18 0-1,-36-35 1,-34-1 0,-54-17-1,124-17 1</inkml:trace>
  <inkml:trace contextRef="#ctx0" brushRef="#br1" timeOffset="191869.4">30145 9243 0,'0'0'0,"35"-18"15,-17 0 1,17-17 0,-35 18-1,-18-1 1,-52 18 0,-1 0-1,-35 35 1,1 18-1,52 18 17,35-1-17,53-17 1,36-35 0,-1-18-1,-17-35 1,-35-1-1,-18 1 1,-18 35 15,18-18-15,0 1 0</inkml:trace>
  <inkml:trace contextRef="#ctx0" brushRef="#br1" timeOffset="192768.013">30304 9366 0,'-18'18'15,"0"0"-15,1-18 16,-1 17 0,-17 1-1,-1-1 1,-16-17 0,-19-17-1,-17-36 1,17-35-1,36-1 1,35 1 0,-18 0-1,18 18 1,36 34 0,34 19-1,18 17 1,-35 17-1,-35 19 1,-18 16 15,-18 19-15,-52-18 0,-18 35-1,-1-35 1,36-18-1,1 36 1,52-1 0,17-52-1,54-18 1,17 0 0,18-35-1,17-36 1,1-17-1,-54-18 1,-17 36 15,-35 17-15,-18 70 15,0 1-31</inkml:trace>
  <inkml:trace contextRef="#ctx0" brushRef="#br1" timeOffset="194297.033">30780 9207 0,'0'-35'31,"0"0"-15,0 53 31,-18-1-47,18 18 15,-17-17-15,-19 88 16,1-18-1,0 89 1,-1-36 0,36-36-1,-17-52 1,17-35 15,0-53-15,17-53-1,-17 35-15</inkml:trace>
  <inkml:trace contextRef="#ctx0" brushRef="#br1" timeOffset="194547.395">30780 9207 0,'17'-35'16,"19"-35"-1,-19 52-15,19 0 16,-142 159-16,282-264 15,-105 176 1,-54 17 0,-52 1-1,-18-36 1,36-17-16,-89 35 16,35-53 15,54 0-16</inkml:trace>
  <inkml:trace contextRef="#ctx0" brushRef="#br1" timeOffset="194847.483">31097 9243 0,'53'0'31,"-123"0"-31,87 0 0,72 17 16,-37 36-1,-34 36 1,-53-37 0,-18-16-1,18-36 1,-1 0 0,36-36 15,53-52-16,35 18 1,18-1 0,-18 18-1,-52 36-15</inkml:trace>
  <inkml:trace contextRef="#ctx0" brushRef="#br1" timeOffset="195162.493">31644 9155 0,'0'0'32,"-17"0"-32,-19 0 15,-17 52 1,18-34-16,0 53 16,52 17 15,19-53-16,52 18 1,-18-53 0,1-70-1,-36-19 1,-35 19 0,-35 17-1,-18 35 1,18 18-1</inkml:trace>
  <inkml:trace contextRef="#ctx0" brushRef="#br1" timeOffset="195745.669">32120 9207 0,'0'0'0,"0"-35"16,-17 18 15,-1 17-31,-35 17 16,36 18-1,17 18 1,0-35 0,52 0-1,1-18 1,-17-53-1,-1 0 1,-35 18 0,0 17-1,0 36 1,-53 34 0,0 90-1,18 16 16,-18 36-15,0 0 0,0-52-1,18-54 1,-18-35 0,35-36-1,-17-52 1,35-53-1,18-36 1,52-52 0,36 0-1,17 34 1,-105 107 0</inkml:trace>
  <inkml:trace contextRef="#ctx0" brushRef="#br1" timeOffset="196077.766">32279 9190 0,'0'17'31,"18"-17"-31,-18 18 16,0 35-1,0 18 1,0-18-1,-18 17 1,1-70 15,17-35-15,0-18 0,35-35-1,-18 70 1,36-53-1,0 36 1,-35 18 0</inkml:trace>
  <inkml:trace contextRef="#ctx0" brushRef="#br1" timeOffset="196495.074">32755 9207 0,'0'-35'16,"0"18"0,-53 17-1,-17 0 1,52 0-16,-70 17 16,35 36-1,53 18 1,35-18 15,36-18-15,0-35-1,-19-35 1,1-18 0,-17-18-1,-19 36 1,-17 52-1,-17 54 1,-1 0 0,36-1-1,-1-35 1,1-17 0</inkml:trace>
  <inkml:trace contextRef="#ctx0" brushRef="#br1" timeOffset="196992.097">32967 9419 0,'35'-53'15,"-35"18"1,18-36 0,-71 248-16,53-195 0,53-158 0,-35 123 15,17 0 1,35 53-1,1 18 1,-36-1 0,1 54-1,-36-1 1,0-17 0,-18-53-1,18-35 16,53-18 1,0-18-17,-36 54-15,36-18 16,36 35 0,-72 35-1,-17 35 1,-17 1-1,-36 17 1,0-35 0,17 0-1</inkml:trace>
  <inkml:trace contextRef="#ctx0" brushRef="#br1" timeOffset="197310.767">33778 9278 0,'18'-35'0,"-36"70"0,36-106 31,-18 19-15,18 34-1,-36 18 16,0 18-15,18-1 0,-17 1-16,17 35 15,-18 17 1,18 1 0,-17-1-1,-1-52 1,-70 0-1,-36-36 17</inkml:trace>
  <inkml:trace contextRef="#ctx0" brushRef="#br1" timeOffset="202434.424">25929 10142 0,'0'0'0,"0"-17"16,-17 17 31,-1 0-32,0 17-15,-17 36 16,-36 18-1,18 17 1,-17 35 0,35-17-1,-18 18 1,35 17 0,0-106-1,18-17 1,18-89-1,17-17 1</inkml:trace>
  <inkml:trace contextRef="#ctx0" brushRef="#br1" timeOffset="202633.351">25788 10283 0,'-35'-35'16,"35"0"-16,-36-18 15,125 194-15,-178-300 0,107 142 16,35 175-16,-88-316 0,88 140 16,105 18-1,-87 0 1,17 18 0,-53-18-1</inkml:trace>
  <inkml:trace contextRef="#ctx0" brushRef="#br1" timeOffset="202833.905">25717 10442 0,'0'0'0,"-88"53"16,71-35-1,34-1 1,54-17-1,17 18 1,18-18 0,-18-35-1</inkml:trace>
  <inkml:trace contextRef="#ctx0" brushRef="#br1" timeOffset="203149.397">26176 10442 0,'0'0'15,"0"18"17,18 17-17,-18 18 1,0-35-16,0 52 16,0 1-1,-18-1 1,18-52-1,0-36 1,0-35 0,53-35-1,35-35 1,0 35 0,-17 52-1,0 19 1</inkml:trace>
  <inkml:trace contextRef="#ctx0" brushRef="#br1" timeOffset="203465.688">26723 10389 0,'0'18'0,"-53"0"31,106-54-31,-177 124 16,54-17-1,35-18 1,17-18-16,36 36 16,52-18-1,18-53 1,-17-53 0,-18-18-1,-53-35 1,-18 1-1,-52 87 1,-1 18 0</inkml:trace>
  <inkml:trace contextRef="#ctx0" brushRef="#br1" timeOffset="204165.179">27023 10654 0,'0'53'16,"0"-36"-1,0 1 1,0 0 78,0-36-32,0 0-62,-18 1 16,0-18-1,18-54 1,36-17 0,17 54-1,17 52 1,18 70 0,-17 18-1,-36-17 1,-35-18-1,18-36 1,-18-34 0,0-1-16,0-35 31,35-35-15,0 35-1,18-17 1,-17 52-16,-1 18 15,71 70 1,-89 19 0,-34 52-1,-54-18 1,1-35 0,17-52-1,35-36 1,36-18-16</inkml:trace>
  <inkml:trace contextRef="#ctx0" brushRef="#br1" timeOffset="204815.026">28804 10372 0,'0'-18'31,"-17"0"-15,-1 18 15,0 18-15,1 0-16,-36 52 15,18 54 1,-18-1 0,35 1-1,0-36 17,1-53-17,17-17 1,0-71-1,0-18 1,0 1-16</inkml:trace>
  <inkml:trace contextRef="#ctx0" brushRef="#br1" timeOffset="205096.982">28734 10301 0,'17'-35'16,"19"-18"-1,17 53 1,-195 159-16,372-265 16,-424 141-16,458-17 15,-228 52 1,-36-17 0,-36-18 15,-52-17-16,-35 0 1,52-1 0,36-17-1,52 0-15</inkml:trace>
  <inkml:trace contextRef="#ctx0" brushRef="#br1" timeOffset="205595.635">29545 10407 0,'0'-35'16,"0"17"15,0 0-31,0 1 16,-18 17-1,-52 0 1,-36 35 0,53 0-1,-17 53 1,34 54 0,36-54-1,0-53 1,53 53-1,35-52 1,36-54 0,-1-35-1,-34 0-15</inkml:trace>
  <inkml:trace contextRef="#ctx0" brushRef="#br1" timeOffset="208126.012">25523 11377 0,'0'0'0,"-17"0"16,-1 0-1,36 0 17,17 0-17,-17 18-15,123-18 16,18 17-1,35 1 1,53-18 0,35 0-1,-18 0 1,1 0 0,-53 18-1,52-1 1,-52-17-1,52 18 17,36-18-17,-35 18 1,-71-18 0,-18 0-1,-17 0 1,35 0-1,-18 0 1,-34-18 0,-19 0-1,53 1 1,-87 17 0,52 0-1,-71 0 1,-70-18 62,0 0-62,0 1-1</inkml:trace>
  <inkml:trace contextRef="#ctx0" brushRef="#br1" timeOffset="211054.427">25294 11906 0,'0'0'0,"0"-17"15,0-1 1,0 36 46,0-1-62,0 1 16,-35 105 0,-18 36-1,-18 0 1,54-124-16,-19 36 16,-16-1-1,34-52 1,18-53-1,35-1 1</inkml:trace>
  <inkml:trace contextRef="#ctx0" brushRef="#br1" timeOffset="211320.04">25224 11942 0,'17'-36'0,"1"19"0,17-36 31,-105 264-31,228-458 16,-316 389-16,352-284 0,-124 160 16,1 17-1,-36 54 1,-53-19 0,-52-35-1,-18 1 1,17-19-1,18-17 1</inkml:trace>
  <inkml:trace contextRef="#ctx0" brushRef="#br1" timeOffset="211653.013">25665 11959 0,'35'-35'16,"0"0"15,0 35-15,-158 88-16,141-106 0,123-17 0,-124 88 15,1 53 1,-18-1 0,0-52-1,0-35 1,0-71 15,18-53-15,17 0-1,0 18 1,-35 71 0,18-1-16,-1 18 15,1 0 1</inkml:trace>
  <inkml:trace contextRef="#ctx0" brushRef="#br1" timeOffset="212086.181">26229 11906 0,'0'0'0,"0"-17"15,0-1 1,0 0-1,-18 18 1,-52 18 0,35 0-16,-1 17 15,-34 71 1,70-53 0,35 17-1,18-35 16,0-52-15,17-54 0,-17-17-1,-53 18 1,-17 70 0,-36 35-1,35 35 1,18-34-1,18 52 1,35-71 0,-18-17-1</inkml:trace>
  <inkml:trace contextRef="#ctx0" brushRef="#br1" timeOffset="212369.259">26811 11994 0,'0'-17'0,"0"34"0,0-52 16,-18 0-1,1 35 1,-54 18 0,1 52-1,17 1 1,35-1-1,36 1 1,35-1 0,35-52-1,18-36 1,-53-35 0</inkml:trace>
  <inkml:trace contextRef="#ctx0" brushRef="#br1" timeOffset="212685.982">27252 11747 0,'-18'-17'0,"36"34"0,-36-52 16,18 18 0,-17 17-1,-1 17 1,-17 36-1,0 35 1,-1 18 0,19 18-1,17-1 1,17-35 0,19-35-1,17-35 1,-36-18-16,36-35 15,-35 17-15</inkml:trace>
  <inkml:trace contextRef="#ctx0" brushRef="#br1" timeOffset="212850.995">27234 12030 0,'-35'-18'16,"-18"0"-1,71 18 1,70 0 0,-106 36-16,89-89 15,-36 53-15</inkml:trace>
  <inkml:trace contextRef="#ctx0" brushRef="#br1" timeOffset="213017.023">27517 11942 0,'0'70'31,"-18"18"-15,0-35 15,18 0-15,36-317-16,-89 528 15</inkml:trace>
  <inkml:trace contextRef="#ctx0" brushRef="#br1" timeOffset="213169.135">27622 11836 0,'18'-71'16,"-18"1"0,-18 211-1,18-265 1,0 142-1</inkml:trace>
  <inkml:trace contextRef="#ctx0" brushRef="#br1" timeOffset="213533.684">28028 11959 0,'0'0'16,"18"-17"-16,-18-19 15,0 19 1,-35-1 0,-1 18-1,-52 0 1,-18 88-1,53 0 1,36-17 15,52 35-15,36-36 0,87-34-1,-17-72 1,-88 19-16</inkml:trace>
  <inkml:trace contextRef="#ctx0" brushRef="#br1" timeOffset="213915.351">28593 12012 0,'-36'-70'16,"-69"52"0,52 36-1,-18 52 1,336-70-16,-565 88 15,317 0 1,54-17 0,0-53-1,-54-18 1,54-18 0,-18-53-1,-18-52 1,-17 17-1,-18 71 1,-18 70 0,18 53-1,0 1 1,35-1 0,36-53-1,35-17 1,-71-36-1</inkml:trace>
  <inkml:trace contextRef="#ctx0" brushRef="#br1" timeOffset="214181.424">29245 11853 0,'0'-53'16,"0"-52"-1,0 52 1,0 35-16,0 247 0,-17-493 15,-19 299 1,1 36 0,17 52-1,-17 18 1,18 18 0,-1-18-1,0-70 1,18-54-1</inkml:trace>
  <inkml:trace contextRef="#ctx0" brushRef="#br1" timeOffset="214515.023">29563 11994 0,'0'0'0,"0"-70"15,0 35 1,-18-1 0,0 36-1,-17 18 1,0 35 0,17 17-1,18 1 1,0 0-1,0-54-15,18 36 16,-18 0 0,-18 0-1,-88-35 1,-70-36 15,106 0-31</inkml:trace>
  <inkml:trace contextRef="#ctx0" brushRef="#br1" timeOffset="-189472.238">30110 10672 0,'0'-18'235,"-18"18"-220,0-18-15,18 1 16</inkml:trace>
  <inkml:trace contextRef="#ctx0" brushRef="#br1" timeOffset="-43353.673">13847 11712 0,'-18'18'16,"0"-18"0,1 0 15,17 17-31,17-17 125,1 0-125,0 0 16,17 0-1,18 0 1,0 0-1,-36 0 1,-34 0 109,-1 0-109,0 0-16,1 0 15,-1 0 1,0 0 0,1 0-1</inkml:trace>
  <inkml:trace contextRef="#ctx0" brushRef="#br1" timeOffset="33626.068">22490 900 0,'0'-18'31,"0"0"16,0 1-32,-18 17 1,-17 0 0,-36 0-1,-35 17 1,-17 19 0,35 16-1,35 19 1,35 0-1,71-18 1,35-18 0,36-35-1,-19-35 1,-69 17 0</inkml:trace>
  <inkml:trace contextRef="#ctx0" brushRef="#br1" timeOffset="34226.54">22825 600 0,'0'0'0,"17"-18"0,-17 0 15,0-17 1,0 18-1,-17 34 32,17 1-47,-36 35 16,1 35 0,-18 18-1,36-71 1,-36 71-16,-18-18 15,36 0 17,0-17-17,17-54 1,18-34 15,0-1-31,35-52 16,53-36-1,-17 35 1,0 18 0,-36 53-1,18 36 1,0 16 0,-36 54-1,-17-53 1,0 0-1,-17-18 17,-1-35-17,0 0-15</inkml:trace>
  <inkml:trace contextRef="#ctx0" brushRef="#br1" timeOffset="34707.687">23336 935 0,'0'0'0,"0"-35"16,0 17 31,-35 0-47,-18 36 15,35-18 1,-70 53 0,35 17-1,18 19 1,35-19 0,35-35-1,18-35 1,18-52-1,52-54 1,-70 53 0,-35 17-1,-36 54 17,-35 35-17,18 18 1,17-18-1,18-1 17,0-34-32</inkml:trace>
  <inkml:trace contextRef="#ctx0" brushRef="#br1" timeOffset="35023.503">23724 917 0,'0'0'0,"0"-17"0,0-19 16,0 19 0,-35 52 15,-36 71-15,19 0-1,-1 35 1,0 0-1,0-18 1,0-35 0,35-70-1,-17 17 1,17-17 0,18-36-1,0-52 1</inkml:trace>
  <inkml:trace contextRef="#ctx0" brushRef="#br1" timeOffset="35292.014">23689 900 0,'0'0'16,"35"-36"-16,-17 19 0,35-19 15,-36 36 1,1 0-16,0 36 15,-1 34 1,-17 18 15,-35-17-15,-35 0 0,-1-36-1,0-35 1,71-18-1</inkml:trace>
  <inkml:trace contextRef="#ctx0" brushRef="#br1" timeOffset="35639.78">24253 741 0,'36'-53'31,"-19"18"-31,-17-1 15,-17 72 17,-71 122-32,158-299 15,-105 212 1,52-71-16,-69 106 16,16-1-1,-17 19 1,18-1-1,17-17 1,18-18 0,18-52-1,35-36 1,35-53 0,-35 0-1</inkml:trace>
  <inkml:trace contextRef="#ctx0" brushRef="#br1" timeOffset="35823.269">24201 1005 0,'-36'-17'0,"1"-1"31,158 71-15,-175-71-16,16-17 15,72 35-15,16-18 16,-16 1-16</inkml:trace>
  <inkml:trace contextRef="#ctx0" brushRef="#br1" timeOffset="36188.546">24483 1005 0,'0'18'15,"17"-18"1,1 0 0,17 0-1,18-53 1,-17 18-1,-36 0 1,-18 17 0,-35 53-1,18-17 1,17-1-16,-35 54 16,53 17-1,0-17 1,35-1-1,-17-52 1</inkml:trace>
  <inkml:trace contextRef="#ctx0" brushRef="#br1" timeOffset="36487.896">24906 1005 0,'18'0'31,"-89"53"-31,159-106 0,-88 89 16,-35-72-16,70 125 16,-35-72-16,-17 54 15,-19-1 1,19-34 0,17-54 15,0 0-31,35-52 15,36-36 1,34 35 0,1 1-1,-17 35 1</inkml:trace>
  <inkml:trace contextRef="#ctx0" brushRef="#br1" timeOffset="36871.58">25453 935 0,'0'0'16,"0"-18"-1,-18 18 16,1 0-15,-1 0-16,-35 18 16,-17-1-1,52 1-15,0 35 32,18 18-17,36 17 1,-1-18-1,-18-17 1,-34-35 0,-89-18-1,0-18 1,36 1-16</inkml:trace>
  <inkml:trace contextRef="#ctx0" brushRef="#br1" timeOffset="37703.301">26017 1111 0,'0'0'0,"-17"0"15,17-17 17,17 17-1,1 0-16,70 0 1,-35 0-16,88 0 16,0 0-1,-70 0 1,-18 0 0,-36 0-1,-17-18 1,18 18-1,17-35 1</inkml:trace>
  <inkml:trace contextRef="#ctx0" brushRef="#br1" timeOffset="38434.958">27376 811 0,'0'0'16,"17"0"-16,-17 18 78,-17 0-78,17-1 16,-36 36-16,-17 53 31,-17 0-16,17-36 1,35-52-16,1 17 16,-1 1-1,71-36 17,35-18-17,-17 0 1,17 1-1,-35-1 1,17-35 0,-17 0-1,0-35 1,-35 35 0,-18 0-1,-18 53 32,-17 35-31,17 36-1,-17 35 1,0 17 0,-18 1-1,35-89-15,-35 36 16,18-54-1,0-17 1</inkml:trace>
  <inkml:trace contextRef="#ctx0" brushRef="#br1" timeOffset="39487.862">22172 1676 0,'-35'0'15,"70"0"-15,-88 0 0,53 17 16,18-17 15,35 18-15,88-18-1,53 35 1,35-17 0,177 17-1,-18-17 1,18 17-1,-159-17 1,141-1 0,70 19-1,1-19 1,-318-17-16,300 18 16,18 17-1,-54-35 1,-105 18 15,-106-18-15,-53 0-1,0 0 1,0 0 0,-17 0-1,-54 0 1,-52 0-1,0 0 1,-18-18 31,0 1-47</inkml:trace>
  <inkml:trace contextRef="#ctx0" brushRef="#br1" timeOffset="44825.353">22401 2434 0,'0'0'0,"-17"0"31,-1 0 94,18-17-109,-18 17-16,1-18 0</inkml:trace>
  <inkml:trace contextRef="#ctx0" brushRef="#br1" timeOffset="47504.91">22472 2417 0,'18'0'15,"-18"-18"17,0 0-17,-18 18 32,0 0-16,1 0 1,-1 0 46,0 0-63,1 0-15,-36-17 16,0 17 0</inkml:trace>
  <inkml:trace contextRef="#ctx0" brushRef="#br1" timeOffset="76557.681">22454 2417 0,'-17'0'109,"-1"0"172,0 0-265,1-18-1,-19 18 1</inkml:trace>
  <inkml:trace contextRef="#ctx0" brushRef="#br1" timeOffset="105179.68">22348 2452 0,'-17'-18'219</inkml:trace>
  <inkml:trace contextRef="#ctx0" brushRef="#br1" timeOffset="105539.576">22331 2434 0</inkml:trace>
  <inkml:trace contextRef="#ctx0" brushRef="#br1" timeOffset="106493.39">22313 2469 0,'-17'0'156,"17"-17"-125,0-1-15</inkml:trace>
  <inkml:trace contextRef="#ctx0" brushRef="#br1" timeOffset="109731.012">22437 2381 0,'-18'0'31,"0"0"48,18 18-79,-17 0 46,-1-18 236,18-18-267,0 0-15</inkml:trace>
  <inkml:trace contextRef="#ctx0" brushRef="#br1" timeOffset="110210.899">22437 2469 0,'0'-17'110,"0"-1"-95</inkml:trace>
  <inkml:trace contextRef="#ctx0" brushRef="#br1" timeOffset="110431.962">22454 2417 0,'0'0'16,"18"0"93,-18-18-93</inkml:trace>
  <inkml:trace contextRef="#ctx0" brushRef="#br1" timeOffset="110669.84">22472 2381 0,'0'18'15,"-18"-18"1,18 18 15,-17-1-15,-36-17-1</inkml:trace>
  <inkml:trace contextRef="#ctx0" brushRef="#br1" timeOffset="110728.601">22049 2469 0,'105'194'47</inkml:trace>
  <inkml:trace contextRef="#ctx0" brushRef="#br1" timeOffset="110853.682">22225 2963 0,'-18'36'63,"1"-54"-48,17-35 1,-141-406-16,317 812 16,-105-512-1,-142 459-15,159-652 0,-35 246 16</inkml:trace>
  <inkml:trace contextRef="#ctx0" brushRef="#br1" timeOffset="111069.776">22454 2364 0,'88'-36'31,"-52"19"-15,-36 34 0,0 36-1,0 18 1,0-1 0,-124-228-16,248 369 31,-124-193-16,-18-36 1,18 1-16</inkml:trace>
  <inkml:trace contextRef="#ctx0" brushRef="#br1" timeOffset="111568.677">22507 2328 0,'-17'18'63,"-1"0"-48,0-1 1,-17 54 0,0 17-1,-18 18 1,0 0-1,18-18 1,-1-18 0,19-34-16,17-19 15,-18 19 1,18-54 31,0-35-32,53-35 1,0-53 0</inkml:trace>
  <inkml:trace contextRef="#ctx0" brushRef="#br1" timeOffset="111917.673">22560 2311 0,'18'-18'15,"-36"36"-15,53-18 79,-17 17-64,0 19-15,35 34 16,-18 36 15,0-53-15,-35-35-16,18 52 15,-1-35 1,1-70 15,0-53-15,-1 53-16</inkml:trace>
  <inkml:trace contextRef="#ctx0" brushRef="#br1" timeOffset="112417.62">22983 2275 0,'0'0'31,"-17"0"-31,17 18 16,-35 0-1,-18 52 1,0 1 0,0-1-1,35-34 1,18-72 15,18 19-31,35-71 16,17-1-1,1 36 1,-36 36 0,-17 17-16,-1 0 15,1 35 1,-18 36 0,0 34-1,0 19 1,-18-1 15,-17 1-15,17-1-1,-17-70 1,35-35 0,35-53 15,-17 17-31,17 0 15</inkml:trace>
  <inkml:trace contextRef="#ctx0" brushRef="#br1" timeOffset="112833.37">23460 2540 0,'0'0'15,"-18"0"1,0 0 0,1 18-1,-18 52 1,-18 1 0,17 35-1,19-18 1,34-18-1,54-52 1,17-36 0,0-35-1,-17-70 1,-54-1 0,-52 54-1,-53 35 1,17 35-1,19 35 17</inkml:trace>
  <inkml:trace contextRef="#ctx0" brushRef="#br1" timeOffset="113149.915">24007 2611 0,'0'0'16,"0"-18"15,-18 18-31,-53 35 16,1 0-1,-18 54 1,35-19-1,35 18 17,36-17-17,35-18 1,52-53 0,1-18-1,-70 1-15,-1-19 0</inkml:trace>
  <inkml:trace contextRef="#ctx0" brushRef="#br1" timeOffset="113432.367">24342 2346 0,'0'-18'0,"17"1"16,-34 70-1,17-71-15,17 0 31,-17 71-15,-17 53-16,-19 18 31,1 17-15,0-36 0,0-16-1,35-72-15,-18 36 16,18-70-1</inkml:trace>
  <inkml:trace contextRef="#ctx0" brushRef="#br1" timeOffset="113765.129">24465 2611 0,'0'-36'15,"0"107"-15,0-106 0,0-36 16,0 89 15,-18-1-15,1 1-1,-18 17 1,-1 18 0,-17 18-1,53-18 1,0 17-1,18 1 1,17-18 0,-35-36-16,36 1 15,-1-18 1,-18 0 0,1-35-1</inkml:trace>
  <inkml:trace contextRef="#ctx0" brushRef="#br1" timeOffset="115479.46">25559 2540 0,'-18'18'32,"18"-1"-1,-18-17-15,36 0 62,0-17-63,-1 17-15,1-18 0,17 0 16,1-17 0,-19 0-1,-34 35 16,-36 0-15,-53 17 0,71 1-16,-36 35 15,0 18 1,54-1 15,17 1-15,35-1-1,0-52 1,-17-18 0,17-35-1,-17-18 1</inkml:trace>
  <inkml:trace contextRef="#ctx0" brushRef="#br1" timeOffset="116144.888">25612 2469 0,'35'-35'16,"-35"18"0,-18 17 15,-17 0-16,-53 35 1,35 0 0,-53 36-1,36 17 1,34 0 0,36-53-1,36 36 1,34-36-1,1-35 1,17-35 0,0-53-1,-17-53 1,-71 70 0,17 53-1,-34 36 1,-1 17-1,-17 36 1,35 52 0,0-52-1,35-18 1,35-53 15,-52 0-31</inkml:trace>
  <inkml:trace contextRef="#ctx0" brushRef="#br1" timeOffset="116528.759">26017 2364 0,'-17'0'16,"17"-18"15,17 18-16,19-18 1,-1-17 0,-53 53 31,1-18-32,-19 35 1,-17 53-1,18 53 1,-18 18 0,0 0-1,0-53 1,18-18 0,17-71-16,1 19 15,-1-36 1</inkml:trace>
  <inkml:trace contextRef="#ctx0" brushRef="#br1" timeOffset="116710.909">25841 2805 0,'0'-18'16,"0"0"-16,18 1 15,-36 87 1,71-176-1,-106 195-15,194-213 16,-53 71 0,0-53-16</inkml:trace>
  <inkml:trace contextRef="#ctx0" brushRef="#br1" timeOffset="116960.624">26300 2240 0,'0'18'31,"-18"-1"-15,36-52-16,-89 176 15,36-35 1,-1 18 0,1 17 15,35-88-31,-35 17 15,17 36 1,18-71 0,53-52-1</inkml:trace>
  <inkml:trace contextRef="#ctx0" brushRef="#br1" timeOffset="117176.407">26335 2699 0,'0'0'0,"-35"0"16,-18 0-1,123-18 32,-17 0-47,0-17 16,18 18-1</inkml:trace>
  <inkml:trace contextRef="#ctx0" brushRef="#br1" timeOffset="117509.888">26635 2681 0,'0'18'15,"17"-18"17,1-18-32,17-17 15,-35-18 1,0 0 0,-17 35-1,-36 36 1,-18 17 15,-17 89-15,70-18-1,18-36 1,36 18 0,-1-70-16</inkml:trace>
  <inkml:trace contextRef="#ctx0" brushRef="#br1" timeOffset="117808.679">26952 2734 0,'35'-71'15,"-17"71"1,-18 18 0,-88 70-16,194-158 0,-177 105 0,142-17 15,-71-1-15,0 71 31,0-17-15,0-18 0,0-35-1,0-36 1,0-35 0,70-88-1,19 0 1,-19 35-1,36 53 1</inkml:trace>
  <inkml:trace contextRef="#ctx0" brushRef="#br1" timeOffset="118193.151">27587 2787 0,'18'0'15,"-1"0"1,1-18 0,0-35-1,-1 0 1,-17 18-1,-17 18 1,-19 34 0,1 36-1,0 53 1,35-18 0,0 0-1,18-52-15,17 17 16,35-36 15,1-17-15</inkml:trace>
  <inkml:trace contextRef="#ctx0" brushRef="#br1" timeOffset="118508.075">28011 2716 0,'0'-35'16,"0"70"-1,0-52 1,0 70 0,17 17-1,1-52-15,-18 35 16,17 17 0,1-52-1,0-18 1,17-18-1,36-52 17,17-1-17,-18-17 1,-52 53 0,0-1-16</inkml:trace>
  <inkml:trace contextRef="#ctx0" brushRef="#br1" timeOffset="118840.641">28522 2734 0,'0'0'16,"0"-18"15,0 1-15,18 17-16,-1-53 15,-17 35-15,0-17 32,0 17-17,-17 18 1,-36 36 0,0 34-1,18 18 1,35 18-1,0-18 1,53-35 0,-18-53-16</inkml:trace>
  <inkml:trace contextRef="#ctx0" brushRef="#br1" timeOffset="119140.473">28857 2699 0,'35'-18'16,"-17"71"0,-71-71-1,53 1-15,53 140 16,-53-70 0,0 18-1,-18-54 1,18-70 15,0-17-15,36-54-1,17 19 1,-18 16 0,-17 54-1</inkml:trace>
  <inkml:trace contextRef="#ctx0" brushRef="#br1" timeOffset="119639.611">29139 2522 0,'-35'194'63,"70"-141"-32,-35-300-31,18 512 0,17-265 16,-17 0-16,53-18 15,17-70 1,0-35 0,-70 70-1,-18 17 16,-18 36-15,-35 53 0,0 71-16,0 35 31,18 17-15,-18 53-1,0-88 1,18-52-1,-18-37 1,-35-34 0,35-36-1,17-52 1,107-89 0,35 71-1</inkml:trace>
  <inkml:trace contextRef="#ctx0" brushRef="#br1" timeOffset="120056.036">30427 2699 0,'0'-36'31,"0"19"-31,0-1 16,-35 1-1,-36 17 1,36 0-16,-36 35 15,-52 53 1,52 0 0,36 18 15,70-35-15,36-18-1,-18-53 1,106-36-1,-89-17-15</inkml:trace>
  <inkml:trace contextRef="#ctx0" brushRef="#br1" timeOffset="120521.227">30709 2258 0,'0'-18'15,"-35"-52"1,17 70-1,1 17 1,87 54-16,-176-71 16,106 53-1,-17 35-15,-18 71 32,-1 35-17,1-89 1,35-34-1,-18-53 1,18-71 15,18 35-31,17-88 16,36-17 0,-1 52-1,-17 89 1,-17 88-1,-19 0 1,-17-18 0,0-18 15,-17-34-15,17-54-1</inkml:trace>
  <inkml:trace contextRef="#ctx0" brushRef="#br1" timeOffset="120887.656">31062 2628 0,'0'-17'0,"-70"-1"31,52 36-31,-35 34 16,18 19-1,35 0 1,176-248-16,-317 389 16,176-195-1,-17-17 1,0-17-16,17-54 31,-18-17-15,1 53-1,-18 88 17,0-36-32,0 36 15,35 35 1,-17-52 0,0-36-1</inkml:trace>
  <inkml:trace contextRef="#ctx0" brushRef="#br1" timeOffset="121175.459">31450 2628 0,'18'-70'15,"-1"-71"1,-17 105 15,-17 54-15,-19 52-1,-16 142 1,16-88 0,-17 70-1,212-565-15,-353 830 16,141-389 0,0-17-1,18-35 1,35-36-1,0 1-15</inkml:trace>
  <inkml:trace contextRef="#ctx0" brushRef="#br1" timeOffset="121436.283">31556 2417 0,'18'-36'16,"17"-17"-1,18 36 1,0 34 0,-18 72-1,-17 52 1,-71-18 0,-194-193-16,476 175 0,-317-34 15,35-441-15,0 793 16,-18-441-1,54 18 1</inkml:trace>
  <inkml:trace contextRef="#ctx0" brushRef="#br1" timeOffset="121737.057">31944 2152 0,'0'0'16,"0"-18"0,-18 71 31,1 0-47,-19 71 15,1 52 1,0-17-1,-18-36 1,35-35 0,18-35-1</inkml:trace>
  <inkml:trace contextRef="#ctx0" brushRef="#br1" timeOffset="121935.802">31803 2628 0,'88'88'0,"-176"-176"15,53 35 1,17 36-16,18-1 16,18 0-1,87 18 1,-16-17-1,-72 17 1</inkml:trace>
  <inkml:trace contextRef="#ctx0" brushRef="#br1" timeOffset="122269.769">32138 2540 0,'-18'0'16,"36"0"0,0-18-1,17-17 1,-17 0 0,-18 0-1,-18 35 1,-35 17-1,-18 71 1,54-52-16,-18 69 16,35-34-1,0 17 1,35-17 15,18-36-31</inkml:trace>
  <inkml:trace contextRef="#ctx0" brushRef="#br1" timeOffset="122584.542">32508 2575 0,'18'-17'16,"-18"34"15,0 19-31,-18 52 16,18-212-16,-35 371 15,18-212-15,-19 18 16,1 0 0,35-70 15,18-54-15,-1 36-16,71-53 15,106-106 16,-88 105-15,-53 54 0</inkml:trace>
  <inkml:trace contextRef="#ctx0" brushRef="#br1" timeOffset="123533.456">22966 3457 0,'0'0'16,"-35"0"-16,-1 18 16,1-18-1,53 0 17,17 0-17,141 0 1,159 17-1,71 1 1,-88 0 0,-230-18-16,35 0 15,54-18 1,-71 0 0,52-17-1,54 0 1</inkml:trace>
  <inkml:trace contextRef="#ctx0" brushRef="#br1" timeOffset="123932.505">27058 3475 0,'0'0'0,"-35"0"0,-1-18 16,-34 18 0,35 0-1,52 0 1,71 0-1,107 35 17,104-17-17,142-18 1,71 0 0,-124 0-1,-123 0 1,-195-18-1,1-17 1</inkml:trace>
  <inkml:trace contextRef="#ctx0" brushRef="#br1" timeOffset="124415.207">30850 3563 0,'0'0'0,"-53"18"15,1-1 1,87 1 31,0 0-47,18-18 0,176 35 15,106-17 1,54-1 15,-54-17-15,-141 0 0,-106 0-1,-53-17 1,-35-1-1</inkml:trace>
  <inkml:trace contextRef="#ctx0" brushRef="#br1">13476 10213 0,'0'-18'31,"18"18"-15,-36 0 187,18-17-187,-18 17 15,1 0-16,-18 0 1,-71 0 0,18-18-16</inkml:trace>
  <inkml:trace contextRef="#ctx0" brushRef="#br1">8625 11130 0,'0'-18'16,"0"1"15,18 17 16,0 17 141,-18 1-173,17 0 1,1-18 78,0-18-79,17 0-15,35-52 16,-17 35-16,194-142 16</inkml:trace>
  <inkml:trace contextRef="#ctx0" brushRef="#br1">24624 5345 0,'35'0'16,"-17"-18"-1,-1 18-15,19-18 31,-19 18-15,1 18 15,0 35-15,-18-36-16,17 36 16,19 0-1,-1-17 1,53-19-1,18-17 1,35-53 0,-88 18-16,88-53 15,-53 35-15,106-88 16,-53 35 0,-52 53 15,-37 35-16,1 18-15</inkml:trace>
  <inkml:trace contextRef="#ctx0" brushRef="#br1">29104 6809 0,'0'0'15,"0"-18"1,18 18 31,-18 18 0,0-1-47,0 1 15,0 0-15,0-1 0,0 1 16,35-1-1,18-17 1,53-17 0,35-36 15,-71 18-31,72-54 16,-54 19-16,176-107 15,-52 19 1,-88 52-1,-54 53 1,18 18 0</inkml:trace>
  <inkml:trace contextRef="#ctx0" brushRef="#br1">30180 10266 0,'0'0'0,"-18"0"0,18-18 0,-17 18 15,-1-17 1,18-1 31,18 0-16,17 18-15,-17 0-16,52 18 15,1 0 1,-36 17 0,-17-18-1,-18 1 1,0 0-16,-35 35 16,-18 0-1,0-1 1,0 37-1,0 17 1,18-1 15,52 54-15,54-53 0,17-36-1,18-34 1,-18-54-1,-17-17 1,-19-36 0,-34 36-16,0-18 15,-1 35 1,-34 18 15,-19 53-15,19 18-1,-1-36-15,1 53 16,-54 54 15,18 34-15,18 18 0,0 35-1,-18-35 1,-89 0-1,1-88 1,18-35 0,35-18-1,0-53 1,-71-71 0,106 36-16,-71-53 15</inkml:trace>
  <inkml:trace contextRef="#ctx0" brushRef="#br1">21220 2205 0,'0'0'0,"0"-18"15,-18 18 17,18 18 30,0-1-46,18 1-1,-1 0 1,1-1-16,-18 1 16,35 35-1,0 0 1,1 17-1,-19-34-15,1 17 16,-18-18 0,18-35-1,-18 18 1,0-36 31,0 0-32,0 1 1,17-19 0,19-17-1,-1-17 1,71-18 0,70-18-1,53 0 1,-17 18-1,-71 35 1,-70 18 0,-54 35-1,1 0 1,-18-18-16,18 18 16,-36-18 124,0 1-124,1 17-16</inkml:trace>
  <inkml:trace contextRef="#ctx0" brushRef="#br1">459 13106 0,'-18'-18'15,"18"0"32,0 36 47,18-18-94,-1 18 0,36 35 16,-18 0 15,18-1-15,-17 1-1,-19-17 1,1-36-1,-18-18 32,18 0-31,-1-52 0,1 35-16,35-54 15,53-17 1,35-17-1,-53 52 1,35-17 0,-70 53-1,-17 0 17,-19 35-1,-17-18 0,18 18-15,17-18-1,0-17-15</inkml:trace>
  <inkml:trace contextRef="#ctx0" brushRef="#br1">24642 5274 0,'0'-18'31,"-18"18"-15,18-17-1,0 34 79,0 1-78,0 0-16,18 35 15,-18-36-15,35 54 32,-35-18-17,0 0 1,0-18 0,17 0-1,1-35 48,0 0-63,-1 0 15,1 0 1,35-17 0,17-1-1,-52 0-15,106-17 16,17-18-1,35 0 17,0 0-17,-17 18 1,-124 17 0,-17 18-1,-18-17 32,0-1-31,-18 0-1,1 1-15,-1-1 16,-17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5:03:29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7073 864 0,'18'0'16,"-18"-17"-1,17 17-15,-17-18 16,0 0 0,0 1-1,-17 17 1,-54 0-1,-35 17 1,-35 19 0,0 17-1,0 35 1,53 18 0,88 17 15,18-17-16,70-18 1,0-17 0,35-71-1,-52 0 1,17-53 0,18-18-1,-71 36-15</inkml:trace>
  <inkml:trace contextRef="#ctx0" brushRef="#br0" timeOffset="699.965">7373 512 0,'0'0'0,"0"-18"0,0-17 16,-18 52 31,18 1-47,0 17 15,-17 53 1,17-52-16,0 52 16,-18 71 15,18-71-16,0 35 1,-18-17 0,18-18-1,-17-35 1,17-35 0,0-36-1,17-52 1,19-36-1,-1 0 1,0 35 0,18 71-1,-17 36 1,-1 34 0,-18 1-1,-17-18 1,0 0 15,18-18-15,-18-17-1</inkml:trace>
  <inkml:trace contextRef="#ctx0" brushRef="#br0" timeOffset="1215.979">8061 1005 0,'0'0'0,"0"-35"15,0 17 1,-18 18 15,-52 0-15,-18 0-1,-18 53 1,70 0 0,-16 18-1,69 17 1,71-53-1,1-35 1,-1-53 0,-18-35-1,-52 35 1,-18 36 0,-35 52-1,-18 18 16,35 17-31,18-34 32,0 34-17,35-52 1,1-18-16</inkml:trace>
  <inkml:trace contextRef="#ctx0" brushRef="#br0" timeOffset="1597.924">8537 970 0,'0'0'15,"0"-18"-15,0 1 16,-17 34 46,-1 1-62,18 0 0,-18 52 32,1 19-17,17 34 1,0 0 0,0 19-1,-18-37 1,0-34-1,-17-18 1,0-35 0,0-36-1,35 0-15,0-17 16,17-53 0</inkml:trace>
  <inkml:trace contextRef="#ctx0" brushRef="#br0" timeOffset="1930.901">8520 935 0,'0'0'0,"0"-18"16,17 18 15,18 0-16,18 18 1,-17-1 0,-36 36-1,0 0 1,-18 18 0,-35-18-1,-17 0 1,17-36-1,17-17 1,36-17 0</inkml:trace>
  <inkml:trace contextRef="#ctx0" brushRef="#br0" timeOffset="2364.865">8908 617 0,'0'0'0,"0"-35"16,0 17 0,0 36 30,0 0-30,0-1-16,0 36 16,-18 35 15,0 1-15,18 16-1,0-16 1,0 17-1,0-18 1,0-18 0,0-34-1,18-36 1,0 0-16,35-53 16</inkml:trace>
  <inkml:trace contextRef="#ctx0" brushRef="#br0" timeOffset="2563.856">8925 970 0,'0'0'0,"-17"0"16,-36 0-1,35 0 1,106-18 15,-35 1-15,-35-1-16</inkml:trace>
  <inkml:trace contextRef="#ctx0" brushRef="#br0" timeOffset="2979.968">9225 1023 0,'18'-18'47,"-1"18"-32,-17-17-15,18-1 16,0-35-1,-18 36 1,-18 17 0,-17 0-1,-1 52 1,1 19 0,35 0-1,0-1 1,0 1-1,18-18 1,-1-18 0,36-35 15,0-35-15,-17 17-16</inkml:trace>
  <inkml:trace contextRef="#ctx0" brushRef="#br0" timeOffset="3278.868">9701 935 0,'0'-18'16,"0"36"-16,18-36 16,-18 36-1,0 17 1,18 36 0,-36-1-1,-17-17 1,-1 0-1,36-35 1,-17-18-16,17-18 16,17-52-1,36-19 17,36-17-17,-1 36 1,-35 17-1,-53 35-15</inkml:trace>
  <inkml:trace contextRef="#ctx0" brushRef="#br0" timeOffset="3712.303">10231 1041 0,'0'0'0,"-18"17"16,0 1 0,1-18-1,17 18 1,70-18 31,-52 0-47,17 0 0,53 0 15,0 0 1,-52 0 0,-19-18-1,-17-17 1</inkml:trace>
  <inkml:trace contextRef="#ctx0" brushRef="#br0" timeOffset="4509.313">10777 829 0,'0'0'0,"-17"18"16,-1-1-1,36-17 32,-1 0-31,19-17-16,-19-1 16,54-35-1,-18-35 1,-18 53-1,-17 17 1,-18 36 15,0 35-15,-18 17 0,18 18-1,-18 36 1,18-18-1,0 17 1,-17-17 0,-1-36-1,0-17 1,1-35 0,-18-18 15,-18-18-16,0-17 1,0 17 0,35 18-1,36 0 17,-1 0-32,36 0 15,88 0 1,53 0-1,-17 0 1,-142 0-16,36 0 16,-54 0-1,1-17 1,-18-1 0,-35 1 15,35-1-31</inkml:trace>
  <inkml:trace contextRef="#ctx0" brushRef="#br0" timeOffset="5258.239">6879 1870 0,'0'0'0,"-17"0"15,-19 0 1,54 0 15,0 0-15,123 0 0,-71 0-16,71-18 15,124 18 1,35-18-1,-71 1 1,-105-1 0,-72 18-1,-52-17 17,0-1-17,18 0 1</inkml:trace>
  <inkml:trace contextRef="#ctx0" brushRef="#br0" timeOffset="5940.89">9490 1587 0,'0'0'0,"-36"0"0,-52 0 16,0 18-1,17 0 1,19-18-1,16 17 1,54-17 31,0 18-31,70-18-16,141 0 15,-105 0 1,140-18-16,371-17 31,-123 17-15,-160-17-1,-140 0 1,-88 17 0,-72 1-1,-34 17 1,-36 0 31,1 0-32,-1 0-15</inkml:trace>
  <inkml:trace contextRef="#ctx0" brushRef="#br0" timeOffset="23514.196">1182 2575 0,'0'0'0,"0"-17"16,0-1-1,0 36 63,0-1-62,0 1-16,0 35 16,0 35-1,-18 35 1,-17-17-1,17-17 1,1-19 0,-1-35 15,18-52-15,0-1-1,0-52 1,0 34-16</inkml:trace>
  <inkml:trace contextRef="#ctx0" brushRef="#br0" timeOffset="23780.385">882 2540 0,'-18'-106'16,"36"53"0,70 18 15,18 0-15,0 35-1,-36 0 1,-34 0-1,-36 17-15,-36 1 16</inkml:trace>
  <inkml:trace contextRef="#ctx0" brushRef="#br0" timeOffset="24012.978">582 3122 0,'0'0'0,"0"35"0,-35 18 15,35-17 1,70-36 0,36 0 15,18 0-15,-89-18-16,71-17 15,0-1 1</inkml:trace>
  <inkml:trace contextRef="#ctx0" brushRef="#br0" timeOffset="24479.922">1393 3034 0,'0'18'15,"0"-1"1,0 1 0,-17 17-1,17-17 1,0-36 46,0 0-62,0-17 16,0 18-16,17-72 16,1 54-1,53 0 1,-1 35 0,1 53-1,-36 0 1,-35 17-1,-18 1 1,-17-36 0,35-17 15,0-36 0,18 0-31</inkml:trace>
  <inkml:trace contextRef="#ctx0" brushRef="#br0" timeOffset="24911.127">2064 2469 0,'0'0'0,"0"-17"0,17-18 15,1 35 1,-18 52 31,0 1-47,0 36 31,-35 34-15,-1 0-1,1-17 1,18 0 0,-1-71-16,0 36 15,18-36 1,0 1 0,53-36-1,18-18 1,17-17-1,-53-18 1</inkml:trace>
  <inkml:trace contextRef="#ctx0" brushRef="#br0" timeOffset="25128.07">2011 2893 0,'0'0'0,"-71"0"16,54 0 0,34 0-1,19-18 1,52 18 0,0-35-1,-70 35-15</inkml:trace>
  <inkml:trace contextRef="#ctx0" brushRef="#br0" timeOffset="25477.296">2399 2875 0,'0'0'0,"18"0"16,-1 18-1,1 17 1,-1 0 0,-17 18-1,0-17-15,0 16 16,0-16 0,0-54 30,18 0-46,17-52 16,-17 35-16,17-36 16,1 0-1,-36 36 1</inkml:trace>
  <inkml:trace contextRef="#ctx0" brushRef="#br0" timeOffset="25859.669">2857 2840 0,'0'0'0,"-17"0"16,-18 0-1,-18 53 1,35-18 0,0 53-1,18 0 1,71-35 15,-1-35-15,-17-53-1,-17-18 1,-19-35 0,-17-1-1,-17 36 1,-36 53 0,35 0-16</inkml:trace>
  <inkml:trace contextRef="#ctx0" brushRef="#br0" timeOffset="26508.855">3475 2857 0,'0'0'0,"-18"-17"31,1 17-15,-54 0 0,0 17-1,-17 54 1,18 0-1,70-1 1,53-17 0,35-35-1,35-36 1,-17-35 0,-18-53-1,-17-70 16,-36 105-31,0-123 16,-35 53 0,0 71-1,-17 70 17,-18 70-17,35 36 1,-18 88-1,0-70 1,1-1 0,-1-35-1,18-17 1,0-36 0,0-17-1,18-36 1</inkml:trace>
  <inkml:trace contextRef="#ctx0" brushRef="#br0" timeOffset="27008.427">3933 2752 0,'0'0'0,"0"17"47,0 1-47,-17 17 15,17 36 1,0-1 0,17-17 15,19-17-31,17-19 31,17-17-15,18-53-1,1-17 1,-36-19 0,-18 1-1,-35 71-15,0-1 16,-35 53 15,17 36-15,18-36-16,0 18 15,0 18 1,0-1 0,0-35-1</inkml:trace>
  <inkml:trace contextRef="#ctx0" brushRef="#br0" timeOffset="27391.004">4727 2734 0,'0'0'0,"0"-35"16,0 17-1,-17 0 1,-19 36 0,-17 35-1,0 18 1,18 17-1,18 0 17,17-35-17,0-35-15,35 52 16,35-52 0,1-18-1,-1-18 1,-52 0-16</inkml:trace>
  <inkml:trace contextRef="#ctx0" brushRef="#br0" timeOffset="27790.179">5098 2293 0,'0'0'0,"-18"0"16,18 18 15,0-1-15,0 54-1,0 52 1,-18 18-1,1-17 1,-19-1 0,19-17-1,17-88-15,0 35 16,35 17 0,18-70-1,18-17 1,17-54 15,-71 54-31</inkml:trace>
  <inkml:trace contextRef="#ctx0" brushRef="#br0" timeOffset="27956.402">5027 2822 0,'0'0'16,"-18"0"-16,-17 0 15,70-17 1,18-1 0,-17 18-16,69-35 15,-34 17 1</inkml:trace>
  <inkml:trace contextRef="#ctx0" brushRef="#br0" timeOffset="28139.444">5450 2699 0,'0'0'0,"18"0"0,-18 17 32,0 19-17,0-1-15,-18 35 16,1-34 0,-1 34-1,18-34 1,-18-36-16</inkml:trace>
  <inkml:trace contextRef="#ctx0" brushRef="#br0" timeOffset="28306.152">5521 2487 0,'0'-35'0,"0"70"0,0-141 15,-18 53 1,1 53-1,-1 36 1,18-19 0</inkml:trace>
  <inkml:trace contextRef="#ctx0" brushRef="#br0" timeOffset="28707.328">5874 2752 0,'-18'-18'31,"18"36"-31,-35 35 16,0 17-1,17 18 1,18-52 0,0-1-1,53 0 1,0-17 0,0-53-1,-18-36 1,-35-35-1,-18-35 1,-35 106 0,18 52-1,35 19 1</inkml:trace>
  <inkml:trace contextRef="#ctx0" brushRef="#br0" timeOffset="29057.053">6103 3087 0,'0'0'0,"18"0"0,-18-18 16,0 1 0,0-19-1,0-17 1,35-53-1,18 1 1,35 52 0,18 70-1,-71 1-15,36 17 16,-36-17-16,18 70 16,-35 0-1,-36-17 1,-17-1-1,-18-34 1,35-36 15</inkml:trace>
  <inkml:trace contextRef="#ctx0" brushRef="#br0" timeOffset="31317.392">7585 2593 0,'0'-18'31,"0"1"-15,0 34 31,0 1-32,0 17-15,-18-17 16,18 17-16,-35 89 16,17-1-1,-17 1 1,0-1 0,35-35-1,0-35 1,35-18-1,35-35 1,36-70 0,-18 17-1</inkml:trace>
  <inkml:trace contextRef="#ctx0" brushRef="#br0" timeOffset="31516.078">7514 2999 0,'0'0'0,"-17"0"16,-19 0-1,19 0 1,87 0 15,-17 0-15,53-36-1</inkml:trace>
  <inkml:trace contextRef="#ctx0" brushRef="#br0" timeOffset="31818.023">7937 2875 0,'0'0'0,"-35"0"31,18 18-31,-36 35 31,0 17-15,53-34-16,17 34 16,36-17-1,18-35 1,17-18 0,-35-36-1,-35-34 1,-36-18-1,-70 17 1,0 71 0,52 18-1</inkml:trace>
  <inkml:trace contextRef="#ctx0" brushRef="#br0" timeOffset="32449.534">8961 2963 0,'0'18'0,"-18"0"16,0-1 0,1 19-16,-1 16 15,18 1 1,0-17-1,0-54 32,35-35-31,1-53 0,16-70-1,1 35 1,-17 35-16,-19 35 15,19 18 1,-19 53 0,18 89-1,-17 34 1,0 1 0,-18-1-1,17-17 16,-17-36-15,36-17 0,-19-53-1</inkml:trace>
  <inkml:trace contextRef="#ctx0" brushRef="#br0" timeOffset="32632.276">9031 3052 0,'0'0'0,"-35"0"0,-36 0 16,54 0-1,34 0 1,1 0-16,70-18 16,18 0-1,-53 1 1</inkml:trace>
  <inkml:trace contextRef="#ctx0" brushRef="#br0" timeOffset="33080.763">9490 2857 0,'0'0'15,"0"-17"-15,-18 17 0,0 0 16,1 0-1,-18 17 1,17 36 0,18 36-1,0-54 1,18 35 0,34-34-1,19-36 1,17-36 15,0-52-15,-35 0-1,-17 17 1,-19 36 0,-52 106 15,35-54-31,-18 36 15,18 53 1,0-71 0,18 1-1,0-36 1</inkml:trace>
  <inkml:trace contextRef="#ctx0" brushRef="#br0" timeOffset="33532.343">10142 2328 0,'0'-17'0,"0"34"47,0 1-47,0 0 15,-17 52 1,-19 18 0,1 36-1,0-1 1,0 1-1,17-1 1,18-105 0,0 35-1,0 17 1,53-34 0,53-36-1,0-36 1,-18-17-1,-53 18-15</inkml:trace>
  <inkml:trace contextRef="#ctx0" brushRef="#br0" timeOffset="33697.233">10178 2805 0,'-18'-18'0,"36"36"0,-71-36 16,70 18 31,19 0-47,17-18 15</inkml:trace>
  <inkml:trace contextRef="#ctx0" brushRef="#br0" timeOffset="34046.076">10442 2663 0,'0'0'0,"-17"0"31,-1 18-31,0 17 16,-17 54 0,17-1-1,18 0 1,18-17-1,35-36 1,0-35 15,-36-18-31,19-17 16,-1-71 0,-35 0-1,-35 18 1,-18 53-1,0 35 1,35 0-16</inkml:trace>
  <inkml:trace contextRef="#ctx0" brushRef="#br0" timeOffset="34728.576">10654 2840 0,'0'17'15,"0"1"1,-18 0-16,18-1 15,0 19-15,-17 34 16,-1-17 0,0-18-1,18-52 17,18-18-17,0-54 1,-1 1-1,19 18 1,-1 52 0,18 53 15,-18-17-31,0 35 16,18 35-1,-35-70 1,-1-18-1,1-36 1,0 1 0,17-53-1,53-18 1,18 71 0,-35 35-1,34 70 1,-52 18-1,-53 1 1,-35-1 0,-18-35 15,36-53-15</inkml:trace>
  <inkml:trace contextRef="#ctx0" brushRef="#br0" timeOffset="35213.243">11853 2805 0,'0'0'0,"0"-18"0,-17-17 15,-19 17 1,-34 0 0,-1 36 15,1 35-31,52 53 31,36-18-15,52-35-1,1-35 1,-18-18 0,0-53-1,-18-36 1,0-16 0,-35 87-1,0 36 1,-17 70-1,17 0 1,0 18 0,0-89-1,17 1 17</inkml:trace>
  <inkml:trace contextRef="#ctx0" brushRef="#br0" timeOffset="35695.025">12241 2170 0,'0'-18'31,"-17"18"-31,-1 18 32,18-1-17,0 18 1,-35 71-1,0 18 1,-18 35 0,17-1-1,19-34 1,17-18 0,17-53-1,1-36-15,17 18 16,36-35-1,-1 0 1,-17-52 0,-35 16-1</inkml:trace>
  <inkml:trace contextRef="#ctx0" brushRef="#br0" timeOffset="35877.184">12083 2681 0,'0'0'0,"-18"0"0,-35-18 31,53 1-15,18 17-16,70-18 16,0 1-1,-35-1 1</inkml:trace>
  <inkml:trace contextRef="#ctx0" brushRef="#br0" timeOffset="36094.402">12629 2611 0,'0'0'0,"0"17"16,0 18 15,-35 36-16,35-53-15,-17 35 16,-36 35 0,17-53-1,19-17 1,17-54 0</inkml:trace>
  <inkml:trace contextRef="#ctx0" brushRef="#br0" timeOffset="36258.395">12682 2381 0,'0'0'0,"0"-17"0,0-1 15,0-17-15,-17-1 16,-19 36 0</inkml:trace>
  <inkml:trace contextRef="#ctx0" brushRef="#br0" timeOffset="36692.35">12947 2628 0,'0'-17'15,"0"-1"1,-18 36 31,1 17-47,-36 35 16,0 1-1,35 17 16,53 0-15,36-35 0,-36-53-16,18 18 15,53-53 1,-53-36 0,-35-35-1,-18 0 1,-36 18-1,-34 53 1,17 35 0,53 18-16</inkml:trace>
  <inkml:trace contextRef="#ctx0" brushRef="#br0" timeOffset="37092.2">13388 2946 0,'0'0'0,"0"17"32,-18-17-17,1-17 1,17-19-1,0-34 1,53-36 0,35-17-1,0 34 1,0 54 0,-53 35-16,36 71 15,-36 52 16,-35 1-15,-35-1 0,-36-35-1,54-52 1,-19-36-16</inkml:trace>
  <inkml:trace contextRef="#ctx0" brushRef="#br0" timeOffset="38174.08">1640 3581 0,'0'0'0,"-35"-18"15,0 18 1,0 0 0,17 0-1,0 0 1,177-18 15,-71 18-15,0 0-16,248-35 15,87 35 1,106-18 0,36 1-1,-142 17 1,-88-18-1,-53 1 17,-70-1-17,-71 0 1,-70 18 0,-36 0-1,-35-17 32,17 17-31</inkml:trace>
  <inkml:trace contextRef="#ctx0" brushRef="#br0" timeOffset="38755.693">7585 3563 0,'0'0'16,"-18"0"-16,0 0 0,-17 0 15,53 0 32,17 0-31,36 0-1,-18 0-15,193 0 16,1 18 0,-88-18-1,-88 0 1,-54-18 0,1-17-1,-18 17 1</inkml:trace>
  <inkml:trace contextRef="#ctx0" brushRef="#br0" timeOffset="39467.155">9842 3492 0,'0'0'0,"-35"0"0,-18 0 31,18 0-15,-18-17 0,18 17-1,17 0 1,18-18-1,35 18 17,71 0-17,106 0 1,-36 18 0,177-18-1,212 0 1,-354 0-16,407 0 15,-19 0 1,-87 0 15,-177-18-15,-141-17 0,-88 0-1,-53-1 1,-36 19-1</inkml:trace>
  <inkml:trace contextRef="#ctx0" brushRef="#br0" timeOffset="87927.099">635 4322 0,'0'0'0,"-18"0"110,18 17-79,0 1-15,-17 17-16,-1 36 31,-17-1-16,35-35-15,-18 36 16,18 0 0,0-36-1,18-35 1,35-35 0,35-36-1,0-35 1,-35 36-1,-35 34 1,-18 54 15,0 0-15,0 17 0,0 18-1,0-36-15,17 54 16,19-36-1,16-17 1,19-36 0,0-17-1,-1-88 1,-70-1 0,-17 36-1,-36 35 1,0 53-1,0 18 1,53-1 0</inkml:trace>
  <inkml:trace contextRef="#ctx0" brushRef="#br0" timeOffset="88494.301">1341 4092 0,'0'-35'0,"0"17"16,0 36 31,0 0-47,0 17 15,0-18-15,0 89 16,0 0 0,0 0-1,0-35 1,0-19 15,-18-16-15,18-72 15,18-52-15,34 0-1,1 18 1,18 52 0,-36 18-16,71 35 15,-53 0 1,0 36-1,-35 0 1,-1-1 0,-17-17-1,0-35 1,0-36 15,35 18-31</inkml:trace>
  <inkml:trace contextRef="#ctx0" brushRef="#br0" timeOffset="88976.524">2205 4374 0,'-18'-17'0,"36"34"0,-36-52 15,18 0 1,0 17-1,-17 18 17,-1 0-32,-53 18 15,1 35 1,-1 17 0,18 1-1,53-53 1,0 17-1,71 0 1,-1-35 0,1-53-1,-53 18 1,-1 0 0,-17 17-1,-17 36 1,-1 17-1,18 18 1,18 0 0,-1-18-1,19-35 1,-19 0 0</inkml:trace>
  <inkml:trace contextRef="#ctx0" brushRef="#br0" timeOffset="89324.92">2469 4092 0,'0'0'0,"0"-35"16,0 0 0,0 52 15,0 19-16,0 52 1,0-18 0,0-52-16,-17 88 15,17-18 1,0 0 0,0-17-1,35-1 16,-17-70-15,35 0 0,0-35-1,-1-36-15</inkml:trace>
  <inkml:trace contextRef="#ctx0" brushRef="#br0" timeOffset="89492.49">2452 4374 0,'0'0'0,"-18"0"0,-35 18 16,71-18 15,0 0-31,34 0 16,19-18-1</inkml:trace>
  <inkml:trace contextRef="#ctx0" brushRef="#br0" timeOffset="89892.949">3881 4463 0,'0'-18'31,"-18"0"-31,18 36 47,0 0-31,0 35-1,0 17 1,-18 1 0,1-36-1,-36-17 1,17-36-1,36 0-15</inkml:trace>
  <inkml:trace contextRef="#ctx0" brushRef="#br0" timeOffset="90024.948">3881 4339 0,'0'-35'0,"0"0"16,0 105-16,0-158 15,17 88 16,1 0-31</inkml:trace>
  <inkml:trace contextRef="#ctx0" brushRef="#br0" timeOffset="90374.135">4233 4357 0,'18'0'0,"-36"0"0,36-18 16,-18-17-1,-18 53 32,-17 17-47,0 18 16,35 0 0,35 17-1,0-17 1,-17-18-1,0 1 17,-18-19-32,-71 1 15,0 0 1,1-1 0,35-17-1,52-17 1</inkml:trace>
  <inkml:trace contextRef="#ctx0" brushRef="#br0" timeOffset="90889.694">5397 4621 0,'0'0'0,"-17"18"0,-1 0 16,-17 35-1,17-18 1,18-18 0,0-52 15,18 18-31,17-54 15,36-70 1,-1 35 0,36-88-1,-35 88 1,-54 71 0,-17 88-1,0 35 1,0 36-1,0-19 17,0 19-17,0-18 1,18-36 0,0-17-1,17-53 1,-35-18-16</inkml:trace>
  <inkml:trace contextRef="#ctx0" brushRef="#br0" timeOffset="91074.332">5486 4551 0,'0'0'0,"-36"0"0,-52 0 15,71 0 1,69 0-1,19 0 1,-36 0 0,71-18-1,0-17 1</inkml:trace>
  <inkml:trace contextRef="#ctx0" brushRef="#br0" timeOffset="91520.797">5891 4427 0,'-17'0'0,"-1"0"16,18 18-1,-18-18 1,1 35 0,17-17-16,0 17 15,0 36 1,0-54-1,53 19 1,-18-36 15,18-36-15,0 1 0,-18-35-1,0-19 1,-35 54-1,-17 70 17,-1 36-17,18-18 1,0 17 0,18-34-1,-1-36 1</inkml:trace>
  <inkml:trace contextRef="#ctx0" brushRef="#br0" timeOffset="91888.073">6491 3986 0,'0'0'0,"-18"0"16,18 18-1,-35 0 1,0 35 0,0 17-1,-1 18 1,19-52-16,17 34 15,0 54 1,0-36 15,17-18-15,1-17 0,17-35-1,1-36 1,-1-35-1</inkml:trace>
  <inkml:trace contextRef="#ctx0" brushRef="#br0" timeOffset="92054.958">6244 4427 0,'0'0'0,"-53"-17"15,159-1 32,-71 0-47,71 1 16</inkml:trace>
  <inkml:trace contextRef="#ctx0" brushRef="#br0" timeOffset="92370.175">6667 4304 0,'0'0'0,"-35"0"31,0 18-15,17-1-16,-17 36 15,35 18 1,18-18 0,35-1-1,17-16 1,1-36-1,-18-53 1,-53-35 0,-18-1 15,-35 37-15,18 34-1,17 18-15</inkml:trace>
  <inkml:trace contextRef="#ctx0" brushRef="#br0" timeOffset="93168.278">7038 4445 0,'0'18'32,"0"-1"-32,0 1 15,0 0 1,0 34 0,0-34-16,0 17 15,0-52 48,0-1-63,18-17 15,-18 0 1,52-36-16,1 0 31,0 36-15,18 35-1,-36 53 1,-17 18 0,-1-1-1,1-52 1,0-36 0,-1-17-1,1-36 1,17 1 15,1 35-15,34 52-16,-35 36 15,-17 35 17,-53 0-17,17-35 1,-17-17-1</inkml:trace>
  <inkml:trace contextRef="#ctx0" brushRef="#br0" timeOffset="93668.908">7885 4357 0,'0'0'15,"0"-18"-15,17-17 16,-70 35 31,0 0-32,0 18 1,-35 34 0,71-34-16,-1 17 15,18 54 1,71-37 0,-1-52-1,1-17 1,-18-54-1,-1 18 1,-52 18 0,0 70 15,0 18-15,18 0 15,-18-35-31,35 35 15,18-18 1,-35-35-16</inkml:trace>
  <inkml:trace contextRef="#ctx0" brushRef="#br0" timeOffset="94068.789">8484 4022 0,'-17'-36'31,"34"72"-31,-34-89 0,-1 53 16,0 0 15,1 53-16,-19 17 1,-16 18 0,-1 18-1,35-53-15,0 53 16,1-35 0,17 34-1,35-34 1,18-53-1,35-18 1,0-53 0,-35 0-1</inkml:trace>
  <inkml:trace contextRef="#ctx0" brushRef="#br0" timeOffset="94233.904">8326 4427 0,'-36'0'15,"72"0"-15,-107-17 16,36 17 0,88-18-1,52 0 1,1-17 0,-35 18-1</inkml:trace>
  <inkml:trace contextRef="#ctx0" brushRef="#br0" timeOffset="94400.642">8678 4304 0,'-17'0'0,"52"0"16,-53 0-16,36 18 0,-18-1 16,-18 18-1,1 18 1,-1 0 15,18-17-31,0-19 31,-18-52-15</inkml:trace>
  <inkml:trace contextRef="#ctx0" brushRef="#br0" timeOffset="94541.104">8767 4163 0,'0'0'0,"0"-36"15,0 19 1</inkml:trace>
  <inkml:trace contextRef="#ctx0" brushRef="#br0" timeOffset="94900.565">9066 4322 0,'0'0'0,"-17"-18"16,-19 18 0,-16 0-1,-1 53 1,17 17 0,36 1-1,53-18 1,-17-18-1,34-35 1,1-35 0,-54-18-1,-17-53 1,-35 36 0,-18 34 15,-17 36-16,52 18-15</inkml:trace>
  <inkml:trace contextRef="#ctx0" brushRef="#br0" timeOffset="95266.253">9155 4568 0,'0'0'0,"17"0"16,1 18-1,-1-36 1,1-17 0,-18-18-1,0-17 1,53-54 0,0 71-1,35 71 16,-17 0-15,35 52 0,-54 36-1,-52-53 1,-35 35 0,-18-53-1,18-17 1</inkml:trace>
  <inkml:trace contextRef="#ctx0" brushRef="#br0" timeOffset="95680.74">9895 4198 0,'0'-18'0,"0"36"0,0-71 15,0-17 1,36 17 0,34 17-1,1 54 1,-18 53 0,-36-36-1,-17 35-15,0 36 16,-35-35-1,-35-18 17,34-18-32</inkml:trace>
  <inkml:trace contextRef="#ctx0" brushRef="#br0" timeOffset="95832.053">9895 4533 0,'-17'35'16,"34"-70"-16,-34 106 15,34-36 1,1-17-1,0-18 1,-1 0 0,-17-18-1,0 0 1</inkml:trace>
  <inkml:trace contextRef="#ctx0" brushRef="#br0" timeOffset="123005.614">1005 5733 0,'0'0'0,"18"0"16,-18-18 0,0 0-1,0 1 32,-18 17-31,18 17 15,0 1-15,-17 17-1,17-17-15,0 52 16,-18 19-1,0 34 1,1-52 0,-1-18-1,18-36 1,0-87 15,18-71-15</inkml:trace>
  <inkml:trace contextRef="#ctx0" brushRef="#br0" timeOffset="123305.038">564 5627 0,'0'0'0,"-70"0"16,-18-18 0,70 1-1,89 17 1,70 0 0,35 0-1,18 0 1,-35-18-1,-53-35 1,-71 35 0</inkml:trace>
  <inkml:trace contextRef="#ctx0" brushRef="#br0" timeOffset="123753.945">1305 5433 0,'0'0'0,"0"17"31,0 19-16,0-1 1,0-17-16,18 70 16,-18 18-1,0-1 1,0 19 0,-35-36-1,17 0 1,18-70-1,0-36 1,18-52 0,35-36-1,17-18 17,89 36-17,-89 71 1,1 70-1,-18 17 1,-53 36 0,0 0-1,-35 0 1,17-71 0,18-17-1,18-54 1</inkml:trace>
  <inkml:trace contextRef="#ctx0" brushRef="#br0" timeOffset="124119.896">1993 5944 0,'0'18'31,"18"-18"-16,-1 0 1,1 0-16,0 0 16,-1 0-16,19-35 15,-1-18 1,-17 0 0,-18 18-1,-18 35 1,-35 17-1,-18 36 1,19 18 0,52 17-1,17 18 17,54-89-17,17-17-15</inkml:trace>
  <inkml:trace contextRef="#ctx0" brushRef="#br0" timeOffset="124669.957">3246 5768 0,'0'0'0,"0"-18"16,-36 18-1,36-17 1,-17 17 15,17 17 1,0 1-32,0 17 15,-18 71 1,0 35-1,1 18 1,17-106-16,-18 88 16,0-53-1,1-17 17,-1-18-32,1-53 31,-1-36-16,18-34 1,0 52-16</inkml:trace>
  <inkml:trace contextRef="#ctx0" brushRef="#br0" timeOffset="124968.898">3157 5874 0,'0'0'0,"0"-36"0,36-16 15,17-1 1,17 35 0,54 18-1,-1 35 1,-35 18 15,-52 18-15,-72 17-1,-34-18 1,-1 1 0,18-36-1,36-17-15,-1-18 16</inkml:trace>
  <inkml:trace contextRef="#ctx0" brushRef="#br0" timeOffset="125318.58">3810 5891 0,'0'0'0,"0"-17"0,35-1 16,1 18 15,-1 0-15,0 71-1,-35 17 1,-18 0 0,-17-17-1,18-36 1,17-53 0,0 1-1,0-54 1,17 53-16,36-105 15,0 35 1,0 35 0,-35 35-1</inkml:trace>
  <inkml:trace contextRef="#ctx0" brushRef="#br0" timeOffset="125717.446">4357 5803 0,'0'0'0,"0"-17"16,-18 17-1,1 0 1,-36 35-1,0 35 1,53 19 0,0-1-1,53-18 1,-18-52 0,-17-18-16,34-18 31,-34-35-16,-18-35 1,-18 18 0,-52 17-1,35 35 1</inkml:trace>
  <inkml:trace contextRef="#ctx0" brushRef="#br0" timeOffset="126049.16">4815 5821 0,'0'0'0,"0"-18"15,-35-17 16,17 35-15,-17 0 0,-18 53-1,0 0 1,18 35 0,35 0-1,35 18 1,36-53-1,35-71 1,17-35 0</inkml:trace>
  <inkml:trace contextRef="#ctx0" brushRef="#br0" timeOffset="126466.189">5221 5874 0,'0'0'0,"-35"0"32,35-18-1,17 18-15,19-18-1,-1-17 1,-17 0-1,-18 0 1,-36 17 0,19 18-16,-54 18 15,1 17 1,34 18 0,19 35-1,17-17 16,0-54-31,35 54 16,18-18 0,17-36-1,1-17 1,-36-17-16</inkml:trace>
  <inkml:trace contextRef="#ctx0" brushRef="#br0" timeOffset="126865.932">5697 5750 0,'0'0'0,"0"-17"0,18-19 16,-36 36 31,1 0-32,-1 0 1,18 36 0,0 17-1,0-1 1,0-34-16,0 17 16,35 36-1,-17-18 1,-18-36-1,0 19 1,-53-19 0,0 1-1,-17-18 1,-1 0 0,36 0-1</inkml:trace>
  <inkml:trace contextRef="#ctx0" brushRef="#br0" timeOffset="127265.136">5874 5803 0,'0'0'16,"17"0"-16,36-53 15,-17 36 1,-19-1-1,-17 0 1,-35 18 15,17 18-15,-17 0 0,35 17-1,0 18 1,0-36-1,35 36 1,-17 18 0,0-18-1,-18 0 1,-36-18 0,-52-17-1,0-18 1,17 0-16</inkml:trace>
  <inkml:trace contextRef="#ctx0" brushRef="#br0" timeOffset="128064.198">7197 5786 0,'0'-18'15,"0"0"1,-18 18 0,-35-17-1,18 17-15,-53 53 16,35-1-1,35 54 1,71-35 15,53-18-15,0-36 0,-18-87-1,-88-18 1,-35-1-1,-18 19 1,0 52 0,53 1-1</inkml:trace>
  <inkml:trace contextRef="#ctx0" brushRef="#br0" timeOffset="128497.825">7620 5609 0,'0'-17'16,"18"-1"0,17-53-1,-17 1 1,-18 34-1,0 19-15,-18 17 16,-35 0 0,18 35-1,-18 18 1,18 53 0,17 0-1,18 35 1,-18 0-1,1 0 1,17-17 15,-18-36-15,18-35 0,0-89 15,0 19-31</inkml:trace>
  <inkml:trace contextRef="#ctx0" brushRef="#br0" timeOffset="128663.106">7497 5909 0,'0'0'16,"0"-18"-16,35-17 15,35 17 1,36-17-1,-18 0 1</inkml:trace>
  <inkml:trace contextRef="#ctx0" brushRef="#br0" timeOffset="130525.889">8837 5768 0,'0'0'0,"18"0"15,-1-18 1,-17 1 0,0-1-1,0 0 1,-70 18 31,35 0-47,-36 36 15,-17 17 1,35-1 0,53 1-1,17 36 1,54-37 0,0-34 15,34-53-16,-16-18-15</inkml:trace>
  <inkml:trace contextRef="#ctx0" brushRef="#br0" timeOffset="130876.029">9172 5697 0,'0'0'0,"0"-17"15,-17 17 1,-19 0-1,1 0 1,17 17-16,1 1 16,-19 88-1,36-36 1,36-17 0,34-17 15,1-54-16,-36-17 1,0-54 0,-52-16-1,-1 69 1,-35 19 0,36 17-1,-1 35 1</inkml:trace>
  <inkml:trace contextRef="#ctx0" brushRef="#br0" timeOffset="131242.003">9419 5891 0,'18'36'15,"-1"-36"1,-17-18-1,0 0 1,-17-35 0,-1-17-1,36-18 1,70 17 0,0 71-1,18 18 1,17 52-1,-87 1 1,-36-1 0,-18 19-1,18-72-15,-35 36 16,0 0 0</inkml:trace>
  <inkml:trace contextRef="#ctx0" brushRef="#br0" timeOffset="131674.321">10107 5715 0,'0'0'0,"18"-18"15,-18 1 1,0 34 31,17 1-47,1 35 16,17 35-1,-17-17 1,-18-36-1,18 18 1,-18-36 0,52-17-1,-16-35 1,-1-18 0,18-53-1,0 1 1,-36 87-1,-17 0 1,-35 18 0</inkml:trace>
  <inkml:trace contextRef="#ctx0" brushRef="#br0" timeOffset="132057.734">10583 5768 0,'18'0'16,"0"0"15,-1-18-15,1 1-1,0-1 1,-1-35-1,-17 35 1,0 1-16,-17 17 16,-19 0-1,-17 53 1,18 0 0,35 17-1,18 36 1,35-35 15,0-54-15,-36-17-16</inkml:trace>
  <inkml:trace contextRef="#ctx0" brushRef="#br0" timeOffset="132374.535">10954 5733 0,'0'0'0,"17"0"0,19-18 15,34 36 1,-17 17 0,-18 18-1,-35 0 1,0-18 0,-17 0-1,-1-35 1,18-53-1,0 0 17,35-52-17,-17 52 1,-18 0 0,-35 53-1</inkml:trace>
  <inkml:trace contextRef="#ctx0" brushRef="#br0" timeOffset="132823.739">11624 5362 0,'0'0'0,"35"-35"15,-17 35 1,0 0 0,-18 53 15,0-18-16,-36 36 1,19-54-16,-19 72 16,1-1-1,17 18 1,1-18 0,17-18-1,0 1 1,35-54 15,53-17-15,18-52-1,-35-37-15</inkml:trace>
  <inkml:trace contextRef="#ctx0" brushRef="#br0" timeOffset="133039.171">11659 5680 0,'0'0'0,"-70"0"15,87 0 32,1 0-47,70 0 16,-17-18-1,-36 0 1</inkml:trace>
  <inkml:trace contextRef="#ctx0" brushRef="#br0" timeOffset="133205.266">12012 5592 0,'35'0'16,"-17"0"-1,-18 52 16,0-16-15,0 17 0,-35-18-1,-18-17 1</inkml:trace>
  <inkml:trace contextRef="#ctx0" brushRef="#br0" timeOffset="133354.815">11942 5380 0,'0'0'16,"0"-35"0</inkml:trace>
  <inkml:trace contextRef="#ctx0" brushRef="#br0" timeOffset="133853.774">12294 5715 0,'0'18'16,"0"-1"-1,0 1 1,0 0-16,-17 17 16,17-18-1,-18-34 16,18-18-15,0-18 0,18 17-16,-1 1 15,54-53 1,17 53 0,18 52-1,0 54 1,-53 17-1,-36-17 1,-34 17 0,-1-53 15</inkml:trace>
  <inkml:trace contextRef="#ctx0" brushRef="#br0" timeOffset="134486.218">13282 5574 0,'0'0'0,"-18"-18"16,-52 18-1,-54 36 1,36 16-1,71 19 1,52 0 15,35-54-31,19-17 32,-1-53-17,-35-17 1,-18-18-1,-17 52 1,-89 89 31,53-18-47,-17 54 16,18-54-16,-19 141 15,19 36 1,17 17-1,-18-35 1,-17-35 0,-18-88 15,-18-54-15,1-17-1,34-35 1,36-18-1,0-53 1,89-105 0,34 87-1,-17 18 1,0 18 0,-71 70-16</inkml:trace>
  <inkml:trace contextRef="#ctx0" brushRef="#br0" timeOffset="135367.826">14658 5627 0,'0'0'0,"18"-18"16,-18 1-1,17-19 1,-34 1 0,-54 17-1,-17 1 1,-18 34 15,18 36-15,17 0-1,71 53 1,88-35 0,18-36-1,0-35 1,-35-18 0,-1-52-1,-17-19 1,-53 54-1,-53 70 32,53-17-47,0 0 0,0 35 16,18 0 15,-1-36-31</inkml:trace>
  <inkml:trace contextRef="#ctx0" brushRef="#br0" timeOffset="135735.28">14940 5821 0,'18'-35'31,"-18"17"-15,17 18-16,-17-35 15,36-18 1,-36 35-16,17-35 16,72-35-1,-19 70 1,1 18 0,-1 36 15,-35 17-16,-17 35 1,-36-18 0,1-17-1,17-18 1,0-17 0,17-36-1</inkml:trace>
  <inkml:trace contextRef="#ctx0" brushRef="#br0" timeOffset="136350.877">15716 5556 0,'0'-17'16,"0"34"-16,-17-34 0,-19 17 31,-17 35-15,53 0-1,0 36 1,36-18 0,17-36-1,35-17 1,18-17 0,35-54-1,-35-17 1,-36 17-1,-52 18 1,-71 71 15,18 0-31,-36 70 16,0 18 0,19 52 15,16 54-16,1 0 1,0-1 0,-53-34-1,-18-124 1,17-53 0,1-18-1,53-35 1,35-53-1,53-35 1,141-70 0,-53 87-1,-35 36 1,-71 70 0</inkml:trace>
  <inkml:trace contextRef="#ctx0" brushRef="#br0" timeOffset="137398.127">16951 5627 0,'18'0'31,"-18"17"-16,0 1 1,0 17 0,0 18-1,-18 0 1,18-35 0,0-36 15,0-35-16,18-17 1,35-18 0,17-1-1,1 54 1,17 53 0,-35 35-1,-36-18-15,36 35 31,-17-17-15,-36-35 0,0-53 15,35-36-15,-35 54-16,53-72 15,0 19 1,53 52-1,17 53 1,-17 54 0,-36-1-1,-70 18 1,-17-53 0,-19-18-1,54-53 16</inkml:trace>
  <inkml:trace contextRef="#ctx0" brushRef="#br0" timeOffset="137832.009">18344 5486 0,'0'-18'0,"0"36"0,0-54 15,0 19 1,-17 17 0,-36 0-1,-18 53 1,36 17 0,35 1-1,35-1 1,1-52-16,-1 0 15,53-36 17,-35-35-17,-18-35 1,1 17 0,-36 36-1,0 70 1,-18 18-1,0 18 1,18-18 0,18-18-1,0-35 1</inkml:trace>
  <inkml:trace contextRef="#ctx0" brushRef="#br0" timeOffset="138196.697">18680 5715 0,'-18'0'0,"18"-18"47,0 1-31,0-19-1,18-16 1,17-19-1,35 0 1,54 36 0,-36 70-1,-17 36 1,-36 0 0,-35 17-1,0-35 1,-18 17-1,18-87 32</inkml:trace>
  <inkml:trace contextRef="#ctx0" brushRef="#br0" timeOffset="138695.569">19456 5539 0,'0'0'15,"17"-18"-15,-17 0 16,-17 18 15,-1 0-15,-17 36-16,17 34 15,18-17 1,0 18 15,71-1-15,-1-70 0,1-17-1,17-36 1,-17-36-1,-1 19 1,-52 17 0,-36 53-1,0 18 1,-17 35 0,0-1-1,35 19 1,-18-18-1,18-18 1,0-17 0</inkml:trace>
  <inkml:trace contextRef="#ctx0" brushRef="#br0" timeOffset="139196.737">20267 5574 0,'0'0'0,"0"-53"15,-18 35 1,1 1 0,-1-1-1,1 18-15,-19 0 16,-34 0-1,-1 35 1,36 18 15,35 35-15,17-17 0,54-18-1,0-53 1,-18-35-1,-1-36 1,1 1 0,-35-1-1,-18 53 1,0 36 0,-18 70-1,18-35 1,0 18-1,36-36 1,17-35 0</inkml:trace>
  <inkml:trace contextRef="#ctx0" brushRef="#br0" timeOffset="139614.027">21078 5027 0,'0'0'15,"0"-88"-15,0-18 16,0 53 0,0 35-1,-17 107 32,17-72-47,-18 107 16,-17 35-1,0-1 1,-36 1 15,1-18-15,-1-35-1,53-71-15,-17 53 16,17-35 0,1-35-1,17 0 1,0-36 0,0-35-1</inkml:trace>
  <inkml:trace contextRef="#ctx0" brushRef="#br0" timeOffset="145802.269">22172 4939 0,'0'0'0,"18"-18"15,-18 1 1,17-1 0,-17 36 15,-17 17-15,-36 35 15,0 36-16,-18 0 1,18 0 0,0 0-1,36-18 1,17-17 0,35-36-1,18-18 1,-18-17-16,54-17 15,-19-18 1,-35-18 0</inkml:trace>
  <inkml:trace contextRef="#ctx0" brushRef="#br0" timeOffset="146001.376">21819 5292 0,'0'0'0,"-35"-18"16,-18 18 0,71 0-1,35-18 1,-18 18-16,53-17 16,106-19-1</inkml:trace>
  <inkml:trace contextRef="#ctx0" brushRef="#br0" timeOffset="146401.285">22437 5292 0,'0'17'0,"0"-34"0,0 52 16,0-17-1,17-18 1,1 0 0,0 0-16,34 0 15,1-36 1,-17-17 0,-36 0-1,0 36 1,-36 17-1,-52 70 1,53 1 0,35-1-1,0 1 1,18 0 0,17-54 15,53-17-16</inkml:trace>
  <inkml:trace contextRef="#ctx0" brushRef="#br0" timeOffset="146734.74">23019 5292 0,'0'0'0,"0"-18"0,17-17 16,-17 17-1,-17 36 32,17-1-47,-18 19 16,0 34-1,18-17 1,0 0 0,0-18-1,0 1 1,-35-19 15,0 1-15,17-18-16,-35 0 15,-17 0 1,17-18 0,53 1-16</inkml:trace>
  <inkml:trace contextRef="#ctx0" brushRef="#br0" timeOffset="147116.467">23389 4904 0,'0'0'0,"18"-18"0,-1-17 15,1 17 16,-18 89 1,0-1-17,-18 36 1,-17 17 0,-18-34-1,53-54-15,-53 53 16,36 0-1,17-35 1,17-17 0,36-19-1,18-17 1,-1-35 0,-34 0-1</inkml:trace>
  <inkml:trace contextRef="#ctx0" brushRef="#br0" timeOffset="147266.167">23301 5256 0,'0'0'0,"-18"-17"16,54 17-1,69-18 1,1-17-1</inkml:trace>
  <inkml:trace contextRef="#ctx0" brushRef="#br0" timeOffset="150809.985">24571 5362 0,'0'0'0,"0"-17"15,0-1 16,0 0-15,18 18 0,-18-17-1,0-1 1,0 0 15,-18 18 0,-17 0-15,-36 18 0,1 17-1,17 36 1,17-18 15,36 17-15,0-52-16,36 17 15,52 1 1,18-19 0,0-34-1</inkml:trace>
  <inkml:trace contextRef="#ctx0" brushRef="#br0" timeOffset="151310.266">25082 5345 0,'0'0'0,"18"-18"16,-18 0-1,18 1-15,-18-1 16,0 0 0,0 1 15,-53 17-16,-18 0 1,-17 53 0,0 35-1,88-35 1,0-18-16,18 18 16,52-18-1,1-35 1,-1-17-1,1-54 1,-1-17 0,-52 53-1,-36 52 17,-17 36-1,17 18-16,18-36 1,0-17-16,0 17 16,36-35-1</inkml:trace>
  <inkml:trace contextRef="#ctx0" brushRef="#br0" timeOffset="151709.387">25594 5309 0,'0'-17'0,"0"34"0,18-52 16,-1 0-1,1 17 1,-36 18 46,1 0-62,-19 18 16,1 17 0,0 18-1,35 35 1,35 0 0,0-17-1,-35-36 1,-17-17-1,-36-18 1,18 0-16,-18 0 16,-53-18-1,106-17 1</inkml:trace>
  <inkml:trace contextRef="#ctx0" brushRef="#br0" timeOffset="152093.253">25859 5415 0,'0'0'0,"17"-18"16,1 18 0,17-17-1,0-18 1,1-1-1,-19 1 1,-17-18 0,-17 35-1,-54 18 1,18 53 0,36-35-16,-19 53 15,19 17 16,17 0-15,53-35 0,0 0-1,-1-53 1,19-18 0</inkml:trace>
  <inkml:trace contextRef="#ctx0" brushRef="#br0" timeOffset="152390.941">26352 5345 0,'0'0'16,"18"-53"-16,0-18 16,-18 36-1,-18 35 17,-17 0-32,17 35 15,1 18 1,-1 18 15,18 17-15,18-71-16,-18 54 15,0-36 1,-18 1 0,-53-19-1,1-17 1,-1 0-1</inkml:trace>
  <inkml:trace contextRef="#ctx0" brushRef="#br0" timeOffset="153006.299">27640 5274 0,'0'0'0,"0"-18"16,0 1-1,-18-1 16,18 36-15,-17 35 0,-18 17-1,35 1 1,0-18 0,-18-36-1,18-34 1</inkml:trace>
  <inkml:trace contextRef="#ctx0" brushRef="#br0" timeOffset="153156.862">27658 5151 0,'17'-36'0,"-34"72"0,34-125 16,1-16 0,-18 52-1,18 35 1,-1 36-1,1-1-15</inkml:trace>
  <inkml:trace contextRef="#ctx0" brushRef="#br0" timeOffset="153522.901">28028 5415 0,'0'0'0,"0"18"0,0-1 15,0-52 32,-17-35-31,34-19 0,54 1-1,17 18 1,53 70-1,0 53 1,-53 52 0,-70-69-16,-18 17 15,-35 70 1,-36-52 0,18-36-1,36-35 1,17-18-1</inkml:trace>
  <inkml:trace contextRef="#ctx0" brushRef="#br0" timeOffset="153907.209">28928 4727 0,'0'0'0,"17"-35"16,1 17 0,0 36-1,-18 0 1,0 70 0,-18 18-1,0-71-15,1 53 16,-54 106 15,36-70-15,-18-19-1,53-16 1,0-36 0,53-36-1,17-17 1,1-17-1,0-72 1</inkml:trace>
  <inkml:trace contextRef="#ctx0" brushRef="#br0" timeOffset="154072.851">28716 5151 0,'0'0'0,"-35"0"0,52 0 15,54 0 1,35-18 15,17-17-31</inkml:trace>
  <inkml:trace contextRef="#ctx0" brushRef="#br0" timeOffset="154388.927">29210 4992 0,'-18'17'31,"1"1"-31,17 0 16,-53 88-1,35-1 1,18 1 0,35-18-1,18-52 1,36-36-1,-72-18-15,71-53 16,-35-34 15,-53-19-31,-70 36 32,-36 53-17,-18 52 1,89 19-16</inkml:trace>
  <inkml:trace contextRef="#ctx0" brushRef="#br0" timeOffset="156550.9">811 7232 0,'0'-18'47,"18"18"-31,-18-17-16,18 17 16,-1-36-1,1 1 1,-18 0-1,0 17-15,0-17 16,-18 17 15,-17 18-31,-36 0 16,-17 36 15,0-1-15,0 18-1,17 70 1,54-35 0,34 18-1,19 0 1,17-35 0,17-18-1,18-36 1,-17-17-1,-1-35 1,1-36 0,-18-17-1,0-35 1,-53-18 15,0 52-15,-18 19-1,0 70 1,1 0 0,-1 70-1,18 19 1,35 52 0,18-53-1,0 0 1,0-53-1,0-35 1,-53-17-16</inkml:trace>
  <inkml:trace contextRef="#ctx0" brushRef="#br0" timeOffset="157067.549">1376 7179 0,'0'0'0,"0"-18"16,-18 36 15,18 17-16,0-17-15,0 35 16,-17 35 0,17 0-1,35-17 1,18-54 15,17-17-15,-52-17-16,52-54 15,-34-35 1,-19 1 0,-17 52-1,0 35 1,0 36 0,-17 70-1,17-18 1,17 1-1,19 0 1,-19-54 0</inkml:trace>
  <inkml:trace contextRef="#ctx0" brushRef="#br0" timeOffset="157466.635">1993 6879 0,'0'0'0,"0"-17"16,18-1 15,-1 36-15,1-1-1,17 36 1,-17 35 0,-18 36-1,-35-1 1,35 1 0,0-18-1,0-18 16,0-53-15,35-17 0,18-36-1,0-53 1,-18 19-16</inkml:trace>
  <inkml:trace contextRef="#ctx0" brushRef="#br0" timeOffset="157666.937">2117 7232 0,'0'0'0,"-36"0"15,36-18 1,18 1 0,70-19-1,-35 19 16,-18-1-15,-17 0-16</inkml:trace>
  <inkml:trace contextRef="#ctx0" brushRef="#br0" timeOffset="158049.152">2522 7197 0,'0'-18'15,"0"0"1,-17 1-16,-1 17 16,0 0-1,1 17-15,-18 36 16,17 35 0,18 18-1,53-17 1,17-19 15,1-52-15,-18-18-1,-36-71 1,-17-17 0,-17-53-1,-18 35 1,-36 71-1,18 52 1,35 1 0</inkml:trace>
  <inkml:trace contextRef="#ctx0" brushRef="#br0" timeOffset="158748.676">2805 7373 0,'0'18'46,"0"-1"-46,0 1 16,0 35 0,0-18-1,0 0 1,0-52 31,0-18-47,-18-54 15,18-17 1,18 89 0,17-54-1,35 54 1,1 52 0,-18 71-1,-18-18 1,-17-35-1,-18-35 1,0-54 0,0-17-1,17-70 1,19 17 0,17 53-1,35 53 1,0 88-1,-35 71 17,-53-53-17,0-36 1,-18-34 0,18-72-1</inkml:trace>
  <inkml:trace contextRef="#ctx0" brushRef="#br0" timeOffset="159280.178">3898 7250 0,'18'-18'0,"-18"0"16,17 1-16,1-19 31,-18 19-15,-53 17-1,-35 17 1,17 36-1,36 18 1,18 35 0,69 17-1,1-88 1,-35-35-16,70 18 16,-17-71-1,-18-53 1,-36 0-1,-17 18 17,0 124-1,-17 52-15,17 0-1,35 0 1,0-17-1,-17-54 1</inkml:trace>
  <inkml:trace contextRef="#ctx0" brushRef="#br0" timeOffset="159747.185">4251 6773 0,'18'-17'15,"-18"34"32,0 1-31,0 0-16,0 17 15,0 53 1,0-70-16,0 70 16,0 35-1,0 1 1,0-1-1,0-34 1,35-19 0,0-35 15,36-35-15,-1-53-1,-17 1-15</inkml:trace>
  <inkml:trace contextRef="#ctx0" brushRef="#br0" timeOffset="159963.085">4322 7144 0,'0'0'15,"-18"0"-15,36-18 31,-1 0-31,54 18 16,-1-17 0,-17-18 15,-18 17-31</inkml:trace>
  <inkml:trace contextRef="#ctx0" brushRef="#br0" timeOffset="160162.014">4674 7038 0,'18'18'16,"-18"17"-1,0 18 1,0 17 0,0-34-16,0 16 15,0 1 1,-18-35-1</inkml:trace>
  <inkml:trace contextRef="#ctx0" brushRef="#br0" timeOffset="160328.291">4727 6879 0,'0'0'16,"0"-70"-1,-17 34 1,-19 36 0,19 0-1</inkml:trace>
  <inkml:trace contextRef="#ctx0" brushRef="#br0" timeOffset="160712.035">5168 7091 0,'0'0'0,"0"-18"0,-17 18 0,-19-17 31,1 34-15,-18 36-1,35 35 1,36 18 0,35-18-1,18-17 1,-54-71-16,36 0 16,0-88-1,-35-36 1,-18 1-1,-36 17 1,-34 53 0,17 53 15,53 18-31</inkml:trace>
  <inkml:trace contextRef="#ctx0" brushRef="#br0" timeOffset="161061.334">5468 7461 0,'0'0'0,"35"18"15,-17-18 1,0-35 0,-18-1-1,0-34 1,-18-18-1,18-1 1,35 36 0,71 53-1,-35 18 17,-1 35-17,-35 18 1,-35-1-1,0 18 1,-17 18 0</inkml:trace>
  <inkml:trace contextRef="#ctx0" brushRef="#br0" timeOffset="162957.859">7197 6932 0,'0'0'0,"17"-18"0,-17-17 15,18 18 1,0 34 31,-18 18-47,0 18 31,0 0-15,0-35-16,-53 88 15,17 0 1,-17 17 0,53-17-1,0-36 1,18 1-1,0-71 1,35 0 0,17-18-1,-35-35 1</inkml:trace>
  <inkml:trace contextRef="#ctx0" brushRef="#br0" timeOffset="163141.538">7091 7267 0,'0'0'15,"-18"0"-15,71-35 16,-106 17 0,18-17-1,70 17 1,0 1-1</inkml:trace>
  <inkml:trace contextRef="#ctx0" brushRef="#br0" timeOffset="163573.693">7426 7285 0,'0'17'16,"0"1"0,18-18 15,-1 0-31,1-18 16,17-17-1,0-18 1,-35-17-1,0 34 1,-17 36 0,-1 18-16,-17 35 15,0 0 1,35 35 0,0 18-1,17-35 1,19-19-1,16-34 17,19-36-17,-53 1-15</inkml:trace>
  <inkml:trace contextRef="#ctx0" brushRef="#br0" timeOffset="163890.05">8043 7144 0,'0'0'0,"18"-36"15,-36 1 1,1 18 0,-19 17-1,1 35 1,0 18 0,35 53-1,53-36 1,17 1 15,1-18-15,-71 0-1,-53-1 1,-35-34 0,-18 0-1,18-18 1,52-18-1</inkml:trace>
  <inkml:trace contextRef="#ctx0" brushRef="#br0" timeOffset="164257.034">8484 6809 0,'0'0'15,"18"-18"-15,0 0 0,-1 18 16,-17 18 15,-17 35-15,-19 35 0,1 0-1,17 36 1,-17 34-1,17-69 1,1 34 0,17-70-1,17-18 1,36-35 0,36-53-1,-72 18-15</inkml:trace>
  <inkml:trace contextRef="#ctx0" brushRef="#br0" timeOffset="164422.194">8502 7161 0,'0'0'0,"-18"0"15,1 0 1,87-17-1,18-19 1,-70 36-16</inkml:trace>
  <inkml:trace contextRef="#ctx0" brushRef="#br0" timeOffset="165004.201">9525 7197 0,'0'0'0,"18"-36"15,-1-17 1,1 18 0,-18 18-1,0-1 1,-71 18 15,1 18-31,17 17 16,53 18 15,18 35-15,34 0-1,19-17 1,-18-1-1,-53-34 1,-18-1 0,-52-35-1,-18 17 1,17-17 0,36-17-1,35-1 1</inkml:trace>
  <inkml:trace contextRef="#ctx0" brushRef="#br0" timeOffset="165354.739">9913 7179 0,'0'0'16,"35"-18"-16,-17 1 15,-18-1 1,0 0 0,-18 1-1,-17 17 1,17 0-16,-52 35 16,-1 18-1,36 35 1,0 0-1,35 1 1,17-19 15,36-17-15,35-35 0,-17-36-16</inkml:trace>
  <inkml:trace contextRef="#ctx0" brushRef="#br0" timeOffset="165721.015">10178 7214 0,'0'0'0,"0"-17"16,35 52 15,-17 18-16,-18-36-15,0 72 16,-18-19 0,0-17-1,18-35 17,0-53-1,36-36-16,16-35 1,-16 36 0,17-1-1,-36 36 1,1 35-16</inkml:trace>
  <inkml:trace contextRef="#ctx0" brushRef="#br0" timeOffset="165936.898">10530 7232 0,'0'0'0,"18"0"15,-18 18 17,0-1-17,0 54 1,-18-18-1,1 17 1,17-52-16,-18 0 16,0-18-1</inkml:trace>
  <inkml:trace contextRef="#ctx0" brushRef="#br0" timeOffset="166103.098">10601 7091 0,'0'0'0,"18"-88"16,-1 52 0,-17-34-1,0 52-15,-35 18 32</inkml:trace>
  <inkml:trace contextRef="#ctx0" brushRef="#br0" timeOffset="166519.281">11007 7091 0,'0'0'16,"17"-18"-16,19 1 15,-36-1 1,0 36 15,0-1-15,0 36-16,-18-18 16,0 89-1,-17-18 1,0 52-1,-18 1 1,18-35 0,17-36-1,-17-18 1,17-70 15,0-35-15,18 0-1</inkml:trace>
  <inkml:trace contextRef="#ctx0" brushRef="#br0" timeOffset="166785.453">11112 7197 0,'0'0'0,"18"-36"15,17-34 1,1 52-1,-19 18-15,36 35 16,0 36 0,-18 35-1,-35-18 1,-52 0 0,-37-35-1,36-35 1,-35-18-1,71-18-15</inkml:trace>
  <inkml:trace contextRef="#ctx0" brushRef="#br0" timeOffset="167186.305">11818 6844 0,'0'-18'0,"0"36"0,0-18 32,0 35-17,0 0 1,-18 36-1,1 17 1,-19 18 0,19 0-1,-1-18 1,18-53-16,0 71 16,18-35 15,-1-36-16,19-17 1,17-18 0,17-71-1</inkml:trace>
  <inkml:trace contextRef="#ctx0" brushRef="#br0" timeOffset="167367.036">11677 7232 0,'0'0'16,"-18"0"-16,18-18 15,36 1 1,52-1 0,0 0-1</inkml:trace>
  <inkml:trace contextRef="#ctx0" brushRef="#br0" timeOffset="167717.545">12136 7091 0,'0'0'0,"0"-18"16,0 1 31,-18 17-32,0 17 1,1 18 0,17 18-1,0 18 1,0-53-16,53 70 16,-18-18 15,0 1-16,-35-36 1,-35 0 0,-18-17-1,-53-18 1,18-18 0</inkml:trace>
  <inkml:trace contextRef="#ctx0" brushRef="#br0" timeOffset="169797.498">13406 6985 0,'0'-18'0,"0"1"16,-18 34 47,0 1-63,1 0 15,-19 35 1,19 35-1,17 0 1,35-18 0,36-34-1,-19-36 1,19-53 0,-18-35-1,0-1 1,-36 19-1,-17 35 1,0 52 15,0 1-15,-17 35 0,-1 17-1,1 1 1,17-36-1,17 18 1,1-53-16,-1 0 0</inkml:trace>
  <inkml:trace contextRef="#ctx0" brushRef="#br0" timeOffset="170146.135">13970 7056 0,'0'0'0,"18"-36"16,-18 19-16,0-19 15,0 19 1,-18 17 15,-17 0-15,-1 35 0,36 18-1,0 53 1,53-36-1,-35-17 1,35-18 0,-53 1-1,-35-1 1,-18-17 0,0-1-1,35-17 1,18-17-1</inkml:trace>
  <inkml:trace contextRef="#ctx0" brushRef="#br0" timeOffset="170329.329">14146 7179 0,'18'0'0,"-36"0"0,54 0 15,-19 0 1,1 53-1,-18 0 1,0 0 0,-18 0-1,-17-53 1</inkml:trace>
  <inkml:trace contextRef="#ctx0" brushRef="#br0" timeOffset="170496.534">14287 6950 0,'0'0'16,"36"-71"-16,-36 18 31,0 71 0,0 0-31</inkml:trace>
  <inkml:trace contextRef="#ctx0" brushRef="#br0" timeOffset="170829.577">14482 7391 0,'0'0'0,"52"-36"15,-34 1 1,0-53-1,17 17 1,18 1 0,0 52-1,-18 18 1,36 18 0,-18 52-1,-18 19 1,-18 16-1,-17-34 1,0-53-16,0 17 16,-17-17-1</inkml:trace>
  <inkml:trace contextRef="#ctx0" brushRef="#br0" timeOffset="171412.277">15293 7108 0,'0'-17'16,"0"34"-16,0-52 0,-35 18 16,-18 52 15,0 18-15,53 17-1,17 1 1,36-36-1,36-35 1,-54-53 0,0-35-1,-17 0 1,-1 35 0,-17 35-1,-53 54 1,18 52-1,18 70 1,17 19 0,0 17-1,0-53 17,0 71-17,-18-89 1,-17-52-1,-36-54 1,18-34 0,18-36-1,0-35 1,52-89 0,54 36-1,52 35 1,-17 0-1,-53 89 1</inkml:trace>
  <inkml:trace contextRef="#ctx0" brushRef="#br0" timeOffset="172625.812">16880 7003 0,'0'17'32,"-17"1"-32,-1 17 0,-17 71 31,-18 53-16,35-36 1,1-70 0,17-18-1,0-70 1,35-18 0,18-70-1,0-54 1,-18 124-16,36-105 15,-1 34 1,-35 54 0,1 52-1,17 36 1,0 35 0,-1 52 15,-52 1-16,0 35 1,-35 0 0,35-52-1,0 34 1,18-88 0,17-35-1,-35-17-15</inkml:trace>
  <inkml:trace contextRef="#ctx0" brushRef="#br0" timeOffset="172808.259">17039 7302 0,'0'0'0,"-35"-17"0,-53-1 16,52 1 15,36-1-16,71 18 1,35 0 0,17-18-16</inkml:trace>
  <inkml:trace contextRef="#ctx0" brushRef="#br0" timeOffset="173308.9">17462 7108 0,'0'18'47,"0"0"-47,0-1 0,-17 19 15,17-1 1,0 35-1,53 19 1,0-54 0,35-17-1,-18-36 1,19-70 0,-36 0-1,-18-1 1,0 36-1,-35 18 1,-18 88 15,1 35-15,17 18 0,0 0-1,17-35 1,1-19 15,17-34-15,1-53-16</inkml:trace>
  <inkml:trace contextRef="#ctx0" brushRef="#br0" timeOffset="173723.18">18397 6756 0,'0'0'0,"0"-18"16,0 36 31,0-1-32,-17 1 1,17 35 0,-36 35-1,19-17 1,-18 34 0,35 19-1,0 35 1,17-106-1,-17-18-15,53 0 16,0-17 0,35-36-1,-35-52 1,-18-1 0</inkml:trace>
  <inkml:trace contextRef="#ctx0" brushRef="#br0" timeOffset="173874.045">18380 7056 0,'-18'0'16,"36"0"-16,-106-36 15,70 36 1,36-17 0,-1 17-16,36-18 15,-18 18 1</inkml:trace>
  <inkml:trace contextRef="#ctx0" brushRef="#br0" timeOffset="174174.492">18556 6950 0,'0'0'0,"-18"0"31,1 0-31,-36 53 16,18 35-1,35 18 1,35-18-1,53-18 17,0-52-17,-17-71 1,-36-17 0,-17-36-1,-18 0 1,-36 53-1,-16 18 1,34 35-16</inkml:trace>
  <inkml:trace contextRef="#ctx0" brushRef="#br0" timeOffset="174839.158">19121 7232 0,'-18'0'0,"18"18"32,-18-18-32,18 17 15,0 18 1,-17 1-1,-1-19 1,0-17 15,1-53-15,17 1 0,0-72-1,53 36 1,17 35-1,36 71 17,-53-1-32,0 19 15,35 105 1,-70-53 0,-18-53-1,0-17 1,17-71-1,1-53 1,17 0 0,18 36-1,0 52 1,0 18 0,18 71-1,-54 34 1,1 19 15,-53-54-15,17-17-1,-17-53 1</inkml:trace>
  <inkml:trace contextRef="#ctx0" brushRef="#br0" timeOffset="175305.854">20126 7144 0,'0'0'0,"0"-36"16,-18 1-1,-17 0 1,-18 35 15,0 35-31,0 36 31,36 35-15,34-18 0,54-53-1,17-35 1,-17-53-1,-1-17 1,-35-19 0,-35 72-1,-35 34 1,0 54 0,17-1-1,18 19 1,18-36-1,0-36 1,-1-17 0</inkml:trace>
  <inkml:trace contextRef="#ctx0" brushRef="#br0" timeOffset="175671.048">20708 6756 0,'0'-36'0,"0"72"0,0-107 15,-18 53 1,1 18 0,-1 18-1,-17 53 1,0 17-1,17 18 1,-17 0 0,17 35 15,18-106-31,0 88 16,0-34-1,71-36 1,17-53-1,0-18 1,-35-35 0</inkml:trace>
  <inkml:trace contextRef="#ctx0" brushRef="#br0" timeOffset="175854.087">20620 7126 0,'0'0'0,"-71"-35"15,54 17 1,52-17 0,-17 35-1,70-35 1,18-18 0</inkml:trace>
  <inkml:trace contextRef="#ctx0" brushRef="#br0" timeOffset="176020.212">21008 6914 0,'-18'0'16,"36"0"-16,-18 18 16,-18 35-1,1 18 1,-1 17 0,18-18-1,0-34 1</inkml:trace>
  <inkml:trace contextRef="#ctx0" brushRef="#br0" timeOffset="176186.858">21184 6773 0,'0'0'0,"0"-17"15,0-1 1,0 0 0</inkml:trace>
  <inkml:trace contextRef="#ctx0" brushRef="#br0" timeOffset="176569.298">21555 6897 0,'-18'0'16,"18"-18"-16,-18 18 15,-17 0 1,18 0 0,-36 53-1,0 0 1,35 35-1,18 18 1,53-35 0,0-36-1,17-35 1,-17-71 0,-17-35-1,-1 1 1,-35 16-1,-35 19 1,-1 70 0,19 0-1</inkml:trace>
  <inkml:trace contextRef="#ctx0" brushRef="#br0" timeOffset="176986.361">21766 7250 0,'0'0'0,"0"17"0,0 1 15,0-53 17,0 17-32,0-53 15,0-17 1,18-18-1,35 18 1,17 35 0,36 53 15,18 53-31,-54 35 31,-34 1-15,-36 16-1,-53-16 1,0-1 0,0-35-1,18-36 1,35-34 15</inkml:trace>
  <inkml:trace contextRef="#ctx0" brushRef="#br0" timeOffset="177901.241">23142 6703 0,'0'0'0,"0"-18"15,0-17 1,0 17 0,0 1-1,0 34 17,0 18-17,0 54 1,0 17-1,0-1 1,-17-87-16,17 88 16,0-36-1,35-17 1,0-35 0,36-36 15,-18-35-16,0-17-15</inkml:trace>
  <inkml:trace contextRef="#ctx0" brushRef="#br0" timeOffset="178117.45">23266 6844 0,'-124'0'15,"248"0"-15,-301-18 16,160 18-1,34 0 1,54 0 0,52 0-1,18 0 1,18-35 0</inkml:trace>
  <inkml:trace contextRef="#ctx0" brushRef="#br0" timeOffset="178433.682">23795 6756 0,'-18'0'31,"-17"35"-15,0 0 0,-1-17-16,1 52 15,17 19 1,54-19-1,34-17 1,36-53 0,-53-35-1,-18-36 1,1-35 0,-36 36-1,-36-1 16,-52 54-15,0 17 0</inkml:trace>
  <inkml:trace contextRef="#ctx0" brushRef="#br0" timeOffset="178833.073">24271 6773 0,'0'0'0,"-18"0"47,1 0-47,-18 36 15,17-19-15,-35 36 31,35 35-15,36-17 0,35-18-1,17-53 1,-52 0-16,0-18 16,35-35-1,-36-17 1,-17-36-1,-53 35 1,-17 36 0,-1 35-1,54 18 1</inkml:trace>
  <inkml:trace contextRef="#ctx0" brushRef="#br0" timeOffset="179249.315">24730 6509 0,'0'-18'0,"0"36"0,17-89 16,-17 18-1,0 18 1,-17 53 0,17 17-1,-18 35 1,0 54 0,18-89-16,-17 71 15,-36 88 16,18-53-15,17-17 0,0-54-1,18-52 1,-17-71 15,17 35-31</inkml:trace>
  <inkml:trace contextRef="#ctx0" brushRef="#br0" timeOffset="183508.962">25717 6809 0,'-17'0'78,"-1"0"-78,1 17 16,-19 1-1,1 35 1,17 0-1,36 0 1,35-36 0,17-17-1,-52 0-15,35-17 16,18-36 0,-18 0 15,-36 35-16,-52 36 17,17 17-17,18-17-15,0 35 16,36-18 0,34-17-1,-17-18 1,0-36-1,-18-34 1,-35-1 0,-17-17-1,-19 53 1,1 35 0,17 0 15</inkml:trace>
  <inkml:trace contextRef="#ctx0" brushRef="#br0" timeOffset="183693.02">26388 6791 0,'0'0'0,"17"0"16,-17 18 15,0-1-31,0 19 15,-17 16 1,-19 1 0,36-35-1</inkml:trace>
  <inkml:trace contextRef="#ctx0" brushRef="#br0" timeOffset="183857.922">26529 6703 0,'0'-36'0,"0"72"0,0-89 16,0-18-1,-35 54 1</inkml:trace>
  <inkml:trace contextRef="#ctx0" brushRef="#br0" timeOffset="184240.833">26952 6526 0,'0'0'0,"0"-35"16,0 53 46,-17-1-62,-1 19 16,0 52 0,1-71-16,-1 54 15,-17 35 1,-1 17-1,19-52 1,34-1 0,54-52-1,35-18 1,0-53 0,-36 0-1</inkml:trace>
  <inkml:trace contextRef="#ctx0" brushRef="#br0" timeOffset="184406.904">27023 6791 0,'-36'-18'15,"72"36"-15,-107-36 0,18 18 16,0-17 0,89 17-1,69-18 1,19-17-1,-89 17-15</inkml:trace>
  <inkml:trace contextRef="#ctx0" brushRef="#br0" timeOffset="184806.632">27358 6421 0,'0'0'16,"-18"17"-1,-17 54 1,17 35-1,18 70 17,0-105-17,0 34 1,0-52 0,0-17-1,18-36 1,0-53-1,-1 35-15,36-70 16,18-18 0,-1 53-1,18 53 1,-35 53 0,-17 35-1,-36 0 1,-53-17 15,0-18-15,18-36-16</inkml:trace>
  <inkml:trace contextRef="#ctx0" brushRef="#br0" timeOffset="186070.69">28487 6685 0,'17'0'15,"1"0"1,-18 18 187,0-1-187,0 1-1,0 0 1,-35 52-1,0 18 1,-18 36 0,0 17-1,17 18 1,1-36 0,17-17-1,18-53 1,0-35-16,0-36 31,36-70-15,-36 53-1</inkml:trace>
  <inkml:trace contextRef="#ctx0" brushRef="#br0" timeOffset="186387.39">28663 6685 0,'0'-18'0,"0"36"0,-17-53 15,17 17 1,17 18 0,71 0-1,-17 35 1,-1 18-1,-70-17 1,-17 34 0,-36 1 15,-18-18-15,-17-18-1,18-17 1,34-18-1</inkml:trace>
  <inkml:trace contextRef="#ctx0" brushRef="#br0" timeOffset="186720.689">28892 6773 0,'18'0'0,"17"-17"15,-88 34-15,124-34 16,-71 34-16,18 19 15,-1 34 1,-17-17 0,0 0 15,0-18-15,-17-52 15,17-1-31,0-17 15,0 17-15,53-52 16,0-1 0,-1 18-1,1 0 1,-35 53 0</inkml:trace>
  <inkml:trace contextRef="#ctx0" brushRef="#br0" timeOffset="187035.578">29386 6685 0,'0'0'0,"-53"18"47,36-1-47,-1 1 16,-17 53-1,17-1 1,18-17-1,53-18 1,35-17 0,-17-18-1,-18-71 1,-18 1 0,-35-1-1,-53 36 1,18 17-1</inkml:trace>
  <inkml:trace contextRef="#ctx0" brushRef="#br0" timeOffset="187654.446">29951 6756 0,'0'0'0,"0"-18"15,0-17 1,-35 35 0,-54 17-1,1 36 1,53-17 0,35 17-1,53-1 1,0-34-1,0-36 1,17-34 0,-17-19-1,-18 18 1,-35 35 15,-70 89 0,52-36-15,-17 53 0,35-35-16,-35 36 15,-18 175 1,0-70 0,0-35-1,0-36 1,0-52-1,35-36 1,-17-35 0,35-35-1,0-53 1,35-36 15,36-34-15,35-19-1,17-35 1</inkml:trace>
  <inkml:trace contextRef="#ctx0" brushRef="#br0" timeOffset="188100.906">30304 6720 0,'0'0'0,"17"0"16,1 0 0,-18 18-1,0 0 1,0-1-16,0 19 15,-35 34 1,-1-17 0,1-18-1,0-35 1,17 0 0,18-53-1,35-17 1,36-36-1,17 0 1,-17 53 0,-18 18-1,-18 35 1,-17 0 0</inkml:trace>
  <inkml:trace contextRef="#ctx0" brushRef="#br0" timeOffset="188585.924">30727 6615 0,'0'0'0,"18"0"16,-18-18-1,0 0 1,-18 18-1,-35 0 1,0 18 0,-17 52-1,17 1 1,53 17 0,17-17 15,54-36-16,-18-35 1,-18-35 0,0 0-1,18-54 1,-35 19 0,-18 34-1,0 54 1,-18 35-1,18 18 1,18-1 0,-18-35-1,17-35 1</inkml:trace>
  <inkml:trace contextRef="#ctx0" brushRef="#br0" timeOffset="189082.958">30304 6562 0,'0'17'0,"0"1"15,0 0 1,0 17-1,0 0 1,0 18 0,-36-18-1,19-35 1</inkml:trace>
  <inkml:trace contextRef="#ctx0" brushRef="#br0" timeOffset="190032.085">31009 6685 0,'-17'35'32,"-1"-35"-32,0 36 15,-17 17 1,17-18 0,1-17-1,17-36 32,0 0-31,17-17-1,19-36 1,-1 18 0,0 18-1,18 53 1,0 52-1,-18-17 1,-17 0 0,-18-35-1,18-36 1,-18-17 0,35-36-1,18 1 1,17 35 15,-17 35-15,35 52-1,-52-34-15,-1 35 16,-17-35-16,-18 70 16,0-18-1,-53-34 1,17-19-1</inkml:trace>
  <inkml:trace contextRef="#ctx0" brushRef="#br0" timeOffset="190630.937">31697 6879 0,'0'18'0,"0"-1"16,0-34 31,0-1-32,0 1 1,18-54-1,-1-17 1,19 35 0,17 35-1,17 53 1,-17 36 0,-35-18-1,-18 0 1,0-35-1,0-36 17,0 0-17,0-17 1,53-36 0,-53 54-16,70-36 15,-35 35 1,36 53-1,-18 36 1,-35 17 0,-36-17-1,-70 17 1,35-53 0,17-35-1,19 0 1</inkml:trace>
  <inkml:trace contextRef="#ctx0" brushRef="#br0" timeOffset="190830.325">32367 6791 0,'0'0'0,"18"0"16,-18 18 15,0 17-16,0-17-15,0 17 16,-18-18 0,1 19-1,-1-36 1</inkml:trace>
  <inkml:trace contextRef="#ctx0" brushRef="#br0" timeOffset="190995.813">32385 6632 0,'0'0'0,"18"-35"0,-18 17 0,0-52 31,0 34-15</inkml:trace>
  <inkml:trace contextRef="#ctx0" brushRef="#br0" timeOffset="191363.089">32579 6879 0,'0'0'16,"0"18"-16,0-1 15,0-34 16,0-1-31,18-17 16,17-36 15,18-17-15,17 18 0,19 52-1,-19 71 1,-35 35-1,-17 0 1,-18-17 0,0-54-16,-18 36 15,18-17 1,36-36 15</inkml:trace>
  <inkml:trace contextRef="#ctx0" brushRef="#br0" timeOffset="191979.926">33320 6756 0,'0'0'15,"35"-36"-15,-35 19 32,-18 17-17,-34 17 1,-1 19-1,53 17 1,0-18 0,35-17-1,35-18 1,-17 0 0,53-71-1,-70 18 1,-19 35-1,-17 1 1,-35 52 31,0 0-47,17-17 16,-70 70-1,-18 53 1,0 71-1,0 35 1,0 0 0,1-36-1,-1-52 1,-18-88 0,18-71-1,18-53 1,71-53-1,70-17 1,193-107 0,19 72 15,-53 34-15,-106 18-16</inkml:trace>
  <inkml:trace contextRef="#ctx0" brushRef="#br0" timeOffset="193593.249">882 8872 0,'0'-17'32,"-18"17"15,18 17-47,-35 1 15,0 53 1,17-1-1,36-17 1,52-35 0,36-18-1,-18-36 1,-35-34 0,-35-54 15,-36 1-16,-52 35 1,-19 52 0,19 72-1,35 34 1,35-34-16</inkml:trace>
  <inkml:trace contextRef="#ctx0" brushRef="#br0" timeOffset="193924.996">1252 8714 0,'0'0'0,"53"-18"15,-17 53 1,-1 18 0,0 18 15,-17-1-16,-1 1 1,-17-36 0,0-70 15,0-53-15,0 17-1,0-70 1,18 35-1,-18 88-15,35-34 16,-17 34-16</inkml:trace>
  <inkml:trace contextRef="#ctx0" brushRef="#br0" timeOffset="194723.872">2999 8784 0,'0'0'0,"0"-17"15,17-19 1,-17 19-16,0-19 15,18 1 1,-36 35 15,-17 0-15,-18 35 0,0 1-1,35 34 1,18-52-1,0 52 1,53 1 0,-17-36-1,17 0 1,-36 1 0,-17-19-1,-53 1 1,-17-18-1,17 0 1,0 0 0,18-18-1,35-17 1</inkml:trace>
  <inkml:trace contextRef="#ctx0" brushRef="#br0" timeOffset="195074.297">3263 8767 0,'0'0'0,"0"-18"0,0 0 15,0 1 1,-17-1-1,-19 18 1,-34 18 0,17 35-1,53-36-15,-18 54 16,1 17 0,52-35-1,35 17 1,19-34 15,-19-36-15,1 0-1,-54-18-15</inkml:trace>
  <inkml:trace contextRef="#ctx0" brushRef="#br0" timeOffset="195405.85">3581 8749 0,'0'0'0,"0"-18"16,17 18 0,19 53-1,17 18 1,-36 17 0,-17-18-1,0-17 1,0-35-1,18-71 32,-1 18-31,19-71 0,17 0-1,-18 18 1,-35 53-1</inkml:trace>
  <inkml:trace contextRef="#ctx0" brushRef="#br0" timeOffset="195589.641">4092 8767 0,'18'17'0,"-36"-34"0,53 52 16,-17 18-1,-18 17 17,0-17-17,-35 0 1,17-53-16</inkml:trace>
  <inkml:trace contextRef="#ctx0" brushRef="#br0" timeOffset="195755.471">4127 8484 0,'0'0'0,"0"-141"15,0 88 1,-17 36 0,-18 17-1,17 35 1</inkml:trace>
  <inkml:trace contextRef="#ctx0" brushRef="#br0" timeOffset="196155.264">4427 8714 0,'0'0'16,"18"0"15,-18 17-31,0 19 16,0-19-16,18 54 15,-18 35 1,0 17-1,0 0 1,0 19 15,0-19-15,-18-17 0,18-53-1,0-124 16,0 18-31</inkml:trace>
  <inkml:trace contextRef="#ctx0" brushRef="#br0" timeOffset="196421.458">4568 8802 0,'0'0'0,"0"-35"0,18 17 0,0-35 16,17 53-1,0 18 1,-17-1-16,17 71 31,-35 1-15,-53 16 0,-35-34-1,0 0 1,70-54-1</inkml:trace>
  <inkml:trace contextRef="#ctx0" brushRef="#br0" timeOffset="196855.002">5274 8520 0,'0'0'0,"18"-71"32,-18 53-32,0-35 15,0 71 16,0 17-15,0 36 0,0 17-1,0 18 1,0 17 0,0-17-1,0-18 1,0 1-1,0-36 1,0-18 0,17-35-16,36 0 31,18-18-15,-36-17-16</inkml:trace>
  <inkml:trace contextRef="#ctx0" brushRef="#br0" timeOffset="197054.813">5256 8802 0,'0'0'0,"-35"0"16,53 0 15,17 0-31,53-18 15,0 1 1,-17-19 0</inkml:trace>
  <inkml:trace contextRef="#ctx0" brushRef="#br0" timeOffset="197237.15">5662 8731 0,'0'36'15,"0"-72"-15,0 124 16,0-17 0,0-18-1,0 0 1,0-36 0,-18-17-16</inkml:trace>
  <inkml:trace contextRef="#ctx0" brushRef="#br0" timeOffset="197386.991">5715 8449 0,'0'0'0,"0"-88"16,0 53 15,-18 35-15,18 17-16</inkml:trace>
  <inkml:trace contextRef="#ctx0" brushRef="#br0" timeOffset="197769.422">5838 8978 0,'0'0'0,"0"18"15,18-1 1,-18-34 0,0-18-1,0-36 1,18-35 15,17 0-15,0 53-1,18 53 1,0 71 0,-18 17-1,-17 0 1,-18 1 0,0-19-1,-18-35 1,18-17-16</inkml:trace>
  <inkml:trace contextRef="#ctx0" brushRef="#br0" timeOffset="198385.674">6579 8784 0,'0'0'0,"0"-17"16,-17-1-1,-19 18 1,-17 18 0,1 34-1,34 37 1,18-54 0,18-35-16,70 18 15,0-36 1,-18-17-1,-17-54 1,-35-16 0,-18 87-1,-18 53 17,18 71-1,-17 0-16,17 53 1,0-106-16,0 88 16,0-71-16,0 160 15,0-1 1,-36-70 0,-16-71-1,-19-71 1,-35-105-1,71 18 1,0-107 0,52-17-1,71 36 1,1 34 15,34 1-15,-88 87-16</inkml:trace>
  <inkml:trace contextRef="#ctx0" brushRef="#br0" timeOffset="199100.901">8149 8290 0,'0'0'0,"0"-35"15,0-18 1,0 35-1,0 89 17,0 0-17,0 70 1,-17 17 0,-1-16-1,18-1 1,0-36-1,0-34 1,18-36 0,52-17-1,1-36 1,-36 1-16</inkml:trace>
  <inkml:trace contextRef="#ctx0" brushRef="#br0" timeOffset="199598.886">8678 8819 0,'0'0'0,"36"-17"16,-19-18-1,-17-1 1,0 19-1,-35-1 1,-18 18 0,35 0-16,-87 18 15,34 17 1,0 35 0,71 1-1,36 17 16,34-53-15,1-17 0,-1-36-1,-17-34 1,0-19 0,-17 0-1,-36 36 1,0 53-1,-36 70 1,36-17 0,0-19-1,36-16 1</inkml:trace>
  <inkml:trace contextRef="#ctx0" brushRef="#br0" timeOffset="199933.551">8908 9013 0,'0'0'0,"0"-17"15,0-1 1,-18 1 0,18-19-1,0-34 1,53-18-1,0 17 1,17 18 0,1 71-1,-1 35 1,-70-18-16,18 53 16,-36 0-1,-17-17 1,0-36 15,35-17-15</inkml:trace>
  <inkml:trace contextRef="#ctx0" brushRef="#br0" timeOffset="200515.593">9560 8784 0,'0'0'0,"0"-17"16,-17-19 0,-36 36-1,-18 18 1,1 35 0,52 17-1,18 1 16,71-53-15,17-36 0,0-35-1,-18-35 1,-17 17 0,-53 36-1,-35 70 1,-18 36-1,0 35 1,0 17 0,18 36-1,-35 70 1,17-52 0,17-36-1,1-71 1,0-70-1,-1-35 17,36-53-17,0-36 1,36-17 0,34-18-1,19 18 1,-1 18-1</inkml:trace>
  <inkml:trace contextRef="#ctx0" brushRef="#br0" timeOffset="201031.184">10001 8731 0,'0'0'0,"0"18"47,-17 0-47,-1-1 15,0 18-15,1 1 16,-1 52-1,18-35 1,35 0 0,1-36-1,34-17 1,1-35 0,17-71-1,-53 18 1,-17 35-1,-53 71 17,17 35-1,18-18-31,0 0 16,0 53-1,18-35 1,17-35-1,0-18 1</inkml:trace>
  <inkml:trace contextRef="#ctx0" brushRef="#br0" timeOffset="201464.311">10619 8749 0,'0'0'0,"0"-18"0,0-17 15,-18 0 17,-35 35-17,0 53 1,-17 35 0,17 0-1,53-17 1,35-19-1,18-34 1,17-36 0,-34-52-1,-1-1 1,-35 18 0,0 71 15,-18 17-16,18-17-15,-17 53 32,17-1-17,17-35 1,19-35-16</inkml:trace>
  <inkml:trace contextRef="#ctx0" brushRef="#br0" timeOffset="202029.878">11042 8731 0,'0'0'0,"0"-53"15,-53 18 1,-18 70 0,-17 18-1,53 53 1,17-53-1,36 0 17,35-18-32,35-52 31,0-54-15,-17-17-1,-18-18 1,-36 53-1,-34 53 1,-19 71 0,-16 87-1,16 1 1,1 17 0,0 19-1,17-54 1,-52 123-1,-1-140 1,36-71 0,-1-71 15,-16-53-15,34-70-1,18-35 1,88-53-1,53 70 1</inkml:trace>
  <inkml:trace contextRef="#ctx0" brushRef="#br0" timeOffset="202478.164">11501 8802 0,'0'0'0,"0"17"15,0 1 1,17-18 0,1 0-1,17 0 1,18-35-1,0-18 1,-35-18 0,-18 18-1,-71 36 1,-17 34 0,17 72-1,18 16 1,53-69-16,0 17 15,53 52 1,71-69 0,52-19 15,-17-52-15,-71 0-16</inkml:trace>
  <inkml:trace contextRef="#ctx0" brushRef="#br0" timeOffset="-208847.607">16775 7937 0,'0'0'0,"17"0"31,1 0 47,-1 0-62,1 0-1,17 0 1,18 0-1,53 0 1,-71 0-16,54 0 16,52 18-1,17-18 1,-69 0 0,17 0-1,-1 0 1,1 0-1,18 0 1,-1 0 0,-52 0-1,-1 0 1,36 18 0,-18-18 15,0 0-16,18 17 1,-18-17 0,36 18-1,-1-18 1,1 0 0,17 18-1,-18-18 1,-17 0-1,18 0 1,-54 0 0,19 0-1,-1 17 1,18-17 0,-1 18-1,-34 0 16,35-18-15,17 0 0,18 17-1,18-17 1,-35 0 0,17 0-1,-18 0 1,1 0-1,-36 0 1,18 0 0,-18 0-1,18 0 1,0 0 0,-1 0-1,-16 0 16,16 0-15,19 0 0,52-17-1,-70 17 1,18 0 0,-1 0-1,1 0 1,-1 0-1,0-18 1,-52 18 0,0-18-1,17 18 1,18 0 0,-18 0-1,-18-17 16</inkml:trace>
  <inkml:trace contextRef="#ctx0" brushRef="#br0" timeOffset="-208442.55">24183 8008 0,'0'0'0,"0"0"0,388-18 265,-406 18-233,1-17-32</inkml:trace>
  <inkml:trace contextRef="#ctx0" brushRef="#br0" timeOffset="-205868.217">23407 8061 0,'17'0'63,"1"18"-47,0-18-1,-1 0 1,1 0-16,35 0 15,17 0 1,-17 0 15,18 0-15,-1 0 0,54 0-1,-36 0 1,18 0-1,-35 0 1,-36 0 0,35 0-1,-17 0 1,18 0 0,-36 0-1,0 0 1,18 0-1,-17 0 1,-19 0 0,1 0-1,0 0 32,-18-18 47,-18 18-78,0-18-16,-17 1 15,17-1-15</inkml:trace>
  <inkml:trace contextRef="#ctx0" brushRef="#br0" timeOffset="-194020.085">28610 7497 0,'18'0'46,"-18"-18"876,0 0-922,0-35 16,0 18 0</inkml:trace>
  <inkml:trace contextRef="#ctx0" brushRef="#br0" timeOffset="-191671.408">28681 7444 0,'-18'0'63,"1"0"-48,-1 0 1,0 0 15,36 0 141,0 0-156,-1 0-16,1 0 15,35 0 1,-36 0-16,54 0 16,-18 0-1,17 0 1,-17 0-1,0 0 1,0 0 0,35 0-1,-70 0-15,70 0 16,0 0 0,18 0-1,18 0 1,-1 0 15,18 0-15,18 0-1,17 0 1,-52 0 0,-1 0-1,-34 0 1,-1 0-1,-53 0-15,18 0 16,17 0 0,-34 0-1,34-18 1,19 18 0,-19 0-1,18 0 1,0 0-1,1 0 17,16 0-17,1 0 1,0-18 0,-53 18-1,18 0 1,-36 0-16,35 0 15,1 0 1,0 0 0,-19 0-1,-34 0 1,0 0 0,17 0-1,36 0 1,-1 18-1,-17-18 17,-35 0-17,-18 18 1,35-18 0,-17 0-1,17 0 1,-17 0 15,-1 0 16,-34 0 62,-1 0-109,-35 0 16</inkml:trace>
  <inkml:trace contextRef="#ctx0" brushRef="#br0" timeOffset="-189509.608">2946 9578 0,'0'0'0,"-18"0"31,36 0 47,-1 0-62,1 0-16,35 0 15,35 18 1,0-18 0,36 0-1,17 0 1,0 0 15,0 0-15,0 0-1,0 0 1,-17-18 0,-89 18-16,18-18 15,-18 18-15,53 0 16,1 0 0,-1 0-1,-18 0 1,36 0-1,0 0 1,35 0 0,-17 0-1,-19 0 17,1 0-17,-18 0 1,1-17-1,-1 17 1,-35 0 0,0 0-1,-36-18 1,19 18 0,-1 0-1,0-18 1,-17 18-16,-1 0 15,19 0 1,-19 0 0,1 0-1,17 0 17,-17 0-17,0 0 1,-36-17 78,0-1-79,1 18-15</inkml:trace>
  <inkml:trace contextRef="#ctx0" brushRef="#br0" timeOffset="-175300.899">12206 8978 0,'18'0'31,"-18"-17"-31,35-1 16,-17 18-1,-18-18 1,17 18 15,-17-17-31,-17 17 78,17-18 16,0 0-78,-18 18 31,0 0-47,18 18 15,-17-18 1,17 18 0,0-1 124,0-34-62,0-1-78,17 18 0</inkml:trace>
  <inkml:trace contextRef="#ctx0" brushRef="#br0" timeOffset="-150240.538">564 10619 0,'0'17'78,"0"1"-78,-17 0 0,-18 87 31,17 36-15,-17 36 0,-1-1-1,1-35 1,0-35-1,17-88-15,0 35 16,-17-18 0,18-35-16,-1 0 15,0 0 1,36-53 0,17-53-1,-17 71 1</inkml:trace>
  <inkml:trace contextRef="#ctx0" brushRef="#br0" timeOffset="-149790.438">476 10724 0,'0'0'16,"0"-17"-16,0-18 16,36-18-1,-1 35-15,53-35 16,18 18-1,17 35 17,-35 17-17,-35 36 1,-70 36 0,-1-54-16,-88 71 15,-35 17 1,0-35-1,0-35 1,53 0 0,52-35-1,54-18 1</inkml:trace>
  <inkml:trace contextRef="#ctx0" brushRef="#br0" timeOffset="-149326.102">741 11359 0,'0'0'15,"53"-35"1,-18 35 0,-35-17-16,35 17 15,-17 17 1,-18 18 0,-18 54-1,-17-54 1,17-17-16,-17 17 15,17-18 17,18 1-17,18-36 1,17-34 0,54-54-1,-19 35 1,1 18-1,-36 18 1,-17 35-16</inkml:trace>
  <inkml:trace contextRef="#ctx0" brushRef="#br0" timeOffset="-148975.501">1305 11236 0,'0'-35'31,"-17"35"-15,-1 0-16,0 17 15,-35 36 1,-17 18 0,52 17-1,18-17 1,36-36-1,34-18 1,-17-52 0,0-18-1,-53-53 1,-18 36 0,-35 35-1,0 35 1,18 35-1</inkml:trace>
  <inkml:trace contextRef="#ctx0" brushRef="#br0" timeOffset="-148375.874">1782 11254 0,'0'0'0,"17"-53"31,-17 35-15,-53 18-1,-17 35 1,17 18 0,17 18-1,36-54-15,53 19 16,18-36-1,0-18 1,-1-52 0,-35-1 15,-17 36-15,-71 88 15,18 35-16,17 35 1,18 18 0,0 0-1,0 1 1,-17-19 0,-36-70-1,-18-53 1,0-53-1,54 18-15,-36-89 16,71-17 0,52 35 15,18 1-15,36 34-1,-71 53-15</inkml:trace>
  <inkml:trace contextRef="#ctx0" brushRef="#br0" timeOffset="-147993.559">2240 11271 0,'0'0'0,"0"-17"16,18 17 15,-1 17-31,1 36 16,-18 18-1,0-18 1,-18 17 15,1-35-15,-1-35-1,0-17 1,18-54 0,36-35-1,-19 71-15,19-18 16,17 0 0,-36 53-1,1 0 1</inkml:trace>
  <inkml:trace contextRef="#ctx0" brushRef="#br0" timeOffset="-147493.781">2787 11236 0,'0'0'0,"0"-18"31,-18 1-15,-17 17-1,-18 0 1,35 17-16,-34 1 15,-19 53 1,53 17 0,54-18-1,34-34 1,1-19 15,-18-52-15,-18-36-1,-35 1 1,0 17 0,-18 88 15,18-17-31,-17 17 16,34 71-1,19-53 1</inkml:trace>
  <inkml:trace contextRef="#ctx0" brushRef="#br0" timeOffset="-146961.338">3016 11571 0,'0'-18'15,"0"1"16,0-1-15,0-17 0,0-71-1,18 53 1,0 18-16,17-18 16,18 71-1,0 35 1,-18 35-1,-17-18 1,-1-34 0,1-36-1,-1-18 1,36-53 0,0-34 15,0 16-16,-35 54-15,35 35 16,-36 0-16,72 53 16,-36 35-1,-53 0 1,-18 1 0,-17-54-1,17 0-15,-53 0 16,1-17-1,52-18 1</inkml:trace>
  <inkml:trace contextRef="#ctx0" brushRef="#br0" timeOffset="-146362.904">3969 11448 0,'0'17'16,"0"1"0,0 0-16,0-1 15,0 18 1,0-17 0,0 0-16,-18-18 15,18-18 1,0-35-1,0-35 1,35-18 0,1 36-1,-19 52-15,36 36 16,0 52 0,-53 1 15,18-1-16,-18-17 1,0-35 0,17-36-1,36-35 1,0-53 0,18 1-1,-18 69 1,17 36-1,-34 71 1,-36 17 0,0 0-1,-36-17 1,-34-18 15,52-36-31</inkml:trace>
  <inkml:trace contextRef="#ctx0" brushRef="#br0" timeOffset="-146161.745">4780 11395 0,'0'0'16,"0"17"15,0 19-16,0 17 1,-35-1 0,0-16-1,-1-19 1,19-17-16</inkml:trace>
  <inkml:trace contextRef="#ctx0" brushRef="#br0" timeOffset="-145995.808">4798 11183 0,'0'0'0,"17"-35"0,1-1 15,-18 19-15,0-36 16,0 35 0,-18 36-1,1 0-15</inkml:trace>
  <inkml:trace contextRef="#ctx0" brushRef="#br0" timeOffset="-145613.751">5080 11571 0,'0'0'0,"-18"0"31,18-18-15,0-17-1,18-35 1,35-19 0,17 1-1,-34 53-15,52 17 16,0 71-1,-17 35 1,-71 1 0,-18-1-1,-35-35 1,18-18 0,17-17-1,53-36 1</inkml:trace>
  <inkml:trace contextRef="#ctx0" brushRef="#br0" timeOffset="-145031.782">5927 11236 0,'0'-18'0,"0"36"0,17-53 0,-17 17 16,0 0-1,-17 18 1,-54 36-1,1 52 1,52 0 0,18 0-1,53-52 1,0-36 0,17-36-1,-17-34 1,0-71 15,-35 105-15,-18 19-16,-18 17 15,-35 53 1,18 17 0,0 54-1,-1 34 1,19 36-1,-19 36 1,1-36 0,-35-53-1,-19-71 1,1-70 0,0-70-1,70-89 16,71 0-15,88-35 0,36 71-1,-18 35 1,-71 35-16</inkml:trace>
  <inkml:trace contextRef="#ctx0" brushRef="#br0" timeOffset="-144182.525">7073 10548 0,'0'-18'0,"0"36"0,18-36 16,-1 18 0,1 18-1,-18 17 1,0 1-16,-18 52 15,-52 53 1,-18 18 0,0-18-1,17-35 1,36-1 0,35-52-1,0-17 1,0-19-1,35-17 1,53 0 15,-53 0-31,54 0 16,-1 0 0,-18 0-1,-17-17 1,-17-1-1,-1-17 1,-35-1 0,0 1-1</inkml:trace>
  <inkml:trace contextRef="#ctx0" brushRef="#br0" timeOffset="-143700.355">7567 11236 0,'0'0'0,"18"-18"16,-1-17 0,-17 0-1,0-1 1,-53 19-1,-17 17 1,17 35 0,0 53-1,35-17 1,36 17 0,35-35-1,0-35 1,-18-54-1,0-34 1,1-36 15,-36 53-15,0 35 0,0 71-1,0 18 1,17-1-1,1-17 1,0-35-16</inkml:trace>
  <inkml:trace contextRef="#ctx0" brushRef="#br0" timeOffset="-143401.899">7691 11448 0,'0'0'0,"0"-18"0,17-53 15,1 54-15,-1-36 16,36-53 0,71-17 15,-18 105-15,0 53-1,-71 36 1,-18 17-1,-34 0 1,17-53-16,-35 18 16,17-17-1</inkml:trace>
  <inkml:trace contextRef="#ctx0" brushRef="#br0" timeOffset="-142851.225">8872 11060 0,'0'0'15,"0"-18"-15,-35 0 16,-35 18 0,-19 36-1,54-1-15,-36 18 16,54-18-16,-1 36 15,53-1 1,54-52 0,-1-36-1,-18-35 1,1-53 0,-36 18-1,-17 53 1,-53 53-1,-36 52 1,1 54 0,34 34-1,19-105 1,17 124 0,-36 17-1,1-36 1,-18-52-1,-35-70 1,0-54 0,17-70-1,36-18 1,70-18 0,53 1-1,36-1 1,-18 54-1</inkml:trace>
  <inkml:trace contextRef="#ctx0" brushRef="#br0" timeOffset="-142386.24">9190 11112 0,'0'-17'16,"0"34"15,-18 1-31,1 17 16,-1 54 0,-17-1-1,35-71-15,0 54 16,35-36-1,18-35 1,17-17 0,-17-72-1,18 1 17,-71 53-32,18 0 15,-18 17-15,-18 36 31,0-1-15,-17 54 0,35-1-1,0-52-15,0 35 16,35-18 0,1-35-1</inkml:trace>
  <inkml:trace contextRef="#ctx0" brushRef="#br0" timeOffset="-141951.621">9948 11130 0,'0'-18'0,"0"36"0,0-53 0,-53 0 31,36 17-31,-19 18 15,-34 35 1,35-17-16,-36 52 16,18 36-1,53 0 1,53-35 0,0-54-1,18-34 1,-1-36-1,-17-35 1,-18-1 0,-17 54-1,-18 53 17,0-1-32,-35 19 0,17 52 31,18-18-16,0-34 1,53-36 0</inkml:trace>
  <inkml:trace contextRef="#ctx0" brushRef="#br0" timeOffset="-141404.051">10477 11077 0,'0'-17'0,"0"34"0,0-70 16,-17 53-16,-18 0 16,-18 18-1,-18 88 1,71-18 15,35-35-15,18-35-1,18-18 1,-18-53 0,-36 17-16,36-52 15,-35 18 1,-18 52 0,-53 71-1,18 17 1,-18 54-1,35-71-15,-17 53 16,-18 52 0,0 19-1,18-36 1,0-53 0,-18-35 15,-18-53-16,-17-88 1,53 0 0,52-1-1,107-52 1,-71 106-16</inkml:trace>
  <inkml:trace contextRef="#ctx0" brushRef="#br0" timeOffset="-141053.821">10813 11165 0,'0'0'0,"17"0"32,1 0-32,35-17 15,0-1 1,17-35 15,-34 0-15,-36 18-1,-71 17 1,53 36-16,-87 35 16,16 70-1,54-17 1,35 0-1,35-18 1,36-52 0,52-36-1</inkml:trace>
  <inkml:trace contextRef="#ctx0" brushRef="#br0" timeOffset="-140705.896">11906 11007 0,'-17'0'31,"-1"0"-31,18 17 15,0 1 1,18-18 0,-1 0-1,1-35 1,-36-18 0,-17 17-1,0 36 1,-1 0-16,1 36 31,0-19-31</inkml:trace>
  <inkml:trace contextRef="#ctx0" brushRef="#br0" timeOffset="-140456.288">11783 11342 0,'0'0'0,"0"17"0,-18 1 15,0 0 1,18-1 0,0 1-1,18-18-15,17 0 16,1-18 0,-36-17-1,-53 17 1,-53 18 15,71 0-31</inkml:trace>
  <inkml:trace contextRef="#ctx0" brushRef="#br0" timeOffset="-139440.885">441 11959 0,'0'0'0,"-18"0"16,1 0-1,34 0 32,1 0-47,17 0 0,106 0 16,36-17-1,-1 17 17,1-36-32</inkml:trace>
  <inkml:trace contextRef="#ctx0" brushRef="#br0" timeOffset="-138891.632">2663 12047 0,'-17'0'0,"-1"0"16,36 0 46,-1 0-46,1 0-16,53 0 16,105 0-1,142 0 1,123 0 0,-18 0-1,-88 18 1,-247-18-16,124 0 15,-124 0 1,-53 0 15,-17 0-31,-18-18 32</inkml:trace>
  <inkml:trace contextRef="#ctx0" brushRef="#br0" timeOffset="-138375.422">6967 12136 0,'0'0'0,"-17"-18"16,-36 18-1</inkml:trace>
  <inkml:trace contextRef="#ctx0" brushRef="#br0" timeOffset="-138275.506">7073 12083 0,'106'0'16,"17"17"0,89-17-1,-653-17-15,1094 17 16,-512-36-16</inkml:trace>
  <inkml:trace contextRef="#ctx0" brushRef="#br0" timeOffset="-137742.724">9490 12012 0,'0'0'0,"-18"0"15,-35-18 1,36 18-16,17-17 15,-18 17 1,36 0 0,70 0-1,70 17 1,19-17 0,-18-17-1,-106-1-15</inkml:trace>
  <inkml:trace contextRef="#ctx0" brushRef="#br0" timeOffset="-127426.196">776 12823 0,'0'0'0,"18"0"16,-18-17 0,17 17-1,-17-18 1,0 1-1,18 17 1,-18 17 15,0 1-15,-18-1-16,1 72 16,-36 16-1,18-34 1,-18 17-1,35-52-15,-17-1 16,35-35 0,0-35-1</inkml:trace>
  <inkml:trace contextRef="#ctx0" brushRef="#br0" timeOffset="-127226.461">635 12682 0,'18'0'15,"-36"0"-15,53-17 0,53-1 16,18 0 0,-18 1-1,-35 17 1,-35 0-16</inkml:trace>
  <inkml:trace contextRef="#ctx0" brushRef="#br0" timeOffset="-127010.563">370 13247 0,'-17'53'16,"34"-106"-16,-34 141 15,17-70-15,17 17 16,54-17 0,35-18-1,0 0 1,-18-53 0,-53 35-16</inkml:trace>
  <inkml:trace contextRef="#ctx0" brushRef="#br0" timeOffset="-126660.707">1252 12629 0,'18'-17'0,"-36"34"0,36-52 15,-18 53 16,0-1-15,-18 36 0,1-35-16,-19 70 15,19 0 1,17 18 0,-18-18-1,18 18 1,0-18-1,18-35 1,35-53 0,35-35-1,-70 0 1</inkml:trace>
  <inkml:trace contextRef="#ctx0" brushRef="#br0" timeOffset="-126494.465">1094 12965 0,'0'0'16,"-36"-18"-1,54 18 1,70-18 0,53 1-1,-105-1-15,-1 18 0</inkml:trace>
  <inkml:trace contextRef="#ctx0" brushRef="#br0" timeOffset="-125645.596">2752 13053 0,'17'-18'0,"-17"0"16,0 1-16,0-1 16,0 36 15,0-1-16,0 54 1,-17 17 0,-19 0-1,1-35 1,17-53-16,-17 0 16</inkml:trace>
  <inkml:trace contextRef="#ctx0" brushRef="#br0" timeOffset="-125497.102">2716 12823 0,'18'-17'15,"-36"34"-15,36-52 16,-18 18 0,18 17-1</inkml:trace>
  <inkml:trace contextRef="#ctx0" brushRef="#br0" timeOffset="-125097.303">3016 12894 0,'0'0'16,"36"-18"-16,-19 18 15,1 0-15,-18-17 31,-18 17-15,-17 17 0,0 19-1,-1-1 1,36 35 0,0 1-1,18-36-15,17 54 16,1-37-1,-36-16 1,0-19 15,-36-17-15,-34 0 0,52 0-16,-53 0 15,54-35 16</inkml:trace>
  <inkml:trace contextRef="#ctx0" brushRef="#br0" timeOffset="-123963.987">4762 12982 0,'0'0'0,"0"-17"15,0-1 1,-17 0 0,-1 1-1,-52 17 1,-1 17-1,53-17-15,-34 36 16,34-19-16,-35 54 16,53 35-1,35-36 1,18-35 0,35-35-1,1-70 1,-37-18 15,-34 35-15,-18 17-1,-18 54 1,18 35 0,0 0-1,0-35-15,0 35 16,0-18-16,36 18 15,34-53 1</inkml:trace>
  <inkml:trace contextRef="#ctx0" brushRef="#br0" timeOffset="-123450.09">5891 12788 0,'0'0'0,"18"-35"15,0-18 1,-18 35 0,0 36 15,0 35-16,-18 17 1,0-34 0,-17 70-1,-18 17 1,18 1 0,17-19-1,18-34 1,18-36-1,52-35 1,-34-17-16</inkml:trace>
  <inkml:trace contextRef="#ctx0" brushRef="#br0" timeOffset="-123033.703">6279 13035 0,'0'0'16,"0"-18"-16,0-17 0,-17 18 31,-36-1-15,0 36 0,-18 17-1,36 18 1,35 35-1,35-35 1,18-18 0,0-35-1,-35-17-15,17-19 16,-17-52 0,-1 17-1,-17 54 1,-17 34-1,-1 36 1,18 53 15,18-35-15,-1-36-16</inkml:trace>
  <inkml:trace contextRef="#ctx0" brushRef="#br0" timeOffset="-122748.789">6456 13300 0,'0'0'0,"17"-18"0,-17-17 15,18-53 1,17-18 0,1 35-1,17 18 1,-18 53-16,53 18 15,0 70 1,-17 18 15,-54-35-15,-17-1 0,-17-17-1</inkml:trace>
  <inkml:trace contextRef="#ctx0" brushRef="#br0" timeOffset="-122201.876">7338 12982 0,'-18'-17'0,"36"34"0,-54-52 16,19 35-16,-36-18 15,0 18 1,0 53-1,18 35 1,35 1 0,35-19 15,36-70-15,-18-35-1,17-36 1,-35-35-1,-17 54 1,-18 34 0,-18 53-1,-17 71 1,0 53 0,0 52-1,17-17 1,-17 18-1,-18-124 1,-18-35 0,-17-53 15,0-53-15,35-17-1,35-36 1,106-18-1,18 1 1,0 35-16</inkml:trace>
  <inkml:trace contextRef="#ctx0" brushRef="#br0" timeOffset="-121735.48">7620 13053 0,'0'-18'16,"0"36"15,0 17-15,0-17-16,-35 52 15,35 36 1,0-53-1,0 35 1,53-53 0,35-35-1,-71-17-15,89-71 16,-18-36 0,-17 1-1,-36 70 1,-35 35-1,-53 53 1,18 36 0,17 35-1,18-18 17,36-17-17,34-36 1,-52-35-16</inkml:trace>
  <inkml:trace contextRef="#ctx0" brushRef="#br0" timeOffset="-121319.563">8643 13123 0,'0'0'0,"0"-35"16,0-18-1,-18 35 1,1 1-16,-1 17 0,-52 0 15,-19 35 1,1 36 0,53 35-1,70-18 1,71-35 15,0-71-15,-18-53-1,-35-34 1,-18 34 0,-35 36-1,-35 35 1,0 70 0,17 19-1,18-54-15,0 18 16,0 0-1,18-18 1,-1-35-16</inkml:trace>
  <inkml:trace contextRef="#ctx0" brushRef="#br0" timeOffset="-120752.953">9313 13000 0,'0'0'0,"0"-18"15,-35-35 1,0 36 0,-18 34-1,18 54 1,17 52 0,36-52-1,17-36 1,35-52-1,-34-36 1,17-36 0,-36 19-1,-17 35 17,-53 193-1,36-105-16,-1 0-15,0 141 16,18 18 0,0 0-1,-35-54 1,-18-34 0,-17-54-1,-1-52 1,1-71-1,34-18 1,36-52 0,53-36-1,53 0 1,0 1 0,-71 122-1</inkml:trace>
  <inkml:trace contextRef="#ctx0" brushRef="#br0" timeOffset="-120419.801">9472 13264 0,'0'0'0,"18"0"15,17 0 1,18-17-1,0-18 1,-36 17-16,1-35 16,-18 0-1,-35 18 1,-36 35 0,18 70 15,18 1-16,0 105 1,70-35 0,71-52-1,35-72 1</inkml:trace>
  <inkml:trace contextRef="#ctx0" brushRef="#br0" timeOffset="-119455.364">10777 13035 0,'0'-18'31,"-17"18"-15,17 36 0,-18 34-1,0 19 1,18-54-16,18 18 16,35 0 15,53-36-16,-18-52 1,18-71 0,-36 18-1,-52 35 1,-18 35 0,0 89-1,0 0 1,88 17-1,0-53 1,1-35 0,-19-53-1,-35-17 1,-35-19 0,-52 19-1,-37 34 1,-16 19 15,69 17-31</inkml:trace>
  <inkml:trace contextRef="#ctx0" brushRef="#br0" timeOffset="-118923.722">11853 12647 0,'0'0'0,"0"-18"16,-17 18 15,17 36-15,0 34-1,17 18 1,-17-35-1,18 53 1,-18 18 0,0-18-1,-18-54 1,18-34 0,0-36-1,18-70 1,53-18-1,-1 18 1,18 35 0,0 71-1,-17 70 1,-36 18 0,-35 17-1,-17-34 1,-1-36 15,18-36-15,0-34-1,35-19-15</inkml:trace>
  <inkml:trace contextRef="#ctx0" brushRef="#br0" timeOffset="-118755.715">12612 13123 0,'17'-53'31,"-34"106"-15,17-70 0,-18 34-16,18 36 15,-35 35 1,17-35 0,1-53-1</inkml:trace>
  <inkml:trace contextRef="#ctx0" brushRef="#br0" timeOffset="-118608.123">12629 12894 0,'0'-35'16,"0"70"-16,18-141 16,-18 71-1</inkml:trace>
  <inkml:trace contextRef="#ctx0" brushRef="#br0" timeOffset="-118306.932">13017 12982 0,'0'0'0,"18"0"0,-18-17 15,-70 17 32,17 35-31,-18 35 0,18 36-1,36-70-15,17 34 16,17 18-1,54-35 1,-1-53 0,18-70-1</inkml:trace>
  <inkml:trace contextRef="#ctx0" brushRef="#br0" timeOffset="-117858.954">13406 12629 0,'0'0'0,"0"-17"0,-18-18 31,0 35-15,18 35 0,-17 35-1,-1 36 1,18 0-1,-18 35 1,18-106-16,-17 71 16,17-53-1,0-35 1,0-53 0,17-18-1,36-53 1,-35 70-16,70-52 15,-17 35 17,-1 89-17,-17 34 1,-53 54 0,-18-1-1,-17-35 1,0-35-1</inkml:trace>
  <inkml:trace contextRef="#ctx0" brushRef="#br0" timeOffset="-117325.158">14605 12947 0,'0'0'16,"0"-18"-16,-18 54 47,18 16-31,-17 19-1,17-18 1,0 0-1,0-35 1,17-18-16,-17-53 16</inkml:trace>
  <inkml:trace contextRef="#ctx0" brushRef="#br0" timeOffset="-117193.534">14764 12753 0,'17'-35'15,"-87"193"-15,123-281 0,0 17 16,-53 88-1,35 36 1</inkml:trace>
  <inkml:trace contextRef="#ctx0" brushRef="#br0" timeOffset="-116875.858">15099 12788 0,'0'0'0,"-18"0"63,1 18-63,-1-1 15,18 54 1,0-36 0,0-17-16,18 70 15,17 0 1,-35-35-1,-18 0 1,-70-35 0,53-18-1,-71 0-15,18 0 32,35-53-17,53 35-15</inkml:trace>
  <inkml:trace contextRef="#ctx0" brushRef="#br0" timeOffset="-116178.022">16351 12876 0,'0'0'0,"-17"0"16,-1 0-16,0 0 15,-17 36 1,0 34 0,52 18-1,1-52 1,17-1-16,1-17 0,69 17 31,-16-53-15,-19-35-1,-35-17 1,36-18 0,-36 17-1,-70 106 17,0 36-17,35-1 1,17 1-1,-17-53-15,36-1 16,34 1 0,1-53-1</inkml:trace>
  <inkml:trace contextRef="#ctx0" brushRef="#br0" timeOffset="-115894.138">16951 13070 0,'176'-158'47,"-158"122"-47,-18 19 15,-194 228 1,353-422 0,-177 211-16,0 0 0,18 35 15,0 18 1,0 35 0,0 0-1,0-17 1,0-18-1,-52-18 1,-19-17 0,0-36-1,36-17 17</inkml:trace>
  <inkml:trace contextRef="#ctx0" brushRef="#br0" timeOffset="-115528.727">17427 13053 0,'18'-18'16,"-1"18"-1,19-18 1,17-17-1,-18 0 1,-17 0 0,-36 35 15,-17 0-31,-54 17 16,19 36 15,-1 18-16,71 17 1,0-70-16,36 52 16,34-17-1,36-35 1,-53-18-16</inkml:trace>
  <inkml:trace contextRef="#ctx0" brushRef="#br0" timeOffset="-115062.214">18150 12965 0,'0'-18'16,"0"0"-16,0-35 15,-35 194-15,35-299 16,35 264-16,-158-212 16,88 106-1,17 17-15,-53 19 16,1 52-1,52 0 1,18 0 0,18-35-1,52-35 1,19-53 0,-1-54-1,0-52 1,0 18-1,-35-18 1,-35 52 0,-18 54-1,-35 70 1,-18 36 0,0 52-1,17 1 16,-17-1-15,18 1 0,18-54-16</inkml:trace>
  <inkml:trace contextRef="#ctx0" brushRef="#br0" timeOffset="-114430.332">19350 12735 0,'0'0'0,"0"-17"0,17-19 16,-17 19 15,-17 87 0,17-52-31,0 17 16,-35 53-1,-18 36 1,35-89-16,-35 89 16,18-1-1,35-35 1,35-35-1,71-53 1,0-53 0,-36-17-1</inkml:trace>
  <inkml:trace contextRef="#ctx0" brushRef="#br0" timeOffset="-114247.749">19279 12929 0,'-53'0'16,"106"0"-16,-194 0 16,124 0-1,69 0 1,90 0 0,16 0-1,-17-17 1</inkml:trace>
  <inkml:trace contextRef="#ctx0" brushRef="#br0" timeOffset="-113980.661">19808 12841 0,'-35'0'31,"70"0"-31,-87 0 0,-19 53 16,18 35 0,53 0-1,53 1 1,53-19-1,-18-70 17,-17-53-17,-19-53 1,-52 1 0,0 87-16,-35-53 15,-35 54 1,34 17-1</inkml:trace>
  <inkml:trace contextRef="#ctx0" brushRef="#br0" timeOffset="-104895.461">21167 13088 0,'0'-18'31,"0"1"-15,0-1-1,0 0 1,-36 18 0,-17 0-1,-35 0 1,71 0-16,-72 18 16,19 53-1,35 17 1,52 0-1,36-35 1,35-53 0,1-18-1,-1-52 1,18-54 15,-36-17-15,1 0-1,-54 53 1,-17 35 0,0 18-1,-17 70 17,-1 18-17,0 0 1,-17 35-1,35-53-15,-35 53 16,0 18 0,17-17-1,18-37 1,0-34 0</inkml:trace>
  <inkml:trace contextRef="#ctx0" brushRef="#br0" timeOffset="-104480.378">21431 13141 0,'18'0'31,"0"0"-31,-1 0 16,18-18 0,18-17-1,-35-36 1,-18 36 0,-18 18 15,-35 17-16,1 17 1,-1 54 0,53 35-1,0-71-15,0 53 16,53-17 0,-18-36-1,18-35 1,-18 0-16</inkml:trace>
  <inkml:trace contextRef="#ctx0" brushRef="#br0" timeOffset="-104130.875">21890 13053 0,'0'0'0,"0"-18"0,-18 0 15,18 36 16,0 0-15,0 52 0,35 19-1,-17-19 1,0-35 0,17-17-1,0-36 1,1-17-1,34-53 1,-17 0 0,0 17-1,-35 18 1,-18 36 0,-18 17-16</inkml:trace>
  <inkml:trace contextRef="#ctx0" brushRef="#br0" timeOffset="-103780.812">22331 13017 0,'17'0'31,"1"0"-31,0 0 16,17-17-1,0-18 1,-17-1 0,-18 19-1,-35 17 1,-36 17 0,1 36-1,17 35 1,35-70-1,0 53 1,18 17 0,36 0-1,34-70 1,-17-18-16</inkml:trace>
  <inkml:trace contextRef="#ctx0" brushRef="#br0" timeOffset="-103380.733">22895 12647 0,'0'0'0,"0"-35"31,0 52 16,0 1-31,-17-18-16,17 35 15,-18 1-15,-17 34 16,-1 36-1,-16 35 1,-1-17 0,35-19-1,18-34 1,18-71 0,-1 0-1</inkml:trace>
  <inkml:trace contextRef="#ctx0" brushRef="#br0" timeOffset="-103032.181">23001 12982 0,'0'0'16,"0"-17"-16,0-1 16,-18 18-1,-17 18 1,18 52-1,-1-17 1,18-18-16,0 71 16,18-35-1,17-54 1,18-34 0,-18-71-1,0-18 1,-35 70-16,0-34 15,0-1 17,-53 71-17,0 0 1,18 18-16</inkml:trace>
  <inkml:trace contextRef="#ctx0" brushRef="#br0" timeOffset="-102682.672">23336 12965 0,'18'-36'16,"-18"19"-16,0-1 16,0 36 15,-18-18-31,-17 53 15,-18 52 1,35 54 15,-17 18-15,-18-1 0,0-53-1,0-34 1,18-54-1,17-35 1,18-53 0,0 35-16,18-35 15</inkml:trace>
  <inkml:trace contextRef="#ctx0" brushRef="#br0" timeOffset="-102400.474">23442 12876 0,'0'0'0,"18"-35"0,-1 17 15,19 1 1,-19 52 0,-17 18-1,0 18 1,-17-1-1,-36 18 1,-35-35 0,-1 0-1,19-35 1,52-18-16</inkml:trace>
  <inkml:trace contextRef="#ctx0" brushRef="#br0" timeOffset="-101418.04">25065 12894 0,'0'0'0,"17"0"0,19-18 32,-36 1-32,17 17 15,-17-18 1,-35 0-1,-53 18 1,-18 0 0,36 18-1,-19 17 1,54 1-16,17-1 16,18 0-16,18 53 15,53-17 1,-1-53-1,1-54 1,-18-17 0,0-35 15,-1 35-15,-52 18-1,-17 70 16,-1 18-15,18-18-16,0 18 16,35 36-1,1-36 1</inkml:trace>
  <inkml:trace contextRef="#ctx0" brushRef="#br0" timeOffset="-101100.639">25294 13176 0,'0'-17'0,"18"-19"16,-1-34 15,19-1-15,52-17-1,18 17 1,17 1-1,-35 52 1,-35 36 0,-35 52-1,-36 36 1,-35 0 0,18 0-1,17-71-15,1 36 16</inkml:trace>
  <inkml:trace contextRef="#ctx0" brushRef="#br0" timeOffset="-100003.694">26970 12788 0,'0'0'0,"0"-17"16,0-1-1,0 0 1,-18 18 0,1-17-16,-36 17 15,-53 0 1,0 0 0,-17 35 15,87-17-16,54 34 1,35-16 0,-18-19-16,53-17 15,0-17 1,1-36 0,-36 0-1,-18 18 1,-53 52 15,1 36-15,17 0-1,0 18 1,35-18 0,-18-36-1</inkml:trace>
  <inkml:trace contextRef="#ctx0" brushRef="#br0" timeOffset="-99670.525">27393 12771 0,'0'0'16,"18"-18"-16,-1-35 16,-17 35-1,0 36 1,-52 17-1,-1 53 1,17 18 0,1 18-1,-18 70 1,18-71 0,0-52-1,35-36 16,0-53 1,35-52-17,-35 35-15</inkml:trace>
  <inkml:trace contextRef="#ctx0" brushRef="#br0" timeOffset="-99420.22">27499 12700 0,'0'-18'15,"-35"159"-15,88-335 16,-71 265-16,53-142 0,-17 71 16,0 0-16,34 36 15,-34 17 1,-18 0 0,-18 35 15,-34-35-16,-37-18 1,-34 0 0,70-35-1,35 0-15</inkml:trace>
  <inkml:trace contextRef="#ctx0" brushRef="#br0" timeOffset="-99088.752">27817 12629 0,'0'-17'0,"0"34"0,17-69 15,-17 69 17,-17 1-32,-19 52 15,19 1 1,-1-36-1,-17 71 1,-1 35 0,1 53-1,17-106 1,-17 1 0,18-37-1,17-87 16,0 18-31</inkml:trace>
  <inkml:trace contextRef="#ctx0" brushRef="#br0" timeOffset="-98839.412">27905 12629 0,'0'0'0,"35"-52"15,36 16 1,-1 36 0,-35 0-16,-17 53 15,-18 0 1,-35 0 0,-71 18-1,-18-1 1,1-35-1,70-35-15</inkml:trace>
  <inkml:trace contextRef="#ctx0" brushRef="#br0" timeOffset="-97773.069">28575 11959 0,'0'0'0,"0"-70"16,0 34-1,0 54 16,0 0-31,-35 70 16,-18 35 15,35-70-31,-17 35 16,-18 53 0,53-88-16,-35 71 15,17-18 1,0-36-1,1-17 1,17-18 0,0-17-16,17-18 15,54-18 1,-18-17 0</inkml:trace>
  <inkml:trace contextRef="#ctx0" brushRef="#br0" timeOffset="-97591.132">28734 12577 0,'-53'35'16,"106"-70"-16,-53 17 15,0 36 1,0 17 0,-18 18-1,-17-18 1,0 0-1,-1-35-15</inkml:trace>
  <inkml:trace contextRef="#ctx0" brushRef="#br0" timeOffset="-97424.078">28857 12382 0,'18'-17'16,"-36"34"-16,53-52 0,-17 18 0,0-19 15,-18 72 17</inkml:trace>
  <inkml:trace contextRef="#ctx0" brushRef="#br0" timeOffset="-97124.698">29139 12506 0,'0'-18'47,"-17"18"-31,-1 0-16,-52 18 15,-19 35 1,19 0-1,35 17 1,35 1 0,17-53-1,36 17 1,18-18 0,17-17-1,-35-17-15</inkml:trace>
  <inkml:trace contextRef="#ctx0" brushRef="#br0" timeOffset="-96707.394">29545 12577 0,'18'0'0,"-18"-18"0,0 0 16,0-17 0,0 17-1,-18 107-15,0-178 16,1 89-1,-36 0-15,-53 71 16,53-36 15,18 53-15,35-17 0,53-18-1,0-53 1,35-18-1,-18-52 1,1-1 0,-36 36-1,-52 70 17,-19 0-17,36-17-15,-17 53 16,-1-1-1,18-35 1</inkml:trace>
  <inkml:trace contextRef="#ctx0" brushRef="#br0" timeOffset="-96308.579">30251 12100 0,'0'0'0,"0"-35"16,0 17 0,0 54 15,0 17-16,-36 52 1,-34 1 0,-1 18 15,-17-1-15,35 1-1,18-36 1,53 0-1,34-35 1,-34-35-16,70-18 16,-35-18-1</inkml:trace>
  <inkml:trace contextRef="#ctx0" brushRef="#br0" timeOffset="-96126.262">30127 12594 0,'0'0'0,"-35"-17"0,0-19 16,70 36-1,35 0 1,36-17 15,-35-1-31</inkml:trace>
  <inkml:trace contextRef="#ctx0" brushRef="#br0" timeOffset="-95959.458">30533 12488 0,'18'0'15,"-36"0"-15,36 18 16,-18 0-16,-18 35 16,-17-1-1,17 1 1,-17-17-1,17-36 1</inkml:trace>
  <inkml:trace contextRef="#ctx0" brushRef="#br0" timeOffset="-95809.653">30603 12400 0,'18'-35'16,"-36"70"-16,71-141 15,-53 71-15,18 0 16,-18 17 0</inkml:trace>
  <inkml:trace contextRef="#ctx0" brushRef="#br0" timeOffset="-95426.647">30868 12418 0,'-18'0'47,"1"17"-47,-36 19 31,53-19-31,-53 54 15,53-1 1,18-17 0,34 0-1,1-35 1,18-36 0,0-70-1,-54 0 1,-17-18-1,-35 53 1,0 35 0</inkml:trace>
  <inkml:trace contextRef="#ctx0" brushRef="#br0" timeOffset="-95093.752">31027 12665 0,'0'0'16,"0"17"-1,17-34 1,19-19 0,-19-34-1,36-18 1,18-1-1,-36 54-15,18-18 16,-18 36-16,36 17 16,-18 53-1,0 52 1,-53 1 15,-36 0-15,-52-35-1,35-36-15</inkml:trace>
  <inkml:trace contextRef="#ctx0" brushRef="#br0" timeOffset="-90717.396">31979 12541 0,'0'18'47,"-17"-18"-31,-1 18-16,0-18 15,18 17 1,-17-17 218,-1 0-218,0 0 0,1-17 15,-1-19-31,1 1 15,-36-36-15</inkml:trace>
  <inkml:trace contextRef="#ctx0" brushRef="#br0" timeOffset="-75126.729">31891 12488 0,'-18'0'15,"1"0"1,-1 0 0,-17 18-1,0-18 1,17 18 0,53-18 15,1 0-16,16 0 1,-34 0-16,0 0 16,-36 0 15,-35-18-15,18 18-1,35 18 1,18-1-1,17 1 1,0-18 0,-17 0-1,-18-18 17,0 1-17,-36-1-15</inkml:trace>
  <inkml:trace contextRef="#ctx0" brushRef="#br0" timeOffset="-70783.609">564 14252 0,'-17'0'16,"-1"0"-1,36 0 32,-1 0-31,36 0-1,18-35 1,-18 0 0,0-18-1,-53 17 1,-18 19 0,-88 17-1,-35 35 1,18 18-1,34 18 1,89-54-16,0 36 31,89-18-15,17-35 0,-18 0-1,-53-17 1,-53 17-1,-87 17 1,-37 36 0,19 18-1,17 17 1,88 18 0,71-36-1,-17-34-15,52-1 16,106 0-1,-88-52 17,-18-19-32,-53-34 31,-35 52-31</inkml:trace>
  <inkml:trace contextRef="#ctx0" brushRef="#br0" timeOffset="-70449.612">1164 14411 0,'0'-35'16,"0"17"-16,-17 36 47,-1-1-47,-53 89 31,36-35-15,0-36-16,-18 53 15,18 0 1,17-52-1,53-89 17</inkml:trace>
  <inkml:trace contextRef="#ctx0" brushRef="#br0" timeOffset="-70268.262">970 14534 0,'0'-52'16,"0"34"-1,0 88-15,0-122 31,0 69-31,0 18 0,35 36 32,18 35-32,-17-36 31,-19-17-15,1-53-16</inkml:trace>
  <inkml:trace contextRef="#ctx0" brushRef="#br0" timeOffset="-69868.709">1605 14376 0,'0'0'0,"-18"0"0,1 0 16,-1 0-1,36 0 48,-18-18-48,0 0-15,0 1 16,-18 17 0,1 0-1,-19 0 1,1 35 0,17 0-1,18-17-15</inkml:trace>
  <inkml:trace contextRef="#ctx0" brushRef="#br0" timeOffset="-69601.27">1623 14728 0,'-18'18'0,"18"0"16,-18-1-1,18 1 1,36-18 0,-1 0-1,-17-35 1,-18 17 0,-18 18-16,-17 0 15,17 0-15,-17 0 16,-18 18-1</inkml:trace>
  <inkml:trace contextRef="#ctx0" brushRef="#br0" timeOffset="-68986.351">0 15258 0,'0'17'47,"18"-17"47,87 0-79,1 0-15,282-17 16,-264 17-16,70 0 15,-18 0 1,-88 0 0,-70 0-1,-18-18 17,0 0-1,0-17-31</inkml:trace>
  <inkml:trace contextRef="#ctx0" brushRef="#br0" timeOffset="-65657.85">3669 14287 0,'0'0'0,"18"-17"32,-18-1-32,0 1 15,0 34 79,0 1-94,0-1 0,0 19 16,17 70-1,-17-18 1,18-35-16,-18 70 15,0-17 1,0-35 0,-35-19-1,-1-34 1,-34 0 0,-19-18-1,-16-18 1,-19 0-1,18-17 1,71 18 15,35-1-31,0 0 16,18 1-16</inkml:trace>
  <inkml:trace contextRef="#ctx0" brushRef="#br0" timeOffset="-65341.662">3246 14340 0,'-36'-17'0,"72"34"0,-107-70 16,36 18-1,35 0 1,88 35-1,18 0 1,211-18 0,-140 1 15,-72-1-15,-87 18-1,-53 0 1,0 0-1,-1 18-15</inkml:trace>
  <inkml:trace contextRef="#ctx0" brushRef="#br0" timeOffset="-64759.222">4092 14764 0,'0'0'0,"0"-18"0,-17 0 31,-1 18-15,0 0-16,-35 0 16,-17 18-1,-18 53 1,52-1 0,72 1-1,17-36 1,35-17-1,0-18 1,-35-71 0,-53-17 15,0 17-15,0 36-1,0 53 16,17 52-15,-17-52-16,53 52 16,-35-17-1,17 0 1,-17-53 0,0 0-16</inkml:trace>
  <inkml:trace contextRef="#ctx0" brushRef="#br0" timeOffset="-64426.585">4410 14746 0,'0'-35'15,"0"17"1,0 106 0,0-123-16,0 0 15,17 70 1,1-17-16,17 70 15,1-35 1,-1-18 0,-18-17-1,19-36 1,17-35 0,0-35-1,-18 0 1,-18 17-1,-17 54 1,0 34 15</inkml:trace>
  <inkml:trace contextRef="#ctx0" brushRef="#br0" timeOffset="-64008.504">5009 14676 0,'0'0'0,"0"-36"16,0 19-1,-17-1 1,-36 18 0,-18 35-1,1 36 1,52-18-1,18 53 1,71-54 0,35-34-1,-36-36 17,-17-52-17,-35-36 1,-18 18-1,-18 53 1,0 52 0,18 71-1,0 1 1,53-1 0,0-35-1</inkml:trace>
  <inkml:trace contextRef="#ctx0" brushRef="#br0" timeOffset="-63778.356">5697 14834 0,'0'-17'16,"0"34"-16,18-52 15,-18 53 1,0 35-1,-18 35 1,-17 0 0,-18-17-1,36-36 1,-1-18-16</inkml:trace>
  <inkml:trace contextRef="#ctx0" brushRef="#br0" timeOffset="-63277.854">6950 14517 0,'0'0'0,"0"-35"15,0-1 1,0 19-16,-53-19 15,-35 36 1,-1 0 0,-52 71-1,18 35 1,105-53 0,-70 88-1,88-35 1,0-71-16,35 88 15,53-34 1,36-37 0,-1-52-1,-52 0 1,35-52-16</inkml:trace>
  <inkml:trace contextRef="#ctx0" brushRef="#br0" timeOffset="-63061.714">7285 15011 0,'0'0'0,"17"0"0,-17 17 16,0 1 0,0 35 15,-35 17-16,-35 1 1,-1-18 0,53-53-16,1 0 15</inkml:trace>
  <inkml:trace contextRef="#ctx0" brushRef="#br0" timeOffset="-62596.474">8467 14676 0,'0'0'0,"0"-36"15,-18-17 1,-35 0 0,0 36-1,-17 17 1,-36 70-1,0 36 1,0 35 0,53 0-1,36-35 1,52-18 0,35-35 15,54-35-16,-36-53-15</inkml:trace>
  <inkml:trace contextRef="#ctx0" brushRef="#br0" timeOffset="-62162.656">8802 14975 0,'17'0'47,"1"0"-31,35 0-1,-18 0-15,71 0 16,18-17 0,-54-1-1,-70-17 1</inkml:trace>
  <inkml:trace contextRef="#ctx0" brushRef="#br0" timeOffset="-61880.382">9031 14781 0,'0'0'0,"0"-17"16,-18 17 15,18 17-15,-17 54-1,-1 35 1,1-18 0,-1 0-1,18-35 1,0-35 0</inkml:trace>
  <inkml:trace contextRef="#ctx0" brushRef="#br0" timeOffset="-61598.393">9419 14940 0,'0'0'0,"-17"0"15,34 0 32,1 0-47,52 0 16,19 0 0,16-18-1,-34-34 1,-53 34-1</inkml:trace>
  <inkml:trace contextRef="#ctx0" brushRef="#br0" timeOffset="-61382.436">9772 14658 0,'0'0'0,"-18"0"15,18 18-15,-17-1 16,-1 1-16,-17 70 15,-18 18 1,18-36 0,-18 19-1,17-19 1,19-35 0</inkml:trace>
  <inkml:trace contextRef="#ctx0" brushRef="#br0" timeOffset="-61099.176">10495 14993 0,'0'18'16,"0"-1"-1,-18 1-15,1 17 16,-18 18 0,-1 18-1,19-54-15,-19 19 16,19-1-1</inkml:trace>
  <inkml:trace contextRef="#ctx0" brushRef="#br0" timeOffset="-59250.867">11977 14534 0,'0'0'0,"17"-35"16,-17 0-1,18-18 1,-18 0 0,-18 53-16,-34 0 15,-54 18 1,-35 52 0,-1 36-1,54 18 1,71-1-1,34-52 1,124 34 0,0-69-1,-17-36 17,-1-53-17,-70 17-15</inkml:trace>
  <inkml:trace contextRef="#ctx0" brushRef="#br0" timeOffset="-58868.508">12347 14587 0,'0'0'0,"-17"0"0,-1 0 16,-35 0 15,35 0-15,71 0 15,35 0-16,-52 0-15,158 0 16,-18 0 0,-70-17-1,-18-1 1,-88 0 0,-35 18 15</inkml:trace>
  <inkml:trace contextRef="#ctx0" brushRef="#br0" timeOffset="-58569.035">12330 14781 0,'-18'18'0,"36"-36"0,-71 54 16,35-19-1,36-17 1,35 0 0,-18 18-16,71-18 15,70 0 1,0 0 0,-52-18-1,-54 1 1,-52-19-1,-18 19-15,-18-19 16</inkml:trace>
  <inkml:trace contextRef="#ctx0" brushRef="#br0" timeOffset="-58169.794">12594 14358 0,'0'0'0,"0"-18"16,-17-17-1,-1 17 1,0 18 0,1 18-1,17 17-15,-36 54 16,1-19-1,0 71 1,17 0 0,-17 0-1,17-35 1,1 0 0,17-71 15,0-17-16,0-36 17,0 1-32,17-18 15,1 17-15</inkml:trace>
  <inkml:trace contextRef="#ctx0" brushRef="#br0" timeOffset="-57836.891">12823 14199 0,'0'0'0,"18"-35"16,-18 53 15,0-1-15,-18 71-1,-34 54 1,34-89-16,-17 105 16,-1-34-1,-17 17 1,1 0 0,34-53-1,0-17 1,18-54-1,0-34 1</inkml:trace>
  <inkml:trace contextRef="#ctx0" brushRef="#br0" timeOffset="-45273.499">13705 14746 0,'18'-18'16,"0"36"46,-18 0-46,0-1-16,0 36 15,-18 0 1,-35 18 0,35-54-16,-34 19 15,16-19 1</inkml:trace>
  <inkml:trace contextRef="#ctx0" brushRef="#br0" timeOffset="-44940.674">14499 14252 0,'0'0'15,"18"-17"-15,-18-19 16,0 54 15,-18 0-31,-17 70 16,0 53 0,-1 35-1,-17-35 1,0-35-1,18-88 1,-18 17-16,18-35 16</inkml:trace>
  <inkml:trace contextRef="#ctx0" brushRef="#br0" timeOffset="-44508.404">14429 14270 0,'35'-71'16,"-70"142"-16,140-230 16,-34 141-1,17 1 1,18 52 0,-88-17-16,17 52 15,-70 18 1,-54 1-1,-52-36 1,18-18 15,52 0-15,71-17 0,18 35-1,35 17 1,0 18-1,-18 1 1,0-19 0,-17-17-1,17-35 1,-17-36 0,0 18-1</inkml:trace>
  <inkml:trace contextRef="#ctx0" brushRef="#br0" timeOffset="-44074.735">14958 14640 0,'-18'-17'15,"18"-1"1,-18-17 0,54 141-16,-89-212 15,106 176-15,-124-105 16,71 106-1,0-54-15,0 54 16,35-1 0,1-34-1,34-19 1,-17-17 0,18-53-1,17-53 1,-53 36-1,-35 35 17,-17 52-17,-1 19 1,0 34 0,1 18-1,17-35 1,0 0-1,35-53 1</inkml:trace>
  <inkml:trace contextRef="#ctx0" brushRef="#br0" timeOffset="-43558.44">15699 14146 0,'-18'-35'16,"36"70"-16,-71-140 0,53 87 0,0-17 16,0 52 31,0 36-32,-36 71 1,-17 52-1,1 18 1,52-123-16,-36 34 16,19-69-16,-19 70 15,19-54 1,17-34 0,-18-18-1,18-35 1,53-71-1,53-17 1,0 70 0,-36 35-1,-17 71 17,-53 35-17,-17 0 1,-36-17-1,-36-36 1,19-17 0,17-36-1</inkml:trace>
  <inkml:trace contextRef="#ctx0" brushRef="#br0" timeOffset="-43027.617">16087 14534 0,'0'18'16,"0"-36"-16,-18 18 16,0 18-1,18 0-15,0 35 16,0-36 0,0 71-1,18-52 1,35-1-1,35-35 1,18-53 0,-71 35-16,71-87 15,-35-19 1,-54 54 0,-87 123 15,-1 70-16,1 53 1,34-52 0,36-71-16,-35 141 15,-18-35 17,-17-36-17,17-52 1,-36-71-1,1-53 1,0-53 0,88-53-1,141-17 1,-35 87-16</inkml:trace>
  <inkml:trace contextRef="#ctx0" brushRef="#br0" timeOffset="-39916.276">17127 14940 0,'18'-18'15,"0"18"17,-18 18-17,0 0 1,0 17-1,-18-17-15,-53 35 16,1 17 0,-1-17-1,54-53-15,-1 0 16</inkml:trace>
  <inkml:trace contextRef="#ctx0" brushRef="#br0" timeOffset="-39449.893">18097 14605 0,'0'0'0,"-17"0"31,-1 0-15,1 18-16,-19-1 15,1 1 1,35 0-1,0-36 32,18 18-31,-18-35 0,0 17-1,-18 18 1,0 0-1,1 0 1</inkml:trace>
  <inkml:trace contextRef="#ctx0" brushRef="#br0" timeOffset="-38800.683">18380 14587 0,'-18'0'15,"0"36"1,1 17-1,-18 17 1,17-17 0,0-18 15,18-52-15,0-36-1,0 0 1,36-53-1,34-17 1,-52 105-16,35-35 16,35 88-1,-53 71 1,-35 18 0,0-19-1,-18-34 1,1-18-1,17-36-15,17-17 32,1-17-32,0 17 15</inkml:trace>
  <inkml:trace contextRef="#ctx0" brushRef="#br0" timeOffset="-38433.787">18785 14658 0,'36'0'15,"-1"0"1,36-18 0,-1-17-1,-35-18 1,-35 0-1,-17 36 1,-36 17 0,-35 35-1,17 53 1,36 18 15,35-71-31,0 53 16,17 0-1,19-52 1,52-19 0,-53-34-16</inkml:trace>
  <inkml:trace contextRef="#ctx0" brushRef="#br0" timeOffset="-38069.143">19597 14199 0,'0'0'15,"17"-35"-15,-17 17 0,0 1 32,0 52-1,-17-17-16,-36 52 1,18 54 0,17-89-16,-35 124 15,35-1 1,18-16 0,0-54-1,36-35 1,52-36-1,18-34 1,-71-19 0</inkml:trace>
  <inkml:trace contextRef="#ctx0" brushRef="#br0" timeOffset="-37918.88">19579 14570 0,'-70'-53'15,"140"106"-15,-176-141 16,142 88 0,52 0-1,0-36 1</inkml:trace>
  <inkml:trace contextRef="#ctx0" brushRef="#br0" timeOffset="-33908.482">494 16016 0,'0'0'0,"0"18"31,18-18-31,-1 0 31,1-18-15,-18 0-16,35-17 16,0-18-1,-35 18-15,18-71 16,-18 0-1,-53 53 1,-70 71 15,-36 35-15,53 53 0,35 0-1,89-1 1,70 1-1,71 0 1,-88-53 0,-1 0-1,-70 18 1,-70-19 0,-72-34-1,1 0 1,0-18-1,106-18 1,35 0 15,0 1-31,0-18 16,18 35-16</inkml:trace>
  <inkml:trace contextRef="#ctx0" brushRef="#br0" timeOffset="-33543.061">900 16281 0,'0'0'0,"17"-18"16,1-17-1,-18-1 1,0 19-1,-35 17 1,-36 17 15,0 19-15,19 17 0,-19 35-1,71-53 1,0 0-16,53 18 15,35-35 1,0-18 0,0-35-1,-52 17-15</inkml:trace>
  <inkml:trace contextRef="#ctx0" brushRef="#br0" timeOffset="-33227.01">1147 16228 0,'17'0'15,"-17"-18"1,-17 36 15,52-1-31,0 36 32,-35 18-17,0-18 1,-18-18-1,18-53 17,18-17-17,17-53 1,36 0 0,-18 17-1,-18 18 1,0 36-1</inkml:trace>
  <inkml:trace contextRef="#ctx0" brushRef="#br0" timeOffset="-33052.184">1552 16087 0,'18'35'32,"-36"-70"-32,36 88 15,-18-1 1,0 19-1,0-36 1,0 1 0</inkml:trace>
  <inkml:trace contextRef="#ctx0" brushRef="#br0" timeOffset="-32891.455">1623 15875 0,'-18'141'0,"36"-282"0,-18 106 0,-18-53 16,18 52 0,0 19-1,0 34 1,18 1 0</inkml:trace>
  <inkml:trace contextRef="#ctx0" brushRef="#br0" timeOffset="-32560.668">1993 16122 0,'0'-18'15,"0"36"32,0 17-47,0 18 16,0-18-16,0 89 15,0 17 17,0 0-17,0-70 1,-17-1-1,17-52-15,-18-1 16,0-87 0,18-1-1</inkml:trace>
  <inkml:trace contextRef="#ctx0" brushRef="#br0" timeOffset="-32327.367">2028 16122 0,'71'-71'15,"-53"71"1,35 18 0,-36 35-1,-193-18-15,370 0 16,-371-105 0,354 158-16,-177-53 15,-18-17-15,1 17 16,-54 1-1,0-19 1,54-17-16</inkml:trace>
  <inkml:trace contextRef="#ctx0" brushRef="#br0" timeOffset="-31945.319">2469 15875 0,'18'-35'0,"-36"70"0,54-106 16,-19 54-1,1 17 17,-18 17-32,0 19 31,0 52-16,0 0 1,0 36 0,-18-54-1,18-35-15,-35 71 16,35-35 0,0-18-1,35-36 1,18-17-1,35-70 1,-52 35 0</inkml:trace>
  <inkml:trace contextRef="#ctx0" brushRef="#br0" timeOffset="-31761.637">2575 16175 0,'-17'0'15,"105"0"-15,-159 0 0,36 0 16,35-18 0,35 18-1,-17 0-15,35 0 16,35-35 0,-35 17-16</inkml:trace>
  <inkml:trace contextRef="#ctx0" brushRef="#br0" timeOffset="-31595.778">2875 16087 0,'18'17'32,"-18"19"-17,17-19-15,-17 36 16,-35-176-16,70 264 0,-35-88 31,0-18-15,-17-35-1</inkml:trace>
  <inkml:trace contextRef="#ctx0" brushRef="#br0" timeOffset="-31466.994">2963 15910 0,'0'-123'46,"0"140"-46</inkml:trace>
  <inkml:trace contextRef="#ctx0" brushRef="#br0" timeOffset="-31096.772">3281 16281 0,'0'0'15,"0"-18"17,0 0-17,-18-17 1,1-35 0,17-36-1,52 53 1,-34 35-16,35 18 15,53 53 1,-18 35 0,-17 0-1,-54-17 1,-17-18 0,-17-35-1,34-18 16</inkml:trace>
  <inkml:trace contextRef="#ctx0" brushRef="#br0" timeOffset="-30547.637">4075 15946 0,'0'-18'15,"0"36"-15,-18-36 16,-17 18-16,-1 18 15,-17 52 1,1 36 0,52-18-1,35-35 1,18-35 0,17-36-1,-34-53 1,-1-17-1,-18 0 17,-17 70-17,-17 36 1,-36 53 0,35 52-1,18 36 1,0-36-1,0-52-15,0 123 16,0-18 0,-53-87-1,18-54 1,-53-35 0,0-53-1,70 18-15,0-89 31,36 1-15,88-54 0,0 54-1,0 17 1</inkml:trace>
  <inkml:trace contextRef="#ctx0" brushRef="#br0" timeOffset="-29730.49">5098 15804 0,'0'0'0,"0"-52"16,0 16 0,-36 72 15,1 16-16,17-16-15,-17 34 16,-53 71 0,-18 18-1,71-88 1,17 17 0,1-35-1,17-18 1,17-35 31,54 18-32,-18-18 1,-18 0-16,53 0 16,-53 0-16,54 0 15,-19-18 1,-35 0-1</inkml:trace>
  <inkml:trace contextRef="#ctx0" brushRef="#br0" timeOffset="-29280.862">5486 16298 0,'17'0'16,"-34"0"-16,52-17 0,-17-19 15,-18 1 1,0 17 15,-36 1-15,-34 17 0,52 0-16,-35 17 15,-35 36 1,53-17-1,17-19-15,18 36 16,0-35-16,53 35 16,35-36-1,-17-34 1,-36-18 0,18-36-1,-35 0 1,-18 54-1,-18 52 17,0 0-17,18 18 1,36 18 0</inkml:trace>
  <inkml:trace contextRef="#ctx0" brushRef="#br0" timeOffset="-28982.758">5697 16457 0,'0'0'0,"0"-18"15,0 1-15,0-18 16,18-1 0,0-34-1,35-1 1,17 18-1,1 53 17,-18 35-17,-18 54 1,-35-19 0,-18-17-1,1 0 1</inkml:trace>
  <inkml:trace contextRef="#ctx0" brushRef="#br0" timeOffset="-28434.276">6473 16192 0,'0'0'0,"0"-52"15,-52 34 1,-1 18-1,-36 35 1,37 36 0,52-18 15,35 17-15,18-52-1,-18-18-15,53-18 16,-17-35-1,-18-17 1,-53 17 0,0 35-1,-53 53 1,0 36 0,35-36-16,1 106 15,17-17 1,17 88-1,-17-18 1,-35-89 0,0-52 15,-1-70-15,-17-54-1,36-35 1,34-52-1,19 69 1,87-69 0,-52 105-1</inkml:trace>
  <inkml:trace contextRef="#ctx0" brushRef="#br0" timeOffset="-27966.788">6950 16281 0,'0'0'0,"0"-18"0,0 0 31,0 1-15,-36 17-1,1 35 1,18 0-1,17 1-15,0 34 16,17 18 0,36-35-1,-18-35 1,54-18 0,-19-53-1,18-70 1,-52 34-1,-36 54 1,0 17 0,-18 54 15,0-19-31,18 19 16,0 34-1,18-17 1,0-18-1,17-35 1</inkml:trace>
  <inkml:trace contextRef="#ctx0" brushRef="#br0" timeOffset="-27501.454">7602 16192 0,'0'0'0,"0"-17"16,-17 17-16,-36-18 15,18 18 1,17 18-16,-35 17 31,35 0-15,18 36-1,18 0 1,0-54-16,52 18 16,-35-35-1,18-35 1,0-71 0,-35 53-1,-18 18 1,0 53-1,0 17 1,0 36 0,0-1-1,18-35 1,-1-17 15,1-18-31</inkml:trace>
  <inkml:trace contextRef="#ctx0" brushRef="#br0" timeOffset="-26951.434">8361 16210 0,'0'-53'31,"0"106"-31,0-123 0,-18 52 0,-35 0 15,-53 18 1,1 53 0,34 0-1,71-18 1,18 18 0,52 0-1,36-35 1,0-36-1,-18-35 1,-17-17 0,-36 17-1,-35 35 1,-71 53 0,18 54-1,1 52 1,16-53-1,1 88 1,35-105-16,-18 88 16,-35-71-1,18-53 1,-53-17 0,-18-71 15,88 18-31,-34-18 15,52-71 1,70-35 0</inkml:trace>
  <inkml:trace contextRef="#ctx0" brushRef="#br0" timeOffset="-26587.605">8661 16298 0,'0'0'0,"17"0"0,36 0 15,0-17 1,18-36 15,-36 17-15,-35 1-1,-18 18 1,-52 17 0,-1 52-1,-17 54 1,88-35 0,18 17-1,35-35 1,35-35-1,-35-18 1</inkml:trace>
  <inkml:trace contextRef="#ctx0" brushRef="#br0" timeOffset="-26270.692">9384 16157 0,'0'0'0,"18"0"15,-1 0-15,1 0 16,-1-17-1,-17-1 1,0 0-16,0-17 16,0 17-1,-35 18 1,18 36 0</inkml:trace>
  <inkml:trace contextRef="#ctx0" brushRef="#br0" timeOffset="-26020.892">9437 16369 0,'0'0'0,"0"18"16,-18-1 0,18 1-1,18-18 32,-18-18-47,-18 18 31,1 0-31,-54 0 16,53 0 0</inkml:trace>
  <inkml:trace contextRef="#ctx0" brushRef="#br0" timeOffset="-25189.175">600 16792 0,'0'-17'0,"0"34"0,-18-34 16,18-1 0,0 0-1,53 18 1,70 0 0,54-17-1,52-1 1,-70 0-1,35 1 17,-159-1-32,18 18 0</inkml:trace>
  <inkml:trace contextRef="#ctx0" brushRef="#br0" timeOffset="-24722.983">2910 16757 0,'-35'-35'32,"17"17"-17,-17 18 1,35-18-1,18 1 17,-1 17-32,36 0 15,-17 0-15,105 0 16,88 0 0,-70 0-1,17-18 1,-140 0-1</inkml:trace>
  <inkml:trace contextRef="#ctx0" brushRef="#br0" timeOffset="-24189.999">5468 16739 0,'0'0'0,"-53"0"16,0 0 0,36-17-1,52 17 32,0 0-47,0 0 0,124 0 16,-53 0-1,35 0 17,-53-18-32</inkml:trace>
  <inkml:trace contextRef="#ctx0" brushRef="#br0" timeOffset="-23707.891">7020 16880 0,'0'0'0,"-70"-17"31,52 17-16,36 0 17,17 0-17,88 0 1,36 0 0,-53 0-1,-71 0-15,54-18 16,-37-17-1,-52 17 1</inkml:trace>
  <inkml:trace contextRef="#ctx0" brushRef="#br0" timeOffset="-12724.668">317 17410 0,'18'0'15,"0"0"1,-1-18 31,1 18-16,0 18 0,-18-1-15,17 36-1,-17 35 1,0-52-16,-17 34 16,-1 18-1,0-17 1,1-36 0,17-52-1,17-36 1,1 17-16,-18 1 15</inkml:trace>
  <inkml:trace contextRef="#ctx0" brushRef="#br0" timeOffset="-12522.804">18 17427 0,'0'-17'15,"70"-36"1,18 17 0,36-17-1,-18 53 1,-18 18 0</inkml:trace>
  <inkml:trace contextRef="#ctx0" brushRef="#br0" timeOffset="-12324.713">106 17851 0,'-53'70'31,"53"-52"-31,0 17 16,53-158-16,-88 264 15,105-141 1,71 0-1,-106 0-15,54-18 16,-1-53 0</inkml:trace>
  <inkml:trace contextRef="#ctx0" brushRef="#br0" timeOffset="-11977.52">776 17286 0,'0'0'0,"18"-18"16,-1 18-1,1 0 1,0 18 0,-1 35-1,-17 35 1,18-35-1,-18-18-15,0 71 16,0-18 0,18 18-1,-18-53 1,35 18 0,35-54-1,-17-87 1,-53 35-1</inkml:trace>
  <inkml:trace contextRef="#ctx0" brushRef="#br0" timeOffset="-11808.721">864 17674 0,'-17'0'15,"70"0"16,-89 0-31,160 0 16,52-17 0,-123 17-16</inkml:trace>
  <inkml:trace contextRef="#ctx0" brushRef="#br0" timeOffset="-11477.779">2205 17727 0,'0'-18'0,"0"-17"31,0 53 16,17-1-32,-17 19-15,0 17 16,-35 35 0,-18-18-1,0-52 1,18-36-1</inkml:trace>
  <inkml:trace contextRef="#ctx0" brushRef="#br0" timeOffset="-11360.243">2117 17586 0,'35'-88'16,"-70"176"-16,70-194 15,-35 88 1,18 18-1</inkml:trace>
  <inkml:trace contextRef="#ctx0" brushRef="#br0" timeOffset="-10994.474">2575 17604 0,'18'0'0,"-36"0"0,54 0 15,-19 0 1,-17-18-1,0 36 17,-17-1-32,-19 1 15,36 0-15,0 52 16,18 1 0,52 17 15,1-35-16,-53 0 1,-54-36 15,1-17-31,-53 18 16,35 0 0,35-18-1,18-18-15</inkml:trace>
  <inkml:trace contextRef="#ctx0" brushRef="#br0" timeOffset="-10011.453">4286 17657 0,'0'0'0,"-17"-18"16,17 0-1,-18 1-15,0-1 31,1 18-15,-1 18 0,18 35-1,0-36-15,0 36 16,0-18-16,35 18 16,18 18-1,18-71 1,-18-18-1,0-35 1,-18-35 0,-17 53-16,-1-18 15,-17 0 17,0 71-17,0 35 16,0-18-31,0 0 16,0-17-16,18 35 16,35-18-1,17-35 1,-17-35 0,18-36-1,-1-52 1,-52 70-1,-18 17 1,-53 72 15,35-1-15,18 36 0,53 17-1,0-18 16,-17 1-15,-54-18 0,-17-53-1,-71 0 1,18 0 0,35-36-1</inkml:trace>
  <inkml:trace contextRef="#ctx0" brushRef="#br0" timeOffset="-9612.727">5274 17692 0,'18'0'16,"-36"0"-16,36-18 0,-1 18 0,19-17 31,-19-1-15,18-17-1,-35-1 1,-17 19 0,-54 17-1,18 35 1,-17 53-1,35-17 1,35-1 0,70-17-1,18 0 1,53-53 0,-52-18-1,-1-34 1</inkml:trace>
  <inkml:trace contextRef="#ctx0" brushRef="#br0" timeOffset="-9147.832">5927 17586 0,'0'-18'16,"0"1"0,-36-1-1,1 18 1,17 0-16,-34 35 15,-19 18 1,283-88-16,-442 176 16,230-88-1,0-18-15,36 18 16,34-18 0,-17-52-1,0-54 1,18-52 15,-19-36-15,-16 53-1,-19 53-15,-17-35 16,18 53-16,-18-18 16,-18 123 15,18-34-31,-17 34 15,-1 36 1,0 71 0,1-36-1,-1-88 1,1-18 0</inkml:trace>
  <inkml:trace contextRef="#ctx0" brushRef="#br0" timeOffset="-8382.202">6932 17427 0,'0'0'0,"71"-53"16,-18 0-1,-36 36 1,-17-1-1,0 36 1,0 17 15,0 0-31,0 36 16,0 17 0,0-17-1,0 17 1,0 18-1,18-71 1,17-17 0,36-36-1,17-17 1,-53-18 0,0 35-16</inkml:trace>
  <inkml:trace contextRef="#ctx0" brushRef="#br0" timeOffset="-8199.64">6985 17568 0,'-88'0'15,"35"0"1,88 0 15,71 0-31,-106 0 16,159 0-1,17-35 1,-123 17-16</inkml:trace>
  <inkml:trace contextRef="#ctx0" brushRef="#br0" timeOffset="-7916.895">7602 17445 0,'0'-18'31,"-35"36"-15,17-18-16,1 53 15,87-106-15,-158 194 16,106-88 0,-1-35-1,54 52 1,17-52 0,-35-18-1,0-53 1,-53-35-1,-35-1 1,-18 36 0,35 18-1</inkml:trace>
  <inkml:trace contextRef="#ctx0" brushRef="#br0" timeOffset="-7483.501">8520 17515 0,'0'0'0,"0"-17"16,0-1-1,0 0-15,35 54 32,0-1-17,36 53 1,-18 0 0,-36-70-16,19 17 15,-19 1 1,18-36-1,1-53 1,-19 0 0,19-53 15,-19 88-31,-17-35 16,18 0-1,17 36 1,-17 17-16</inkml:trace>
  <inkml:trace contextRef="#ctx0" brushRef="#br0" timeOffset="-7067.659">9296 17480 0,'0'-18'0,"0"1"16,-36-1-1,-17 18 1,36 0 0,-18 35-16,-18 18 31,53 18-15,35 0-1,18-54 1,-18 1-16,18-18 15,-35-18-15,17 1 16,0-54 0,-35 0-1,0 54 1,0 52 15,0-17-31,18 52 16,0-34-1,34 16 1,-16-52 0</inkml:trace>
  <inkml:trace contextRef="#ctx0" brushRef="#br0" timeOffset="-6651.29">9825 16916 0,'0'0'0,"0"-36"0,0-17 16,0 18-1,0 53 1,-35 52-1,17 54 1,18-36 0,-18 106 15,18-53-15,0-70-1,0 52 1,0-52-1,18-18 1,0-53 0,17 0-16,35-18 15,36-35 1,-35-17 0</inkml:trace>
  <inkml:trace contextRef="#ctx0" brushRef="#br0" timeOffset="-6484.305">10195 17480 0,'0'-35'47,"-17"52"-31,-1 36-1,53-88 1,-88 106-16,53-54 16,0 19-1,0-1 1</inkml:trace>
  <inkml:trace contextRef="#ctx0" brushRef="#br0" timeOffset="-6350.851">10266 17268 0,'0'-35'16,"0"0"-1,0 17 1,0 36-1</inkml:trace>
  <inkml:trace contextRef="#ctx0" brushRef="#br0" timeOffset="-5802.81">10742 17462 0,'0'-35'31,"0"18"-15,-18 17-1,-52 0 1,-1 17 0,18 54-1,18-18 1,35 17-1,35 1 1,1-54 0,-1-17-16,36-17 15,-1-54 1,-35 1 0,54-89 15,-19-17-16,-35 34 1,-35 72 0,0 52-1,-35 36 1,17 70 0,-17 53-1,35-53 1,0-52-16,-35 52 15,17 35 1,18-52 0,0-18-1</inkml:trace>
  <inkml:trace contextRef="#ctx0" brushRef="#br0" timeOffset="-5337.918">11518 17392 0,'0'0'0,"0"-18"16,-17 1-16,-19-19 16,-34 36-1,-1 0 1,-35 36-1,36 34 1,70 18 0,35-17-1,36-18 1,34-53 0,-34-18 15,0-52-16,-1-1 1,-52 18 0,-36 53-1,-35 35 1,18 18 0,35 0-1,18 0 1,17 0-1,-18-53-15,1 0 16</inkml:trace>
  <inkml:trace contextRef="#ctx0" brushRef="#br0" timeOffset="-4987.659">11906 17039 0,'0'0'0,"0"-35"16,0-18 0,0 124 15,0-1-15,0 54-1,-17-1 1,17-70-16,-36 17 15,-17 36 1,53 0 0,0-71-1,18 18 1,0-35-16,52-36 16,1-17 15,-54 17-31</inkml:trace>
  <inkml:trace contextRef="#ctx0" brushRef="#br0" timeOffset="-4821.45">11906 17374 0,'0'0'0,"0"-17"15,0-1 1,53 0-1,35-17 1,-52 35 0</inkml:trace>
  <inkml:trace contextRef="#ctx0" brushRef="#br0" timeOffset="-4471.903">12382 17410 0,'-17'0'16,"34"0"15,1 0-15,0-53-1,-1 35-15,-17-17 16,-17-1-1,-36 36 1,-18 36 0,36 17-1,17 35 1,54 0 0,-19-53-16,36 18 15,53 0 16,-35-53-31</inkml:trace>
  <inkml:trace contextRef="#ctx0" brushRef="#br0" timeOffset="-3606.486">13441 17251 0,'0'0'0,"0"-18"0,17-17 16,-17 0-1,0 17 1,0 71 15,0 35-15,0 18-1,0-36 17,0 54-17,0-89-15,0 53 16,0-52 0,18-19-1,35-17 1,18-53-1</inkml:trace>
  <inkml:trace contextRef="#ctx0" brushRef="#br0" timeOffset="-3389.833">13353 17410 0,'-36'0'0,"72"0"0,-125 0 15,72-18 1,70 18 15,70 0-15,-35-18 0,-35 18-16</inkml:trace>
  <inkml:trace contextRef="#ctx0" brushRef="#br0" timeOffset="-2991.525">13794 17092 0,'0'-18'15,"-18"18"-15,36 36 0,-18-54 0,-53 36 16,53 17-16,0 36 16,0 52-1,0 18 1,0-35-1,0-71 17,0 1-17,35-54 1,-17-17 0,52-54-1,36 1 1,17 53-1,1 53 1,-71 34 0,-18 37-1,-35-54-15,-18 18 16,-34 0 0,34-18-1</inkml:trace>
  <inkml:trace contextRef="#ctx0" brushRef="#br0" timeOffset="-2625.832">14623 17515 0,'0'0'0,"17"0"31,1 0-31,52-35 16,-17 17-1,0-34 1,-35-1 0,-36 17-1,1 36-15,-19 18 16,-34 35-1,-1 35 1,54 0 15,34-35-15,36 18 0,-18-71-16,89 17 15,-89-34-15</inkml:trace>
  <inkml:trace contextRef="#ctx0" brushRef="#br0" timeOffset="-1926.523">16263 17462 0,'35'0'16,"-17"-17"0,0-1-1,-18-17 1,-18 17-16,-70 1 15,-53 17 1,35 35 0,18 18 15,70 17-15,71 1-1,35-36 1,-53-17-16,71-18 15,-53-35 1,-18-18 0,1-18-1,-36 18 1,0 71 0,0 35-1,0 17 1,53 19-1,17-37 1,-17-34 0,-35-18-1</inkml:trace>
  <inkml:trace contextRef="#ctx0" brushRef="#br0" timeOffset="-1643.837">16722 17480 0,'35'-53'16,"-35"18"-1,0 0 1,-18 17 0,1 36-1,17 105-15,-18-229 0,-17 177 16,-1 35 0,19-18-1,-1 53 1,1 0-1,17-35 1,0-53 0,17-124 15,1 1-15</inkml:trace>
  <inkml:trace contextRef="#ctx0" brushRef="#br0" timeOffset="-1392.711">16827 17339 0,'18'-35'15,"-18"17"-15,53-35 16,0 71 0,-18 17-1,-35 71 1,-17-36-1,-160-70-15,318 53 16,-247-229-16,142 405 16,-72-211-1,-16 0-15,-1-18 32,35-18-32</inkml:trace>
  <inkml:trace contextRef="#ctx0" brushRef="#br0" timeOffset="-1092.437">17304 17321 0,'17'-17'16,"-17"-1"0,0 36-1,0 35 1,-17 17-1,-1 54 1,0-89-16,1 124 16,-1-71-1,-17 53 17,17-53-17,1-70 1,17-36-1</inkml:trace>
  <inkml:trace contextRef="#ctx0" brushRef="#br0" timeOffset="-860.717">17515 17357 0,'36'-53'16,"17"17"-16,17 36 15,-282 177-15,442-354 0,-177 195 16,-283 53-16,495-89 16,-283 124-1,-52-18 1,-1-53 15,18-17-31,18 0 0,-36-1 16,-17-17-1</inkml:trace>
  <inkml:trace contextRef="#ctx0" brushRef="#br0" timeOffset="-444.223">18027 16898 0,'0'0'0,"18"-18"0,-18 1 15,0-1 1,-18 18 0,0 18-1,1 35 1,-36 35-1,35 35 1,0-70-16,1 35 16,17 54-1,0-37 1,0 1 0,53-53-1,-18-18 1,71-35-1,-53-35 1,0 0 0</inkml:trace>
  <inkml:trace contextRef="#ctx0" brushRef="#br0" timeOffset="-311.725">18292 17515 0,'17'-53'47,"-34"71"-47,-1 17 15,0-17 1,1 17 0,-19-17-1</inkml:trace>
  <inkml:trace contextRef="#ctx0" brushRef="#br0" timeOffset="-160.43">18292 17268 0,'17'-52'16,"-34"104"-16,34-140 0,-17 53 16,0 17-1</inkml:trace>
  <inkml:trace contextRef="#ctx0" brushRef="#br0" timeOffset="136.914">18680 17304 0,'0'0'16,"0"-18"0,0 0-1,-53 18 1,17 0-1,-34 53 1,17 36 0,18-37-1,35-16-15,0 52 16,17-53 0,54 18-1,17-53 1</inkml:trace>
  <inkml:trace contextRef="#ctx0" brushRef="#br0" timeOffset="553.148">19244 17392 0,'0'-71'16,"0"54"-1,-35-19 1,52 178-16,1-160 0,-71-106 0,0 124 15,-70 36 1,52 17 0,18 35-1,53-18 1,71-17 0,-1-35-1,-34-18-15,52-18 31,-35-70-15,0 18 0,-53 34-1,0 19 1,-71 70 0,36-18-1,35 53 1,0-17-1,17-36 1,1-17 0</inkml:trace>
  <inkml:trace contextRef="#ctx0" brushRef="#br0" timeOffset="903.375">19614 16916 0,'0'-18'15,"0"36"-15,0-89 16,0 53 0,0 36-1,-17 35 1,-18 53-1,17 35 1,0-53 0,18-35-16,-35 88 15,17-70 1,1 35 0,17-36-1,0-52 1,17-18-1,36 0 1</inkml:trace>
  <inkml:trace contextRef="#ctx0" brushRef="#br0" timeOffset="1101.687">19544 17374 0,'0'0'0,"-35"-17"15,17 17-15,18-18 16,18 18 0,52 0-1,1 0 1,-54 0-16</inkml:trace>
  <inkml:trace contextRef="#ctx0" brushRef="#br0" timeOffset="1269.064">19879 17286 0,'0'0'47,"-18"53"-31,1-18 0,17 1-16,-18 16 15,-17 1 1,35-35-16</inkml:trace>
  <inkml:trace contextRef="#ctx0" brushRef="#br0" timeOffset="1434.493">19967 17127 0,'-70'159'0,"140"-318"0,-35 54 16,-35 69-1,0 1 1</inkml:trace>
  <inkml:trace contextRef="#ctx0" brushRef="#br0" timeOffset="1784.52">20285 17286 0,'0'-18'16,"-36"18"0,19 0-1,-18 0 1,-36 53 0,18 18-1,53-53-15,-18 52 16,18 1-1,53-18 17,0-36-17,0-34 1,0-72 0,-18-34-1,-35 52 1,-17 18-1,17 18-15</inkml:trace>
  <inkml:trace contextRef="#ctx0" brushRef="#br0" timeOffset="2117.937">20479 17621 0,'0'0'15,"0"18"-15,0-36 32,17-17-17,1 17-15,17-35 16,36-35 0,52 0-1,1 35 1,-1 88-1,-35 54 1,-88 34 0,-17-70-1,-54 35 1,1-35 0,34-53-1</inkml:trace>
  <inkml:trace contextRef="#ctx0" brushRef="#br0" timeOffset="3249.201">21361 17515 0,'17'0'16,"1"0"46,-18-17-46,0-1-1,0 0 17,18 18-17,-18-17 1</inkml:trace>
  <inkml:trace contextRef="#ctx0" brushRef="#br0" timeOffset="3963.796">22049 17022 0,'-18'0'16,"18"-18"0,35 0-1,1-17 1,34 0 0,-35 17-16,1-53 15,-72 19 1,-34 52-1,-89 17 1,53 54 0,71 17-1,70 18 17,89-36-17,-18-17 1,-71-35-1,-35 0 1,-53-1 0,18 1-16,-89 17 15,54 18 1,-19 18 0,36-1-1,53 1 1,53-36-1,106 18 1,-53-53 0,-18-18 15,18-52-31</inkml:trace>
  <inkml:trace contextRef="#ctx0" brushRef="#br0" timeOffset="4197.172">22684 17180 0,'0'0'16,"0"-17"-1,-18 17 17,0 17-32,-17 36 15,17-35-15,-70 88 16,0-18-1,35-53 1,0 0 0</inkml:trace>
  <inkml:trace contextRef="#ctx0" brushRef="#br0" timeOffset="4380.05">22472 17357 0,'35'-53'16,"0"0"-1,-105 159 1,140-177 0,-52 124-1,-18-18-15,18 18 16,-1-35-16,36 52 16,-35-52-1,0 0-15</inkml:trace>
  <inkml:trace contextRef="#ctx0" brushRef="#br0" timeOffset="4663.915">23177 17145 0,'0'0'0,"-17"-18"16,-1 1-1,1 17 1,-1 17 15,18 1-15,0 0-16,-18-1 15,18 1-15</inkml:trace>
  <inkml:trace contextRef="#ctx0" brushRef="#br0" timeOffset="4796.275">23072 17339 0,'-36'88'32,"36"-70"-17,0-1 16,36-140-31,-54 264 16,36-141-16</inkml:trace>
  <inkml:trace contextRef="#ctx0" brushRef="#br0" timeOffset="5112.519">21890 17833 0,'0'0'15,"-35"0"-15,-54 0 16,1 0-1,71 0 1,34 0 0,89 0-1,141 35 1,53-52 0,-36-54-1</inkml:trace>
  <inkml:trace contextRef="#ctx0" brushRef="#br0" timeOffset="8457.256">23707 16792 0,'0'0'0,"17"-35"0,1-18 15,-18 18 1,18 17 0,-18 36 15,-18-1-16,18 36-15,-18 18 16,1-18-16,-19 88 31,-17 18-31,18-71 32,-18 35-17,36-105-15,-1 35 16,0-18-1,18-17 1,18-18 0,53-53-1,-54 18-15</inkml:trace>
  <inkml:trace contextRef="#ctx0" brushRef="#br0" timeOffset="8772.882">23795 16757 0,'0'-35'16,"0"70"-16,35-141 16,0 71-1,-17 17-15,35 18 16,35 18-1,-17 35 1,-18 35 0,-53-53-16,-18 18 15,-17-18-15,-18 18 16,-71 0 0,36 0-1,35-18 1</inkml:trace>
  <inkml:trace contextRef="#ctx0" brushRef="#br0" timeOffset="9357.469">24236 17022 0,'-18'0'16,"1"17"0,-1 18-1,18 36 1,53 0 0,17-36-1,1-18 1,-18-34-1,-36-1-15,36-52 16,-53-1 0,18 1-1,-18 34 1,-53 72 15,18 34-15,17 54-1,18 34 1,-17-52 0,-19 18-1,19-89-15,-19 35 16,1-17 0,0-35-1,-18-18 1,18-35-1,17-18 1,18-18 0,35 18-1,-17 18 1,88-71-16,-36 18 16</inkml:trace>
  <inkml:trace contextRef="#ctx0" brushRef="#br0" timeOffset="9689.127">24959 16810 0,'0'0'0,"0"-18"0,0-17 15,18 0 1,-18 17 0,-18 53-1,-17 36 1,17 17 15,0 53-15,18-88-16,0 88 15,-17-70 1,17-18 0,-35-36-1</inkml:trace>
  <inkml:trace contextRef="#ctx0" brushRef="#br0" timeOffset="9853.617">24606 17127 0,'-53'-70'15,"53"35"17,36 17-32,87 18 15,53 0 1,1-71 0</inkml:trace>
  <inkml:trace contextRef="#ctx0" brushRef="#br0" timeOffset="10288.055">25277 16669 0,'0'-18'0,"-671"494"0,1342-970 0,-671 477 16,0 52 15,-18 89-15,18-1-1,0-70-15,-18 53 16,54-494-16,-89 917 15,35-441 1,18-53 0,0-52 15,18-1-31,17-35 16,53-53-1,36 18 16,-89 88-31,53 18 16,0 52 0,-70 19-1,-53-1 1,17-35 0,-35 17-1,53-87 16,18 17-15</inkml:trace>
  <inkml:trace contextRef="#ctx0" brushRef="#br0" timeOffset="10570.468">25823 17110 0,'0'-18'31,"0"36"-31,0-18 15,-17 53 1,17 17 0,17 18-1,-17-70-15,36 17 16,-1-35 0,-17-17-1,-1-54 1,-17 1-1,0-19 1,-53 1 0,36 71-1</inkml:trace>
  <inkml:trace contextRef="#ctx0" brushRef="#br0" timeOffset="10919.979">26229 17339 0,'0'0'0,"0"-18"47,0 1-47,0-19 15,0-16 1,18 16-16,17-87 15,35 35 1,-17 52 0,36 72-1,-1 87 1,-35 1 0,-71-19 15,-17-16-16,0-72 1,35 18-16</inkml:trace>
  <inkml:trace contextRef="#ctx0" brushRef="#br0" timeOffset="11103.873">26987 17339 0,'18'0'15,"-141"18"-15,228-36 0,-105 36 16,-17 17 0,-18 0-1,-36 36 1,53-54-16,-70 36 16</inkml:trace>
  <inkml:trace contextRef="#ctx0" brushRef="#br0" timeOffset="14598.264">27340 16898 0,'0'0'0,"0"-18"0,0 1 32,0-1-1,18 36 0,0 17-31,-18-17 16,35 35-1,-35-18-15,35 88 16,-35-52 0,18 17-1,-1-53 1,1 1-1,0-36 1,35-18 0,-36-17 15,54-53-31,-1-18 31,-17-35-15,-53 88-1,0-18 1,-53 71 0,36 18-1,17-1 1</inkml:trace>
  <inkml:trace contextRef="#ctx0" brushRef="#br0" timeOffset="14931.195">28187 16951 0,'0'0'0,"18"-18"0,17-17 31,-35 17-16,-18 18 1,1 0 0,-36 53-1,35 18 1,0-53-16,1 105 16,-1-17-1,0-53 1,18 17-1,18-52 1,17-18 0</inkml:trace>
  <inkml:trace contextRef="#ctx0" brushRef="#br0" timeOffset="15428.939">28346 16969 0,'0'-36'15,"-18"-34"1,0-36 0,54 441-16,-54-705 15,36 617-15,52-494 16,-34 264-16,52 1 16,-18 52-1,-70 19 1,-35-54-1,-88 36 1,70-36 0,0-18-1,35 1 1,89 17 0,34 18 15,-52 18-16,-35-18 1,-18 0 0,-53-18-1,-17-17 1,17-18-16,-36 0 16,-52-18-1,53 0 1,70-17-1,71 17 1,-35 1-16</inkml:trace>
  <inkml:trace contextRef="#ctx0" brushRef="#br0" timeOffset="16095.521">29122 17039 0,'0'0'0,"0"-17"31,17-1-15,19-17 0,-1-1-1,-35-17 1,0 36 0,-35-1-1,17 18-15,-52 18 16,17 17-1,35 18 1,18 35 0,35 0-1,1 1 1,-19-37 0,-17-16 15,-35-19-16,-18-17 1,-18 0 0,1 0-1,52-35 1,36 35-16</inkml:trace>
  <inkml:trace contextRef="#ctx0" brushRef="#br0" timeOffset="16411.701">29492 16986 0,'0'-17'16,"0"34"-16,0-52 0,0 17 15,0 1 1,-53 17 15,36 0-31,-19 17 16,-34 54-1,17-1 1,53 19 0,0-36-1,18-1 1,-1-34-16,18-18 15,18 0 1</inkml:trace>
  <inkml:trace contextRef="#ctx0" brushRef="#br0" timeOffset="16744.25">29739 16969 0,'0'-18'16,"35"36"15,-105 52-31,158-105 16,-141 0-16,106 158 15,-53-88-15,-35 18 16,-18 0 0,0-18-1,35-35 1,18-17-1,18-18 1,53-36 0,-54 36-16,54-18 15,-36 18-15,18-1 16,0 1 0,-18 0-1</inkml:trace>
  <inkml:trace contextRef="#ctx0" brushRef="#br0" timeOffset="16943.741">30145 16916 0,'17'0'32,"-17"35"-17,0 36 1,-17-54-16,-1 36 15,18-229-15,18 176 0,-71 229 16,53-211-16,-18 17 16,1-35-1</inkml:trace>
  <inkml:trace contextRef="#ctx0" brushRef="#br0" timeOffset="17109.219">30162 16775 0,'18'-89'16,"-18"19"15,0 17-15,-18 317 0,18-316-16,18-142 15</inkml:trace>
  <inkml:trace contextRef="#ctx0" brushRef="#br0" timeOffset="17527.578">30427 16863 0,'0'17'31,"0"1"-15,0 0 0,-18 88-1,1-36 1,-1 54-1,-17-1 1,17-88-16,-17 18 16,0 35-1,17-35 1,18-35 0,18-36 15,-1 1-16</inkml:trace>
  <inkml:trace contextRef="#ctx0" brushRef="#br0" timeOffset="17809.573">30551 16933 0,'0'0'0,"35"-88"15,0 35 1,-17 36 0,35 52-1,-18 71 1,-35 0 0,0-54-1,-18-34-15,-52 35 16,-1-18-1,36-35 1,17-35 0</inkml:trace>
  <inkml:trace contextRef="#ctx0" brushRef="#br0" timeOffset="18292.403">31062 16457 0,'0'0'0,"0"-35"32,-18 35-17,1 17 1,17 1-1,-18 35 1,18-18-16,-53 71 16,36 0-1,-36 53 1,17-18 0,19-35-1,17-53 1,35 17-1,18-70 1</inkml:trace>
  <inkml:trace contextRef="#ctx0" brushRef="#br0" timeOffset="18474.437">30903 16986 0,'0'-35'16,"0"70"-16,0-123 16,36 88-1,-19-18-15,36 18 16,53-35 0</inkml:trace>
  <inkml:trace contextRef="#ctx0" brushRef="#br0" timeOffset="18641.297">31309 16827 0,'0'36'47,"0"-1"-31,0-106-16,-18 195 16,1-106-16,17 35 15,-18-18 1,18-18-1</inkml:trace>
  <inkml:trace contextRef="#ctx0" brushRef="#br0" timeOffset="18806.88">31362 16651 0,'0'0'0,"0"-53"16,0 36-16,0-19 15</inkml:trace>
  <inkml:trace contextRef="#ctx0" brushRef="#br0" timeOffset="19223.382">31397 16951 0,'0'0'0,"0"18"0,0-1 16,0 1-1,0-53 1,0-1-1,18-52 1,35 0 0,0 0 15,0 70-15,-18 0-16,53 54 15,-70 52 1,-18-18-1,0-34-15,-36 70 16,1-36 0,18-35-1,17 18 1</inkml:trace>
  <inkml:trace contextRef="#ctx0" brushRef="#br0" timeOffset="19856.109">32120 16669 0,'18'0'16,"-36"0"-16,36-18 0,-18 0 0,-35 18 31,-18 0-15,0 53-1,35-35-15,1 35 16,17 0 0,17 0-1,36-53 1,-18-18 0,18-17-1,-35 0-15,35-18 16,-18 17-1,-17 1 1,-18 17 0,-35 54 15,35-1-15,-36 53-1,19-35-15,-36 71 16,-18 70-1,-17 17 1,35-87 0,-17 52-1,-19-70 1,36-53 0,-17-71-1,52-35 1,18-17-1,71-54 1,70-17 0,-35 35-1,70-52 1,-141 122 0</inkml:trace>
  <inkml:trace contextRef="#ctx0" brushRef="#br0" timeOffset="20055.431">32491 17074 0,'0'0'16,"17"0"-16,1 18 31,-18 17-15,-53 54-1,18-54-15,-71 35 16,18-34 0</inkml:trace>
  <inkml:trace contextRef="#ctx0" brushRef="#br0" timeOffset="22536.392">23618 18186 0,'0'0'0,"-17"-18"16,-1 0-1,1 1 1,-1 34 0,-17 36-1,-18 36 1,0-19-1,-18 18 1,36-35 0,35-35-1,0-36 1,35-52 0,36-36-1,-1 35 1,-17 1-1,-35 52 1,0 18 0,17 53-1,18 18 1,-36-1 0,54 1-1,-1-1 1,1-52-1,17-36 1</inkml:trace>
  <inkml:trace contextRef="#ctx0" brushRef="#br0" timeOffset="22851.184">24218 18097 0,'0'-52'16,"0"16"-16,0 1 15,0 247 1,0-442 0,0 371-16,0-264 15,-17 176 1,-1-35-16,-35 87 16,18-34-1,-18 35 1,18 0-1,-18-36 1,53-35 0,0-17-1,17-18-15,19-18 16,-19 1 0</inkml:trace>
  <inkml:trace contextRef="#ctx0" brushRef="#br0" timeOffset="23149.773">24377 18292 0,'0'-53'32,"-35"35"-17,17 18 1,-35 53 0,0 35-1,53-35 1,18 35-1,52-35 1,1-317-16,-124 528 0,88-264 16,18-35-1,-35-53 1,-18 35 0,-35-18-1,17 54 1,0 17-1</inkml:trace>
  <inkml:trace contextRef="#ctx0" brushRef="#br0" timeOffset="23683.774">24959 18327 0,'0'0'16,"-18"-35"0,-17 35-1,-53 0 1,70 17-16,-35 18 16,0 36-1,36 0 1,52-19-1,36-16 1,17-36 15,-18-53-15,1-35 0,-18-53-1,-18 35 1,-17 0-1,-18 53 1,0 35 0,-36 71-1,-16 53 1,16-35 0,1 34-1,35-16 1,0-36-1,0-36-15,35 18 16,1-35 0</inkml:trace>
  <inkml:trace contextRef="#ctx0" brushRef="#br0" timeOffset="24065.771">25347 18380 0,'0'0'0,"-18"-18"16,36 18-1,0 0 1,35 0 0,-36 0-16,36-35 15,-35 17 1,-18-17-1,-35 17 1,-1 18 0,-34 18 15,34 35-15,1 35-1,35-17 1,53-1-1,0-35 1,35-17 0,18-36-1</inkml:trace>
  <inkml:trace contextRef="#ctx0" brushRef="#br0" timeOffset="24599.175">26317 18186 0,'0'-36'32,"-17"19"-17,-1 17 1,0 0 0,1 17-1,17 19 1,-18 52-1,18-53-15,0 71 16,-18-35 0,1-1 15,-19-17-31,36-18 31,-35-35-15,0 0-1,0 0 1,35-17 0,0-1-1,0-17 1,0 17-16</inkml:trace>
  <inkml:trace contextRef="#ctx0" brushRef="#br0" timeOffset="24815.325">26088 18221 0,'0'0'16,"0"-35"-16,35-1 31,36 19-15,-18-1-1,35 18 1,-18 0 0,-52 0-1</inkml:trace>
  <inkml:trace contextRef="#ctx0" brushRef="#br0" timeOffset="25297.591">26882 18186 0,'0'0'0,"17"-18"31,-17 0-16,0 1 1,-35-1 0,0 18-1,-1 0 1,-16 0 0,-1 35-1,53 18 1,0-35-16,0 70 15,35-17 1,18 17 0,-36-18-1,-17-34 17,-35-19-32,0-17 15,-71 0 1,36 0-1,17 0 1,35-17-16</inkml:trace>
  <inkml:trace contextRef="#ctx0" brushRef="#br0" timeOffset="33268.626">27252 18486 0,'0'0'0,"18"0"15,-18-18-15,53 0 16,-18 1 0,-17 17-1,-1 0-15,-17-18 16,0 36 15,-17 35 0,-36 17-15,35-52-16,-17 35 16,-1-18-1,19-17-15,-36-1 16,35-17-1</inkml:trace>
  <inkml:trace contextRef="#ctx0" brushRef="#br0" timeOffset="34200.886">28134 17868 0,'0'-35'16,"0"17"-1,-18 1 1,1 17 15,17 35-31,-18 18 16,18 0-16,-18 35 15,-17 35 1,0 1 0,17-36-1,-17 0 1,0-35-1,-1-18 1,19-35 0,-1-52 15</inkml:trace>
  <inkml:trace contextRef="#ctx0" brushRef="#br0" timeOffset="34532.16">28099 17868 0,'0'0'15,"17"-17"-15,-17-19 0,36 1 16,17-18 0,17 35-1,1 36 1,-36 0-16,36 17 15,-54 53 1,-87 36 0,-36-36 15,18-53-15,-71 18-1,88-35 1,36-18-1</inkml:trace>
  <inkml:trace contextRef="#ctx0" brushRef="#br0" timeOffset="34965.318">28452 18239 0,'17'0'0,"1"17"15,-1-17 1,1 0 0,35-17-1,-18-1 1,-17-35-1,-18 18 1,-35 35 0,17 0-16,-53 0 15,1 53 1,52 0 0,18 35-1,18-18 1,52 1-1,1-36 1,17-17 0,-35-53-1,-18 17 1</inkml:trace>
  <inkml:trace contextRef="#ctx0" brushRef="#br0" timeOffset="35215.295">28892 18362 0,'106'-35'62,"-106"105"-31,0-52-31,-17 35 16,-72-159-16,160 247 16,-71-158 15,35-19-16,18-34 1,18-36 0,-36 71-1,-17-1 1,-1 1-16</inkml:trace>
  <inkml:trace contextRef="#ctx0" brushRef="#br0" timeOffset="35680.786">29598 17762 0,'0'-17'0,"0"34"0,0-52 16,0 17-16,0-17 15,0 18 1,-18 52 15,1 88-15,-1 71 0,0-53-1,1-88-15,-1 53 16,1-71-16,-19 36 15,1-36 1,17-35 0</inkml:trace>
  <inkml:trace contextRef="#ctx0" brushRef="#br0" timeOffset="36461.795">28928 18292 0,'0'-18'16,"17"18"46,1 0-46,-18 18 0,18-1-16,-18 36 15,17 0 1,-17-18 0,0 18 15,0-35-31,-17-18 15,17 17 1,0-34 31,17-1-31,-17 1-16,36-19 15,34-34 1,-17-18-1,-18 35 1,-17 17 0</inkml:trace>
  <inkml:trace contextRef="#ctx0" brushRef="#br0" timeOffset="53935.456">8714 17992 0,'-18'0'31,"0"0"-31,1 0 16,-1 0-1,-17 0 1,17 0 0,0 0-1,36 0 48,0 0-48,-1 0-15,36 0 16,71-18 0,-18 18-1,-1 0 1,-52 0 0,-17 0-16,87 0 31,36 0-16,35 18 1,-71-18 0,18 17-1,18-17 1,-71 0 0,71 0-1,-35 0 1,-36 0-1,-35 0 1,-36 0-16,36 0 16,71 0-1,-54 0 1,36 0 0,-18 0-1,18 0 1,0 0 15,35 0-15,-35 0-1,-35 0 1,17 0 0,35 0-1,18 0 1,-35 0-1,-35 0 1,-1 0 0,-17-17-1,18 17 1,17 0 0,-18 0-1,-34 0 16,17 0-15,53 0 0,35 0-1,-53 0 1,-53 0-16,18 0 16,-35 0-1,-1 0 16,-34 0 94,17-18-109,-18 18-16,18-18 16,-18 18-16,18-35 0</inkml:trace>
  <inkml:trace contextRef="#ctx0" brushRef="#br0" timeOffset="56548.231">17639 18344 0,'0'-17'16,"18"17"-1,-18-18 1,17 18-1,-34 0 17,-1 18-17,0 35 1,1 17 0,-1 1-1,18 17 1,0 0-1,0-35 1,-18-18 0,-17-17-1,-36-18 1,-52 0 0,35-18 15,0 18-16,70-17-15,36-1 16,87-35 0</inkml:trace>
  <inkml:trace contextRef="#ctx0" brushRef="#br0" timeOffset="56798.2">17427 18327 0,'0'0'0,"-17"0"0,17-35 15,52 17 1,72-17 15,-1-1-15,-17 19-1,-53 17 1,-18 0-16</inkml:trace>
  <inkml:trace contextRef="#ctx0" brushRef="#br0" timeOffset="57296.781">18062 18486 0,'-17'0'32,"-1"0"-32,-17 0 31,-54 17-16,19 18 1,-1 18 0,71-17-1,0-19-15,36 19 16,17-1 0,-1-35-1,19-18 1,-18-35-1,-35 0 1,-18 36 0,0 52 15,0 0-15,0 1 15,0-19-31,35 18 15,0-35 1,0 0-16</inkml:trace>
  <inkml:trace contextRef="#ctx0" brushRef="#br0" timeOffset="57611.997">18344 18574 0,'0'0'31,"0"17"-15,0 1 0,0 0-16,18 17 15,-18-17-15,18 17 16,-1 0 0,19-35 15,17 0-16,-1-53 1,19-17 0,-18 17-1,-18 0 1,-17 53 15</inkml:trace>
  <inkml:trace contextRef="#ctx0" brushRef="#br0" timeOffset="58045.727">19103 18503 0,'-18'35'0,"36"-70"0,-18 0 16,-35 35-1,-36 0 16,18 18-15,18-1-16,-18 36 16,35-18-1,18 36 1,53-36 0,35-17-1,-17-18 1,0-53-1,-19 0 1,-34 18 0,-18 52 15,0 1-31,0 0 16,0 35 15,18-36-16,35-17 1,-36 0-16</inkml:trace>
  <inkml:trace contextRef="#ctx0" brushRef="#br0" timeOffset="58460.914">19738 18521 0,'0'-18'0,"18"1"16,-18-1 0,-18 18 31,0 0-47,-17 0 15,17 18 1,1 17 15,17-18-31,0 36 16,17 18-1,1-36 1,-18 0 0,-18-17-1,-35-18 1,18 0-1,18 0-15,-19 0 16,1-18 0,35 1-1</inkml:trace>
  <inkml:trace contextRef="#ctx0" brushRef="#br0" timeOffset="58810.179">20020 18538 0,'0'0'0,"0"-17"16,0-1 0,-18 18 15,-17 0-16,0 18 1,-18 35 0,35 0-1,18 0 1,0-36-16,0 36 16,36-18-1,-1-17 1,18-18 15,35-35-15,0-1-16</inkml:trace>
  <inkml:trace contextRef="#ctx0" brushRef="#br0" timeOffset="59111.824">20355 18591 0,'0'-17'31,"0"34"-15,0-17-16,0 36 16,0-19-16,0 19 15,0 16 1,0-34 0,0 0-1,18-54 32,17 19-31,36-54-1,17 18 1,-35 0 0,-18 36-16</inkml:trace>
  <inkml:trace contextRef="#ctx0" brushRef="#br0" timeOffset="59292.943">20796 18556 0,'0'18'31,"0"35"-15,0-124-16,0 177 16,0-88-16,0 34 15,-17-34 1,-19-18 15</inkml:trace>
  <inkml:trace contextRef="#ctx0" brushRef="#br0" timeOffset="59692.658">21220 18521 0,'0'0'16,"17"0"0,-17 17-1,0 1 1,0 35 0,0 0-1,-17 35 1,-1 0-1,18-52-15,-18 17 16,18-1 0</inkml:trace>
  <inkml:trace contextRef="#ctx0" brushRef="#br0" timeOffset="59959.433">21290 18503 0,'0'0'15,"53"-35"1,-35 35-16,35 0 16,0 70-1,-36-34 1,-17 17-1,-35-18 1,-36 0 0,18-35-1,36 0-15,-19-17 16</inkml:trace>
  <inkml:trace contextRef="#ctx0" brushRef="#br0" timeOffset="60342.445">21784 18221 0,'0'0'0,"-18"-18"15,18 1 1,0 34-1,0 36 1,0 0 0,18-35-16,-18 88 15,0-36 1,-53 36 0,18-18-1,17-35 1,18-18-1,35 1 1,36-36 15,17-18-15,36-35-16</inkml:trace>
  <inkml:trace contextRef="#ctx0" brushRef="#br0" timeOffset="60490.13">21855 18503 0,'-36'-35'15,"54"35"1,17 0-16,-35 35 0,18-88 0,17 53 16,-105 53-16,175-123 0,-69 70 15</inkml:trace>
  <inkml:trace contextRef="#ctx0" brushRef="#br0" timeOffset="60990.178">20655 18362 0,'0'0'0,"18"0"15,-1 0 1,1 18-1,0-18 1,-1 0 0,-17-18-1,-17 18 1,-36 0 0,35 0-1</inkml:trace>
  <inkml:trace contextRef="#ctx0" brushRef="#br0" timeOffset="61540.488">22895 18609 0,'0'0'0,"36"-18"15,-19 18 1,-17 18 0,-17 17-1,-36 53 1,35-70-16,-35 35 15,18-35-15,-18 17 16</inkml:trace>
  <inkml:trace contextRef="#ctx0" brushRef="#br0" timeOffset="65151.132">9984 16245 0,'17'0'47,"-17"-17"-31,18 17-1,0 0 1,-1 0 0,-17 17 46,0 1-46,18 0-1,-18-1 1,0 19 0,17-36-16,-17 35 15,18-35 1,0 18 31,17-36-32,53-17 1,-53 17-16,54-35 16,52-35-1,0 17 1,0 18-1,0 18 1,-70 17 0,-36 18-1,-35-17 1,0-1 46,0 1-62</inkml:trace>
  <inkml:trace contextRef="#ctx0" brushRef="#br0" timeOffset="183346.06">12188 11183 0,'0'18'125,"0"-1"-110,-17 1-15,17 0 16,-18 52 0,18-17-1,0 0 1,0 0 0,0-35-1,18-18 16,-1 0-15,36-36 0,53-34-1,-53 34-15,124-122 16</inkml:trace>
  <inkml:trace contextRef="#ctx0" brushRef="#br0" timeOffset="183495.535">13159 10918 0,'70'-70'78,"-140"140"-63,140-158 1,-70 71 0,0-1-1</inkml:trace>
  <inkml:trace contextRef="#ctx0" brushRef="#br0" timeOffset="184694.336">12471 11359 0,'0'-17'47,"35"17"-31,18-35 0,-18 17-1,-17 0-15,52-17 16,1-18-1,-18 18 1,17-36 0,19 18-1,-19 18 1,-17 0 0,0-1-1,-18 1 1,18 0 15,-35 35-31,-1-18 16,1 1-16,0 17 15,-18-18 17,0 0-1,0 1 0,0-1-15,17 18-1,1 0-15</inkml:trace>
  <inkml:trace contextRef="#ctx0" brushRef="#br0" timeOffset="-207925.354">16510 18468 0,'-18'0'16,"18"-18"0,-17 18-1,17 18 95,0 0-110,0-1 15,0 1 1,0-1-16,0 36 15,0-17 1,0-19 0,17-17-1,1 0 1,17 0 0,1 0-1,16-17 1,37-36 15,34-18-15,1 1-1,70-19 1,-159 72-16,35-18 16,-34 17-16,-19 18 15,-34 0 16,-36 18-15,35-1 0,-17-17-1,17 0-15</inkml:trace>
  <inkml:trace contextRef="#ctx0" brushRef="#br0" timeOffset="-1405.56">23389 18680 0,'-17'0'47,"-1"0"0,18 17-31,18-17 62,-18 18-78,17-18 15,36 0 1,0 0 0,-18 17-1,-17-17-15,17 0 16,18 0 0,-18 0-1,18 0 1,0 18-1,18-18 1,-18 0 0,0 0 15,-18 0-15,0 0-1,0 0 1,36 0-1,-53 0-15,52 18 16,-17-18 0,18 0-1,-18 0 1,-1 17 0,1-17-1,0 0 1,0 0-1,0 18 1,0-18 0,18 18 15,34-1-15,-69-17-16,52 18 15,-53-18 1,18 0-1,0 0 1,18 0 0,-1 18-1,36-1 1,0-17 0,-18 18-1,-35 0 1,17-18-1,19 17 1,-54-17-16,18 0 16,35 0-1,-17 0 17,-18 0-17,-1 0 1,1 0-1,-35 0-15,70 0 16,-17 0 0,-1 0-1,-34 0 1,34 0 0,-35 0-1,-17 0 1</inkml:trace>
  <inkml:trace contextRef="#ctx0" brushRef="#br0" timeOffset="524.291">28063 18803 0,'0'0'0,"-17"0"0,-1-18 15,-17 18 1,17 0 15,36 0 16,0 0-47,17 0 16,35 0-1,1 0 1,-53 0-16,87 0 16,-34 0-1,35 0 16,0 0-15,-1 0 0,1 0-1,18 0 1,-1-17 0,-52 17-1,17 0 1,-35 0-1,17 0 1,1 0 0,0 0-1,-36 0 1,0 0 0,-17 0-1,-1 0 16,-34 0 48,-1 0-79,0 0 15,1 0 1,17-36-1</inkml:trace>
  <inkml:trace contextRef="#ctx0" brushRef="#br0" timeOffset="14667.481">28310 16757 0,'-17'0'31,"-1"0"1,0 0-17,1 18 1,-1-18-1,1 17 1,-19 1 0,19-18-1,17 17 1,-18-17 0,0 0 30</inkml:trace>
  <inkml:trace contextRef="#ctx0" brushRef="#br0" timeOffset="47532.847">27570 16387 0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5:19:06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 758 0,'17'-17'31,"-17"-1"-31,0 36 78,-17-1-62,17 1-16,-18 17 16,0-17-16,-17 88 15,0 0 1,-1 0 0,1-1-1,18-34 1,-1-18-1,18-71 17,0-35-17,0-35 1,53-18 0</inkml:trace>
  <inkml:trace contextRef="#ctx0" brushRef="#br0" timeOffset="399.506">1199 688 0,'0'0'0,"0"-18"0,18-17 16,-18 0-1,0 17 1,18 18-1,17 0 1,0 18 0,-17 17-1,-18-17-15,0 35 16,0-18-16,0 53 31,-18 18-15,1 0-1,-1 0 1,18-18 0,-18-18-1,1-34-15,-1-1 16,18-18 0,0-34-1,0-1-15</inkml:trace>
  <inkml:trace contextRef="#ctx0" brushRef="#br0" timeOffset="632.178">988 1041 0,'0'0'0,"-53"-18"31,35 18-15,36 0 0,52 0-1,19 0 1,-1-18 0,-71 18-16,19 0 0</inkml:trace>
  <inkml:trace contextRef="#ctx0" brushRef="#br0" timeOffset="1431.519">1711 1023 0,'0'-18'16,"0"1"15,0-1-16,-18 18 1,-17 0 0,-36 0-1,19 0 1,-1 53 0,0 18-1,17 17 1,36 0 15,0-53-31,36 1 16,-36-19-16,53 1 15,17-36 1,1-52 0,35-54-1,-1-35 1,-16-35-1,-72 89 1,-17 52 0,0 17-1,-17 54 32,-1 0-47,-17 35 16,17-36-1,-17 89 1,0 0 0,17 0-1,0-18 1,1 18 0,17-18-1,0-53 1,0-52 15</inkml:trace>
  <inkml:trace contextRef="#ctx0" brushRef="#br0" timeOffset="2048.199">2099 1041 0,'-18'0'31,"18"17"16,0 1-31,0 0-16,18 35 15,-18 35 1,18 18 0,-1-36-1,-17-35 1,36-35-1,-1-35 1,18-35 0,17-36-1,-17 18 1,-53 52-16,18 1 16,-18 17-1,0 1 1</inkml:trace>
  <inkml:trace contextRef="#ctx0" brushRef="#br0" timeOffset="2531.352">2663 1058 0,'0'0'0,"0"-17"16,0-1 0,0 0-1,-17 18-15,-1-17 16,-17 17 0,-18 17-1,0 54 1,18 52 15,35-17-15,35-35-1,18-18 1,0-53 0,0-53-1,-18-18 1,18-87-1,-35 87 1,-18 18 0,0 71-1,0 35 1,0 52 0,0-52-1,17 18 1</inkml:trace>
  <inkml:trace contextRef="#ctx0" brushRef="#br0" timeOffset="2912.021">2928 1341 0,'0'0'0,"0"-18"16,0 0-1,0-17 1,0 0 0,-18-53-1,18-1 1,0 72-16,36-54 16,-1 53-1,36 36 1,17 53-1,-18 17 17,-52 18-17,-18-18 1,0-35 0,-18 0-1,-17-53 1,35-18-1</inkml:trace>
  <inkml:trace contextRef="#ctx0" brushRef="#br0" timeOffset="3394.454">3634 688 0,'0'0'0,"17"0"62,1 18-62,-18-1 16,35 18-1,-35-17-15,0 35 16,-17 53 0,-19 0-1,-17 0 1,0 17-1,53-35 1,0-17 15,36-54-15,52-17 0,0-35-1,-17-18-15</inkml:trace>
  <inkml:trace contextRef="#ctx0" brushRef="#br0" timeOffset="3593.805">3669 1076 0,'0'0'0,"-18"-18"0,-17 1 16,35-1-1,35 0 1,-17 18-16,88-17 31,-36-1-31</inkml:trace>
  <inkml:trace contextRef="#ctx0" brushRef="#br0" timeOffset="4177.795">4251 970 0,'0'0'0,"0"-18"32,-18 18-17,1 0 1,-1 0-16,-35 0 16,-17 0-1,-1 53 1,18 18-1,35 17 1,54 0 0,34-35-1,36-35 1,-35-53 0,-18-36-1,-18-17 1,-35 35-1,0 35 1,0 71 15,0 18 1,-18-1-17,18 1 1,18-36-1,17-35 1</inkml:trace>
  <inkml:trace contextRef="#ctx0" brushRef="#br0" timeOffset="4843.259">4815 970 0,'0'0'0,"0"-18"0,0 1 0,-17-18 16,-19-1-1,-34 36 1,-1 18 15,54 0-31,-19 17 16,19 53-1,34-17 1,36-36 0,0-35-1,18-18 1,-1-52 0,-34 17-1,-36 17 1,0 54 15,-18 35-15,0 35-1,18-52 1,-17 105 0,17 17-1,-18 1 1,0-53-1,-34 35 1,-19-35 0,36-71-1,-18-35 1,0-53 0,35-17-1,18-36 1,18-18-1,70-52 1,0 53 0,-52 87-1</inkml:trace>
  <inkml:trace contextRef="#ctx0" brushRef="#br0" timeOffset="5308.363">5045 1094 0,'17'0'15,"1"0"1,0 0-16,-1 0 15,19-18 1,-19-17 0,-17-1-1,0 19 1,0-1-16,-53 18 31,0 18-15,18 35-1,17 17 1,18 18 0,0 1-1,0-54-15,18 18 16,53 17 0,-18-70-1,17-17 1,36-54-1,-71 36 1</inkml:trace>
  <inkml:trace contextRef="#ctx0" brushRef="#br0" timeOffset="5590.796">5592 1076 0,'17'-18'0,"-34"36"0,69-89 16,-52 36 0,0 17 15,-52 18-16,16 0 1,19 36 0,17 52-1,0 0 1,0 18 0,0-18-1,17-17 1,-34-36-1,-1-17-15,-53-18 16,18-18 0,36 0-1</inkml:trace>
  <inkml:trace contextRef="#ctx0" brushRef="#br0" timeOffset="6323.207">6985 970 0,'0'0'0,"0"-18"0,-18 18 16,-17 0-1,-53 0 1,17 36 0,1 34 15,52-52-31,18 35 15,0-18-15,35 53 16,36-35 0,35-35-1,-18-53 1,-17-54 0,-71-16-1,0 69-15,-36-17 16,1 18-16,-18 0 15,0 17 1</inkml:trace>
  <inkml:trace contextRef="#ctx0" brushRef="#br0" timeOffset="6808.051">7426 794 0,'0'-18'16,"18"0"0,17-17-1,0-35 1,0-19-1,-35 19 1,0 17 0,-17 53-1,-36 18 1,18 35 0,-18 35-1,17 35 16,36-88-31,-17 54 16,-1 105 0,18-53-1,0 0 1,-18-18 0,-17-52-1,18-18 1,-1-53-16,0 0 15,-17-35 1</inkml:trace>
  <inkml:trace contextRef="#ctx0" brushRef="#br0" timeOffset="6973.116">7302 1182 0,'0'0'0,"0"-18"0,18 18 0,35-17 31,18-1-15,34-17-1,-52 17-15</inkml:trace>
  <inkml:trace contextRef="#ctx0" brushRef="#br0" timeOffset="7971.4">8467 829 0,'0'0'0,"0"-18"15,17 18-15,-34 0 31,17 18-15,-36 35 0,1 35-1,0 36 1,17-71-16,-35 88 16,18-53-1,17-18 1,18-52-1,0-53 17,53-71-17,35-53 1,71-123 0,-53 88-1,-35 53 1,-54 88-1,1 53 1,-18 53 0,0-36-16,18 107 15,-18-1 1,0 18 0,0-17-1,0-1 1,-18-34-1,18-19 17,0-52-17,0-36-15</inkml:trace>
  <inkml:trace contextRef="#ctx0" brushRef="#br0" timeOffset="8171.383">8308 1041 0,'0'0'16,"-35"0"-16,-54 0 15,72-18 1,87 18 0,54 0-1,-18 0 1,-36 0-1</inkml:trace>
  <inkml:trace contextRef="#ctx0" brushRef="#br0" timeOffset="8637.004">8855 917 0,'0'0'0,"17"0"15,-34 0 16,17 18-15,-18 17 0,18 36-1,0-54-15,0 54 16,18-18 0,35-36-1,17-17 1,-17-35-1,0-35 1,18-54 15,-54 71-15,-17 18 0,0 53 15,-17 17-16,-1 0-15,18 0 16,0 1-16,0 34 16,0 18-1,0-35 1,0-17 0,18-54-1</inkml:trace>
  <inkml:trace contextRef="#ctx0" brushRef="#br0" timeOffset="9036.081">9631 459 0,'0'-18'0,"-18"18"15,18 18 17,-17 17-17,-1 53 1,-17 0 0,-1 0-1,1 18 1,0 35-1,17-35 1,18-53 0,0 0 15,18-35-31,52-1 16,19-17-1,34-70 1,-88 52-16</inkml:trace>
  <inkml:trace contextRef="#ctx0" brushRef="#br0" timeOffset="9201.423">9578 864 0,'-35'0'16,"70"0"-16,-88 0 0,0-17 15,71 17 16,-1 0-31,1-18 0,53 0 16,-19 1 0</inkml:trace>
  <inkml:trace contextRef="#ctx0" brushRef="#br0" timeOffset="9551.343">9825 776 0,'0'18'16,"-18"-18"0,18 17-16,-17 1 15,-19 35 1,19 17 0,17-52-16,0 53 15,0-54-15,17 54 16,36-36-1,18-35 1,-18-35 0,0-53 15,-18-36-15,-53 54-1,-52 17 1,-54 53-1,89 0-15</inkml:trace>
  <inkml:trace contextRef="#ctx0" brushRef="#br0" timeOffset="10218.065">10160 952 0,'0'18'16,"0"0"-16,0-1 16,-18 1-1,18 35 1,0 0-1,0-35 1,-17-1 0,17-34-1,0-36 1,0-36 0,53-34-1,17 70 1,1 53-1,17 71 1,-35 17 0,-36-18-1,-17-34 1,18-19 0,-18-52 15,0-18-16,0 35-15,35-70 16,1 0 0,17 53-1,-18 52 1,-17 1-16,34 70 16,-34 0-1,-18 1 1,-18-1-1,-17-35 1,18-18 0,-1-35-1</inkml:trace>
  <inkml:trace contextRef="#ctx0" brushRef="#br0" timeOffset="10716.647">11236 952 0,'0'0'0,"0"-17"16,18-1-1,-18-17 1,-36 17-1,-34 1 1,-18 17 0,-18 17-1,35 36 1,36 53 15,88 0-15,53-53-1,-1-36 1,1-34 0,-53-54-1,0-17 1,-35 35 0,-53 106 15,35-18-16,-18-17-15,18 70 16,53 18 0,0-88-1</inkml:trace>
  <inkml:trace contextRef="#ctx0" brushRef="#br0" timeOffset="11134.117">11942 423 0,'0'0'15,"0"-17"-15,17-19 16,-17 19-1,0 52 1,0-17-16,0 52 16,0 18-1,-17 1 1,-36 52 0,0-35 15,17 17-16,1-17 1,35-18 0,0-17-1,18-54 1,52-17 0,1-53-1</inkml:trace>
  <inkml:trace contextRef="#ctx0" brushRef="#br0" timeOffset="11315.874">11853 900 0,'0'0'16,"-35"0"-16,17 0 16,36 0-1,53-18 16,34 0-15,-69 18-16</inkml:trace>
  <inkml:trace contextRef="#ctx0" brushRef="#br0" timeOffset="11499.502">12224 829 0,'0'18'15,"0"-1"1,-18 19-1,-17 34 1,17-17 0,18-35-16,-17 35 15,17-36 1</inkml:trace>
  <inkml:trace contextRef="#ctx0" brushRef="#br0" timeOffset="11647.608">12312 670 0,'0'0'0,"0"-17"0,0-36 16,-18 17 0,1 36-1</inkml:trace>
  <inkml:trace contextRef="#ctx0" brushRef="#br0" timeOffset="12014.116">12665 794 0,'-18'17'0,"0"-17"16,1 0-1,-1 0-15,-17 18 16,-18 35 0,0 0-1,35 17 1,18 19 0,18-72-16,17 19 15,-17-36-15,35 17 16,0-52-1,-18-36 1,0-35 0,-35 1-1,0 69-15,-17-34 16,-19 35 0</inkml:trace>
  <inkml:trace contextRef="#ctx0" brushRef="#br0" timeOffset="12362.8">12753 1076 0,'0'0'0,"0"18"31,0-36 0,0 0-31,0-35 16,35-35 0,-17 71-16,17-72 15,36 19 1,-1 52 0,1 71-1,-1 18 1,-17 70 15,-70-35-15,-19-18-1,-17-35 1,18-53 0</inkml:trace>
  <inkml:trace contextRef="#ctx0" brushRef="#br0" timeOffset="12730.639">13582 882 0,'18'0'94,"-18"-18"-78,-18 18 15,0 0-31,1 0 16,-1 0-1</inkml:trace>
  <inkml:trace contextRef="#ctx0" brushRef="#br0" timeOffset="12962.58">13547 1129 0,'0'0'0,"0"18"0,-18-1 16,0 36-1,18 0 1,18-35 15,0-36-15,-1-17-1,-17-1 1,-35 1 0,-36 18-1</inkml:trace>
  <inkml:trace contextRef="#ctx0" brushRef="#br0" timeOffset="13993.984">1217 1817 0,'0'0'0,"-18"0"15,1 0 1,34-18-1,72 18 17,69-17-17,107-1 1,-142 18-16,301-18 16,52 18-1,-35 0 1,-141-17-1,-194-1 1,0 0 0,-18 1-1,-35-1 1,0 18 0</inkml:trace>
  <inkml:trace contextRef="#ctx0" brushRef="#br0" timeOffset="14560.988">5468 1746 0,'0'0'0,"-18"0"16,1 0 0,34 0 31,1 0-47,53 0 15,70 0 1,17 0-1,-105 0 1</inkml:trace>
  <inkml:trace contextRef="#ctx0" brushRef="#br0" timeOffset="14959.784">7038 1729 0,'0'0'0,"-18"0"0,1 0 15,17 17 17,17-17-17,19 0 1,34 0-1,54 0 1,34-35 0,-87 35-16</inkml:trace>
  <inkml:trace contextRef="#ctx0" brushRef="#br0" timeOffset="15693.123">8802 1640 0,'0'0'0,"-71"0"16,1 0-1,52 0-15,0 0 16,18 18 15,89-18-15,16 0 15,54 18-15,53-1-1,70 1 1,88-18 0,36 18-1,-18-1 1,-17-17 0,-248 0-16,106 0 15,-105 0-15,193 0 16,-17 0-1,-53 0 1,-70 0 0,-54 0-1,-70-17 17,-35-1-1,-18 0-16,-18 1 1,18-19-16</inkml:trace>
  <inkml:trace contextRef="#ctx0" brushRef="#br0" timeOffset="17123.173">635 2558 0,'0'0'0,"0"-18"31,-18 0-15,1 18 15,17 18-15,-18 0-1,0 17 1,18-17-16,-35 34 16,35-34-16,-53 70 15,18-17 1,0-1-1,35-34 1,-18-36 15,18-36-15,0 19-16,0-54 16</inkml:trace>
  <inkml:trace contextRef="#ctx0" brushRef="#br0" timeOffset="17389.517">476 2222 0,'0'0'0,"0"-17"16,18 17 15,0 35-16,17 18 1,35 53 0,-17 0-1,35 0 1,18-18 0,-70-71-1</inkml:trace>
  <inkml:trace contextRef="#ctx0" brushRef="#br0" timeOffset="17671.315">1058 2716 0,'36'-17'16,"-72"34"-16,89-70 16,-70 53 15,-19 18-15,19 0-16,-36 70 15,-35 0 1,-18 18-1,18 0 1,-18-36 0,18 1-1,52-71-15,-17 35 16,36-35 0,70-35 15,-18 35-16,-17-18-15</inkml:trace>
  <inkml:trace contextRef="#ctx0" brushRef="#br0" timeOffset="26158.995">2134 2575 0,'0'0'0,"0"18"16,0 0-1,18-18 32,-18-18-47,18-17 16,-1 17 0,1-53-1,-18-34 1,0 34-1,-18 36 1,18 17-16,-70 18 16,-19 0-1,1 35 17,18 18-17,52 18 1,36 17-1,52 0 1,18 18 0,1-18-1,-36 0 1,-36-17 0,-34 0-1,-1-54-15,-35 1 16,18 0-16,-89 17 15,18-35 1,36-18 0,17-17-1,53-18 1,0 18 15,53-18-15,-35 53-16</inkml:trace>
  <inkml:trace contextRef="#ctx0" brushRef="#br0" timeOffset="26724.512">2505 2857 0,'0'0'0,"17"-17"0,-17-18 16,0 17 15,-17-17-15,-19 35-1,-34 0 1,-1 35 0,54-17-16,-19 52 15,36 1 1,53-18 0,18-18-1,35-35 1,-53-53-1,-18 18 1,-17-36 0,-1 36-1,-17 52 32,0 19-47,0-19 16,0 54-1,0-18 1,35 0 0,1-36-1,-1-17 1</inkml:trace>
  <inkml:trace contextRef="#ctx0" brushRef="#br0" timeOffset="27107.875">2910 2805 0,'0'0'0,"0"-36"16,-17 36 31,17 36-47,17 34 15,1 1 16,0-1-15,-1-34 0,-17-19-16,18 1 15,0-18 1,-1-35 0,1-1-1,17-34 1,18-36-1,-18 35 1,-35 36 0,0 17-1,18 18 1</inkml:trace>
  <inkml:trace contextRef="#ctx0" brushRef="#br0" timeOffset="27540.242">3422 2805 0,'18'0'47,"-1"0"-32,1 0 1,35-18-1,-18-17 1,-35-18 0,0 35-1,-35 0 1,-36 36 0,54-18-16,-54 35 15,18 36 16,35-36-15,1 53 0,34-17-1,-17-53-15,36 35 16,34-1 0,1-52-1,-1 0 1,19-52-1</inkml:trace>
  <inkml:trace contextRef="#ctx0" brushRef="#br0" timeOffset="27856.974">4022 2752 0,'0'0'16,"35"-36"-16,-35 1 16,-18 0-1,1 35 1,-19 17 15,19-17-31,-19 53 16,36 18-1,0 17 1,36-17 0,17-1-1,-36-17 1,-17-18-1,-70 1 1,-36-36 0,0 0-1,71-36 1</inkml:trace>
  <inkml:trace contextRef="#ctx0" brushRef="#br0" timeOffset="28422.897">5168 2328 0,'0'-17'15,"0"34"-15,0-52 0,18 35 32,-18 18-17,0-1 1,17 54 0,-17 35-1,-17-18 1,-18 35-1,-1-17 1,19 0 0,17-71-16,0 36 15,17-18 1,36-36 0,35-17-1,36-52 16,-54-19-15</inkml:trace>
  <inkml:trace contextRef="#ctx0" brushRef="#br0" timeOffset="28604.449">5115 2787 0,'0'0'0,"-35"0"16,17 0-1,54 0 1,34 0 0,36-18-1,-53-17 1</inkml:trace>
  <inkml:trace contextRef="#ctx0" brushRef="#br0" timeOffset="28788.403">5627 2699 0,'0'0'0,"17"0"16,-17 17 15,0 19-15,0-19-16,-17 54 16,-1-1-1,1-34 1,-1-36-1</inkml:trace>
  <inkml:trace contextRef="#ctx0" brushRef="#br0" timeOffset="28928.299">5662 2540 0,'0'0'0,"0"-53"0,0 18 15,18 0-15,-18-1 16,0 54 15</inkml:trace>
  <inkml:trace contextRef="#ctx0" brushRef="#br0" timeOffset="29553.297">5803 2928 0,'0'0'15,"0"18"-15,18-1 16,-18 1 0,0-36 31,0 1-32,0-1-15,0 0 16,0 1-16,0-54 15,0 1 17,35 17-17,-17 35-15,17 0 16,-17 18-16,35 18 16,-1 53-1,-34-1 1,-18-17-1,0-18 1,0-17 0,0-36-1,0 1-15,0-19 16,0 19-16,18-71 16,35-18-1,17 35 1,36 71-1,-18 71 1,-17 70 15,-71-53-15,-35-17 0,-1-18-1,1-53 1,35-18-1</inkml:trace>
  <inkml:trace contextRef="#ctx0" brushRef="#br0" timeOffset="29969.616">6615 2734 0,'0'18'16,"17"-18"-16,1 0 0,17 0 16,18-18 15,-18-17-15,-17 17-16,17-17 15,1-53 1,-36 35-1,0 17 1,-53 36 0,-18 53-1,0 53 1,19 0 0,52-71-16,0 53 15,52-17 1,37-36-1,52-35 1,0-35 0,-71-18-1</inkml:trace>
  <inkml:trace contextRef="#ctx0" brushRef="#br0" timeOffset="31151.321">459 4145 0,'0'0'0,"-18"18"16,-17-18-1,17 0 1,18-18-1,0-17 1,53-36 0,18 36-1,-1 35 1,-35 53 0,-35 35-1,-35 0 1,-35-17-1,-19-18 1,-17-18 0,54-35-1,52-18 17,0 1-17,17-1 1,18 36-1,1-1 1,-1 36 0,18-17-1,18-1 1,17-17 0,-18-36-1,-52 18-15</inkml:trace>
  <inkml:trace contextRef="#ctx0" brushRef="#br0" timeOffset="31433.134">723 3687 0,'0'0'0,"0"-53"31,0 70-15,0 1 0,18 70-1,35 18 1,35 17 0,18-17-1,0-18 1,-36-52-1,-35-19-15,1-17 16</inkml:trace>
  <inkml:trace contextRef="#ctx0" brushRef="#br0" timeOffset="31717.004">1305 4216 0,'36'-36'15,"-107"89"-15,106-70 0,1-36 16,-54 53 15,0 17-15,-17 36-1,-36 18 1,1 35 0,-18 17-1,-36-17 1,18-18 0,1-17-1,69-36-15,-34 0 16,70-52 15,88-36-15,0 0-1</inkml:trace>
  <inkml:trace contextRef="#ctx0" brushRef="#br0" timeOffset="32232.007">1834 4551 0,'0'0'16,"-17"17"-16,-18 36 15,17-53 1,18 18-16,0-53 31,0-36-15,53-35 0,53-70 15,35-36-16,-35 71 1,-71 88 0,-18 36-16,19 34 15,-1 19 1,-17 52 0,-18 70-1,0-69 1,0-54-16,0 88 15,0-34 1,17-19 0,1-17-1</inkml:trace>
  <inkml:trace contextRef="#ctx0" brushRef="#br0" timeOffset="32417.3">2028 4410 0,'-17'0'0,"34"0"0,-69 0 16,34 0-16,18-18 16,70 0-1,36 1 1,18-1-1</inkml:trace>
  <inkml:trace contextRef="#ctx0" brushRef="#br0" timeOffset="32733.439">2681 4216 0,'0'0'15,"0"-18"1,-18 0 0,-17 18-1,0 0 1,0 36 0,-18 17-1,35 17 1,18-35-16,0 1 15,35 52 1,36-53 0,-1-35-1,-52 0 1</inkml:trace>
  <inkml:trace contextRef="#ctx0" brushRef="#br0" timeOffset="33031.082">2946 4216 0,'0'0'0,"0"-18"15,0 0 1,-18 36 15,0 0-15,-35 35-1,1 17 1,16-17 0,36 18-1,0-54-15,0 36 16,53-35 0,0-18 15</inkml:trace>
  <inkml:trace contextRef="#ctx0" brushRef="#br0" timeOffset="33531.694">3193 4251 0,'0'0'0,"0"-18"0,-18 1 15,0 17 17,1 17-17,-19 36 1,19 0 0,17 18-1,53-18 1,35-18 15,-53-35-31,71 0 16,-18-53-1,0-18 1,1-17 0,-54 35-1,-17 18 1,-36 35-1,-35 35 1,18 36 0,35-1-1,17 1 1,1 0 0,-18-54-1,18-17-15</inkml:trace>
  <inkml:trace contextRef="#ctx0" brushRef="#br0" timeOffset="33880.118">3933 4216 0,'0'0'0,"18"0"15,-18-18-15,35 18 16,-17 35-1,17 18 1,-35 18 0,0-1-1,0-52-15,0 17 16,18-52 31,-18-1-47,18-17 15,17-36 1,-18 36 0,19-53-1,-19 17 1,-17 36 0,-35 17-1</inkml:trace>
  <inkml:trace contextRef="#ctx0" brushRef="#br0" timeOffset="34346.28">4516 4216 0,'0'0'0,"0"-18"15,0 0 1,-18 18 15,-17 0-15,-36 0-1,1 53 1,17 0 0,35 35-1,53-17 1,53-36-1,-17-35 1,0-17 0,-36-54-1,0-17 1,-35 70-16,0-35 16,0 36-1,-18 52 1,18 36 15,0-1-31,0-17 31,18-35-31</inkml:trace>
  <inkml:trace contextRef="#ctx0" brushRef="#br0" timeOffset="34696.86">5098 4233 0,'0'0'0,"0"-17"0,0-1 15,-36 0 1,1 1-1,0 17 1,-18 35 0,18 18 15,-1 18-15,19-1-1,17 18 1,0-70-16,53 35 15,35-36 1,0-34 0</inkml:trace>
  <inkml:trace contextRef="#ctx0" brushRef="#br0" timeOffset="35294.416">5380 4269 0,'0'0'0,"0"-18"16,0 0-16,-18 18 15,1 36 1,17 17 0,0 17 15,17-52-31,1 35 16,17-36-1,18-17 1,18-17-1,-1-19 1,1-34 0,-54 35-16,19-18 15,-36 35-15,17-53 16,-34 71 0,-19 0-1,1 53 1,0 36-1,-18 34 1,35-70-16,1 53 16,-1-36-1,-17 160 1,-1-36 0,1-36-1,-53-69 1,0-72-1,0-34 1,35-54 0,35-52-1,71-54 1,35 18 0,-53 124-16,36-35 15,-18 34-15,35-17 16,-53 18-16,18 17 15</inkml:trace>
  <inkml:trace contextRef="#ctx0" brushRef="#br0" timeOffset="35910.248">6879 4251 0,'0'0'0,"0"-18"16,-17 1-1,-1 17 1,0 17-1,-17 36 1,17 18 0,1-1-1,17-17 17,0-35-17,0-36 1,0 1-16</inkml:trace>
  <inkml:trace contextRef="#ctx0" brushRef="#br0" timeOffset="36042.445">6862 4145 0,'0'-35'0,"0"70"0,17-123 16,-17 53-16,0-1 16,0 19-1</inkml:trace>
  <inkml:trace contextRef="#ctx0" brushRef="#br0" timeOffset="36409.229">7091 4410 0,'0'0'0,"0"17"0,17 19 15,-17-19 1,0-34 0,-52-36-1,52-35 1,17-18 0,36 17-1,53 72 1,17 52-1,1 71 1,-36 0 0,-70-18-1,-18-17 17,-36-19-17,19-52 1</inkml:trace>
  <inkml:trace contextRef="#ctx0" brushRef="#br0" timeOffset="37108.163">8008 4145 0,'0'0'15,"35"-18"-15,-17 18 0,17 0 32,18 18-17,0 35 1,-18 18-1,-17-1 1,-18-17 0,0-18-1,-18-70 17,18 17-17,18-34 1,35-54-1,-35 70-15,87-69 16,-16 34 0,-19 53-1,-35 18 1</inkml:trace>
  <inkml:trace contextRef="#ctx0" brushRef="#br0" timeOffset="37492.265">8714 4198 0,'0'0'0,"17"0"16,1 0 0,17-18-1,0-17 1,-17 17-16,17-34 15,-35-1 1,0 17 0,-35 54-1,-18 35 1,18 53 15,17-36-15,18 1-1,36-18 1,-1-18 0,53-35-1,-53-18 1,1 1-16</inkml:trace>
  <inkml:trace contextRef="#ctx0" brushRef="#br0" timeOffset="37790.252">9278 4127 0,'35'-35'15,"-70"70"-15,88-123 16,-53 71 0,-35-1-1,-1 18 1,19 18 15,17 17-31,0 35 31,0-34-31,0 17 16,17 35 0,-17-18-1,-35-52 1,0 0 0,-36-18-1,18 0 1,53-18-16,-17-17 15</inkml:trace>
  <inkml:trace contextRef="#ctx0" brushRef="#br0" timeOffset="38240.117">9578 4039 0,'0'0'0,"0"18"31,0 0-15,-18-1-1,-17 18 1,35 1-16,-18 17 16,18 0-1,36 0 1,17-36-1,17-17 1,1-35 0,34-71-1,-52 35 1,-35 19 0,-53 69 15,-1 54 0,36-54-31,-17 36 16,17-35-16,-18 35 15,18-18 1</inkml:trace>
  <inkml:trace contextRef="#ctx0" brushRef="#br0" timeOffset="38587.176">10319 3634 0,'0'0'0,"0"-36"0,0-17 15,0 0 16,-36 89 1,36-19-32,-35 36 15,18 88 1,17 18 0,-18 35-1,0-70 1,-17-54-1,17-17 1</inkml:trace>
  <inkml:trace contextRef="#ctx0" brushRef="#br0" timeOffset="38972.262">10601 3457 0,'0'0'0,"18"-17"32,-18 34-17,0 18 1,-18 71-1,-35 53 1,18-18 0,-1-70-1,19-36-15,-36 71 16,35-18 0,18-17-1,0-36 1,53-17-1,18-18 17,17-53-17,-70 35-15</inkml:trace>
  <inkml:trace contextRef="#ctx0" brushRef="#br0" timeOffset="39139.145">10442 3916 0,'0'0'0,"-17"0"0,-1 0 0,0 0 16,36 0-1,35 0 1,17 0 0,-52 0-1</inkml:trace>
  <inkml:trace contextRef="#ctx0" brushRef="#br0" timeOffset="39470.373">10813 3881 0,'0'-18'31,"-18"18"-15,0 0-1,18 18-15,-17-1 16,-1 18 0,18 18-1,0 0 1,18 18 0,17-1-1,-17-17 1,-36 0-1,-35-35 1,35-18 0,-123 0-1,18-18-15</inkml:trace>
  <inkml:trace contextRef="#ctx0" brushRef="#br0" timeOffset="40819.419">370 5539 0,'-17'0'31,"17"-18"-15,0 0-1,17 1 1,1 17-16,53-18 31,-54 18-31,19 0 16,-1 35 0,-35 1-1,-35 17 1,-18-18-1,35-18-15,0-17 16,36 0 15,35 0-15,0 0 0,0 36-1,-53-1 1,0 18-1,-36-18 1,19-17-16,-54-1 16,1 1 15,-19-18-15,19 0-1,17-18 1,35 18-16,18-35 15,53 0 1,-35 17-16</inkml:trace>
  <inkml:trace contextRef="#ctx0" brushRef="#br0" timeOffset="41368.886">653 5221 0,'0'0'16,"-18"-53"-16,18 18 15,18 53 17,-18-1-17,70 89 1,-17 0-1,0 0 1,0-36 0,17-17-1,19-35 1,-19-18 0,-34-18-1,-19-17 1,-34 35-1,-19 0 1,-17 35 0,18-17-16,-18 52 31,-17 36-15,-19 0-1,-16 17 1,-1-17-1,88-70-15,-52 17 16,34-18 0,36-88 15,0 0-31</inkml:trace>
  <inkml:trace contextRef="#ctx0" brushRef="#br0" timeOffset="55346.333">2346 5433 0,'0'-18'110,"0"0"93,-18 18-203,18-17 15,-17 17-15</inkml:trace>
  <inkml:trace contextRef="#ctx0" brushRef="#br0" timeOffset="56027.986">2328 5345 0,'18'0'16,"-36"0"62,1 0-62,-36 17-1,-18 1 1,-17 17-1,53-35-15,-53 53 16,17 0 0,18 18-1,18-19 1,17 37 0,18-54-16,0 35 15,18 36 1,35-35-1,53-18 1,17-36 15,0-34-15,-17-19 0,0-52-1,-18-18 1,-35-35-1,-53-17 1,-53 34 0,-70 36-1,70 70-15,-71 18 16,36 53 0,18 18-1,52-36-15</inkml:trace>
  <inkml:trace contextRef="#ctx0" brushRef="#br0" timeOffset="56428.572">1993 5944 0,'0'0'0,"0"-17"0,-17-1 16,17-35-1,52 0 1,54 0 0,-18 36-1,-52 17-15,17 17 16,-18 36-1,-35 18 1,18 17 0,-18 0 15,35 0-15,0 1-1,18-37 1,0-34-1,18-36 1</inkml:trace>
  <inkml:trace contextRef="#ctx0" brushRef="#br0" timeOffset="56977.708">2822 5750 0,'0'0'0,"0"-17"15,-17 17 1,-1 0 0,18 17-1,-35 19 1,17 16-1,18 1 1,0 36 0,0-72-16,35 54 15,1-18 1,16-53 0,19-36-1,-18-52 1,0 0-1,-35 0 1,-1 35 0,-17 35-1,-17 18 17,-1 36-17,0 69 1,18-52-1,0 35 1,0-35 0,0 0-1,18-53 1</inkml:trace>
  <inkml:trace contextRef="#ctx0" brushRef="#br0" timeOffset="57459.8">3457 5803 0,'0'0'0,"18"-17"0,-18-1 31,0 0-31,0 1 16,-18 17-1,-35 0 1,-17 17 0,34 36-1,-16 53 1,69-18 0,36-35-1,18-35 1,-1-54-1,-35-16 1,-17 34-16,17-35 16,-17-18-1,-18 54 17,-18 34-17,1 36 1,-1 18-1,18-1 1,0-52-16,0 17 16</inkml:trace>
  <inkml:trace contextRef="#ctx0" brushRef="#br0" timeOffset="57943.186">3969 5309 0,'0'0'16,"0"-17"-1,0-1 1,0 36 0,-18-1-1,18 1 1,0 17 0,0-17-16,-35 52 15,0 19 1,-1 16-1,1 1 1,17 0 0,18-18-1,0 0 17,18-35-32,35-35 31,35-18-16,-17-35 1,-36-18-16</inkml:trace>
  <inkml:trace contextRef="#ctx0" brushRef="#br0" timeOffset="58141.586">4180 5786 0,'0'-18'16,"0"36"15,0-1-31,0 1 0,-17 17 16,17 36-1,0-18 1,-18-36 0,0-17-1</inkml:trace>
  <inkml:trace contextRef="#ctx0" brushRef="#br0" timeOffset="58306.992">4233 5592 0,'0'0'0,"18"-36"0,0 19 16,-18-19 0,0 1-1,-18 53 16</inkml:trace>
  <inkml:trace contextRef="#ctx0" brushRef="#br0" timeOffset="58691.614">4498 5415 0,'0'0'0,"18"0"16,-18 18 31,0-1-32,0 1-15,-18 53 16,-17 17 0,-1 18-1,1-1 1,35-16 0,0-1-1,18-35 16,17-36-15,-17-17-16,17-35 16</inkml:trace>
  <inkml:trace contextRef="#ctx0" brushRef="#br0" timeOffset="58857.91">4410 5768 0,'0'0'0,"-36"0"15,36-18 1,36 18 0,17-35-1,-18 35-15</inkml:trace>
  <inkml:trace contextRef="#ctx0" brushRef="#br0" timeOffset="59389.612">4657 5644 0,'0'36'32,"0"-19"-17,17 54 1,19-1 0,16-17-1,1-35 1,18-18-1,0-53 1,-36 35-16,18-34 16,0-37-1,-36 72-15,1-36 16,-36 53 0,-52 53-1,34 35 1,19 71 15,34 52-15,19 19-1,-19-36 1,-34-36 0,-54-52-1,1-70 1,-19-54-1,72 0-15,-54-52 16,71-54 0,35-17-1,36 0 1,53-18 0,-54 106-1</inkml:trace>
  <inkml:trace contextRef="#ctx0" brushRef="#br0" timeOffset="59706.095">6121 5644 0,'0'18'47,"0"0"-31,0-1-1,0 1-15,0 35 16,0 0-1,0-36 17,-18-17-32</inkml:trace>
  <inkml:trace contextRef="#ctx0" brushRef="#br0" timeOffset="59838.582">6138 5609 0,'18'-35'0,"-36"70"0,36-88 0,-18 18 15,18-18 1,-18 35 0</inkml:trace>
  <inkml:trace contextRef="#ctx0" brushRef="#br0" timeOffset="60155.304">6456 5556 0,'0'0'0,"17"0"0,1 0 16,-36 18 31,-34 17-31,-19 0-1,53 18 1,18-17-16,18 17 15,35 17 1,-18-35 0,-35 18-1,0-17 1,-35-36-16,-18 17 16,-70-17-1,34 0 1</inkml:trace>
  <inkml:trace contextRef="#ctx0" brushRef="#br0" timeOffset="61286.295">7638 5662 0,'0'0'0,"17"-18"16,19 1-1,-36-18 1,0 17 0,-18 0-1,-70 18 1,17 18 0,18 35-1,36 0 1,52-18-1,18-17 1,35-18 0,-17-18 15,-54 0-31,36-35 16,-35 18-1,-36 53 16,-17 70-15,35-70-16,-35 140 16,17 19-1,-17 34 1,-1-52 0,1-53-1,17-88 1,-17-18-1,18-18-15,-19-70 16,19-53 0,17-18 15,35 0-15,35 18-1,-34 71 1,-1 52-16</inkml:trace>
  <inkml:trace contextRef="#ctx0" brushRef="#br0" timeOffset="61652.344">8043 5574 0,'-17'-18'15,"17"1"1,-18 17-1,-17 35 1,-1 18 0,36-36-1,0 54 1,18 0 0,0-54-16,52 54 15,19-54 1,-37-34-1,-16-19 1,-1-52 0,-35-35-1,-53 52 1,-35 54 0,35 17-1,18 17 1</inkml:trace>
  <inkml:trace contextRef="#ctx0" brushRef="#br0" timeOffset="62019.347">8661 5592 0,'0'0'0,"0"-18"16,-18 18 15,-17 18-15,-18 34-1,18 19 1,35 0 0,52-1-1,19-35 1,-53-35-16,35 0 15,0-70 1,-36-18 0,-17-1 15,0 54-15,-17 18-16,-19 17 15,19 0-15,-1 0 0</inkml:trace>
  <inkml:trace contextRef="#ctx0" brushRef="#br0" timeOffset="62617.244">9331 5592 0,'0'0'0,"0"-18"15,0 0-15,-35 1 16,17 17 0,-53 0-1,54 0 1,-54 35 0,1 35-1,52 1 1,18 35-1,88-18 1,-52-70 0,-1-18-16,18-36 15,17-34 1,1-54 0,-1-34-1,-17-36 1,-17 17-1,-36 54 1,0 87 0,0 72-1,-18 70 1,18 35 15,0 0-15,-53 35-1,18-52 1,-18-36 0,18-18-1,17-34 1</inkml:trace>
  <inkml:trace contextRef="#ctx0" brushRef="#br0" timeOffset="68557.982">476 7003 0,'0'-18'15,"-17"18"32,17 18-31,-18-18-16,-17 70 15,-18 36 1,35-71 0,-17 36-1,-18 17 1,35-53-1,18-17 1,36-36 15,-19 1-15,18 17 0,-17 0-16,35 0 15,18 0 1,-1 0-1,18-36 1,-17-34 0,-18-71-1,-36 88 1,-17 35 15,-35 18 0,0 53-15,17 35 0,18-70-16,-17 52 15,17-34-15,0 70 16,0-18 0,0-35-1,-18-36 1,18-34-1,18-19 1</inkml:trace>
  <inkml:trace contextRef="#ctx0" brushRef="#br0" timeOffset="69107.257">776 6791 0,'0'0'16,"0"-18"-16,-18 18 16,18 18 15,0 0-31,18 17 16,35 35-1,18 19 1,17-1-1,0 0 1,-17-17 0,-19-54-1,-34 1 1,-18-1 15,-18 1-15,-34 17-1,-37 36 1,1 17 0,53-53-16,-53 71 15,17-53 1,-17 53 0,53-35-1,-1-36 1,19-35-1,-1 0 1,0 0 0,1-18-1,17 1 1</inkml:trace>
  <inkml:trace contextRef="#ctx0" brushRef="#br0" timeOffset="88193.778">2187 7038 0,'0'0'0,"0"-18"31,-17 18 0,17 18 1,-18 0-32,0 70 15,1-53-15,-1 124 16,0-53-1,1 35 1,-1-35 0,0-36 15,1-17-15,17-71 15,0 1-16,0-54 1,17 36-16</inkml:trace>
  <inkml:trace contextRef="#ctx0" brushRef="#br0" timeOffset="88742.985">2152 7091 0,'0'0'0,"-18"0"0,18-35 15,0-1 1,53-17 15,-35 36-31,17-1 16,36 18-1,-36 0 1,18 35 0,-35 36-1,-18 35 1,-36 0 0,-34 17-1,-89-35 1,88-35-1,54-53 1,52 0 15,18 0-15,-35 0 0,17 18-1,-18-1-15,36 54 16,-17-18-1,-1 0 1,-17 0 0,17-36-1,18-17 1,-18-35 0</inkml:trace>
  <inkml:trace contextRef="#ctx0" brushRef="#br0" timeOffset="89144.147">2663 7602 0,'0'0'16,"-17"0"-16,17-17 31,0-1 0,35 0-15,0 1 0,-35-1-16,18-35 15,-36 53 17,-17 18-17,-18 35 1,0 0-1,36-36-15,17 36 16,0 0 0,35 0-1,18-18 1,0-35 15,-36 0-31,54-17 16</inkml:trace>
  <inkml:trace contextRef="#ctx0" brushRef="#br0" timeOffset="89724.069">3104 7479 0,'0'0'0,"-17"-35"16,-1 35 15,1 17 0,-1 19-15,18 34-1,-18 18 1,36-17 0,35-18-1,17-36 1,19-34 0,-1-36-1,0-35 1,-35-18-1,-18 35 1,-35 54 0,-35 34-1,0 36 1,17 35 0,18-17-1,0-1 16,0-34-15,18-19 0,34-17-1,-34-17-15</inkml:trace>
  <inkml:trace contextRef="#ctx0" brushRef="#br0" timeOffset="90123.678">3898 7497 0,'0'0'16,"18"-18"-16,-18 0 0,35-17 15,-17-18 1,-18 35 31,-36 18-32,1 18 1,0 17 0,35 1-1,0 52 1,18-71-16,34 72 16,-16-19-1,-36-35 1,0-17-1,-36 0 1,-52-18 0,-35 17-1,70-34 1</inkml:trace>
  <inkml:trace contextRef="#ctx0" brushRef="#br0" timeOffset="90490.164">4392 7479 0,'0'0'0,"0"-18"16,0 1-16,18-1 15,-18 0 1,-53 18 15,0 18-15,-18 17 0,54 1-16,-19-1 15,36 71 16,53-36-15,18-35 0,17-35-1,-53-17 1,-17-71 0</inkml:trace>
  <inkml:trace contextRef="#ctx0" brushRef="#br0" timeOffset="90639.545">4498 7532 0,'-18'17'15,"36"-34"-15,-71 87 16,53 1 0,0-53-16,0 34 15,18 19 1,-1-71 0,1 0-1</inkml:trace>
  <inkml:trace contextRef="#ctx0" brushRef="#br0" timeOffset="91289.217">4833 6932 0,'0'-18'0,"0"36"0,0-53 16,-18 17-16,18 1 16,-17 17-16,-1-18 15,0 36 17,1 17-17,-1 35 1,18 54-1,-17-89 1,17 124 0,0-18-1,17-18 1,-17-52 0,18-18-1,-18-35 1,0-71 15,0-18-15,53-35-1,0 0 1,53 89 0,-1 52-1,-34 36 1,-36 17 15,-35-18-15,-17-17-1,-1-35-15,-70 17 16,-36-17 0,36-18-1,35 0 1,71-35-1</inkml:trace>
  <inkml:trace contextRef="#ctx0" brushRef="#br0" timeOffset="91538.737">5327 7408 0,'0'0'15,"18"-17"-15,-1 17 16,1 53 15,-18-36-15,17 36 0,-17 0-1,-17-35 1,-1-18-16</inkml:trace>
  <inkml:trace contextRef="#ctx0" brushRef="#br0" timeOffset="91689.678">5415 7144 0,'0'0'0,"18"-36"0,-18-34 15,0 52-15,0 1 16,-18 34-1,-17 1 17</inkml:trace>
  <inkml:trace contextRef="#ctx0" brushRef="#br0" timeOffset="92120.812">5733 6914 0,'0'0'0,"0"-17"31,0 34 0,0 1-31,0 17 31,0 1-31,0 52 16,0 18 0,-18 35-1,18-35 1,0-36-1,0 18 1,18-52-16,-1-19 16,1 1-16,35 0 15,0-36 1,-18-17 0</inkml:trace>
  <inkml:trace contextRef="#ctx0" brushRef="#br0" timeOffset="92289.014">6015 7426 0,'0'0'16,"0"-18"-16,0 36 16,0 17 15,0 1-15,0 16-1,0-16 1,0-19-16</inkml:trace>
  <inkml:trace contextRef="#ctx0" brushRef="#br0" timeOffset="92441.856">6068 7073 0,'0'0'0,"0"-53"15,0 36-15,-18-19 16,0 36-1,18 18 17</inkml:trace>
  <inkml:trace contextRef="#ctx0" brushRef="#br0" timeOffset="92853.347">6350 6967 0,'0'0'0,"0"-17"0,0-1 16,0-17-1,-18 35 16,18 17-15,0 19 0,0 52 15,0 35-15,0 1-1,0 17 1,0-106-16,0 18 15,0-18-15,18 36 16,0-36 0,-1-35-1,1 0-15</inkml:trace>
  <inkml:trace contextRef="#ctx0" brushRef="#br0" timeOffset="93401.657">6685 7320 0,'0'0'16,"0"-18"-16,18-17 16,-18 18-1,0 34 1,35 18 0,0 36-1,1-18 1,-1 0-1,0-53 1,18-18 0,53-52-1,-53-1 1,-36 36-16,36-36 16,-35 36-1,-36 53 1,-17 35-1,-18 35 1,0 18 0,18 17 15,0 18-15,-1 18-1,19-36 1,-36 36-1,35-106 1,1-35-16,-19 17 16,-17-35-1,-17-35 1,-1-36 0,18-17-1,36-36 1</inkml:trace>
  <inkml:trace contextRef="#ctx0" brushRef="#br0" timeOffset="93735.192">6368 7073 0,'-18'0'15,"36"0"1,-1 0-16,1 0 16,52-17-16,19-19 15,-54 36 1</inkml:trace>
  <inkml:trace contextRef="#ctx0" brushRef="#br0" timeOffset="95615.771">8043 7197 0,'0'0'0,"18"-18"15,-18 0 1,0 1 0,-35 17-1,-18 17 1,35 19-16,-70 52 15,70 18 1,71 0 0,53-54-1,0-16 1,17-89 0,-70-71 15,-70-17-16,-36 35 1,-35 53 0,35 53-1,17 0 1,54 18-16</inkml:trace>
  <inkml:trace contextRef="#ctx0" brushRef="#br0" timeOffset="96031.236">8749 7020 0,'0'0'0,"0"-17"31,18 17-15,-1 0-16,18-18 15,-17 0 1,17 1-1,1-36 1,-36 35-16,0-35 16,-18 36-1,-35 17 1,0 35 0,0 35-1,18 36 1,35-70-16,-18 87 15,18-70-15,-35 123 16,0-17 0,17-53-1,18-36 1,0-52 0,0-36-1,0 1 1</inkml:trace>
  <inkml:trace contextRef="#ctx0" brushRef="#br0" timeOffset="96182.149">8678 7408 0,'0'-17'16,"0"34"-16,-17-52 16,17 17-1,35 1 1,53-19-1,-17 19-15</inkml:trace>
  <inkml:trace contextRef="#ctx0" brushRef="#br0" timeOffset="96829.541">9842 7144 0,'0'0'0,"36"0"31,-19-18-31,-17-17 16,18 35-1,-18-18 1,0 1 0,-53 17-1,-17 0 1,-1 17 0,18 36-1,53 18 1,18 17-1,52 0 1,-17-17 0,-35-1-1,-18-35 1,-71-17 0,-17-18-1,18-18 1,-1 1-1,36-18 17,35 17-32</inkml:trace>
  <inkml:trace contextRef="#ctx0" brushRef="#br0" timeOffset="97162.507">10213 7161 0,'0'0'0,"18"-17"15,-1-1-15,-17 0 32,-53 18-17,0 36 1,-17 17-1,52-18 1,-35 53 0,53 0-1,18-17 1,35-1 0,17-34-1,1-36 1,-1-53-1</inkml:trace>
  <inkml:trace contextRef="#ctx0" brushRef="#br0" timeOffset="97479.078">10389 7161 0,'0'0'0,"18"18"15,-18 0-15,18 17 16,-1 0-16,-17 53 15,0 1 1,0-19 15,0-35-15,0-52 15,18-36-15,17-71-1,18 1 1,0 52 0,-53 54-16,18-19 15,-1 36 1</inkml:trace>
  <inkml:trace contextRef="#ctx0" brushRef="#br0" timeOffset="97663.306">10742 7161 0,'0'18'0,"0"-36"16,0 54-16,0-19 16,0 54-1,0-18 1,0 17 0,0-34-1,0-19 1,-18-34-16</inkml:trace>
  <inkml:trace contextRef="#ctx0" brushRef="#br0" timeOffset="98161.388">11077 7091 0,'0'0'0,"18"0"31,-1 0-15,-17 17 0,0 1-16,0 70 15,-17 36 1,-18 17-1,-1 0 1,1-53 0,17 0 15,1-52-15,17-89 15,0-35-16</inkml:trace>
  <inkml:trace contextRef="#ctx0" brushRef="#br0" timeOffset="98393.775">11165 7056 0,'18'-36'0,"-36"72"0,54-89 16,17 35-1,17 36 1,18 52-1,-70-52-15,0 88 16,-54-18 15,-34-18-15,-18-17 0,-1-35-1,54-18-15,17 0 0</inkml:trace>
  <inkml:trace contextRef="#ctx0" brushRef="#br0" timeOffset="98777.965">11677 6791 0,'0'0'15,"0"-18"-15,18 18 16,-18 18 0,17 0-1,-17 70 17,-35-18-17,17 36 1,1 18-1,-19 17 1,-17-18 0,53-70-1,0 0 1,18-35 0,53-54-1,-1-52 1</inkml:trace>
  <inkml:trace contextRef="#ctx0" brushRef="#br0" timeOffset="99442.184">10654 6950 0,'0'0'0,"18"0"0,-1 17 16,18-17 0,-17 0-1,0-17 1,-18-1 15,-18 0-15,-17 18-1,17 0 1</inkml:trace>
  <inkml:trace contextRef="#ctx0" brushRef="#br0" timeOffset="99927.04">11536 7020 0,'0'0'15,"17"0"17,36 0-32,18 0 31,17 0-16,-35-17-15</inkml:trace>
  <inkml:trace contextRef="#ctx0" brushRef="#br0" timeOffset="100357.688">12241 7091 0,'0'0'0,"18"-18"15,0-17 1,-18 17 0,-18 18-1,-17 0 16,-36 0-15,36 18 0,17-18-16,1 53 15,34 17 1,36 19 0,0-1-1,-35-53-15,-1 18 16,1 18-1,-53-19 1,-36-52 0,-70 0-1,0-17 1</inkml:trace>
  <inkml:trace contextRef="#ctx0" brushRef="#br0" timeOffset="104867.518">653 8784 0,'0'0'0,"35"0"15,-35-17 64,-18 17-79,1 0 15,-36-18-15,-18 18 16,1 0-1,34 0 1,19 0 31,17 18-31,0-1-1,-18 18 1,0 18-1,1 18 1,-1-18 0,0-18-1,36-35 17,0 0-32,52-35 15,1 0 1,-1 17-1,-17 18 1,-17 53 0,-36 0-1,0 0 1,0-18 0,-36 18-16,-17 0 31,-17-36-16,-18-17 1,17 0 0,36-17-1,52-36 1,-17 35-16,53-17 0</inkml:trace>
  <inkml:trace contextRef="#ctx0" brushRef="#br0" timeOffset="105466.146">794 8431 0,'0'0'0,"0"-17"15,-36-36 1,36 35 0,-17 18-1,17 35 1,70 36 0,19 35-1,16 17 1,19 36-1,-54-88 1,-17-36 0,-35-17-1,-18-1 32,-18 1-31,-35 35-1,-35 17 1,18 18 0,-1-17-1,1 0 1,-1-18 0,53-36-16,-35 18 15,36-35 1,17-17 31,0-1-47,17 18 15</inkml:trace>
  <inkml:trace contextRef="#ctx0" brushRef="#br0" timeOffset="110948.347">7796 2646 0,'-17'0'31,"-1"-18"-15,-17 18-1,17 0 1,1 0 0,17 18 46,0-1-46,17-17-16,-17 18 0,18 0 15,-18 17 1,17 0 0,1 1-1,0-1 1,-1-18 31,1-17-16,0-17-15,17-18-1,71-54 1,53-34 0,35-36-1,-18 71 1,-123 53-1,-36 35-15,19-18 16,-19 0 15,1 18 47,0 0-62,-18-17-16,17 17 16</inkml:trace>
  <inkml:trace contextRef="#ctx0" brushRef="#br0" timeOffset="125823.522">11518 4022 0,'-17'-18'0,"-1"18"32,18 18 77,0-1-93,0 1-16,0 0 0,18 34 15,-18-34 17,17 35-17,1-35 1,-18-1-1,17-17-15,19-17 32,34-36-17,36-18 1,35-35 0,-105 89-16,34-36 15,1 0 1,-1 0-1,-52 18 1,-1 35 0,1 0-1,-18-18 48,-18 0-16</inkml:trace>
  <inkml:trace contextRef="#ctx0" brushRef="#br0" timeOffset="133655.839">2117 8925 0,'-18'-17'15,"0"-1"17,1 18 30,17 18-46,-18-1-16,18 1 15,-18 35 1,1 35 0,-18-17-1,35-54-15,-53 71 16,-18-17-1,36-53 1,35-1 0,0-34-1,35-36 1,18-53 0,35-35-1,-17-36 1,17 1 15,-35 70-15,-36 53-1,1 53-15,17 0 16,1 53 0,-1 53-1,-35 17 1,0 36-1,-18-124-15,18 54 16,0-54-16,0 71 16,0-18-1,0-35 1,0-18 0,18-52-1,-18-1 1</inkml:trace>
  <inkml:trace contextRef="#ctx0" brushRef="#br0" timeOffset="133870.562">2011 9155 0,'0'0'0,"-71"0"16,36 0-1,70 0 1,53 0 0,54 0-1,-19 0 1,-52-18 0</inkml:trace>
  <inkml:trace contextRef="#ctx0" brushRef="#br0" timeOffset="134303.278">2628 9102 0,'0'-18'16,"18"18"30,-18 18-46,17-1 16,-17 1 0,36 52-1,-19-17 1,1 0 0,0-17-1,-18-19 1,17-17-1,1-53 1,17 0 0,-17 36-1,17-71 1,-17-1 0,-1 54-1,-17 17 1</inkml:trace>
  <inkml:trace contextRef="#ctx0" brushRef="#br0" timeOffset="134687.265">3016 9049 0,'0'17'32,"-17"-17"-17,-1 36 1,0 34 0,18-17-1,0-35-15,18 52 16,0-34-1,52-1 1,1-35 0,17-53-1,-35-35 1,-71-18 0,-52 53-1,-1 35 1,18 18-1,36 36 1</inkml:trace>
  <inkml:trace contextRef="#ctx0" brushRef="#br0" timeOffset="134951.984">3651 9155 0,'18'-18'16,"-18"36"15,0-1-15,-18 36-1,1 18 1,-1-18-1,0-18 1,18-17 0</inkml:trace>
  <inkml:trace contextRef="#ctx0" brushRef="#br0" timeOffset="135103.266">3687 8978 0,'0'0'15,"0"-53"1,0 18 0,17 35-1,1 18 1</inkml:trace>
  <inkml:trace contextRef="#ctx0" brushRef="#br0" timeOffset="135735.415">4304 9119 0,'0'0'0,"18"-17"15,-18-1 1,0 0-1,-36 18 1,19 0-16,-19 0 16,-52 0-1,0 53 1,35 35 0,71 18-1,35-17 1,35-37-1,-71-52-15,36 0 16,-35-17-16,53-54 16,-36 1-1,35-89 17,-17-53-17,-35 18 1,-18 141-16,0-53 15,0 89 1,0 52 0,0 36-1,0 70 1,-18 18 0,18-107-16,0 54 15,-35 88 1,17-88-1,1-35 1,17-36 0,0-53-1</inkml:trace>
  <inkml:trace contextRef="#ctx0" brushRef="#br0" timeOffset="136432.115">5450 9119 0,'0'-17'0,"0"34"0,0-52 16,0 17-1,18 18 17,-18 18-32,35 53 15,-17 17 1,-18-35 15,0-18-31,-18 18 16,18-18-1,0-88 17,0-35-17,53-18 1,0 18 0,-53 70-16,18-17 15,-1 35 1,1 0-1</inkml:trace>
  <inkml:trace contextRef="#ctx0" brushRef="#br0" timeOffset="136816.23">5750 9172 0,'18'0'31,"0"0"-15,17 0 0,0-17-1,-17 17-15,-1-36 16,1-17 0,-18 36-1,-53 17 1,18 17-1,-18 36 1,53 18 0,0 17-1,18-17 1,-1-1 0,18-17 15,1-53-16,-1-35 1,-17 17-16</inkml:trace>
  <inkml:trace contextRef="#ctx0" brushRef="#br0" timeOffset="137149.266">6244 9049 0,'0'0'0,"0"-18"16,0 0-1,-17 18 1,-19 18 0,19 53-1,-1-54-15,-17 89 16,17 18 0,0 34 15,-17 1-16,17-71 1,1 18 0,-1-53-1,18-71 17,0-17-32,0-71 15,0 53-15</inkml:trace>
  <inkml:trace contextRef="#ctx0" brushRef="#br0" timeOffset="137398.113">6156 9031 0,'0'0'0,"35"-18"0,36 18 16,17 18-1,-17 35 16,-71 18-15,-53 17 0,-36-35-1,1 0 1,18-18 0,34-35-1</inkml:trace>
  <inkml:trace contextRef="#ctx0" brushRef="#br0" timeOffset="138031.497">6579 9137 0,'0'0'0,"-17"18"16,17-1-1,17-17 1,1 0-16,52 0 31,-17-17-15,-35-1-16,35-17 15,-18-18 1,-35 17 0,-17 19-1,-36 34 1,-18 19-1,18 52 1,36-18 0,17 19-1,35-36 1,0 0 0,18-53-1,-18 0 1</inkml:trace>
  <inkml:trace contextRef="#ctx0" brushRef="#br0" timeOffset="138513.263">7320 8555 0,'0'0'0,"0"-18"15,0 36 32,0 17-31,-18 53-1,18-52-15,-35 69 16,0 19 0,17-36-1,-17 18 1,17-18-1,1 0 1,17-35 0,17-53-1,36 0 1,18-35 0,-36-36-1</inkml:trace>
  <inkml:trace contextRef="#ctx0" brushRef="#br0" timeOffset="138697.083">7250 9102 0,'0'0'0,"-18"-18"16,36 0 15,-1 18-15,1 0-16,52-17 15,1-19 1,-36 19-16</inkml:trace>
  <inkml:trace contextRef="#ctx0" brushRef="#br0" timeOffset="138829.403">7532 8978 0,'0'0'0,"0"18"16,17-18-16,-17 17 15,0 1-15,0 35 16,-35 0-1,18-35 17,-19-1-32</inkml:trace>
  <inkml:trace contextRef="#ctx0" brushRef="#br0" timeOffset="139396.399">7937 8537 0,'0'0'0,"0"-17"16,18-1 0,-18 88 31,0-34-47,-18 52 15,1-35-15,-1 17 16,1-34-16,-19 70 15,19-36 1,17 18 15,-18-17-15,0-18 0,54-18-1,17-35 1</inkml:trace>
  <inkml:trace contextRef="#ctx0" brushRef="#br0" timeOffset="139447.143">8202 9155 0,'18'-18'16,"-18"0"-16,0 1 0</inkml:trace>
  <inkml:trace contextRef="#ctx0" brushRef="#br0" timeOffset="139612.484">7973 8925 0,'0'0'0,"-18"0"16,-17 0-16,0 0 15,70 0 1,53-17 15,-53 17-31,36-18 0,-36 18 16</inkml:trace>
  <inkml:trace contextRef="#ctx0" brushRef="#br0" timeOffset="139777.942">8431 8872 0,'0'0'0,"18"36"32,-18 17-17,0 17 1,-35-17 0,17-35-1,0-18 1</inkml:trace>
  <inkml:trace contextRef="#ctx0" brushRef="#br0" timeOffset="139944.034">8520 8661 0,'0'0'0,"17"-36"16,1-34-1,-18 35 1,-35 35-1,-1 35 1,19-18-16</inkml:trace>
  <inkml:trace contextRef="#ctx0" brushRef="#br0" timeOffset="140327.454">8784 8855 0,'0'0'0,"35"17"0,-17-17 16,-18 18 15,18 17-15,17 18-1,-17 18 1,17-18-1,-17-18 1,17-17 0,18-18-1,-36 0-15,19-53 16,-1-18 0,0-35-1,-17 53 1,-18 0-1,0 18 1</inkml:trace>
  <inkml:trace contextRef="#ctx0" brushRef="#br0" timeOffset="140627.058">9419 8855 0,'18'0'15,"-1"0"1,1 0-16,0-18 16,-1 0-1,36-17 1,-35-35 0,-18 34-1,-35 36 1,-1 18-16,-69 35 15,34 35 1,53 18 0,71-18 15,18-53-15,-1-35-16</inkml:trace>
  <inkml:trace contextRef="#ctx0" brushRef="#br0" timeOffset="141144.651">7673 8784 0,'-18'0'15,"1"18"-15,-1-1 16,18 1 15,18-36 32,-18 1-48,17-1-15</inkml:trace>
  <inkml:trace contextRef="#ctx0" brushRef="#br0" timeOffset="141841.29">10283 8484 0,'0'0'0,"18"-17"0,0-36 16,-18 17 0,0 54 15,0 0-16,0-1-15,0 89 16,0 35 0,0-17-1,-36-1 1,19-35 0,17-35-1,0-17 1,35-36-1,36-36 1,17-34 0,-53 52-1</inkml:trace>
  <inkml:trace contextRef="#ctx0" brushRef="#br0" timeOffset="142008.187">10372 8767 0,'-18'0'0,"0"0"16,36 0 15,35-18-15,17 0 0,-52 18-16</inkml:trace>
  <inkml:trace contextRef="#ctx0" brushRef="#br0" timeOffset="142424.322">10777 8608 0,'0'0'0,"18"0"0,-18-18 16,-35 0 0,-1 36 15,-16 17-16,-19 54 1,53-72-16,-17 71 16,53 1-1,17-54 1,18-17 0,0-54-1,-18-34 1,0-36-1,-17 35 1,-18 54 0,0 52-1,-18 18 1,18 17 0,0 19 15,0-54-16,18-35-15</inkml:trace>
  <inkml:trace contextRef="#ctx0" brushRef="#br0" timeOffset="142774.113">11218 8696 0,'0'0'0,"53"-71"15,-53 18 1,0 18-1,-17 35 1,-19 0 0,1 35-1,35-17-15,-18 17 16,1 1-16,17 34 16,0 18-1,0-17 16,0-18-15,-18 0 0,-52-36-1,-1-17 1,0 0 0,36-17-1,35-18 1</inkml:trace>
  <inkml:trace contextRef="#ctx0" brushRef="#br0" timeOffset="143107.07">11606 8326 0,'0'0'0,"18"-36"0,0-17 15,-1 36 16,-34 17 1,-1 53-17,-35 70 1,35 18 0,1 18-1,-18-36 1,35-87-16,-36 52 15,36-35 1,0-71 15,18 18-31</inkml:trace>
  <inkml:trace contextRef="#ctx0" brushRef="#br0" timeOffset="143489.411">11783 8625 0,'0'0'0,"17"-17"16,-17-1-16,18 0 15,-36 18 48,1 18-48,-1-18-15,-35 35 16,0 1 0,0-1-1,0 18 1,53 0 0,0 0-1,0 0 1,36-18 15,-19-17-15,19-18-1,-19 0 1,19-36 0</inkml:trace>
  <inkml:trace contextRef="#ctx0" brushRef="#br0" timeOffset="143855.699">12083 8625 0,'0'0'0,"17"-17"0,1-19 15,0 1 1,-18 0 0,0 17-1,-18 18 1,-17 18 15,-1 17-15,1 36-1,35 17 1,0 0 0,0-70-16,0 70 15,0-35 1,0-18-1,-70-17 1,-36-18 0,-35 0-1,105 0-15,-52-18 16</inkml:trace>
  <inkml:trace contextRef="#ctx0" brushRef="#br0" timeOffset="149362.24">653 10231 0,'0'0'0,"17"0"16,-34 0 78,17 17-94,-18-17 0,0 18 15,1-18 1,-19 35 0,-16 18-1,-1 18 1,17-19 0,19 19-1,17-18 1,0-35-16,35 17 15,-17-17-15,35 34 16,17-16 0,1-36-1,-1-18 1,-17-35 0,-35-17-1,-36 17 1,-52 35-1,-54 18 17,18 18-17,36 17 1,52-17-16</inkml:trace>
  <inkml:trace contextRef="#ctx0" brushRef="#br0" timeOffset="149978.958">776 10019 0,'0'0'16,"-18"-18"-16,1 18 15,17 18 32,17 35-31,36 0 0,18 0-1,-18 17 1,17 1-1,-52-54-15,53 54 16,-1-18 0,1 0-1,-36-18 1,-17-17 0,-18-1-1,0 1 1,-36 0-1,-17 35 1,-17 17 15,-18 18-15,17 0 0,36-52-16,-36 52 15,1-18 1,34-17-1,19-53 1,52-35 15,0-18-31</inkml:trace>
  <inkml:trace contextRef="#ctx0" brushRef="#br0" timeOffset="153241.497">2187 10460 0,'0'0'0,"0"-18"15,0 1-15,0-19 16,-17 19-1,-1 17 17,0 17-17,1 36 1,-19 35 0,19-52-16,-19 87 31,-16 1-16,16-19 1,36-52 0,0-70 15,18-54-15</inkml:trace>
  <inkml:trace contextRef="#ctx0" brushRef="#br0" timeOffset="153689.368">2081 10425 0,'0'-18'15,"0"36"-15,18-71 0,35-36 16,0 37 0,35 52-1,18 0 1,-71 17-1,53 1 1,-52 35 0,-54-36-1,-53 54 1,-52-18 0,17 0-1,71-36-15,0 1 16,35 0-16,0 17 15,0 0 1,0 18 0,35 18-1,18-1 1,-18 1 0,18-1-1,-35-34 1,17-19 15,-17-17-31</inkml:trace>
  <inkml:trace contextRef="#ctx0" brushRef="#br0" timeOffset="154055.38">2611 10813 0,'0'0'15,"0"-18"-15,17 18 16,1-35 0,17 17-1,-35 0-15,53-17 16,-35 0 0,-18 0-1,0 17 16,-53 18-15,-18 35 0,54-35-16,-19 71 15,19 17 1,17 0 0,17-17-1,36-18 1,35-36-1,1-52 1</inkml:trace>
  <inkml:trace contextRef="#ctx0" brushRef="#br0" timeOffset="154604.336">3175 10724 0,'0'0'0,"0"-17"0,0-36 16,-18 18 15,-17 35-15,0 0-1,-36 17 1,18 54 0,36 17-1,17 0 1,35-35-1,18-53 1,35-18 0,0-70-1,-70 53-15,35-53 16,-18 53-16,36-124 16,-36 88-1,-35-17 1,0 53 15,-18 70 0,-17 36-15,35-54-16,-35 71 16,17 36-1,0-18 1,1 0-1,17-36 1,0-52 0,0-1-16,17-34 15,1 17-15</inkml:trace>
  <inkml:trace contextRef="#ctx0" brushRef="#br0" timeOffset="155053.045">3651 10672 0,'0'0'16,"0"-53"0,-35 35-1,0 18 1,-1 0 0,19 53-1,17 35 1,0 0-1,53-35 1,17-35 0,18-36-1,1-35 1,16-70 0,-52 17-1,-35 53 1,-18 35-1,-53 36 17,35 0-17,-17 52 1,18 71 0,-1-35-1,18-35 1,0-18-1,53-53 1</inkml:trace>
  <inkml:trace contextRef="#ctx0" brushRef="#br0" timeOffset="155369.445">4251 10672 0,'0'0'0,"18"-36"16,-18 1-1,-18 35 48,0 18-63,1-1 16,-19 36-1,1 35 1,17-70-16,18 35 15,0-18-15,18 18 16,35 0 0,-18-53-1,18-18 1,18-35 0</inkml:trace>
  <inkml:trace contextRef="#ctx0" brushRef="#br0" timeOffset="155786.977">4463 10689 0,'0'0'0,"17"-17"47,1 17-31,0-18-16,-1 0 15,1-17 1,-18 0 0,0 17-1,-35 18 1,-1 35-1,1 18 1,17 53 0,18-71-1,0 54 1,18-19 0,17-17-1,18-53 1,0-35-16</inkml:trace>
  <inkml:trace contextRef="#ctx0" brushRef="#br0" timeOffset="156103.508">4904 10619 0,'0'0'0,"17"-18"0,1-17 16,-18-1 0,0 1-1,-18 35 16,1 18-15,17-1-16,-18 54 16,18 0 15,0 17-15,18 0-1,-18-18 1,0-52-16,-18 17 15,-35 1 1,-35-36 0,0 0-1,35-18 1</inkml:trace>
  <inkml:trace contextRef="#ctx0" brushRef="#br0" timeOffset="157050.069">6174 10389 0,'0'0'0,"0"-35"16,0 0-1,0 17 1,-18 18 15,0 53-15,1 53-1,-1 17 1,0 36 15,18 0-15,-17-53-1,17-53 1,0-71 0,0 0-1,17 1-15,19-54 16,-19 36-16,54-89 16,17 54-1,-35 52 1,-18 53-1,1 36 1,-19 70 0,1-53-1,-1-35 17,1-18-17,17-35 1,18-35-1,-17-18-15</inkml:trace>
  <inkml:trace contextRef="#ctx0" brushRef="#br0" timeOffset="157434.019">6773 10724 0,'-17'-17'16,"34"34"-16,-70-52 15,36 35 1,17 53-1,0 18 1,17 17 0,36-35-1,18-36 1,17-17 0,18-88 15,-53-18-16,-36 18 1,-17 53 0,0 17-1,-17 54 1,-1-19-16,1 36 16,17 88-1,0-53 1,35-17-1,0-36 1</inkml:trace>
  <inkml:trace contextRef="#ctx0" brushRef="#br0" timeOffset="157949.709">7267 11077 0,'0'0'0,"0"-17"31,0-19-16,0 1 1,0-18 0,0-35-1,0 53-15,18-71 16,35 18 0,17 70-1,-17 71 1,-17 35-1,-19 0 1,-17-17 0,0-36-1,18-70 17,17-53-17,0-18 16,-17 88-31,17-35 16,1 53 0,16 71-1,-52-1 1,0 36 0,0-18-1,-52-17 1,34-71-1,0-18 1</inkml:trace>
  <inkml:trace contextRef="#ctx0" brushRef="#br0" timeOffset="158383.495">8220 10724 0,'0'0'0,"17"-17"0,19-1 16,-36 1-16,0-1 15,-18 0 1,0 18-16,-35 0 16,1 0-1,-1 18 1,17 52-1,54 36 1,35-53 0,0-35-1,0-36 1,17-52 0,-17-1 15,-18 18-16,-35 36 1,-52 69 0,34 1-1,18-17-15,0 17 16,0-18-16,-18 18 16,18 0-1</inkml:trace>
  <inkml:trace contextRef="#ctx0" brushRef="#br0" timeOffset="158681.134">8431 10971 0,'18'-17'0,"-36"34"0,71-87 16,18-54 0,-54 89-1,19-35-15,-19 34 16,54-17-1,17 36 1,0 52 0,-52 36-1,-19-54-15,-17 54 16,0-18-16,0 0 16,-70 70-1,-1-70 1,1-53-1,52 0-15</inkml:trace>
  <inkml:trace contextRef="#ctx0" brushRef="#br0" timeOffset="160195.994">9913 10548 0,'0'0'0,"0"18"31,18-18 1,-1 0-17,1 0-15,53-18 16,-36-17 0,0-1-1,-35 1 1,-35 35 15,-36 18-15,18 17-1,36-17-15,-36 52 16,35 36 0,36-18-1,35-35 1,35-17-1,0-54 1,-17-17-16</inkml:trace>
  <inkml:trace contextRef="#ctx0" brushRef="#br0" timeOffset="160595.737">10460 10372 0,'0'0'0,"17"-36"31,1 36-15,17-35 0,1-18-1,-19 0 1,-17 36-1,-17 17 1,-36 35 0,17 35-1,19 1 1,-1-36-16,1 106 16,-1 18-1,-17 0 1,17-36-1,0-52 1,18-106 15</inkml:trace>
  <inkml:trace contextRef="#ctx0" brushRef="#br0" timeOffset="160744.615">10248 10760 0,'-17'-18'0,"34"36"0,-34-71 16,17 35 0,17 1-1,1-1-15,70 0 16,-17-17 0</inkml:trace>
  <inkml:trace contextRef="#ctx0" brushRef="#br0" timeOffset="161145.161">10672 10354 0,'0'0'0,"17"0"16,18-18 0,18-17-1,36 0 1,-1-53-1,-71 35 1,-17 17 0,-35 36-1,-18 0 1,0 53 0,0 36-1,36-54-15,-1 71 16,-17 35-1,17 18 17,1-36-32,-1-35 31,18-35-15,-18-53-1,18-35-15</inkml:trace>
  <inkml:trace contextRef="#ctx0" brushRef="#br0" timeOffset="161310.238">10619 10707 0,'0'-18'15,"0"36"-15,0-89 16,17 36 0,36-18-1,53 0 1,17 0-1,-17 18 1</inkml:trace>
  <inkml:trace contextRef="#ctx0" brushRef="#br0" timeOffset="161609.246">11148 10372 0,'0'-18'16,"17"18"-16,-34 18 0,17-36 31,-36 36-15,-34 17-1,-1 53 1,54-70-16,17 52 16,0 19-1,53-37 1,17-16 0,1-72-1,-36 19-15,0-36 16,1-71-1,-54 36 1,-35 35 0,-18 36 15,19 17-31</inkml:trace>
  <inkml:trace contextRef="#ctx0" brushRef="#br0" timeOffset="161943.958">11483 10442 0,'35'0'0,"-70"0"0,88 0 15,-36 0-15,19 18 16,-1 35 0,-35 0-1,0 0 1,-35 0-1,17-53 1,18-18 15,18-35 1,35-35-17,-18 0 1,0 17-1,0 18 1,-35 35-16,0 1 0</inkml:trace>
  <inkml:trace contextRef="#ctx0" brushRef="#br0" timeOffset="162292.57">12153 10019 0,'0'0'0,"18"-18"0,-18 1 15,0-1 1,17 36 15,-17 35-15,0-18-16,0 35 15,-17 36 1,-18-18 0,-18 1-1,53-1 1,17-18 0,19-17-1,-19-53-15,36 0 16,18-35-1</inkml:trace>
  <inkml:trace contextRef="#ctx0" brushRef="#br0" timeOffset="162441.789">12241 10319 0,'0'0'0,"0"-18"15,0 0-15,36-17 16,34 18-1,18-19 1,-17 19-16</inkml:trace>
  <inkml:trace contextRef="#ctx0" brushRef="#br0" timeOffset="163757.693">476 11994 0,'0'-17'0,"0"-1"16,0 1 31,-17 17 0,34 0-1,1 0-30,17 0-16,18 0 16,35-18-1,0 0 1,-52 18 0,-19-17-1,-17 34 16,-17-17-15,-19 53 0,-16 35-1,-1 1 1,35-72-16,-35 89 16,18-35 15,17 17-16,1-35 1,17-18 0,-18-35-1,36-18 17,-18 1-32,35-89 15</inkml:trace>
  <inkml:trace contextRef="#ctx0" brushRef="#br0" timeOffset="164305.925">882 11553 0,'0'0'0,"0"-17"0,-18-1 15,1 18 16,17 35 1,35 18-17,35 36 1,1-1 0,35 0-1,0-17 1,-89-36-16,36 0 15,-35 0 1,-18-17 0,0 0-1,-18 17 1,-17 0 0,-53 71-1,0 0 16,-1 17-15,-16-34 0,-1-1-1,18-18 1,35-34 0,53-19-1,17-17 1,36-35-1,-35 35-15</inkml:trace>
  <inkml:trace contextRef="#ctx0" brushRef="#br0" timeOffset="183926.681">12771 9684 0,'0'0'0,"0"-36"16,0-16-1,17-1 1,-17 35-1,0 0 1,-17 18 31,-1 0-31,18 18-16,-18 35 15,1 35 16,-19 18-15,1 35 0,0-70-16,-18 34 15,-18 72 1,-35-1 0,18-17-1,0 35 1,-18 53-1,18-106 1,35-35 0,36-53-1,17-71 32,17 1-31,1-19-1,-1 19-15,36-54 16</inkml:trace>
  <inkml:trace contextRef="#ctx0" brushRef="#br0" timeOffset="184873.089">13229 9842 0,'0'0'0,"0"-35"16,0 53 47,0-1-63,-17 19 15,-1 17-15,-17 70 31,-18-17-15,-18 17 0,1-17-1,17-35 1,35-36-16,0 18 16,18-35-1,36-1 1,34-17-1,18 0 1,1-17 0,-19-1-1,-35-17 1,-35 17 0</inkml:trace>
  <inkml:trace contextRef="#ctx0" brushRef="#br0" timeOffset="185272.434">13423 10354 0,'0'0'0,"18"-18"16,-1 18 0,1 0-1,0-17 1,17-19-1,0 1 1,-17 0 0,-36 35 15,1 0-31,-36 18 16,35-1-16,-17 18 15,17-35-15,-17 71 31,35 0-15,0-19 0,53 19-1,0-36 1,35-35 0,0-70-1,-53 52-15</inkml:trace>
  <inkml:trace contextRef="#ctx0" brushRef="#br0" timeOffset="185573.331">13952 10266 0,'18'-18'0,"0"1"16,-18-36-16,0 35 15,-18 18 1,0 106-16,18-212 0,-17 106 16,-19 18-1,-16 35 1,34 17 15,18 18-15,53-35-1,-18 0 1,-35 0 0,-18-35-1,-34-1 1,-19 1-1,53-18-15,-35 0 16,36-18 0</inkml:trace>
  <inkml:trace contextRef="#ctx0" brushRef="#br0" timeOffset="185888.165">14199 10319 0,'36'-18'16,"-72"36"-16,89-54 0,-35 19 0,17-18 31,-53 35 0,1 17-15,-1 1 0,-35 35-1,53 0 1,36 0-1,16 17 1,-52-17 0,-17-18-1,-18-35-15,-71 18 16,18 0 0,-1-18-1</inkml:trace>
  <inkml:trace contextRef="#ctx0" brushRef="#br0" timeOffset="186571.052">15258 10142 0,'17'18'32,"1"0"-17,0 17 1,17 18 0,-35-36-16,0 36 15,0-35-15,-18 53 16,1-36-1,-1-35 17,18-18-1,35-52-15,-17 34-16,52-69 15,1 16 1,-36 36-1,-17 53 1,17 0-16</inkml:trace>
  <inkml:trace contextRef="#ctx0" brushRef="#br0" timeOffset="186937.563">15716 10266 0,'0'0'16,"18"17"-16,17-17 15,0-17 1,-17 17-16,53-53 31,-36 0-15,0 18 0,-88 35 15,-17 35-16,17 18 1,18 17 0,35-52-16,0 53 15,17-18 1,18-18 0,36-18-1,-36-17-15,18 0 16,106-70-1,-124 52 1</inkml:trace>
  <inkml:trace contextRef="#ctx0" brushRef="#br0" timeOffset="187235.999">16457 10195 0,'18'-17'0,"-18"-1"0,0-17 31,0 17-31,-36 124 0,54-124 0,0-88 0,-36 106 31,0 18-15,1 53 0,-1-18-1,18-18-15,0 0 16,0 53 0,-17-52-1,-19-1 1,-34-18-1,-1-17 1,1 0 0,-1-17 15,53 17-31</inkml:trace>
  <inkml:trace contextRef="#ctx0" brushRef="#br0" timeOffset="187618.537">16704 10142 0,'0'0'0,"18"-17"16,-18-1 0,-18 53 15,-17 18-16,35-17-15,-18 34 16,18 1 0,53-1-1,0-52 17,0-36-17,-18-52 1,-35 34-16,18-69 15,-18 16 1,-18 36 0,-70 36-1,35 17 1,35 17-16</inkml:trace>
  <inkml:trace contextRef="#ctx0" brushRef="#br0" timeOffset="188086.023">17145 10142 0,'0'0'0,"18"-17"15,-36 34 1,0 1-1,1 17 1,-1 36 0,36-1-1,-1-52-15,19 17 16,34 1 0,18-54-1,1-17 1,16-89-1,-52 18 1,-53 53 0,0 36 15,-35 34-15,0 54-1,17 17 1,18 0-1,18-17 1,-1-71 0,1 0-16</inkml:trace>
  <inkml:trace contextRef="#ctx0" brushRef="#br0" timeOffset="188518.87">17939 10142 0,'17'18'47,"-17"0"-31,0-1-16,0 36 15,0 0 1,-17 18 0,-1-54-1,18 1 1,0-36-1,35-35 1,18-35 0,18 18-1,-36 34-15,18 1 16,-35 0 15,-1 35-31</inkml:trace>
  <inkml:trace contextRef="#ctx0" brushRef="#br0" timeOffset="188800.141">18486 10072 0,'17'-18'16,"-34"36"-16,34-71 16,-34 53 15,-19 18-16,19-1-15,-54 36 16,18 18 0,36 17-1,17 0 1,17-35 15,18-18-15,-17-35-16,35 0 15,-35-17-15,17-1 0</inkml:trace>
  <inkml:trace contextRef="#ctx0" brushRef="#br0" timeOffset="189199.896">18768 10178 0,'0'0'0,"17"0"47,1 0-47,0-18 16,35 0-1,-18 1-15,-17-19 16,-18 19 15,-53-1-15,-36 18-1,19 35 1,-1 18 0,36 53-1,35-35 1,18-18 0,35-18-1,-1-17 1,37-18-1,-1-36 1,-70 19-16</inkml:trace>
  <inkml:trace contextRef="#ctx0" brushRef="#br0" timeOffset="189515.294">19332 10037 0,'18'-18'15,"-36"36"-15,53-71 0,-35 35 16,0 0-1,0 1 1,-17 17 0,-18 17-1,-1 1 1,19 35 0,17 0-1,0 17 1,35 19-1,-35-19 1,0 1 0,-53-36-1,-88 0 1,-53-35 0,123 0-1,1-17-15</inkml:trace>
  <inkml:trace contextRef="#ctx0" brushRef="#br0" timeOffset="201331.173">2117 11906 0,'0'-17'16,"0"-1"15,-18 18 1,18 18-17,0-1 1,-18 19-16,18-19 15,-17 18-15,-36 107 16,18 16 0,17-17-1,18-52 1,0-36 0,0-36-1,0-52 32,35-36-31,-35 1-16</inkml:trace>
  <inkml:trace contextRef="#ctx0" brushRef="#br0" timeOffset="201663.176">1623 11959 0,'0'0'15,"-36"0"-15,-52-53 16,53 36 0,53-1-1,105 0 1,18 1-1,177-1 17,-212 18-17,-71 0-15,35-18 16,-52 18 0,0 0-1,-18 18 1,0 0-1</inkml:trace>
  <inkml:trace contextRef="#ctx0" brushRef="#br0" timeOffset="202162.218">2417 12241 0,'0'18'0,"17"-18"32,1 0-1,-1 0-16,1 0 1,0 0-16,-1-35 16,19-18-1,-19 35-15,-17-35 16,0 36-16,0-1 16,-17 0-16,-36 18 15,-18 36 1,18 34-1,36 36 17,17-18-17,35 0 1,35-35 0,19-17-1,-19-36 1,1-53-1</inkml:trace>
  <inkml:trace contextRef="#ctx0" brushRef="#br0" timeOffset="202496.014">2893 12224 0,'17'-53'16,"-34"123"-16,17-87 0,17-89 16,-17 88-1,-17 18 16,17 18-31,-18 0 0,18 34 16,-18 19 15,18 0-15,36-1 0,-19 1-1,-17-18 1,-17 0-1,-36-36 1,18-17 0,-18 18-1,17-36 1,36 1-16</inkml:trace>
  <inkml:trace contextRef="#ctx0" brushRef="#br0" timeOffset="202860.665">3246 11889 0,'0'0'16,"0"-18"-16,0-17 15,0 17-15,-18 18 16,18 18 15,18 17-15,-1 0-16,-17 36 15,0 88 1,-53-36 0,18 0-1,35-34 1,35-19-1,18-17 1,35-53 15,18-17-15,-35-36-16</inkml:trace>
  <inkml:trace contextRef="#ctx0" brushRef="#br0" timeOffset="203027.771">3298 12259 0,'-35'0'16,"70"0"-16,-123 0 15,71 0 1,105 0 0,35 0-1,-87 0-15,52 0 16</inkml:trace>
  <inkml:trace contextRef="#ctx0" brushRef="#br0" timeOffset="203352.806">4586 12312 0,'0'0'0,"0"-18"0,-18 18 47,18 18-32,0 0-15,0 52 16,0 1-1,0-18 1,-17 0 0,-1-71 15</inkml:trace>
  <inkml:trace contextRef="#ctx0" brushRef="#br0" timeOffset="203493.124">4568 12153 0,'0'0'0,"0"-53"0,0-35 16,0 18 0,0 52-1,36 53 1,-1 18-16</inkml:trace>
  <inkml:trace contextRef="#ctx0" brushRef="#br0" timeOffset="203826.211">4833 12488 0,'0'18'0,"0"-36"0,18 54 15,-18-54 1,0 0 0,0-17-1,0-53 1,0 53-16,17-36 15,1 36-15,88-36 16,35 71 0,-18 71-1,-52 35 1,-36-18 0,-35 0-1,-35-35 1,0-18-1,-1-35 1,36-17 0</inkml:trace>
  <inkml:trace contextRef="#ctx0" brushRef="#br0" timeOffset="204475.191">6456 12206 0,'0'0'0,"-18"-35"16,-17 17-1,-53 1 1,0 17 15,-1 17-15,19 71-1,70 1 1,35-1 0,53-53-1,18-17 1,-53-54 0,-18 19-16,18-36 15,0-106 1,-35 89-16,35-107 15,-36 36 1,-17 88 0,-17 35-1,-1 54 17,0 70-17,18 52 1,0 1-1,0-18 1,0-53 0,0-17-1</inkml:trace>
  <inkml:trace contextRef="#ctx0" brushRef="#br0" timeOffset="204825.741">6791 12259 0,'18'-18'15,"35"18"1,17-17 0,-17-36 15,-35 0-16,-18 0 1,-36 35 0,1 18-16,-18 36 15,-17 34 1,52 36 0,18 0-1,18-18 1,35-17-1,-36-54-15,36 1 16,-18-36 0</inkml:trace>
  <inkml:trace contextRef="#ctx0" brushRef="#br0" timeOffset="205190.678">7444 11800 0,'0'0'0,"0"-53"15,0 36 1,-18 34 15,0 19-15,1 52-1,-1 35 1,18 19 0,-18-1-1,18-36 1,0-69-16,0 34 31,53-17-31,-17-53 31,17-35-15,-36 17-16</inkml:trace>
  <inkml:trace contextRef="#ctx0" brushRef="#br0" timeOffset="205340.402">7426 12206 0,'-18'0'0,"36"0"0,-53-18 16,17 1-1,53 17 1,18 0 0,-17-18-1</inkml:trace>
  <inkml:trace contextRef="#ctx0" brushRef="#br0" timeOffset="205822.859">7779 11994 0,'0'-17'15,"-18"17"1,-17 0 0,17 17-16,-17 1 15,-18 88 1,18 0-1,35-18 1,17-35 0,19-36-1,34-17 1,1-52 0,-18-37-1,-18 1 16,-35 35-15,-18 36 0,-35 87-1,36 18 1,17-35 0,0-17-16,0 34 15,35-17 1,0-35-1,36-36 1,-36 18-16</inkml:trace>
  <inkml:trace contextRef="#ctx0" brushRef="#br0" timeOffset="206007.077">8255 12277 0,'53'-71'16,"-35"71"-1,-18-18-15,0 1 16,-36 70 15,1 0-31,35-53 16,-18 70-1,1-17 1,17-35 0,-18-36-16</inkml:trace>
  <inkml:trace contextRef="#ctx0" brushRef="#br0" timeOffset="206157.1">8273 11942 0,'0'0'0,"35"-106"15,-35 35 1,-35 53 0,-18 18-1,35 0-15,18 18 16</inkml:trace>
  <inkml:trace contextRef="#ctx0" brushRef="#br0" timeOffset="206505.153">8855 11712 0,'0'0'0,"0"-70"15,0 34 1,0 19 0,-18 17-1,18 53 1,0 35 0,0 88-1,0 18 1,-35-17-1,17-54 17,1-88-32,-1 54 15,0-72 1,-17-17 0,17-17-16</inkml:trace>
  <inkml:trace contextRef="#ctx0" brushRef="#br0" timeOffset="-201391.412">11465 3916 0,'-17'17'93</inkml:trace>
  <inkml:trace contextRef="#ctx0" brushRef="#br0" timeOffset="-191935.687">12718 7161 0,'-18'-35'16,"18"17"15,-18 18-15,18-17-16,0 34 78,0 1-78,0 0 16,18-1-16,-18 36 15,18 0 1,-18 0-1,0-18 1,17-17 0,1-18-1,0-18-15,52-35 16,36-35 0,35-53-1,18 18 16,-106 105-31,17-35 16,-17 18 0,-35 35-1,-18-18 63,0 1-62</inkml:trace>
  <inkml:trace contextRef="#ctx0" brushRef="#br0" timeOffset="-174402.749">617 13652 0,'0'-17'15,"0"-1"1,0 1 0,0-1 31,-17 18-16,17 18-16,0-1 1,-18 1-16,18 17 16,-18 0-16,-17 54 15,0-1 1,17 0 0,1-35-1,17 0 1,0-71 31,0-17-47,0-18 15</inkml:trace>
  <inkml:trace contextRef="#ctx0" brushRef="#br0" timeOffset="-173936.307">441 13617 0,'0'0'0,"-35"-17"16,35-54 0,17-17-1,54-36 1,17 54-1,36 17 1,-19 53 0,-69 18-1,87 52 1,-52 18 0,-36 53-1,-35-17 1,-35-18-1,-18 0 1,0-36 0,-35-17-1,-18-18 1,0-17 0,18 0-1,53-18 1,35-18-1,0 0-15,17 1 16</inkml:trace>
  <inkml:trace contextRef="#ctx0" brushRef="#br0" timeOffset="-173653.874">1217 13741 0,'0'0'0,"18"-18"0,-1 0 16,-17 1 0,0 52 15,0-17-31,0 17 16,0 36-1,0-19 1,-17 1-1,-1-17 1,0-36 0,1 0-1</inkml:trace>
  <inkml:trace contextRef="#ctx0" brushRef="#br0" timeOffset="-173519.384">1270 13582 0,'0'-71'15,"0"142"-15,0-212 16,0 123-16,0 1 16,18 34 15</inkml:trace>
  <inkml:trace contextRef="#ctx0" brushRef="#br0" timeOffset="-173119.752">1570 13547 0,'0'0'0,"17"0"0,1-18 15,-36 36 32,-17-1-31,0 1-1,35 0-15,-35 17 16,35 18 0,0 17-1,53-17 1,-1 0 0,-16-18-1,-19-17 1,-34 0-1,-36 17 1,-18-17 0,-17-18-1,18 0 1,34-18 0</inkml:trace>
  <inkml:trace contextRef="#ctx0" brushRef="#br0" timeOffset="-172538.571">2011 13670 0,'0'0'0,"17"0"0,19-35 16,-36 17-1,-71 1 32,54 17-31,-54 17-1,0 18 1,19 36 0,52-36-16,0 36 15,70-1 1,18-17 0,-35-53-1,18-17 1,-54 17-16,1-53 15,0 35-15,17-70 16,-17 35 0,-18 35-1,-18 54 1,18 34 0,0-17 15,18 18-16,17-36 1,0-17 0,-17-18-16</inkml:trace>
  <inkml:trace contextRef="#ctx0" brushRef="#br0" timeOffset="-171939.017">2752 13705 0,'0'0'0,"0"-17"0,0-1 16,0 0 0,-18 1 15,-17-1-16,-18 18 1,-35 18 0,-1 35-1,37 35 1,52 0 0,52-17-1,19-36 1,0-35-1,-54-18-15,18-17 16,54-106 0,-36-53-1,-18 53 1,-35-18 0,0 71 15,0 53-16,-18 105 1,1 36 0,17 53-1,0-71 1,0 53 0,0-17-1,0-36 1,0-53-1</inkml:trace>
  <inkml:trace contextRef="#ctx0" brushRef="#br0" timeOffset="-171407.066">3193 13635 0,'0'0'0,"0"-18"15,-18 1 1,0 17 0,18 17-1,0 1 1,0-1-16,18 72 16,0-19 15,17 1-16,-17-18 1,17-36 0,0-17-1,36-35 1,-1-53 0,1-18-1,-1-17 1,-52 105-16,-18-17 15,-35 70 17</inkml:trace>
  <inkml:trace contextRef="#ctx0" brushRef="#br0" timeOffset="-170941.088">3828 13582 0,'0'0'0,"0"-18"15,0 1 1,0-1 0,-36 0-1,1 18 1,-18 18-1,-17 35 1,-1 35 0,53 0-1,36-17 1,0-53-16,52 17 16,1-35-1,-18-35 16,-18-18-15,0-18 0,-35 18-1,0 106 17,0 0-17,0 18 1,36-36-1,-19-18 1</inkml:trace>
  <inkml:trace contextRef="#ctx0" brushRef="#br0" timeOffset="-170607.346">3986 13917 0,'0'0'0,"18"0"16,-18-18-16,0 1 31,0-18-15,0-54-1,0 1 1,35-18 0,18 53-1,35 53 1,-17 71-1,-18 35 1,-53-18 0,0 0-1,-35-17 1,35-54-16,0 1 16</inkml:trace>
  <inkml:trace contextRef="#ctx0" brushRef="#br0" timeOffset="-170159.169">4551 13212 0,'0'0'0,"0"-18"0,17 0 16,-17 36 15,0 17-16,0 0 1,0 71 0,0-35-1,0 70 1,0-18 0,18 1-1,0-36 1,17 0-1,0-70 1,18-53 0,-18-1-1</inkml:trace>
  <inkml:trace contextRef="#ctx0" brushRef="#br0" timeOffset="-169992.669">4621 13617 0,'18'-17'31,"35"17"-15,-18 0-16,18-18 0</inkml:trace>
  <inkml:trace contextRef="#ctx0" brushRef="#br0" timeOffset="-169494.194">5345 13564 0,'0'0'0,"0"-17"0,-18-1 32,-17 18-17,17-18-15,-53 18 16,-34 0 0,-1 36-1,35 34 1,18 18-1,71 1 1,53-19 0,17-52-1,18-18 1,-36-53 0,-17-53-1,-35 88-15,17-35 16,-35 36-16,0-1 15,0 36 1,0 52 15,18 1-15,-18 0 0,17-19-1</inkml:trace>
  <inkml:trace contextRef="#ctx0" brushRef="#br0" timeOffset="-168861.256">5856 13635 0,'0'0'0,"-18"-53"15,1 18 1,-36 17-1,0 18 1,-18 18 15,36 35-15,35 17 0,18 1-1,52-18 1,1-53-1,-18-18 1,-18-35 0,0-70-1,-35 70 1,0 88 31,-17-17-47,17 52 0,0 89 15,0-53 1,0-36-16,0 142 16,0 17 15,-18-52-15,-17-72-1,-36-69 1,1-54-1,-1-35 1,18-53 0,18-35-1,70-18 1,36 18 0,-36 88-16,-17 18 0</inkml:trace>
  <inkml:trace contextRef="#ctx0" brushRef="#br0" timeOffset="-168461.542">5980 13829 0,'17'0'31,"-17"-18"-15,18 18-16,-1-17 15,-17-1-15,18-35 16,-18 18 0,0-1-1,-35 36 1,0 53-1,17 0 1,18 36 0,18 34 15,-1-70-15,18-18-1,1-35 1,-1-17-16</inkml:trace>
  <inkml:trace contextRef="#ctx0" brushRef="#br0" timeOffset="-168178.667">6421 13705 0,'0'-17'16,"0"34"-16,0-52 0,0 0 16,-36 17-1,1 18 1,17 35-1,18-17-15,0 53 16,0 17 0,36 0 15,-1-17-15,-17-1-1,-18-35 1,-53 1-1,-36-36 1,1-18 0</inkml:trace>
  <inkml:trace contextRef="#ctx0" brushRef="#br0" timeOffset="-167478.679">7338 13723 0,'0'0'0,"17"-18"15,-17 1 1,-17 17 15,17 17-31,-18 1 16,-35 53-1,36 34 1,17-34 0,35 0-1,18-71 1,0-18-1,0-35 1,-53-53 0,-18 0-1,18 71 1,-18 0-16,1 17 0,-1 18 31</inkml:trace>
  <inkml:trace contextRef="#ctx0" brushRef="#br0" timeOffset="-167079.341">7885 13600 0,'0'0'16,"17"-53"-1,36 0 1,0-18-1,-35 36-15,-1-36 16,-17 54-16,0-54 16,-17 71-1,-19 0 1,-17 53 15,1 35-15,34 71-1,0 17 1,18-123-16,-17 53 16,-1-53-16,-35 71 15,0-1 1,18-52 0,17-54-1,1-34 1</inkml:trace>
  <inkml:trace contextRef="#ctx0" brushRef="#br0" timeOffset="-166946.145">7673 13935 0,'-18'0'16,"1"0"-16,17-18 31,0 0-15,53 71-16,-89-106 0,54 89 0,88-89 15,52 18 1</inkml:trace>
  <inkml:trace contextRef="#ctx0" brushRef="#br0" timeOffset="-166148.523">8731 13564 0,'-17'0'15,"-1"0"-15,0 0 16,-35 53 0,-17 18-1,17 17 1,-18 0 15,36-17-15,17-36-1,18-53 1,18 1 0,35-71-1,-18 52-15,89-140 16,17-36-1,-35 53 1,-36 89 0,-34 105-1,-19 36 1,-17-18-16,0 88 16,0 0-1,-35-18 1,-18 1 15,35-54-15,1-34-1,-1-36-15,0 0 16</inkml:trace>
  <inkml:trace contextRef="#ctx0" brushRef="#br0" timeOffset="-165948.993">8484 13723 0,'0'0'0,"-70"0"16,34 0-1,72 0 1,70 0 0,17 0-1,1-18 1,-72 1-1</inkml:trace>
  <inkml:trace contextRef="#ctx0" brushRef="#br0" timeOffset="-165534.039">9102 13600 0,'0'-18'0,"0"36"0,-18-36 46,0 18-46,18 35 16,-17 18 0,-1 0-1,18 0 1,0-35-16,35-1 16,18 1-1,-35-18-15,52-35 16,-17-36 15,18-35-15,-36 18-1,-17 53 1,-36 88 15,-17 35-15,35-18-1,-18 1 1,18-18 0</inkml:trace>
  <inkml:trace contextRef="#ctx0" brushRef="#br0" timeOffset="-165082.284">9719 13264 0,'0'-17'0,"0"34"0,0-52 16,0 0-1,18 35 17,-18 18-32,0 52 15,0-35-15,-36 36 16,1 88 15,0-71-15,17 18-1,1-36 1,17-17 0,52-35-1,-16-18 1,-1-18-16,18-17 0</inkml:trace>
  <inkml:trace contextRef="#ctx0" brushRef="#br0" timeOffset="-164933.905">9790 13529 0,'0'-18'0,"0"36"0,-18-36 0,-17 18 15,52 0 1,71 0-1,1-17 1</inkml:trace>
  <inkml:trace contextRef="#ctx0" brushRef="#br0" timeOffset="-164634.284">10125 13423 0,'0'-17'15,"0"52"-15,-18-70 16,36 52-16,-54-17 0,1 35 15,-18 18 1,18 71 0,35-36-1,53-35 1,-18-35 0,18-18-1,-18-53 1,-17 17-16,-18-17 15,0 1 1,0-54 0,-18 35-1,-52 54 1,35 17-16</inkml:trace>
  <inkml:trace contextRef="#ctx0" brushRef="#br0" timeOffset="-163985.921">10319 13635 0,'0'35'31,"0"-17"-31,0-1 16,-18 19 0,18-19 15,0-34-15,0-1-1,0-53 1,18-34-1,17-1 1,18 53 0,0 88-1,-36-17-15,36 88 16,-35-18 0,-18-35-1,0-18 1,18-35-1,-18-35 1,35-53 15,18-18-15,17 18 0,1 70-1,0 71 1,-36 35-1,-35-53-15,-18 53 16,1-35 0,-36 18-1,0-36 1,17-35 0</inkml:trace>
  <inkml:trace contextRef="#ctx0" brushRef="#br0" timeOffset="-163469.572">11377 13406 0,'0'0'0,"0"-18"16,18 0-1,-36 18 1,0 0-16,-52-17 16,-36 34-1,0 54 1,53 17-1,36 0 1,34-17 15,54-36-15,-1-35 0,1-35-1,0-36 1,-19-17-1,-52 53 1,-52 70 0,-1 36-1,17 34 1,36-34 0,0-18-1,36-35 1</inkml:trace>
  <inkml:trace contextRef="#ctx0" brushRef="#br0" timeOffset="-163053.275">11924 12947 0,'0'0'0,"18"-35"32,-1 52 15,-17 1-47,0 35 15,0 35 1,-53 36-1,0 17 1,0-18 0,53-70-1,-35 53 1,17-36 0,18-52-16,0 53 15,0-36 1,18-35-1,70-18 1,-35-35-16</inkml:trace>
  <inkml:trace contextRef="#ctx0" brushRef="#br0" timeOffset="-162870.71">11889 13458 0,'-53'-17'0,"106"34"0,-212-52 15,124 35 1,52 0 0,36 18-1,88-18 17,-17-35-32</inkml:trace>
  <inkml:trace contextRef="#ctx0" brushRef="#br0" timeOffset="-162687.406">12294 13300 0,'-35'17'16,"70"-34"-16,-35 34 31,0 1-31,-17 35 16,-1 17-1,-17 1 1,17-36-16,0 1 15,1-36 1</inkml:trace>
  <inkml:trace contextRef="#ctx0" brushRef="#br0" timeOffset="-162537.564">12347 13070 0,'0'-35'0,"0"70"0,0-105 15,0 17 1,0 35-16,-17 18 16,-19 0-1</inkml:trace>
  <inkml:trace contextRef="#ctx0" brushRef="#br0" timeOffset="-162154.779">12541 13194 0,'-17'18'32,"17"-1"-32,-18 1 15,-17 35 1,-1 53-1,36 17 1,0-88-16,0 18 16,18-35-16,17-1 15,36-17 1,-18-52 0,0-54-1,-53-35 1,-18 0-1,-52 88 1,17 70 0,35 1-1</inkml:trace>
  <inkml:trace contextRef="#ctx0" brushRef="#br0" timeOffset="-161771.606">12841 13635 0,'0'0'15,"0"-18"17,0 1-17,0-1-15,0-53 16,0-34-1,35-19 1,36 1 0,35 87-1,17 72 1,-52 87 15,-54 1-15,-17 17-1,-35-53 1,-35-18 0,-19-52-1,54-18-15</inkml:trace>
  <inkml:trace contextRef="#ctx0" brushRef="#br0" timeOffset="-161455.535">13600 13212 0,'0'-18'16,"0"36"15,17-18 0,-17-18-15,18 0-1,-18-35 1,0 18 0,0 17-1,-35 18 1,17 0-16,-17 53 15</inkml:trace>
  <inkml:trace contextRef="#ctx0" brushRef="#br0" timeOffset="-161206.253">13564 13547 0,'0'35'16,"0"-70"-16,18 88 15,0-36 1,17-17 0,-18 0-1,-17-17-15,18-1 16,-18 0 0,-53 18-1,-17 0 1,52 0-16</inkml:trace>
  <inkml:trace contextRef="#ctx0" brushRef="#br0" timeOffset="-160191.104">900 14552 0,'0'0'0,"-36"18"16,1-18 0,17 0-1,36 0 1,53 0-1,17 0 1,-18 0-16,71-18 16,-35 0-16,282-17 15,141-18 1,89 18 0,-36 0-1,-176 17 1,-195 0 15,-87-17-15,-36 0-1,-35 17 1,-35 18 0,-1 0 15,-17-17-16,35-1 1</inkml:trace>
  <inkml:trace contextRef="#ctx0" brushRef="#br0" timeOffset="-159326.2">7302 14570 0,'0'0'0,"-17"0"16,34 0 30,1 0-30,17 0-16,89 0 16,35 0-1,35-18 1,-36 0 0,-34-17-1,-54-18 1,-52 36-1</inkml:trace>
  <inkml:trace contextRef="#ctx0" brushRef="#br0" timeOffset="-158495.217">9155 14376 0,'0'0'0,"-71"17"32,36-17-17,52 0 16,19 0-15,-1 0-16,88 0 16,-34 0-1,122 0 1,19 0 0,-142 0-16,123 0 15,1-35 1,35 35-1,53-18 1,-88 18 15,105-17-15,1-19 0,-89 19-1,18-1 1,53 18-1,-36 18 1,-105-18 0,-71 0-1,-53 0-15,107 0 16,16 0 0,-17 0-1,-35 0 1,-70 0-1,-1-18 1,-35 1 31,-18-1-31</inkml:trace>
  <inkml:trace contextRef="#ctx0" brushRef="#br0" timeOffset="-154683.428">212 15328 0,'0'-17'0,"0"-1"31,0 36 31,0-1-46,0 1-16,0 52 16,0 19-1,-18-1 1,18-18 0,0-34-1,0-19 1,0-34-1,0-36 1</inkml:trace>
  <inkml:trace contextRef="#ctx0" brushRef="#br0" timeOffset="-154001.136">106 15081 0,'-18'0'16,"1"0"-1,34 0 17,1 0-17,70 36 1,35 16-1,19 1 1,-19 36 0,-70-72-16,53 36 15,-18 0 1,-53-18 0,1-35-1,-36 18 32,0 0-31,-18-1-1,-35 54 1,-53 52 0,-17 1-1,-1-18 1,36-36-1,70-35-15,-35 1 16,36-19 0,34-17 15,19-35-15</inkml:trace>
  <inkml:trace contextRef="#ctx0" brushRef="#br0" timeOffset="-146960.91">1587 15205 0,'-17'0'63,"-1"0"-32,1 17-31,-1 1 16,-17 0-1,17-1-15,-35 1 16,0 35 0,18 17-1,17 19 1,18-1 15,0-71-31,0 54 16,0-36-16,18 18 15,17 18 1,18-36 0,18-17-1,-1-18 1,71-53 0,-70 17-1,17-52 1,-70-53-1,-36 0 1,-52 18 0,-19 70-1,-52 35 17,18 53-17,70 18 1,53-18-16</inkml:trace>
  <inkml:trace contextRef="#ctx0" brushRef="#br0" timeOffset="-146546.972">2399 15381 0,'18'-18'16,"-36"36"-16,36-53 0,-18 17 15,-18 18 32,18 18-31,-18 17-1,18-17-15,-53 88 16,18 17 0,0 18-1,17-17 1,0-71 0,1-1-1,-1-34 1,18-53-1,0-36 1</inkml:trace>
  <inkml:trace contextRef="#ctx0" brushRef="#br0" timeOffset="-146264.308">2064 15293 0,'0'0'0,"-18"0"0,-17-18 16,0 18-1,35-17 1,35 17 0,0 0-16,106-18 15,18 0 1,-53 18-1,-53 0 1,-53 18 31</inkml:trace>
  <inkml:trace contextRef="#ctx0" brushRef="#br0" timeOffset="-145908.747">2893 15293 0,'0'0'15,"0"-18"-15,0 1 16,-18 17-1,18 17 17,0 1-32,-18 35 15,18 35 1,-35 35 0,35-70-1,-17 53 1,-19 18-1,36-36 1,-17-35 0,17-71-1</inkml:trace>
  <inkml:trace contextRef="#ctx0" brushRef="#br0" timeOffset="-145597.361">2787 15258 0,'0'0'0,"0"-36"16,18-17-16,17 18 15,-18 35-15,36-17 16,18 17 0,-18 35 15,-18 0-16,-35 18 1,0 0 0,-70 53-1,-1-36 1,0-17 0,19-35-1,34-18-15</inkml:trace>
  <inkml:trace contextRef="#ctx0" brushRef="#br0" timeOffset="-136662.721">53 16704 0,'0'18'0,"-18"-18"16,18-18 31,18 0-31,17 1-1,53-19 1,-35 19-1,0 34 1,0 54 0,-35-36-16,-18 106 15,-53-17 1,-18-18 0,18-53-1,0-18 1,36-35-16,-1 0 15,18-18-15,18-17 16,17 0 0,-17 17-1,35 18 1,0 53 15,-1 0-15,-34-35-16,35 34 15,0-34 1,18-18 0,-19-53-1</inkml:trace>
  <inkml:trace contextRef="#ctx0" brushRef="#br0" timeOffset="-136129.267">388 16528 0,'0'0'15,"-35"-18"-15,17 0 16,18 36 15,18-18-15,35 35-1,35 18 1,53 0 0,18 0-1,-124-35-15,88 17 16,-70-35 0,-17 18-1,-19-18 1,-17 17-1,0 18 1,0-17-16,-17 17 16,-36 71-1,-35 18 1,-36-1 15,18-17-15,18-18-1,18-35 1,70-35 0,35-54-1,53-16 1,35-37 0</inkml:trace>
  <inkml:trace contextRef="#ctx0" brushRef="#br0" timeOffset="-135047.699">2170 16616 0,'0'-18'16,"0"1"-1,-18 17 1,0 0 0,-17 0-16,-36 0 15,-34 35 1,-19 53 15,36 35-15,70 19-1,18-54 1,0-53-16,89 53 16,-54-52-16,35-1 15,71-35 1,-52 0-1,34-71 1,-52 18 0</inkml:trace>
  <inkml:trace contextRef="#ctx0" brushRef="#br0" timeOffset="-134582.377">2593 16845 0,'0'0'0,"0"-18"16,0 1-16,-18-18 16,1 17-1,-19 0 1,-34 36 0,17 35-1,0 35 1,35 18-1,36-36 1,53-17 0,-1-53-1,-17-35 1,-35-35 0,-1 52-16,-17-70 31,0 35-16,0 88 17,0-17-32,0 35 15,0 35 1,0-53-16,18 18 16,17-18-1,18-17 1,-35-18-16</inkml:trace>
  <inkml:trace contextRef="#ctx0" brushRef="#br0" timeOffset="-134298.638">2946 16792 0,'0'35'0,"0"-70"0,0 0 0,0-36 16,-18 36-1,0 35 1,1 53 15,17-18-31,-18 89 16,18 35-1,0-71 1,18 53 0,-18-35-1,0-36 1,-18-35-1,0-35 1,1-17 0</inkml:trace>
  <inkml:trace contextRef="#ctx0" brushRef="#br0" timeOffset="-134048.485">2910 16669 0,'0'0'0,"18"-18"16,-18 0-16,35 18 16,1 18-1,-1 70 1,-35 36 0,0-1-1,-35-52 1,17-54-16,-35 54 15,18-53 1,35-54 0</inkml:trace>
  <inkml:trace contextRef="#ctx0" brushRef="#br0" timeOffset="-133649.053">3228 16422 0,'0'0'0,"-18"0"31,18 17 0,18 19-15,-18 17 0,0-18-16,0 88 15,0 18 1,0-17 0,0-36-1,35 0 1,36-35 15,-18-53-15,17-35-1,-35 17-15</inkml:trace>
  <inkml:trace contextRef="#ctx0" brushRef="#br0" timeOffset="-133465.37">3387 16775 0,'0'-18'0,"0"36"0,-18-54 16,18 19-1,0-1-15,35 0 16,89 18 0,-54 0-1,-52 0-15</inkml:trace>
  <inkml:trace contextRef="#ctx0" brushRef="#br0" timeOffset="-133117.431">3881 16686 0,'0'-17'0,"0"-1"15,-53 36 32,35-1-47,-17 54 16,17-36-16,18 36 15,0-1 17,0-34-32,35 34 15,18-17 1,35-53 0,-70-18-16</inkml:trace>
  <inkml:trace contextRef="#ctx0" brushRef="#br0" timeOffset="-132553.178">4092 16245 0,'0'0'0,"0"-35"0,-17 53 31,17-1-15,-18 54 0,18 0 15,0-54-31,0 54 16,0-36-16,0 53 15,0 53 1,0 0-1,0-52 1,0-36 0,0-89 15,0-17-15,18 18-16,17-88 15,-18 52 1,54 0-1,0 54 1,-1 52 15,1 53-15,-54 0 0,-17 1-1,-17-19 1,-1-52-1,18 0-15</inkml:trace>
  <inkml:trace contextRef="#ctx0" brushRef="#br0" timeOffset="-132085.627">4868 16598 0,'0'-17'15,"0"34"-15,0-52 16,-35 0 0,0 35-1,-36 0 1,-17 70-1,53 36 1,35-35 0,35 34-1,53-52 1,0-53 0,-35-17-1,-17-19-15,34-69 16,-35 16-1,-17 36 1,-18 71 0,-18 53 15,18-54-31,0 89 16,53-18-1,0-52 1,53-36-16</inkml:trace>
  <inkml:trace contextRef="#ctx0" brushRef="#br0" timeOffset="-129989.885">282 17833 0,'0'-18'0,"18"18"62,-18-17 142,17 17-204,1 0 15,35 0 1,-18-18-1,18 18 1,-17 0 0,-19 35-1,-52 18 1,-18 18 0,18-54-16,-1 19 15,19-19 1,70-17 15,35 0-15,-53 0-16,18 36 15,-35-1 1,-18 18 0,-36 17 15,-52 1-16,-18-36 1,-17-17 0,88-36-1,35-17 1,35-53 0,0 52-16</inkml:trace>
  <inkml:trace contextRef="#ctx0" brushRef="#br0" timeOffset="-129540.547">635 17674 0,'0'-35'0,"0"70"0,0-88 31,18 71 16,35 17-31,52 36-1,-34-1 1,35 18 0,-71-52-16,36 52 15,-36-35 1,-17-18-1,-18-17 1,-36 17 0,-34 0-1,-36 18 1,0-17 0,35 16 15,19-16-16,34-19 1,88-52 15</inkml:trace>
  <inkml:trace contextRef="#ctx0" brushRef="#br0" timeOffset="-129056.789">1464 17762 0,'0'0'0,"-18"0"15,18 18 1,-17 0-1,-1 17 1,18-17-16,0 34 16,0 72-1,0-1 1,35-17 0,18-35-1,-17-54 1,-19-17-16,71-35 15,18-53 1,-53 0 0,-18-89-1,-70 54 1,-88 52 0,-36 54 15,124 34-16,17 36 1,18-35-16</inkml:trace>
  <inkml:trace contextRef="#ctx0" brushRef="#br0" timeOffset="-128774.344">1587 17956 0,'0'-35'15,"0"70"-15,0-88 16,36 53 0,-1 36-1,18 34 1,0 36 0,-18 0-1,-17-35 1,35-1-1,-53-52 1,53 35 0,-36-53-1,1-18-15</inkml:trace>
  <inkml:trace contextRef="#ctx0" brushRef="#br0" timeOffset="-128442.301">2187 17833 0,'0'0'0,"0"-35"0,-17-1 15,17 19 1,0 34 15,0 19-15,0 52-1,0-35-15,0 17 16,-18 71 0,18-35-1,-18-18 1,18-52-1</inkml:trace>
  <inkml:trace contextRef="#ctx0" brushRef="#br0" timeOffset="-128024.528">2222 17798 0,'18'-53'0,"-36"106"0,71-159 15,0 106 1,0 0 15,-35 17-31,17 36 16,-17-17 0,-36 34-1,-35 1 1,-17-18-1,34-18 1,36-17-16,0 17 16,18 18-1,17 0 1,1 0 0,17 17-1,-18-17 1,0-18-1,18-17 17,0-18-17,0 0-15</inkml:trace>
  <inkml:trace contextRef="#ctx0" brushRef="#br0" timeOffset="-127625.101">3052 17956 0,'0'0'0,"0"-17"0,0-19 15,-18 36 1,-17 0 15,-1 0-15,19 0-16,-1 36 16,-17 52-1,35 18 1,0-36-1,35 19 1,53-19 0,-35-70-1,53-35 1,-88 17-16</inkml:trace>
  <inkml:trace contextRef="#ctx0" brushRef="#br0" timeOffset="-127342.594">3492 18009 0,'-17'0'0,"-1"-17"0,53 70 16,-35-89-16,-52 19 0,-1 34 31,35 54-15,18 17-1,18-17 1,-1-54-16,54 36 15,-18-53 1,-18-17 0,-17-72-1,-36-34 1,-53 35 0,19 52-1,34 19-15,-35 34 16</inkml:trace>
  <inkml:trace contextRef="#ctx0" brushRef="#br0" timeOffset="-126794.508">4022 17939 0,'0'0'15,"0"-18"-15,0 0 16,-18 1 0,-35 17-1,-70 53 1,52 53 0,36-36-1,35 18 1,70-17-1,36-36 1,-35-52 0,-54-1-16,72-88 31,-54 0-15,0-70-1,-35 17 1,0 71-1,-18 70 1,1 54 0,17 16-1,0 72 1,0 17 0,0 0-1,-18-53 1,18-70-16,0 53 15,0-54 1,18-17 0</inkml:trace>
  <inkml:trace contextRef="#ctx0" brushRef="#br0" timeOffset="-126428.175">4445 18062 0,'0'-17'0,"0"34"0,0-52 31,18 35-31,-1-18 16,-17 1-16,36-36 16,-19 17-1,1-52 1,-18 35-1,-18 36 1,-17 34 0,17 1-1,-17 88 1,35-18 0,0 35-1,53-34 1,35-36-1,-17-53 1,-18-18-16</inkml:trace>
  <inkml:trace contextRef="#ctx0" brushRef="#br0" timeOffset="-125096.298">8079 15046 0,'-18'0'31,"0"0"-15,1 53 0,-36 0-1,-18 17 1,18 1 0,18-18 15,17-18-16,18-17 1,18-18 0,0 0-16,35 0 15,-18 0 1,-18-18-16,36 18 16,18 0-1,0-18 1,-1-17-1,-17-18 1,-18 0 0,-35 36-16,18-19 15,-18 19-15,0-1 16,-18 18 31,1 18-47,-19 35 15,19 0 1,17 35 0,0-18-1,-18-17 1,18-35 0,0-53 15</inkml:trace>
  <inkml:trace contextRef="#ctx0" brushRef="#br0" timeOffset="-124647.586">8414 14834 0,'0'0'0,"-18"-35"0,0 0 31,18 52 1,18 19-17,53 34 1,34 18 0,1 1-1,-17-19 1,-37 1-1,-34-18 1,-18-36 0,0 19-1,-70-1 1,52-18-16,-35 19 31,-53 17-15,-35 17-1,-18 1 1,1-18 0,87-36-1,53-17 1</inkml:trace>
  <inkml:trace contextRef="#ctx0" brushRef="#br0" timeOffset="-121785.926">9507 14940 0,'0'0'0,"18"-18"0,0-17 31,-1 0-15,-17 17-1,0 1-15,0-1 16,-35 18-1,-36-18 1,-34 18 0,-1 36-1,18 34 1,35 36 0,35 0-1,36 17 1,52-17-1,-17-35 1,18-54 15,-18-17-15,-18-35 0,0-35-1,-35-1 1,-17 18-1,-19 35 1,36 1 0,53 17 15,35-18-15,-17 1-1,-18 17 1,-36 0-1,-17 17 17,0 1-17,0 17 1,-17 18 0,17 18-1,0-36-15,-18 0 16,18-17-16,0 17 15,18-35 17,17-18-17</inkml:trace>
  <inkml:trace contextRef="#ctx0" brushRef="#br0" timeOffset="-121353.154">10072 15099 0,'0'-18'0,"0"36"0,0-53 15,-18 17 1,1 18 0,-36 0-1,-18 53 1,18 0-1,35-18 1,18 36 0,89-1-1,-36-52 1,-36-18-16,36-18 16,-18-35-1,1-17 1,-19 17-1,-17 70 32,-17 19-47,17 34 32,0-17-17,17 0-15</inkml:trace>
  <inkml:trace contextRef="#ctx0" brushRef="#br0" timeOffset="-120820.131">10336 15363 0,'0'-17'16,"0"-1"-16,0 1 15,0-54 1,0 36-1,18 17-15,0-70 16,-1 53 0,19-18 15,52 70-15,-53 19-1,-17-19-15,17 54 16,-35-1-1,0-34 1,0-19 0,0-34 15,0-1-31,35-53 16,18 1-1,18 17 1,-1 35-1,-34 36 1,-1 35 0,-35-35-16,0 52 15,-35 1 17,-18-1-17,0-35 1,35-17-1,18-36-15</inkml:trace>
  <inkml:trace contextRef="#ctx0" brushRef="#br0" timeOffset="-120454.135">11183 15117 0,'0'0'0,"18"0"0,35-18 16,-18 0-1,0-17 1,-17 0 15,-18 17-15,-18 0-16,-52 18 15,-19 18 1,1 35 0,35 53-1,53-18 1,53-17 0,35-36-1,18-53 1,-70 1-16</inkml:trace>
  <inkml:trace contextRef="#ctx0" brushRef="#br0" timeOffset="-119006.114">11695 15046 0,'17'0'0,"1"0"16,-1-18-1,1 1 1,17-19 0,-35 19-16,0-36 15,-17 35 1,-36 18-1,-35 18 1,17 35 0,18 0-1,71 17 1,52-17 0,19 0 15,-19 18-16,-52-36 1,-89 0 0,1-35-1,17 0-15,-106 0 16,106 0-16</inkml:trace>
  <inkml:trace contextRef="#ctx0" brushRef="#br0" timeOffset="-117474.791">8096 16210 0,'0'0'0,"-17"0"93,17 18-77,-18-18-16,18 17 0,-18 1 16,-35 35-1,18 18 1,0-36 0,0 35-1,17-34 1,36-36 15,52-18-15,-17-17-1,18 35 1,-18 0 0,-18 35-1,-18 0 1,-17-17-16,0 52 15,-35-17 17,-35-17-17,-19-19 1,19-17 0,-1-17-1,54-1-15,17-53 16</inkml:trace>
  <inkml:trace contextRef="#ctx0" brushRef="#br0" timeOffset="-117275.807">8061 16245 0,'18'0'46,"35"0"-46,52 0 16,1 0 0,-35 0-1</inkml:trace>
  <inkml:trace contextRef="#ctx0" brushRef="#br0" timeOffset="-116776.935">8555 16016 0,'0'0'15,"-18"0"-15,1 0 0,-1 0 16,0 0 0,36 18 15,0-1-31,17 19 15,35 17 1,1 17 0,17-17 15,-17-18-15,-36 1-1,-17-1 1,-18-17-1,0-1-15,-36 36 16,-52 0 0,-18 18-1,0-1 1,36-17 0,-54 53-1,72-71 1,34-17-16,-35 17 15,35-17 17,54-54-17</inkml:trace>
  <inkml:trace contextRef="#ctx0" brushRef="#br0" timeOffset="-114846.423">9490 16281 0,'0'0'0,"-18"0"15,0 0 1,18 17-1,-17 36 1,-18 18 0,17-1-1,0-17 1,18-35 0,0 0-1,0-36 1,0 0-16,0-17 15,0 0-15,18-36 16,52-70 0,36-18-1,0 53 1,-18 89 0,0 87 15,-70 1-16,-18 52 1,0-17 0,-35-18-1,17-17 1,1-53-16,17 17 16,0-17-1,35-18 1</inkml:trace>
  <inkml:trace contextRef="#ctx0" brushRef="#br0" timeOffset="-114630.746">9543 16351 0,'0'0'0,"-36"0"16,-34 0-1,52-17 1,53 17 0,54 0-1,16-18 1,-69 18-16</inkml:trace>
  <inkml:trace contextRef="#ctx0" brushRef="#br0" timeOffset="-114013.087">10125 16298 0,'0'0'16,"-18"0"-16,18-17 15,-18 17 1,-17 0-1,0 17 1,17 1 0,1 0-16,-1 35 15,18 17 1,53-17 0,0-18 15,0-35-16,17-17 1,1-54 0,-54 53-16,19-34 15,-19-1 1,-17 35 0,0 36-1,-35 35 1,35-1-1,0 1 1,0 0 0,18-17-1,-1-36 1</inkml:trace>
  <inkml:trace contextRef="#ctx0" brushRef="#br0" timeOffset="-113331.298">10918 15981 0,'0'-18'16,"18"1"-16,-36 52 0,36-88 16,-18 71 15,-18-1-31,1 36 16,-1 35-1,1-52 1,-1 69-1,-17 19 1,17-36 0,0-35-1,1 0 1,17-35 0,0-36-1,0 0 1,0-52-1,0-1 1,0 1 0,-18 17-1,-17 53 1,-36 0 0,18 53-1,18 0 16,17 17-15,18-17 0,36 0-1,-1 0 1,0-36 0,36-17-1,-18-35 1,-18 35-16</inkml:trace>
  <inkml:trace contextRef="#ctx0" brushRef="#br0" timeOffset="-113166.796">11060 16457 0,'0'-18'47,"0"54"-32,0 17 16,0-124-31,-18 159 0,18-70 16,-18-18 0</inkml:trace>
  <inkml:trace contextRef="#ctx0" brushRef="#br0" timeOffset="-113015.687">11218 16210 0,'0'-35'0,"0"-18"15,0 18 1,-17 35 0,34 123-1,-34-229 1</inkml:trace>
  <inkml:trace contextRef="#ctx0" brushRef="#br0" timeOffset="-112649.345">11642 16263 0,'-18'0'32,"-35"18"-17,-17 17 1,-19 36-1,54 17 1,35-71-16,0 36 16,53 0-1,53-53 1,-18-17 0,-17-54-1,-36-17 1,-53-18 15,-35 35-15,-35 54-1,53 17-15</inkml:trace>
  <inkml:trace contextRef="#ctx0" brushRef="#br0" timeOffset="-111983.65">12453 16492 0,'0'0'0,"0"18"16,0 0 0,-18-18-1,1 0 1,-36 0 0,-35-18-1,-18-53 1,18 1-1,35-18 1,53-18 0,35 53-1,53 35 1,-35 36 0,-18 17-1,-52 36 1,-36-1-1,-35 1 1,35 17 15,17 0-15,36-17 0,53-36-1,0-17 1,18-36-1,-54 0-15,72-52 16,-19-36 0,-35 36-1,-35-1 1,0 36 0,0-1-1</inkml:trace>
  <inkml:trace contextRef="#ctx0" brushRef="#br0" timeOffset="-111386.385">13017 16157 0,'0'0'0,"-35"0"16,35-17-1,-17 17 1,17 35 15,0 53-15,52 0-1,-34-17 1,0 17 0,-1-70-16,1 17 15,0-35 1,17-18 0,-17-35-1,52-35 1,-52 35-16,17 0 15,-17 18-15,-1 0 16,-17 17-16,18 0 31</inkml:trace>
  <inkml:trace contextRef="#ctx0" brushRef="#br0" timeOffset="-111202.427">13476 16245 0,'0'0'0,"0"36"31,0-1-15,-18-17 0,1-1-16,-18 36 15,17 0 1,0-53-1</inkml:trace>
  <inkml:trace contextRef="#ctx0" brushRef="#br0" timeOffset="-111020.386">13511 16034 0,'18'-36'0,"-36"72"0,36-89 16,-18 18-16,0 17 15,0 0 1,0 54 15,0-19-31</inkml:trace>
  <inkml:trace contextRef="#ctx0" brushRef="#br0" timeOffset="-110370.448">14111 15787 0,'0'0'0,"18"-18"31,-18 36-15,-18 17-1,18 36 1,-18-1 0,-17 71-1,-18 18 1,18-106-16,-18 70 15,35-52 1,18 0 0,0-54 15,0-52 0,18-36-15,17 1-1,-35 17 1,0 18 0,-70 17-1,-1 18 1,36 0 0,17 0-16,-35 53 15,36 0 1,-1 0-1,53-18 1,18 18 0,18-18-1,52-52 17,-87 17-32</inkml:trace>
  <inkml:trace contextRef="#ctx0" brushRef="#br0" timeOffset="-109986.624">14235 16369 0,'0'0'0,"17"0"16,18-18-1,18 18 1,18-17-1,-36-19 1,-35 1 0,-35 0-1,-36 35 1,-17 17 15,18 36-15,34 0-1,36-35-15,0 52 16,18 1 0,53-36-1,-1-17 1,1-18 0,-36-18-16</inkml:trace>
  <inkml:trace contextRef="#ctx0" brushRef="#br0" timeOffset="-109638.553">14905 16192 0,'0'0'16,"-53"-17"-16,0 34 31,18 19-15,-18 34-1,18 1 1,35 17 0,17-35-1,1-35-15,35-1 16,35-34 0,-18-19-1,1-52 1,-36 0-1,-70 0 1,-53 52 0,-18 54-1,35 0 1</inkml:trace>
  <inkml:trace contextRef="#ctx0" brushRef="#br0" timeOffset="-107740.016">15469 15893 0,'0'0'0,"18"-18"16,-18 36 31,0-1-47,0 1 15,0 17-15,0 36 16,-35 17 0,-1 18-1,1-18 1,35-53 15,-18 36-15,36-36-1,35-35 1,35 0 0,-17-35-16</inkml:trace>
  <inkml:trace contextRef="#ctx0" brushRef="#br0" timeOffset="-107558.609">15505 16157 0,'0'0'0,"-53"-17"16,17-1-1,36 0 1,18 18-16,88 0 31,-36-17-31</inkml:trace>
  <inkml:trace contextRef="#ctx0" brushRef="#br0" timeOffset="-107192.666">15910 16122 0,'0'18'16,"36"-18"-16,-1 0 16,35 0-1,-34-18 1,-1 0-16,0-17 16,-35-18-1,-35 35 1,-36 36-1,1 17 17,17 36-17,35 17 1,18-17 0,71-18-1,-1-36 1,36-34-1,-71-1-15</inkml:trace>
  <inkml:trace contextRef="#ctx0" brushRef="#br0" timeOffset="-106909.241">16457 16122 0,'53'-88'16,"-53"70"0,0-17-1,-35 35 1,17 141-16,0-247 15,18 124 1,0 35 0,0 17-1,36 1 1,-36-1 0,-18-17-1,-88-17 1,53-36-1,-17 0 1,34-36 0,36 19-16</inkml:trace>
  <inkml:trace contextRef="#ctx0" brushRef="#br0" timeOffset="-106560.005">16845 15769 0,'0'-17'0,"0"34"0,0-52 0,0 0 31,0 52-15,0 36-1,0 18 1,-18 35-1,-17-1 1,-18 19 0,36-107-16,-1 72 15,18-36 1,18 17 0,17-52-1,35-18 1,1-35-1,-36 17 1</inkml:trace>
  <inkml:trace contextRef="#ctx0" brushRef="#br0" timeOffset="-106425.312">16898 16122 0,'-53'-35'15,"106"70"1,-124-106-16,89 54 15,0 17-15,17 0 16,0-18-16,18 0 16</inkml:trace>
  <inkml:trace contextRef="#ctx0" brushRef="#br0" timeOffset="-106025.632">17886 15910 0,'0'0'0,"0"-17"31,-18 17-15,-35 0 0,18 0-16,-18 0 15,18 17-15,-89 54 16,18-1 0,36 19-1,70-37 1,18 19-1,123-18 1,-71-53 0,-17 0-16,35-18 15</inkml:trace>
  <inkml:trace contextRef="#ctx0" brushRef="#br0" timeOffset="-105610.537">18168 16034 0,'18'-36'15,"-18"1"1,-36 0 0,54 158-16,-18-140 0,-71-71 15,-17 123 1,35 35 0,18 1-1,35-18 1,71 17-1,-18-70 1,17-17 0,-17-54 15,-18-17-15,-35 35-1,0 35 1,-17 36-1,-19 53 1,36-1 0,0-17-1,0-18 1,53-17 0,-17-18-16</inkml:trace>
  <inkml:trace contextRef="#ctx0" brushRef="#br0" timeOffset="-105312.666">18503 16087 0,'18'-36'16,"35"-34"0,-53 35-16,0-1 31,0 19-31,0-1 16,-36 18-1,19 35 1,-1 18-1,18 71-15,0-160 16,0 89 0,0-17-16,0 16 15,0-34-15,0 35 16,-35-18 0,-36-35-1,36 0 1,0 0-16,17-17 15,1-36 1</inkml:trace>
  <inkml:trace contextRef="#ctx0" brushRef="#br0" timeOffset="-104928.993">18944 16034 0,'0'0'0,"18"0"16,-1 0-1,19-36 1,-19 19 0,19-18-1,-19 17-15,-17-35 16,-53 35-1,-17 18 1,-1 53 0,18 0-1,18 35 1,35 1 15,0-72-31,53 54 16,18-36-1,34-35 1,-16-18 0</inkml:trace>
  <inkml:trace contextRef="#ctx0" brushRef="#br0" timeOffset="-104613.49">19579 15910 0,'18'-35'16,"-36"70"-16,53-88 0,-17 0 15,-18 36 1,-35 17 0,0 35-1,-1 18 1,19 18 15,17 17-15,0-18-1,0 1 1,-53-18 0,35-53-16,-35 17 15,-70 1 1,-18-18 0,105 0-16</inkml:trace>
  <inkml:trace contextRef="#ctx0" brushRef="#br0" timeOffset="-101966.274">8008 17410 0,'0'-18'47,"-18"18"0,1 0-47,-19 18 16,-16-1-1,16 1 1,-52 35 0,18 35-1,52-35 1,18 17 0,35-17-1,0-17 1,-17-36-16,35 0 15,-18-18 1,-35 0 0,-53-17-1,-17 17 1,-1 18 0,18 0-1</inkml:trace>
  <inkml:trace contextRef="#ctx0" brushRef="#br0" timeOffset="-101401.242">8184 17198 0,'0'0'16,"-35"0"-16,18 0 0,-36-18 31,53 36-15,35 35-1,35 17 1,-34-34-1,34 34 1,36 1 15,-71-36-15,18 18 0,-53-18-1,0 18 1,0-35-1,-17-1-15,-19 19 16,-34 34 0,-1-34-1,-70 52 1,-18-18 0,1 1-1,69-36 1,54-17-1,70-36 32,36-17-47</inkml:trace>
  <inkml:trace contextRef="#ctx0" brushRef="#br0" timeOffset="-98439.641">9084 17410 0,'0'0'0,"0"-18"16,18 18-1,-18-18 1,0 36 15,-18 0-15,0 17-1,-17 53 1,17-17 0,18-36-16,-17 71 15,-18 17 1,17-70 0,0 0-1,1-18 1,-1-52-1,18-1-15</inkml:trace>
  <inkml:trace contextRef="#ctx0" brushRef="#br0" timeOffset="-98156.994">9119 17515 0,'0'0'0,"0"-53"0,18 18 31,0 18-31,17-19 16,18 36 0,-18 18-1,18 35 1,-35 17 0,-18-34-16,-18-1 15,-53 18 1,1 0-1,-1-36 1,36-17 0,17 0-1</inkml:trace>
  <inkml:trace contextRef="#ctx0" brushRef="#br0" timeOffset="-97824.457">9402 17533 0,'52'-18'32,"-34"18"-17,0 53 1,-18-17 0,17-19-16,-17 54 15,0-18 1,-17-18-1,17-17 1,0-36 0,0-17-1,35-53 1,36 17 0,-19 18-1,19 18 1,0 17-1</inkml:trace>
  <inkml:trace contextRef="#ctx0" brushRef="#br0" timeOffset="-97656.392">9948 17533 0,'18'18'32,"-18"-1"-32,-18-52 0,36 88 0,0-35 15,-18 35 1,0 17-1,-18-17 1,0-35 0</inkml:trace>
  <inkml:trace contextRef="#ctx0" brushRef="#br0" timeOffset="-97519.566">10072 17480 0,'17'-35'0,"19"-71"31,-36 35-15,-106 371-16,159-388 15,17-106 1</inkml:trace>
  <inkml:trace contextRef="#ctx0" brushRef="#br0" timeOffset="-96992.704">10495 17533 0,'0'0'0,"0"18"0,0-1 16,0 1-16,-18 17 15,1 18 1,-1 0 0,18-35-1,-17-36 16,17 0-31,0-70 16,35 35 0,0-35-1,18 53 1,35 70 0,-17 0-1,-1 89 1,-52-71-1,-36 17 17,-17-34-17,0-19 1,35-34 15</inkml:trace>
  <inkml:trace contextRef="#ctx0" brushRef="#br0" timeOffset="-96658.573">11148 17286 0,'0'-35'16,"0"52"15,0 1-31,0 17 31,0 1-31,-36 69 16,19 1 0,17-35-1,0 35 1,0-18-1,17-18 1,1-52 0,0-18-16,17-35 15</inkml:trace>
  <inkml:trace contextRef="#ctx0" brushRef="#br0" timeOffset="-96492.224">11183 17604 0,'0'0'0,"-18"-18"0,-35 0 32,71 18-1,35-17-15,-18 17-16,18-18 0</inkml:trace>
  <inkml:trace contextRef="#ctx0" brushRef="#br0" timeOffset="-96141.251">11695 17551 0,'0'0'16,"-18"17"0,36-17 15,-1 0-16,18-17-15,1-19 16,-36-17 0,-18 36 15,-35 17-15,18 17-1,0-17-15,-1 71 16,19 0-1,17 17 1,35 0 0,18-35-1,17-35 1</inkml:trace>
  <inkml:trace contextRef="#ctx0" brushRef="#br0" timeOffset="-95843.654">12030 17639 0,'17'-18'0,"-34"36"0,34-53 0,1 35 16,-18 17-1,0 36 1,0 18 0,-18-1-1,1-34 1,17-19-1,0-34 1,17-36 0,19-36-1,34 1 1,1 0 0,-54 35-1,1 35-15</inkml:trace>
  <inkml:trace contextRef="#ctx0" brushRef="#br0" timeOffset="-94878.501">13106 17798 0,'0'0'0,"-18"0"0,-17 35 16,35-17 15,17-54 0,19-17-15,17-35-1,17-35 1,-35 17 0,-52 35-1,-36 54 1,-18 52 0,54 0-1,17 18 1,53 18-1,-36-54-15,36 1 16,0 17 0,-18-17-1,-35 17 17,0-17-17,0 17 1,-17 0-1,17 1 1,0-19 0,35 1-1,0-18 1,36 0 0,35-71-1,-53 36 1,-1-53-1,-34 17 1,0 18 0,-36 18 15,-35 35-15,18 53-1,0 0 1,35 35-1,0-17 1,17 17 0,19-53-1,-19-35-15,54 0 16,-18-17 0</inkml:trace>
  <inkml:trace contextRef="#ctx0" brushRef="#br0" timeOffset="-94528.819">14076 17198 0,'0'0'0,"-18"-35"0,1-1 31,17 1-15,-18 35-1,-17 35 1,17 36 0,-17 17-1,-18 18 1,35-36 0,1 54-1,17-1 1,0-52-1,17-18 1,36-53 0,18-18-1</inkml:trace>
  <inkml:trace contextRef="#ctx0" brushRef="#br0" timeOffset="-94129.595">14376 17568 0,'17'-35'15,"-17"17"1,-17-35 0,-1 177-16,18-248 0,18 230 0,-71-212 15,-18 106 1,1 36 0,34-19-16,-17 54 15,53-18 1,0-18-16,18 0 15,53 1 1,17-36 0,-35-53-1,17-35 1,-34 17 15,-19 53-15,-52 54 15,17-19-31,18 36 16,-17 18-1,17-1 1,35-52 0</inkml:trace>
  <inkml:trace contextRef="#ctx0" brushRef="#br0" timeOffset="-93797.618">14940 17286 0,'0'0'0,"0"-70"16,0-1 15,-18 36-16,1 70 1,-1 36 0,1 34-1,-19 19 1,19-71-16,-19 17 16,1 36-1,17-18 1,18-35-1</inkml:trace>
  <inkml:trace contextRef="#ctx0" brushRef="#br0" timeOffset="-93630.63">14834 17586 0,'0'0'0,"0"-18"0,18-17 15,-18 0 1,35-1 0,0 36-1,-17-17-15,53-1 16,-54 18-16</inkml:trace>
  <inkml:trace contextRef="#ctx0" brushRef="#br0" timeOffset="-93280.522">15134 17515 0,'0'0'0,"18"0"16,-1 0 0,1 0-16,17 0 15,-17-35 16,0 17-31,-18-17 16,0 0 0,-36 35-1,-17 0 1,1 53 0,16 35-1,36-17 1,0-1-1,53-17 1,0-53 0,-35 0-16</inkml:trace>
  <inkml:trace contextRef="#ctx0" brushRef="#br0" timeOffset="-92780.749">15787 17498 0,'0'-18'16,"-35"89"-16,70-124 0,-53-18 16,1 54-16,-19-1 15,-52 36 1,0 34 0,17 19-1,54 0 1,17-1-1,35-17 1,0-35 0,-17-18-16,70-18 15,0-70 1,-17 17 0,70-52 15,-35-1-16,-71 1 1,-53 88 0,-35 35-1,1 53 1,-1 52 0,0 19-1,17-36 1,19-35-16,-54 53 15,1-18 1,52-53 0,18-17-1</inkml:trace>
  <inkml:trace contextRef="#ctx0" brushRef="#br0" timeOffset="-90003.579">20620 14235 0,'0'0'16,"-18"0"-16,1 0 0,-1 0 31,0 0-15,1 0-1,34 0 32,19 0-31,34 0-1,18 0 1,-35-18 0,-35 18-16,0 0 15,-36 18 32,0-1-47,-17 36 16,-18 35-1,18-17 17,17-36-32,-17 36 15,0-1 1,17-34-1,18-19 1,-18 1 0,18-36-1,0-35 1,18 18-16</inkml:trace>
  <inkml:trace contextRef="#ctx0" brushRef="#br0" timeOffset="-89536.916">21078 13899 0,'0'-17'0,"0"34"0,-17-52 0,-1 35 16,1 0-1,-1 0 1,0 18-1,18 35 1,71 17 0,-18 18-1,0 1 1,0 16 0,-18 1-1,-35-88-15,0 53 16,0 17-1,-35-53 1,-18 36 0,-36-1 15,-16 1-15,-19-1-1,89-52-15,-18 17 16,18-35-16,-1 18 15,19-18 1,34 0 0,19-18-16</inkml:trace>
  <inkml:trace contextRef="#ctx0" brushRef="#br0" timeOffset="-88904.312">21855 14182 0,'0'0'0,"17"-53"31,-17 35-16,0 36 17,0 17-17,-17 71 1,-1 53 0,-17-1-1,17-52 1,18-53-1,-18-18-15,18 1 16,-17-54 0,17-17-1</inkml:trace>
  <inkml:trace contextRef="#ctx0" brushRef="#br0" timeOffset="-88721.369">21872 14199 0,'0'-88'16,"0"53"-16,0 299 0,35-581 16,-70 493-16,141-423 15,-71 230-15,71-1 16,0 18 0,-35 35-1,-36-17 1</inkml:trace>
  <inkml:trace contextRef="#ctx0" brushRef="#br0" timeOffset="-88522.69">21890 14340 0,'-35'36'0,"70"-72"0,-88 89 15,35-35-15,18 0 16,18 17-1,88 0 1,0-35 0,17-17-1,-88-1-15</inkml:trace>
  <inkml:trace contextRef="#ctx0" brushRef="#br0" timeOffset="-88370.704">22437 14376 0,'17'17'31,"-17"36"-15,-17-35-16,-1 52 16,0 1-1,54-300-15,-89 493 16,35-264 0</inkml:trace>
  <inkml:trace contextRef="#ctx0" brushRef="#br0" timeOffset="-88205.614">22578 14217 0,'17'-18'15,"-34"36"-15,70-106 16,-53 52 0,0 54-1,17 53 1,1-1-1</inkml:trace>
  <inkml:trace contextRef="#ctx0" brushRef="#br0" timeOffset="-87905.483">22701 14534 0,'0'36'0,"0"-19"32,0-34-32,0-19 0,0 36 31,0-52-16,18-54 1,35 17 0,-36 72-16,72-18 15,16 52 1,-52 89 0,-35 0-1,-18-36 1,-18 19-1,-35-19 1</inkml:trace>
  <inkml:trace contextRef="#ctx0" brushRef="#br0" timeOffset="-87323.195">23566 14323 0,'0'0'0,"0"-88"16,-18 52-1,-17 19 1,-54 34 0,1 36-1,53-35-15,-18 70 16,53-17-1,53-18 1,18-53 0,-1-36-1,1-52 1,-18 0 0,-53 35-1,0 71 16,-53 34-15,17 72 0,1 35-1,17 35 1,-17-36 0,-18-34-1,0-36 1,0-53-1,0-35 1,1-35 0,34-18-1,18-17 1,35-54 0,53-35-1,36-17 16,-71 123-31</inkml:trace>
  <inkml:trace contextRef="#ctx0" brushRef="#br0" timeOffset="-86974.021">23865 14252 0,'0'-17'16,"18"17"-1,0-18 1,35 0 0,-18-17-1,-17 0 1,-18-1 0,-36 36-1,19 0-15,-54 0 16,-17 53 15,53 36-15,35 34-1,17-17 1,18-18 0,36-70-1,-18-18-15</inkml:trace>
  <inkml:trace contextRef="#ctx0" brushRef="#br0" timeOffset="-86691.151">24289 14252 0,'17'0'16,"-17"35"0,-70 1-16,123-107 15,-36 212-15,-17-35 16,0-71 15,-17-17-31,17 17 16,-18-35-1,18-53 1,18-35 0,17-18-1,18 1 1,0 16-1,-18 72-15</inkml:trace>
  <inkml:trace contextRef="#ctx0" brushRef="#br0" timeOffset="-86341.355">24747 14058 0,'0'0'0,"18"0"0,-18-17 15,-18 34 32,1 18-31,-1 89 0,0-71-16,-17 70 15,-18 71 1,0 0-1,0-53 1,0-35 0,36-35-1,-1-71 1,36-35 0,17-54-1,-17 54 1</inkml:trace>
  <inkml:trace contextRef="#ctx0" brushRef="#br0" timeOffset="-86092.64">24730 14217 0,'0'-71'0,"17"36"16,1-18-1,-53 300-15,141-511 16,-212 440-16,282-352 15,-105 228 1,-71 37 0,-36-1-1,-34-18 1,-18-17 0,35-53-1,17 0 1</inkml:trace>
  <inkml:trace contextRef="#ctx0" brushRef="#br0" timeOffset="-85759.706">25012 14146 0,'0'-17'16,"0"34"-16,35-52 15,-17 35 1,17 71-1,-17 17 1,-18 18 0,-18-36-1,0-17 1,1-53 0,17-17-1,0-1 1,0-35-1,0 18-15,35-71 16,0 35-16,18 1 31,0 17-15,-35 35-16,17 1 0</inkml:trace>
  <inkml:trace contextRef="#ctx0" brushRef="#br0" timeOffset="-85559.728">25647 14058 0,'0'0'16,"0"18"0,0-1-1,0 36 1,-18 36 0,1-19-1,-1-17 1,0-53-1,18-18 1</inkml:trace>
  <inkml:trace contextRef="#ctx0" brushRef="#br0" timeOffset="-85410.645">25700 14041 0,'35'-71'15,"-35"53"-15,18-17 16,-89 194-16,89-194 0,35-142 15,-53 160 1,17 17 0</inkml:trace>
  <inkml:trace contextRef="#ctx0" brushRef="#br0" timeOffset="-85045.11">25841 14252 0,'0'18'16,"0"-36"-16,-18 71 0,18-71 31,0 1-15,0-18 0,0-1-1,18 1-15,35-53 16,0 17-1,35 54 1,0 34 0,-17 54-1,-54 17 1,-17 18 0,-17-18-1,-19-17 1,1-36-1,18-53 1,-1 18 0</inkml:trace>
  <inkml:trace contextRef="#ctx0" brushRef="#br0" timeOffset="-84693.631">26529 13741 0,'0'0'0,"0"-36"16,35 36 31,-17 18-47,-1 35 15,-17-35-15,-35 87 16,-35 1 15,17 18-15,0 17 0,53-35-1,0-36 1,53-34-1,53-54 1</inkml:trace>
  <inkml:trace contextRef="#ctx0" brushRef="#br0" timeOffset="-84510.576">26635 14093 0,'0'0'0,"-18"-17"0,-35 17 15,53-18 1,53 18 0,53-35-1,-53 35 1</inkml:trace>
  <inkml:trace contextRef="#ctx0" brushRef="#br0" timeOffset="-84294.385">27040 13970 0,'106'-71'46,"-141"71"-30,17 0 0,1 0-16,-19 18 15,36 35-15,-17-106 0,-19 106 16,36-18 0,18 36-1,17 17 1,-52-17-1,-142-1 1,-35-70 0</inkml:trace>
  <inkml:trace contextRef="#ctx0" brushRef="#br0" timeOffset="-82531.607">20761 15487 0,'0'18'125,"-18"-18"-47,1 0 531,17-18-609,-18 18 16,18-18-16</inkml:trace>
  <inkml:trace contextRef="#ctx0" brushRef="#br0" timeOffset="-81882.888">20832 15540 0,'0'0'0,"0"17"15,17-17 32,1 0-31,17-35-1,18 0 1,-35-18 0,-18 35-1,17 1 1,-17-19-1,-35 19 1,-36 17 0,1 17-1,17 19 1,18 17 0,35 35-1,35 18 1,0 0-1,-17-1 1,-18-34 0,-18-18-1,1-36-15,-1-17 16,-35 0 0,18-17 15,-1-36-31,36-35 31,53-18-15,53-35-1,-18 53 1,-52 70-16</inkml:trace>
  <inkml:trace contextRef="#ctx0" brushRef="#br0" timeOffset="-81400.595">21237 15258 0,'0'0'0,"0"-18"0,0 0 16,0 1-1,0 34 48,18 19-48,-1-1 1,19 18 0,-19 35-1,1-53-15,17 36 16,-17-36-16,0 71 15,-18-18 1,-36-35 0,-17 18-1,-17-18 1,35-36-16,-89 36 16,54-35-1,34-1-15,-34 1 16,17 0-1,18-18 17</inkml:trace>
  <inkml:trace contextRef="#ctx0" brushRef="#br0" timeOffset="-77655.258">22278 15363 0,'-18'0'0,"1"0"0,-36 18 16,17-18 0,19 18-1,17-1 16,70-17-15,36-35 0,-18-18-1,-17-17 1,-53 17 0,-71 35-1,17 18-15,-87 0 16,-124 53-1,176-18 1,1 18 0,87 0-1,54 0 1,35-18 0,-53-35 15,-36 0-31,-69 18 31,-54 17-15,0 36-1,0-1 1,53 36 0,35-71-16,18 18 15,71 36 1,35-19-1,35-52 1,-18-18 0,-34-36-1</inkml:trace>
  <inkml:trace contextRef="#ctx0" brushRef="#br0" timeOffset="-77106.327">22525 15787 0,'-18'0'15,"1"0"1,-1 17 0,71-34-16,-124 52 0,54 18 15,-1-18 1,18-17 0,0-53 15,0-36-16,0 1 1,18 34-16,35-52 16,-1 53-1,19 70 1,-36 53 0,-17 18 15,-18-71-16,0 1-15,0-1 16,35-88 15,18-53-15,18-35 0,-18 70-1,-36 54-15,36-1 16,-35 18-16,17 71 15,-17 52 1,-18 1 0,-18-54-1,-17 18 1,17-70 0,18-53-1</inkml:trace>
  <inkml:trace contextRef="#ctx0" brushRef="#br0" timeOffset="-76506.735">23566 15275 0,'0'0'16,"0"-17"-16,-53-54 15,17 53 1,1 18 0,-18 36-1,36 17 1,-1 70 15,18-70-31,-35 123 16,17-34-1,-17-37 1,17-52 0,18-35-1,0-89 16,0 54-31,53-107 16,35 18 0,-35 71-1,35 70 1,-17 54 0,-36 16-1,-70 19 16,-36-89-15,1-17 0,-36-18-1,53-18 1,53-17 0</inkml:trace>
  <inkml:trace contextRef="#ctx0" brushRef="#br0" timeOffset="-76125.026">23865 15699 0,'0'0'15,"18"0"-15,35-18 16,-18 0-1,18-35 17,-53 36-32,18-19 15,-18-16 1,-53 34 0,-35 53-1,-1 53 1,54 18-1,35 0 1,71-35 0,17-18-1,18-36 1,-53-52 0</inkml:trace>
  <inkml:trace contextRef="#ctx0" brushRef="#br0" timeOffset="-73961.415">24536 15822 0,'0'-18'15,"17"1"1,-17-18 0,0-1-1,-35 19 1,-18-1-1,18 18-15,-36 18 16,36 17 0,0 35 15,52-17-15,36-17-1,53-36 1,-53-18-1,-35 0-15,35-52 16,17-71 0,18-36-1,-52 71 1,-36 54 0,0 34-16,0 36 31,-36 34-16,1 54 1,17 18 0,-17-1 15,18-17-31,17-53 31,17-18-15,54-35-1</inkml:trace>
  <inkml:trace contextRef="#ctx0" brushRef="#br0" timeOffset="-73412.687">25365 15628 0,'17'-18'16,"-34"36"-16,34-53 0,-17-1 15,-17 1 1,-19 35-16,-16-17 16,34-1-16,-88 18 15,35 35 1,-34 36 15,69 17-15,54 0-1,17-53-15,53 18 16,18-53 0,-35-17-1,17-89 1,0-35 0,0-18-1,-70 18 1,-18 106-1,-53 52 17,18 36-17,0 53 1,35-53 0,-18 35-1,0-35-15,1 71 16,-1-72-1,18 19 1,0-36 0,35-35-16</inkml:trace>
  <inkml:trace contextRef="#ctx0" brushRef="#br0" timeOffset="-73029.866">25700 15610 0,'17'0'31,"1"0"-31,17-17 16,1-19 15,-36-16-16,0 34 1,-18 0 0,0 18-16,-17 18 15,0 52 1,17 36 0,18-35-1,0 17 1,53-17-1,53-36 1,-18-53 0</inkml:trace>
  <inkml:trace contextRef="#ctx0" brushRef="#br0" timeOffset="-72481.321">26388 15540 0,'0'-18'16,"0"36"-16,0-89 16,-18 36-1,-17 17 1,-18 1 0,18 17-16,-36 0 15,18 53 1,18 0-1,35 52 1,18-16 0,34-54-1,1-17 1,18-54 15,-1-70-15,19-35-1,-1 18 1,-53-1 0,-17 36-1,-18 71-15,0-1 16,-18 71 15,-17 35-15,0 35-1,-18 36 1,0-18 0,35-70-1,0-36-15,1 18 32,17-35-32,0-36 15</inkml:trace>
  <inkml:trace contextRef="#ctx0" brushRef="#br0" timeOffset="-65541.599">27234 15346 0,'0'-18'31,"0"1"1,18 17-32,0 0 15,-1 17 1,-17 1 0,0 52-1,0 19 1,0-1-1,-17-71-15,17 19 16,0-19 0,0-52 15,17-53-15,36 0-1,-17-1 1,-1 54-1,-35 18 1,35-19 0,0 1-1</inkml:trace>
  <inkml:trace contextRef="#ctx0" brushRef="#br0" timeOffset="-65175.815">27587 15275 0,'0'18'32,"18"-18"-32,-1 0 15,1 0 1,17-35 0,1 17-1,-36 0 1,-36 1-1,1 34 1,0 19 15,0 17-15,35-18-16,0 71 16,35-1-1,35-34 1,-17-36-1,36-35 1,-19-35-16</inkml:trace>
  <inkml:trace contextRef="#ctx0" brushRef="#br0" timeOffset="-64843.273">28310 14958 0,'0'0'0,"0"-18"0,36-35 32,-1 18-17,-35 53 17,-18 17-17,-17 35 1,17-52-16,-17 53 15,17-36-15,-52 71 16,35-36 0,-18 54-1,53-1 1,0-52 0,35-18-1,-17-53-15,35-18 16</inkml:trace>
  <inkml:trace contextRef="#ctx0" brushRef="#br0" timeOffset="-64425.356">28769 15328 0,'53'-70'16,"-53"52"0,0 0-16,-18-17 15,-17 176-15,0-300 16,-36 177-1,-35 35 1,36 18 0,52-36-16,18 18 15,18-18-15,-1 0 16,1-17-16,35 0 16,18-36-1,-19-35 1,19-35-1,-36 17 1,-17 18 15,-53 106 1,35-17-32,-18 16 15,18 37 1,0-1-1,0-35 1,0-71 0</inkml:trace>
  <inkml:trace contextRef="#ctx0" brushRef="#br0" timeOffset="-64078.675">29263 14975 0,'0'-35'16,"0"70"-16,0-123 0,0 71 15,0 34 17,0 1-17,-18 35 1,18-18-16,-35 71 15,0-36 1,-36 54 0,36 17-1,35-35 1,0-18 0,18-88-16,34 18 15,19-71 1,0 0-1</inkml:trace>
  <inkml:trace contextRef="#ctx0" brushRef="#br0" timeOffset="-63910.63">29333 15275 0,'-52'-35'16,"-37"0"0,72 35-1,52 0 16,88 70-31,-175-140 16,87 52-16,18 0 16,-18 1-16</inkml:trace>
  <inkml:trace contextRef="#ctx0" brushRef="#br0" timeOffset="-63578.402">29527 15134 0,'0'18'0,"18"-18"16,17 0-16,1 0 15,17-18 1,-18 1 15,-35-1-15,-53 0-1,35 18-15,-70 0 16,35 36 0,-17 34-1,52 18 1,18 18 0,35-53-1,-17-35-15,17-18 16,0 0-1</inkml:trace>
  <inkml:trace contextRef="#ctx0" brushRef="#br0" timeOffset="-63079.095">30127 15081 0,'0'0'0,"0"-35"16,-70 17-1,-36 18 1,0 71 0,88-53-16,-17 34 15,17-16-15,18 52 16,36-53 0,17 0-1,17-35 1,18-52-1,18-37 1,18-34 0,-18-54-1,-36 19 17,-35 34-17,-35 71 1,-17 89-1,-19 69 1,-16 37 0,-19 34-1,-17-35 1,-18-17 0,35-36-1,36 0 1,35-70-1</inkml:trace>
  <inkml:trace contextRef="#ctx0" brushRef="#br0" timeOffset="-61048.722">20726 16863 0,'0'17'47,"-18"-17"-31,36-17 109,-1-1-125,1 0 16,0 1-16,-1-54 15,-17 36 1,0-18 15,-35 35-15,0 18-16,-54 0 15,1 53 1,35-17 0,36 52-1,34-18 1,54-17-1,-36-53-15,18 0 16,35 0 0,-17-70-1,-36-18 1,-17 17 0,-18 53 15,-35 71-31,-18 53 31,17 18-15,1-1-1,35-52 1,-18-1 0,1-35-1,17-17 1,0-36-1,35-52 1,0 35-16</inkml:trace>
  <inkml:trace contextRef="#ctx0" brushRef="#br0" timeOffset="-60599.583">21043 16510 0,'0'-71'16,"0"54"-16,0-18 31,0 193-15,0-193-16,-35-71 15,35 124-15,0 52 16,0-17 0,35 53-1,18 18 1,-18-1-1,1-35 1,-19-52 0,-17-1-16,0 0 15,-17 18 1,-19-18 0,-17-17-1,-17 35 1,-54 17 15,54-34-15,17-19-1,18 1 1,70-53 15,53-18-31</inkml:trace>
  <inkml:trace contextRef="#ctx0" brushRef="#br0" timeOffset="-60183.629">21643 16545 0,'-35'0'32,"17"0"-17,-17 18 1,17 35-1,0 35 1,-34 53 0,52-88-16,-36 53 15,19-53-15,-1 35 16,0 18 0,1-18 15,17-106-16,0-52 1</inkml:trace>
  <inkml:trace contextRef="#ctx0" brushRef="#br0" timeOffset="-60001.535">21555 16651 0,'17'-88'16,"-17"70"-16,-35 212 0,106-441 15,-124 406-15,123-335 0,36 140 16,0 36 0,-36 36-1,-52 17 1,-18-18 0</inkml:trace>
  <inkml:trace contextRef="#ctx0" brushRef="#br0" timeOffset="-59832.303">21502 16880 0,'-18'53'16,"18"-35"-1,0 35 1,53-35 0,35-1-1,-17-17 1,17-35-1</inkml:trace>
  <inkml:trace contextRef="#ctx0" brushRef="#br0" timeOffset="-58503.123">22260 16986 0,'18'-35'16,"-18"17"0,0-35-1,-35 18 1,17 17-1,-17 1-15,-53 17 16,-18 17 0,0 54-1,53-18 1,18 53 0,88-18-1,35-35 1,-53-53-16,36 0 15,17-53 1,-18-35 0,-17-36 15,-35 54-15,-18 52-1,-35 89 1,-1 17-1,36 18 1,0-71 0,18 18-1,35-35 1,-35-18-16</inkml:trace>
  <inkml:trace contextRef="#ctx0" brushRef="#br0" timeOffset="-58237.42">22772 16827 0,'0'-35'0,"0"18"15,-18-19 1,-17 248-16,35-441 16,53 334-16,-159-193 15,53 159 1,0 17-1,35-35-15,1 18 16,17 17 0,17-18-1,54-34 1,0-36 0,-18-36-1</inkml:trace>
  <inkml:trace contextRef="#ctx0" brushRef="#br0" timeOffset="-57887.148">22966 16933 0,'0'-17'16,"0"52"-16,0-53 0,17 1 47,1-1-32,0-17 1,-18-18 0,0 18-1,-18 35 1,-52 35 0,17 53-1,35-53-15,0 54 16,18 16-1,36-16 1,17-54 0,-1-35-1,-34-18 1</inkml:trace>
  <inkml:trace contextRef="#ctx0" brushRef="#br0" timeOffset="-48486.042">23248 17092 0,'0'0'0,"0"18"16,18-18 62,-1 0-63,1 0-15,0 0 16,70-18 0,-35 0-16</inkml:trace>
  <inkml:trace contextRef="#ctx0" brushRef="#br0" timeOffset="-48053.236">23936 16880 0,'0'0'0,"-18"0"16,18-17 15,36 17-15,-1 53 0,-17-18-1,-18 53 1,0-53-16,-36 36 15,19-36 1,-1-17 0,18-53 31,0 17-47,18-35 15,35-70 1,17 17-1,1 18 1,-18 35 0</inkml:trace>
  <inkml:trace contextRef="#ctx0" brushRef="#br0" timeOffset="-47687.134">24289 16810 0,'0'0'0,"35"17"15,-17-17 1,17 0 0,18-17-1,-36-1 1,36-17 0,-53 0-1,0-1 1,-35 36-1,-18 18 1,-17 53 0,34 34-1,36-16 1,18-1 0,17-18-1,1-34 1,34-36-1,-35 0-15,1-36 16</inkml:trace>
  <inkml:trace contextRef="#ctx0" brushRef="#br0" timeOffset="-47353.375">24977 16757 0,'0'-18'15,"0"36"-15,-18-71 16,0 35-16,1 1 16,-19 17-1,-16 53 1,-1 17 0,0 1-1,35-36-15,-35 71 16,53 0-1,53-36 1,0-34 0,35-19-1,18-52 17,-53 17-32,53-88 15</inkml:trace>
  <inkml:trace contextRef="#ctx0" brushRef="#br0" timeOffset="-47071.508">25259 16845 0,'-71'-70'32,"18"52"-17,18 36 1,-18 52 0,265-70-16,-477 106 15,265-18 1,18 0-1,35-35 1,-36-53-16,19 0 16,-19-17-16,19-19 15,34-69 1,-70-37 15,-17 37-15,-36 52-1,53 35-15</inkml:trace>
  <inkml:trace contextRef="#ctx0" brushRef="#br0" timeOffset="-46472.148">25806 16757 0,'0'0'0,"17"-35"16,-34-18-1,-36 53 1,-18 17 0,36 19-1,0 52 1,35-18 0,0-52-1,70 35 1,-35-53-1,18-35 1,0-71 0,-17 18-1,-36 35 1,0 35 0,-36 53-1,-17 71 1,18-18-1,-18 106 1,-17 0 0,52-141-16,-35 71 15,-17 52 1,-1-17 15,0-71-15,54-53-1,-36-52 1,35-107 0,18 54-1,36-71 1,52-36 0,53 19-1,-35 52 1</inkml:trace>
  <inkml:trace contextRef="#ctx0" brushRef="#br0" timeOffset="-46006.084">26141 16775 0,'0'0'0,"0"70"31,-18 1-15,-17-1 0,17-17-1,18-35 1,0-1 0,0-69-1,0-1 1,18-53-1,17-35 1,18 70 0,0 53-1,18 107 1,-19 34 0,-52 1-1,0-54 16,-17 18-15,-36-35 0,35-35-1,18-53 17</inkml:trace>
  <inkml:trace contextRef="#ctx0" brushRef="#br0" timeOffset="-45807.519">26635 16898 0,'0'0'16,"0"-18"-16,0 1 0,0 34 31,0 36-15,-18 0-1,-17 18 16,17-36-15,-17-35-16</inkml:trace>
  <inkml:trace contextRef="#ctx0" brushRef="#br0" timeOffset="-45657.182">26670 16651 0,'0'0'0,"0"-70"15,-35 17 1,17 35 0,18 0-1</inkml:trace>
  <inkml:trace contextRef="#ctx0" brushRef="#br0" timeOffset="-45272.897">27217 16351 0,'0'0'0,"0"-17"16,17-1 0,-17 36 15,0-1-16,0 1-15,0 17 16,-52 53 0,16 1-1,1-37-15,-36 90 16,18-1 0,36-53-1,17 0 1,35-17 15,71-71-15,-35-18-1,-1-35-15</inkml:trace>
  <inkml:trace contextRef="#ctx0" brushRef="#br0" timeOffset="-45124.703">27164 16792 0,'-35'-17'15,"-36"-36"1,71 35-16,0-17 16,106 158-16,-177-246 15,142 123 1,17-36 0</inkml:trace>
  <inkml:trace contextRef="#ctx0" brushRef="#br0" timeOffset="-44941.413">27499 16616 0,'18'0'32,"-36"0"-17,36 17 1,-18 19 0,0-1-16,0 36 15,-36 17 1,1-53-1</inkml:trace>
  <inkml:trace contextRef="#ctx0" brushRef="#br0" timeOffset="-44774.667">27605 16492 0,'0'0'0,"17"-35"0,-17-35 15,0 52 17,0 0-17,-17 18-15</inkml:trace>
  <inkml:trace contextRef="#ctx0" brushRef="#br0" timeOffset="-44425.255">27817 16510 0,'-18'0'16,"0"0"0,1 18-16,-19 35 15,1 35 1,35-53-16,0 53 15,53 18 17,0-53-17,17-88 1,-17-54 0,-35 1-1,0-70 1,-36 69-1,-17 72 1,-1-1 0</inkml:trace>
  <inkml:trace contextRef="#ctx0" brushRef="#br0" timeOffset="-43975.448">28205 16722 0,'0'17'0,"0"1"16,-18 0-1,0-1 1,1 1-1,17-36 17,0 1-32,17-36 15,1 35-15,52-88 16,19 18 0,-36 35-1,52 0 1,-34 88-1,0 107 17,-71-54-17,-53 53 1,-36-35 0,-16-36-1,34-34-15</inkml:trace>
  <inkml:trace contextRef="#ctx0" brushRef="#br0" timeOffset="-38934.685">20267 17939 0,'18'0'16,"-18"-18"46,17 18-30,-17 18 15,0-1-47,0 19 15,-17-1 1,-1 0-16,0 18 15,-34 35 1,16-17 0,1-18-1,17-36 1,18-34 31,36-1-32,34-52 1</inkml:trace>
  <inkml:trace contextRef="#ctx0" brushRef="#br0" timeOffset="-38534.382">20726 18009 0,'0'0'0,"35"-17"16,-35-19 0,0 19-1,0-1 1,-35 18 0,-36 18-1,18 70 1,0 18-1,53-36 1,36 19 15,34-54-15,-35-35-16,18 0 16,18-53-1,-18-53 1,-53 0-1,-35 53 1,-36 0 0,36 53-16,-36 0 15</inkml:trace>
  <inkml:trace contextRef="#ctx0" brushRef="#br0" timeOffset="-38002.916">21131 17745 0,'-17'0'0,"34"0"0,-70-36 15,36 19 1,-1 17-16,18 17 47,53 36-32,0 18 1,0-1 0,0 19-1,-36-72-15,19 54 16,17 17-1,-36-17 1,-17-36 15,0 0-15,-53 18 0,36-53-16,-54 53 15,18-18 1,-35 18-1,0-18 1,35-17 0,35-18-1,18-18 1,36-17 0</inkml:trace>
  <inkml:trace contextRef="#ctx0" brushRef="#br0" timeOffset="-31345.492">21784 17939 0,'0'0'0,"0"-18"0,0 0 15,-18-17 1,1 18 0,-1-1-1,18 36 17,0-1-17,0 1 1,0 17-16,-18 71 15,1 0 1,-1-36 0,-17 19-1,17-37 1,18-34 0,0-71 15</inkml:trace>
  <inkml:trace contextRef="#ctx0" brushRef="#br0" timeOffset="-31145.538">21484 17974 0,'0'-18'16,"0"36"-16,0-71 0,0 18 15,18-36 1,17 54-16,36-54 15,70 18 1,-35 53 0,-71 35-1,-35 54-15</inkml:trace>
  <inkml:trace contextRef="#ctx0" brushRef="#br0" timeOffset="-30979.548">21502 18292 0,'-35'35'15,"-1"0"1,36 0-16,18-17 16,52 0-1,-87-159-15,140 282 16,-17-141 0,0-36-1</inkml:trace>
  <inkml:trace contextRef="#ctx0" brushRef="#br0" timeOffset="-30425.213">22049 18327 0,'-18'35'16,"18"-17"0,-18 17-1,54-123-15,-72 194 16,36-89-1,0-34 1,0-1 0,0-17-1,18-53 1,53-36 0,-36 89 15,53 52-16,-35 72 1,-18-1 0,-35-35-1,0-36-15,0 1 16,0-71 15,35-35-15,36-36-1,-18 71 1,35 53 0,-70 18-16,52 53 15,-52-36-15,0 36 16,-1 34 0,-17-34 15,-17-18-16,34-71 17,1 1-32</inkml:trace>
  <inkml:trace contextRef="#ctx0" brushRef="#br0" timeOffset="-29682.687">22154 17762 0,'0'-17'16,"0"34"31,0 1-32,-17 0-15,-1 35 16,1-36-1,-36 36 1,35-18 0</inkml:trace>
  <inkml:trace contextRef="#ctx0" brushRef="#br0" timeOffset="-29016.409">23830 18239 0,'0'0'0,"-18"0"15,-17 17 1,0 19-1,0-19 1,-1 1 0,36-1-16,-17-17 15,17-17 32,17-18-47,19-54 16,52-34-1,-35 70 17,-18 18-32,36 17 15,-36 71 1,-17 53 0,-18 0-1,0-1 1,-18-69-1,18-19-15,0 19 16,18-36 0,34-18-1,1 0 1</inkml:trace>
  <inkml:trace contextRef="#ctx0" brushRef="#br0" timeOffset="-28699.911">24430 18168 0,'0'-35'16,"0"70"0,-35-53-1,-1 54 1,19-1-16,-1 18 16,0 53-1,18-71 1,53 0-1,0-52 1,18-36 0,-54 0-1,1-71 1,-18 89-16,0-18 16,-35 35-1,17 18 1</inkml:trace>
  <inkml:trace contextRef="#ctx0" brushRef="#br0" timeOffset="-28431.481">24906 17956 0,'-53'89'15,"106"-178"-15,-35-16 16,-1 52-1,-17 35 1,0 53 0,0-17-16,-17 105 15,-1-34 1,-35 52 0,18-18-1,0-35 1,17-52-1,18-19-15,-18-17 32</inkml:trace>
  <inkml:trace contextRef="#ctx0" brushRef="#br0" timeOffset="-28285.11">24818 18274 0,'18'-35'15,"-18"17"1,-18 71-16,53-106 0,-17 18 15,88 35 1,70-18 0,-17 18-1</inkml:trace>
  <inkml:trace contextRef="#ctx0" brushRef="#br0" timeOffset="-27867.459">25894 18168 0,'0'0'0,"0"18"46,0 17-30,0 18 0,-18 53-1,-17-53 1,35-18 0,0-53 15,0 1-16,0-1-15,18-17 0,35-53 16,35-18 15,-35 53-15,0 17 0,-1 36-16</inkml:trace>
  <inkml:trace contextRef="#ctx0" brushRef="#br0" timeOffset="-27569.613">26300 18133 0,'-36'-18'32,"1"18"-17,0 0 1,141 18-16,-248 35 16,125-36-16,-1 54 15,18 17 1,53-17-1,0-36 1,18-35 15,-19-71-15,-52 36-16,18-35 16,-36-19-1,-34 19 1,16 52-1</inkml:trace>
  <inkml:trace contextRef="#ctx0" brushRef="#br0" timeOffset="-27036.518">26846 17657 0,'0'0'0,"0"-18"0,0 0 15,-17 18 1,-1 0 0,-17 71-1,17 70 1,18-18-1,-53 54 1,0-54 0,0-35-1,36-52 1,17-54 15,0 0-31,17-52 16,19 35-16,34-36 15,36 0 1,0 71 0,-18 89 15,-70-36-15,-18 35-1,-71-18 1,-17-52-1,17-18 1,36 0 0,53-35-1</inkml:trace>
  <inkml:trace contextRef="#ctx0" brushRef="#br0" timeOffset="-26703.046">27323 18115 0,'-18'35'0,"36"-70"15,-1 0-15,-17 0 16,0 17 0,-53 36-1,36-1 1,-19 54 0,19-36-16,-1 18 15,18 53 1,35-53-1,1-53 1,17-18 0,-36 0-16,19-87 15,-36 34 1,-36-17 0,-52 53-1,35 35 1</inkml:trace>
  <inkml:trace contextRef="#ctx0" brushRef="#br0" timeOffset="-26304.487">27799 17568 0,'0'0'0,"0"-35"16,0 53 46,0-1-62,-18 19 0,-35 17 16,-17 70-1,34-17 1,-34 53 0,35-18-1,35-71 1,0-34 0,17 16-1,1-34-15,35 0 16,35-1-1,36-70 1,-54 1-16</inkml:trace>
  <inkml:trace contextRef="#ctx0" brushRef="#br0" timeOffset="-26152.408">27711 17939 0,'-71'-53'16,"18"18"-16,53 17 15,0 0 1,159 159-16,-300-282 16,194 124-16,0 158 0,-18-300 15</inkml:trace>
  <inkml:trace contextRef="#ctx0" brushRef="#br0" timeOffset="-23841.348">27693 17762 0,'0'-17'47,"18"17"47,-1 0-78,1 0-16,0 0 15,70 0 1,18 0 0,-53 0-1,-18 0 1,-53 0 62,1 0-78,-1 0 16,-35-18-16,0 18 15,0-18 1</inkml:trace>
  <inkml:trace contextRef="#ctx0" brushRef="#br0" timeOffset="180332.97">15028 13176 0,'0'0'0,"0"18"93,0 0-77,18-1 0,-18 1-16,18 17 15,17 36 1,-35-1-1,18 18 1,-18 1 0,0-37-1,0 1 1,0-35 0,0-36 15,0-17-16,0-53 17,0 70-32</inkml:trace>
  <inkml:trace contextRef="#ctx0" brushRef="#br0" timeOffset="180733.506">15275 13141 0,'0'18'78,"0"-1"-78,0 1 16,0 0-16,0 34 15,0 54 1,0-35 0,18-1-1,-18 1 1,18-18-1,-18-18 1,0-53 15,0-17-15</inkml:trace>
  <inkml:trace contextRef="#ctx0" brushRef="#br0" timeOffset="181282.266">15381 12876 0,'0'0'15,"-18"0"-15,1 0 16,17 18 0,0 0-1,53 35 1,35-1 0,-53-16-16,89 34 15,17 19 1,-18-19-1,1-17 17,-54 0-17,-17-18 1,-53 18 0,-35 0-1,-36 0 1,54-35-16,-54 34 15,-35 19 1,-17 0 0,-18 17-1,70-53 1,36-17 0,35-36-1,35 0 1</inkml:trace>
  <inkml:trace contextRef="#ctx0" brushRef="#br0" timeOffset="183039.159">16616 13106 0,'-18'0'32,"1"17"46,17-34 359,0-1-406,0 0 188,0 1-203,-18-1-1</inkml:trace>
  <inkml:trace contextRef="#ctx0" brushRef="#br0" timeOffset="183430.195">16651 12841 0,'0'0'0,"0"-18"31,-18 1-15,1 17 15,17 35-15,0 0-1,0 54 1,0-54-16,17 88 15,1 18 1,-18-17 0,0-36-1,-18-35 1,18-35 15,0-71 0,0 35-31</inkml:trace>
  <inkml:trace contextRef="#ctx0" brushRef="#br0" timeOffset="183826.974">16863 13053 0,'0'-18'0,"0"36"0,0-71 15,-18 53 1,-17 0 0,0 17-1,35 1-15,-36 17 32,1 18-17,35 0 1,-18 0-1,18 0 1,18-18 0,0 1-1,17-1 1,0 0 0,18-17-1,-18-1 1,1-17-1,-1-17 1</inkml:trace>
  <inkml:trace contextRef="#ctx0" brushRef="#br0" timeOffset="184228.61">17092 13229 0,'-18'0'0,"36"0"0,-53 0 16,17 35 0,18 1-1,0-19 1,0-34 15,0-19-15,0 19-16,-17-36 15,17-53 1,0 35 0,35 54-1,53 52 1,-17 36 0,17 17 15,-53-18-16,-17-17 1,-18-17 0,0-19-1,0-34 1</inkml:trace>
  <inkml:trace contextRef="#ctx0" brushRef="#br0" timeOffset="184626.86">17533 12982 0,'0'0'0,"-18"0"15,1 0 1,-1 0-1,18 18-15,-35 52 16,35 19 0,17-1-1,19-18 1,17-17 0,-18-53-1,-17-17-15,-1-19 16,19-87-1,-36-1 1,-53 54 0,17 52-1,-17 18 1,36 0 0</inkml:trace>
  <inkml:trace contextRef="#ctx0" brushRef="#br0" timeOffset="185191.784">17833 13053 0,'-18'0'31,"18"17"-31,-17 1 15,-1 35 1,18 0 0,18 17-1,-1-52-15,19 17 16,34-35 0,-17-17-1,0-71 16,-35-1-15,-1 19 0,-17 52-1,-17 36 1,-19 35 0,36 17-1,18 1 1,17-18-1,18-53 1,18-36 0,-36-34-1,-17-36 1,-18 18 0,-18 35-1,-35 53 16,0 0-15</inkml:trace>
  <inkml:trace contextRef="#ctx0" brushRef="#br0" timeOffset="185624.955">18362 12665 0,'0'-18'15,"-18"18"1,18-18 0,0 71 15,0-35-31,0 17 16,0 71-1,18 0 1,-18 17-1,0-52 1,0-36-16,0 36 16,18-54-16,-18 36 15,35-53 1,-17-17 0</inkml:trace>
  <inkml:trace contextRef="#ctx0" brushRef="#br0" timeOffset="186008.562">18574 13035 0,'0'0'0,"17"0"47,1 0-31,17 0-1,18-53 1,-53 18 0,0-18-1,-17 53 1,-19 0 0,19 0-16,-54 53 15,36 17 1,35 19-1,0-1 17,17-35-17,36-18 1,18-35 0,-36-18-16</inkml:trace>
  <inkml:trace contextRef="#ctx0" brushRef="#br0" timeOffset="186606.635">19121 12965 0,'0'-18'0,"0"36"0,0-71 16,0 35-1,-18 0 1,-35 18-1,-35 18 1,17 17 15,18 36-15,53 35 0,0-36-1,53-17 1,0-35-1,-35-36-15,52-35 16,19-53 0,-19-35-1,1 0 1,-54 35 0,-17 53-1,0 36 1,-35 17-1,17 17 17,1 36-17,-1 18 1,18 35 0,-18 35-1,18-35 1,0-18-1,0-35 1,18-36 0,0-34-1,-1-1-15</inkml:trace>
  <inkml:trace contextRef="#ctx0" brushRef="#br0" timeOffset="187222.311">19544 12859 0,'0'-18'15,"0"36"-15,0-54 16,-18 36 0,1 0-16,-36 36 15,17 17 1,19 17-1,17-17 1,35 0 0,0-53-1,1-18 1,17-35 0,-18-17-1,-35-1 1,0 54-1,-18 34 17,18 19-17,-17 34 1,17 71 0,0 36-1,0-1 1,0-52-1,0-89-15,0 106 16,-18-70 0,0-19-1,-35-34 1,0-36 0,36 18-16,-36-52 15,18-37 1,35-34-1,52-18 1,37-18 0,-54 106-1</inkml:trace>
  <inkml:trace contextRef="#ctx0" brushRef="#br0" timeOffset="187572.524">19879 12982 0,'-18'0'0,"18"-17"16,0-1 46,0 0-46,18 1-1,-18-1-15,0 0 16,0 1 0,-53 34 15,18 19-15,0 34-1,35 18 1,17 1-1,54-36 1,-18-53 0</inkml:trace>
  <inkml:trace contextRef="#ctx0" brushRef="#br0" timeOffset="188287.264">20990 12841 0,'0'0'0,"-17"0"15,-36 0 1,-35 18 0,35 35-1,53 17 1,35-17 0,53 0-1,-17-35 1,-36-36-1,-35 0-15,0-52 16,-71-18 0,-52-1-1,17 54 1,88 35 15,54 0-15,17 0-16</inkml:trace>
  <inkml:trace contextRef="#ctx0" brushRef="#br0" timeOffset="188671.726">21290 12771 0,'18'-18'16,"-71"36"-16,106-54 15,-71 72-15,53-125 16,-35 36-1,18-35 1,-18 35 0,-18 18-1,-17 35 1,0 35 15,-18 36-15,18 35-1,35 17 1,0 18 0,0-88-16,0 53 15,0 70 1,0-70 0,0-70-1,0-72 16</inkml:trace>
  <inkml:trace contextRef="#ctx0" brushRef="#br0" timeOffset="188803.596">21184 13000 0,'0'35'31,"0"-70"-31,36 17 16,34 1-1,36-19-15</inkml:trace>
  <inkml:trace contextRef="#ctx0" brushRef="#br0" timeOffset="189386.008">22031 12506 0,'0'0'0,"-18"0"16,1 0-1,-1 0 1,0 18 0,1 35-1,17-18-15,0 71 16,0 17 0,-18 18 15,0 0-16,-17-35 1,35-35 0,0-36-1,0-53 1,0-35 0,0-17-16</inkml:trace>
  <inkml:trace contextRef="#ctx0" brushRef="#br0" timeOffset="189652.523">22013 12524 0,'18'-71'16,"35"18"0,-141 282-16,264-458 15,-335 353 1,353-248-16,-123 159 15,-53-17-15,34 53 16,-52-1 0,-35 1-1,-71-1 1,-17-17 0,17 0-1,71-53 1</inkml:trace>
  <inkml:trace contextRef="#ctx0" brushRef="#br0" timeOffset="190017.918">22366 12823 0,'0'0'16,"18"0"-16,-1 0 31,-17 18-15,18 35-1,-18-35-15,0 17 16,0 18 0,0-36-1,0 1 1,-18-36-1,18-34 1,18-37 0,0 19-1,17 35 1,0-1 0,-17 36-1</inkml:trace>
  <inkml:trace contextRef="#ctx0" brushRef="#br0" timeOffset="190351.138">22754 12735 0,'0'-17'16,"-17"34"-16,34-17 0,-34-17 16,-1 34-1,-17 19 1,-1 16-1,1 1 1,53 0 0,35-17-1,0-36 1,-36 0-16,18-36 16,-35-34 15,0-18-31,0 35 31,-35 53-15,0 0-1</inkml:trace>
  <inkml:trace contextRef="#ctx0" brushRef="#br0" timeOffset="190950.79">23177 12629 0,'-17'0'0,"34"0"0,-87 0 16,-1 36-1,18 17 1,53 17 15,18-17-15,35-35-1,0-18 1,-18-36 0,0-34-1,-35 17 1,0 18-1,-17 52 1,17 19 0,-18 52-1,18 18 1,0 35 0,-17 18-1,17-1 1,-18-52-1,0-35 17,1-54-17,-1-52 1,-17-18 0,35-53-1,0 71-15,17-106 16,54 17-1,-1 19 1,1 34 0</inkml:trace>
  <inkml:trace contextRef="#ctx0" brushRef="#br0" timeOffset="191317.592">23495 12735 0,'0'18'15,"0"0"1,18-1 0,-18 54-1,0-1 1,-18 1-1,-17-18 1,17-53 0,18-18-1,0-35 1,18-17 0,35-36-1,35 18 1,-35 17-1,-53 36 17</inkml:trace>
  <inkml:trace contextRef="#ctx0" brushRef="#br0" timeOffset="191814.822">24042 12753 0,'0'0'0,"0"-18"16,0 1 0,0-1-1,0 0-15,-35 18 16,-18 0 15,35 0-31,-53 18 16,1 17-1,35 53 1,35-35 0,35 18-1,35-36 1,1-35-1,-18-35 1,0-18 0,-18-35-1,-17 53 1,-18 52 0,-18 18-1,18 36 1,35-18-1,-17-18 1</inkml:trace>
  <inkml:trace contextRef="#ctx0" brushRef="#br0" timeOffset="192414.134">24377 12929 0,'-18'0'16,"1"0"31,17-17-16,0-1-31,0-35 15,17-17 1,36 17 0,0 35 15,-18 36-15,-17-18-16,17 53 15,-17-1 1,-18 1-1,0-35 1,18-36 15,-1-35-15,36-17 0,0 17-1,-18 53 1,18 18-1,-35 35 1,-18-18-16,0 0 31,0-17-31,0 52 16,0-34 0,-35-1-1,-1-35 1,19-18-16</inkml:trace>
  <inkml:trace contextRef="#ctx0" brushRef="#br0" timeOffset="193062.557">25082 12806 0,'-17'35'16,"-1"-17"-16,1 17 15,-1-35 17,18 18-17,-18-36 1,18 0-1,0-35 1,0-17 0,36-1-1,-1 18 1,35 71 0,1 17-1,-53 1-15,17 17 16,-17-1-1,-18-16 1,0-54 15,17-35 1,36-17-17,18-19 1,-1 37-1,1 52 1,-18 52 0,-36 19-1,-17-53-15,0 70 16,-17-35 0,-19 17-1,19-34 1,-1-36-1,18-18 1</inkml:trace>
  <inkml:trace contextRef="#ctx0" brushRef="#br0" timeOffset="193280.388">25894 12629 0,'0'18'31,"0"0"-15,0 35-1,-35 0 1,17-1 0,0-16-1,1-36 1</inkml:trace>
  <inkml:trace contextRef="#ctx0" brushRef="#br0" timeOffset="193440.265">25859 12488 0,'0'-17'15,"0"34"-15,0-105 16,0 53-1</inkml:trace>
  <inkml:trace contextRef="#ctx0" brushRef="#br0" timeOffset="193845.081">26088 12753 0,'0'0'0,"0"18"0,0-1 15,-18-17 17,18-17-17,0-36 1,18 0-1,17-35 1,18-1 0,35 54-1,0 53 1,-17 52 0,-36 18-1,-35 1 1,-35-1-1,0-53 1,35-17 0</inkml:trace>
  <inkml:trace contextRef="#ctx0" brushRef="#br0" timeOffset="194461.671">26882 12506 0,'0'0'16,"-18"0"-16,-17-35 15,17 35-15,-17 0 16,-53 17 0,52 19-1,19-19-15,17 54 16,35-18-1,0-18 1,36-35 0,-1-18-1,19-52 1,-54-1 0,-18 1 15,-17 34-16,0 54 1,-17 17 0,-1-17-16,-35 53 15,18 34 1,-18 1 0,18 35-1,0 18 1,-1 0-1,1-36 1,0-52 0,17-54-1,-17-34 1,17-71 0,18-53 15,88-71-16,18 106 1,0 18 0,-18 53-16</inkml:trace>
  <inkml:trace contextRef="#ctx0" brushRef="#br0" timeOffset="195475.835">27499 12612 0,'0'0'0,"0"17"78,0 1-62,-18 0-16,18 35 16,-17 0-1,-1-18 1,18-53 31,0 1-32,18-1-15</inkml:trace>
  <inkml:trace contextRef="#ctx0" brushRef="#br0" timeOffset="195603.331">27587 12330 0,'0'-18'15,"0"-35"1,0 124-16</inkml:trace>
  <inkml:trace contextRef="#ctx0" brushRef="#br0" timeOffset="195975.032">27764 12400 0,'0'18'31,"0"-1"-15,-18-17-1,18 18-15,-18 17 16,1 18-1,17-17 1,0 16 0,53 1-1,-18-35 1,-35 17 0,-35-35-1,-1 18 16,-17-18-31,0 18 32,1-18-17,52-18-15</inkml:trace>
  <inkml:trace contextRef="#ctx0" brushRef="#br0" timeOffset="196856.878">28487 12665 0,'0'0'0,"0"35"32,17-35-17,1 0 1,17-35 0,18-53-1,-17-18 1,-19 70-16,-17-52 15,-53 53 1,-35 35 0,18 35-1,34 0 1,54 18 0,88 0-1,-18-17 1,-35-36-1,-36 0 17,-17 35-17,0 0 1,0 0 0,0 1-1,0-1 1,0-17-1,18-1 1,0 1 0,35-18-1,0 0 1,-18-35 0,18-1-1,-18-34 1,0-1-1,-35 1 1,0 17 15,-35 53 1,0 70-17,35 1 1,0 17-1,0-70-15,0 17 16,53 18 0,-18-35-1,18-36 1</inkml:trace>
  <inkml:trace contextRef="#ctx0" brushRef="#br0" timeOffset="197440.506">29422 12435 0,'0'-17'0,"0"34"0,-18-52 15,0 17 1,-17 18 0,17 0-16,-34 18 15,-1 53 1,53-1-1,0-17 1,35-18 0,18-35-1,-18-17 1,18-54 0,-18 1-1,-17 34 1,-53 72 15,-18 34-15,17 18 15,1 18-15,0 18-1,35-1 1,0 18-1,0-35 1,18-35 0,-1-71-1,1 0-15,17-18 16,53-52 0,36-54-1,17 1 1,-18-1-1,-87 71 1</inkml:trace>
  <inkml:trace contextRef="#ctx0" brushRef="#br0" timeOffset="198004.993">29863 12453 0,'0'0'0,"-18"0"0,0 0 15,1 0 1,-1 0 0,-17 18-1,17-1-15,-17 36 16,35 0-1,0 18 1,35-18 0,0-18 15,36-35-15,-36 0-16,36-35 15,-1-54 1,-17 19-1,0-18 1,-53 35 0,0 35-1,-17 53 17,-1 18-17,18 36 1,0-19-1,18-17 1,-1-35-16,18 17 16,18-35 15,18 0-15,-36-35-16</inkml:trace>
  <inkml:trace contextRef="#ctx0" brushRef="#br0" timeOffset="198188.583">30462 12541 0,'36'-70'31,"-36"52"-15,-18 36-1,-17 35 1,52-36-16,-52 19 16,17 34-1,1-35 1,17-17-1</inkml:trace>
  <inkml:trace contextRef="#ctx0" brushRef="#br0" timeOffset="198340.465">30498 12241 0,'-18'-17'15,"36"34"-15,-71-87 16,53 52 0</inkml:trace>
  <inkml:trace contextRef="#ctx0" brushRef="#br0" timeOffset="198687.395">30639 12347 0,'0'0'0,"0"18"0,35 35 15,0 17 17,-17 1-17,-18-18 1,0-36-1,-18 19 1,1-36-16,17-18 31,0-17-15,0-36 0,35-35-1,18 18 1,-18 18-1,-17 52 1</inkml:trace>
  <inkml:trace contextRef="#ctx0" brushRef="#br0" timeOffset="199072.284">31133 12453 0,'17'0'16,"1"-18"15,0 1-31,-1-19 16,1 1-1,-18 18-15,0-1 16,-53 18-1,0 18 1,0-1 0,0 71-1,36-35 1,17-35 0,17 53-1,36-19 1,53-34-1,0-18 1,-53 0-16</inkml:trace>
  <inkml:trace contextRef="#ctx0" brushRef="#br0" timeOffset="199602.916">31838 12365 0,'0'-18'0,"-88"-35"31,17 53-15,36 0-16,229 71 0,-405-124 16,158 88-16,0 36 15,35 17 1,36 0 0,17-35 15,0-35-16,36-18 1,-1-36 0,1-34-1,-18-71 1,17-18 0,1-17-1,-53 140-15,-1-69 16,-17 69-1,0 19 1,-17 17 0,-19 123-1,19-17 1,-19 70 0,1 36 15,17-89-16,18-52 1,-17 0 0,-18-36-1,17-35-15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5:30:38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988 952 0,'0'-17'32,"0"-1"-17,-18 18 79,18 18-94,0-1 16,0 1-16,-18 53 15,-17 35 1,0 35-1,17-106-15,1 106 16,17-53 0,0-17-1,35-71 17,35-71-1,1-52-16,0 17 1,-54 53 0,1 35-1,-18 36 1,0 0 0,0 52-1,0-52-15,0 52 16,0 1-1,35-36 1,18-17 0,18-53-1,-18-36 1,-36 36-16,18-36 16,-35-88 15,0 36-16,-35 35 1,-18 70 0,18 36-1,0-1 1,35 1-16</inkml:trace>
  <inkml:trace contextRef="#ctx0" brushRef="#br0" timeOffset="616.344">1552 811 0,'0'0'0,"0"-17"0,-17-1 31,-1 18 1,18 18-32,0 17 15,0 53 1,0 18 0,0 35-1,0-53 1,0-35-16,0 71 15,-18-36 1,18-53 0,0-17-1,0-36 1,0-52 0,18 34-16,52-87 15,-34 35 16,34 17-15,-17 54 0,18 17-1,-1 70 1,1 71 0,-71-53-1,-18-17 1,-17-1-1,17-34 1,18-54 15,0 0-31,0-17 16</inkml:trace>
  <inkml:trace contextRef="#ctx0" brushRef="#br0" timeOffset="1015.768">2117 1341 0,'0'-18'15,"17"18"1,1-18 0,17 1-1,0-19 1,-35 19-16,18-19 15,-18-34 1,0 52 0,-35 18-1,0 18 1,-18 52 0,17 1-1,19-36-15,17 36 16,0-54-16,0 89 31,35-35-15,0-18-1,1-18 1,16-35 0,-16-35-16</inkml:trace>
  <inkml:trace contextRef="#ctx0" brushRef="#br0" timeOffset="1367.497">2469 1517 0,'0'0'0,"0"18"15,0-36 48,0-17-63,0-54 31,0-34-15,36 35-1,-1 53 1,18 70 0,0 53-1,0 0 1,-36 18-1,-17-18 1,0-53-16,-35 18 16,17-35-1,-17-18 1</inkml:trace>
  <inkml:trace contextRef="#ctx0" brushRef="#br0" timeOffset="2513.236">3634 1147 0,'0'-36'16,"-18"36"-1,0 0 1,-17 0 0,0 36-1,-1 52 1,1 35 0,35-17-1,35-35 1,18-36-1,0-35 1,18-53 15,-18-35-31,0-18 32,-36 35-17,-17 89 1,0 17-1,0 36 1,36 17 0,17-35-1,17-18 1,-17-35 0,18-53-1,-36-35 1,-18-35-1,-17 17 1,0 71 0,-17-1-1,-1 19-15,-52 17 16,-1 17 0,71 1-16</inkml:trace>
  <inkml:trace contextRef="#ctx0" brushRef="#br0" timeOffset="2879.279">4286 1235 0,'18'0'31,"0"-18"-16,-18 0 1,17 1-16,1-54 16,-18 18-1,0 36 17,-35 17-17,-18 53 1,17 17-1,36 18 1,18 1 0,53-37-1,17-34 1,-53-18-16,-17-18 0</inkml:trace>
  <inkml:trace contextRef="#ctx0" brushRef="#br0" timeOffset="3728.644">5592 1041 0,'0'0'0,"0"-18"16,0 0-1,0 1 1,-18-1 0,-17 0-1,-18 18 17,35 0-32,-17 18 15,17 0-15,-35 17 16,36 18-1,52 18 1,35-1 0,19 1-1,-36-36 1,-53-17-16,17 17 16,-17-18-1,-53 1 1,-35-18-1,17 0 1,19-18 0,34-17-1</inkml:trace>
  <inkml:trace contextRef="#ctx0" brushRef="#br0" timeOffset="4160.327">5803 670 0,'0'0'0,"0"-17"0,0 34 62,0 1-62,0 35 16,0 0-1,0 35 1,0 0 15,-17-17-15,17 17-1,0 0 1,17-17 0,1-36-1,17-17 1,0-18 0,-17-18-16,35-35 15,-35 18 1</inkml:trace>
  <inkml:trace contextRef="#ctx0" brushRef="#br0" timeOffset="4326.934">5838 1023 0,'0'0'0,"-17"0"0,-1-18 31,18 1-15,53-1-1,18-17 1,-18 17-16</inkml:trace>
  <inkml:trace contextRef="#ctx0" brushRef="#br0" timeOffset="4775.892">6297 900 0,'-18'0'16,"1"0"0,-1 0-16,1 0 15,-19 0-15,-34 35 16,34 18 0,19 35 15,17-17-16,35-36 1,-17-18-16,52 1 16,1-36-1,-18-34 1,-36-19 0,1-35-1,-18 88 1,-18 18-1,1 53 1,17 0 0,0 18-1,53-18 1,-36-53 0,1 17-16,0-17 15</inkml:trace>
  <inkml:trace contextRef="#ctx0" brushRef="#br0" timeOffset="5092.24">6685 952 0,'0'0'0,"0"-17"16,0 34 0,18 1-1,-1 35 1,1 0-1,-18 18 1,0-36 0,0-18-1,0-34 17,0-1-32,0-52 15,0-19 16,18 1-15,-18 71-16,35-54 16,-35 53-16</inkml:trace>
  <inkml:trace contextRef="#ctx0" brushRef="#br0" timeOffset="5492.02">7073 582 0,'0'0'0,"0"-18"0,18 18 47,-18 18-32,17 35 1,-17 18 0,0 17-1,0 18 1,-17-1 0,-1-69-16,18 70 15,0-36 1,35 1-1,1-54 1,17-34 0,-18-19-1,35-52 1</inkml:trace>
  <inkml:trace contextRef="#ctx0" brushRef="#br0" timeOffset="5674.98">7038 935 0,'0'0'0,"-18"0"15,18-18 1,71 1 0,52-19-1,-52 19 1,-54-1-16</inkml:trace>
  <inkml:trace contextRef="#ctx0" brushRef="#br0" timeOffset="7188.871">8467 1023 0,'0'0'16,"0"18"31,0-1-32,-18 1-15,18 53 16,-18 17 0,1 0-1,17-35 1,0-71 15,0 1-31,0-1 0,17-106 16,19-52-1,34-36 1,1 1 0,-54 158 15,19 70-16,-19 19 1,36 52 0,-17 35-1,-1 18 1,0-17 0,-35-18-1,0-18 1,0-70-16,0-1 15</inkml:trace>
  <inkml:trace contextRef="#ctx0" brushRef="#br0" timeOffset="7388.939">8520 1058 0,'0'0'15,"-18"0"-15,-17 0 0,17 0 16,36-17 15,52-1-15,-52 18-16,88-18 16,-36 18-16</inkml:trace>
  <inkml:trace contextRef="#ctx0" brushRef="#br0" timeOffset="7837.671">8978 952 0,'0'-17'31,"-17"17"-31,-1 0 16,0 35-1,18 18 1,0-35-16,0 35 15,36 35 1,-1-53 15,35-35-15,-17-35 0,0-36-1,-18-17 1,-17 53-16,-18-18 15,0 35-15,0-17 16,0 17 0,0 54-1,-18 16 1,1 19 0,17 0-1,0 17 1,0-18-1,0-34 1,17-19 0</inkml:trace>
  <inkml:trace contextRef="#ctx0" brushRef="#br0" timeOffset="8237.094">9507 529 0,'0'0'0,"-35"-17"15,35-1 1,-18 0 0,18 36-1,0 35 1,0 0-1,0 35 1,0-53 0,0 53-1,-17 1 1,17-1 0,0 0-1,0-17 1,17-1-1,19-52 1,34-36 0,1-35-1,-54 18-15</inkml:trace>
  <inkml:trace contextRef="#ctx0" brushRef="#br0" timeOffset="8404.333">9543 882 0,'0'0'0,"-18"0"16,-17 0-16,-1 0 31,54-18 1,35 1-17,-35-1-15</inkml:trace>
  <inkml:trace contextRef="#ctx0" brushRef="#br0" timeOffset="8753.677">9719 741 0,'0'17'16,"0"1"-1,-18 0-15,1 52 16,-1 1-1,18 17 1,18-35 0,35 0-1,-36-53 1,36 0 0,18-18-1,-36-52 1,0-19-1,-35 1 1,-35 0 0,17 70-16,-52 1 15,-18 17 1,35 35 0</inkml:trace>
  <inkml:trace contextRef="#ctx0" brushRef="#br0" timeOffset="9750.949">10089 829 0,'0'18'47,"0"-1"-47,0 1 16,0 17-1,0-17-15,0 17 16,0 0-1,0-17 1,0 0 0,0-36 202,-17 0-218,17 1 16,0-1 0,0 0-16,0-17 15,0 18-15,17-54 32,36 0-17,0 19 1,18 52-1,-54 0-15,19 52 16,-19-34-16,1 70 16,-18 0-1,0-35 1,0-17 0,0-72 15,0 19-31,18-19 15,-1 19-15,19-71 16,-1 17 0,18 18-1,0 71 1,-53-1 0,17 19-1,1 70 1,-18-36-1,-18-17 1,1-18 0,-1-17-1,0-18 1,1-35 0</inkml:trace>
  <inkml:trace contextRef="#ctx0" brushRef="#br0" timeOffset="10267.21">10918 794 0,'0'0'16,"0"-18"-1,-35-17 1,0 17 0,-18 18-1,0 0 1,18 53 0,0 18-1,35-1 1,0 1-1,17-54-15,36 19 16,18-36 0,-18-36-1,-18-34 1,0 17 0,-35 0 15,0 106 0,-18 0-15,18 0-1,0 17 1,18-52 0,0 0-1</inkml:trace>
  <inkml:trace contextRef="#ctx0" brushRef="#br0" timeOffset="10682.89">11254 388 0,'0'0'0,"0"-18"16,0 36 0,0 0-1,0 35 1,0 17 0,0 36-1,-36 0 1,19 0-1,-19-1 1,36-16 0,0-1-1,0-35 1,18-18 0,35-17-1,0-71 1,-35 35-1</inkml:trace>
  <inkml:trace contextRef="#ctx0" brushRef="#br0" timeOffset="10866.446">11130 864 0,'0'0'0,"-18"0"16,1 0-16,70 0 31,17-17-15,19-1-1,-37 0 1</inkml:trace>
  <inkml:trace contextRef="#ctx0" brushRef="#br0" timeOffset="11032.919">11536 758 0,'0'0'15,"17"18"17,-17 17-17,0 18 1,0-35-16,0 17 16,0-17-16,0 17 15,-17-17-15</inkml:trace>
  <inkml:trace contextRef="#ctx0" brushRef="#br0" timeOffset="11198.452">11606 582 0,'0'0'0,"0"-35"0,0-18 15,-35 35 16,0 18-15,35 18-16</inkml:trace>
  <inkml:trace contextRef="#ctx0" brushRef="#br0" timeOffset="11598.228">11942 706 0,'-18'0'31,"0"0"-15,1 0-16,-1 17 16,-35 18-1,18 36 1,17-53-1,18 52 1,0 1 0,35-18-1,18-36 1,36-34 0,-54-36-1,-35-35 1,0-36-1,-18 54 1,-17 52 0,17 0-16,1 18 15</inkml:trace>
  <inkml:trace contextRef="#ctx0" brushRef="#br0" timeOffset="11982.087">12047 970 0,'0'0'0,"18"0"16,0 0 0,-18-18-16,0-17 15,0-35 1,0-19-1,0 1 1,53 18 0,-18 87-1,35 36 1,19 53 0,-54-18-1,-35 0 1,-18-17 15,-17-36-15,-18 1-1,18-36-15</inkml:trace>
  <inkml:trace contextRef="#ctx0" brushRef="#br0" timeOffset="12414.291">12629 564 0,'0'0'0,"-52"-52"31,34-1-15,53 0-1,36 35 1,17 36-1,-35 35 1,-18 0 0,-35-1-1,0-34-15,-53 53 16,-17-1 0,17 1-1,17-18 1</inkml:trace>
  <inkml:trace contextRef="#ctx0" brushRef="#br0" timeOffset="12563.311">12594 970 0,'0'35'0,"0"-70"16,0 88-16,0 0 15,35 0 1,-17-18 0,0-17-1,-1-18 1,1 0-1,0-35 1</inkml:trace>
  <inkml:trace contextRef="#ctx0" brushRef="#br0" timeOffset="43265.615">441 2558 0,'-18'0'16,"36"0"62,0 0-63,17 0-15,18 0 16,70-18 0,18 0-1,-35 18 1,-35 0 0,-36 0-1,-17 0 1,-18-17 15,-18-1 0,0 18-15,1-18 0,17 1-16</inkml:trace>
  <inkml:trace contextRef="#ctx0" brushRef="#br0" timeOffset="43980.919">829 2222 0,'-18'0'16,"36"18"46,0-18-46,-1 18-16,19-1 15,16 19 1,-16-19-16,17 19 16,-36-19-16,36 19 15,-35-36-15,52 52 16,-34-52-1,-1 18 17,-17-18-17,-18-18 1,0 1 15,-18 17-15,0 0-1,1 0 1,-1 35 0,-17 36-1,0 17 1,-18 18 0,0-1-1,0-16 1,17-54-1,19-17 1,17-36 15,0 0-31</inkml:trace>
  <inkml:trace contextRef="#ctx0" brushRef="#br0" timeOffset="49787.947">1958 2417 0,'0'0'0,"0"-18"16,0 0-16,0 1 15,-18-1 1,1 18 15,-1 0-15,18 18 0,-18-1-16,-17 54 15,17 17 1,-17 71-1,35-36 1,18-35 0,17-35-1,-17-53-15,35 0 16,17-70 0,18-18-1,-52 35 1,-19 35-1,-17 53 32,0-17-47,0 17 16,53 18 0,18-18-1,-1-17 1,19-53-1,-72 17-15,36-17 16,-35-142 0,-54 19-1,-34 34 1,-18 54 0,17 70-1,53 0 1</inkml:trace>
  <inkml:trace contextRef="#ctx0" brushRef="#br0" timeOffset="50320.024">2681 2134 0,'0'-17'0,"-18"17"47,18 35-31,0 71 0,18-18-1,17 53 1,-35 0-1,0-35 1,0-35 0,0-54 15,0-34-15,36-89-1,-1-18 1,35 1-1,-17 88 1,-17 52 0,34 89-1,-34 0 1,-36 0 0,0-36-1,0-52-15,0-1 16,0-17-1,35-35 1</inkml:trace>
  <inkml:trace contextRef="#ctx0" brushRef="#br0" timeOffset="50686.237">3334 2558 0,'17'0'47,"1"0"-32,0-18 1,17-17 0,-35 17-16,0-35 15,0 36-15,-35-36 16,-1 35-1,-52 36 1,18 35 0,34 35-1,54 0 17,17 0-17,36-17 1,17-18-1,-17-36 1</inkml:trace>
  <inkml:trace contextRef="#ctx0" brushRef="#br0" timeOffset="51035.303">3669 2769 0,'0'0'0,"0"-17"0,0-1 16,0-35-1,-18-35 1,18-36 0,18 36-1,52 35 1,36 53 15,0 53-15,-71-17-16,1 16 15,-1-16-15,-17 70 16,-18-1 0,0-34-1,-36-18 1,1 0 0</inkml:trace>
  <inkml:trace contextRef="#ctx0" brushRef="#br0" timeOffset="52467.286">5203 2417 0,'0'0'0,"18"0"16,0 0 15,-18-18-15,0 0-16,0 1 15,-18-19 1,-35 36 0,-35 0 15,-18 36-16,18 52 1,35 18 0,53-18-1,71 0 1,34-53 0,1-35-1,-70-17-15,16-19 16,-34 1-16,35-88 15,-35 34 1,-18 37 0,-18 104 15,18 19-15,0 17-1,35-17 16,18-18-15,18-53 0,-18-18-16</inkml:trace>
  <inkml:trace contextRef="#ctx0" brushRef="#br0" timeOffset="52817.107">5680 2381 0,'0'0'15,"0"-17"-15,-18-19 16,18 19 0,-18 17-1,1 17 1,17 54 0,0 35-1,0 35 16,0 35-15,0-17 0,0-18-1,0-35 1,-18-36 0,18-52-1,-35-18 1,0-53-1,35 36-15,0-54 16</inkml:trace>
  <inkml:trace contextRef="#ctx0" brushRef="#br0" timeOffset="53084.197">5680 2399 0,'0'0'16,"0"-53"-16,17 18 31,19 35-15,-1 17-1,0 36 1,-17-17-16,-1 16 16,-17 54-1,-35-35 1,-18-1-1,-17-17 1,34-53 0</inkml:trace>
  <inkml:trace contextRef="#ctx0" brushRef="#br0" timeOffset="53448.247">6068 2346 0,'0'0'0,"0"-35"15,0-1 1,-18 36 0,0 0-1,18 53 1,0 36-1,0 52 1,18-106-16,0 124 16,-18-71-1,17 35 1,-17-17 0,18-53-1,-18-35 1,-18-18 15,18-36-31</inkml:trace>
  <inkml:trace contextRef="#ctx0" brushRef="#br0" timeOffset="53698.828">6103 2364 0,'0'0'0,"0"-18"0,0-17 15,35 35 1,54 0 0,-19 35-1,-17 18 1,-53 35 0,-18-53-16,-70 54 15,18-19 1,-1-17 15,53-53-31</inkml:trace>
  <inkml:trace contextRef="#ctx0" brushRef="#br0" timeOffset="54164.174">6473 1993 0,'0'0'0,"0"-17"0,-17-1 15,17 36 48,0-1-63,0 1 15,0 52 1,-18 19 0,1-1-1,17 35 1,0 18-1,0-17 1,0-89-16,35 36 16,-18-18-1,36-36 1,18-17 0,-1-53-1,19-53 1</inkml:trace>
  <inkml:trace contextRef="#ctx0" brushRef="#br0" timeOffset="54330.986">6879 2469 0,'18'-35'16,"-36"70"-16,36-87 0,-18 34 15,0 0 1,-35 54 0,17 34-1,18 1 1,0-18-1,0-36 1</inkml:trace>
  <inkml:trace contextRef="#ctx0" brushRef="#br0" timeOffset="54480.185">6914 2205 0,'0'0'0,"0"-18"0,0 1 0,-17-19 15,-1 36 17,1 0-17</inkml:trace>
  <inkml:trace contextRef="#ctx0" brushRef="#br0" timeOffset="54846.016">7408 2275 0,'0'0'0,"0"-17"16,0-1-1,-35 0 1,35 1-16,-35 17 15,-18 0 1,0 17 15,18 36-15,17 36 0,18-1-1,35 18 1,-17-89-16,52 36 15,1-35 1,-18-36 0,-35 1-16</inkml:trace>
  <inkml:trace contextRef="#ctx0" brushRef="#br0" timeOffset="55278.857">7796 2258 0,'0'0'0,"0"-18"0,-35-17 16,0 35 15,17 0-31,-35 17 16,18 1 0,-18 35-1,35 18 1,18 17-1,36-35 1,-1-36-16,18-17 16,17-17-1,1-54 1,-36-17 0,-35 35-1,0 18 1,-35 35-1,17 17-15,18 19 16,0-19-16,0 72 16,36 16 15,-19-52-15,19-35-1</inkml:trace>
  <inkml:trace contextRef="#ctx0" brushRef="#br0" timeOffset="55645.333">8308 1905 0,'0'0'0,"-35"-35"16,17 35-1,0-18 1,18 36 15,-17 52-31,-1 1 32,-17 35-17,35-18 1,0 35-1,35-17 1,0-18 0,18-35-1,0-53 1,0-35 0,-35 17-16</inkml:trace>
  <inkml:trace contextRef="#ctx0" brushRef="#br0" timeOffset="55813.788">8255 2187 0,'0'0'0,"-71"0"32,89 0-17,0-17 1,88 17-1,17-18 1,-88 0-16</inkml:trace>
  <inkml:trace contextRef="#ctx0" brushRef="#br0" timeOffset="55994.898">8696 2117 0,'0'0'16,"0"17"15,0 19-15,0-1-1,-18-18-15,18 36 16,0-17 0,0-19-1</inkml:trace>
  <inkml:trace contextRef="#ctx0" brushRef="#br0" timeOffset="56127.594">8731 1993 0,'0'-35'0,"0"70"0,0-105 16,-17 34-1,-1 36 1,0 0-16</inkml:trace>
  <inkml:trace contextRef="#ctx0" brushRef="#br0" timeOffset="56494.625">9102 2099 0,'0'0'0,"-36"-18"15,-17 18 1,1 0-1,-1 36 1,17 17 0,54 52-1,35-52 1,17-17 0,1-36-1,-36-53 1,-35-18-1,0-17 1,-35 17 0,0 54-1,17-1 1</inkml:trace>
  <inkml:trace contextRef="#ctx0" brushRef="#br0" timeOffset="56810.209">9278 2381 0,'18'0'15,"-18"-17"1,0-36 0,0 0-1,0-35 1,17-1-1,19 36 1,69 53 0,1 71-1,-18 17 1,-70-53 0,17 54-1,-35-1 1,-17-35-1,-19-53 1</inkml:trace>
  <inkml:trace contextRef="#ctx0" brushRef="#br0" timeOffset="57442.23">10425 2170 0,'0'0'16,"0"17"30,0 1-46,0-1 16,0 36 0,-18 18-1,18 17 1,0-35 0,0-35-16,0-1 15,-18-34 1,1-36-1,17 18-15</inkml:trace>
  <inkml:trace contextRef="#ctx0" brushRef="#br0" timeOffset="57558.85">10442 2117 0,'18'-36'0,"-36"72"0,36-125 16,-18 72-16,-18-18 16,36 35 15,17 0-16</inkml:trace>
  <inkml:trace contextRef="#ctx0" brushRef="#br0" timeOffset="57891.036">10724 2134 0,'0'18'62,"-35"-18"-46,18 35 0,17 0-1,0 18 1,35 0 0,0 18-1,-35-18 16,0-18-15,-35-17 0,-36-1-1,36-17 1,0-17 0</inkml:trace>
  <inkml:trace contextRef="#ctx0" brushRef="#br0" timeOffset="58507.902">12083 1940 0,'0'0'16,"-18"0"-16,18-17 47,0-19-47,35-34 15,-17-18 1,-18 35 15,0 35-31,-53 18 16,-18 18-1,1 70 1,52 18 0,18 35-1,0-106-15,0 71 16,0 106-1,0-54 1,-17-52 0,-1-53-1,18-71 1,0-52 0</inkml:trace>
  <inkml:trace contextRef="#ctx0" brushRef="#br0" timeOffset="58690.409">11730 2311 0,'0'0'0,"-53"0"15,35 0-15,-35 0 16,36-18 0,34 0-1,72 1 1,16-19-1,-16 19-15</inkml:trace>
  <inkml:trace contextRef="#ctx0" brushRef="#br0" timeOffset="59089.354">12206 2081 0,'-18'0'31,"1"0"-31,-1 36 15,1 17 17,-1-1-17,18-16-15,35 34 16,18-17 0,0-35-1,18-36 1,-36-35-1,18-35 1,-18 18 0,-35 34-1,0 19 1,-18 34 0,-17 71-1,35-35 1,0 18 15,18 0-15,17-54-16</inkml:trace>
  <inkml:trace contextRef="#ctx0" brushRef="#br0" timeOffset="59405.478">12753 2381 0,'0'-17'15,"-18"17"1,18-36 0,-17 1-1,-1 0 1,18 17-16,0-35 16,18-17-1,52 34 1,18 36-1,18 53 17,-53 0-17,-53 35 1,-35-17 0,0-36-1,17-35 1</inkml:trace>
  <inkml:trace contextRef="#ctx0" brushRef="#br0" timeOffset="59755.963">13335 2099 0,'-18'-35'16,"1"35"15,17-18-15,-36 18 0,-16 18-1,34-1-15,-17 19 16,-1 52-1,36 0 1,53 0 0,0-17-1,18-54 1,-1-34 0</inkml:trace>
  <inkml:trace contextRef="#ctx0" brushRef="#br0" timeOffset="60123.144">13582 1782 0,'0'0'16,"0"-18"-1,0 0 1,0 36-1,0 0 1,0 34 0,-18 19-1,1-36-15,-1 53 16,-17 1 0,17 16-1,18-16 1,18-1-1,-1-35 17,36-53-32,0-18 31,18-70-15</inkml:trace>
  <inkml:trace contextRef="#ctx0" brushRef="#br0" timeOffset="60271.92">13529 2134 0,'-35'-17'31,"70"34"-31,-53-34 16,36 17 0,17-18-16,18 0 15</inkml:trace>
  <inkml:trace contextRef="#ctx0" brushRef="#br0" timeOffset="60457.7">13741 2064 0,'0'0'16,"0"17"-1,0 1 1,0 0 0,0 35-1,0-1 1,0-16-1,0-1 1,-18-53 0</inkml:trace>
  <inkml:trace contextRef="#ctx0" brushRef="#br0" timeOffset="60619.98">13794 1976 0,'0'35'0,"0"-70"0,0 17 0,0 0 0,0-35 31,0 36-31,-18 17 31</inkml:trace>
  <inkml:trace contextRef="#ctx0" brushRef="#br0" timeOffset="61020.241">14111 2028 0,'0'0'0,"-18"0"0,1-17 15,-18 17 1,-1 0-1,19 0-15,-36 53 16,35 0 0,36 17 15,52-17-15,36-35-1,0-18 1,-71-53-1,-35-18 1,-35-17 0,-36 35-1,18 36 1,1 17 0</inkml:trace>
  <inkml:trace contextRef="#ctx0" brushRef="#br0" timeOffset="61386.351">14517 2222 0,'0'-17'46,"-18"-1"-46,18 1 16,-17-36 0,17-18-1,0 53-15,35-52 16,53 52 0,35 18-1,-17 53 1,-35 0-1,-54 35 1,-17-35 0,-52-18 15,16-17-15,1-18-16</inkml:trace>
  <inkml:trace contextRef="#ctx0" brushRef="#br0" timeOffset="61968.765">15099 1958 0,'0'0'0,"-18"0"47,1 0-31,-1 0-16,0 0 15,-52 18 1,-1 34 0,54-34-16,-1 17 15,18 18 1,35 0 0,-17-53-16,35 18 15,17-36 1,-17-35-1,-17-17 1,-36 17 0,17 53-16,-17-18 15,0 36 17,-17 35-17,17 0 1,0 17-1,0-17 1,35 0 0,-18-53-16</inkml:trace>
  <inkml:trace contextRef="#ctx0" brushRef="#br0" timeOffset="62401.062">15628 1587 0,'0'0'0,"-18"-35"0,1-53 16,-1 53 15,0 17-15,-17 53 15,18 1-31,17-19 16,-36 89-1,19 18 1,17 17 0,-18 17-1,18-34 1,0-18-1,0 0 1,0-53 0,18-53-1,17-18 1,-35 0-16,35-52 31,-17 34-31</inkml:trace>
  <inkml:trace contextRef="#ctx0" brushRef="#br0" timeOffset="62733.919">15893 1640 0,'0'0'0,"0"-17"16,0-36 0,-18 70 30,18 19-46,-18-19 16,-17 89 0,17 0-1,-17 0 1,0 0 0,17-18-1,18 0 16,0-70-31,0 35 16,53-53 0,18 0-1,-54-18-15</inkml:trace>
  <inkml:trace contextRef="#ctx0" brushRef="#br0" timeOffset="63333.058">16157 2011 0,'-35'0'31,"70"0"-31,-88 17 16,36 36-1,17 0 1,0-35-16,0 0 16,17-1-16,19-17 31,16 0-16,1-17 1,18-36 0,-18-18-1,0-17 1,-53 53 0,-18 52 15,1 1-16,-19 35 1,1 35 0,-18 18-1,35-71-15,-17 124 16,17 53 0,18-1 15,0-52-16,-35-18 1,-18-106 0,18-35-1,-18-35 1,0-53 0,0-36-1,71-34 1,52-1-1,-34 124-15,87-71 16,-35 53 0</inkml:trace>
  <inkml:trace contextRef="#ctx0" brushRef="#br0" timeOffset="64181.116">17216 2099 0,'0'0'0,"17"-18"15,18 1 1,-35-1 0,18 0-16,-18 1 15,0-1 1,-18 18 15,-52 0-15,-1 18-1,18 35 1,53-18 0,53 36-1,0-1 1,0-17-1,-53-18 1,0-17 0,-53 0-1,0-18 1,-17 0 0,17-18-1,53-17 1,18-18-1</inkml:trace>
  <inkml:trace contextRef="#ctx0" brushRef="#br0" timeOffset="64547.994">17604 1711 0,'0'0'0,"17"-18"0,19 1 15,-19-1 1,-17 36 15,0-1-15,0 36-16,0 18 16,-17 17-1,-1 0 1,0 0-1,18-17 1,-17-1 15,17-17-15,0-35 0,53-18-1,35-18 1,0-52-1</inkml:trace>
  <inkml:trace contextRef="#ctx0" brushRef="#br0" timeOffset="64731.023">17568 2011 0,'0'0'0,"-17"-18"16,34 18-1,54-17 1,35-1 15,-53 0-31</inkml:trace>
  <inkml:trace contextRef="#ctx0" brushRef="#br0" timeOffset="65163.29">18133 1870 0,'-18'0'31,"0"0"-31,1 0 16,-36 17 0,18 36-1,35 18 1,17-18-1,36 0 1,18-36 15,-54-17-31,36-17 16,-35-19 0,-18-34-1,0 17 1,0 35-1,0 36 1,0 35 0,0 17-1,18-17 1,-18 0 0,0-18-1,17-35 1</inkml:trace>
  <inkml:trace contextRef="#ctx0" brushRef="#br0" timeOffset="65728.551">18680 1535 0,'0'0'0,"-36"-53"15,19 35-15,-19-35 16,1 53 0,17 35-1,1 54 1,17 34 0,0 1-1,17-1 1,1-17-1,-18-18 1,0-35 15,0-35-15,0-36 15,0-35-15,71-18-1,34 19 1,1 34 0,0 53-1,-71 18 1,-35 18 0,-17-18-1,-36-1 1,-35-34-1,52-18-15,-17 18 16,-70-36 0,88-17-1</inkml:trace>
  <inkml:trace contextRef="#ctx0" brushRef="#br0" timeOffset="66062.244">19350 1482 0,'0'0'0,"0"-36"16,0 19 0,0 87 30,0-34-46,0-1 0,0 71 16,-18 17 0,1-17 15,-19-18-15,36-53-16,0 36 15,18-36 1,35-17-1,-36-36-15</inkml:trace>
  <inkml:trace contextRef="#ctx0" brushRef="#br0" timeOffset="66428.467">19667 1940 0,'0'0'0,"-17"0"0,17-17 16,17 17 31,-17-18-47,36 0 15,-1-35 17,-17 1-17,-18 34-15,0 0 16,0 1-1,-89 70 1,54-1 0,-35 72-1,70-54 1,35-17 0,53-35-1,18-18 1,-36-18-1</inkml:trace>
  <inkml:trace contextRef="#ctx0" brushRef="#br0" timeOffset="73402.227">353 3845 0,'-53'0'31,"35"0"-31,1 0 16,-1 0-1,36 0 79,-1 0-94,1 0 16,-1 0-16,89 0 15,53 0 1,0 0 0,-36-17-1,-52 17 1,-36 0-1,-35-18 64,0 0-64,0 1-15,0-1 16</inkml:trace>
  <inkml:trace contextRef="#ctx0" brushRef="#br0" timeOffset="73998.149">758 3440 0,'0'0'0,"-17"-18"32,34 36 15,1-1-47,53 36 15,17 18 16,-18 17-15,19-18 0,-36-17-1,-18-35 1,-18-18-16,19 0 16,-19 18-1,1-18 1,-18-18-1,0 36 48,-35 17-63,-1 35 16,-34 19-1,-1 16 1,-17-16 15,35-36-15,0 0-1,36-53 1</inkml:trace>
  <inkml:trace contextRef="#ctx0" brushRef="#br0" timeOffset="78375.034">2099 3616 0,'0'-18'15,"-18"1"1,1 17-1,-1 0 1,18 35 0,0 36-1,0 52 1,0 0 0,0 19 15,0-125-31,-18 71 15,18-35 1,0-70 15,18-54-15,-18 36-16</inkml:trace>
  <inkml:trace contextRef="#ctx0" brushRef="#br0" timeOffset="78842.678">2064 3528 0,'0'0'0,"0"-71"15,17-17 1,36 35 0,35 35 15,36 18-16,-36 53 1,-70 36 0,-53 34-1,-54-17 1,1-36 0,18-17-1,52-35 1,18 17-1,18 18 1,17-18 0,-35-17-16,53 53 15,0-18 1,-18 17 15,-35-52-31,35 17 0,-17 18 31,17-35-15,0-36 0,1-53-1</inkml:trace>
  <inkml:trace contextRef="#ctx0" brushRef="#br0" timeOffset="79225.171">2593 3986 0,'18'0'31,"-1"-17"-15,1-1-16,35-17 16,-36-18-1,-17 0 16,-17 35-15,-36 36 0,-18 35-1,18 35 1,53 0 0,18 18-1,53-53 1,-19-18-1,19-35 1,-18-53 0,0 18-1</inkml:trace>
  <inkml:trace contextRef="#ctx0" brushRef="#br0" timeOffset="79623.817">3069 3881 0,'0'0'0,"0"-18"16,0-17 0,0-1-1,-35 36 1,0 0 0,-1 0-1,19 36 1,17-1-1,0 35 1,35 1 0,18 0-1,0-19 1,-18 1 0,-35-17-1,-35-19 1,-18-17 15,-18 0-15,1 0-1,17 0 1,53-17-16</inkml:trace>
  <inkml:trace contextRef="#ctx0" brushRef="#br0" timeOffset="80040.149">3369 3898 0,'0'0'0,"18"-17"0,-1-36 16,1 35-1,-36 18 16,-17 18-31,-18 35 32,0 35-17,53-71-15,-17 72 16,52-19 0,35-35-1,36-35 1,-18-35-1,-17-18 1,-71-88 0,-53 53-1,-18 53 1,-17 17 0,18 53-1,52-17 1</inkml:trace>
  <inkml:trace contextRef="#ctx0" brushRef="#br0" timeOffset="80539.421">3845 3863 0,'0'-18'16,"0"36"31,0 0-47,0-1 16,0 18-16,18 54 15,17-19 1,18-17-1,18-35 17,-54-18-32,19 0 15,16-36 1,-34 19-16,0-71 16,-18-36-1,0 18 1,-36 53-1,19 71 1,17 53 0,0 17-1,17 0 1,19-17 0,-1-19-1,-35-34 1</inkml:trace>
  <inkml:trace contextRef="#ctx0" brushRef="#br0" timeOffset="80871.178">4374 3845 0,'0'0'0,"0"-17"16,18 17-1,0 17 1,17 54-1,-17-1 1,-18 19 0,0-37-1,0-34 1,0-36 15,0 1-31,0-36 16,0-35-1,0-18 1,17 35 15,-17 36-15</inkml:trace>
  <inkml:trace contextRef="#ctx0" brushRef="#br0" timeOffset="81204.484">4921 3810 0,'0'0'0,"0"-18"0,0 1 15,-17 17 16,-1 0-31,0 17 16,-17 36 0,17-17-1,-17 52 1,35 0 0,18 0-1,35-35 1,35-18-1,0-35 1,0-70 0</inkml:trace>
  <inkml:trace contextRef="#ctx0" brushRef="#br0" timeOffset="81554.893">5203 3969 0,'0'-18'16,"18"18"-16,17-18 16,1 1 15,-19-18-15,1-18-1,-18 0 1,-53 53-1,0 17 1,-17 72 0,34-1-1,36 0 1,18-18 0,0-52-16,52 0 15,-17-18 1,0-18-1</inkml:trace>
  <inkml:trace contextRef="#ctx0" brushRef="#br0" timeOffset="81936.603">5697 3828 0,'18'-18'0,"-36"36"0,36-54 16,0-17-1,-18 36-15,0-1 16,0-17 0,-36 17-1,-17 18 1,18 36 0,18 34-1,34 18 1,18 0-1,18-17 1,-17-18 0,-19 0 15,-17-18-15,-35-17-1,-36 17 1,-34-35-1</inkml:trace>
  <inkml:trace contextRef="#ctx0" brushRef="#br0" timeOffset="85730.734">7108 3810 0,'0'0'0,"18"0"0,0-18 31,-18 1-16,17-1-15,-17 0 16,0 1 15,-17 17-15,-19 0 0,-16 0-1,16 35 1,19 0-1,17 18 1,0-35-16,53 52 16,35 1-1,-35-18 1,-36-18 0,-34 0-1,-1-17 1,-17-18-16,-36 0 31,18 0-15,0 0-1,53-35 1</inkml:trace>
  <inkml:trace contextRef="#ctx0" brushRef="#br0" timeOffset="86296.264">7285 3369 0,'0'0'0,"0"-35"16,0 17 0,-18 53 30,18 1-46,0 52 16,18 35 15,-1 18-15,1-88-16,0 71 16,17-1-1,-35-70 1,18 0-1,-18-35 1,0-36 0,0-35-1,0-35 1,35-18 0,0 18-1,18 53 1,18 52-1,-1 89 17,-34-18-17,-36 1 1,0-37 0,0-34-1,17-36 1</inkml:trace>
  <inkml:trace contextRef="#ctx0" brushRef="#br0" timeOffset="86629.226">7990 3722 0,'0'0'0,"-17"-35"31,-1 35-31,18 17 15,0 71 1,0 1 0,35-1 15,-17-53-31,35 0 16,35-17-1,-35-36 1,-18-52-1,-52-36 1,-36 18 0,-35 35-1,52 53-15,-52 0 16,35 17 0</inkml:trace>
  <inkml:trace contextRef="#ctx0" brushRef="#br0" timeOffset="87129.131">8414 3687 0,'-18'-18'15,"0"18"1,1 18 0,-1 34-1,18 37 1,18-54-16,35 35 16,17-17-1,36-35 16,-53-18-31,0-53 16,-18-53 0,-17 0-1,-18 36 17,0 52-17,-18 71 1,18 35-1,0 1 1,18-1 0,35-35-1,-18-36 1</inkml:trace>
  <inkml:trace contextRef="#ctx0" brushRef="#br0" timeOffset="87462.061">9013 3334 0,'0'0'0,"-17"-18"0,-1-17 31,18 17-31,-17 1 31,17 34-15,0 1-16,0 52 15,0 19 1,17 16 0,18 37-1,-17-19 1,0-88-16,-1 53 15,1-70-15,17 53 16,-17-71 0</inkml:trace>
  <inkml:trace contextRef="#ctx0" brushRef="#br0" timeOffset="88077.663">9472 3687 0,'0'-53'31,"0"106"-31,0-124 0,0 36 16,-70 17-1,17 18 1,-18 18-1,36 35 1,17 35 0,36 18 15,35-18-15,0-53-1,17-35 1,-17-18-1,0-70 1,-18-53 0,18-88-1,-35 88 1,-18 35 0,-18 71-1,-17 17 1,0 53-1,35 36 1,0 105 0,17-35-1,1 18 17,-18-53-17,0-18 1,0-35-1,-35-53 1</inkml:trace>
  <inkml:trace contextRef="#ctx0" brushRef="#br0" timeOffset="89690.989">10425 3263 0,'0'0'15,"17"-53"-15,-17 0 16,0 18 0,-17 35-1,17 53 16,0 35-15,0-70-16,0 105 16,0 1-1,17 17 1,1-18 0,-18-17-1,17-53 1,-17-35-1,18-36 17,0-70-17,-1-18 1,36-17 0,-17 52-1,17 71 1,-1 53 15,19 35-15,-36 0-1,-35-17 1,-17-36-16,-72 18 16,19-18-1,17-17 1,35-36-1,18-35 1</inkml:trace>
  <inkml:trace contextRef="#ctx0" brushRef="#br0" timeOffset="90075.07">10989 3634 0,'18'0'31,"-36"0"-31,53 0 16,-17 0 0,0 0-1,17-18 1,0-17 0,-17-36-1,-18 18 1,-18 36-1,-35 17 1,36 0-16,-54 70 16,18 36-1,53 17 1,35-34 0,18-19-1,35-35 1,1-35 15,17-70-31</inkml:trace>
  <inkml:trace contextRef="#ctx0" brushRef="#br0" timeOffset="90523.014">11977 3510 0,'0'0'0,"17"18"62,1-1-62,-18 1 16,0 35 0,0-35-16,0 52 15,0 18 1,0-35 0,18-35-1,-1-71 16,1-35-15,0-18 0,17 18-1,-17 35 1,-1 18 0</inkml:trace>
  <inkml:trace contextRef="#ctx0" brushRef="#br0" timeOffset="90955.212">12435 3563 0,'0'0'0,"-17"0"16,17-18 0,0 1-1,0-1 1,17-17 0,1 35-16,0-53 15,-18 18 1,-36 35 31,-17 53-32,18 17 1,35-35-16,0 54 16,35 16-1,18-34 1,18-18-1,17-53 1,0-18 0</inkml:trace>
  <inkml:trace contextRef="#ctx0" brushRef="#br0" timeOffset="91438.763">13123 3528 0,'18'-71'32,"-18"54"-17,0-19 1,-18 19 0,-35 17-1,0 0 1,-17 70-1,52-52-15,-35 88 16,53 0 0,53-36-1,18-17 1,-1-35 0,19-89-1,-36-35 1,-36 18-1,-17 53 17,0 70-1,0 36-15,0-1-1,0-52-15,0 35 16,18-36-1,-1-17-15</inkml:trace>
  <inkml:trace contextRef="#ctx0" brushRef="#br0" timeOffset="92039.745">13688 3440 0,'0'0'0,"0"-18"31,0 0-15,-36 1-1,-16 17 1,-19 17-1,53 1-15,-17 17 16,17 89 0,36-18-1,17-36 1,1-35 0,34-35-1,-17-35 1,0-88-1,-18-19 1,-17-16 15,0 17-15,-18 52 0,0 37-1,-18 52 1,0 17-1,18 54 1,0 17 0,0 35-1,-17 1 1,17-1 0,0-87-16,0 34 15,17-52 1</inkml:trace>
  <inkml:trace contextRef="#ctx0" brushRef="#br0" timeOffset="92686.956">14182 3422 0,'0'0'0,"-18"-18"16,-17-17-1,17 35 1,18 35 0,0-17-16,0 17 15,0 0-15,18 18 16,52 0 0,1-35-1,17-18 1,-17-53-1,34-53 1,-34 0 0,-18 18 15,-53 53-15,0 17-1,-18 36 1,-17 35-1,0 35 1,35 35 0,0 36-1,0 18 1,17 17 0,-17-36-1,0 1 1,-35-35-1,-18-36 1,18-71 0,-18-52 15,-18-53-15,54-35-1,34-54 1,89 1-1,18 35-15</inkml:trace>
  <inkml:trace contextRef="#ctx0" brushRef="#br0" timeOffset="94034.854">3228 5168 0,'18'0'63,"-1"0"-48,18 0-15,1 0 0,52 0 16,35 0 15,36-17-15,-35 17-1,-71 0 1,-36-18 0,-17 0 31,0 1-32,18-19 1</inkml:trace>
  <inkml:trace contextRef="#ctx0" brushRef="#br0" timeOffset="94683.284">3810 4833 0,'18'0'47,"-1"18"-32,1 17 1,35 18 0,17 0-1,19 0 1,-54-36-16,35-17 16,19 0-1,-72-17 1,-17-1-1,-17 18 1,-36 35 0,0 18-1,0 53 1,-18-18 0,-17 0-1,0-17 16</inkml:trace>
  <inkml:trace contextRef="#ctx0" brushRef="#br0" timeOffset="97129.156">4957 4815 0,'0'0'0,"17"0"0,-17-17 15,18 17 1,-18 17 46,0 1-46,0 0-16,0 17 0,17 71 16,-17 17-1,0 1 17,0-89-32,0 36 15,0-36-15,0 35 16,0-34-1,-17-36 17,-1-18-32,18-17 15,-17-71 1</inkml:trace>
  <inkml:trace contextRef="#ctx0" brushRef="#br0" timeOffset="97396.154">4657 4851 0,'0'0'0,"-18"0"16,-53-18 0,54 0-1,17 1 1,88-1-1,-53 18-15,71 0 16,71-18 0,-36 18-1,-53 0 1,-53-17 0,-17 17-1</inkml:trace>
  <inkml:trace contextRef="#ctx0" brushRef="#br0" timeOffset="97879.088">5521 5186 0,'18'0'47,"-1"-18"-47,19 1 15,-1-19 1,-18-34-1,-17 17 1,-17 53 0,-1 0-1,-35 17 1,0 36 0,36 36-1,17-1 1,35 0-1,18-18 1,0-52 0,-36-18-16,72-18 15,-19-34 1,-35-1 0</inkml:trace>
  <inkml:trace contextRef="#ctx0" brushRef="#br0" timeOffset="98211.143">5980 5009 0,'0'0'16,"0"-35"-16,0 18 16,-18-1 31,0 18-32,1 35 1,17-17-16,-18 35 15,36 35 1,17-18 0,0 1-1,-17-18 1,-18-18 0,-53 0-1,0-35 1,18 0-1,-1 0 1,36-17 0</inkml:trace>
  <inkml:trace contextRef="#ctx0" brushRef="#br0" timeOffset="98643.821">6244 4692 0,'0'0'16,"0"-18"-16,0 1 16,0 34 30,0 19-46,0-1 16,-17 0-16,-1 36 16,18-36-16,-18 88 15,1-17 17,17 0-17,0-18 1,0-17-1,17-18 1,19-36 0,-1-17-1,35-17 1,19-36 0,-1-53-1</inkml:trace>
  <inkml:trace contextRef="#ctx0" brushRef="#br0" timeOffset="98808.984">6368 5027 0,'0'0'0,"-36"-18"16,36 1 15,53-1-15,0-17-1,-18 35-15</inkml:trace>
  <inkml:trace contextRef="#ctx0" brushRef="#br0" timeOffset="99325.32">7373 4992 0,'0'0'0,"0"-18"15,0 1 1,-18-1 0,-17 0-1,0 18 1,-18 18-1,-18 52 1,36 1 0,17 35-1,18-36 1,0 1 0,18-53-1,35 17 1,-35-18-16,70-17 15,0-17 1,-35-18-16</inkml:trace>
  <inkml:trace contextRef="#ctx0" brushRef="#br0" timeOffset="99859.173">7708 4974 0,'0'0'15,"18"0"-15,-18-35 16,0 17 0,-35 1-1,17 17 16,-35 0-15,-18 35 0,36 35-1,18 19 1,17-54-16,17 53 16,36-35-1,18-35 1,-18-36-1,17-17 1,-17-71 0,-35 71-16,-1-36 15,-17 36 1,-17 88 15,17-36-15,0 54-1,0-1 1,35-17 0,-17-17-1,-1-36 1</inkml:trace>
  <inkml:trace contextRef="#ctx0" brushRef="#br0" timeOffset="100307.258">8396 4886 0,'0'0'16,"0"-18"-16,0-17 15,0 17 1,-18 1-1,1 17 1,-36 0 0,0 0-1,-18 35 1,36 18 0,35 18-1,53 34 1,35 1-1,-52-35 1,-19-18 0,-34-18-1,-36-35 1,-53 18 0,18-18-1,-1-18 1,72 18-1</inkml:trace>
  <inkml:trace contextRef="#ctx0" brushRef="#br0" timeOffset="100724.143">8661 5009 0,'0'0'0,"17"-17"0,1-1 16,-18-17 0,18-36-1,-18 54-15,0-36 16,-18 35 15,-35 18-15,-18 53-1,54-35-15,-1 35 16,1 52 0,52 19-1,0-54 1,36-34-1,-1-19 1,1-17 0,-18-35-1</inkml:trace>
  <inkml:trace contextRef="#ctx0" brushRef="#br0" timeOffset="101139.345">9137 4745 0,'0'0'0,"18"-18"15,-18 1 1,0-1 0,-18 18-1,0 0 1,1 0-16,-1 0 15,0 18-15,-17-18 16,17 35 0,18 18-1,0 17 1,36 19 0,-1-1-1,0-18 1,-35-52-16,0 17 15,0-17-15,0 35 32,-17-36-17,-36 1 1,-18-18 0,36 0-16,0 0 0</inkml:trace>
  <inkml:trace contextRef="#ctx0" brushRef="#br0" timeOffset="105049.761">3704 6332 0,'-17'0'0,"17"-17"16,-36-1 0,1 18-1,0 0 1,17 0-1,18 18 1,18-18 31,-1 0-47,72 0 16,-54 0-1,18 0-15,88 0 31,-71-18-15,1 18 0,-18 0-1,-36 0 1,1-18 15,-18-17-15</inkml:trace>
  <inkml:trace contextRef="#ctx0" brushRef="#br0" timeOffset="105499.074">4127 6050 0,'0'0'0,"-17"0"0,-1-18 15,1 18 16,-1 0-15,36 18 15,-1 0-15,1-1 0,35 19-1,17-1 1,-17 0-1,-17 1 1,-19-19 0,1 1-1,-18-1 1,-18 19 0,-35 17-1,36-36 1,-19 19-1,-34 34 1,17-17 0,18 0-1,35-35 1,0-36 0</inkml:trace>
  <inkml:trace contextRef="#ctx0" brushRef="#br0" timeOffset="116432.966">5221 6068 0,'0'17'156,"0"1"-140,0 0 0,-18 35-1,-17 70 1,0 18-1,0-17 1,17-36 0,0-35-1,18-36-15,0-34 47,0-19-47,0-34 16,0-36-1</inkml:trace>
  <inkml:trace contextRef="#ctx0" brushRef="#br0" timeOffset="116765.533">4904 6085 0,'0'0'0,"-106"0"16,88 0-1,0 0 1,54-35 0,87 17-1,71-17 1,-141 18-16,124-19 31,-72 1-15,-52 35-1,-88 0 17,-18 0-17</inkml:trace>
  <inkml:trace contextRef="#ctx0" brushRef="#br0" timeOffset="117198.022">5574 6262 0,'0'17'47,"-18"-17"-32,1 36 1,-1-19-16,0 54 16,18-1-1,18 19 1,35-36-1,0-36 1,0-34 0,-36-1-16,1-35 15,-18-35 1,-53-18 0,0 53-1,18 35 1,17 18-16,-17 0 15,35 18-15</inkml:trace>
  <inkml:trace contextRef="#ctx0" brushRef="#br0" timeOffset="117564.143">5944 6262 0,'0'0'15,"18"-18"-15,-36 18 32,-17 35-17,0 18 1,35-17-16,-18 17 16,18 52-1,35-52 1,18-35-1,0-36 1,0-35 15,-53-17-15,-18-36 0,-34 35-1,-19 54 1,18 17-1,35 17-15</inkml:trace>
  <inkml:trace contextRef="#ctx0" brushRef="#br0" timeOffset="117996.945">6385 5856 0,'0'0'0,"-17"-18"0,-1 1 16,-17 17 0,17 0-1,0 0 1,18 17-1,-17 54 1,-1 52 0,18 36-1,0 0 1,0-18 0,0-106-16,0 18 15,0-17-15,0 16 16,0-16-1,18-54 32,-1-17-31,1 0-16</inkml:trace>
  <inkml:trace contextRef="#ctx0" brushRef="#br0" timeOffset="118445.588">6738 6227 0,'0'0'0,"18"-18"16,-18-17-1,0-1 1,0 19 0,-18 17 15,-35 0-15,-17 35-1,17 18 1,35 17-1,53 19 1,53-19 0,-17-17-1,-36 0 1,-17-18 0,-53-17-1,-71 0 1,-123-1-1,158-17 1</inkml:trace>
  <inkml:trace contextRef="#ctx0" brushRef="#br0" timeOffset="128198.139">388 7655 0,'0'0'0,"0"18"0,-18-18 15,1 18 1,-19-18-1,1 0 1</inkml:trace>
  <inkml:trace contextRef="#ctx0" brushRef="#br0" timeOffset="128597.447">229 7708 0,'0'0'16,"18"0"109,0 0-109,-1 0-1,18 0-15,54 0 16,52-17-1,-18 17 1,-52 0 0,-36 0 15,-17 0-15,-36 0 62,0-18-78,1 0 15</inkml:trace>
  <inkml:trace contextRef="#ctx0" brushRef="#br0" timeOffset="129112.246">635 7444 0,'0'0'0,"0"-18"16,0 0-16,0 1 15,18 17 32,-18 17-47,35 19 16,0-36-16,36 70 15,-1 1 1,18-18 0,1-18-1,-36-35 1,0 0-1,-53-18 1,0 1 15,-18-1-15,-17 36 0,-1 17-1,-34 35 1,-1 19-1,1-1 1,-36 0 0,35-53-1,54-35 1</inkml:trace>
  <inkml:trace contextRef="#ctx0" brushRef="#br0" timeOffset="170448.041">2064 7250 0,'0'0'16,"-18"-18"-1,18 0-15,0-17 16,0 0-1,-18 35 17,18 17-17,0 36 1,-35 18 0,0 52-1,0 36 1,-1-18-1,19-35 1,17-18 15,0-70-31,0 35 16,0-36 0,0 1-1,17-18 16,19 0-15,34-35 0,18 17-1,18 0 1,-18 1 0,-35-1-1,-35 18 1,-18-35-1,-35 0 1</inkml:trace>
  <inkml:trace contextRef="#ctx0" brushRef="#br0" timeOffset="170879.5">2522 7602 0,'0'-35'32,"-17"53"-1,17-1-31,-36 36 15,1 18 1,35 17 15,35-17-15,18-36 0,0-18-1,-17-34 1,-19-36-1,-17-35 1,-53 0 0,0 35-1,36 35-15,-1 0 16</inkml:trace>
  <inkml:trace contextRef="#ctx0" brushRef="#br0" timeOffset="171278.551">2840 7779 0,'0'0'0,"0"35"32,0-17-17,-18-18 32,18-18-47,-35-35 16,17-35-1,18-18 1,18 36 0,17 70-1,-17 0-15,52 35 16,1 18-1,-18 17 1,-35-17 0,-18 0-1,0-18 17,0-17-17</inkml:trace>
  <inkml:trace contextRef="#ctx0" brushRef="#br0" timeOffset="171860.054">3369 7426 0,'0'0'0,"0"-18"0,-35-17 15,-1 35 1,1 35-1,18-17-15,17 35 16,35 70 0,53-70 15,0-35-15,-17-36-1,-36-35 1,-35-35-1,-18 0 1,-17 70 0,17 36-1,18 70 1,0 18 0,36 53-1,34-1 1,-52-87-16,17 105 15,-35 1 1,-35-36 0,-36-71 15,-52-52-15,17-88-1,88 34-15,-17-70 16,70-70-1,36 0 1,17 35 0,-17 17-1,-18 54-15</inkml:trace>
  <inkml:trace contextRef="#ctx0" brushRef="#br0" timeOffset="172276.058">4410 7373 0,'0'0'0,"0"-18"0,0 1 15,0-1 17,0 36-17,0 17 1,0-17-16,0 70 16,0 35-1,0 1 1,-18-18-1,18 17 1,0-70 0,53-18-1,0-35 1,0-53 0,0 0-1</inkml:trace>
  <inkml:trace contextRef="#ctx0" brushRef="#br0" timeOffset="172458.572">4339 7761 0,'0'0'0,"-53"18"16,36-18-1,34-18 1,54-17-1,17 17 1,18-17 0</inkml:trace>
  <inkml:trace contextRef="#ctx0" brushRef="#br0" timeOffset="172794.381">4868 7726 0,'-17'0'0,"34"0"0,-17 0 63,0-18-63,18-17 16,-18-18-1,0 18 1,-35 35-1,-18 17 1,0 36 0,35 18-1,18-1 1,53-17 0,35 0-1,-52-35 1</inkml:trace>
  <inkml:trace contextRef="#ctx0" brushRef="#br0" timeOffset="173108.183">5239 7708 0,'0'-17'16,"0"34"-16,17-34 0,-17-1 15,36 36 1,17 34-1,-36 1 1,-17 18 0,0-36-1,0-17 1,0-53 15,0 17-15,0-53-1,0-52 1,35 17 0,-17 53-1,-18 36-15</inkml:trace>
  <inkml:trace contextRef="#ctx0" brushRef="#br0" timeOffset="173740.154">5627 7726 0,'0'35'31,"0"0"-31,0 18 16,0 0 15,0-35-15,0-1-1,0-34 1,0-1 0,0-17-1,0-36 1,0-34-1,35 34 1,-35 53-16,53 36 16,0 35-1,-35 17 1,-1 1 0,1-36-1,-1-35 1,1-35 15,0-36-15,17-34-1,0-1 1,18 71 0,18 105-1,-36 36 1,-35 0-1,0-18 1,-18-35 0,-17-18-1,17-35-15</inkml:trace>
  <inkml:trace contextRef="#ctx0" brushRef="#br0" timeOffset="174539.399">7091 7620 0,'0'0'16,"0"-18"0,-18 18-1,18 18 17,0 35-17,0 53 1,18 35-1,-18 0 1,0 0 0,-18-17-1,-17-36 1,17-53 0,1-35-1,17-35 1</inkml:trace>
  <inkml:trace contextRef="#ctx0" brushRef="#br0" timeOffset="174822.023">7003 7567 0,'17'0'0,"-34"0"0,70-18 16,35 18-1,-71 0-15,54 0 16,-53 18-16,52 17 16,-35 18-1,-35 18 1,-17-1 0,-36 1-1,-18-18 1,54-36-16,-36 1 15</inkml:trace>
  <inkml:trace contextRef="#ctx0" brushRef="#br0" timeOffset="175122.746">7426 7691 0,'0'0'0,"18"0"16,-1 0-1,1 17 1,17 36 0,18 18-1,-35-1 1,-18 1 0,0-89 30,-18-17-46,18-53 32,35-18-17,-17 18 1,17 35-16</inkml:trace>
  <inkml:trace contextRef="#ctx0" brushRef="#br0" timeOffset="175455.822">7955 7585 0,'-18'0'32,"1"17"-32,-36 19 15,35-1-15,1 18 16,17 35-1,17-70-15,71 52 32,18-35-17,-35-52 1,-36-18 0,-35-71-1,-53-18 1,-53 1-1,53 105 1,18 36 0</inkml:trace>
  <inkml:trace contextRef="#ctx0" brushRef="#br0" timeOffset="175986.926">8625 7514 0,'0'0'0,"0"-17"32,-17 17-1,-1 17-15,18 54-1,0 35 1,18 17-1,17 18 1,-17 0 0,-18-17-1,0-36 17,0-35-17,-36-53 1,-34-18-1,52 1-15,-35-19 16,-53-70 0,71 1-1,35 34-15</inkml:trace>
  <inkml:trace contextRef="#ctx0" brushRef="#br0" timeOffset="176186.65">8343 7179 0,'0'0'0,"-35"-35"0,35 17 32,0 0-17,18 36 1,-1 0-1,-17-1-15</inkml:trace>
  <inkml:trace contextRef="#ctx0" brushRef="#br0" timeOffset="176602.993">8731 7585 0,'36'0'31,"-19"0"-31,1-36 31,-1 1-15,1 0-1,-18 0 1,-18 17 0,-34 18-1,-1 35 1,17 36 0,36-1-1,18 1 1,53-1-1,-36-52-15,53 17 16,0-35 0,-35-17-1</inkml:trace>
  <inkml:trace contextRef="#ctx0" brushRef="#br0" timeOffset="176903.918">9278 7461 0,'0'0'0,"-18"-17"16,18-1-1,-17 0 1,-1 18 0,-17 18-1,-18 35 1,18 35-1,35 0 1,0 0 0,35-35-1,18 0 1,0-53 15,17-70-15</inkml:trace>
  <inkml:trace contextRef="#ctx0" brushRef="#br0" timeOffset="177285.07">9419 6967 0,'0'0'0,"0"18"47,0 0-32,0-1-15,0 1 0,0 52 32,-17 1-17,17 52 1,0 1-1,35-1 1,-35-87-16,35 70 16,-17-36-1,17-35 1,18-35 0,-18-35-1,-17 17-15</inkml:trace>
  <inkml:trace contextRef="#ctx0" brushRef="#br0" timeOffset="177451.688">9507 7444 0,'0'0'0,"-70"-18"31,70-17-15,35-1-1,18 1 1,0 0-16</inkml:trace>
  <inkml:trace contextRef="#ctx0" brushRef="#br0" timeOffset="177735.163">9754 7161 0,'18'-35'16,"-18"17"-1,18 18 1,-18 18 15,-18 35-15,18 18-1,35 17 1,18-18 0,0 19 15,-53-37-16,0 1 1,-35-35 0,-1 0-16,-52-18 15,-35 0 1</inkml:trace>
  <inkml:trace contextRef="#ctx0" brushRef="#br0" timeOffset="189654.13">388 8784 0,'-18'0'16,"18"18"-16,-17-18 15,-1 0 48,0 0-48,36 0 63,0 0-62,17 0 0,53 0-1,-52 0-15,87 0 16,0-18 0,-34 1-1,-36 17 1,-36 0 15,-34-18 63</inkml:trace>
  <inkml:trace contextRef="#ctx0" brushRef="#br0" timeOffset="190165.997">635 8449 0,'0'0'16,"-18"-35"-16,18-1 16,-17 36-1,34 0 32,19 18-47,52 17 16,18 18-1,17 18 1,-35 17 15,-52-70-31,17 52 16,-18-17 0,-35 0-1,-35 0 1,-18-18-1,-18 1 1,0 16 0,54-34-16,-54 35 15,1-18 1,17 1 0,18-19-1,17-17-15</inkml:trace>
  <inkml:trace contextRef="#ctx0" brushRef="#br0" timeOffset="192395.268">2011 8925 0,'-18'0'110,"18"18"77,0 0-187,0-1 16,0 71-1,-17 1 1,-1 16 0,18-52-1,0-17 1,0-54 0,0-17-1,0-89 1,35-52-1,0-1 1,-35 142-16,0-53 31,36 88-31,17 53 32,17 35-17,1-17 1,-36-36-1,18 18 1,-35-53 0,17-18-1,18-70 1,-18-18 0,-17-17-1,-18 34 1,0 72-1,0 34 1,0 36 0,0 18-1,0 52 17,17 1-17,36 35 1,-17-54-1,-1-34 1,-35-18 0,0-18-1,0-17 1,0-36 0,0 1-1</inkml:trace>
  <inkml:trace contextRef="#ctx0" brushRef="#br0" timeOffset="192761.143">2822 9013 0,'0'18'31,"0"0"-15,-17 35-1,17 17 1,0-35-16,0 36 16,52-18-1,1-35 1,0-18 0,-17-53-1,-36 0 1,-18-53-1,0 88-15,-17-70 16,-18 70 0,0 36-1,53 17 1</inkml:trace>
  <inkml:trace contextRef="#ctx0" brushRef="#br0" timeOffset="193110.292">3210 9172 0,'0'0'0,"18"0"16,0 0 0,-1 0-16,18 0 15,1 35 1,-1 18-1,-17 0 1,-1-17 0,-17-1-1,0-53 32,-17-17-31,-1-53-1,36-18 1,17 0 0,-17 88-16,-18 1 15</inkml:trace>
  <inkml:trace contextRef="#ctx0" brushRef="#br0" timeOffset="193442.709">3845 9225 0,'0'0'0,"53"0"31,-35-18-31,-1-34 16,-17-19 15,0 0-16,-17 54 1,-36 34 0,-18 54-1,54 17 1,17 0 0,53-17-1,-36-71-15,36 18 16,53-36-1,-53-17 1</inkml:trace>
  <inkml:trace contextRef="#ctx0" brushRef="#br0" timeOffset="194258.111">5327 9260 0,'-18'0'0,"36"0"63,0 0-63,-1 0 15,1 36 1,35 34 0,-18 18-1,-35-17 1,18-36 0,-18-17-1,0-71 1,0-53-1,0 0 1,0 18 0,35 35-1,0 53 1,18 0 0</inkml:trace>
  <inkml:trace contextRef="#ctx0" brushRef="#br0" timeOffset="194592.577">5715 9313 0,'18'0'31,"-18"-17"-15,17 17-1,1-18-15,-18 0 16,18-35-1,-18 1 1,-18 52 0,0 0-1,-35 35 1,18 18 0,17 17-1,36 1 1,53-1 15,17-52-15,-18-36-1</inkml:trace>
  <inkml:trace contextRef="#ctx0" brushRef="#br0" timeOffset="194923.1">6103 9155 0,'0'0'0,"-18"-36"16,1 36 15,17 18-31,0 17 16,0-17-16,0 88 16,17 52-1,-17 36 16,0 0-15,0-35 0,0-71-1,0-52 1,-17-54 0,17-70-1,-18-71 1,18 89-16</inkml:trace>
  <inkml:trace contextRef="#ctx0" brushRef="#br0" timeOffset="195157.128">6121 9172 0,'0'-17'0,"0"34"0,0-87 16,17 52 0,54 18-1,35 35 1,-36-17-1,-34 88 17,-107-36-17,-17 1 1,0-18 0,52-18-1</inkml:trace>
  <inkml:trace contextRef="#ctx0" brushRef="#br0" timeOffset="195507.105">6562 9260 0,'17'0'31,"1"-17"-31,17-19 15,-17 19 17,-1-36-17,-17 35 1,0 1 0,-17 17-16,-18 17 15,17 1-15,-17 52 16,17 1-1,36 0 1,52-18 0,18-18-1,18-35 1,-18-35 0</inkml:trace>
  <inkml:trace contextRef="#ctx0" brushRef="#br0" timeOffset="195922.335">7144 8767 0,'0'0'0,"17"-18"15,-17 0-15,0 36 47,0 0-31,0 34-16,0 37 16,0-19-1,0 36 1,0 0-1,0 17 1,0-52 15,18-18-15,17-18 0,1-35-1,16-53 1,-16 18-16</inkml:trace>
  <inkml:trace contextRef="#ctx0" brushRef="#br0" timeOffset="196122.236">7197 9207 0,'0'0'0,"-18"0"0,18-17 31,18 17-16,52-18 17,-52 18-32,52-17 15,19-19 1,-36 19-16</inkml:trace>
  <inkml:trace contextRef="#ctx0" brushRef="#br0" timeOffset="196254.689">7567 9084 0,'18'0'16,"-18"18"-16,-18-36 15,36 53 1,-18 18 0,0-35-16,0 17 15,0 0 1,-36-35 0</inkml:trace>
  <inkml:trace contextRef="#ctx0" brushRef="#br0" timeOffset="196404.949">7549 8855 0,'0'0'0,"0"-36"15,0-52 1,0 71 0,-17 17-1,17 17-15</inkml:trace>
  <inkml:trace contextRef="#ctx0" brushRef="#br0" timeOffset="196837.727">7990 8696 0,'-17'-18'16,"34"36"-16,-34-53 0,-1 35 31,0 0-15,18 17-1,0 54 1,0 35-1,0 17 1,0-17 0,0 0-1,0-89-15,0 72 16,53-19 0,18-34-1,0-36 1,17-18-1,-18-17 1,-52 17 0</inkml:trace>
  <inkml:trace contextRef="#ctx0" brushRef="#br0" timeOffset="197004.022">7937 9137 0,'0'0'0,"-123"0"15,88 0 1,88-18 0,70 1-1,36-1 1,-36-17 0</inkml:trace>
  <inkml:trace contextRef="#ctx0" brushRef="#br0" timeOffset="197202.414">8467 8996 0,'17'0'47,"-17"35"-31,0 0-1,18 18 1,-18-35-16,0 35 15</inkml:trace>
  <inkml:trace contextRef="#ctx0" brushRef="#br0" timeOffset="197354.862">8520 8767 0,'0'-36'0,"0"72"0,0-107 0,-18 18 15,0 35 1,18 36 0,0 17-1</inkml:trace>
  <inkml:trace contextRef="#ctx0" brushRef="#br0" timeOffset="197770.195">8925 9049 0,'0'-18'16,"0"0"0,0 36 46,0 0-62,0-1 16,0 1-16,18 0 0,0 52 15,17 1 1,0-36 15,-17-17-15,-1-18-1,1-18-15,0-17 16,-1-53 0,1-36-1,-18 36 1,0 35 0,18 53-1</inkml:trace>
  <inkml:trace contextRef="#ctx0" brushRef="#br0" timeOffset="198086.489">9366 9013 0,'0'0'0,"18"18"0,0-18 16,34 0 15,-16-18-15,-1-34-1,-17-1 1,-18 0 0,-36 35-1,-17 18 1,36 18-16,-36 52 16,35 18-1,71 1 1,35-19-1,18-35 1,-71-35-16,1 0 16</inkml:trace>
  <inkml:trace contextRef="#ctx0" brushRef="#br0" timeOffset="198667.516">10407 8590 0,'0'0'0,"18"-35"15,-18-53 1,0 35 0,0 35-1,0 53 1,0 71 0,0 18-1,0-1 1,17 1-1,-17-19 1,0-34 0,18-36-1,-1-17-15,19 0 16,-1-18 15,18-53-15,-35 35-16</inkml:trace>
  <inkml:trace contextRef="#ctx0" brushRef="#br0" timeOffset="198850.991">10425 8872 0,'-18'0'16,"36"0"-16,-54 0 0,19 0 15,17-17 1,88 17-1,-35-18 1,-18 18-16,36-18 16,-54 1-1</inkml:trace>
  <inkml:trace contextRef="#ctx0" brushRef="#br0" timeOffset="199267.068">10989 8696 0,'0'-18'15,"0"36"-15,0-53 16,-18 35 0,-52 0-1,-1 17 1,1 54 0,34 17-1,36-17 1,53-1-1,36-35 1,-1-35 0,-35-35-1,-18-35 1,-17 34-16,-18-34 16,0 35-1,0-18 1,0 88 15,17 53-15,18-17-1,18-1 1,-53-52-16,36-1 16,-19-17-16</inkml:trace>
  <inkml:trace contextRef="#ctx0" brushRef="#br0" timeOffset="199600.144">11589 8749 0,'17'-35'0,"-34"70"0,34-123 15,-17 70-15,0-35 16,0 35 0,-17 18 15,-19 18-31,1 70 31,35-17-15,0 17-1,35 0 1,-35-35 0,0 0-1,-17-18 1,-71-17-1,17-18 1,1-18 0,52 18-16</inkml:trace>
  <inkml:trace contextRef="#ctx0" brushRef="#br0" timeOffset="199932.318">11730 8273 0,'0'0'0,"35"-36"15,-35 1 1,0 53 15,0-1-15,0 72-1,18 34 1,-1 18 0,1 0-1,0 0 1,-18-52 0,0-37-1,-18-34 16,0-18-31</inkml:trace>
  <inkml:trace contextRef="#ctx0" brushRef="#br0" timeOffset="200314.936">11977 8625 0,'0'0'0,"0"-17"0,17-19 15,1 19 1,-36 34 47,1 1-63,-1 0 15,1-1-15,-36 36 16,35-35-16,0 35 31,18 0-15,18-18-1,17 0 1,1 1 0,-1-1-1,-18-35 1,1 0-1,0 0-15</inkml:trace>
  <inkml:trace contextRef="#ctx0" brushRef="#br0" timeOffset="200665.029">12330 8608 0,'0'0'0,"0"-36"0,0-16 16,0 16 15,0 1-15,-18 35-1,-17 18 1,17 35 0,18 17-1,0 18 1,35 1-1,1-19 1,-36 1 0,0-36-1,-36 0 1,-52-17 0,-18-1-1,18-17 1</inkml:trace>
  <inkml:trace contextRef="#ctx0" brushRef="#br0" timeOffset="202112.965">529 10301 0,'0'0'0,"-17"0"16,-36 0 0,0 0-1,0 0 1,0 0 0,35 0-1,1 0 1,34 0 31,54 0-47,52 0 31,54-18-15,-19 1-1,-34 17 1,-89 0-1,-17 0 1,-36 0 15,0-18-31,1 18 16</inkml:trace>
  <inkml:trace contextRef="#ctx0" brushRef="#br0" timeOffset="202511.536">882 10019 0,'0'0'0,"-18"0"0,18-18 0,-53 18 15,36-17 17,17 34-1,53 19-16,0 16 1,35 1 0,0 0-1,0 35 1,-53-35 0,-35-17-1,-35 17 1,-18-18-1,-17 0 1,17 0 0,17-17-1,19-18 17</inkml:trace>
  <inkml:trace contextRef="#ctx0" brushRef="#br0" timeOffset="203460.446">2187 10442 0,'-17'0'16,"-1"-17"-1,0 17 1,1 17-16,-19 36 16,19 18-1,17-1 1,17-17-1,1-35 1,-18-71 15,0-71 1,35-17-17,1 18 1,-19 52-1,36 71 1,18 53 0,-54-35-16,54 35 15,-36-36 1,36-17 0,-1 0-1,-17-53 1,0-35-1,-53 35-15,18-52 16,-18 16 0,0 72-1,-18 70 32,18 35-31,0 18-1,35-1 1,-17 1 0,0-70-16,-18 34 15,17 1 1,-17 35 0,18-89-1,-18 1-15,0-1 16,18-52 15,-1 18-15</inkml:trace>
  <inkml:trace contextRef="#ctx0" brushRef="#br0" timeOffset="203777.352">3052 10336 0,'-18'0'15,"36"0"-15,-54 0 16,36 36 0,0-19-16,0 36 15,0-35-15,18 70 16,70-35 0,-17-35-1,17-36 1,-71-35-1,-17 18 1,-88-89 0,18 36-1,-1 53 17,18 52-17,53 1-15</inkml:trace>
  <inkml:trace contextRef="#ctx0" brushRef="#br0" timeOffset="204142.423">3669 10407 0,'18'0'15,"-36"0"-15,53 0 16,-17 0-1,17 35 1,0 18 0,-17 0-1,0-35-15,-18 17 16,0-17 0,0-36 30,0-35-30,-18-18 0,18-34-1,18 16 1,-18 72-16,17-18 16,1 35-16</inkml:trace>
  <inkml:trace contextRef="#ctx0" brushRef="#br0" timeOffset="204474.993">4163 10477 0,'0'0'0,"17"0"0,19 0 16,-36-35-1,0 0 16,0-18-15,0 0 0,0 35-1,-18 18 1,-17 53 0,35-35-16,-18 35 15,18 35 1,53 18-1,18-88 1,-1-18 0,-35 0-1</inkml:trace>
  <inkml:trace contextRef="#ctx0" brushRef="#br0" timeOffset="205324.032">5627 10619 0,'0'0'0,"0"-36"31,17 36-31,1-17 16,35 17-1,-18 0 1,1 35 0,-19 53-1,1-53-15,-18 18 16,0 18-1,0-53-15,0-1 16,0-52 0,0-36-1,0-34 1,0-1 0,17 35-1,1 53 1,0 18 15,17 0-31</inkml:trace>
  <inkml:trace contextRef="#ctx0" brushRef="#br0" timeOffset="205656.856">6103 10636 0,'0'0'0,"0"-17"31,0-1-31,18 0 16,17-17-1,-17-18 1,-1 18 0,-17 17-1,-35 36 1,-18 17 15,53 0-31,-18 1 16,18 52-1,53 0 1,18-17 0,35-36-1,0-35 1</inkml:trace>
  <inkml:trace contextRef="#ctx0" brushRef="#br0" timeOffset="206223.385">6862 10442 0,'0'0'0,"0"-35"16,-53 35-1,0 0 1,0 35-1,53 18 17,17 18-17,19-36 1,-19-35-16,19 0 16,-19 0-16,19 0 15,-19-18-15,18-52 16,-35 17-1,0 0 1,0 88 15,0 18-15,0-35-16,18 88 16,17 52-1,18 36 1,-35-17 15,-18-107-31,0 19 16,0-37-16,0 19 15,-18-36-15,-17 18 16,-36-53 0,19-53-1,-19-53 1,36-52-1,35-19 1,53 19 0,0 34-1</inkml:trace>
  <inkml:trace contextRef="#ctx0" brushRef="#br0" timeOffset="206638.179">7144 10425 0,'17'0'47,"1"17"-32,17 18 1,1 36 0,-36-18-1,0 0 1,0-35 0,0-36-1,0 0 1,0-70-1,0 0 1,35 0 0,-18 70-1,1 0 1,0 1-16,17 17 16</inkml:trace>
  <inkml:trace contextRef="#ctx0" brushRef="#br0" timeOffset="206970.809">7497 10513 0,'0'17'0,"0"-34"0,17 17 47,1-18-32,-1-17 1,-17-18-1,0 0 1,0 35 0,-17 1-16,-36 34 31,18 54-15,35 17-1,0-17 1,53-1-1,17-34 1,1-19 0,-18-34-16</inkml:trace>
  <inkml:trace contextRef="#ctx0" brushRef="#br0" timeOffset="207320.113">8061 10425 0,'18'-18'16,"-36"36"-16,36-54 0,-1 1 0,1 0 31,-18 17-15,-53 18 15,-18 35-15,36 18-1,35 18 1,53-1 0,0 1-1,-35-18 1,-36 0 0,-53-18-1,-17-17 1,18-18-1,52 0 1</inkml:trace>
  <inkml:trace contextRef="#ctx0" brushRef="#br0" timeOffset="207753.034">8731 10425 0,'0'0'0,"18"-18"16,-18 0-16,18-17 15,-18 0 1,-36 17 0,-17 0-1,-17 18 1,52 0-16,0 36 15,18 17 1,18 0 15,17-1-31,18 19 32,-17-36-17,-36 1 1,0-19-16,-18 1 15,-53 0 1,-34-1 0,16 1-1,19-18 1,52 0 0</inkml:trace>
  <inkml:trace contextRef="#ctx0" brushRef="#br0" timeOffset="207969.235">8837 10477 0,'0'0'0,"35"-17"15,-17 17 17,-18 35-17,0 0 1,0 18-1,0 18 1,0-53 0</inkml:trace>
  <inkml:trace contextRef="#ctx0" brushRef="#br0" timeOffset="208137.528">8925 10283 0,'0'0'0,"0"-88"16,0 18 0,-17 70-1,17 17 1,0 1 0</inkml:trace>
  <inkml:trace contextRef="#ctx0" brushRef="#br0" timeOffset="208502.762">9190 10336 0,'0'18'0,"-18"-18"16,18 18-16,-17-1 15,-1 36 1,18 18 0,18-1-1,34-17 1,-16-35 15,-19-18-31,36-35 16,-35-18-1,-18-18 1,-18-35 0,-17 18-1,0 35 1,17 71 0</inkml:trace>
  <inkml:trace contextRef="#ctx0" brushRef="#br0" timeOffset="208868.933">9490 10619 0,'0'0'16,"17"0"-16,1 0 16,0-18-1,-18-17 1,0-36-1,0 1 1,35-54 0,35 71-1,1 36 1,35 52 0,-18 18-1,-35 35 1,-53-18-1,0-52-15,-18 53 16,-17-18 0,0-36-1,17-17 1</inkml:trace>
  <inkml:trace contextRef="#ctx0" brushRef="#br0" timeOffset="209915.934">11042 10266 0,'0'0'0,"18"0"16,-1-35 0,-17 17-1,0 0 1,-35 1 0,-53 17-1,0 35 1,17 18-1,36 0 1,17-36-16,18 36 16,18 0-1,-1-18-15,89 1 16,18-36 0,17-18-1,-106 0 1</inkml:trace>
  <inkml:trace contextRef="#ctx0" brushRef="#br0" timeOffset="210467.523">11448 10178 0,'0'0'0,"0"-18"16,-18 53 15,18-17-31,0 35 16,18 17-1,52 1 1,-35-71 0,54 0-1,-19-35 1,1-18 0,-54 17-1,19-34-15,-19 35 16,1-54-1,-18 37 1,-18 52 0,-35 70-1,36 36 1,17 17 0,17 89-1,1-18 1,17-18-1,-35-17 1,0-71 0,0-35-1,-53-70 1,-52-36 0,-1-53-1,53-35 16,53 88-31,0-35 16,17 52-16,19-34 16,-1 35-16,71-71 15</inkml:trace>
  <inkml:trace contextRef="#ctx0" brushRef="#br0" timeOffset="211014.802">12241 10107 0,'18'-18'31,"-18"1"-15,-18 17-1,-17 0 1,17 0-16,-52 53 16,35 17-1,17 1 1,36-1 15,17-34-15,18-1-1,35-35 1,-35-71 0,-35 54-16</inkml:trace>
  <inkml:trace contextRef="#ctx0" brushRef="#br0" timeOffset="211297.932">12524 9631 0,'0'0'0,"-71"-124"31,53 107-31,18 52 31,0-17-31,0 105 16,36 18-1,-1 18 1,-35-18 15,0-35-15,0-18 0,0-53-1,18-17 1,-1-36-16</inkml:trace>
  <inkml:trace contextRef="#ctx0" brushRef="#br0" timeOffset="211699.272">12718 10089 0,'0'18'31,"17"-18"-15,19-18 0,16-17-1,-16-35 1,-36 34-1,0 1 1,-53 53 0,18 35-1,35 35 1,0-71-16,0 72 16,52-19-1,1-17 1,18-18-1,35-52 17</inkml:trace>
  <inkml:trace contextRef="#ctx0" brushRef="#br0" timeOffset="212097.204">13370 9948 0,'0'0'0,"0"-17"15,0-19 1,0 19 0,-35-1-1,0 18 1,17 0-16,-17 35 15,35 36 1,0 17 15,35 0-15,0-17 0,1-18-1,-36 0 1,-18-18-1,-53-17 1,-17-18 0,18 0-1</inkml:trace>
  <inkml:trace contextRef="#ctx0" brushRef="#br0" timeOffset="-186365.763">16245 6667 0,'18'-17'16,"-18"-1"-16,0 1 31,0 34 47,0 1-78,0-1 16,-18 19-16,18 17 31,-17 35-15,-1-18 0,18-17-1,0-35-15,0 17 16,0-17-1,-18-18 17,18-35-17,0 17-15,0-17 16,18 17-16</inkml:trace>
  <inkml:trace contextRef="#ctx0" brushRef="#br0" timeOffset="-185866.709">16598 6579 0,'0'0'0,"0"-17"15,0-1 1,0 36 31,-17-18-32,-1 35-15,-17 18 16,17 35 0,18-17-1,0-1 1,18 1-1,17-36 1,0-17 15,18-18-15,-18-18 0,-17 0-16,17-17 15,1-53 1,-36-53-1,-36 35 1,-34 53 0,-1 53-1,18 35 1,18-17 0</inkml:trace>
  <inkml:trace contextRef="#ctx0" brushRef="#br0" timeOffset="-184800.16">16439 5997 0,'0'0'0,"-52"-17"16,-1-1-1,-18 18 1,36 18-16,-71 34 16,-18 37 15,1 34-15,0 1-1,17 17 1,35 0-1,53 35 1,18-35 0,18-52-1,17 52 1,18 17 0,18-16-1,52 16 1,-17-70-1,0-17 1,0-53 0,17-18-1,1 0 17,52-18-17,-88 18 1,-17-18-1,-1-17 1,1-18 0,17-17-1,18-36 1,0-53 0,-18 36-1,-35 17 1,-18 0-1,-17 0 1,-18 0 15,0-17-31,-18-18 32,-35 17-17,-52 1 1,-19 17-1,18 0 1,89 71-16,-72-53 16,19 52-1,-1 19 1,-52 17 0,-36 35-1,-17 35 1,17 19-1,0 87 1</inkml:trace>
  <inkml:trace contextRef="#ctx0" brushRef="#br0" timeOffset="-182661.716">18045 6703 0,'-18'0'15,"18"17"79,0 1-78,18-18-16,-1 18 0,18 35 15,1-18 16,-19-17-31,1 17 16,0-18 0,-1-17 15,1 0-15,0-35-1,35-35 1,-36 34-16,107-87 15,17-36 1,-18 53 0,-52 53-1,-54 36 1,1-1 0,-18 36 46</inkml:trace>
  <inkml:trace contextRef="#ctx0" brushRef="#br0" timeOffset="-179061.852">16263 8167 0,'0'0'0,"0"-18"0,0 1 31,0-1-31,0 0 31,0 36 16,0 0-47,0-1 16,0 1-16,-18 52 15,1 54 1,-1 17 0,18 35-1,0-17 1,0-18-1,0-35 1,0-18 0,-18-17-1,18-54 1,-17-34 31,17-1-47,0-70 15,35-53-15</inkml:trace>
  <inkml:trace contextRef="#ctx0" brushRef="#br0" timeOffset="-178245.056">16263 8096 0,'-18'0'63,"1"0"-47,-1 18-16,18 0 15,-70 52 1,52-52-16,-53 70 15,54-53-15,-71 89 16,17-19 0,18-34-1,53-36 1,35-88 31,36-70-32,35-1 1,-36 19 0,1 16-1,-36 37 1,0-1 0,-17 17-1,0 36-15,-18 18 31,17 17-15,19 53 0,17 18-1,-1 35 1,-34-105-16,35 52 31,0 35-15,-18-34-1,-17-37 1,-18-34 0,0-36-1,0-34 1,0-1 0</inkml:trace>
  <inkml:trace contextRef="#ctx0" brushRef="#br0" timeOffset="-174984.39">17903 8008 0,'0'0'16,"-17"0"78,17 18-94,0 17 15,-18 18 1,1 35 0,17 0-1,0-17 1,0-1-1,0-17 1,0-35-16,-18-18 47,18-53-31,35-35-1</inkml:trace>
  <inkml:trace contextRef="#ctx0" brushRef="#br0" timeOffset="-174617.303">18256 7973 0,'0'0'0,"0"-18"47,0 36-31,0-1-1,0 19-15,0 34 32,-17 1-17,17-1 1,-18-17-1,18 0 1,-18-18 0,18-52 15,0-18-15</inkml:trace>
  <inkml:trace contextRef="#ctx0" brushRef="#br0" timeOffset="-174052.701">18274 7990 0,'-18'0'47,"18"18"-31,-17-18-16,-19 35 16,1 18-1,17 18 1,18-1-1,0-34-15,18 52 16,0-18 0,17-34-1,0-1 17,36-35-17,-18-35 1,17-18-1,-52 35-15,52-70 16,-52-18 0,-36-17-1,-34 17 1,-54 35 0,53 71-1,35 0-15,-52 35 16,52 1-1,18-19-15</inkml:trace>
  <inkml:trace contextRef="#ctx0" brushRef="#br0" timeOffset="-173603.672">18874 7955 0,'0'0'15,"0"18"48,-18-1-63,0 1 15,1 0-15,-19 70 16,36-70-16,0 52 16,0-52-16,53 70 15,18-53 17,35-35-32,0-35 31,-71 17-31,18-52 15,0-89 1,-106 53 0,-71 36-1,-17 70 1,0 17 0,88 1-1</inkml:trace>
  <inkml:trace contextRef="#ctx0" brushRef="#br0" timeOffset="-172805.089">18838 7461 0,'0'0'0,"-53"-17"15,-52-1 1,-72 18 0,36 18-1,-18 17 1,1 35-1,-1 19 1,0 34 0,18 1-1,17 17 1,36 17 15,35 1-15,53 35-1,71-17 1,-53-124-16,70 105 16,35-52-1,36-18 1,35-17 0,0-36-1,-18-35 1,107-18-1,-36-52 1,0-36 0,-18-35-1,-70-35 1,-36-1 0,-17-17 15,-53 18-16,0-18 1,-53 0 0,-71 0-1,-70 53 1,-159 35 0,194 106-16,-158 0 15,158 17-15,-176 125 16,88 34-1,141-123-15</inkml:trace>
  <inkml:trace contextRef="#ctx0" brushRef="#br0" timeOffset="-169410.212">19614 7973 0,'0'17'156,"18"-17"-140,0 0 0,-1 0-16,72 0 15,87 0 1,71-17-1,-18 17 1,-88 0 0,-70 0-1,-54-18 1,-34 0 15,-1 18-15,-35-17-1,18-18 1</inkml:trace>
  <inkml:trace contextRef="#ctx0" brushRef="#br0" timeOffset="-169026.57">20514 7814 0,'-18'-18'0,"1"18"16,-1 0 0,0 0-1,36 0 1,0 0 0,52 18-1,-52 0-15,70 17 16,0-17-1,-35 17 1,-53 0 0,0-17-1,-35 17 1,-71 0 15,-17 1-15,17 17-1,53-36 1,53 1 0,70-36-1</inkml:trace>
  <inkml:trace contextRef="#ctx0" brushRef="#br0" timeOffset="-136778.79">7920 11659 0,'0'0'0,"-18"0"15,-17 0 1,-18 18 0,18-18-1,35 18 1,17-18 15,19 0-31,122 0 16,1 0-1,88 0 1,-71 0 0,-70 0-1,-53 0 1,-35 0-16,0-18 47,-18 0-32,0 1 1,0-19 0,17 1-16</inkml:trace>
  <inkml:trace contextRef="#ctx0" brushRef="#br0" timeOffset="-136462.522">8731 11501 0,'0'0'0,"-35"-18"16,17 18 15,36 18 0,0-18-31,-1 17 0,71 18 16,-17 1 15,-36-1-15,-17-17-16,-18 17 15,-18 0 1,18-17-16,-35 17 16,-36 0-1,-34 18 1,34-17 0,36-36-1</inkml:trace>
  <inkml:trace contextRef="#ctx0" brushRef="#br0" timeOffset="-135580.512">9613 11395 0,'0'0'0,"-35"0"32,17 0-17,1 0 17,17 17-17,0 1-15,-18 53 16,18-54-1,0 71 1,18 18 0,70-35-1,0-18 1,18-36 0,-36-17-1,19-53 1,-19-52-1,-35-1 1,-35 53-16,-17-35 16,-36-36-1,0 71 1,35 36-16,-17 34 16,35 36-1,18-35 1</inkml:trace>
  <inkml:trace contextRef="#ctx0" brushRef="#br0" timeOffset="-135163.808">10319 11712 0,'0'0'0,"0"18"15,-18 35 1,18-36 0,0-34 31,0-36-47,0-35 15,18-1 1,35 19 15,0 70-15,-1 53-1,1 17 1,-35 1 0,-18-1-1,0-52-15,-18 17 16,18-17-16,-17 0 15,34-36 1,1 0-16</inkml:trace>
  <inkml:trace contextRef="#ctx0" brushRef="#br0" timeOffset="-135013.755">10689 11589 0,'0'17'15,"0"36"1,0-123-16,0 176 31,0-54-15,0-34-1</inkml:trace>
  <inkml:trace contextRef="#ctx0" brushRef="#br0" timeOffset="-134878.648">10672 11324 0,'0'-35'16,"0"70"-16,0-88 0,-18 18 16,18 53 15</inkml:trace>
  <inkml:trace contextRef="#ctx0" brushRef="#br0" timeOffset="-134582.438">11042 11218 0,'0'0'0,"0"-17"15,18 17 17,-18 17-17,0 19 1,-18 52-1,0 18 1,18-71-16,0 71 16,0 0-1,0-54 1,-17 1 0,17-35-1</inkml:trace>
  <inkml:trace contextRef="#ctx0" brushRef="#br0" timeOffset="-134465.097">11060 11606 0,'0'36'15,"0"-72"-15,17 19 16,1 17-16,17-18 16,71-17-1,-53 35-15,53-35 16</inkml:trace>
  <inkml:trace contextRef="#ctx0" brushRef="#br0" timeOffset="-133849.351">12241 11695 0,'0'0'0,"-17"-18"16,-1 0-1,18 36 32,0 0-31,0-1-16,-18 1 0,18 17 15,-17 71 1,-18 0 0,35-53-1</inkml:trace>
  <inkml:trace contextRef="#ctx0" brushRef="#br0" timeOffset="-133515.886">13088 11148 0,'0'0'0,"-18"0"0,-17 17 16,17 54-1,1 17 1,-1 18-1,18 17 1,0-87-16,0 34 16,-17-17 15</inkml:trace>
  <inkml:trace contextRef="#ctx0" brushRef="#br0" timeOffset="-133134.851">13000 11148 0,'0'0'0,"88"-106"15,0 53 1,36 53 0,-36 53-1,-70 35 1,-36 0-1,-70-17 1,0 17 0,17-35 15,53-35-31,18 17 16,36 53-1,34-35 1,1 0-1,-18 0 1,-18-18 0,0-35-1,-17-35 1</inkml:trace>
  <inkml:trace contextRef="#ctx0" brushRef="#br0" timeOffset="-132800.354">13582 11518 0,'0'0'0,"-18"0"31,36-17-15,0 17 0,17-18-1,-18-35 1,1 18-1,-18 17 1,-53 18 0,-17 53-1,34 18 1,36-1 0,18 1-1,53-36 1,17 0-1,-18-52 1</inkml:trace>
  <inkml:trace contextRef="#ctx0" brushRef="#br0" timeOffset="-132285.256">14076 11359 0,'0'0'0,"-18"-17"16,1 17-16,-54 17 15,0 54 1,36-18 0,53 0-1,52-18 1,-52-35-16,53 0 16,34-53-1,-69-17 1,-19-1-1,-52 53 1,-36 18 0,19 53-1,34-35-15,18 105 32,35 54-17,0 35 1,-17 17-1,-18-53 1,-70-35 0,-36-70-1,35-89 1,18-52 0,53-54-1,53-87 1,71-1-1,17 18 1,-88 141 0</inkml:trace>
  <inkml:trace contextRef="#ctx0" brushRef="#br0" timeOffset="-132101.809">14499 11395 0,'0'17'16,"0"1"-1,0 17 1,0-17-16,-35 35 16,35 17-1,0-17 1,0-35 0,0-53-1</inkml:trace>
  <inkml:trace contextRef="#ctx0" brushRef="#br0" timeOffset="-131969.145">14482 11201 0,'0'0'0,"-36"-36"0,1 1 16,35 53 15</inkml:trace>
  <inkml:trace contextRef="#ctx0" brushRef="#br0" timeOffset="-131661.564">14852 11271 0,'0'18'31,"0"0"-15,0 52-1,0 1 1,35-1 0,18-35-1,-35-35 1,-18-52 0,-18-37 15,-17-16-16,35 52 1,0 70 0</inkml:trace>
  <inkml:trace contextRef="#ctx0" brushRef="#br0" timeOffset="-131352.847">15117 11589 0,'0'0'15,"0"-18"1,0-17 0,0-36-1,0-35 1,17 1 0,36 52 15,-18 53-31,54 53 15,-1 35 1,-35 18 0,-53-18-1,-18-35 1,0-36 0,18 1-16</inkml:trace>
  <inkml:trace contextRef="#ctx0" brushRef="#br0" timeOffset="-130721.6">15769 11254 0,'0'0'0,"-17"0"0,-54-36 16,0 54 0,-17 17-1,53 36 16,17-1-15,89 1 0,35-36-1,-36-52 1,-17-36 0,-35 0-1,-18 0 1,0 70-1,0 1 1,0 53 0,35-1-1,18-35 1,18-17 0,-1-36-1,18-52 16,-70 35-31,52-106 16,-17-106 0,-35 17-1,-53 72 1,-18 87 0,0 71-1,35 106 1,18 70-1,0 53 1,0-52 0,-35-18-1,-18-54 1,18-34 0</inkml:trace>
  <inkml:trace contextRef="#ctx0" brushRef="#br0" timeOffset="-130521.392">16581 11395 0,'17'0'0,"-34"0"0,52 0 16,-18 0-16,-17 17 15,0 36 1,-17 35-1,-54-17 1,-17 0 0,70-54-1</inkml:trace>
  <inkml:trace contextRef="#ctx0" brushRef="#br0" timeOffset="-129905.864">16986 11112 0,'0'0'0,"18"-17"0,-18-36 15,0 35 1,-35 71 15,17 53-15,0 18 0,1 17-1,17-36 1,-18-34-1,0-53 17,1-18-32</inkml:trace>
  <inkml:trace contextRef="#ctx0" brushRef="#br0" timeOffset="-129754.711">17004 11095 0,'0'0'0,"53"-106"16,0 35-1,17 1 1,71 35 0,-52 52-1,-37 19 1</inkml:trace>
  <inkml:trace contextRef="#ctx0" brushRef="#br0" timeOffset="-129573.612">16986 11324 0,'0'0'0,"0"35"16,53-35 0,18 0-1,35 0 1,-71-17-1</inkml:trace>
  <inkml:trace contextRef="#ctx0" brushRef="#br0" timeOffset="-129207.517">17392 11307 0,'-18'0'0,"18"35"15,0 18 1,0 0 15,36 0-15,34-36-1,18-17 1,-52 0-16,34-53 16,1-35-1,-36-18 1,-17 53-1,-18 0 1,0 71 0,-36 53-1,36 17 1,0 0 0,0-35-1</inkml:trace>
  <inkml:trace contextRef="#ctx0" brushRef="#br0" timeOffset="-128924.646">18203 10830 0,'0'0'0,"0"-123"16,0 70-1,-17 35 1,-1 54 0,0 87-1,18 53 1,-35-17 0,17 0-1,18-124-15,-17 71 16,17-53-1,0-35 1</inkml:trace>
  <inkml:trace contextRef="#ctx0" brushRef="#br0" timeOffset="-128658.42">18415 10813 0,'0'0'0,"0"-89"15,0 1 1,-18 71 0,1 87-1,17 107 1,-18-1 0,0 0-1,-17-35 1,18-52-1,-19-36 17</inkml:trace>
  <inkml:trace contextRef="#ctx0" brushRef="#br0" timeOffset="-127476.751">18591 11324 0,'0'0'0,"18"0"16,0 0 0,-1 0-16,19-17 15,34-54 1,-17-53-1,0-17 1,-35 106-16,-18-71 31,-18 89-15,-17 34 0,35 36-1,0 18 1,53-1-1,0 18 1,-36-35 0,-17-17-16,18-1 15,-18 18 1,0 0 0,0-36-16,0 19 15,35-1 1,18-35-1,18-18 1,17-35 0,0-17 15,-18-71-15,-52 70-1,-18 54 1,-18 17-1,-17 70 1,18 1 0,17-54-16,0 36 15,70 0 1,1-35 0,35-36-1</inkml:trace>
  <inkml:trace contextRef="#ctx0" brushRef="#br0" timeOffset="-126994.518">19738 10918 0,'0'0'0,"-18"0"0,-35 36 32,0 17-17,53 35 1,53-18-1,0-17 1,-35-53-16,35 0 16,-18-17-1,-17-36 1,-18 0 0,-53 106 15,35-18-31,-35 71 15,18 53 1,17 35 0,-17 0-1,0-18 1,-18-70 15,35-88-31,-52-1 16,17-70-1,17-35 1,19-35 0,70-36-1,88-18 1,-53 54-16</inkml:trace>
  <inkml:trace contextRef="#ctx0" brushRef="#br0" timeOffset="-126660.963">20002 11077 0,'0'18'16,"0"-1"-16,0 19 16,0-19-1,0 54 1,0 17-1,18 0 1,-18-52 0,0-54 15,0 0-31,0-52 16,0-18-1,53-36 1,-35 89-16,17-18 15,36 0 1,-54 53 0</inkml:trace>
  <inkml:trace contextRef="#ctx0" brushRef="#br0" timeOffset="-126329.034">20443 11236 0,'0'0'0,"18"0"47,0 0-47,17-35 16,0-36 0,-35 36-1,-35 17 1,-36 36-1,1 35 1,52 35 0,18 0-1,36-35 1,-19-35-16,54 35 16,35-53 15,-54-18-31</inkml:trace>
  <inkml:trace contextRef="#ctx0" brushRef="#br0" timeOffset="-126045.557">20920 11165 0,'0'-53'16,"0"106"-16,0-123 16,-18 70-1,0 17 1,-17 19-1,18 34 1,17 1 0,0-53-16,35 52 15,-35-17 1,0-18 15,-53-17-15,-18-18-1,1 0 1,-1-35-16</inkml:trace>
  <inkml:trace contextRef="#ctx0" brushRef="#br0" timeOffset="-125695.875">21167 11165 0,'-18'18'0,"36"-36"0,17-17 15,-35 17 1,-18 36 31,18 0-47,-35-1 16,35 1-1,-35 70 1,35 0-1,0-17 1,0 0 0,0-19-1,-18-34 1,-70 0 0,17-18-1,36 0 1,17-36-1</inkml:trace>
  <inkml:trace contextRef="#ctx0" brushRef="#br0" timeOffset="-125545.71">21325 11395 0,'0'0'0,"0"17"15,0 19 1,0-1-16</inkml:trace>
  <inkml:trace contextRef="#ctx0" brushRef="#br0" timeOffset="-125363.861">21378 11024 0,'0'0'0,"0"-53"0,18-17 16,-18 35-1,0 52 1,0 18 0</inkml:trace>
  <inkml:trace contextRef="#ctx0" brushRef="#br0" timeOffset="-125047.599">21467 11218 0,'0'0'0,"0"18"16,0 17 0,-36 36-1,36-54-15,0 54 16,0-18-1,18-18 1,0-35 0,-1-17-1,1-36 1,-1-53 0,-17 0-1,0 35 1,0 54 15</inkml:trace>
  <inkml:trace contextRef="#ctx0" brushRef="#br0" timeOffset="-124747.655">21678 11501 0,'0'0'0,"0"17"16,18-17 15,-1-35-15,1 17-16,53-70 15,52 0 1,1 17 0,-19 71-1,-34 53 16,-89 88-15,-35-70 0,-52-1-1,-1-17 1,70-53-16</inkml:trace>
  <inkml:trace contextRef="#ctx0" brushRef="#br0" timeOffset="-122800.25">9578 12241 0,'0'0'0,"-35"18"31,-1 0-15,19-18 0,52 0-1,124 0 1,88-36 0,53 19-1,-54-1 1,-51 0-1,-143 1 1</inkml:trace>
  <inkml:trace contextRef="#ctx0" brushRef="#br0" timeOffset="-121236.365">12947 12294 0,'18'-17'31,"-1"17"-16,1 0-15,70 0 16,18 0 0,35 0-1,35-36 1,-52 1 0</inkml:trace>
  <inkml:trace contextRef="#ctx0" brushRef="#br0" timeOffset="-120770.809">14870 12012 0,'0'0'16,"-18"0"-16,-17 18 16,158-18 15,-17 0-16,106 0 1,-1-36 0,-17 1-1</inkml:trace>
  <inkml:trace contextRef="#ctx0" brushRef="#br0" timeOffset="-113366.145">14199 10654 0,'0'0'0,"0"-18"15,18 18 1,-18-17 0,18 17-1,-1 0 32,-17 17-47,35 19 16,-35-19-16,53 54 15,-17-18 17,-1 0-17,36-53 1,-1-18 0,1-70-1,-36 52-15,88-87 16,36-36-1,-53 36 1,-71 70 0,-35 70-1,-17 1 1,17 0-16,0 17 16</inkml:trace>
  <inkml:trace contextRef="#ctx0" brushRef="#br0" timeOffset="-96642.526">19756 10883 0,'0'-17'31,"0"34"78,0 1-93,0-1 0,17-17-1,-17 18-15,0 0 16,0 17-1,18 0 1,-1 1 0,-17-19-1,0 1 1,0 17 0,0-17-1,0-1 1,0 1-1,18 0 1,0-18 15,-18-18-31</inkml:trace>
  <inkml:trace contextRef="#ctx0" brushRef="#br0" timeOffset="-89751.844">17251 12047 0,'17'0'0,"1"0"31,-36 0 31,1 0-46</inkml:trace>
  <inkml:trace contextRef="#ctx0" brushRef="#br0" timeOffset="-88855.066">17092 12012 0,'0'0'0,"-18"-18"15,1 18 1,-1 0-16,1 0 15,34 0 110,18 0-109,-17 0-16,53 18 16,70-18-1,35 18 1,18-18 0,-17 0-1,-107 17-15,124-17 16,0 18-1,-17-18 1,122 18 0,1-1-1,-212-17-15,89 0 16,52 0 0,-158 0-1,158 0 1,18 0-1,-18 18 1,-70-18 0,-36 0-1,1 0 1,-53 0 0,-19 0-1,19 0 1,0 0-1,-1 0 1,-17 0 0,-18 0-1,-17 0 1,-18 18 78,-18-18-79,1 0 1,-1-18 0,-70-35-1</inkml:trace>
  <inkml:trace contextRef="#ctx0" brushRef="#br0" timeOffset="-79901.668">20091 12206 0,'0'-18'47,"17"18"-31,-17 18 46,0 0-62,0-1 16,0 19 0,0 34-1,0-52-15,0 52 16,-17 19 0,-1-19-1,-17-17 1,17 18-1,18-36 1,-18 0 0,1 0-1,17-17 32,17-18 16,19 0-48,-19 0-15,89 0 16,88-35 0,-53 35-1,-70-18-15,123 1 16,-53-1-1,-35 0 1,-71 18 0,-17 0-1,-1 0 1,-34 0 46,-1 0-46,-17-17 0,17-19-1</inkml:trace>
  <inkml:trace contextRef="#ctx0" brushRef="#br0" timeOffset="-79469.117">20973 12541 0,'0'0'0,"0"-17"15,17 34 63,1 1-78,17-18 16,36 70 0,-36-34-1,-35-19 1,0 19 0,-35-1-1,-18 0 1,-18 0-1,36-17-15,-71 17 16,18 1 0,35-19-1,71-52 17,-1 35-17</inkml:trace>
  <inkml:trace contextRef="#ctx0" brushRef="#br0" timeOffset="-78503.454">21519 12612 0,'0'17'16,"0"1"-16,0 0 15,-17 35 1,-1 0 0,1-18-1,-1 0 1,18-53 15,0-17-15,0-18-1,35-17 1,18 17 0,-18 35-16,1 18 15,52 35 1,-53 18 0,-35 0 15,0-17-16,18-36 1,-1 0 0,1-53-1,0 17-15,17-17 16,0 18-16,71-35 16,-18 52-1,-17 53 1,-18 18-1,-36 53 1,-34-35 0,-36-19-1</inkml:trace>
  <inkml:trace contextRef="#ctx0" brushRef="#br0" timeOffset="-78070.692">22437 12594 0,'0'0'16,"-53"71"-16,53-54 0,0 19 15,17-1 1,1-35-16,17 0 16,53-18 15,-52-52-16,17-1 1,-36 36 0,-17 70 15,0 18-15,0-35-16,0 52 15,0-17 1</inkml:trace>
  <inkml:trace contextRef="#ctx0" brushRef="#br0" timeOffset="-77772.715">22701 12806 0,'0'0'0,"0"-18"15,0 1-15,36-19 16,-19-17 15,18-35-15,36 35-1,-53 36-15,35 17 16,17 17 0,-35 36-1,-17 35 1,-18-35-1,-35 0 1,35-35-16,-36-18 16</inkml:trace>
  <inkml:trace contextRef="#ctx0" brushRef="#br0" timeOffset="-77356.743">23319 12559 0,'0'0'0,"-18"0"31,18 18-15,-18 34-1,18 1 1,0-35-16,18 35 15,53-18 1,-1-35 0,18-17-1,-17-54 1,-1 0 0,-34 19-1,-36 69 32,-18 1-31,18 35-1,-18 0 1,18-36-16,18 1 16,0-18-16</inkml:trace>
  <inkml:trace contextRef="#ctx0" brushRef="#br0" timeOffset="-76939.722">23971 12682 0,'0'0'0,"53"18"15,18-18 1,-1-18 0,-17-52-1,-18-1 1,-35 36-1,-17 53 1,-18 52 0,35-17-1,0 18 1,17-18 0,18-36-1,1-17 1,-19-17-1</inkml:trace>
  <inkml:trace contextRef="#ctx0" brushRef="#br0" timeOffset="-76640.178">24571 12118 0,'0'-35'0,"0"70"0,0-123 16,0 35-1,-18 70 1,1 19 0,-1 52-1,18-53-15,-18 124 16,1 0 0,17-36-1,-18-17 1,18-53-1,0-35 17,18-18-32,-1 0 15,1-18-15</inkml:trace>
  <inkml:trace contextRef="#ctx0" brushRef="#br0" timeOffset="-76340.651">25012 12100 0,'0'0'0,"0"-35"0,-18-71 16,1 36-1,-1 52 1,0 53 0,18 53-1,-17-35-15,-1 53 16,-35 141-1,18-159 17,17 36-17,18-36 1,18-35 0,35-53-1,-36 0-15</inkml:trace>
  <inkml:trace contextRef="#ctx0" brushRef="#br0" timeOffset="-75925.71">25171 12506 0,'0'0'0,"-18"0"16,-17 35 0,17-17-16,18 35 15,18-18 1,17 0 15,36-17-15,17-36-16,18-17 31,-18-35-15,-35-19-1,-36 54 1,-34 17-1,-54 71 1,1 36 0,52-54-16,-53 88 15,19 18 1,-19-17 0,-35-36-1,-17-70 1,-54-36-1,107 0-15,17-17 16</inkml:trace>
  <inkml:trace contextRef="#ctx0" brushRef="#br0" timeOffset="-75308.566">24218 12471 0,'-17'0'47,"-1"0"-31,-35 0 0,-35 0-1,35 17 1,-53 54-1,18-1-15</inkml:trace>
  <inkml:trace contextRef="#ctx0" brushRef="#br0" timeOffset="-74178.053">22454 12647 0,'0'-18'31,"0"1"-15,18 17 0,0-18-1,-1 18-15,18 0 16,1-17 0,-1 17-1,0 0 1,-17 0-1</inkml:trace>
  <inkml:trace contextRef="#ctx0" brushRef="#br0" timeOffset="-62945.714">5151 10566 0,'0'17'15,"17"1"-15,1 0 16,-1-1-16,19 54 31,-19-36-15,1 0-1,0-35 1,17-35 0,18-18-1,17-35 1,36-18 0,-18 0-1,-17 18 1,-36 35-1</inkml:trace>
  <inkml:trace contextRef="#ctx0" brushRef="#br0" timeOffset="-31711.852">7549 14252 0,'0'-35'31,"-17"53"16,17-1-47,-18 36 15,-35 88 1,18 53 0,0 0 15,17-70-16,18-71-15,-35 105 16,-1-34 0,19-36-1,17-53 1,17-105 15,1 35-31</inkml:trace>
  <inkml:trace contextRef="#ctx0" brushRef="#br0" timeOffset="-30913.989">7426 14358 0,'0'0'0,"-18"-18"15,1 1 1,17-1 0,123 0 15,1 1-16,175 17 1,37-18 0,-54 1-1,-88 17 1,-88 0 0,-36 0-1,-34 0 16,-19 17-15,-17 1 0,0 52-1,0 1 1,-17 52 0,17 1-1,0 17 1,0 0-1,0 0 1,-36-35 0,19 0-1,-19-36 1,19-52-16,-19 17 16,-16 18 15,-54-17-16,-88 16 1,-106 1 0,-53 0-1,0-35 1,71-18 0,106-18-1,70-17 1,71 17-1,52 18 1,18-17 0</inkml:trace>
  <inkml:trace contextRef="#ctx0" brushRef="#br0" timeOffset="-21204.572">7426 15311 0,'-18'0'31,"1"0"63,17 17-63,-18 1-31,0-1 16,1 19 0,-1-1-1,0 18 1,18 0 0,0-18-1,0 18 16,0-35-15,0-1 0,-17-34 62,17-1-63</inkml:trace>
  <inkml:trace contextRef="#ctx0" brushRef="#br0" timeOffset="-18798.662">9948 14305 0,'-17'0'31,"34"0"79,1 0-95,0 0-15,35 0 16,35-18 0,0 18-1,-18-17 1,19 17 0,-54 0-1,-53 0 16,1 0-15</inkml:trace>
  <inkml:trace contextRef="#ctx0" brushRef="#br0" timeOffset="-18449.315">10336 14093 0,'18'0'31,"17"18"-31,18 0 16,-18-1-1,-17 1 1,-18 0 15,0-1-15,0 1-16,-35 35 16,-36 17-1,1 1 1,34-53-16</inkml:trace>
  <inkml:trace contextRef="#ctx0" brushRef="#br0" timeOffset="-15619.479">7761 14693 0,'-18'0'16,"1"0"93,-1 0-93,18-17 0</inkml:trace>
  <inkml:trace contextRef="#ctx0" brushRef="#br0" timeOffset="-13940.538">7355 14182 0,'0'17'31,"0"1"-15,0 0-16,0 17 15,0 18 1,0 70-1,0 18 1,0-88-16,-17 106 16,-1-18-1,18-35 1,0-53 0,0-18-1,0-52 16</inkml:trace>
  <inkml:trace contextRef="#ctx0" brushRef="#br0" timeOffset="-13224.806">7373 14358 0,'0'0'0,"18"-18"0,105-35 16,54 18-1,69 0 1,-34 35 15,-159-18-31,53 18 16,-36 0 0,-17 0-1,-17 36 1,-36-19-1,35 18 1,-17 18 0,52 36-1,-17-1 1,-18 0 0,-17 18-1,-18 0 1,0-1-1,0-16 1,18-19 15,-18 1-15,0-18 0,-36-18-1,-34 0 1,52-17-16,-105 0 15,-142 17 1,18-18 0,-70 1-1,105-18 1,141 0 0,54-18-1</inkml:trace>
  <inkml:trace contextRef="#ctx0" brushRef="#br0" timeOffset="-12175.793">7355 13652 0,'0'0'0,"0"-17"16,0 34 30,0 1-30,0 0-16,0 17 16,0-17-16,0 35 15,0-18-15,0 71 16,0-18 0,18-35-1,17-36 1,36-34-1,-36-1 1</inkml:trace>
  <inkml:trace contextRef="#ctx0" brushRef="#br0" timeOffset="-11926.707">7655 13776 0,'-17'-18'16,"-1"18"-1,53 18-15,-70-18 0,0 18 16,35-1-16,-18 19 15,18 34 1,53-35 0,0-17-1,17-36 1,-34-35 0,-72-17-1,19 52-15,-36-35 16,0 36-1</inkml:trace>
  <inkml:trace contextRef="#ctx0" brushRef="#br0" timeOffset="-11461.607">8096 13688 0,'-17'0'0,"34"0"0,-52 0 15,-36 0 1,54 17-16,-19 1 16,54 0-1,0-1-15,70-17 16,0-17 0,-35-19-1,-35-17 1,-18 36-1,-36 17 1,-16 70 0,52-52-16,0 88 15,52 35 1,-16-18 15,-19-17-15,-17-35-1,-53-106 17,18-71-17,18-18 1,34 18 0,18 1-1,-17 87-15</inkml:trace>
  <inkml:trace contextRef="#ctx0" brushRef="#br0" timeOffset="-11311.412">8484 13705 0,'0'18'15,"0"-36"-15,0 71 16,0 0 15,0-35-31,-17 52 16,17-34-1,-18-36-15</inkml:trace>
  <inkml:trace contextRef="#ctx0" brushRef="#br0" timeOffset="-10927.792">8731 13882 0,'0'0'0,"0"-18"15,0 1 1,0-36-1,0-71 1,0 1 0,71 34-1,17 54 1,18 106 0,-53 52-1,-36 18 1,-17-105-16,0 34 15,-17-35-15,-19 18 16</inkml:trace>
  <inkml:trace contextRef="#ctx0" brushRef="#br0" timeOffset="-9547.98">10319 14164 0,'0'-18'0,"17"18"15,1-17 1,0 17 31,-18 17 0,0 1-47,17 0 15,1 105 1,0 71-1,-18-123-15,0 87 16,0 36 0,0-17-1,0-54 1,0-52 0,0-53-1,0-36 16,0 0-31,-36-88 16,36 71-16</inkml:trace>
  <inkml:trace contextRef="#ctx0" brushRef="#br0" timeOffset="-8881.57">10213 14358 0,'0'0'0,"-18"-71"16,18 54-16,0-18 15,18-1 1,105 1 0,18 0-1,36-1 1,140-16 15,54-1-15,-177 17-1,-106 19-15,124-36 16,-89 35 0,-35 1-1,-52 17 1,-19 0-1,-17 35 1,18 0 0,-18 36-1,18 34 1,17 54 0,18 53-1,17 17 1,-17-35-1,-35-53 17,-18-35-17,-88-35 1,-53-36 0,-71 0-1,-88-35 1,-106 0-1,265 0 1,-35 0 0,70-35-1,71 17-15</inkml:trace>
  <inkml:trace contextRef="#ctx0" brushRef="#br0" timeOffset="-8481.664">10530 13670 0,'0'0'0,"-17"-18"0,-1 18 16,18 89 30,0-19-46,0 54 16,18-54 15,-18-34-31,17 34 16,1-70 0</inkml:trace>
  <inkml:trace contextRef="#ctx0" brushRef="#br0" timeOffset="-8299.831">10654 13688 0,'0'-18'16,"0"-17"-16,0 123 0,0-123 0,-18-18 15,18 88 1,0 0 0,18 54-1,17 34 1,-35-52-1,0-36 1</inkml:trace>
  <inkml:trace contextRef="#ctx0" brushRef="#br0" timeOffset="-8133.387">10477 13970 0,'0'0'0,"0"-18"16,0-17-1,36-18 1,52 18 0,35-18-1,-70 35-15</inkml:trace>
  <inkml:trace contextRef="#ctx0" brushRef="#br0" timeOffset="-7883.161">11024 13688 0,'-17'0'15,"-1"17"-15,53-34 0,-105 70 16,52-53 0,18 35-1,18-17-15,35 17 16,52-35 0,1 0-1,-70-35 1,-54-18-1,-88-18 1,0 18 0,36 36-1</inkml:trace>
  <inkml:trace contextRef="#ctx0" brushRef="#br0" timeOffset="-7301.631">11377 13582 0,'18'0'0,"-1"0"31,36 70 1,-53-52-17,0 53 1,0-1-1,0-34-15,0 34 16,-17-35 0,17-17-1,-18-36 1,18-35 0,0-52-1,0-19 1,18 18-1,17 36 1,18 87 0,17 54 15,1 17-15,-53-70-16,34 35 15,-34-53 1,-18-18-1,18-53 1,-1-17 0,19 0-1,-19 70-15,36 18 16,0 71 0,0 35-1,-18-18 1,-35 0-1,-17-70 1</inkml:trace>
  <inkml:trace contextRef="#ctx0" brushRef="#br0" timeOffset="-6984.444">11994 13635 0,'106'-18'31,"-70"1"-15,-1-19 0,-18-17-1,-17 36 1,-17 17-16,-36 17 15,18 54 1,35 17 0,17 0-1,36-35 17,0-35-32</inkml:trace>
  <inkml:trace contextRef="#ctx0" brushRef="#br0" timeOffset="-6735.506">12453 13494 0,'-18'-53'16,"36"106"-16,-53-106 16,35 70-16,0 54 15,0 35 1,0 35-1,17-18 1,-17-17 0,0-35-1,-35-54 1</inkml:trace>
  <inkml:trace contextRef="#ctx0" brushRef="#br0" timeOffset="-6532.255">12488 13441 0,'18'-35'0,"-36"70"0,89-141 16,35 141 0,-36 53-1,-52 36 1,-36-54-1,-17-34-15,-36 34 16,-17-52 0</inkml:trace>
  <inkml:trace contextRef="#ctx0" brushRef="#br0" timeOffset="-6134.193">12876 13423 0,'0'0'0,"-70"106"15,70-71 1,35 18-1,53-35 1,0-53 0,-52-18-1,-19 35 1,-17-35-16,0 18 31,0 88 0,0 17-15,36-17 0,-19-35-16,19-18 15,-19 0-15</inkml:trace>
  <inkml:trace contextRef="#ctx0" brushRef="#br0" timeOffset="-5687.66">13335 13264 0,'-18'0'0,"36"0"0,-53 0 0,-18 36 15,18 17 1,70 0 15,35-36-15,1-17-1,-18-53 1,-36 0 0,-17 36-1,-35 52 1,0 53 0,35 53-1,0-88-15,35 53 16,-17-35-16,35 87 15,-36-69 1,-17 16 0,-35-69-1,17-36 1,-17-18-16,-35-70 31,34-36-15,54-52-1,17 105-15</inkml:trace>
  <inkml:trace contextRef="#ctx0" brushRef="#br0" timeOffset="-5388.082">13758 13282 0,'0'0'0,"18"-18"31,0 18-31,35-52 16,-1-1-1,-52 0 1,-52 53 0,-19 70-1,18 54 16,53 17-15,53-35 0,0-89-16,106 19 15,-54-54 1</inkml:trace>
  <inkml:trace contextRef="#ctx0" brushRef="#br0" timeOffset="-661.485">11712 14764 0,'-17'0'188,"-1"0"-173,0 0-15,1-18 16,-1 18-16,0-18 0</inkml:trace>
  <inkml:trace contextRef="#ctx0" brushRef="#br0" timeOffset="5096.459">11871 14834 0,'0'0'0,"-18"0"16,18-17-1,18 34 48,0 1-47,-1-18-16,19 18 15,69-1 1,-52-17-16,88 0 15,212 0 1,53 0 0,-71 18-1,-88-18 1,-194 0 0,17 0-1,-34-18-15,17 1 16,-18 17-1,-35-18 17,-18 18-17,-17-18 1,17 1-16,-52-19 16,34 1-1,19 0 1,17 17-1,0 36 17,0 17-17,17-17-15,19 17 16,17 18 0,-18 0 15,-53 17-16,-70 19 1,-106-1 0,53-35-16</inkml:trace>
  <inkml:trace contextRef="#ctx0" brushRef="#br0" timeOffset="9356.365">7867 14958 0,'-18'0'15,"1"0"64,17-18 452,-18 18 188,18-18-719,0 1 250,0 34-188,0 1-46,0 0-1,0 35-15,-18 17 16,-17 18 15,0 18-15,35-53-16,-18 35 15,1 89 1,17-1 0,-18-35-1,18-17 1,0-36 0,0-53-1,0 0 1,18-35 93,17 0-93,0 0-16,71 0 15,159 0 1,-71 0 0,52 0-1,-104 0 1,-125 0-16,36 0 16,-70 0 15,-19-17-16,1-1 1,0 1 0,17 17-16,-35 0 15</inkml:trace>
  <inkml:trace contextRef="#ctx0" brushRef="#br0" timeOffset="9922.129">8484 15998 0,'0'0'0,"0"-17"0,18-1 31,0 1-15,-18 34 15,17 1-15,36 17-1,18 36 1,-18-36 0,-36-17-16,36 34 15,-18-16 1,-35-1-1,-17 0 1,-54 1 0,-17-1-1,-141 35 1,123-17 0,71-35 15,105-18-16</inkml:trace>
  <inkml:trace contextRef="#ctx0" brushRef="#br0" timeOffset="11469.155">10936 14834 0,'0'0'0,"-18"-17"16,1-1-16,-18 0 16,17 1-1,18 52 16,0 0-15,18 53 0,17 18-1,-18-53-15,36 106 16,0 17 0,-17 18-1,-36-70 16,0 35-15,17-54 0,-17-69-16,0 17 15,0-36 1,71-34 0,35-1-1,105-53 1,54 1-1,-177 52-15,141-35 16,-88 18 0,-70 35-1,-53 0 1,-1-18 0,-17 1 15,-17 17-16,-36-35 1,0 17 0,35 0-16</inkml:trace>
  <inkml:trace contextRef="#ctx0" brushRef="#br0" timeOffset="11752.592">12136 15663 0,'0'-35'31,"0"0"-15,0 17-16,0 106 31,17-158-15,1 87-1,-18 1-15,35 70 16,18 36 0,-53-36-1,0-35 16,-53 17-15,-53 1 0,0-36-1,18-17 1,71-18-16</inkml:trace>
  <inkml:trace contextRef="#ctx0" brushRef="#br0" timeOffset="14031.454">6509 12788 0,'0'0'0,"-18"0"16,-52 53-1,-19 35 1,1 36-1,18 52 1,34 18 0,19 18-1,17-18 1,-36 35 0,36 53-1,0 18 1,18-18-1,53-35 1,70 18 15,53 0-15,35-54 0,-158-140-16,87 35 15,19 35 1,-19-53-1,1-17 1,35-19 0,71 1-1,52-17 1,54-19 0,17 1-1,18 0 1,-160-1-1,90-17 1,-37 0 15,107-35-15,-35-18 0,-107 18-1,89-18 1,-53 0-1,-36-18 1,-175 36-16,69-18 16,-87 18-16,158-71 15,-17-17 1,-71 34 0,35-52-1,-52 0 1,-36 0-1,-53 88-15,53-88 16,18 18 0,-35-19 15,17 1-15,-35 18-1,88-124 1,-35 53-1,-71 35 1,-70 0 0,0 1-1,-1-19 1,1-34 0,-18 17-1,-53 17 1,18 54-1,18-1 1,-19 36 15,72 53-31,-71-18 16,35 35-16,-53-35 16,-176-17-1,70 34 1,-17 19-1,70-1 1,-106 18 0,1 0-1,158 0-15,-88 0 16,88 0-16,-211 18 16,-1-1-1,36 19 1,0 17-1,-54-18 1,19 0 0,35 0 15,35 18-15,-18 0-1,-70 0 1,-53 18-1,-88-1 1,176-17 0,106-18-1,-88 18 1,35 0 0,35-17-1,-70 34 1,70-17-1,18-18 1,106-17 0,35 17-1,53-17 17,0 0-17</inkml:trace>
  <inkml:trace contextRef="#ctx0" brushRef="#br0" timeOffset="19606.459">14323 14693 0,'0'18'16,"0"-1"-1,0 1 1,0 0 0,0 17-1,-18 36 1,18-36-1,0-18 1,0-34 0,0-18-1,0-54 1,35-52 0,18 53-1,-17 35 1,34 88-1,18 54 1,1-1 0,-54-18-1,-18-34 1,-17-54 15,0-17-15,0-53-1,0 35-15,0-71 16,53 36 0,0 88-1,53 71 1,-18 34 0,-35 19-1,-53 17 1,-17-88-1,17-36 1,0-34 0,0-18-1</inkml:trace>
  <inkml:trace contextRef="#ctx0" brushRef="#br0" timeOffset="20088.122">15505 14534 0,'0'0'0,"0"-17"16,-53-1-1,-18 18 1,36 18 0,-53 70-1,52-17 1,72 17 15,52-35-15,-18-36-1,19-34 1,-19-72 0,-52 72-16,-18-71 15,0 52 1,-18 72 15,18-1-31,0 18 16,0-18-16,35 18 15,18 35 1,-35-70 0</inkml:trace>
  <inkml:trace contextRef="#ctx0" brushRef="#br0" timeOffset="20389.048">15840 14887 0,'0'0'0,"0"-35"15,-18-36 1,0-34 0,36-19-1,70 18 1,18 71 0,-53 35-16,70 53 15,-52 17 1,-36 36-1,-35 18 1,-17-36 0,-19-35-1,19-36 1,17-34 0</inkml:trace>
  <inkml:trace contextRef="#ctx0" brushRef="#br0" timeOffset="20789.441">16492 14552 0,'0'0'0,"0"-18"0,-17 18 15,-19 0 1,19 71 0,17 17-1,0 18 1,35-35-1,18-36 1,-18-35-16,18-35 16,-35-1-1,35-87 1,-36-1 0,1 36 15,-18 71-16,0 69 1,0-16-16,0 17 16,0 35-1,0-18 1,35-17 0,18-53-1,35-35 1</inkml:trace>
  <inkml:trace contextRef="#ctx0" brushRef="#br0" timeOffset="21170.453">16986 14499 0,'-17'-17'0,"-19"-36"16,19 53-16,-19 0 16,19 17-1,-36 54 1,247-54-16,-406 72 15,406-213-15,-370 353 16,193-176 0,36-35-1,-35-18-15,17-18 16,-17 1-16,0-36 16,-1 18-16,1-71 15,-18 53 1,0 35-1,0 53 1,0-17-16,0 35 16,0-18-16,0 71 15,35-18 1,-17-17 0,-1-54-1,1-17 1</inkml:trace>
  <inkml:trace contextRef="#ctx0" brushRef="#br0" timeOffset="21486.513">17480 14111 0,'0'-35'0,"0"70"0,0-105 16,0 52-16,0-17 15,-35 35 1,17 53 0,1 52-1,17 72 1,0-36 0,0-71-1,0 107 1,17-54-1,-17-52 1,18-54 0,-1-34-1,1-1-15</inkml:trace>
  <inkml:trace contextRef="#ctx0" brushRef="#br0" timeOffset="21754.406">17939 14111 0,'0'-35'0,"0"70"0,0-141 16,-18 89-1,0 17 1,1 70 0,-1 54-1,-17 70 16,17-18-15,18-17 0,0-36-1,0-70 1,53-53 0</inkml:trace>
  <inkml:trace contextRef="#ctx0" brushRef="#br0" timeOffset="22301.314">18203 14376 0,'0'0'0,"0"-18"0,0 36 15,0-1-15,-17 72 16,17-19 0,17 18-1,36-35 1,-35-53-16,52 0 31,-17-70-15,18-71-1,-53 17 1,-18 53 0,0 19-1,-36 52 1,19 88-1,-1 71 1,18-18 0,18 88-1,35 0 1,-18 53 0,-53-105-1,-17-107 1,-71-52 15,0-53-15,36-71-1,87-88 1,72 18 0,-1 52-1,70-35 1,-69 53-16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1T05:41:49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970 0,'0'0'0,"0"-18"15,0 1 1,0 34 62,0 1-78,0 17 16,0 71-1,-18-53-15,0 88 16,1 0 0,-1-17 15,0-54-31,18-17 31,-17-53 0,17-53-15,-18-17 0,18-54-1,35-34 1,36-72-1,-18 89 1,-18 53 0,0 35-1,1 35 1,17 36 0,-36-18-1,19 35-15,-1 36 16,-17 105 15,-18-17-15,0 0-1,0-18 1,-18-35 0,18-36-1,-18-17 1,1-70-1</inkml:trace>
  <inkml:trace contextRef="#ctx0" brushRef="#br0" timeOffset="232.732">1393 1393 0,'0'0'0,"-17"-17"16,17-18-1,35 17 1,-17 0-16,70 18 16,-18 0-1,19-17 1,-54 17-16</inkml:trace>
  <inkml:trace contextRef="#ctx0" brushRef="#br0" timeOffset="848.106">2099 1199 0,'-18'0'47,"18"18"-32,-17 0-15,-1 17 16,0 36 0,18 17-1,0-18 1,18-17 0,35-35-1,-35-18-15,70-18 16,0-52 15,-35-36-15,0 0-1,-53 35 1,18 36 0,-18 53 15,-18 17-16,0 36 1,1 34 0,-1-16-1,0-1 1,1-53-16,-1 18 16,0-35-1</inkml:trace>
  <inkml:trace contextRef="#ctx0" brushRef="#br0" timeOffset="1313.575">2611 829 0,'0'0'0,"17"0"0,-17-18 16,18 18-1,-18 18 16,0 0-31,0 52 32,0 18-17,-35 36 1,17-1 0,0-34-1,18 69 1,0-70-1,0-35 1,18-17 0,17-36-1,18-53 1,-18 35-16,-17 0 16</inkml:trace>
  <inkml:trace contextRef="#ctx0" brushRef="#br0" timeOffset="1530.924">2505 1252 0,'0'0'0,"-18"-17"16,0 17-1,1-18 1,52 0-1,18 1 1,0-1 0,-18 1-1</inkml:trace>
  <inkml:trace contextRef="#ctx0" brushRef="#br0" timeOffset="1896.613">2840 1094 0,'0'0'0,"0"17"31,0 1-15,0 52 0,-18 36-1,18 0 1,18-35-1,17-18 1,0-36 0,18-52-1,0-53 1,-53-36 0,0-17-1,-53 71 1,36 70-16,-54 0 15,1 17 1,52 1 0</inkml:trace>
  <inkml:trace contextRef="#ctx0" brushRef="#br0" timeOffset="2595.479">3140 1358 0,'0'0'0,"0"18"15,0 17-15,-18 36 16,18-36 0,0 0-1,0-52 32,0-54-31,0-35-1,35-17 1,-17 105-16,35-35 16,17 53-1,36 35 1,-35 54 0,-1-19-1,-52-17 1,-18-35-1,0-54 1,0-34 0,35-89 15,-17 106-15,53 18-1,52 70 1,-17 36-1,-53 35 1,-36-36 0,-34 1-1,-19-1 1,19-52-16,-18 0 16,17-18-1,18-18-15</inkml:trace>
  <inkml:trace contextRef="#ctx0" brushRef="#br0" timeOffset="3110.818">4198 1147 0,'0'0'0,"0"-18"15,0 0-15,-18 1 16,1 17 0,-36 17-1,-18 19 1,1 34-1,52-35-15,18 54 16,18-19 0,52-35-1,-17-35 1,18-35 15,-1-71-15,-34 18-1,-36 53 1,0 88 15,0 35-15,0 0 0,0 0-1,17-70-15,-17 17 16</inkml:trace>
  <inkml:trace contextRef="#ctx0" brushRef="#br0" timeOffset="3477.162">4533 723 0,'0'0'16,"0"-17"-16,0 34 31,-17 1-15,17 35 0,-18 17-1,0 18 1,1 18-1,17 18 1,0-71-16,0 17 16,0 71-1,35-70 1,0-36 15,0-52-15,18-54-16</inkml:trace>
  <inkml:trace contextRef="#ctx0" brushRef="#br0" timeOffset="3611.183">4445 1235 0,'0'0'0,"-18"17"0,1-52 16</inkml:trace>
  <inkml:trace contextRef="#ctx0" brushRef="#br0" timeOffset="3676.948">4427 1147 0,'18'0'16,"35"-18"0,-124 36-16,212-71 15,-105 53 1</inkml:trace>
  <inkml:trace contextRef="#ctx0" brushRef="#br0" timeOffset="3860.497">4833 1058 0,'0'0'0,"0"18"16,0 0-16,0-1 15,0 19 1,0 34 0,0-52-16,0 52 15,0-17 1,-18-53-1</inkml:trace>
  <inkml:trace contextRef="#ctx0" brushRef="#br0" timeOffset="4041.868">4868 882 0,'0'0'0,"0"-53"16,-17 18-1,-1 17 1,0 0 0,18 36-1</inkml:trace>
  <inkml:trace contextRef="#ctx0" brushRef="#br0" timeOffset="4459.571">5098 935 0,'-18'17'15,"0"1"1,1 0-1,-1 35 1,18 53 0,35-1-1,18-16 1,-35-72-16,17 18 16,36-35-1,-1-88 1,-52-18-1,-36-17 1,-35 35 0,-35 35-1,-35 53 1,52 17 0</inkml:trace>
  <inkml:trace contextRef="#ctx0" brushRef="#br0" timeOffset="5574.767">5503 1164 0,'-17'0'78,"-1"0"-31,18-17 31,0-1-15,0 0 218,0 36-250,0 0-15,0-1-16,0 1 15,0 17 1,0 18 0,0-18-1,0-52 17,0-1-17,0-70 1,0 0-1,35-1 1,-17 54-16,17-35 16,36 70-1,-1 17 1,-17 36 0,-17 18-1,-36-36 1,0 18-16,0-18 0,0 53 31,-18-35-15,0 18-1,1-36 1,17-53 0</inkml:trace>
  <inkml:trace contextRef="#ctx0" brushRef="#br0" timeOffset="6189.563">6491 688 0,'18'-18'32,"-1"18"-32,-17 18 15,18 17 1,-18-17-1,18 17-15,-18 0 0,0 36 32,-36 17-17,-17 18 1,18 0 0,0-18-1,35-17 1,0-54-16,18 36 15,17-53 1,53 0 0,-17-18-1,17-34 1,-35-37 0</inkml:trace>
  <inkml:trace contextRef="#ctx0" brushRef="#br0" timeOffset="6389.156">6438 1041 0,'0'0'16,"-17"0"-16,-19-18 16,36 0-1,36 1 1,34-1-1,1 0 1,-36 18-16</inkml:trace>
  <inkml:trace contextRef="#ctx0" brushRef="#br0" timeOffset="6755.644">6879 952 0,'-17'0'16,"17"18"-1,-36 17 1,1 18 0,35 36-1,18-1 1,35-35-1,-36-36-15,18 1 16,-17-18-16,35-35 16,-18-36-1,-35-17 1,-17-18 0,-36 35-1,-18 36 1,54 35-16,-36 18 15,35-1 1</inkml:trace>
  <inkml:trace contextRef="#ctx0" brushRef="#br0" timeOffset="7121.341">7285 935 0,'0'0'0,"0"-18"0,17 18 16,-34 0 0,-18 35-1,-1 18 1,19 53 0,34-18-1,36-35 1,-18-35-1,1-36 1,-19-52 15,1-36-15,-18 0 0,-35 36-1,-36 52 1,18 18-1,0 18-15</inkml:trace>
  <inkml:trace contextRef="#ctx0" brushRef="#br0" timeOffset="7570.582">7743 529 0,'0'0'0,"-35"-70"31,35 52-31,-17 0 16,-1 18-1,18 18 1,-18 35-1,18 17 1,0 36 0,0 18-1,-17-1 1,17 1 0,0-1-1,0-35 1,0-17-1,0-36 1,0-52 15,0-36 1,0 35-32</inkml:trace>
  <inkml:trace contextRef="#ctx0" brushRef="#br0" timeOffset="7936.894">8008 917 0,'0'0'0,"0"-17"0,35-19 15,-17 19-15,0-19 16,-1 1 0,-17 0-1,-17 35 1,-36 0-1,0 35 1,35-17-16,-35 17 31,53 36-15,0-1 0,35 1-1,18 17 1,0 0-1,-53-35 1,-35-18 0,-88-17-1,-54-36 1,124 18-16</inkml:trace>
  <inkml:trace contextRef="#ctx0" brushRef="#br0" timeOffset="8852.957">1834 2099 0,'0'0'0,"-17"0"0,-18 0 15,-36 0 1,18 0 0,18 0-1,17 0 1,0 0 15,54 0 0,123 0-15,140-18 0,107 1-1,-71-1 1,265 18 0,-71-35-1,-388 35-15,177-35 16,-89-1-1,-70 1 1,-36 17 0,-70 18-1,-53-17 48</inkml:trace>
  <inkml:trace contextRef="#ctx0" brushRef="#br0" timeOffset="9468.511">6227 1711 0,'0'0'0,"-18"18"16,18-1 15,35-17-16,18 0 1,53 0 0,88 18-1,71-18 1,-142 0-16,106 0 16,336 0 15,-177 0-16,-141 0 1,-124-18 0,-70 18-1,-35 0 1,-18-17 0,-18-19 15</inkml:trace>
  <inkml:trace contextRef="#ctx0" brushRef="#br0" timeOffset="56509.905">688 2646 0,'-18'0'63,"18"17"-32,0 1-31,0 0 16,0-1-16,0 54 15,36 35 16,-19-36-15,-17 1 0,0-18-1,0-18 1,0-53 31,-17 1-47,17-36 15,-18-35 1,18-1 0,0 19-1,0 35 1,-18 35-16,18-18 31,-17 18 0,-19 0-15,19 0-16</inkml:trace>
  <inkml:trace contextRef="#ctx0" brushRef="#br0" timeOffset="57226.461">564 2381 0,'-17'0'31,"17"18"16,17-18-47,1 18 16,35 17-1,18 35 1,-1 1-1,18-1 1,18 19 0,-18-19-1,1-17 1,-1-35 0,-71-18-1,36 0 1,-35 0-1,-36 0 32,18 17-31,-17 1-16,-36 35 16,17 18-1,-16 17 1,-19 0-1,-17 18 1,0-18 0,52-70-16,1 17 15,-18 0 1,53-70 15,53-36-15</inkml:trace>
  <inkml:trace contextRef="#ctx0" brushRef="#br0" timeOffset="57714.753">1817 2716 0,'0'0'0,"0"-17"0,0-1 15,0 0 1,-18 18 0,18 18-1,0 0 1,0 70 0,0 18-1,0 17 1,0 18-1,-35-52 1,35-19 0,-18-35-1,18-52 17,0-1-17,0 0-15,0-17 0</inkml:trace>
  <inkml:trace contextRef="#ctx0" brushRef="#br0" timeOffset="57908.728">1746 2769 0,'0'0'0,"0"-53"16,36-17-1,34 17 1,54 18-1,-19 35 1,-69 0-16,34 0 16,-35 17-1</inkml:trace>
  <inkml:trace contextRef="#ctx0" brushRef="#br0" timeOffset="58108.64">1940 3052 0,'0'0'0,"-17"17"0,17 1 16,0 17-1,35-17 1,35-18 0,19-18-1,-54 18-15,18-18 16,-18 1-16,36-18 15</inkml:trace>
  <inkml:trace contextRef="#ctx0" brushRef="#br0" timeOffset="58589.971">2399 2981 0,'0'18'47,"0"-1"-47,0 1 15,-18 17 1,18-17-16,0 17 16,0 18-1,36 0 1,16-35-1,1-18 1,0-36 0,-35 19-16,35-72 15,-18-34 1,-17 52 0,-18 18-1,0 71 1,-18 35-1,0 18 17,18-1-17,0 1 1,0-18 0,0-18-1,18-35 1</inkml:trace>
  <inkml:trace contextRef="#ctx0" brushRef="#br0" timeOffset="58972.161">2857 3140 0,'0'17'31,"0"-34"0,0-1-15,0 0-1,0-17 1,18-53 0,0 0-1,-18 52-15,53 19 16,17 34-1,18 54 1,-17 17 0,-53-17-1,-18-54-15,0 19 16,-18-1 0,-35-35-1</inkml:trace>
  <inkml:trace contextRef="#ctx0" brushRef="#br0" timeOffset="59305.532">3687 2910 0,'0'0'0,"0"-17"15,0-1-15,-36 0 32,-17 18-17,18 36 1,-18 17 0,18 35-1,35-18 1,0-34-16,53 34 15,17-34 1,19-19 15,-19-34-15,-35-19-16</inkml:trace>
  <inkml:trace contextRef="#ctx0" brushRef="#br0" timeOffset="59687.826">4057 2399 0,'0'0'0,"0"-35"16,0 52 30,0 19-46,0 52 16,0-53 0,0 36-16,0 70 31,0-106-31,0 88 16,-18 1-1,18-36 1,0-35-1,0 18 1,18-36 0,17-35-1,0-18 1,-17-35 0</inkml:trace>
  <inkml:trace contextRef="#ctx0" brushRef="#br0" timeOffset="59871.903">3951 2946 0,'0'0'0,"18"0"32,-1 0-17,19 0 1,34-18-1,-52 0-15,35-17 16</inkml:trace>
  <inkml:trace contextRef="#ctx0" brushRef="#br0" timeOffset="60053.722">4304 2822 0,'0'0'0,"18"0"0,-18 18 16,0-1-16,0 54 15,0 0 1,17-18 15,-34-1-15</inkml:trace>
  <inkml:trace contextRef="#ctx0" brushRef="#br0" timeOffset="60221.182">4339 2611 0,'0'0'0,"0"-36"15,0 1-15,0 0 16,-17 17 0,-1 36-1,18-1 1</inkml:trace>
  <inkml:trace contextRef="#ctx0" brushRef="#br0" timeOffset="60653.801">4710 2893 0,'-36'0'16,"1"-18"-1,17 36 1,1-1 0,17 36-1,-18 18 1,18-36-16,35 36 15,18-36 1,18-17 0,-18-18-1,0-36 17,-53-52-17,0-18 1,-36 0-1,-17 71 1,-17 35 0,17 53-16</inkml:trace>
  <inkml:trace contextRef="#ctx0" brushRef="#br0" timeOffset="61021.633">5133 3175 0,'18'-18'31,"-18"1"-31,0-1 16,-18-17-1,0-36 1,18-17-1,0 0 1,71 35 0,52 53-1,-17 53 1,-18 17 0,-70 19-1,-18-19 1,-18 1-1,-17-18 1,0-53 0</inkml:trace>
  <inkml:trace contextRef="#ctx0" brushRef="#br0" timeOffset="61502.157">5874 2910 0,'0'0'0,"17"-35"15,-17 0 1,0 17 0,0 1-16,-17 17 15,-36 0 1,18 0-16,-18 52 15,0 19 1,35 17 0,53-17-1,18-36 1,18-17 15,-54-18-31,36-53 16,-17-18-1,-36-52 1,0 52 0,0 36-1,-18 53 1,0-1-16,18 54 16,0 17-1,18-17 1,0-19-1,-1-34 1</inkml:trace>
  <inkml:trace contextRef="#ctx0" brushRef="#br0" timeOffset="61936.032">6385 2275 0,'0'0'0,"0"-17"0,-17-19 16,-1 1 0,0 35-1,1 0 1,17 35-1,0-17-15,0 106 16,17 34 0,-17 36-1,0-17 1,0-36 0,0-18 15,0-34-16,-17-37 1,-19-34 0,19-18-1,-1-35 1,18 0-16</inkml:trace>
  <inkml:trace contextRef="#ctx0" brushRef="#br0" timeOffset="64581.676">7461 2540 0,'0'-18'0,"-17"18"32,17 18-17,0 17 1,-18 71 0,18 18-1,-18-1 1,-17-17-1,35-53 1,-18-18-16,18 0 16,-17-17-1,-1-36 1,18-52 0,18-54-1,52-176 1,1 106-1,-36 71 17,-17 70-17,-1 53 1,19 35 0,-19 1-16,1 34 15,0-17-15,-1 88 16,-17 18-1,0 0 1,0-53 0,0-18-1,18-53 1,-18-53 0</inkml:trace>
  <inkml:trace contextRef="#ctx0" brushRef="#br0" timeOffset="64747.722">7373 2910 0,'-18'0'0,"36"0"0,-53 0 16,35-17-1,53-1 1,35 18-1,0-18 1,-70 18-16</inkml:trace>
  <inkml:trace contextRef="#ctx0" brushRef="#br0" timeOffset="65229.101">7937 2716 0,'-17'0'32,"17"18"-17,-18-18 1,18 71 0,0 17-1,18-35 1,-1-36-16,36 19 15,18-36 1,0 0 0,-1-53-1,-17-36 1,18-34 0,-54 52-1,-17 54 1,-17 34-1,-19 36 1,36 36 15,0-54-31,0 18 0,0 53 32,0-53-17,18-36 1,0-17-16</inkml:trace>
  <inkml:trace contextRef="#ctx0" brushRef="#br0" timeOffset="65596.253">8678 2258 0,'0'0'0,"0"-18"0,0 0 0,0 1 16,-17 34 15,17 36 1,-18 36-17,0 34 1,18-88-16,-35 106 15,17-17 1,1-18 0,34 0-1,36-53 1,0-18 0,18-35-1,-18-71 1</inkml:trace>
  <inkml:trace contextRef="#ctx0" brushRef="#br0" timeOffset="65778.043">8643 2716 0,'0'0'0,"-18"0"0,1-17 15,17-1 1,17 0-1,36-17 1,18 0 0,-53 35-16</inkml:trace>
  <inkml:trace contextRef="#ctx0" brushRef="#br0" timeOffset="66095.484">9013 2558 0,'-17'17'31,"-1"1"-31,1 17 16,17-17-16,-18 88 31,18-18-15,35 0-1,0-35 1,18-35-1,18-54 1,-53-52 0,-18-35-1,-18-1 1,-17 71 0,17 36-1,-35 34 1</inkml:trace>
  <inkml:trace contextRef="#ctx0" brushRef="#br0" timeOffset="66744.064">9366 2769 0,'0'18'16,"0"0"-1,0-1-15,0 18 16,0 18 0,0-17-1,-17-54 16,17-17-15,0 17-16,0-88 16,17-17-1,19 17 1,52 88 0,18 71 15,-1 53-16,-52-18 1,-53-17 0,0-54-16,0 1 15,0-36 1,0-34 0,0-72-1,53 1 1,18 34-1,35 89 1,-36 71 0,-17 35-1,-35-18 1,-18 0 15,-36-17-15,-16-54-1,34-17-15,-17 0 0</inkml:trace>
  <inkml:trace contextRef="#ctx0" brushRef="#br0" timeOffset="67242.254">10319 2505 0,'0'0'16,"0"-18"-16,17 0 15,-52 18 32,17 18-31,-52 53-1,35 17 1,35-18 0,53 1-1,-18-53 1,-18-18-16,54-18 16,-36-53-1,1-34 1,-36 34-1,0 53 1,0 36 0,0 70-1,0 0 1,0 1 15,17-37-15,1-34-1</inkml:trace>
  <inkml:trace contextRef="#ctx0" brushRef="#br0" timeOffset="67625.568">10760 2081 0,'0'0'0,"-18"-17"16,18-1 0,-18 18-1,18 18 1,0 35 0,0-36-1,0 71 1,0 36-1,0 35 1,0-1 0,0-34-1,18-36 1,-18-53-16,18 1 16,17-19-1,36-34 1,-19-54-1,1 18 1</inkml:trace>
  <inkml:trace contextRef="#ctx0" brushRef="#br0" timeOffset="67807.616">10883 2505 0,'0'0'15,"-53"0"-15,-17 0 16,52 0 15,36 0-15,35-36-1,-18 19 1,-17-1-16</inkml:trace>
  <inkml:trace contextRef="#ctx0" brushRef="#br0" timeOffset="68057.95">11218 2399 0,'0'18'32,"0"-1"-32,0 1 15,0 52 1,-17-34-1,-1 52 1,0-18 0,18-17-1,-17-53 1</inkml:trace>
  <inkml:trace contextRef="#ctx0" brushRef="#br0" timeOffset="68212.732">11271 2275 0,'0'0'0,"0"-17"0,0-36 15,-17 35 1,-1 18 0,36 0 15</inkml:trace>
  <inkml:trace contextRef="#ctx0" brushRef="#br0" timeOffset="68606.933">11677 2399 0,'0'0'0,"-18"0"47,1 18-47,-19 34 16,36-16-16,-53 70 15,53-1 1,0-34 0,53-18-1,0-36 1,0-34 15,0-36-15,-18-53-1,-35-35 1,0 35 0,-35 36-1,-18 70 1,36 0-16,-19 17 0</inkml:trace>
  <inkml:trace contextRef="#ctx0" brushRef="#br0" timeOffset="68956.683">11747 2734 0,'0'0'0,"18"18"0,17 17 15,-17-35 1,0 0-1,-1-53 17,-17-18-17,18-34 1,0 52-16,-1-18 16,1 36-16,35-36 15,0 71 1,17 53-1,-17 53 1,-35-18 0,-18 36-1,-35-54 1,-36-34 0,53-36-1</inkml:trace>
  <inkml:trace contextRef="#ctx0" brushRef="#br0" timeOffset="69771.933">12806 2222 0,'0'-35'16,"0"70"-16,0-87 0,0 34 15,17 0 1,1 36 15,0 17-15,-1 53-1,-34 36 1,-36 17 0,35-88-16,-35 88 15,36-35 1,-1-36 0,18-34-1,18-19 1,52-34-1,54-54 17,-54-17-17</inkml:trace>
  <inkml:trace contextRef="#ctx0" brushRef="#br0" timeOffset="69955.114">12894 2540 0,'0'0'0,"-35"-18"16,17 18 0,18-17-1,35-1 1,1 0 0,-1 1-16</inkml:trace>
  <inkml:trace contextRef="#ctx0" brushRef="#br0" timeOffset="70271.755">13159 2399 0,'0'-18'0,"-18"36"47,-17 52-31,17 36-1,18 35 1,18-52-1,17-37 1,18-34 0,-18-53-1,18-18 1,-35-71 0,-1 19-1,-17 16 1,-53 54-1,18 18 1,18 17-16,-1 0 16</inkml:trace>
  <inkml:trace contextRef="#ctx0" brushRef="#br0" timeOffset="70636.611">13582 2434 0,'0'0'0,"0"-17"16,-18 17-1,-17 17 1,0 36 0,35 18-1,0 52 1,53-52-1,17-54 1,-17-34 0,-18-36 15,-17-35-15,-18-18-1,-53 35 1,18 36-1,-18 35 1</inkml:trace>
  <inkml:trace contextRef="#ctx0" brushRef="#br0" timeOffset="71003.548">14111 2028 0,'0'0'0,"-18"-52"16,-17 16 15,18 36-15,-1 18 15,0 52-16,1 36 1,17-70-16,-18 69 16,0-69-16,1 140 15,-1-35 1,18-17 0,0-36-1,0-53 1,18-53-1,-1-17 1</inkml:trace>
  <inkml:trace contextRef="#ctx0" brushRef="#br0" timeOffset="71353.822">14411 2381 0,'0'0'0,"18"-35"16,-1-18-1,-17 18 1,-17 35 15,-1 0-15,-17 17 0,17 1-16,-17 0 15,17-1-15,0 54 16,18 17-1,36 0 1,-1-17 0,-35-1-1,0-17 1,-18-35 0,-52 17-1,-54-35 1,-34 0-1</inkml:trace>
  <inkml:trace contextRef="#ctx0" brushRef="#br0" timeOffset="74048.857">600 4198 0,'0'-18'47,"0"1"-31,17-1 0,1 0-16,0 18 15,-1-17-15,54 17 16,-18 17-1,-18 54 1,-35 0 0,-18-1-1,-35 1 1,36-54-16,-54 19 16,18-36-1,18 0 1,35-53 15,18 17-15,-1 36-1,36 18 1,-17 17 0,-1 1-1,0 17 1,18-18-1,-18 0 1,18-17 0,-18-36-1,-35 0 1</inkml:trace>
  <inkml:trace contextRef="#ctx0" brushRef="#br0" timeOffset="74331.59">900 3828 0,'0'0'0,"-18"-18"0,0 0 16,1 1-1,17 34 1,53 36-1,17 53 1,18 0 0,1 0-1,-19-18 1,1-53 0,-36-17-1</inkml:trace>
  <inkml:trace contextRef="#ctx0" brushRef="#br0" timeOffset="74581.772">1393 4269 0,'18'0'0,"-18"-18"0,-35 53 0,105-88 16,-123 89-16,106-89 31,-53 70-15,-35 54 0,-18-1-1,0 36 1,-35 0-1,-18-18 1,0 0 0,89-70-16,-36 17 15,35-17-15,1-18 16,34-53 0,1 18-1</inkml:trace>
  <inkml:trace contextRef="#ctx0" brushRef="#br0" timeOffset="75429.717">2134 4322 0,'0'0'0,"0"-18"15,-17 18 16,17 18-31,-18-1 16,-17 54 0,17-36-1,-17 53 1,17-17 0,1-36-1,17-17 1,0-54-1,52-52 1,1-18 0,-17 18-1,-36 53 1,17 35 0,36 70-1,35 36 1,-35-70-1,-35-1-15,53 18 16,-19-18 15,1-35-15,-35 0-16</inkml:trace>
  <inkml:trace contextRef="#ctx0" brushRef="#br0" timeOffset="75728.925">2681 3933 0,'0'-17'0,"0"34"0,-18-69 16,1 34 0,17 36 15,0 34-31,0 54 15,17 18 1,-17 17 0,0-18-1,-17-87 1,17 34 0,-18-17-1,18-35 1</inkml:trace>
  <inkml:trace contextRef="#ctx0" brushRef="#br0" timeOffset="76095.508">2981 4322 0,'0'0'0,"0"-18"0,-18 18 16,1 0-1,-19 18 1,19 52 0,-1 1-1,18-1 17,53-17-17,0-53 1,0-18-1,-35 1-15,17-54 16,-35-17 0,-35-18-1,-1 53 1,1 53 0,0 0-1,17 18-15</inkml:trace>
  <inkml:trace contextRef="#ctx0" brushRef="#br0" timeOffset="76461.188">3316 4516 0,'0'0'0,"0"-18"47,0 0-47,-18 1 16,18-19-1,0 1-15,0-53 16,53 0 0,36 52-1,34 54 1,-17 53-1,-36 17 1,-34 18 0,-54-53-1,-17-18 17,-18 0-17,18-35-15</inkml:trace>
  <inkml:trace contextRef="#ctx0" brushRef="#br0" timeOffset="77642.478">4198 4480 0,'18'0'47,"-1"0"-47,1 0 15,35 0 1,-18 0-16,0 0 16,18 0-1,-35 0 1,0-17-1,-1-1 1,1 0-16</inkml:trace>
  <inkml:trace contextRef="#ctx0" brushRef="#br0" timeOffset="78141.759">5009 4127 0,'0'0'0,"0"18"15,0 0 1,36-54 0,34 1-1,-17-35 1,-53-1 15,0 18-15,-17 53-1,-19 35 1,1 71 0,35 35-1,0 18 1,0 18 0,0-125-16,-35 90 15,17-54 1,18-71-1,-18-17 1,18-53 0</inkml:trace>
  <inkml:trace contextRef="#ctx0" brushRef="#br0" timeOffset="78291.663">4904 4498 0,'0'0'16,"-18"-18"-1,141 18 17,-52-17-17,-36 17-15,36-36 0</inkml:trace>
  <inkml:trace contextRef="#ctx0" brushRef="#br0" timeOffset="78724.565">5503 4286 0,'-17'0'47,"17"18"-47,0 0 0,-18 34 16,18 19-1,0 0 1,0-54-1,53 18 1,18-35 0,-19-35-1,1 0 1,-17-53 0,-19-18-1,-17 71-15,18-18 16,-18 35-1,-35 71 1,35 18 0,0 17-1,0-18 1,0-52-16,17 52 16,1-52-1,0-18 1</inkml:trace>
  <inkml:trace contextRef="#ctx0" brushRef="#br0" timeOffset="79057.535">5962 4516 0,'0'-18'31,"0"0"-15,0 1-1,0-1-15,0-17 16,0-36 0,18-35-1,17 71 1,18 35 0,17 53-1,-17 18 1,-17 17-1,-36-35 17,0 0-17,-18-36 1,0-17-16</inkml:trace>
  <inkml:trace contextRef="#ctx0" brushRef="#br0" timeOffset="79423.955">6579 4286 0,'36'-53'31,"-19"36"-31,-17-1 16,-17 18-1,-19 0 17,1 0-17,-36 35 1,19 36 0,34-53-16,18 70 15,18 0 1,52-18-1,18-34 1,0-36 0,-17-53-1,-36 35-15</inkml:trace>
  <inkml:trace contextRef="#ctx0" brushRef="#br0" timeOffset="79757.754">7108 3792 0,'0'0'0,"0"-53"31,0 36-15,-17 34-1,17 36 1,-18 0-1,18 35 1,0-52-16,-17 87 16,-1-35-1,-17 36 1,35-18 0,0-36-1,0-17 1,53-35 15,-1-36-31</inkml:trace>
  <inkml:trace contextRef="#ctx0" brushRef="#br0" timeOffset="79972.563">7038 4286 0,'0'0'0,"-18"0"0,1 0 16,34 0 15,19-17-31,16 17 16,-16-18-16,70 0 16,-18-17-1,-53 17 1</inkml:trace>
  <inkml:trace contextRef="#ctx0" brushRef="#br0" timeOffset="80105.465">7444 4145 0,'0'0'16,"0"18"15,0 17-15,0-17-16,-18 52 16,0-17-1,1-18 1</inkml:trace>
  <inkml:trace contextRef="#ctx0" brushRef="#br0" timeOffset="80272.648">7444 3986 0,'0'0'0,"0"-17"0,0-54 16,0 36-1,-18 35 1,0 0 0</inkml:trace>
  <inkml:trace contextRef="#ctx0" brushRef="#br0" timeOffset="80637.569">7691 4127 0,'-18'53'32,"0"-35"-32,18 53 15,0-1 1,18 1-1,52-36 1,1-35 0,17-18 15,-53-35-15,-35 18-16,0-71 15,-52 0 1,-19 36-1,-17 70 1,53 0 0</inkml:trace>
  <inkml:trace contextRef="#ctx0" brushRef="#br0" timeOffset="81022.138">8132 4410 0,'0'-18'31,"0"0"-31,0 1 16,0-18-1,17-89 1,36 53 0,18 19-1,34 52 1,19 70 0,-54 18-1,-52-70-15,-18 35 16,0 35-1,-35-53 1,-18-35 0</inkml:trace>
  <inkml:trace contextRef="#ctx0" brushRef="#br0" timeOffset="81486.145">8925 4216 0,'0'-53'16,"-17"53"0,-1-18-16,-35 18 15,-17 18 1,34 17-1,19 0 1,87 36 0,-17-53-1,-35-18 1,70 0 0,-35-18-1,-18-53 1,-35 1-1,0 34 1,0 72 15,0 34-15,18 1 0,35-36-1,0-17 1,-36-18-1</inkml:trace>
  <inkml:trace contextRef="#ctx0" brushRef="#br0" timeOffset="81802.555">9419 3845 0,'0'0'0,"0"-53"16,0 18-16,0-35 15,0 34-15,-17-17 16,-1 53 0,-17 18-1,17 70 1,18 53 0,-18 36-1,18-1 1,-17-35-1,-19-35 1,36-35 0,0-54-1,0-34 1</inkml:trace>
  <inkml:trace contextRef="#ctx0" brushRef="#br0" timeOffset="82850.963">10125 4022 0,'0'0'0,"-18"17"47,18 1-47,-18 35 15,1 53 1,17-18 0,-18 0-1,18-70-15,-17 17 16,17-53 31,0-52-32,35-71 1,35-53 0,-52 141-16,53-106 15,-36 71 1,18 70 0,0 71-1,17 35 1,-52 0-1,17 106 1,-35-70 0,18-18-1,-18-53 1,0-18 0,0-53 15,0 1-31</inkml:trace>
  <inkml:trace contextRef="#ctx0" brushRef="#br0" timeOffset="83017.67">10266 4216 0,'0'0'0,"-53"0"16,71-18 15,17 18-31,18-18 15,35 1 1,-35-19 0</inkml:trace>
  <inkml:trace contextRef="#ctx0" brushRef="#br0" timeOffset="86229.98">10777 4110 0,'-17'0'31,"-1"0"0,18 17-15,0 19 0,-18 17-1,18 35 1,18-18-1,35-17 1,35-53 0,-17-17-1,17-36 1,-35-18 0,0-17-1,-53 17 1,0 36-1,0 53 1,-18 35 0,18-18-1,0 0 1,0 36 0,18-53-16,-1 17 15,19-18 1,-19-34-16</inkml:trace>
  <inkml:trace contextRef="#ctx0" brushRef="#br0" timeOffset="86561.904">11553 3598 0,'0'0'0,"0"-17"0,0-19 15,0 54 17,0 0-17,0 17-15,0 71 32,-17 35-17,-1-18 1,1 1-1,17-18 1,0-71-16,0 36 16,17-36-1,36-35 1,-35 0-16</inkml:trace>
  <inkml:trace contextRef="#ctx0" brushRef="#br0" timeOffset="86746.712">11571 4022 0,'35'17'0,"-70"-34"0,17 17 16,1 0-16,17-18 31,70 0-15,36 18-1,-18-35 1</inkml:trace>
  <inkml:trace contextRef="#ctx0" brushRef="#br0" timeOffset="87044.613">11994 3898 0,'0'0'0,"-52"35"31,34-17-31,0 35 16,1 35-1,17 0 1,17-17 0,36-18 15,0-53-15,-18-53-1,-35-18 1,0-52-1,-17-1 1,-19 89 0,19 18-16,-18 17 15,17 0-15</inkml:trace>
  <inkml:trace contextRef="#ctx0" brushRef="#br0" timeOffset="87794.49">12224 4110 0,'0'17'16,"0"1"-16,0 0 16,0 17-1,0 0 1,0 1 0,0-54 46,0 0-46,0 1-1,0-1-15,0 0 16,0-35 15,35 1-15,0-19-1,18 18 1,-18 35 0,-17 18-16,17 36 15,-17-19-15,17 36 16,-17 18 0,-18-36-1,18-17 1,17-18-1,0-53 1,-17 0 0,35-35-1,-18 52 1,36 19 0,-19 87 15,1 19-16,-53-1 1,0-71-16,-35 36 16,0-17-1,-18-36 1</inkml:trace>
  <inkml:trace contextRef="#ctx0" brushRef="#br0" timeOffset="88342.583">13159 4004 0,'0'0'0,"17"0"16,1-18-1,-18-17 1,0 17 0,-35 18-1,17 0-15,-17 0 16,-36 36 0,18 17-1,36 35 1,17 0-1,70-35 1,18-35 0,18-54-1,-53-17 1,-18-35 0,-17 18 15,-18 34-16,0 54 1,0 35 0,0-18-16,0 18 15,0 0 1,18-18 0,-1-17-1,-17-36 1</inkml:trace>
  <inkml:trace contextRef="#ctx0" brushRef="#br0" timeOffset="88742.155">13635 3475 0,'0'0'0,"0"-18"16,0 36 31,0-1-47,0 1 16,-18 0-16,1 70 15,-19 53 1,36-17-1,0 17 1,0-36 0,0-16-1,36-36 1,-1-36 0,0-17-1,18-35 1,-35-36-1</inkml:trace>
  <inkml:trace contextRef="#ctx0" brushRef="#br0" timeOffset="88957.464">13582 3933 0,'0'0'0,"-18"0"16,36 0 31,0 0-47,34-17 15,1-18 1,18-1 0,-53 19-1</inkml:trace>
  <inkml:trace contextRef="#ctx0" brushRef="#br0" timeOffset="89124.652">13899 3792 0,'36'0'16,"-19"0"0,-17 18-1,0 35 1,18 35 0,-18-17-1,0-54-15,0 19 16,-18-19-1,1-34 1</inkml:trace>
  <inkml:trace contextRef="#ctx0" brushRef="#br0" timeOffset="89274.697">13970 3634 0,'0'0'0,"0"-36"0,0 1 0,0-36 16,0 54-1,-35 17 17,-1 0-32</inkml:trace>
  <inkml:trace contextRef="#ctx0" brushRef="#br0" timeOffset="89656.948">14358 3739 0,'0'0'0,"-53"71"31,18-18-31,17 35 16,18-53-1,0 36 1,71 35 0,-1-89-1,19-17 1,-37-53 0,-16-17-1,-19-54 1,-34 19-1,-54 34 1,-17 53 0,17 18-1</inkml:trace>
  <inkml:trace contextRef="#ctx0" brushRef="#br0" timeOffset="90039.56">14640 4110 0,'0'0'0,"0"17"16,18 1 0,-18-36-1,0 1 1,0-54-1,18-17 1,-1-18 0,36 0-1,-35 89-15,70-18 16,18 87 0,-36 37-1,-34 34 1,-36-35-1,-36 0 17,-17-52-17,36-36-15</inkml:trace>
  <inkml:trace contextRef="#ctx0" brushRef="#br0" timeOffset="90756.58">15804 3457 0,'0'0'0,"-17"0"32,17 18-1,0-1-31,0 19 16,0 52-1,0 35 1,0 1-1,0-1 1,0-17 0,-18-88-16,18 52 15,0-52 1,53 0 0,35-36-1,36-35 1,-36-35-1,-53 53-15</inkml:trace>
  <inkml:trace contextRef="#ctx0" brushRef="#br0" timeOffset="90938.783">15804 3845 0,'0'0'0,"-52"0"0,16 0 16,19 0-16,-54 0 15,53-17 1,54 17 0,87 0-1,36-36 1,-18 1 0</inkml:trace>
  <inkml:trace contextRef="#ctx0" brushRef="#br0" timeOffset="91222.32">16263 3669 0,'-35'18'32,"-1"-1"-32,-16 71 31,52 18-15,0-71-16,35 54 15,35-54 1,-17-17-1,0-36 1,-35-53 0,0-70-1,-18 71 1,-18 34-16,-17 1 16,-1 18-1</inkml:trace>
  <inkml:trace contextRef="#ctx0" brushRef="#br0" timeOffset="91554.701">16651 3739 0,'-18'0'31,"1"18"-16,17 0-15,-18 35 16,18-36-16,0 71 16,53-17-1,0-36 1,18-35 0,-36-35-1,-18-88 1,-34-1-1,-18 36 1,-18 70 0,0 18 15,35 18-31</inkml:trace>
  <inkml:trace contextRef="#ctx0" brushRef="#br0" timeOffset="91887.274">17145 3422 0,'0'0'0,"0"-53"16,0 35-16,0-35 15,0 71 32,0 17-47,18 36 16,-18 88 15,0-106-31,0 123 16,-36-17-1,1-53 1,0-36-1,35-35 1,35-52-16</inkml:trace>
  <inkml:trace contextRef="#ctx0" brushRef="#br0" timeOffset="92221.841">17480 3828 0,'0'0'0,"53"-53"16,-35 17-1,-18 19 1,0-1 0,-18 18-1,-35 18 1,18 35 15,17 0-15,18 52-1,35-16 1,-35-19 0,0-35-1,-35 1 1,-53-19 0,53-17-16,-53 0 15,-18-53 1</inkml:trace>
  <inkml:trace contextRef="#ctx0" brushRef="#br0" timeOffset="95648.04">494 5944 0,'0'0'0,"0"-17"0,0-1 32,0 36 15,0-1-47,0 1 15,-18 35 1,18 35-1,0 88 1,-17-70 0,-1-18-1,18-35 1,0-17 0,0-54 15,0 0-16,0-17-15,0-53 16,0 70 0</inkml:trace>
  <inkml:trace contextRef="#ctx0" brushRef="#br0" timeOffset="96163.633">547 5644 0,'0'0'0,"-18"-17"15,-17 17 1,70 53 31,-17-36-47,17 1 0,71 53 15,0-1 17,35 1-17,-35-18 1,-36-18 0,-34-18-1,-36 1-15,-18 17 31,-17 18-15,-18 36 0,-18 34-1,-17 0 1,-71 19 0,53-72-1,36 1 1,17-36-1,53-53 17,18 1-17,-1-19-15</inkml:trace>
  <inkml:trace contextRef="#ctx0" brushRef="#br0" timeOffset="97030.487">1535 5786 0,'0'0'0,"-18"0"47,0 0-31,18 17-16,0 36 15,0 71 1,-17 17 0,17 17 15,-18-16-15,0-37-1,18-52 1,0-35-1,0-36 1,0-52 0,0-36-1</inkml:trace>
  <inkml:trace contextRef="#ctx0" brushRef="#br0" timeOffset="97230.537">1446 5874 0,'0'0'0,"0"-18"16,0 0-16,0-17 16,71 18-1,70 17 17,-106 0-32,89 0 15,-71 0 1</inkml:trace>
  <inkml:trace contextRef="#ctx0" brushRef="#br0" timeOffset="97410.306">1552 6138 0,'0'0'0,"-17"18"0,-1 17 0,0 18 15,18-18 1,53-35-1,53 0 1,0-35 0,-18 18-1</inkml:trace>
  <inkml:trace contextRef="#ctx0" brushRef="#br0" timeOffset="103252.025">1993 6244 0,'0'-17'15,"0"-1"16,-17 18 16,-1 18-31,18-1 0,0 1-16,0 17 15,0 53 1,35-17-1,36 17 1,-18-53 0,-36-17-16,36-18 15,0-35 1,0-36 15,0-52-15,-53 52-1,0-35 1,0 89 0,-35 52-1,35 35 1,0 19 0,17-19-1,36 18 1,-17-52-1,-19-36 1</inkml:trace>
  <inkml:trace contextRef="#ctx0" brushRef="#br0" timeOffset="103685.689">2575 6350 0,'18'0'32,"-18"18"-17,0 35 1,0-18 0,-18-18-1,18-34 16,-17-18-15,17-54 0,0 54-16,17-53 15,1 53-15,35-36 16,17 71 0,-17 53 15,18 35-16,-18 0 1,-36 18 0,-17-71-1,0-17 1,18-36 0</inkml:trace>
  <inkml:trace contextRef="#ctx0" brushRef="#br0" timeOffset="104034.709">3246 6138 0,'0'0'0,"17"0"15,-17-17 1,-17-1-1,-19 18 1,19 0 0,-36 53-1,17 18 1,1 34 0,18-16-1,17-54-15,17 35 16,36-34-1,35-36 1,0-36 0,-17-52-1</inkml:trace>
  <inkml:trace contextRef="#ctx0" brushRef="#br0" timeOffset="104366.202">3581 5750 0,'0'0'0,"0"-17"15,0-1 1,-18 18 0,18 18-1,0 35 1,0 35-1,18 18 1,-18-54-16,17 90 16,-17-1-1,18-35 1,-18-18 0,0-53-1</inkml:trace>
  <inkml:trace contextRef="#ctx0" brushRef="#br0" timeOffset="104550.178">3545 6227 0,'0'0'15,"-17"0"-15,-36 0 16,53-18-1,35 18 1,53-35 0,18-1-1,18-17 1</inkml:trace>
  <inkml:trace contextRef="#ctx0" brushRef="#br0" timeOffset="104700.01">3986 6050 0,'0'0'0,"0"18"15,0 17 1,0 18 0,0 35-1,0-17 1,-17-18 0,-1-36-16</inkml:trace>
  <inkml:trace contextRef="#ctx0" brushRef="#br0" timeOffset="104856.52">3986 5874 0,'0'0'0,"0"-36"0,0-52 16,-17 53 0,-1 70 30</inkml:trace>
  <inkml:trace contextRef="#ctx0" brushRef="#br0" timeOffset="105216.119">4357 6015 0,'0'-18'0,"-18"18"31,18 53-15,-17 0-1,17 35 1,0 18 0,52-35-1,19-54 1,-53-17-1,17-35 1,-17-36 0,-18-70-1,-36 18 1,1 52 0,0 54-1,17 17-15</inkml:trace>
  <inkml:trace contextRef="#ctx0" brushRef="#br0" timeOffset="105598.179">4780 6385 0,'0'0'0,"-18"0"15,1 0-15,-1-35 32,18-18-17,0 35-15,-17-70 16,34-35 0,18 35-1,18 52 1,53 72-1,0 52 1,-35 35 0,-36-17-1,-35-35 1,0-18 0,0-71 15</inkml:trace>
  <inkml:trace contextRef="#ctx0" brushRef="#br0" timeOffset="105998.467">5397 5997 0,'-17'-17'0,"-1"-1"15,-35 18 1,0 53-1,0 35 1,18 18 0,70-36-1,36-34 1,17-36 0,-35-36-1,-18-69 1,-35-1-1,0 35 17,0 54-17,0 105 1,0-18 0,53 54-1,-17-36 1,-1-35-1,-17-53 1</inkml:trace>
  <inkml:trace contextRef="#ctx0" brushRef="#br0" timeOffset="106330.81">5944 5609 0,'0'0'0,"-17"-53"0,-19-53 32,19 71-17,17 88 17,0 53-17,0 17 1,0 54-1,0-54 1,0-70-16,-18 124 16,18-72-1,0-16 1,0-72 0</inkml:trace>
  <inkml:trace contextRef="#ctx0" brushRef="#br0" timeOffset="107162.516">6562 5874 0,'-18'0'16,"0"17"-1,-17 54 1,0 35 0,17 17-1,1-17 1,17-71-16,0 1 15,0-19 1,17-70 31,18-70-31,18-54-1,36-17 1,-54 124-16,35-54 15,-34 72 1,-1 52 0,18 52-1,0 54 1,-18 0 0,-17 35-1,-18-88-15,0 35 16,0 18-1,0 0 1,0-88 0,17-18-1</inkml:trace>
  <inkml:trace contextRef="#ctx0" brushRef="#br0" timeOffset="107345.966">6738 6156 0,'-35'0'0,"70"0"0,-158-18 16,87 18-16,19-17 15,34-1 1,36 0 0,53 1-1,18-19 1</inkml:trace>
  <inkml:trace contextRef="#ctx0" brushRef="#br0" timeOffset="107760.791">7285 5891 0,'0'0'0,"-18"18"31,18 0-15,-17 17-1,17 0-15,-18 53 16,18-17 0,35-18-1,18-35 1,0-54 0,0-17-1,0-70 1,-18 17-1,-35 35 1,0 36 0,0 70-1,0 36 17,0 52-17,0-17 1,0-17-1,18-37 1</inkml:trace>
  <inkml:trace contextRef="#ctx0" brushRef="#br0" timeOffset="108110.692">7832 5592 0,'0'0'0,"-18"-36"0,-35-17 16,53 36-16,-35 17 15,35 17 17,0 36-17,17 35 1,1-17-1,0 52 1,-18 36 0,-18-35-1,18-18 1,0-36 0,0-52-1,35-36 1,-17 18-16,0-18 15</inkml:trace>
  <inkml:trace contextRef="#ctx0" brushRef="#br0" timeOffset="108294.692">7832 5927 0,'0'0'15,"-106"-18"1,106 0 15,70 1-15,19-19-1,-72 36-15</inkml:trace>
  <inkml:trace contextRef="#ctx0" brushRef="#br0" timeOffset="108644.514">8308 5750 0,'0'0'0,"-18"0"0,-17 36 16,35-19-16,-18 54 31,1-1-15,17 36-1,35-35 1,36-36 0,-1-17-1,1-71 1,-36-36 0,-35-16-1,-18-1 1,1 18-1,-36 52 1,17 36-16</inkml:trace>
  <inkml:trace contextRef="#ctx0" brushRef="#br0" timeOffset="109308.694">8661 5909 0,'0'71'31,"17"-54"-31,-17 1 0,0 52 16,0 1 0,0-36-1,0-17 1,-35-36 0,35-52 15,0-36-16,0 0 1,35 0 0,18 89-1,0 34 1,18 107 0,-54-54-1,1 1 1,0-107 15,17-34-15,0-36-1,0 18 1,18 53 0,18 70-1,-18 53 16,-36 36-15,-17-1 0,0-88-16,-52 36 15,16-36 1,19-52 0</inkml:trace>
  <inkml:trace contextRef="#ctx0" brushRef="#br0" timeOffset="109776.321">9472 5891 0,'0'0'0,"0"-17"16,0-1-1,-18 18 1,-34-18 0,-1 54-1,0 17 1,17 17 0,72 18-1,-1-70 1,0 0-16,1-18 15,16-53 1,-16-35 0,-19 17-1,-17 53 1,0 36 0,0 35-1,36 53 16,-1-18-15,0-17 0,0-54-1</inkml:trace>
  <inkml:trace contextRef="#ctx0" brushRef="#br0" timeOffset="110091.772">10001 5539 0,'0'0'15,"0"-18"-15,0 0 0,0 36 32,0 0-32,0 52 15,0 18 1,-17-35-1,17 71 1,-18 17 0,18-18-1,0-17 1,18-53 0,17-35-1,0-54 1</inkml:trace>
  <inkml:trace contextRef="#ctx0" brushRef="#br0" timeOffset="110273.857">9931 5909 0,'0'0'0,"-36"-18"0,-34 18 15,87-17 1,36-1 15,36 0-15,-1-17-16</inkml:trace>
  <inkml:trace contextRef="#ctx0" brushRef="#br0" timeOffset="110424.076">10266 5786 0,'0'0'16,"0"17"-16,0 1 15,0 52 1,0-52-16,0 53 16,-18 17-1,18-71-15,-17 1 16</inkml:trace>
  <inkml:trace contextRef="#ctx0" brushRef="#br0" timeOffset="110592.128">10319 5627 0,'17'-35'0,"-34"70"0,34-123 16,-17 35 0,-35 53-1,17 17 1</inkml:trace>
  <inkml:trace contextRef="#ctx0" brushRef="#br0" timeOffset="110956.846">10601 5821 0,'-18'0'15,"1"0"-15,-1 0 16,-35 17 0,0 54-1,36 0 1,34 34 0,54-34-1,-54-53-15,36-1 16,0-52-1,-35-53 1,-18-36 0,0 18-1,0 36 1,0 52 0</inkml:trace>
  <inkml:trace contextRef="#ctx0" brushRef="#br0" timeOffset="111240.896">10724 6191 0,'0'18'16,"18"-18"0,-18-35-1,35-54 1,-17-16-1,35-1 1,0 18 0,-36 52-16,72 19 15,16 70 1,-16 52 0,-36 19-1,-36-89-15,-17 36 16,0-54-16,0 36 15</inkml:trace>
  <inkml:trace contextRef="#ctx0" brushRef="#br0" timeOffset="111955.543">12030 5503 0,'0'0'15,"0"-17"-15,0-1 16,-18 18 0,18 35 15,18 54-15,-1 16-1,-17 19 1,-35 17-1,17-35 1,18 0 0,36-53-1,17-36 1,0-52 0,17-36-1</inkml:trace>
  <inkml:trace contextRef="#ctx0" brushRef="#br0" timeOffset="112138.811">12047 5856 0,'0'0'0,"-35"0"16,0 0 0,35 0-1,53-18 1,53 1-1,17-18 1,-35-1-16</inkml:trace>
  <inkml:trace contextRef="#ctx0" brushRef="#br0" timeOffset="112405.6">12471 5715 0,'17'0'16,"-52"0"0,53 0-16,-71 53 15,17 17 1,36 19-1,36-19 1,34-35 0,1-17-1,-18-53 17,-18-53-17,-35-1 1,0 1-1,-18 71-15,-17-19 16,18 19 0</inkml:trace>
  <inkml:trace contextRef="#ctx0" brushRef="#br0" timeOffset="112736.773">13053 5697 0,'-18'0'16,"0"18"-16,-17 35 15,18 0 17,17 17-17,17-34-15,1-1 16,17-17-16,36-1 15,-18-17 1,-18-70 0,-35-1-1,0-17 1,-35 35 0,17 35-16,-53 18 15,18 0 1</inkml:trace>
  <inkml:trace contextRef="#ctx0" brushRef="#br0" timeOffset="113036.781">13494 5486 0,'0'0'0,"17"-36"16,-17-52-1,0 53 1,0 17 0,0 36-1,0 35 1,0 53 0,0 17-1,-17 1 1,-1-1-1,-17 1 1,35-89-16,-18 35 16</inkml:trace>
  <inkml:trace contextRef="#ctx0" brushRef="#br0" timeOffset="113352.922">13811 5680 0,'18'-36'16,"-36"72"-16,36-142 16,-18 71-1,-18 17 1,-17 36 0,0 35-1,17-36-15,0 54 16,18-1-1,18 1 1,17-1 0,-35-17-1,0-17 1,-35-1 15,0-35-31,-36 0 16,18 0-16</inkml:trace>
  <inkml:trace contextRef="#ctx0" brushRef="#br0" timeOffset="113968.983">14464 5662 0,'-18'0'47,"1"0"0,17 18-31,17-18 156,1 17-157,17-17-15,0 0 16,18 0-16,106 0 15,-18 0 1,-17-17 0,-71-1-1,-36 18 1,1-18 0,-53 18 15</inkml:trace>
  <inkml:trace contextRef="#ctx0" brushRef="#br0" timeOffset="115217.193">2011 7038 0,'0'0'0,"-53"18"16,18-18-1,52 0 17,124-18-17,71-17 1,88 17 0,176-17-1,-282 17 1,406-17-1,-106 0 1,-177-1 0,-158 19-1,-88 17 1,-1 0 0,-35 0-1,1 0-15,17-18 0</inkml:trace>
  <inkml:trace contextRef="#ctx0" brushRef="#br0" timeOffset="115682.606">7408 6667 0,'0'0'0,"-35"18"15,35 0 1,0-1-1,53-17 1,-18 0-16,53 18 16,159-18-1,106 0 1,70-35 0,-281 17-16,140-17 15,141-18 1,-88 0 15,-229 18-15,-71 35-1,18-18 1,0 18-16</inkml:trace>
  <inkml:trace contextRef="#ctx0" brushRef="#br0" timeOffset="116115.515">11889 6562 0,'0'0'0,"-18"0"0,-17 0 31,17 0-31,0 0 31,18 17-15,36-17 0,87 18-1,71-18 1,71 0-1,70-35 1,35-18 0,-264 53-16,159-53 15,-124 35 1,-71 1 0,-52 17-1,-53 0 16</inkml:trace>
  <inkml:trace contextRef="#ctx0" brushRef="#br0" timeOffset="117578.813">829 7655 0,'0'0'0,"18"-17"15,-18-1 1,0 0-1,0 1-15,0 34 47,0 19-31,-18 52 0,18 18-1,-18-1 1,18 1-1,-17-35 1,17-18 0,0-71 15,0-17-31,0-18 16,17 18-1</inkml:trace>
  <inkml:trace contextRef="#ctx0" brushRef="#br0" timeOffset="117795.532">600 7638 0,'0'0'0,"-18"0"16,0-18 0,1 18-16,17-35 15,17-1 1,89 19-1,18-18 1,-1 17 0,-17 18-1,-53-18 1</inkml:trace>
  <inkml:trace contextRef="#ctx0" brushRef="#br0" timeOffset="118160.963">1305 7796 0,'0'0'16,"0"18"0,-35 0-1,-18 35 1,53 17-1,0 1 1,18-54-16,35 36 16,-18-35-1,18-18 1,-18-35 0,-35-18-1,-70-71 1,17 71-1,0 18 1</inkml:trace>
  <inkml:trace contextRef="#ctx0" brushRef="#br0" timeOffset="118477.482">1658 7779 0,'-18'0'32,"1"17"-32,-1 1 15,-17 35 1,17-35-16,18 52 16,53-17-1,53-35 1,0-36-1,-36-17 1,-70-36 0,-88-17-1,0 35 17,0 35-17,35 36 1,53 0-1</inkml:trace>
  <inkml:trace contextRef="#ctx0" brushRef="#br0" timeOffset="118783.563">2081 7532 0,'0'0'0,"0"-88"16,18 52-1,-18 54 17,0 0-32,0 70 15,0 35 1,35 18 15,-17-17-15,-18-18-1,0-18 1,0-53 0,0-52-1</inkml:trace>
  <inkml:trace contextRef="#ctx0" brushRef="#br0" timeOffset="119143.613">2469 7814 0,'0'0'16,"18"-18"-16,-18-17 16,0 17-1,-18 18 17,1 0-17,-36 53 1,18 0-1,17 0 1,36 0 0,52 0-1,-52-35-15,17-1 16,0 1 0,-35 0-1,-53 17 1,-35-17-1,-18-1 1,89-17-16,-19 0 16</inkml:trace>
  <inkml:trace contextRef="#ctx0" brushRef="#br0" timeOffset="120125.583">3545 7743 0,'-17'0'16,"17"18"-1,0 0 1,-18 35 0,18-18-16,18 35 15,35 19 1,17-54 0,1-17-1,-18-36 1,17-35-1,-34-70 1,-19 70 0,-17 35-1,-17 36 1,17 35 0,52 17-1,54-17 16,-35-35-15,-36-36 0,-17 0-1,-18-35 1,0-35 0,-53 0-1,35 70-15,-35-34 16,18 52-1</inkml:trace>
  <inkml:trace contextRef="#ctx0" brushRef="#br0" timeOffset="120607.862">4339 7426 0,'0'0'15,"0"-53"1,0 35-16,0 1 16,-17-1-16,17 71 31,0-18-31,17 89 16,18 17-1,-35-106-15,18 53 16,0 18-1,-1-35 1,-17-54 0,18-70 15,17-35-15,1 0-1,52 18 1,35 105 15,-52 0-15,-36-17-16,18 35 15,-18 17 1,-35 1 0,-17-36-1,-1-35 1</inkml:trace>
  <inkml:trace contextRef="#ctx0" brushRef="#br0" timeOffset="120808.636">5168 7761 0,'18'-18'0,"-36"36"0,36-18 31,-18 18-31,0 35 16,17 0 15,-17-1-15,0-16-1,0-19 1,-17-34-16</inkml:trace>
  <inkml:trace contextRef="#ctx0" brushRef="#br0" timeOffset="120957.499">5168 7549 0,'0'0'0,"0"-105"16,-35 52-1,35 35 1,0 53 0,0 1-1</inkml:trace>
  <inkml:trace contextRef="#ctx0" brushRef="#br0" timeOffset="121257.039">5644 7761 0,'0'-18'15,"-17"18"1,-1 0-16,1 0 15,-36 53 1,17 0 0,36 0-1,0 0 1,53 18 0,0-36-1,-18-35-15,18 0 16,18-35 15</inkml:trace>
  <inkml:trace contextRef="#ctx0" brushRef="#br0" timeOffset="121657.751">5856 7373 0,'0'0'0,"0"-35"0,-18-18 16,1 18-1,-1 105 1,18 54 0,35 34-1,-17-17 1,-18-52 0,0-54-16,0 35 15,0-52 1,18-53 15,17-71 0,-17 71-31,35-71 16,17 53 0,-17 71-1,18 52 1,-18 18-1,-36 18 1,-17-88-16,-35 35 16,0-36-1</inkml:trace>
  <inkml:trace contextRef="#ctx0" brushRef="#br0" timeOffset="122255.697">7338 7638 0,'0'0'0,"-18"-18"16,-35 18-1,0 18 1,-17 35-1,17 17 17,35 1-17,53-1 1,-17-52-16,88-1 16,-18-34-1,-35-36 1,-35-53-1,-1 18 1,-17 35 0,0 71-1,-17 52 1,17 18 0,17 1-1,19-37 1,-1-16-1,0-36 1</inkml:trace>
  <inkml:trace contextRef="#ctx0" brushRef="#br0" timeOffset="122571.637">7655 7743 0,'0'0'0,"0"-17"0,0-1 16,18 36-1,-18-1-15,53 36 16,0 36 0,-18-37-1,-35-16 1,0-19 0,-18-17-1,1-17-15,-1-1 16,0 0-16,18-52 15,0-18 1,53 0 15,18 35-15,-18 35 0,-18 18-16</inkml:trace>
  <inkml:trace contextRef="#ctx0" brushRef="#br0" timeOffset="122887.809">8096 7779 0,'18'17'0,"-36"-34"0,71 34 15,-35-17-15,17 0 16,53-35 0,-52-18-1,-19 18 1,-17-18-1,0 35 1,-70 36 0,52 0-1,-53 52 1,19 18 0,34 1-1,53-37 1,71-16-1,17-36 1,-70-18-16,36 0 16</inkml:trace>
  <inkml:trace contextRef="#ctx0" brushRef="#br0" timeOffset="123936.328">9507 7691 0,'-53'-36'32,"36"36"-17,-1 0-15,-17 18 16,0 17-1,17 53 1,18 1 0,71-1-1,17-53 1,0-35 0,0-35-1,-35-53 1,0-18-1,-53 53 1,0 35 0,0 53 15,-18 18-31,18 0 31,36 0-15,16-18-1,37-17 1,-1-36 0,-35-34-1,0-19 1,-18-35 0,-17 36-1,-18 17 1,-18 70 15,0 36-15,18 35-1,36 1 1,-1-19 15,-35-35-31,0 18 16,0-17-1,-35-1 1,-54-17 0,19-18-1,17-18 1,35 0-16</inkml:trace>
  <inkml:trace contextRef="#ctx0" brushRef="#br0" timeOffset="124287.154">10442 7832 0,'18'0'0,"-18"-18"16,17 0-1,-17 1 1,18-1-1,0-35 1,-1 0 0,-17 36-1,-53 17 1,1 53 0,16 17-1,1 18 1,35-70-16,18 35 15,35 0 1,17-36 0,1-17-1</inkml:trace>
  <inkml:trace contextRef="#ctx0" brushRef="#br0" timeOffset="124784.64">10936 7673 0,'0'0'0,"0"-18"16,-18 18-1,-34 0 1,-19 53 0,18 35-1,18-17 1,35 17-1,17-53 1,54-17 0,35-53-1,-53-1 1,-36 1-16,89-71 16,0-70 15,-18 0-16,-52 17 1,-89 71 0,-18 88-1,53 53 1,1 88 0,17 35-1,-18-35 1,-17 18-1,17-106 1,1 0 0</inkml:trace>
  <inkml:trace contextRef="#ctx0" brushRef="#br0" timeOffset="125616.695">12524 7250 0,'0'0'16,"0"-18"-16,0-17 15,0 52 17,0 19-17,0 105 1,0 0 0,0-18-1,0 1 1,0-18 15,0-36-15,-18-35-1,18-52 32,0-1-47,0 0 16,-18 1 15,18-1 32,-17 1-32,17-1-31</inkml:trace>
  <inkml:trace contextRef="#ctx0" brushRef="#br0" timeOffset="125933.959">12259 7708 0,'0'0'0,"18"-17"47,-1 17-47,1-18 16,17 18-16,53-18 15,1 18 1,-19-17 0</inkml:trace>
  <inkml:trace contextRef="#ctx0" brushRef="#br0" timeOffset="126281.992">12771 7673 0,'-18'0'16,"18"-18"-16,-35 18 16,-1 18-1,19 35 1,17-18-16,0 18 15,53 0 17,35-18-17,0-35 1,-35-35 0,0-18-1,-53-35 1,0-18-1,-35 18 1,-1 53 0,1 35-16</inkml:trace>
  <inkml:trace contextRef="#ctx0" brushRef="#br0" timeOffset="126831.145">13882 7426 0,'0'-18'16,"-18"18"15,1 18-15,17 17-1,-18 53 1,-17 36 0,35 35-1,-18-18 1,0 0-1,1-88-15,-19 53 16,1-53 0,17-36-1,-17-52 1,0-36 0,35 36-16</inkml:trace>
  <inkml:trace contextRef="#ctx0" brushRef="#br0" timeOffset="127064.621">13794 7532 0,'0'0'0,"35"-88"15,18 17 1,35 53 0,35 71-1,-17 36 1,-88 16-1,-53 1 1,-71-35 0,-18-18-1,54-18 1,52-35-16,1 0 16</inkml:trace>
  <inkml:trace contextRef="#ctx0" brushRef="#br0" timeOffset="127414.42">14446 7638 0,'0'-18'47,"18"0"-47,0 18 16,17-35-1,18-18 1,-36 0 0,-34 0-1,-36 53 1,-18 18 0,18 53-1,36 34 1,52 19-1,36-54 1,17-17 0,-35-53-1</inkml:trace>
  <inkml:trace contextRef="#ctx0" brushRef="#br0" timeOffset="127697.842">14870 7585 0,'0'-18'15,"0"36"-15,17-54 16,18 72 0,-17 34-1,-18 1 1,0-18 0,0-36-16,-18 19 15,-17-36 1,18-36-1,17-17 1,17-35 15,1 53-31,17-53 16,-17 53-16,52-71 16,-34 70-16</inkml:trace>
  <inkml:trace contextRef="#ctx0" brushRef="#br0" timeOffset="128096.147">15434 7355 0,'0'-17'31,"0"-1"-31,18-17 16,17-53-1,0-1 1,-35 54-16,0-18 31,-17 18-15,-36 70 0,17 53-1,36 71 1,0 18-1,-17-1 1,-19-17 0,1-18-1,0-53 1,35-35 0,0-88 15</inkml:trace>
  <inkml:trace contextRef="#ctx0" brushRef="#br0" timeOffset="128561.827">15381 7708 0,'-18'0'0,"36"0"0,-53 0 16,35-17-16,35-1 31,36-17-16,52-1 1,1 1 0,-36 0-1,-53 17 1,-53 18 0,-17 18-1,-18 35 1,0 17-1,36 18 1,17-52-16,17 34 16,54-17 15,17-53-15,-17-53-1,-18-17 1,-36-54-1,-34 18 1,-36 36 0,-36 70-1,19 0 1,52 18-16</inkml:trace>
  <inkml:trace contextRef="#ctx0" brushRef="#br0" timeOffset="128961.886">16104 7549 0,'0'-17'15,"0"34"16,18 54-15,-18 17 0,0-17-1,0-1 1,0-34 0,0-54 15,0-17-31,0-36 15,35-35 1,18-17 0,-18 35-1,1 70 1,17 36 15,-18 35-31</inkml:trace>
  <inkml:trace contextRef="#ctx0" brushRef="#br0" timeOffset="129526.808">16404 7743 0,'0'0'0,"0"18"16,0 0-1,0-1 1,0-34 31,-17-1-32,17-17-15,0-36 16,0-35 15,35 54-15,-18 34-16,1 18 15,53 88 1,-36-17 0,-17-18-1,-18-18 1,0-53 15,17-35-15,1-53-1,35 1 1,17-1 0,1 88-1,-54 36-15,19 35 16,-1 88 15,-70-18-15,-1-17-1,-16-53 1,16-18 0</inkml:trace>
  <inkml:trace contextRef="#ctx0" brushRef="#br0" timeOffset="130475.817">18097 7056 0,'0'0'0,"0"-18"31,18 18-15,17-35-1,1-1 1,-19 19-16,1-54 16,-18 18-1,-18 18 1,-35 35 0,0 53-1,1 17 1,52-34-16,0 70 15,0 158 1,0-70 0,-18-35-1,-17-53 1,-1-53 0,-17-71 15,53 0-31</inkml:trace>
  <inkml:trace contextRef="#ctx0" brushRef="#br0" timeOffset="131007.597">17815 7602 0,'0'0'16,"-17"0"-16,17-17 16,0-1-1,17 18 1,1-18-16,70 1 15,18-36 1,17 0 0,-52-18-1,-36 36 1,-35 17 15,-35 71-15,17 36 15,18-1-15,18-18-1,0-52-15,35 17 16,-1-35 0,1-35-1,-17-36 1,17-34-1,-36 16 1,-17 54 0,-35 106 15,35 17-15,18 0-1,17 0 1,0-35 15</inkml:trace>
  <inkml:trace contextRef="#ctx0" brushRef="#br0" timeOffset="131274.008">18680 7708 0,'0'-17'16,"0"-36"-1,0-36 1,0 54-16,17-35 15,-17 17-15,35-53 16,36 35 0,17 89-1,18 52 1,-53 19 0,-53 34-1,-35-52 1,17-18 15,36-71-15</inkml:trace>
  <inkml:trace contextRef="#ctx0" brushRef="#br0" timeOffset="131557.655">19473 7285 0,'-17'0'0,"34"0"0,-70-35 16,18 35-1,17 0-15,-34 35 16,-1 35 0,35 19-1,18-1 1,53-18 15,-35-52-31,34 17 16,-16-35-16,52 0 15,0-35 1,-17-53 0</inkml:trace>
  <inkml:trace contextRef="#ctx0" brushRef="#br0" timeOffset="131857.046">19844 6897 0,'0'0'0,"0"-18"0,-18-17 15,18 17 1,-18 18 0,1 53-1,-1 35 1,1-52-1,17 105 1,-18 0 0,18 0-1,-18-18 1,18-52 0,0-36-1,18-35 1,0-17-16</inkml:trace>
  <inkml:trace contextRef="#ctx0" brushRef="#br0" timeOffset="132156.557">19667 7338 0,'0'0'0,"-17"-18"0,-1 0 16,53-17-1,54 18 1,-19-36 15,-52 53-31,52-18 16,-34 18 0,-36 35 15,0 18-16,0 18 1,0-1 0,-18-17-1</inkml:trace>
  <inkml:trace contextRef="#ctx0" brushRef="#br0" timeOffset="132337.915">20020 7056 0,'0'0'0,"0"-53"15,0 17 1</inkml:trace>
  <inkml:trace contextRef="#ctx0" brushRef="#br0" timeOffset="132655.932">20267 7144 0,'0'0'0,"-70"0"31,34 17-31,-17 36 15,18 18 1,35 35 0,53-36 15,-35-52-31,35 0 16,-1-36-1,-16-35 1,-19-35-1,-17 0 1,18 17 0,-18 18-1</inkml:trace>
  <inkml:trace contextRef="#ctx0" brushRef="#br0" timeOffset="133005.769">20514 7514 0,'0'0'0,"0"-17"0,0-1 16,0-17 0,0-54-1,18 1 1,17 0-1,35 17 1,19 71 0,-19 53-1,1 36 1,-36 16 0,-35-16-1,0-72-15,0 36 16,0-35-1</inkml:trace>
  <inkml:trace contextRef="#ctx0" brushRef="#br0" timeOffset="133421.228">21220 7179 0,'0'0'0,"-18"-18"0,-17 18 16,-36 18 0,1 35-1,17 17 1,53-17 0,53 0-1,17-17 1,-17-54-1,-18-17 1,-17-1-16,17-17 16,-17-52 15,-1 69-15,-34 72-1,-1 34 1,18 18-1,0 1 1,0-72-16,18 36 16,17-18-1,0-35 1</inkml:trace>
  <inkml:trace contextRef="#ctx0" brushRef="#br0" timeOffset="133770.927">21731 6667 0,'0'0'0,"-18"-35"15,1 0 1,-1 17-1,-17 36 1,17 35 0,-17 53-1,17 17 1,1 18 0,-1 36-1,-17-19 1,17-34-1,1-54 1,17-34 0</inkml:trace>
  <inkml:trace contextRef="#ctx0" brushRef="#br0" timeOffset="133986.174">21890 7338 0,'0'0'0,"0"-18"0,17 0 16,-17 71 15,-17-35-31,-36 88 16,-18-18-1,-34-17 1,52-36-1</inkml:trace>
  <inkml:trace contextRef="#ctx0" brushRef="#br0" timeOffset="135401.061">829 8978 0,'-18'-17'16,"1"-1"-1,17 36 48,0-1-63,0 1 0,17 52 16,-17 1-1,0-53 1,0 17-1,0-18-15,0 19 16,0-54 0</inkml:trace>
  <inkml:trace contextRef="#ctx0" brushRef="#br0" timeOffset="135567.965">758 8802 0,'0'0'0,"0"-35"15,-17-1 1,17 19 31,17-1-47,1 18 0</inkml:trace>
  <inkml:trace contextRef="#ctx0" brushRef="#br0" timeOffset="135934.492">1164 9066 0,'0'0'15,"0"18"-15,0-36 31,0 1-15,-17-1-16,-1-52 16,18-19-1,18 1 1,34 71 0,19 34-1,0 54 1,-19 35 15,-34 17-15,-18-88-1,0 1-15,0-1 16</inkml:trace>
  <inkml:trace contextRef="#ctx0" brushRef="#br0" timeOffset="136250.341">1640 8520 0,'53'17'31,"-35"-17"-15,0 53-16,-18 53 15,0 0 17,0 0-17,35-1 1,0-16 0,0-19-1,-35-52-15,53 17 16,18-35-1,-18-53 1</inkml:trace>
  <inkml:trace contextRef="#ctx0" brushRef="#br0" timeOffset="136432.449">1870 8943 0,'0'0'16,"-36"0"-16,1 0 0,18 18 31,69-36 0,37-17-15,-1-36-16</inkml:trace>
  <inkml:trace contextRef="#ctx0" brushRef="#br0" timeOffset="136781.727">2205 8943 0,'0'0'0,"17"0"0,19 0 15,-19-18 1,1-35 15,-18-17-15,-18 35-1,-35 35 1,1 52 0,16 37-1,36-72-15,0 54 16,18-54-16,35 54 15,17-36 1,1-17 0,-18-36-1</inkml:trace>
  <inkml:trace contextRef="#ctx0" brushRef="#br0" timeOffset="137348.56">2699 8731 0,'0'0'0,"-53"36"31,35-19-15,-35 54 0,53-54-16,0 36 15,36-17 1,16-36-1,-16-18 1,-19-70 0,-17 35-1,0 0 1,0 35 0,-17 54-1,17 52 1,0 18-1,70 88 17,-17-53-17,0 35 1,-53-35 0,0-70-1,-35-1 1,17-52-16,-17 0 15,17-18-15,-35-36 16,18-52 0,35-53-1,0-18 1,35 18 0,1 18-1,-19 87-15,19-52 16</inkml:trace>
  <inkml:trace contextRef="#ctx0" brushRef="#br0" timeOffset="137698.678">2981 8872 0,'0'0'0,"-18"0"15,18 18 16,0 0-31,0 17 16,0 35 0,18 19-1,-18-72-15,0 36 16,0-35-16,0-1 16,0-34 15,-35-36-16,35-18 1,0 1 15,0 52-31,0-52 16,35 34 0,36 36-1</inkml:trace>
  <inkml:trace contextRef="#ctx0" brushRef="#br0" timeOffset="138196.885">3422 8978 0,'0'0'0,"18"-17"15,-1-1-15,1 0 16,-18 1-1,0-1-15,-53 0 32,0 36-1,-35 53-15,53-1-1,35 18 1,52-17-1,54-36 1,0-53 0,-18-17-1,-52-35 1,-36-36 0,0 35-1,0 54-15,-18-1 16,0 71-1,18 17 17,53 19-17,18-19 1,-18-17 0,-18-53-1</inkml:trace>
  <inkml:trace contextRef="#ctx0" brushRef="#br0" timeOffset="138596.703">4004 8467 0,'-18'-18'0,"36"36"0,-36-71 16,18 35-1,0 36 17,0 52-1,0 36-15,0 18-1,0-1 1,0 1-1,18-89-15,0 88 16,17-35 0,-17-35-1,-1-35 1,18-18 0,1-18-1,-36 1-15,17-1 16</inkml:trace>
  <inkml:trace contextRef="#ctx0" brushRef="#br0" timeOffset="138779.466">4039 8961 0,'0'0'0,"-53"0"16,36 0-1,70 0 16,35-36-15,0 19 0,-35-19-1</inkml:trace>
  <inkml:trace contextRef="#ctx0" brushRef="#br0" timeOffset="138928.634">4374 8837 0,'0'0'0,"0"18"0,0 35 16,0 17-1,0 1 1,0-18 0,0-36-16,0 1 15</inkml:trace>
  <inkml:trace contextRef="#ctx0" brushRef="#br0" timeOffset="139077.845">4445 8661 0,'0'-36'0,"0"72"0,-18-125 15,1 72 1,-1 17 0,18 17-1</inkml:trace>
  <inkml:trace contextRef="#ctx0" brushRef="#br0" timeOffset="139445.939">4833 8890 0,'0'0'0,"-35"0"16,-1 35-1,1 1 1,35 34 0,0 1-1,35-1 1,18-17 0,0-53-1,-17-18 1,-36-34-1,0-19 1,0-35 0,-36 0-1,36 89-15,-35-1 16</inkml:trace>
  <inkml:trace contextRef="#ctx0" brushRef="#br0" timeOffset="139777.634">5133 9225 0,'0'0'16,"53"0"0,-36-18-1,-17-34 1,0-1-1,0-36 1,0 54-16,18-53 16,35 70-1,35 54 1,0 52 15,-17 0-15,-36-17-1,-35-19 1,-17-16 0</inkml:trace>
  <inkml:trace contextRef="#ctx0" brushRef="#br0" timeOffset="140093.05">6085 9190 0,'0'0'0,"-17"0"15,17-18 1,0 36 0,-18 17-1,-17 36 1,17 17 0,-17-18-1,17-52 1</inkml:trace>
  <inkml:trace contextRef="#ctx0" brushRef="#br0" timeOffset="143321.701">6773 9049 0,'36'17'32,"-19"-17"-17,1 0-15,17 0 16,0-35-1,-35 0 1,0 0 0,-17-1-1,-1 36-15,-35 0 16,-35 18 0,35 35-1,35 17 1,18 1-1,18-18 1,0-36 0,52 36-16,19 0 31,-1-53-15,18-17-1</inkml:trace>
  <inkml:trace contextRef="#ctx0" brushRef="#br0" timeOffset="143670.571">7214 9225 0,'0'18'15,"0"-36"32,0 0-31,0 1-16,-17-54 15,17 1 1,17-1 0,54 54 15,-1 52-15,1 35-1,-53-34-15,-1 17 16,1 17-1,-18-17 1,0-18 0,0-17-1,18-36-15</inkml:trace>
  <inkml:trace contextRef="#ctx0" brushRef="#br0" timeOffset="144187.445">7885 9102 0,'0'0'0,"0"-18"16,-36-17-1,-34 35 1,-1 0-1,18 35 1,18 36 0,35-1-1,35 1 1,36-36 0,35-53-1,-18-17 1,-35-53-1,17-89 1,-52 36 0,-18 88-1,0 18 17,-18 70-17,1 54 1,17-54-16,0 35 15,0-34-15,35 87 16,-35-35 0,0-17-1,0-36 1,35-35 0</inkml:trace>
  <inkml:trace contextRef="#ctx0" brushRef="#br0" timeOffset="144686.75">9066 8784 0,'0'0'0,"0"-53"15,0 0 1,0 36-1,18 17 1,-18 17 0,0 1-16,0 70 31,0 18-31,0 17 31,-18 1-15,1-36-1,17 0 1,35-35 0,18-53-1,17-17 1,1-36 0</inkml:trace>
  <inkml:trace contextRef="#ctx0" brushRef="#br0" timeOffset="144869.485">9137 9031 0,'-35'0'0,"70"0"0,-106 0 0,36 0 16,0 0-16,17 0 31,18-18-31,71 18 16,17-17-1,0-18-15</inkml:trace>
  <inkml:trace contextRef="#ctx0" brushRef="#br0" timeOffset="145137.22">9490 8890 0,'-53'18'31,"35"-1"-31,-35 54 16,36-1-1,17 1 1,53-18 0,-36-36-16,36-17 15,-18 0-15,18-17 32,-17-36-17,-19-18 1,-17-34-1,-35 52 1,0 17 0</inkml:trace>
  <inkml:trace contextRef="#ctx0" brushRef="#br0" timeOffset="145584.646">10460 8943 0,'0'0'0,"17"0"63,1 0-63,-18-18 15,35-17 1,-17 0 0,-18-18-1,-18 35 1,-35 36-1,36 52 1,17 19 0,17-1-1,19-18 1,34-17 0,-17-18-1</inkml:trace>
  <inkml:trace contextRef="#ctx0" brushRef="#br0" timeOffset="145886.493">10760 9207 0,'0'-17'15,"0"-1"1,-18 1 0,18-19-1,0-34 1,0-1-1,18 1 1,52 52 0,-34 18-16,69 35 15,-34 53 1,-36-17 15,-35-18-15,0 0-1,0-36-15,-17 1 16</inkml:trace>
  <inkml:trace contextRef="#ctx0" brushRef="#br0" timeOffset="146382.492">11624 8961 0,'0'0'0,"-53"-36"16,0 36 0,-35 18-1,-18 35 1,36 17 0,52 1 15,89-18-16,17-18 1,18-35 0,-18-53-1,-35-35 1,-36 35-16,36-106 16,-18 1-1,-17 34 1,-18 71-1,-35 88 1,17 89 0,18 17-1,-35 18 1,17-36 0,-17-35-1,17-35 16,1-17-15</inkml:trace>
  <inkml:trace contextRef="#ctx0" brushRef="#br0" timeOffset="149728.396">12612 8696 0,'-18'0'16,"1"0"-1,17-18 1,-18 18 0,18 18 15,-18 0-31,1 35 16,-1 17-1,-17 18 1,17 18-1,0-18 1,18-35 0,0 0-1,36-18 1,34-35 15,-52 0-31,52-35 16,-34 17-16,-1-34 0</inkml:trace>
  <inkml:trace contextRef="#ctx0" brushRef="#br0" timeOffset="149928.018">12435 8996 0,'-35'0'15,"70"0"-15,-88 0 0,18 0 16,18-35-1,69 17 1,54 0 0,35 1-1,-52-1 1</inkml:trace>
  <inkml:trace contextRef="#ctx0" brushRef="#br0" timeOffset="150310.166">12929 8961 0,'18'0'16,"0"0"-1,-1 0-15,1 0 16,-18-18-16,17 0 16,-17-17-1,-35 35 17,-18 18-1,36-1-31,-19 19 15,19 52 1,17-35 0,53 17-1,0-35 1,17-35 0</inkml:trace>
  <inkml:trace contextRef="#ctx0" brushRef="#br0" timeOffset="150661.566">13406 8978 0,'0'-17'0,"0"34"0,0-87 15,0 52 1,0 0 15,-18 18-15,-17 18-1,-1 35 1,19 17 0,52-17-1,18 18 1,0-18 0,-53-36-16,0 19 15,-35-19 1,-36 1-1,0-18 1,36 0 0,35-18-16,18-35 15</inkml:trace>
  <inkml:trace contextRef="#ctx0" brushRef="#br0" timeOffset="151010.233">13564 8608 0,'0'0'0,"18"17"16,-18 1 0,18 0-16,-18-1 15,17 54 1,-17-1-1,0 19 1,0-1 0,-17 18-1,17-36 1,0 1 0,0-18-1,17-36 16,36-34-15,0-36 0</inkml:trace>
  <inkml:trace contextRef="#ctx0" brushRef="#br0" timeOffset="151177.947">13617 8943 0,'0'0'0,"-17"-18"16,34 18 15,1-17-31,35-1 16,-36 18-16</inkml:trace>
  <inkml:trace contextRef="#ctx0" brushRef="#br0" timeOffset="151874.545">14446 8961 0,'0'0'0,"0"-18"16,0 0-1,-35 1 1,-18-1 0,0 18 15,-35 0-16,-18 35 1,36 1 0,52 34-1,36-17 1,52 0 0,54 0-1,17-36 1,-18-17-1,-88-17-15</inkml:trace>
  <inkml:trace contextRef="#ctx0" brushRef="#br0" timeOffset="152307.781">14870 8943 0,'0'-18'0,"0"36"0,0-71 15,-36 53 1,36-18-1,-17 18 1,-72 18 0,19 17-1,17 36 1,53-18 0,71 0-1,17-18 1,-53-35-16,0 0 15,-17 0-15,35-35 16,-36-36 0,-17 1-1,0 34 1,0 54 0,-17 0-1,17-1-15,0 54 31,35-18-15,0-18 0,1-17-1,17-18 1,-36-18-16</inkml:trace>
  <inkml:trace contextRef="#ctx0" brushRef="#br0" timeOffset="152590.096">15240 8890 0,'18'-18'0,"-18"-35"16,0 36 0,-18 158-16,18-194 15,-18-18 1,1 107 0,17 34-1,0 18 1,35 1-1,-17-72 1,-18 19 0,17-19-16,-17 36 15,-35-35 1,-18-18 0,-17 0-1,17-18 1</inkml:trace>
  <inkml:trace contextRef="#ctx0" brushRef="#br0" timeOffset="152989.305">15434 8996 0,'0'0'0,"18"0"16,35-35 0,-1 17-1,-16-17 1,-36-18 0,0 17-1,-53 19 1,35 17-16,-35 35 15,18 36 1,35 17 0,0-53-1,35 36 1,36-18 0,-36-36-16,71 1 15,-18-36 1,-17 1-1</inkml:trace>
  <inkml:trace contextRef="#ctx0" brushRef="#br0" timeOffset="153238.52">16122 8872 0,'18'-17'0,"-1"-89"32,-87 300-32,105-265 0,0-70 0,-70 124 15,0 17 1,17 35-1,18 18 1,0-36-16,0 36 16,53 53-1,0-35 1,-53-18 0,-88 0-1,-89-36 1,19-17-1</inkml:trace>
  <inkml:trace contextRef="#ctx0" brushRef="#br0" timeOffset="160926.802">1147 10089 0,'17'0'62,"-17"-17"-62,18 17 16,-18-35-1,17 17-15,-17-35 16,0-18 0,-17 18-1,-54 71 1,-35 53-1,36 17 1,52 0 0,53-53-1,54-17 1,-1-18 15,-35 0-15,-36 0-1,-69 35 17,-37 18-17,1 18 1,18-1 0,52-17-1,53 0 1,-17-35-16,70 17 15,18-35 1,-18-18 0,0-35-1,-52 18 1</inkml:trace>
  <inkml:trace contextRef="#ctx0" brushRef="#br0" timeOffset="161425.858">1446 10231 0,'0'-18'0,"0"0"16,18 18 0,-18-17-16,35 17 15,1 35 1,-19 35-1,-17-17 1,-35 36 0,0-19-1,35-52 1,0-54 31,35-34-32,0-54 1,0 36 0,-35 35-1,-17 71 1,-18 17 0,17 36-1,18-1 1,18 1-1,-1-53-15,71 34 16,-35-16 0,36-36-1,-1 0 1</inkml:trace>
  <inkml:trace contextRef="#ctx0" brushRef="#br0" timeOffset="161726.626">2134 10195 0,'0'0'0,"-17"0"16,17 18 46,17-18-46,-17-18 0,0 1-1,0-1-15,-17 18 16,-1 0 0,0 0-16,1 0 31</inkml:trace>
  <inkml:trace contextRef="#ctx0" brushRef="#br0" timeOffset="161976.53">2117 10389 0,'0'0'0,"17"18"0,1 0 31,0-18-16,-1 0 1,1 0-16,-18-18 16,0 0-1,-53 18 17,0 0-17,35 0 1</inkml:trace>
  <inkml:trace contextRef="#ctx0" brushRef="#br0" timeOffset="162308.897">758 11218 0,'0'0'0,"-17"0"0,-18 18 15,52-18 1,18 0 0,159-53 15,-17 18-16,-18-1 1,-18 1 0,-106 18-1,0-19 1,-35 19 0</inkml:trace>
  <inkml:trace contextRef="#ctx0" brushRef="#br0" timeOffset="163738.464">4127 10372 0,'0'0'0,"-17"17"16,-1-17-1,18-17 16,18-1-31,-18 0 16,35-35 0,0-35-1,-17-18 1,-18 18 0,0 71-16,-35-1 15,-53 53 1,17 36-1,18 35 1,71 17 15,17-52-15,71 52 0,-18-35-1,-53 1 1,-35-19-1,-35 1 1,-53-18 0,-36-18-1,1-18 1,52-34 0,54-36-1,70-18 1,-36 36-1</inkml:trace>
  <inkml:trace contextRef="#ctx0" brushRef="#br0" timeOffset="164155.516">4445 10672 0,'0'-18'32,"0"0"-17,18 1-15,-1-19 16,-17 1 0,0 17-16,0-17 15,-17 17 1,-36 36-1,0 35 17,18 18-17,35 17 1,35 0 0,0-35-1,36 35 1,-18-70-1,-1-54 1,1-34 0,-17-18-1</inkml:trace>
  <inkml:trace contextRef="#ctx0" brushRef="#br0" timeOffset="164421.618">4904 10125 0,'0'0'0,"-36"-53"15,19 53 1,-1 17 0,0 89 15,1 18-15,17-1-1,0 18 1,35-17-1,0-36 1,1-35 0,-19-35-1,1-36 1</inkml:trace>
  <inkml:trace contextRef="#ctx0" brushRef="#br0" timeOffset="164738.729">5239 10672 0,'-18'0'16,"18"-18"-1,0 0 1,18 1 0,17-1-1,-35 0-15,35-17 16,-35-18-1,-35 35 1,0 18 0,-36 18-1,18 35 1,53 18 0,0-54-16,18 36 15,0-18-15,52 36 16,18-36-1</inkml:trace>
  <inkml:trace contextRef="#ctx0" brushRef="#br0" timeOffset="165053.729">5468 10866 0,'18'0'15,"-18"-18"1,0-53-1,0-17 1,35-18 0,0 18-1,-17 70-15,52 1 16,19 52 0,-54 18-1,0 18 1,-17 17-1,-18-18 1,0-34 0,0-54 15</inkml:trace>
  <inkml:trace contextRef="#ctx0" brushRef="#br0" timeOffset="165236.921">5962 10583 0,'0'0'0,"0"18"31,0 35-15,0-35-16,0 17 16,0 18-1,-18 0 1,1-36-1</inkml:trace>
  <inkml:trace contextRef="#ctx0" brushRef="#br0" timeOffset="165386.734">5927 10407 0,'0'-35'15,"0"70"-15,0-176 16,-18 88-1,18 71 1,0-1 0</inkml:trace>
  <inkml:trace contextRef="#ctx0" brushRef="#br0" timeOffset="165837.327">6262 10495 0,'-18'0'16,"1"0"-16,-19 18 31,19 35-15,17 17-1,17 1 1,54-1 0,52-52-1,-17-36 1,-18-52 0,-35-18-1,-18-1 1,-35 36-1,-17 53 17,17 18-17,0 35-15,17 18 16,19 17 15,-19-71-31,19 54 16</inkml:trace>
  <inkml:trace contextRef="#ctx0" brushRef="#br0" timeOffset="166318.133">6967 10795 0,'0'-18'16,"0"1"0,0-36-1,-17 0 1,-1-18-1,18 1 1,18-18 0,52 35-1,-34 53-15,34 17 16,-17 54 15,-18-1-15,-35-34-1,0-1 1,0-17 0,0-36-1,0 0-15,0-52 16,18-18 0,17 35-1,18 35 1,-35 36-1,35 52 1,-53-35-16,0 36 16,0 0-1,-18-18 1,18-18 0</inkml:trace>
  <inkml:trace contextRef="#ctx0" brushRef="#br0" timeOffset="166584.729">8167 10654 0,'0'0'16,"0"-18"-16,0 36 31,0 35-15,-35 53-1,17-71-15,-35 35 16,18-34-16,-54 34 16</inkml:trace>
  <inkml:trace contextRef="#ctx0" brushRef="#br0" timeOffset="169013.811">9243 10213 0,'0'0'16,"0"-18"-16,0 1 15,-18 17 32,0 17-47,-34 19 16,-19 34-1,18 18 1,53 18 0,53-18-1,53-35 1,35-35-1,0-36 1,-35-35 15,-53-53-15,-36-35 0,-34 88-16,-71-70 15,-36 70 1,-17 53-1,70 71 1,19 17 0</inkml:trace>
  <inkml:trace contextRef="#ctx0" brushRef="#br0" timeOffset="169298.108">9207 10513 0,'0'-18'0,"0"36"0,36-71 16,-36 35 0,17-17-1,1 17 1,17 54 0,-17 16-1,35 37 1,35-1-1,-17-18 1,-18-17 0,35 0-1,-35-53 1</inkml:trace>
  <inkml:trace contextRef="#ctx0" brushRef="#br0" timeOffset="169596.776">10195 10231 0,'0'0'0,"0"-18"0,0 0 16,0 36 15,0 0-16,0 52 1,0 18 0,-17 0-1,17 1 1,-18-36 0,0-36-16,-17 1 15</inkml:trace>
  <inkml:trace contextRef="#ctx0" brushRef="#br0" timeOffset="169762.908">9984 10336 0,'0'-17'0,"0"34"0,0-52 16,0 17-16,-18-17 15,53 0 1,53 17-1,18 1 1,-18 17 0</inkml:trace>
  <inkml:trace contextRef="#ctx0" brushRef="#br0" timeOffset="170078.678">10777 10266 0,'0'0'0,"0"-18"0,0 1 15,0-1 1,-17 18 0,17 18-1,-18-1 1,18 36-1,-18-18-15,18 36 16,0-36-16,-17 53 16,-1 1-1,18-54 1,-17-17 0,-1-18-16</inkml:trace>
  <inkml:trace contextRef="#ctx0" brushRef="#br0" timeOffset="170312.009">10724 10160 0,'0'-53'0,"0"106"0,18-141 0,17 0 32,-17 70-32,35 0 15,-35 18-15,87 36 16,-52 17-1,-53 52 1,-106-16 0,36-37-1,-18 37 1,70-72-16,0 1 0</inkml:trace>
  <inkml:trace contextRef="#ctx0" brushRef="#br0" timeOffset="170544.913">11624 10601 0,'18'0'0,"-36"0"0,53 0 0,1-18 31,-19 1-15,-17 52-1,-35 53 1,17-53-16,-17 18 16,-71 53-1,89-106-15</inkml:trace>
  <inkml:trace contextRef="#ctx0" brushRef="#br0" timeOffset="175637.741">12259 10231 0,'0'0'0,"0"-18"16,-18 18 62,18 18-78,0-1 16,-17 1-16,17-1 0,-36 72 15,19 16 1,17-16 0,17-19 15,36-52-15,18-18-1,17-53 1,0-35-1,-17 17 1,-36 18 0,-35 36-1,-17 34 1,-1 54 0,18-18-1,18 0 1,34-18-1,-16-35-15,34 0 16,18-35 0,1-54 15,-36-34-15,-53 0-1,-18 17 1,-70 70-1,35 54 1,35 0-16,18 17 16</inkml:trace>
  <inkml:trace contextRef="#ctx0" brushRef="#br0" timeOffset="175853.862">13159 10336 0,'0'0'0,"35"0"0,-17 18 16,-18 17 0,17 18-1,-17 0 17,-35-18-17,17-17 1,-17-18-16</inkml:trace>
  <inkml:trace contextRef="#ctx0" brushRef="#br0" timeOffset="175986.11">13212 10125 0,'0'0'0,"0"-53"15,0 35 1,17 36-1</inkml:trace>
  <inkml:trace contextRef="#ctx0" brushRef="#br0" timeOffset="176318.488">13335 10513 0,'0'0'0,"18"0"16,-18-18-1,0 0 1,0-34 0,0-19-1,17 0 1,19 19 0,34 34-1,18 71 1,-70-36-16,17 72 15,-17-36 1,-18-1 0,-18-16-1,1-36 1</inkml:trace>
  <inkml:trace contextRef="#ctx0" brushRef="#br0" timeOffset="176535.981">13899 10319 0,'0'0'0,"-17"0"0,-1 0 16,18-18 0,0 36-1,0 35 1,0 0-1,0-1 1,0-16 0,-17-36-1</inkml:trace>
  <inkml:trace contextRef="#ctx0" brushRef="#br0" timeOffset="176668.163">13899 10019 0,'0'0'0,"0"-18"16,0 1-16,0-19 15</inkml:trace>
  <inkml:trace contextRef="#ctx0" brushRef="#br0" timeOffset="177100.976">14340 10195 0,'0'0'0,"-17"0"31,-1 0-15,0 36-1,1-19-15,17 36 16,0 18 0,17-18-1,54-18 1,17-35 0,-52 0-16,34 0 15,1-71 1,-1-17-1,-35 0 1,-17 53 0,-36 70 15,18-17-31,0 34 16,0-34-16,0 53 31,18-36-31</inkml:trace>
  <inkml:trace contextRef="#ctx0" brushRef="#br0" timeOffset="177600.349">14922 10442 0,'0'0'15,"0"-17"-15,0-36 16,0-18-1,0-17 1,18 17 0,17 36-1,-17 35-15,53 35 16,-18 36 0,-18-1 15,-18-34-16,-17-1 1,0-53 15,0 1-31,18-36 16,-18-35 0,18-1-1,17 54 1,36 53-1,-36 52 1,-18-17 0,-17 18-1,0-1 1,-35-17 0,18-35-1</inkml:trace>
  <inkml:trace contextRef="#ctx0" brushRef="#br0" timeOffset="177783.751">15910 10266 0,'0'0'0,"18"0"0,17 0 15,-17 35 1,-18 36-1,-71-1 1,-17 1 0,35-36-1</inkml:trace>
  <inkml:trace contextRef="#ctx0" brushRef="#br0" timeOffset="182541.711">16651 10089 0,'0'-17'16,"0"-1"-1,-18 36 32,18-1-31,-17 1-16,-1 53 15,18-54-15,-17 54 16,-19 17 0,36 0 15,-17-35-16,17-35 1,-18-36 15,18 0-31,0-52 16,18-36 0,35-35-1,-1 0 1,1 17-1,0 54 1,-17 52 0,-1 89-1,-18 17 1,-17 35 0,0-17 15,18 35-16,-18-70 1,0-18 0</inkml:trace>
  <inkml:trace contextRef="#ctx0" brushRef="#br0" timeOffset="182741.832">16686 10301 0,'-17'-18'15,"34"36"-15,-34-53 0,34 35 32,1 0-32,0 0 15,52 0 1,18-18-1,-52 18-15</inkml:trace>
  <inkml:trace contextRef="#ctx0" brushRef="#br0" timeOffset="183041.828">17339 10178 0,'0'0'0,"-18"17"31,1-17-15,17 18-16,-36 52 15,19 19 1,-18-1 0,-1 0-1,1 0 16,17-35-15,18-18 0,0-52-1,0-1-15</inkml:trace>
  <inkml:trace contextRef="#ctx0" brushRef="#br0" timeOffset="183274.544">17304 10142 0,'0'0'16,"17"-17"-16,19-1 0,34 0 15,-17 54 1,-35 17 0,-18 17-1,-71 18 16,-35-35-15,36-17 0,52-19-16</inkml:trace>
  <inkml:trace contextRef="#ctx0" brushRef="#br0" timeOffset="183573.677">17709 10231 0,'0'0'0,"0"-18"0,36-17 16,-19 17 0,1 18-1,-18 35 1,0 1-16,0 34 16,-35 18-1,-1 0 1,1 1 15,18-19-15,17-17-1,17-70 17,1-1-32</inkml:trace>
  <inkml:trace contextRef="#ctx0" brushRef="#br0" timeOffset="183807.611">17868 9984 0,'0'0'0,"53"-18"0,35 36 16,-35 35-1,-18-1 16,-52 37-15,-36-36 0,-35-1-1,17-16 1,18-19-16</inkml:trace>
  <inkml:trace contextRef="#ctx0" brushRef="#br0" timeOffset="184007.544">18186 10195 0,'0'0'0,"0"36"32,0-1-17,0 18 1,-18-36-1,0-17 1</inkml:trace>
  <inkml:trace contextRef="#ctx0" brushRef="#br0" timeOffset="184155.837">18203 9931 0,'18'-18'0,"-36"36"0,36-71 0,-18 0 15,0 35 1</inkml:trace>
  <inkml:trace contextRef="#ctx0" brushRef="#br0" timeOffset="184573.616">18433 10054 0,'0'18'16,"0"-1"-16,-18 1 15,18 35 1,-18-35-16,18 17 15,0 35 1,18-34 0,35-19-1,0-17 1,53-70 0,-53-1-1,-1-17 1,-52 53 15,0 52-15,0 54-1,0-18 1,0-18-16,0 0 16,0-17-16,36 17 15</inkml:trace>
  <inkml:trace contextRef="#ctx0" brushRef="#br0" timeOffset="185104.829">18997 10336 0,'0'-17'15,"0"-1"1,0 0-16,0 1 15,0-36 1,0 35 0,18-70-1,35 18 1,35 34 0,18 89-1,-71 0 1,-17 35-1,-18-70-15,0 17 16,0-17-16,0-1 16,0-52 15,35-35-15,35-36-1,19 0 1,-1 88-1,-18 71 1,-52 35 0,-36 1 15,-17-1-15,17-71-16,-17 19 15,0-36 1</inkml:trace>
  <inkml:trace contextRef="#ctx0" brushRef="#br0" timeOffset="185320.91">19985 10213 0,'0'0'0,"17"0"16,-17 18-1,0 34 1,-35 19 0,-35 0 15,-1-36-15,36-18-16</inkml:trace>
  <inkml:trace contextRef="#ctx0" brushRef="#br0" timeOffset="207801.894">4322 11730 0,'0'-18'250,"17"18"-250,-17-17 15,0-1 1,18 0 0,-18 1-16,17-19 15,-17 19 1,-17 17 15,-18 0-15,-18 17-1,35 1 1,-17 17-16,17 18 31,18 0-15,53 18-1,-18-18 1,18 35 0,-35-71-16,-1 54 15,-17-18 1,-70 0 0,-18-36-1,-18 1 1,0-36-1,53 1 1,18 17-16,17-35 16,36-1-1,35 1 1</inkml:trace>
  <inkml:trace contextRef="#ctx0" brushRef="#br0" timeOffset="208168.502">4410 12047 0,'0'0'0,"35"-17"15,-17-19 1,-1-16-1,-17-19 1,0 18 0,0 35-1,-35 54 1,0 17 15,17 35-15,18 18-1,35-36 1,18 1 0,-35-71-16,0 17 15,-1-17-15,36-17 16</inkml:trace>
  <inkml:trace contextRef="#ctx0" brushRef="#br0" timeOffset="208468.551">4974 11589 0,'0'0'0,"-17"-18"0,-1-17 15,0 35 1,1 35 0,17 36 15,-18 17-16,18 35 1,-18 1 0,18-71-16,-17 0 15,-1 35 1,18-53 0,18-35-1,-1 0-15</inkml:trace>
  <inkml:trace contextRef="#ctx0" brushRef="#br0" timeOffset="208818.191">5115 12030 0,'18'-18'31,"17"0"-16,0-17 1,1 0 0,-19 0-1,1-18 1,-18 17 0,-18 19-16,-35 17 15,-17 35 1,17 36-1,35 17 1,18 0 0,18 0-1,53-35 1,-36-18 0</inkml:trace>
  <inkml:trace contextRef="#ctx0" brushRef="#br0" timeOffset="209116.672">5433 12206 0,'0'0'0,"17"-18"15,1-34 1,0-37 0,-1-16-1,19 16 1,-1 36-1,35 36 1,-17 87 0,-35 36-1,-18 0 1,-18-18 0,1-35-1,-1-35 16</inkml:trace>
  <inkml:trace contextRef="#ctx0" brushRef="#br0" timeOffset="209716.597">6262 11483 0,'0'0'0,"0"-18"15,0 1 1,-18 17 0,18 35 15,0 35 0,0 54-15,0-1-1,-35 71 1,0-70 0,35-71-1,-36-18 1,36-17-1,0-71 1,0-35 0,0 35-16,0-71 15,0 36 1,-17 70 0,-36 18-1,-18 53 1,18 88 15,53-35-15,0-18-1,36-17 1,-19-53 0,54-18-1,-36 0-15</inkml:trace>
  <inkml:trace contextRef="#ctx0" brushRef="#br0" timeOffset="210022.482">6421 11977 0,'0'0'16,"17"-18"-16,18 18 16,-17 0-16,17 18 15,-17 17-15,-18 36 16,0-18 15,-18-1-15,18-16-1,0-54 17,0 0-32,18-70 15,17-35 1,18 17-1,-18 53 1,-35 71 15</inkml:trace>
  <inkml:trace contextRef="#ctx0" brushRef="#br0" timeOffset="210365.875">6914 11889 0,'0'0'0,"-52"0"31,16 35-15,-17 35 0,36 19-1,34-1 1,19-35-1,34-18 1,-17-53 0,-18-52-1,-17-36 1,-18-17 0,-35 52-1,-18 71 1,35 0-16,-17 18 15</inkml:trace>
  <inkml:trace contextRef="#ctx0" brushRef="#br0" timeOffset="210613.83">7232 12030 0,'0'-18'16,"0"36"-16,35-54 15,-35 54 17,0 0-32,0 17 15,0 18 1,0 0 0,-17-18-1,-1-17 1</inkml:trace>
  <inkml:trace contextRef="#ctx0" brushRef="#br0" timeOffset="210733.738">7302 11747 0,'0'0'0,"0"-52"15,0 69 16</inkml:trace>
  <inkml:trace contextRef="#ctx0" brushRef="#br0" timeOffset="211264.021">7638 11800 0,'0'0'0,"0"-17"16,-53 17 15,17 35-15,1 18-1,35 53 1,0 17-1,35-70 1,1-53 0,17-53-1,-18-53 1,0-35 0,18-17-1,-18 16 1,-35 37-1,-53 87 1,18 53 15,18 53-15,17-52-16,0 52 16,0-35-16,0 106 15,17-1 1,-17-87-1,0-1 1,0-52-16</inkml:trace>
  <inkml:trace contextRef="#ctx0" brushRef="#br0" timeOffset="211496.245">8731 12171 0,'0'0'0,"36"-18"0,-19 1 31,-17 34-15,18 36-1,-36 18 1,-52-1-1,-19-17-15</inkml:trace>
  <inkml:trace contextRef="#ctx0" brushRef="#br0" timeOffset="-213889.867">9772 11289 0,'0'0'0,"-18"-18"16,18 1-16,-17 17 16,17 17 15,0 19-31,-18 69 15,18 19 1,-18-1 15,-17-17-15,0-53 0,0-18-1,35-52 1,-18-36-1</inkml:trace>
  <inkml:trace contextRef="#ctx0" brushRef="#br0" timeOffset="-213506.789">9596 11324 0,'0'-35'0,"0"70"0,17-105 16,54 17-1,70 53 1,-18 17-1,-34 54 17,-72 17-17,-52 0 1,-36-17 0,-35-1-1,36-34 1,35-19-1,35 1 1,17 0-16,36 17 16,-18-18-1,18 36 1,0-17 0,0 17-1,-35-36 1,17-17-1</inkml:trace>
  <inkml:trace contextRef="#ctx0" brushRef="#br0" timeOffset="-213172.329">10213 11800 0,'0'-17'0,"0"34"0,0-52 16,0 17-1,0 1 1,35-1 0,18-35-1,-35 18 1,-18 17-16,0 1 16,-53 34 15,-18 19-16,36 17 1,35-1 0,18 19 15,35 0-15,17-54-1</inkml:trace>
  <inkml:trace contextRef="#ctx0" brushRef="#br0" timeOffset="-212841.397">10583 11695 0,'0'-18'0,"0"36"0,18-36 0,-18 0 16,0 1 0,0 34 15,0 1-31,0 17 15,0 18 1,0 0 0,18-18 15,-18 54-15,-18-72-1,-17 36 1,-71 0-1,35-53 1,18 0 0,53-18-1</inkml:trace>
  <inkml:trace contextRef="#ctx0" brushRef="#br0" timeOffset="-212508.883">10866 11483 0,'0'0'0,"0"-18"0,17 1 15,1-1 1,-1 18 0,1 35-1,-18-17 1,-35 52-1,0 1 1,17 17 0,18-53-16,-18 18 15,18-17-15,0 52 16,18-18 0,35-17-1,0-53 1,17-35-1</inkml:trace>
  <inkml:trace contextRef="#ctx0" brushRef="#br0" timeOffset="-212342.833">10989 11695 0,'-35'0'0,"70"0"0,-106-18 15,107 0 1,17 18 0,17-17-16</inkml:trace>
  <inkml:trace contextRef="#ctx0" brushRef="#br0" timeOffset="-211793.709">11942 11712 0,'0'0'15,"-18"0"-15,0 53 16,-17 0 0,0 0-1,17-18 1,18-17 0,0-36-1,0-35 1,35-35-1,18-35 1,53-89 0,-35 106-1,-54 53 17,1 124-1,0 52-16,-18-87-15,17 52 16,1 70 0,-18-69-1,17-1 1,19-70 0,-19-18-1</inkml:trace>
  <inkml:trace contextRef="#ctx0" brushRef="#br0" timeOffset="-211626.157">12047 11730 0,'-35'0'0,"70"0"0,-88 0 0,36 0 16,52-18 15,-17 18-31,70-17 15,-18-19 1</inkml:trace>
  <inkml:trace contextRef="#ctx0" brushRef="#br0" timeOffset="-211227.862">12506 11536 0,'0'0'16,"-18"0"15,1 0-15,-1 17 0,0-17-1,1 36 1,17-1-1,0 18 1,53 0 0,-36-36-16,1 19 15,0-19-15,-1 19 16,-17-1 0,-35-17-1,-18-1 1,-35-17-1,53 0 1,17 0-16</inkml:trace>
  <inkml:trace contextRef="#ctx0" brushRef="#br0" timeOffset="-210844.535">13000 11571 0,'0'0'0,"35"-18"0,-17 1 15,-1-18 1,-34 35 31,-1 0-47,-17 35 15,17 18 1,18 0 0,18 17-1,17-17 1,-17 0 0,-18-35-1,0 17 1,-36 0-1,-69-17 1,16-18 0,37 0-16</inkml:trace>
  <inkml:trace contextRef="#ctx0" brushRef="#br0" timeOffset="-210295.056">13441 11553 0,'0'0'0,"-18"0"32,1 0-17,-19 53 1,19 0 0,17 18-1,35-18 1,-17-53-16,52 35 15,-17-35 1,0-53 0,-18 18-1,-17-53 1,-1 35 0,-17 35 15,0 53-16,-17 18 1,17 18 0,0-1-1,17-17 1,1-17 0</inkml:trace>
  <inkml:trace contextRef="#ctx0" brushRef="#br0" timeOffset="-209996.572">13864 11677 0,'18'-18'15,"-36"36"-15,36-53 0,-1 35 0,1 0 16,0 35 0,-18 18 15,-18 0-16,0-18 1,1-17 0,17-54 15,35-34-15,0-1-1,36-17 1,-53 35-1,-18 36-15</inkml:trace>
  <inkml:trace contextRef="#ctx0" brushRef="#br0" timeOffset="-209663.731">14235 11642 0,'17'0'15,"1"-18"1,-1 18 0,19-35-1,-1-1 1,-17 1 0,-36 35-1,-17 18 1,-18 17-1,18 36 1,35-18 0,52-1-1,37-16 1,-54-19-16,36-17 16,52-17-1</inkml:trace>
  <inkml:trace contextRef="#ctx0" brushRef="#br0" timeOffset="-209177.954">15064 11483 0,'0'0'0,"0"-18"0,-18 18 16,0 0-1,-70 0 1,18 36-1,-1 34 1,36 18 0,35-70-16,17 52 15,36-52 1,18-18 0,17-18 15,-35-52-16,18-36 1,-19-35 0,-16 18-1,-36 34 1,-18 36 0,0 71-1,18 70 1,-17-52-16,17 87 15,-18-52 1,-17 52 0,-18-17-1,35-36 1,18-52-16</inkml:trace>
  <inkml:trace contextRef="#ctx0" brushRef="#br0" timeOffset="-208979.285">15452 11677 0,'0'-18'0,"0"36"0,0-18 32,0 18-17,-36 52 1,-34 18-1,17-17 1,18-36 0</inkml:trace>
  <inkml:trace contextRef="#ctx0" brushRef="#br0" timeOffset="-201826.228">16528 11342 0,'0'-18'812,"0"1"-765,17 17-47,-17 17 62,0 1-62,0 17 16,0-17-16,0 70 16,0 0 15,0-35-15,0 18-1,0-36 1,0-18-1,0-52 17,-35-18-17,35 18-15</inkml:trace>
  <inkml:trace contextRef="#ctx0" brushRef="#br0" timeOffset="-201608.779">16263 11359 0,'0'0'0,"0"-17"16,0-1-16,0-35 31,35-17-15,36 52-1,-36 0-15,71 1 16,-18 17-1,-17 0 1,-1 0 0</inkml:trace>
  <inkml:trace contextRef="#ctx0" brushRef="#br0" timeOffset="-201194.26">16880 11518 0,'0'0'0,"0"18"0,0-1 16,0 1-1,53-18 17,18-18-17,-18 1 1,-18-36-1,-35 0 1,-18 35 0,1 18-16,-54 0 15,36 36 1,-18 17 0,53-1-1,0 1 1,0-35-16,53 17 15,35-35 1,18 0 0,0-53-1,-71 36 1</inkml:trace>
  <inkml:trace contextRef="#ctx0" brushRef="#br0" timeOffset="-200927.259">17427 11448 0,'35'-106'31,"-70"212"0,53-195-15,-53 125-1,35 17 1,17 17 0,18-17-1,1 18 1,-36-36-1,-36 0 1,-34-17 0,-18-18-1,70 0 1,-35-18 0,53 1-16</inkml:trace>
  <inkml:trace contextRef="#ctx0" brushRef="#br0" timeOffset="-200628.066">17780 11183 0,'0'0'0,"0"-35"15,0 17 1,18 18-1,-18 35 1,0-17-16,0 70 16,0 18-1,0 0 1,0 0 15,0-36-15,0-34-1</inkml:trace>
  <inkml:trace contextRef="#ctx0" brushRef="#br0" timeOffset="-200477.883">17798 11501 0,'17'0'0,"-34"0"0,-1-18 15,0 18-15,18-18 16,0 1-1,89-1 1,-19-17 0</inkml:trace>
  <inkml:trace contextRef="#ctx0" brushRef="#br0" timeOffset="-198830.146">18927 11042 0,'0'-18'16,"0"1"-1,-18 17 1,0 0-1,1 0 1,-1 17-16,-35 19 16,18-19-16,-53 89 15,17 0 1,36 0 0,52-36-1,36 1 1,53-18 15,0-53-15,17 0-1,-52-36-15</inkml:trace>
  <inkml:trace contextRef="#ctx0" brushRef="#br0" timeOffset="-198547.979">19279 11342 0,'-35'-35'31,"0"35"-15,17 0-16,-35 35 16,36 35-1,175-140-15,-316 211 16,193-123-16,0 17 16,0-35-16,36 17 15,-18-34 1,-18-54 15,-35-35-15,0 18-1,-35 35 1,17 36-16,1 17 16,17 17-16</inkml:trace>
  <inkml:trace contextRef="#ctx0" brushRef="#br0" timeOffset="-198081.021">19509 11536 0,'17'17'15,"-34"-34"17,52 17-32,-35-35 15,0-36 1,0-17-1,0 53 17,18 35-17,52 52 1,1 19 0,-36-18-1,-17-35 1,-18-36-1,0 0 1,0 1-16,35-54 16,0 1-1,0 17 1,36 70 0,-18 54-1,-18-1 1,-35 19 15,-18-37-15,1-34-1</inkml:trace>
  <inkml:trace contextRef="#ctx0" brushRef="#br0" timeOffset="-197815.549">20144 11289 0,'0'0'0,"0"-18"16,17 36 0,-17 35-1,0-36-15,-17 54 16,17 70 0,0-35-1,-18-18 1,-17-17-1,-1-18 17,19-53-17,-1-18 1,18 0-16</inkml:trace>
  <inkml:trace contextRef="#ctx0" brushRef="#br0" timeOffset="-197597.605">20214 11289 0,'53'-18'16,"-106"36"-16,141-36 0,-35 36 15,0 35 1,-53 17 0,-17 1-1,-54-18 1,0-18-1,54-17-15,-36-18 16</inkml:trace>
  <inkml:trace contextRef="#ctx0" brushRef="#br0" timeOffset="-197332.285">20655 11024 0,'0'0'0,"0"-35"16,0 0-16,0-18 16,0 35-1,0 53 1,18 18 0,-18 88-1,0-105-15,0 123 16,-36-18-1,36-71 17,-17 1-17,52-54-15</inkml:trace>
  <inkml:trace contextRef="#ctx0" brushRef="#br0" timeOffset="-196983.934">20902 11430 0,'0'-18'31,"18"18"-31,-1 0 16,1 0-16,17-17 16,18-1-1,0-35 1,-53 18-1,0 0 1,-18 35 0,-17 0-16,18 17 15,-36 36 1,0 18 0,35 17-1,18-18 1,18-34-1,17-19 1,-17-17-16,35 0 16</inkml:trace>
  <inkml:trace contextRef="#ctx0" brushRef="#br0" timeOffset="-196701.046">21325 11007 0,'0'-18'16,"0"36"-16,0-71 0,0 70 31,0 19-15,0 69 0,0 37-1,-17-1 1,-19-35-1,1-1 1,18-52 0,-1-53-1</inkml:trace>
  <inkml:trace contextRef="#ctx0" brushRef="#br0" timeOffset="-196550.965">21308 11395 0,'0'-18'0,"0"36"0,17-54 16,1 19-16,17-18 16,-17 17-1,0 0-15,52 1 32,-52-1-32</inkml:trace>
  <inkml:trace contextRef="#ctx0" brushRef="#br0" timeOffset="-196218.418">21608 11377 0,'0'0'16,"-18"0"0,36 0 15,17-18-16,0-17 1,-17 18-16,-1-19 16,-17 19-1,-35 34 17,-18 19-17,-17 34 1,52 1-1,18-1 1,18-17 0,17-53-1</inkml:trace>
  <inkml:trace contextRef="#ctx0" brushRef="#br0" timeOffset="-195885.421">22119 11553 0,'0'0'0,"18"0"15,-18 71 32,-53-36-47,-35 18 16,-18-18-1</inkml:trace>
  <inkml:trace contextRef="#ctx0" brushRef="#br0" timeOffset="-194936.832">4727 12718 0,'0'0'15,"0"-18"1,-35-17-1,0 17 1,17 18-16,-17 0 16,-18 53-1,-18 18 1,18-19 15,36-16-31,-1 17 16,18-18-16,0 88 15,71-34 1,34-19 0,54-52-1,18-53 1,-124-1-16</inkml:trace>
  <inkml:trace contextRef="#ctx0" brushRef="#br0" timeOffset="-194403.033">5239 12894 0,'0'0'0,"-18"0"15,0 0-15,1 0 16,17 35 0,0-17-16,0 35 31,35 17-16,18-17 1,-18-35 0,71-18-1,-53-35 1,-35 17-16,17-53 16,-35 1-1,0 17 1,-18 71 15,18-1-15,0 1-16,0 35 15,0 35 1,0 18 0,0 0 15,0-18-16,-35 0 1,-18-35 0,-17-18-1,-54 1 1,-17-19 0,35-17-1,71-17 1</inkml:trace>
  <inkml:trace contextRef="#ctx0" brushRef="#br0" timeOffset="-194071.923">5909 13159 0,'0'0'0,"0"-36"15,0-34 1,-18 34 0,1 36-1,-1 36 1,18 52 0,0 35-1,0 19 1,0-19-1,0-35 1,-18-35 0,18-35-1,0-36 1</inkml:trace>
  <inkml:trace contextRef="#ctx0" brushRef="#br0" timeOffset="-193838.673">5944 13035 0,'0'-18'0,"0"36"0,36-71 15,-1 53 1,18 71 0,-36-1-1,-17 36 1,0-53-1,-17-35-15,-19 17 16,-34 18 0,52-53-1</inkml:trace>
  <inkml:trace contextRef="#ctx0" brushRef="#br0" timeOffset="-193438.691">6491 13088 0,'0'0'0,"0"-18"16,-18 1-16,18-1 15,18 18 1,35 18-1,0 35 1,-53 35 0,0-18-1,-53 1 1,53-53 0,-18-36-1,1-35 16,17-70-31,35-1 32,18 54-17,17 17 1,-52 53-16</inkml:trace>
  <inkml:trace contextRef="#ctx0" brushRef="#br0" timeOffset="-193106.63">6879 13053 0,'0'0'0,"53"0"16,-18-18 0,-17-17-1,-18 0 1,0 17-16,0 0 31,-18 18-15,-35 36-1,36 34 1,17 18 0,17 18-1,1-88-15,17 35 16,-17-36-16,53 1 15,-1-18 1,-17-35 0</inkml:trace>
  <inkml:trace contextRef="#ctx0" brushRef="#br0" timeOffset="-192840.215">7338 13035 0,'17'-88'15,"-17"70"1,0 1-16,-17 17 31,-1 17-15,18 36-1,18 0-15,-36-35 16,18 70 0,18 0-1,-18-17 1,0-36-1,-36 0 1,19-35-16,-1 0 16,-17 0-1</inkml:trace>
  <inkml:trace contextRef="#ctx0" brushRef="#br0" timeOffset="-192507.721">7585 12912 0,'0'0'0,"0"-18"15,0 0 1,-18 36 15,0-18-15,-17 35-1,35-17-15,0 35 16,35 0 0,1 35-1,-1-35 1,-35 0 0,-35-18-1,-53-17 1,-1-1-1</inkml:trace>
  <inkml:trace contextRef="#ctx0" brushRef="#br0" timeOffset="-191325.141">6385 12965 0,'18'0'63,"0"0"-48,-1 17-15,36 1 16,0 17 0,0 0-1,-18 1 1</inkml:trace>
  <inkml:trace contextRef="#ctx0" brushRef="#br0" timeOffset="-185517.411">8908 13035 0,'0'18'16,"-18"-18"-16,36 0 125,-18-18-125,17 18 16,-17-35-1,0 0 1,-35 35 0,17 0-1,1 0-15,-36 35 16,18 0-1,35 36 1,0 17 0,35 0-1,0-35 17,0-53-32,18 18 15,-17-18-15,69-18 16,-34-70-1</inkml:trace>
  <inkml:trace contextRef="#ctx0" brushRef="#br0" timeOffset="-185036.157">9349 12753 0,'0'0'0,"0"-18"15,0 36 79,0 0-94,-18-1 16,18 1-16,-35 52 15,17 36 1,18-53-1,0-18-15,0 71 16,0-18 0,35-35-1,1-35 1,34-53 15,-52 35-31,35-53 0</inkml:trace>
  <inkml:trace contextRef="#ctx0" brushRef="#br0" timeOffset="-184836.598">9454 12965 0,'0'0'16,"-35"0"-16,18 0 0,-19-18 15,36 0 1,71 18-1,52 0 1,1 0 0</inkml:trace>
  <inkml:trace contextRef="#ctx0" brushRef="#br0" timeOffset="-184570.119">10054 12841 0,'-17'0'32,"-1"0"-32,0 0 15,-35 35 1,0 36-1,53-1 1,0-34-16,36 34 16,52-17-1,-35-53 1</inkml:trace>
  <inkml:trace contextRef="#ctx0" brushRef="#br0" timeOffset="-184020.568">9066 13070 0,'-17'0'16,"-1"18"0,0 0-1,1-1-15,-18 19 16,-36 34 0,18-35-1,18 1 1</inkml:trace>
  <inkml:trace contextRef="#ctx0" brushRef="#br0" timeOffset="-183305.717">9013 12965 0,'18'0'62,"0"0"-46,-1 17 0,-17 1-1,0-1 1,0 1 0</inkml:trace>
  <inkml:trace contextRef="#ctx0" brushRef="#br0" timeOffset="-170158.48">282 14199 0,'0'0'16,"-17"0"-16,-1 0 31,18-17-15,0-1-1,0-17 1,18 35-16,34-18 16,37 0 15,-1 54-15,-35 34-1,-36 18 1,-52 1-1,-35-1 1,-36-18 0,35-52-1,54-36 1,17-17 0,0 18-1,17 17 1,18 17-1,18 36 1,0 0 0,-17-18 15,17 1-15,-36-19-16,36-17 15</inkml:trace>
  <inkml:trace contextRef="#ctx0" brushRef="#br0" timeOffset="-169792.24">406 13829 0,'-36'-18'15,"19"1"-15,17 34 32,35 1-17,89 17 1,-1 36-1,18-1 1,-106-34-16,36 16 16,-36-34-16,53 53 15,-17-36 1,0-35 0,-54 0-1</inkml:trace>
  <inkml:trace contextRef="#ctx0" brushRef="#br0" timeOffset="-169577.09">1199 14217 0,'18'-18'47,"-53"54"-31,17-19-16,-52 89 15,-1 35 1,247-423-16,-458 723 31,247-388-31,-53 53 16,52-71-16,-69 71 15,52-71 1,53-17 0,17-71-1,19 0 1</inkml:trace>
  <inkml:trace contextRef="#ctx0" brushRef="#br0" timeOffset="-168479.085">1764 14199 0,'0'0'0,"18"0"15,-18-17-15,0 34 32,-36 19-17,1 52 1,0 0-1,-1 53 1,19-53 0,17-70-16,0 0 15,0-54 1,35-70 15,0 1-15,1-19-1,-36 89-15,0 0 16,17 17 0,36 88-1,-18 1 1,54 35 0,-1-18-1,0-17 1,-17-18-1,-19-71 1,-34 0 0</inkml:trace>
  <inkml:trace contextRef="#ctx0" brushRef="#br0" timeOffset="-168161.945">2275 13988 0,'-17'-53'16,"-1"17"0,53 125-16,-70-195 15,35 123 1,0 1 0,0 0-16,18 52 15,-18 18 1,0 36-1,0-36 1,0 36 0,0-71-16,0-1 15,17 37 1,-17-72-16,0 1 16,18-36-1</inkml:trace>
  <inkml:trace contextRef="#ctx0" brushRef="#br0" timeOffset="-167830.08">2540 14217 0,'0'0'0,"-18"0"15,1 0 1,-19 70-1,36 19 1,0-36-16,18 35 16,53-35-1,-18-53 1,-18-36 0,-35-52 15,0-18-31,-71-17 31,36 105-15,17 36-1,18 0-15</inkml:trace>
  <inkml:trace contextRef="#ctx0" brushRef="#br0" timeOffset="-167464.191">2840 14552 0,'17'0'16,"-17"-18"-16,0-17 16,-35-35-1,0-19 1,35-16 15,35 52-15,36 35-1,17 53 1,0 36 0,-35 17-1,-35 18 1,-36-18-1,-17-35 1,17-18 0</inkml:trace>
  <inkml:trace contextRef="#ctx0" brushRef="#br0" timeOffset="-160720.462">12277 10848 0,'-18'0'31,"18"18"0,18-18 32,-1 0-63,1 0 15,0 0-15,70-18 16,0 18 0,18-18-1,-71 18-15,71-17 16,17-1-1,-17 18 1,0-18 15,0 1-15,-18 17 0,0-18-1,-17 0 1,-18 1-1,17 17 1,-17-18 0,18 1-1,-1 17 1,-17 0 0,18-18-1,17 18 1,-17 0-1,17-18 17,0 18-17,71 0 1,-71-17 0,-18 17-1,-17 0 1,18 0-1,35 0 1,-53 0 0,0 0-1,-18 0 1,0 0 0,0 0-1,18 0 1,18 0-1,-36 0 17,0 0-17,-17 0 1,0 0 0,17 0-1,0 0 1,-17 0-1,-36 0 126,1 0-125,-1 0-16,0 0 0,1 0 15</inkml:trace>
  <inkml:trace contextRef="#ctx0" brushRef="#br0" timeOffset="-158495.182">16545 10689 0,'0'-17'16,"18"17"15,0 0 125,-1 0-140,1 0-16,-1 0 15,19 0 1,52 0 0,-53 0-16,36 0 15,-18 0 1,-36 0-1,-17-18 1</inkml:trace>
  <inkml:trace contextRef="#ctx0" brushRef="#br0" timeOffset="-157678.205">18097 10619 0,'0'0'0,"-17"0"31,-18 0-15,-1 0-1,54 0 48,0 0-63,-1 0 16,18 0-16,89 0 15,88 0 16,-107-18-31,248 0 16,-18-17 0,-70 17-1,-89-17 1,-70 35 0,-71-18-1,1 18 1,-54 0 62,0 0-78,1 0 16,-1 0-16</inkml:trace>
  <inkml:trace contextRef="#ctx0" brushRef="#br0" timeOffset="-146995.946">3422 14376 0,'0'17'15,"0"1"16,0 0-15,18-18 15,-1 17-15,18-17 0,-17 0-16,53 0 15,17 0 1,0-35-1,-70 35-15</inkml:trace>
  <inkml:trace contextRef="#ctx0" brushRef="#br0" timeOffset="-146113.836">4039 14111 0,'0'18'0,"0"-1"15,0 1 17,-17-18-1,34 0 31,-17-18-46,36 1 0,-36-1-16,17-17 15,-17 17-15,18-35 16,-18 36 0,-18 17 15,18 17-31,-17 19 15,-1 34 1,0-35-16,18 89 16,0 52-1,0 1 1,-35-72 0,0 37-1,17-90 1,-35-16-1,18-36 1</inkml:trace>
  <inkml:trace contextRef="#ctx0" brushRef="#br0" timeOffset="-145947.814">3863 14640 0,'18'0'15,"17"-17"1,18-19 0,35 19-1,-18-36 1</inkml:trace>
  <inkml:trace contextRef="#ctx0" brushRef="#br0" timeOffset="-145516.142">4357 14340 0,'-18'-17'31,"1"17"-15,17 17-1,0 36 1,0 0-1,0-17-15,17 16 16,-17-16-16,35-1 16,-17-17-16,17 17 15,1-53 1,17-35 0,-18-52-1,-18 34 1,-17-35 15,0 88-31,0 1 16,0 34-1,0 54 1,0 35 0,18-36-1,35 1 1,-35-53-16,17 17 0</inkml:trace>
  <inkml:trace contextRef="#ctx0" brushRef="#br0" timeOffset="-145182.281">4939 14587 0,'-35'-53'31,"35"36"-15,-36-18 0,19-71-1,17 35 1,53 18 0,-36 53-16,71 0 15,18 71 1,0-1-1,-71-17 1,1 0 0,-36 0-1,0-35 1,17-36 0</inkml:trace>
  <inkml:trace contextRef="#ctx0" brushRef="#br0" timeOffset="-144834.184">5609 14270 0,'0'0'0,"0"-18"0,0 1 16,0-1-1,0 0 1,-17 18 15,-36 53-15,17 53 0,1 0-1,35 0 1,18-71-16,35 18 15,0-35 1,17-36 15,-52 0-31</inkml:trace>
  <inkml:trace contextRef="#ctx0" brushRef="#br0" timeOffset="-144466.609">5909 13988 0,'0'0'0,"0"-18"16,0 0-16,0-17 16,-18 35-1,18 35 16,0 1-15,0 52 0,0-53-1,0 36 1,0-36-16,0 106 16,18 0-1,-18-35 1,18-35-1,-1-36 1,1-53 0,0 1-1</inkml:trace>
  <inkml:trace contextRef="#ctx0" brushRef="#br0" timeOffset="-144266.642">5944 14376 0,'0'0'0,"-17"0"16,17-18 15,0 0-15,35 1-1,18-1 1,0 0-16</inkml:trace>
  <inkml:trace contextRef="#ctx0" brushRef="#br0" timeOffset="-144100.823">6244 14235 0,'18'0'16,"-53"0"-16,70 17 0,-53-34 16,36 52-16,-18 0 15,0 0-15,0 36 16,0 0-1,0-54 1</inkml:trace>
  <inkml:trace contextRef="#ctx0" brushRef="#br0" timeOffset="-143950.423">6297 14093 0,'0'36'0,"0"-72"0,-18-16 15,-17 16 1,0 36 0,17 0-16,18 18 15,-17-18-15,17 18 0</inkml:trace>
  <inkml:trace contextRef="#ctx0" brushRef="#br0" timeOffset="-143585.104">6703 14252 0,'-18'0'16,"0"0"-16,1 18 15,-18 17 1,17 36-1,0 52 1,18-105-16,18 88 16,52-53-1,-17-53 1,-17-18 0,-36-53-1,0-52 1,-36-1-1,-17 54 1,18 35 0</inkml:trace>
  <inkml:trace contextRef="#ctx0" brushRef="#br0" timeOffset="-143219.596">7056 14640 0,'0'-17'0,"0"-1"15,0-35 1,0-35-1,0 0 1,70 35 0,1 53-1,-18 53 1,-36-36 0,18 89-1,-17-18 1,-18 1-1,0-37 1,0-16 0</inkml:trace>
  <inkml:trace contextRef="#ctx0" brushRef="#br0" timeOffset="-142752.224">7779 14305 0,'0'0'16,"-18"-18"-16,-35 1 31,18 34-15,-36 54-1,18 0 1,53-1 0,0 1-1,53-18 1,-17-53 0,17-53-1,-36-35 1,-17-18-1,0 35 1,-17 71 0,17 35-1,0 18 1,17-35-16,36 70 31,0 0-15,18-17-1,-19-53 1</inkml:trace>
  <inkml:trace contextRef="#ctx0" brushRef="#br0" timeOffset="-142420.8">8290 14041 0,'0'0'0,"-35"-71"15,-36 18 1,36 35 0,35 36-1,0 53 1,35-18 0,1 88 15,-36 106-16,0-142 1,0 72 0,0-107-1,-18-34 1,0-36 0,18-18-16</inkml:trace>
  <inkml:trace contextRef="#ctx0" brushRef="#br0" timeOffset="-141488.278">8872 14252 0,'0'18'16,"0"-1"-1,0 72 1,0-1 0,-17 18-1,17-18 16,0-35-15,0-71 15,0-70-15,0-71 0,35-17-1,-35 123-15,35-71 16,-17 72-1,17 52 1,18 88 0,0 35-1,-18-35 1,-17-35-16,17 88 16,-35-17-1,0-54 16,0-34-15</inkml:trace>
  <inkml:trace contextRef="#ctx0" brushRef="#br0" timeOffset="-141305.842">8961 14587 0,'0'0'0,"-71"0"15,0-17 1,54 17 0,52-18-1,53 0 1,-17 1 0</inkml:trace>
  <inkml:trace contextRef="#ctx0" brushRef="#br0" timeOffset="-140740.08">9313 14323 0,'0'0'0,"-17"0"32,17 17-17,-18 36 1,18 36-1,35-1 17,18-18-17,35-34 1,1-36 0,-19-53-1,-17-53 1,-35-18-1,-18 18 1,0 71 0,-18 53-1,0 52 1,18 54 0,0-18-1,36-36 1,-19-17-1</inkml:trace>
  <inkml:trace contextRef="#ctx0" brushRef="#br0" timeOffset="-140407.02">9913 13970 0,'0'0'0,"-18"-18"15,18 54 32,0-1-47,0 53 16,0 18-1,0 17 1,0 19 15,18-37-15,17-34 0,18-53-1,-17-18 1</inkml:trace>
  <inkml:trace contextRef="#ctx0" brushRef="#br0" timeOffset="-140240.141">9931 14393 0,'-36'-17'0,"72"34"0,-72-52 15,89 0 1,18-1-1,-53 36 1</inkml:trace>
  <inkml:trace contextRef="#ctx0" brushRef="#br0" timeOffset="-139957.717">10266 14182 0,'0'17'31,"0"-34"-31,-35 105 15,35 0 1,0-53-16,17 54 16,18-37-1,1-34 1,17-36 0,-36-52-1,-17-36 1,-35 0-1,0 53 17,-18 18-17,35 35-15</inkml:trace>
  <inkml:trace contextRef="#ctx0" brushRef="#br0" timeOffset="-139292.109">10548 14429 0,'0'35'32,"0"-17"-17,0 17 1,0-18 0,0-34 15,0-18-16,0-36 1,0-35 0,18 18-1,35 35 1,17 71 0,1 35-1,-36 35 1,-35-53-16,0 18 15,0 0 1,0-106 31,0 0-31,35-53-1,18 18 1,35 53-1,-52 35-15,52 35 16,-35 53 0,-18 18-1,-35 0 1,0-36 0,-18-52-1</inkml:trace>
  <inkml:trace contextRef="#ctx0" brushRef="#br0" timeOffset="-138809.581">11589 14199 0,'0'0'0,"0"-17"0,17 17 15,-17-18 1,-35 18 0,0 0-1,-36 0 1,1 53 0,-1 17-1,54 1 1,52 17-1,53-52 1,-70-36-16,52 0 16,18-89 15,-52 1-15,-1 18-1,-35 52 1,0 36-1,-35 52 1,35-35-16,0 71 16,17-18-1,1-35 1,17-35 0</inkml:trace>
  <inkml:trace contextRef="#ctx0" brushRef="#br0" timeOffset="-138477.27">12171 13882 0,'0'0'0,"-18"-35"15,1-1 1,17 54-1,0 17 1,0 36 0,-18 17-1,18 18 1,-18 0 0,18-54-16,-17 54 15,17-35 1,0-1-1,35-17 1,18-70 0</inkml:trace>
  <inkml:trace contextRef="#ctx0" brushRef="#br0" timeOffset="-138308.941">12153 14217 0,'-17'-18'0,"34"36"0,-70-36 16,18 18 0,53 0-1,52-17 1,18-1 0</inkml:trace>
  <inkml:trace contextRef="#ctx0" brushRef="#br0" timeOffset="-138143.996">12506 14111 0,'0'0'0,"0"18"16,0 17-1,0 36 1,0-1 0,0-35 15</inkml:trace>
  <inkml:trace contextRef="#ctx0" brushRef="#br0" timeOffset="-137978.014">12594 13899 0,'-35'-70'15,"70"140"-15,-88-158 16,36 88-1,-1 18 1,18 17 0</inkml:trace>
  <inkml:trace contextRef="#ctx0" brushRef="#br0" timeOffset="-137594.17">13035 14076 0,'0'0'0,"-18"0"15,1 0 1,-36 0 0,0 53-1,0 17 1,53 36-1,18-18 1,35-17 0,-36-71-16,54 0 15,-36-71 1,0-17 15,-35-35-15,0 17-1,0 35 1,-35 36 0</inkml:trace>
  <inkml:trace contextRef="#ctx0" brushRef="#br0" timeOffset="-137295.548">13194 14393 0,'0'0'0,"18"0"16,-18-35 0,0 0-1,17-53 1,1 70 0,-1-53-1,1 36-15,35-35 16,18 34-1,-1 72 1,-17 34 0,-18 54-1,-35-19 1,0-16 0,0-54-1</inkml:trace>
  <inkml:trace contextRef="#ctx0" brushRef="#br0" timeOffset="-136596.271">14517 13829 0,'0'0'16,"-18"0"62,18 18-78,0-1 15,-35 71 1,0 1 0,17 52-1,18 0 1,18-18 0,35-35-1,35-52 16,18-36-15,-1-88 0,-69 52-16</inkml:trace>
  <inkml:trace contextRef="#ctx0" brushRef="#br0" timeOffset="-136430.277">14482 14111 0,'-89'0'15,"283"0"-15,-441 0 0,194 0 16,248 0-16,-407 0 16,229 0-1,1 0-15,70-18 16,71 1 0</inkml:trace>
  <inkml:trace contextRef="#ctx0" brushRef="#br0" timeOffset="-136145.549">14940 13988 0,'-18'0'0,"1"17"15,-36 1 1,0 52 0,35 1-1,36 17 1,17-70-16,18 35 15,18-36 1,-36-34 0,-17-54-1,-18-17 1,-36 17 0,1 19-1,17 52 16</inkml:trace>
  <inkml:trace contextRef="#ctx0" brushRef="#br0" timeOffset="-135814.471">15258 14076 0,'0'0'0,"0"-18"16,-18 18-1,0 53 1,18 18 0,0-18-1,0-36-15,36 54 16,17-36 0,-18-53-1,-18-52 1,-17-18 15,-17-1-15,-18 19-1,-18 35 1,17 35-16</inkml:trace>
  <inkml:trace contextRef="#ctx0" brushRef="#br0" timeOffset="-135497.363">15769 13794 0,'0'0'0,"0"-71"16,0 18-1,0 106 32,18 18-31,17-1-1,-17 54 1,-18-1 0,0-88-16,-18 54 15,0-54-15,1 35 16,17-52-16,0 35 15,35-53 1</inkml:trace>
  <inkml:trace contextRef="#ctx0" brushRef="#br0" timeOffset="-135165.025">16298 14076 0,'18'-18'0,"0"-17"0,-18 0 16,-124 211-1,212-264-15,-52-18 0,-54 106 32,0 0-17,-52 35 1,17 18 0,53 0-1,17 35 1,19 0-1,-19-35 1,-17 0 0,-17-53-16,-54 18 15,-35-18 1,1-35 0,69 17-1</inkml:trace>
  <inkml:trace contextRef="#ctx0" brushRef="#br0" timeOffset="-134816.494">16863 14093 0,'0'0'0,"-36"0"16,54 0 15,0 0-31,70 0 16,35 0-1,36 0 1,-18-35-1,-53 35 1,-52-17 15,-107-1-15,36 18-16</inkml:trace>
  <inkml:trace contextRef="#ctx0" brushRef="#br0" timeOffset="-133036.695">1746 15222 0,'0'0'0,"-35"0"15,17 0 1,71 18 31,0-18-31,0 0-16,88 0 15,18 0 1,35-18-1,35 1 1,36 17 0,-71-18-1,-88 18-15,211-18 16,-17 18 0,0-17-1,0-1 1,35 1-1,-18 17 1,-52-18 0,-36 18-1,1-18 17,-36 18-17,35-17 1,18-1-1,106 0 1,-177 1 0,71 17-1,-71-18 1,-34 0 0,-37 1-1,54-1 1,-88 18-16,123 0 15,-88-18 1,-54 18 0,-16 0 15,-19 0 0</inkml:trace>
  <inkml:trace contextRef="#ctx0" brushRef="#br0" timeOffset="-132236.203">9754 14958 0,'0'0'0,"-70"0"0,-18 17 15,17-17 1,18 0 15,18 0-15,52 0-1,1 0 1,53 0 0,105 0-1,71 0 1,18 0 0,52-17-1,-211 17-15,229-18 16,-70 0-1,-107 18 1,-34-17 0,-36 17-1,0 0 1,-35 0 15,-18 0-15,-52 0 15,-19-18-15</inkml:trace>
  <inkml:trace contextRef="#ctx0" brushRef="#br0" timeOffset="-130306.129">13406 15011 0,'0'0'0,"-18"0"16,0 0-1,36 0 32,0 0-31,-1 0-16,71 0 16,18 0-1,18 0 1,105 0 15,-158 0-31,193 0 16,-35 0-1,1 0 1,-36-18 0,17 18-1,-34-18 1,-1 18-1,1-17 1,-1-1 0,18 18-1,0-18 1,-35 18 0,-18-17-1,-106 17-15,53-18 16,-17 18-1,-1 0 17,1 0-17,53-17 1,-1 17 0,-88 0-1,-52 0 63,17-18-78,-18 18 16,0-18-16,1 18 16</inkml:trace>
  <inkml:trace contextRef="#ctx0" brushRef="#br0" timeOffset="-111203.388">459 15752 0,'0'0'0,"0"17"94,0 1-79,0-1-15,0 36 16,-18 53 0,18 0-1,0-18 1,0 0 15,0-52-31,0-1 31,-18-35-15,18-35 0,0 17-16,-35-35 15,35 35-15</inkml:trace>
  <inkml:trace contextRef="#ctx0" brushRef="#br0" timeOffset="-110920.776">35 15893 0,'0'0'0,"-35"0"0,35-36 16,0 1 31,106 17-32,0 1 1,141-54 0,-124 36-1,-52 0 1,-54 35 0,-34-18-1</inkml:trace>
  <inkml:trace contextRef="#ctx0" brushRef="#br0" timeOffset="-110502.609">1005 15946 0,'-17'0'16,"-1"0"0,0 0-1,-17 35 1,35-18-16,0 19 16,0-1-16,0 53 15,18-35 1,17-18-1,18-35 1,-18-35 0,-35-35-1,0 17 1,0 17-16,-53-17 16,0 18 15,1 35-16,34 35-15</inkml:trace>
  <inkml:trace contextRef="#ctx0" brushRef="#br0" timeOffset="-110154.719">1305 15910 0,'0'0'0,"0"-17"15,-17 52 32,17 18-47,17 0 16,19-18 0,16 0-1,1-35 16,-35-17-31,-18-19 16,-18-52 0,-35 0-1,-35 53 1,35 35 0,36 0-16,-19 17 15,19 19-15</inkml:trace>
  <inkml:trace contextRef="#ctx0" brushRef="#br0" timeOffset="-109804.607">1711 15540 0,'-18'-35'16,"36"70"-16,-53-106 0,17 36 31,-17 35-15,35 18-1,0 17 1,0 71 0,35 35-1,-17 0 1,-1-53-1,1 36 1,0-54 0,-18-52-16,0 17 15,35-17 1,0-54 0</inkml:trace>
  <inkml:trace contextRef="#ctx0" brushRef="#br0" timeOffset="-109440.103">2099 15893 0,'0'-36'0,"0"72"0,0-89 16,18 17 0,-18 19-16,-18 17 31,0 17-16,-35 36 1,36 0 0,17 35-1,35-17 1,18-18 0,-18 0-1,-17-36 1,-18 19-1,-53-19 17,-53 19-17,0-36 1,36 0 0</inkml:trace>
  <inkml:trace contextRef="#ctx0" brushRef="#br0" timeOffset="-108507.484">3016 16034 0,'0'-18'32,"0"36"-1,0 17-16,0 36 1,0-19 0,36 19-1,34-36 1,-52-35-16,35-17 16,-18-1-16,18-53 15,-18 1 1,-17-18-1,-18 52 1,0 54 15,-18 35-15,36-35-16,52 52 16,1-52-1,52 17 1,-34-35-1,-37-18 1,-34-34 0,-71-90-1,-17 72 1,17 35 0,-18 35-1,36 35 1</inkml:trace>
  <inkml:trace contextRef="#ctx0" brushRef="#br0" timeOffset="-108008.044">3951 15575 0,'0'0'0,"-18"-35"15,1 17-15,-1 1 16,18 34 0,0 36-1,53 71 1,-18 34 0,1-52-1,-19-71-15,19 71 16,-19-35-1,-17-54 1,0-34 15,0-54-15,18 1 0,-18 34-16,35-34 15,-17 35-15,52-18 16,1 88-1,-1 36 1,-34-19 0,-19 37-1,-17-1 1,0-53 0,0 0-1,0-52 16</inkml:trace>
  <inkml:trace contextRef="#ctx0" brushRef="#br0" timeOffset="-107808.925">4657 15981 0,'0'0'31,"0"17"-15,0 19-1,0 34 1,0-34 0,17 34-1,-34-70 1</inkml:trace>
  <inkml:trace contextRef="#ctx0" brushRef="#br0" timeOffset="-107675.142">4657 15769 0,'0'-70'16,"0"140"-16,0-158 0,-18 70 31,0 36-15,18 0-16</inkml:trace>
  <inkml:trace contextRef="#ctx0" brushRef="#br0" timeOffset="-107392.733">5186 15928 0,'0'0'0,"0"-18"16,0 1-16,-35 17 15,-18 35 1,0 18-1,0 35 1,53 18 15,0-71-15,17-17-16,72 17 16,-1-35-1,-35-18 1,0-35-16</inkml:trace>
  <inkml:trace contextRef="#ctx0" brushRef="#br0" timeOffset="-106992.549">5433 15487 0,'0'-35'0,"0"70"0,-18-106 15,18 89 1,0 0-16,0 70 15,18-53-15,-1 89 16,1-71-16,0 105 16,-1-52-1,-17-53 17,0-18-17,0-52 1,36-54-1,-36 36-15,35-106 16,18 53 0,0 52-1,17 89 1,-52-35-16,17 52 16,-17 54-1,-18-1 1,0-70-1,-35-35 1</inkml:trace>
  <inkml:trace contextRef="#ctx0" brushRef="#br0" timeOffset="-106293.851">7038 15840 0,'0'0'15,"18"-18"-15,-1 0 16,-17-34 0,-17 34-1,-54 18 1,-17 0 0,-36 53-1,54 17 1,70 54-1,70-89 1,107 0 15,-89-35-31,-18-70 16,-52-54 15,-18 89-31,0-53 16,-18 123 15,18 53-15,53 18-1,18-18 1,-1-35 0,-52-53-16,0 0 0</inkml:trace>
  <inkml:trace contextRef="#ctx0" brushRef="#br0" timeOffset="-106011.554">7461 15840 0,'18'-53'15,"0"106"1,-54-18-16,107 0 31,-142-105-31,177 228 16,-106-105-1,0-17 1,0-54 0,-18-17-1,1 17-15,17-88 16,0-17 0,35 52-1,-17 36 1,17 35-1</inkml:trace>
  <inkml:trace contextRef="#ctx0" brushRef="#br0" timeOffset="-105729.229">7743 15928 0,'18'0'0,"-71"-18"15,141 36 1,-141-18-16,159-53 15,-70-35 1,-36 0 0,0 35-1,-36 70 1,-17 72 0,36 34-1,34-17 1,54-36-1,35-52 1,70-53 0</inkml:trace>
  <inkml:trace contextRef="#ctx0" brushRef="#br0" timeOffset="-105046.068">9031 15681 0,'0'0'15,"0"-35"1,0 17-16,-35-17 16,0 52-1,-1 54 1,19 17 0,17 0-1,35-35 1,-17-35-16,52 35 15,1-53 1,-1-53 0,-17-71-1,-18-34 1,-35 52 0,0 88-1,-17 53 16,17 54-15,0 17 0,0-18-1,53-18 1,0-52 0,-18-18-16</inkml:trace>
  <inkml:trace contextRef="#ctx0" brushRef="#br0" timeOffset="-104763.947">9613 15681 0,'18'-88'32,"-18"17"-17,0 36-15,0 17 0,-35 18 32,52 212-32,-52-371 15,35 247 1,18 1 15,-1-54-31,1 35 16,-1-52-16,1 53 15,-18-36 1,-53 0 0,-35 0-1,53-35-15,-18 0 16,35 0-16,-17-17 15</inkml:trace>
  <inkml:trace contextRef="#ctx0" brushRef="#br0" timeOffset="-104381.083">10001 15681 0,'0'-18'32,"18"1"-17,0-36 1,-18 17-1,0 19 1,-18 34 0,-35 54-1,35-36-15,-17 18 16,17 71 0,71-71-1,0-18 16,35-35-31</inkml:trace>
  <inkml:trace contextRef="#ctx0" brushRef="#br0" timeOffset="-103815.633">10619 15752 0,'0'-18'0,"0"36"0,0-54 16,0 19-16,-36-19 16,-17 36-1,-17 0 1,35 0-1,-1 36 1,1 34 0,35 18-1,35-17 1,18-18 0,18-53-1,-18-53 1,0-53-1,-18-88 1,0 18 0,-35 35-1,0 70 1,-17 53 0,-19 107-1,36-1 1,0 70-1,0 19 17,-17-36-17,17-35 1</inkml:trace>
  <inkml:trace contextRef="#ctx0" brushRef="#br0" timeOffset="-103016.175">11536 15487 0,'0'0'0,"0"-18"16,0 1-16,17 34 47,-17 1-47,0 17 15,0 0 1,0 1-16,-17 52 16,-18 0-1,17 18 1,18-71-16</inkml:trace>
  <inkml:trace contextRef="#ctx0" brushRef="#br0" timeOffset="-102933.536">11536 16140 0,'88'-18'31,"-17"-35"-15,-36 0 0</inkml:trace>
  <inkml:trace contextRef="#ctx0" brushRef="#br0" timeOffset="-102733.877">11307 15804 0,'-36'0'16,"-17"0"0,177 0-16,-212-17 15,141 34-15,-71-52 0,106 18 16,177-19-1,-89-17 1,-123 53-16</inkml:trace>
  <inkml:trace contextRef="#ctx0" brushRef="#br0" timeOffset="-102466.839">12030 15610 0,'-36'53'31,"-16"36"-15,52-72-16,0 71 15,52-35 1,54-53 0,-18-17 15,-35-54-15,-264-141-16,440 283 15,-247-195 1,-52 54-1,-54 70 1,107 18-16,-36 34 16,18 1-16</inkml:trace>
  <inkml:trace contextRef="#ctx0" brushRef="#br0" timeOffset="-101352.065">13458 15575 0,'0'0'16,"18"0"-16,-18-35 0,0 0 31,0-1-15,0 54 15,0 105-15,0 19-1,-18 16 1,1-17 0,-1-35-1,18-71 1,0-17-16,-17 0 15,-1-18 1,0-18-16</inkml:trace>
  <inkml:trace contextRef="#ctx0" brushRef="#br0" timeOffset="-101103.161">13476 15557 0,'53'-105'15,"-141"299"-15,123-283 0,71-52 16,-88 141 0,17 18-16,0 35 15,-35-35-15,35 105 16,-35-17 0,-53-18-1,-35-17 1,35-54-1,36-17 1</inkml:trace>
  <inkml:trace contextRef="#ctx0" brushRef="#br0" timeOffset="-100769.851">13758 15663 0,'18'0'15,"0"0"1,17-17 0,35-19-1,-34 19 1,-1-36 0,-35 0-1,-18 18 1,1 35-16,-36 0 15,0 70 1,35 18 0,18 36-1,0-89-15,53 36 16,53-18 0,88-36 15,-106-34-31</inkml:trace>
  <inkml:trace contextRef="#ctx0" brushRef="#br0" timeOffset="-96742.365">14235 15610 0,'0'0'16,"-18"0"-16,0 0 15,18-17 1,18 17 31,17 35-31,18 36-1,-18 34 1,-35-16-1,18-36 1,-18-36-16,0-34 31,0-36-15,0-36 0,0 1-1,18 0 1,35 17-1,0 1 1</inkml:trace>
  <inkml:trace contextRef="#ctx0" brushRef="#br0" timeOffset="-96343.914">14817 15452 0,'0'-18'15,"17"-17"17,36 17-17,-18-17 1,1-18 0,-36 18-1,17 35-15,-17-18 16,-35 18-1,-18 53 1,36 35 0,17 53-1,0 18 1,0 17 15,0-52-15,-18-18-1,0-53 1,-17-53 0,35-18-16</inkml:trace>
  <inkml:trace contextRef="#ctx0" brushRef="#br0" timeOffset="-96192.629">14799 15893 0,'0'-36'15,"18"36"-15,17-53 16,-88 159-16,53-123 0,106-107 16,-18 71-1,0-17 1</inkml:trace>
  <inkml:trace contextRef="#ctx0" brushRef="#br0" timeOffset="-95910.912">15152 15575 0,'0'-18'31,"-18"71"-15,1-35 0,-1 70-1,18 36 1,18-54 0,17-17-1,18-35 1,-106-424-16,141 777 15,-88-442 1,0-52 0,-35 17-1,-1 35 1,19 71 0,-1-18-1</inkml:trace>
  <inkml:trace contextRef="#ctx0" brushRef="#br0" timeOffset="-95561.024">15452 15663 0,'0'0'0,"0"18"31,17 35-15,1 17 0,0-34-1,-18-19-15,0 19 16,0-19 15,-18-34-15,0-36-1,18-53 1,0 35 0,36-70-1,16 106 1,1 17 0</inkml:trace>
  <inkml:trace contextRef="#ctx0" brushRef="#br0" timeOffset="-95013.141">15822 15734 0,'0'0'0,"0"35"0,0 18 16,0-35 15,0-36 0,-18-35-15,1-35 0,17-18-1,0 36 1,53 70 0,0 35-1,-18-18-15,53 89 16,0-35-1,-52-18 1,-19-71 15,-17-52-15,35-36 0,1 18-1,34 35 16,19 88-15,-37 53 0,-34-35-16,-18 35 15,0 36 1,-35-36 0,-18-18-1,18-34 1,17-54-1</inkml:trace>
  <inkml:trace contextRef="#ctx0" brushRef="#br0" timeOffset="-87108.701">17427 15381 0,'0'-18'32,"0"36"-1,18-18-31,-1 18 16,1 17-1,0-17 1,-1 17-16,1 71 15,-18 35 1,0 0 15,-18-18-15,1-34 0,17-72-16,0 36 15,0-70 16,-18 17-15,18-18-16</inkml:trace>
  <inkml:trace contextRef="#ctx0" brushRef="#br0" timeOffset="-86791.973">17357 15522 0,'-18'-35'16,"36"70"-16,-54-123 0,36 35 31,36 35-15,69 18-1,1 36 1,-17 17-1,-89 17 1,0-35-16,-53 36 16,-18-18-1,-17 0 1,0-18 0,52-35-1</inkml:trace>
  <inkml:trace contextRef="#ctx0" brushRef="#br0" timeOffset="-86409.8">17851 15557 0,'0'0'16,"17"0"-16,1 0 15,-1 0 1,1-17 0,17-18-1,1-1 1,-36-17 0,0 36-16,-36 17 15,1 0 1,0 35-1,0 36 1,35 17 0,17-53-1,36 53 1,0-35 0,0-18-1</inkml:trace>
  <inkml:trace contextRef="#ctx0" brushRef="#br0" timeOffset="-86126.072">18239 15557 0,'17'-35'31,"-17"53"-15,18-1-16,-18 54 15,-35-142-15,88 230 16,-53-106-1,0-18 1,-18-52 0,0-18-1,18-54 1,0-34 15,18 52-15,17 1-1,-17 52-15</inkml:trace>
  <inkml:trace contextRef="#ctx0" brushRef="#br0" timeOffset="-85760.093">18715 15258 0,'0'0'0,"0"-18"0,17-17 15,19-18 1,-19 18 0,-17-18-1,0 35 1,-35 36 15,17-18-31,-17 70 16,35 1-1,0 52 1,0 36 0,0 0-1,0-53 1,0-54-16,0 54 16,-17-35-1,-1-71 1</inkml:trace>
  <inkml:trace contextRef="#ctx0" brushRef="#br0" timeOffset="-85593.447">18627 15646 0,'-36'-18'16,"36"0"-16,36 54 15,-72-89 1,89 35-1,35 0 1,-52 1-16,17-1 16,-18 1-16,-17-1 0</inkml:trace>
  <inkml:trace contextRef="#ctx0" brushRef="#br0" timeOffset="-85294.109">19085 15381 0,'0'-35'31,"-17"35"-31,-19 0 15,1 17 1,17 1-16,124-18 0,-229 88 16,105-35-1,18 18-15,53 17 16,0-35 15,35-53-15,-35-18-1,-18-88 1,-35-17 0,-70 17-1,-1 71 1,-17 35 0,88 17-16</inkml:trace>
  <inkml:trace contextRef="#ctx0" brushRef="#br0" timeOffset="-84878.135">19491 15416 0,'0'0'0,"0"18"31,0 0-15,0 52 0,0 18-1,18-17 1,-18-18-1,0-35 1,0-36 0,0 0-16,0-70 15,17-18 1,1 0 15,17 36-15,0 52-1</inkml:trace>
  <inkml:trace contextRef="#ctx0" brushRef="#br0" timeOffset="-84279.987">19756 15434 0,'0'18'16,"0"-1"-16,0 19 15,-18 34 1,18-17 0,0-35-1,0-36 16,0 0-15,0-70 0,0 0-1,0 53-15,0-1 16,53 1 0,0 70-1,0 54 1,-36-1-1,-17-18 1,0-52 0,0-53-1,0-36 1,36-35 0,16 18-1,37 35 16,34 106-15,-70 0 0,-53-35-16,18 70 15,-18 0 1,-18 0 0,0-70-1</inkml:trace>
  <inkml:trace contextRef="#ctx0" brushRef="#br0" timeOffset="-83813.951">20585 15293 0,'0'0'0,"0"-18"16,0 1 0,-36 17-1,-17 0 1,-17 17 0,17 36-1,35 18 1,54-1-1,34-17 1,-35-53-16,18 0 16,-35 0-16,17-17 15,18-54 1,-53 0 0,0 36 15,0 53-31,0 17 31,18 36-15,-1-54-16,19 54 15,-1-36 1,-17-17-16</inkml:trace>
  <inkml:trace contextRef="#ctx0" brushRef="#br0" timeOffset="-83396.241">21008 15363 0,'0'0'0,"0"-17"16,-18 34 0,1 19-1,-1-19 1,18 19-16,-35 34 31,35-52-15,0-53 15,0-18-15,17-36-1,1 54-15,35-53 16,35 53-1,0 52 1,-35 54 0,-35-1-1,-18 19 1,0 16 0,-18-69-1</inkml:trace>
  <inkml:trace contextRef="#ctx0" brushRef="#br0" timeOffset="-83064.777">21608 15240 0,'0'0'0,"-18"-35"15,0 17 1,-17 18 0,0-18-1,-18 36 1,0 17 0,18 54-1,35-1 1,17 0 15,19-18-15,34-52-1,1-18 1,-54-18-16</inkml:trace>
  <inkml:trace contextRef="#ctx0" brushRef="#br0" timeOffset="-82732.006">21837 15311 0,'0'-18'15,"18"0"32,-1 1-47,1-19 16,-18 1-1,0 17 1,-53 18 15,-35 36-15,35 34 0,18 18-1,70 1 1,35-19-1,1-52 1,-18-18 0</inkml:trace>
  <inkml:trace contextRef="#ctx0" brushRef="#br0" timeOffset="-81467.814">22772 15505 0,'-18'17'16,"36"-34"-16,-53 69 0,17-34 15,0 0 1,18-1 0,0-34-1,36-19 1,-1-52-1,18-18 1,0-17 0,-36 88-16,-17-71 15,0 88 1,-35 1 0,-18 34-1,53 19 1,0-1-1,53 18 1,0-18 0,-18 0 15,0 18-15,-17-18-1,0 18 1,-18 0-1,17-17 1,19-19 0,17-17-1,17 0 1,18-53 0,1-35-1,-54 0 1,-18 17-1,-17 36 1,-35 17 0,-35 54 15,52 17-15,18-36-16,0 71 15,53-17 1,0-18-1,35 0 1,0-53 0,-35-18-16</inkml:trace>
  <inkml:trace contextRef="#ctx0" brushRef="#br0" timeOffset="-81134.113">23936 14799 0,'0'0'0,"0"-18"0,-18-35 16,18 36 15,-17 34-15,17 36-1,0 53 1,0 0-1,0 18 1,0-1 0,0-17-1,0 0 1,0-36 0,0-17-1,53-71 1,-36 18-1</inkml:trace>
  <inkml:trace contextRef="#ctx0" brushRef="#br0" timeOffset="-80751.554">24271 15187 0,'0'-53'16,"0"106"-1,0-123-15,-53 70 16,0 17-1,18 36 1,17 18 0,36-1-1,53-17 1,-1-35 0,-35-54-1,-35 1 1,0-53-1,0 17 1,0 54 0,-17 52-1,17 36 17,0 17-17,17-35 1,1 0-1,0-53 1</inkml:trace>
  <inkml:trace contextRef="#ctx0" brushRef="#br0" timeOffset="-80453.051">24589 14870 0,'0'0'0,"-18"-18"0,18-35 15,0 35-15,-18 1 16,18 87 15,0 36-15,-17 18 15,-1-1-15,18-70-16,-18 18 15,18 34 1,36-34 0,-1-53-1,0-36 1</inkml:trace>
  <inkml:trace contextRef="#ctx0" brushRef="#br0" timeOffset="-80286.018">24536 15275 0,'-18'0'0,"0"0"0,18-17 16,53 52-16,-106-88 15,71 53-15,0 35 0,35-105 16,-18 52 0,35 0-1,-34 1-15,34-18 0</inkml:trace>
  <inkml:trace contextRef="#ctx0" brushRef="#br0" timeOffset="-80152.322">24888 15099 0,'53'-18'47,"-106"36"-15,89-18-17,-54 0-15</inkml:trace>
  <inkml:trace contextRef="#ctx0" brushRef="#br0" timeOffset="-79736.194">24888 15152 0,'-17'0'15,"17"-18"1,17 18 31,1 0-32,0-17-15,-1 17 16,1-18 0,-18-17-1,0 17 1,-53 18-1,0 18 1,0 35 0,53 17-1,0-52-15,0 52 16,36 1 15,16-1-15,19-34-1,0-36 1,-54-18-16</inkml:trace>
  <inkml:trace contextRef="#ctx0" brushRef="#br0" timeOffset="-79204.353">25559 15187 0,'0'-18'0,"0"1"0,-18-18 15,36 158-15,-54-264 16,72 229-16,-107-194 16,54 106-16,-54 18 15,-17 17 1,0 36 0,88-1 15,35 18-16,35-35 1,-17-53 0,-35 0-16,53-17 15,-1-36 1,-17-53 0,18-70-1,-36-1 1,-18 18-1,-17 71 1,0 71 0,-17 52-1,17 88 1,0 18 0,0 1-1,-35-1 16,-1-35-15,19-1 0,-1-69-1</inkml:trace>
  <inkml:trace contextRef="#ctx0" brushRef="#br0" timeOffset="-78521.888">26423 14817 0,'0'0'0,"0"-36"0,0 1 16,0 17 15,18 18-15,35 53-1,0 36 1,-36-1 0,-34 18-1,-54-18 1,18 18-1,0-18 1,53-35 0,53-36-1,35-17 1,106-17 0,-123-19-1,-1-34 1</inkml:trace>
  <inkml:trace contextRef="#ctx0" brushRef="#br0" timeOffset="-78339.587">26564 15117 0,'-35'0'16,"17"-18"-16,124 53 0,-229-70 15,193 53-15,-105-54 16,123 36-1,36-17 1,-19 17 0,-69 0-1</inkml:trace>
  <inkml:trace contextRef="#ctx0" brushRef="#br0" timeOffset="-78222.309">27023 15064 0,'17'88'31,"-17"-35"-16,0-36-15,-17-175 0,34 352 32,-34-194-32</inkml:trace>
  <inkml:trace contextRef="#ctx0" brushRef="#br0" timeOffset="-78055.897">27146 14870 0,'0'0'0,"0"-36"16,0 1-16,0-18 16,0 35-1,18 54 1,17 17 0</inkml:trace>
  <inkml:trace contextRef="#ctx0" brushRef="#br0" timeOffset="-77723.999">27287 15222 0,'18'0'0,"-36"0"0,36 18 16,-18-36 0,0 1-1,0-36 1,18-35-1,35-1 1,17 19 0,1 87-1,-36 1-15,0 17 16,-17 1-16,-1 17 16,-17 35-1,0-18 1,0-17 15,0-17-15</inkml:trace>
  <inkml:trace contextRef="#ctx0" brushRef="#br0" timeOffset="-77140.579">28046 15081 0,'35'-53'15,"-35"36"-15,-35 87 0,52-176 16,-34 106-16,-36 0 16,35 0-16,-52 18 15,-1 35 1,36 18 0,53-19-1,17-34 1,35-18-1,-52 0-15,17-18 32,36-52-17,-18-18 1,-18 35 0,-35 17-1,-18 36 1,1 18-16,-19 53 15,1-1 1,0 71 0,0 36-1,-1 34 1,19-17 0,-19-35-1,1-106 1,-35-35-1,17-36 17,0-52-17,17-54 1,36 89-16,18-89 16,53-70-1,52 18 1,-17 70-1</inkml:trace>
  <inkml:trace contextRef="#ctx0" brushRef="#br0" timeOffset="-75426.293">26458 15222 0,'0'0'0,"-17"0"0,-1 0 31,0 0-15,71 0 15,18 0-16,88 0 1,70-17 0,36-19-1,52-16 1,-17 16 0,-71 1-1,-105 0 1,-107 35-16,19 0 15,-36-18 1,-18 18 31,0 0-31,1 0-16</inkml:trace>
  <inkml:trace contextRef="#ctx0" brushRef="#br0" timeOffset="-74428.011">28593 14781 0,'0'0'0,"0"-35"0,17 0 16,-17 0-16,18-36 31,-18 36-15,18 17-1,-18 36 1,-18 70 0,-17 35-1,-1 1 1,19-18 0,-36 0-1,18-36 1,35 1-1,17-36 1,36-35 0,0-18-1,18-52 1,-54 52 0</inkml:trace>
  <inkml:trace contextRef="#ctx0" brushRef="#br0" timeOffset="-74262.181">28522 14922 0,'-18'0'15,"1"-17"-15,17-1 16,17 1 0,54 87-16,-106-140 0,88 70 15,-124 52-15,247-122 16,-123 52-1</inkml:trace>
  <inkml:trace contextRef="#ctx0" brushRef="#br0" timeOffset="-73896.033">28892 14922 0,'0'0'0,"0"18"31,18-18-15,17 0-1,18-18 1,-35-17 0,0-18-1,-18 36 1,-53 17-1,17 53 1,19-36-16,-1 71 16,18-35-1,35 36 1,18-37 0,18-34 15,-53-18-31</inkml:trace>
  <inkml:trace contextRef="#ctx0" brushRef="#br0" timeOffset="-73496.621">29404 14905 0,'0'-18'0,"0"36"0,18-36 15,-18 1-15,0-1 16,0 0 0,0 1-1,-36 17 1,1 17 0,-18 1-1,53 0 1,0 52-1,35 1 1,-17 17 0,-18-53-1,0 18 1,-35-18 0,-36-17-1,36-18 1,17-35-1</inkml:trace>
  <inkml:trace contextRef="#ctx0" brushRef="#br0" timeOffset="-73129.956">29880 14517 0,'0'0'0,"0"-35"16,0-1-1,-17 54 17,-1 35-17,-17 35 1,17-17-1,-17 52 1,17-88-16,-17 89 16,17-18-1,18-36 1,36-17 0,-1-18-1,35-35 1,36-35 15</inkml:trace>
  <inkml:trace contextRef="#ctx0" brushRef="#br0" timeOffset="-72947.589">29757 14940 0,'0'0'0,"17"-18"15,54 1 1,-18 17 0,53-35-1,-36 17 1</inkml:trace>
  <inkml:trace contextRef="#ctx0" brushRef="#br0" timeOffset="-72782.102">30233 14834 0,'71'36'47,"-71"16"-31,0-16-1,-71-160-15,142 283 0,-89-106 16,0 0 0</inkml:trace>
  <inkml:trace contextRef="#ctx0" brushRef="#br0" timeOffset="-72634.866">30409 14711 0,'0'-53'0,"0"106"0,18-194 16,-18 88-1</inkml:trace>
  <inkml:trace contextRef="#ctx0" brushRef="#br0" timeOffset="-72265.278">30427 14975 0,'0'18'0,"0"-36"0,0 54 15,0-54 17,0-17-17,0-1 1,35-52 0,1 0-1,17 35 1,-18 36-16,18 34 15,17 54 17,-52-18-17,0 35 1,-18 0 0,0-53-1,0-17 1</inkml:trace>
  <inkml:trace contextRef="#ctx0" brushRef="#br0" timeOffset="-71649.58">31115 14746 0,'0'-35'0,"0"0"15,-71 176-15,124-335 16,-35 317-16,-106-246 15,53 140 17,17-17-32,-17 53 15,17-35-15,-17 70 16,35-17 0,17-36-1,19-35 1,34 0-1,1-53 1,-54 35-16,54-70 16,-36 18-1,-35 34 1,-35 72 15,17-19-31,-17 36 16,17-18-16,-35 106 15,36 36 17,-18 35-17,-18-54 1,-18 54 0,0-71-1,1-53 1,35-88-1,-1-53 1,1-70 0,53-36-1,-1 89-15,36-36 16,-17 53-16,52-53 16,53-17-1,-35 17 1</inkml:trace>
  <inkml:trace contextRef="#ctx0" brushRef="#br0" timeOffset="-71365.956">31609 14817 0,'0'17'15,"0"-34"79</inkml:trace>
  <inkml:trace contextRef="#ctx0" brushRef="#br0" timeOffset="-67306.07">617 16863 0,'0'0'16,"18"17"-16,17-17 31,1-17-15,-19-1-16,36-17 15,-35-18 1,-18 0 0,0-18-1,-36 36 1,19 35-1,-54 35 1,-17 36 0,35 0-1,53-1 1,18-17 0,88-35-1,-53-18 1,17-18 15,-35 18-15,-52 0-1,-36 53 1,-18 18 0,18 17-1,0 35 1,53-52-1,36-18 1,17-53 0,-18 0-16,35 0 15,36-36 1,0-69 0</inkml:trace>
  <inkml:trace contextRef="#ctx0" brushRef="#br0" timeOffset="-66824.525">1094 16898 0,'0'-18'16,"0"36"-16,35-53 16,0 17-1,-17 53 1,17 36-1,-35 17 1,0 0 0,0-52-16,0-1 15,0 0 1,0-88 15,0-53-15,18-52-1,-18 52 1,0 71 15,0 87-15,-18 54 0,18 0-1,18-18 1,35-17-1,0-36 1,17-35 0,-17-53-1,-35 36-15</inkml:trace>
  <inkml:trace contextRef="#ctx0" brushRef="#br0" timeOffset="-66620.746">1676 16827 0,'0'36'0,"0"-72"16,-18 36-16,-17 0 31,35 18-15,-18-18-16,18 18 15,18-18 16,-1 0-15</inkml:trace>
  <inkml:trace contextRef="#ctx0" brushRef="#br0" timeOffset="-66450.292">1711 17039 0,'0'-53'0,"0"106"0,0-18 16,18-35-1,-18 18-15</inkml:trace>
  <inkml:trace contextRef="#ctx0" brushRef="#br0" timeOffset="-66008.679">864 17621 0,'0'0'0,"-35"0"16,17 18-1,36-18 16,35-18-15,17 1 0,89-19-1,35 1 1,-158 17-16,87-17 16,-88 35-1,18-18 1</inkml:trace>
  <inkml:trace contextRef="#ctx0" brushRef="#br0" timeOffset="-63529.22">2928 16704 0,'0'-18'15,"0"36"48,0 0-63,0 17 16,0 18-1,-18 70 1,18-87-16,-35 87 15,17-52 1,-17 34 0,18-52-1,17-17 1,0-19 0,17-17 15,18 0-16,18 0 1,18 0 0,-18 0-1,53 0 1,-53-17 0,0-36-1,-36 35-15</inkml:trace>
  <inkml:trace contextRef="#ctx0" brushRef="#br0" timeOffset="-63212.111">3510 17092 0,'-18'0'16,"-34"-18"-1,16 18 1,-34 53-1,246-88-15,-370 159 16,194-107-16,0 36 16,88 0-1,18-53 1,0-18 0,-88-52-1,-54-18 1,-34-1-1,17 54 1,18 53 0,35 17-1</inkml:trace>
  <inkml:trace contextRef="#ctx0" brushRef="#br0" timeOffset="-62779.532">4075 17004 0,'0'0'15,"0"-18"-15,-18-17 16,0 35 0,-52 18-1,52-1-15,-52 54 16,52 17-1,18-35 1,53 17 0,17-52-1,19-71 1,-72 18 0,-17-53-1,0 17 1,0 54 15,0 52-15,0 53-1,35-17 1,18-19 0,-17-16-1,-19-36-15</inkml:trace>
  <inkml:trace contextRef="#ctx0" brushRef="#br0" timeOffset="-62281.094">4657 17057 0,'0'0'0,"-18"-18"0,18 1 16,-35-1-1,-36 18 1,1 18 0,17 52-1,17-17 1,36 35 0,71-17-1,-18-71 1,-18 0-16,36-18 15,-1-70 1,-34-53 0,-36-53-1,0 35 1,0 71 0,0 70-16,-36 1 15,19 69 1,17 54 15,17 0-15,19 106-1,-19-106 1,1-71-16,-18 18 16,35 0-1,-17-53-15</inkml:trace>
  <inkml:trace contextRef="#ctx0" brushRef="#br0" timeOffset="-61947.204">5345 16810 0,'-18'-71'15,"36"142"-15,-54-159 0,36 70 16,-17 18 0,-1 35-1,0 71 1,18 18 0,-17-1-1,17 1 1,-18-36-1,18-35 1,0-36 0,0-34-1,0-1-15</inkml:trace>
  <inkml:trace contextRef="#ctx0" brushRef="#br0" timeOffset="-61598.436">5256 16880 0,'18'-158'15,"35"52"17,0 88-17,35 18 1,-17 71 0,-354 140-16,583-387 0,-300 229 15,-35 70 1,-53-17-1,-18-18 1,88-35 0,18 0-1,18 0 1,35-18 0,-18 18-1,18-17 1,-18-36-1,-17 0 17,0 0-32,-1 0 0</inkml:trace>
  <inkml:trace contextRef="#ctx0" brushRef="#br0" timeOffset="-61183.062">5891 17127 0,'-17'-17'0,"-36"-1"32,35 18-1,18 18-31,-17 17 16,17 36-1,17-19 1,36-16-1,18-36 1,-18-36 15,-18-52-15,-35-18 0,0 36-1,0 88 1,-18 34-1,18 37 1,0-36 0,0 17-1,18-35 1,-1-35-16</inkml:trace>
  <inkml:trace contextRef="#ctx0" brushRef="#br0" timeOffset="-60833.987">6138 17268 0,'0'18'0,"18"-36"16,-36 18 0,18 36-1,0-54 1,0 0-1,-17-17 1,17-53 0,0 17-1,0 36-15,17-53 16,72 70 0,34 89-1,-70-1 1,-35-34-16,17 34 15,-18 18 1,-17-70 15</inkml:trace>
  <inkml:trace contextRef="#ctx0" brushRef="#br0" timeOffset="-60465.619">6720 17233 0,'0'0'0,"18"0"32,-18-17-1,-18-1-31,1-53 15,17-17 1,0 0 0,35 0 15,36 88-15,-36 0-16,71 106 15,-53-36 1,-18 36-1,-35-18 1,0-53 0,-18-35-1</inkml:trace>
  <inkml:trace contextRef="#ctx0" brushRef="#br0" timeOffset="-60100.963">7214 17092 0,'0'0'0,"18"0"0,-18 18 16,53-18 0,-36 0-1,1-18 1,0-35-1,-18-17 1,0-19 0,-53 36-1,0 71 1,18 70 0,35 1-1,17 16 1,1-69-16,35 52 15,-18-53 1,0-35 0</inkml:trace>
  <inkml:trace contextRef="#ctx0" brushRef="#br0" timeOffset="-59784.99">7514 16986 0,'18'-17'16,"-71"140"-16,88-229 0,0 124 16,-17 52-1,0-52-15,-18 35 16,17 53 0,-17-89-1,-17-17 1,-1 0-1,0-52 1,18-54 0,0 18-1,36-89 17,-19 107-17</inkml:trace>
  <inkml:trace contextRef="#ctx0" brushRef="#br0" timeOffset="-59552.165">8290 17198 0,'18'0'0,"-36"0"0,71 0 15,-18 0 1,-35 18-1,0-1-15,0 18 16,-17-17-16,-54 70 16,-17-17 15,18-54-31,52 1 16</inkml:trace>
  <inkml:trace contextRef="#ctx0" brushRef="#br0" timeOffset="-57937.234">9278 16651 0,'0'0'0,"0"-18"16,0 1-1,0-1 1,0 36 15,0 17-15,0 53-1,0 36 1,18 17 0,17-18-1,0-17 1,-35-71 0,0-17-16,-17 0 31,-36-18-16,-18 0 1,1 0 0,-1-18-1,53-17 1,18 17-16,0 1 0</inkml:trace>
  <inkml:trace contextRef="#ctx0" brushRef="#br0" timeOffset="-57721.03">9084 16722 0,'-18'-18'0,"36"36"0,-89-89 16,71 36 0,53 0 15,53-1-31,-18 19 31,-52 17-31,105 0 16,-35 0-1</inkml:trace>
  <inkml:trace contextRef="#ctx0" brushRef="#br0" timeOffset="-56956.255">9648 16933 0,'0'0'0,"0"18"15,0 0 1,0 35 0,0 17-1,-17 1 1,17-36 0,0-17-16,0-36 31,-18-35-16,18-70 1,0 70-16,0-71 16,35-17-1,-17 106 1,0 17-16,35 71 16,17 35-1,1 18 1,-18-53 15,-18-53-15,18-35-1,-18-71 1,0-35 0,-35 70-1,36-35 1,-19 36-1,1 70 1,0 17-16,-1 54 16,-17 17-1,0 53 1,0 18 0,0-35-1,0-36 1,0-35-1,0-36 17,0-52-17</inkml:trace>
  <inkml:trace contextRef="#ctx0" brushRef="#br0" timeOffset="-56590.578">10477 16898 0,'0'0'0,"0"-18"31,18 1-15,0-1-16,-1 0 15,19-17 1,-36-18-1,0 0 17,-18 53-32,0-17 15,1 52 1,-1 53 0,18 36-1,0-1 1,35-35-1,-17-52 1,35-1 0,-35-53-16</inkml:trace>
  <inkml:trace contextRef="#ctx0" brushRef="#br0" timeOffset="-56257.935">10918 16475 0,'0'0'16,"0"-18"-16,18-17 15,0 17 1,-18 36 0,0 17-1,-18 0 1,-17 89-1,17-1 1,1 1 0,17-36-1,0 18 1,17-18 0,1-70-1,-1-18-15,36 0 16,18-53-1</inkml:trace>
  <inkml:trace contextRef="#ctx0" brushRef="#br0" timeOffset="-56056.9">10989 16775 0,'-53'-18'16,"106"36"-16,-124-36 15,71 0 1,36 1 0,-1-1-16,71-17 15,-18-1 1,-53 19 0</inkml:trace>
  <inkml:trace contextRef="#ctx0" brushRef="#br0" timeOffset="-55707.712">11536 16669 0,'-35'-18'16,"70"36"-16,-53-1 16,36-17 15,-1 0-16,19-17 1,-36-1-16,17-17 16,1-18-1,-53 35 1,-53 36 0,35 17-1,0 53 1,53 71-1,35-71 1,18-52 0,0-19-1</inkml:trace>
  <inkml:trace contextRef="#ctx0" brushRef="#br0" timeOffset="-55392.285">11800 16722 0,'36'-18'16,"-19"18"-16,19 18 15,-160 17-15,265 0 16,-247-105-16,212 158 0,-106-18 16,0-52-16,-17 53 15,17-54 1,0 1-1,-18-36 1,18-52 0,18-36 15,17-35-15,18 53-1,-53 35 1,0 35-16</inkml:trace>
  <inkml:trace contextRef="#ctx0" brushRef="#br0" timeOffset="-55142.856">12365 16898 0,'17'0'32,"-17"18"-17,0 17 1,-17 71 0,-18 0-1,-18-36 1,35-52-16</inkml:trace>
  <inkml:trace contextRef="#ctx0" brushRef="#br0" timeOffset="-53910.944">13106 16792 0,'0'0'0,"0"-17"0,0-1 16,0 36-1,0 70 1,-36 18 15,1-1-15,17-16-1,18-54 1,0-106 15,18 1-15,0-71 0,-1 70-1,1 36 1,0 35-16,-1 35 15,1-17-15,35 70 16,0 0 0,-18-17-1,0-18 17,18-18-32,-17-35 15</inkml:trace>
  <inkml:trace contextRef="#ctx0" brushRef="#br0" timeOffset="-53644.601">13529 16633 0,'0'-35'16,"0"0"-16,0-53 15,0 388 1,0-442-16,-18 1 15,18 212 1,0-36 0,0 71-16,0 53 15,0-18 1,0-35 15,0-53-15</inkml:trace>
  <inkml:trace contextRef="#ctx0" brushRef="#br0" timeOffset="-53212.235">13705 16880 0,'-17'0'0,"-19"71"47,36-53-47,0 17 15,0-17 1,18-18 15,0 0-15,17-18-1,0-53 1,-17 36-16,-18-36 16,0 19-1,-18 34 1,-17 88 0,0 19-1,35 34 1,0-35-1,35-35 1,0-53 0,18-17-1</inkml:trace>
  <inkml:trace contextRef="#ctx0" brushRef="#br0" timeOffset="-52796.807">14305 16916 0,'0'0'0,"-53"-36"16,18 1-1,0 17 1,17 18-1,-35 36 1,0 52 0,53 0-1,0-53-15,18 18 16,52 0 0,36-53-1,-18-17 16,-35-54-15,-35-52 0,-36-1-1,-52 36 1,-1 88 0,18 0-1</inkml:trace>
  <inkml:trace contextRef="#ctx0" brushRef="#br0" timeOffset="-52280.936">15081 16563 0,'0'0'16,"0"-18"-16,-17-35 15,17 36 1,0-1 0,0 36 15,0-1-31,0 54 16,-18 70-1,-17 35 1,35-34 15,-18-107-31,18 35 16,0 19-1,0-72-15,18 18 16,35-35 0,17-17-1,18-36 1</inkml:trace>
  <inkml:trace contextRef="#ctx0" brushRef="#br0" timeOffset="-51946.613">15399 16863 0,'0'-18'0,"-36"-17"16,72 123-1,-36-123-15,-71-18 0,36 106 31,0 0-15,35-18-16,-18 36 16,18-36-16,18 35 15,35-17 1,-18-35 0,35-36-1,-52 18-15,17-70 16,-17-36-1,-18 35 1,-53-17 0,0 88-1,35 18 1</inkml:trace>
  <inkml:trace contextRef="#ctx0" brushRef="#br0" timeOffset="-51547.078">15804 16898 0,'18'-18'16,"-36"36"-16,36-53 16,-18 17-1,-53 36 1,-35 52-1,17 1 1,71-53-16,0 34 16,0-16-1,89-19 1,-19-17 0,-17-70-1,-18-1 1,-17 36-1,-18 17 17,0 54-17,0 17 1,35-18 0,-17-35-16</inkml:trace>
  <inkml:trace contextRef="#ctx0" brushRef="#br0" timeOffset="-51099.215">16422 16863 0,'0'-88'16,"-18"52"0,36 213-16,-106-371 15,176 335-15,-212-282 0,18 211 16,54 18 15,34-17-15,53 35-1,-17-89-15,35 19 16,53-19 0,-1-87-1,-69-1 1,34-88-1,-17-35 1,-35 53 0,-18 88-1,0 36 1,-18 17-16,-17 53 16,35 70-1,-18 36 1,18-53-1,-17 35 1,-19-53 0</inkml:trace>
  <inkml:trace contextRef="#ctx0" brushRef="#br0" timeOffset="-50882.929">16810 16933 0,'17'-17'16,"-34"34"-16,34-17 15,-34 53 1,-18 18 0,-1-1-1,-17 1 1,36-53-16,-1-1 15</inkml:trace>
  <inkml:trace contextRef="#ctx0" brushRef="#br0" timeOffset="-50050.262">17145 16792 0,'0'0'16,"-18"18"-16,18 35 15,-17 53 1,17-18 0,35 0 15,0-53-15,1-35-1,-19-17 1,1-72-1,17-52 1,-35 88-16,71-141 16,17 36-1,-53 105 1,18 35 0,18 71-1,-18 106 1,-36-53-1,-17 52 1,0-34 0,-17-54 15,17-34-15</inkml:trace>
  <inkml:trace contextRef="#ctx0" brushRef="#br0" timeOffset="-49850.673">17462 16951 0,'-35'-18'0,"-18"18"16,265 36-16,-441-89 0,211 53 16,141 35-16,-175-88 15,140 35 1,-35 18-16,53 0 15,35-35 1,-106 17-16</inkml:trace>
  <inkml:trace contextRef="#ctx0" brushRef="#br0" timeOffset="-49618.091">18097 16757 0,'0'0'15,"0"18"1,0 52 0,-17 1-1,-18 52 1,-1 1 0,19-19-1,-19-16 1,19-54-1,-1-35 1</inkml:trace>
  <inkml:trace contextRef="#ctx0" brushRef="#br0" timeOffset="-49384.39">18097 16792 0,'18'-35'15,"-36"70"-15,71-105 0,18 17 16,-18 53 0,0 88-1,-53-18 1,-35 36 0,-1-88-16,-34 53 15,-1-36 1,53-35-1</inkml:trace>
  <inkml:trace contextRef="#ctx0" brushRef="#br0" timeOffset="-49134.889">18362 16757 0,'35'-71'31,"-17"71"-16,-18 53 1,-18 53 0,1 71-1,-1-89 1,0-406-16,36 283 0,-36 511 16,1-405-1,-1-18 1</inkml:trace>
  <inkml:trace contextRef="#ctx0" brushRef="#br0" timeOffset="-48902.285">18433 16686 0,'17'-17'0,"-34"34"0,70-70 15,-36 36-15,71 17 16,-35 53 0,-35 17-1,-36 54 1,-70-18 0,0-36-1,53-52-15,-1-18 16</inkml:trace>
  <inkml:trace contextRef="#ctx0" brushRef="#br0" timeOffset="-48502.748">19173 16334 0,'0'0'0,"0"-18"16,18 36 30,-18-1-46,0 1 0,0 52 16,0 19 0,-18 52-1,18 17 1,0-69 15,18-19-15,17-52-1,-17-18-15</inkml:trace>
  <inkml:trace contextRef="#ctx0" brushRef="#br0" timeOffset="-48203.02">19562 16598 0,'0'-17'0,"-36"-19"15,19 36 1,70 53-16,-124-88 0,0 88 15,36 17 1,35 71 0,18-52-1,17-36 1,18-53 15,35-71-15,-88-35-1,18 0 1,-18 18 0,-18 18-1,1 70-15</inkml:trace>
  <inkml:trace contextRef="#ctx0" brushRef="#br0" timeOffset="-47755.025">20002 16510 0,'0'0'15,"-17"0"-15,-1 0 16,-35-18-1,-17 36 1,-1 35 0,54-18-16,-19 36 15,36 17 1,36-18 0,34-34-1,-17-54 1,18-17-1,-36-36 1,-18 54-16,19-54 16,-19 53-1,-17 54 1,-17 34 0,17 36 15,0-71-16,35-17-15</inkml:trace>
  <inkml:trace contextRef="#ctx0" brushRef="#br0" timeOffset="-47238.412">20708 16651 0,'0'-35'0,"0"70"0,0-123 16,-35 53 0,-53 17-1,52 18-15,-70 18 16,1 70 0,69-18-1,19 36 16,52 0-15,53-53 0,36-53-1,-19-71 1,-16-52 0,-1-36-1,-35 18 1,-36 18-1,1 70 1,-18 35 0,-18 18-16,-17 53 15,18 18 1,17 70 0,-18-36-1,0 54 1,1-35 15,17-89-31</inkml:trace>
  <inkml:trace contextRef="#ctx0" brushRef="#br0" timeOffset="-47021.996">21237 16775 0,'53'-36'15,"-106"72"-15,124-89 0,-71 35 16,0 36 0,0 17-1,-36 71 1,-34 17 0,-18-35-1,52-70-15,1 17 16</inkml:trace>
  <inkml:trace contextRef="#ctx0" brushRef="#br0" timeOffset="-45124.306">22031 16492 0,'0'0'0,"0"-17"15,0-1 1,-18 18 0,-17 35-1,-36 36 1,19 17-1,-19 53 1,53-106-16,-52 36 16,52-36-1,18-52 1,18-54 0,35-52-1,35-18 1,-18 52-1,-34 72 1,17 70 15,17 35-15,1 35 0,17-17-1,-35-71 1,-35-17-16,52 0 15,-35-36 1</inkml:trace>
  <inkml:trace contextRef="#ctx0" brushRef="#br0" timeOffset="-44842.194">22595 16334 0,'-17'-36'16,"52"160"-1,-106-283-15,54 141 16,87 107-16,-140-142 16,70 70-1,0 36 1,0 71 0,-35-1-1,-1 18 1,1-35-1,17-53 1,18 0 0</inkml:trace>
  <inkml:trace contextRef="#ctx0" brushRef="#br0" timeOffset="-44559.986">22772 16616 0,'0'-53'15,"-35"53"1,-18 35 0,141-17-16,-176 17 31,88 0-31,0 36 16,35-1-1,18-34 1,0-54-1,-36-52 1,1-19 0,-18 1-1,-35 18 1,35 52 0</inkml:trace>
  <inkml:trace contextRef="#ctx0" brushRef="#br0" timeOffset="-44144.149">23583 16263 0,'0'0'0,"-17"-18"16,17 1 0,-18 17-1,18 17 17,-18 36-17,-17 36 1,17-1-1,1-18 1,17 54 0,0-89-16,0 53 31,17-35-15,36 0-1,35-35 1,1-54-1</inkml:trace>
  <inkml:trace contextRef="#ctx0" brushRef="#br0" timeOffset="-43810.329">23971 16492 0,'-35'-17'15,"-36"17"1,230 70-16,-353-140 0,141 123 15,247-89-15,-423 107 16,211 35 0,36-89-1,17 36-15,53 0 32,1-35-17,-36-71 1,-18-35-1,-35-18 1,-18 35 0,-35 54-1,36 17 1</inkml:trace>
  <inkml:trace contextRef="#ctx0" brushRef="#br0" timeOffset="-43426.239">24377 16457 0,'0'0'16,"18"-18"-16,-36 1 31,-35 52-15,-18 18-1,36-18 1,18-17-16,17 52 16,0-52-1,17 0-15,18-18 16,1 0 0,17-53-1,0-18 1,-36 18-1,-17 71 17,0 0-32,-17 35 15,34-1 1,1-16 0</inkml:trace>
  <inkml:trace contextRef="#ctx0" brushRef="#br0" timeOffset="-42894.855">25171 16404 0,'0'0'0,"0"-17"0,0-1 15,-18 0-15,-35 1 16,-35 17-1,-36 35 1,54 18 0,35-18-16,-1 36 15,19-36-15,-1 35 16,36 19 15,52-36-15,18-71-1,1-53 1,16-52 0,1-36-1,-17-17 1,-37-1 0,-52 72-1,-17 52 1,-18 70-1,-1 36 1,-17 141 0,36-35-1,-36 0 1,17-53 0,-16-1 15,34-69-31</inkml:trace>
  <inkml:trace contextRef="#ctx0" brushRef="#br0" timeOffset="-35590.144">26335 16528 0,'0'0'0,"-18"0"0,18-18 63,18 0-63,-1-35 15,-17 18 1,0 0-1,-35 35 17,-18 18-17,-17 34 1,52-34-16,-17 70 16,35-17-1,17-18 1,54 17-1,17-52 1,36-18 0,-36-71-1</inkml:trace>
  <inkml:trace contextRef="#ctx0" brushRef="#br0" timeOffset="-35240.38">26829 16122 0,'0'0'0,"17"-18"15,1 1 1,-18-1 0,0 36 15,-18-18-31,1 53 15,-1-36-15,0 36 16,-17 53 0,18 0-1,17 17 1,0 1 0,35-54-1,-18-34-15,19 16 16,-1-52 15,0-35-31</inkml:trace>
  <inkml:trace contextRef="#ctx0" brushRef="#br0" timeOffset="-35056.795">26741 16528 0,'-71'-18'16,"18"-35"-1,53 35 1,88 18 0,18-17-1,-176 123-15,193-212 0,-35 88 16,-53 18-16</inkml:trace>
  <inkml:trace contextRef="#ctx0" brushRef="#br0" timeOffset="-34807.931">27358 16369 0,'18'0'0,"-18"-18"15,-18 18 17,-17 18-17,-18 17 1,35-17-16,0 35 15,142-159-15,-248 229 0,124-70 16,53 0 0,71-18-1,-1-52 1,-70-1 0</inkml:trace>
  <inkml:trace contextRef="#ctx0" brushRef="#br0" timeOffset="-33626.181">26458 17233 0,'0'0'0,"-17"0"15,-1 0-15,-35 0 16,18-17-1,-36 17 1,36 0 0,53 0-1,17 0-15,71 17 32,176 1-17,177 17 1,193-53-1,-140-34-15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58BC-2CA6-4037-BB50-57290E3E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1E966-2B3F-4D4A-BF9B-7C0EC7E12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A45F-5851-4A97-A40D-B598F1E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08E5-A2C3-4810-9590-4389F29E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75EF-3934-4CFD-94EB-4FA0F029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F36E-6011-4969-A630-A18939F5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3F02-4BD3-468E-B87A-B64D369E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8D2C-D93C-4756-8651-FE61696A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D59D-7D50-4179-AE6E-A24F59CB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7D2E-A49F-4C6C-BC32-39139DF3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9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7E403-DCBB-4C61-BD99-DDA86230F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7B94-1A41-4D43-AA8F-F9F05693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29532-BB99-4FEA-985F-349EC8B0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7513-7034-4625-9D29-799665D8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7D11-9B48-4E7D-BAC3-EBC13952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9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8F12-DB7E-4CBE-BC3C-8B843BFC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F85C-944E-4241-AED2-A611DF2F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6F07-4F35-4DC4-9B36-11A8428B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F092-5A00-4EBA-B67F-3A6FCBBE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F5E7-9909-4EE0-9D5C-D08BA080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5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B026-90FC-4B22-A2FC-F4893344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C7AD1-6C9B-4F68-9C10-F581C7EF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A3E70-31F8-4067-8743-5494ABB4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795D-C24F-4E03-946D-FDBD6458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83BE-A399-4429-BA00-45D32F0A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3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C7F-9E95-4C8C-BB86-15AE9DC1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099B-E544-4CF8-8D39-1DEA91E38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D09CB-6669-468F-B1D8-06BEB967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91380-FA1C-436A-A8D3-1DDCC389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C40AD-122D-42DF-B711-A89C855E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368B-01D8-4069-AD2F-BFC45DCE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0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194B-9D01-48AA-B9D1-ACE71606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B3152-DADE-4778-9C1A-CC80F2EB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24F90-2E97-452B-8D7F-F7286FF33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D7BDE-F172-4456-8655-F435ABA5E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563ED-D1DA-4B9A-BE11-6E7981E5F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9A83B-9B5A-490D-83BD-1E21C22F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4D33B-B945-4DC9-89FC-5C5A7855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2B8B6-03A7-4703-BDB7-FA1B4AC3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3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C17D-36EE-42D7-A0EE-F56955E5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CA956-7A37-4F6F-97BE-A297CB58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9166D-A2A9-46EF-B975-7EB94B83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BA234-1B40-4CB9-91DE-9948EB11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2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1EC01-5CA2-4EE5-8FBD-32BA1486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DF1A1-B942-4BEA-B02A-8AFC18DB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F4363-A666-4BB2-AC63-C6FA4FE0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1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8ECE-3F07-47E5-B6C8-06BC410D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9ABE-8FC2-4A89-A6E5-2E796DC4D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99629-4999-4420-8BCD-FA04C93E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D03E5-0973-430B-B5A9-64FA5EB2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FF80-72CD-4B85-A34E-D7533EA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A3A9C-2F23-42CF-BA8C-B31A48D5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8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6EC7-8C3D-4C75-8D79-394CE074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52C57-72BE-48BB-AF96-8EB7CAF70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6B29D-1F9A-4135-AE2E-5E421653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C908B-4CF1-4B38-85D3-06E81114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01285-8509-4784-9CF0-A2561C4F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BE42B-E5BE-401F-B529-CACFFFCD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A479B-C328-48C9-B884-FC551332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B6444-05AF-46A5-A5E6-AF902A6F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2356-17A5-4BC5-AF2D-AF028BDD2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C9D0-FC1C-4492-AF5C-6540456FBBB4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BE46-49FB-4541-AD04-42D8BD95E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3CA1-7D31-4BC1-A15D-1477F4347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2085-4735-4877-9248-10796BC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6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45A0-AAD7-460B-BE00-B733DEC6E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49BEE-515E-437E-82D0-AD6B1E033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F35793-64CD-47A1-B937-A1FF4D0FE3CF}"/>
                  </a:ext>
                </a:extLst>
              </p14:cNvPr>
              <p14:cNvContentPartPr/>
              <p14:nvPr/>
            </p14:nvContentPartPr>
            <p14:xfrm>
              <a:off x="88920" y="184320"/>
              <a:ext cx="12084480" cy="636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F35793-64CD-47A1-B937-A1FF4D0FE3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174960"/>
                <a:ext cx="12103200" cy="63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18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F12C-2D58-4315-81FF-5CD949FC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B44A-F7C1-4829-B6BC-7B8E5C15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FBC90C-7FFD-4497-9201-FAB99A312660}"/>
                  </a:ext>
                </a:extLst>
              </p14:cNvPr>
              <p14:cNvContentPartPr/>
              <p14:nvPr/>
            </p14:nvContentPartPr>
            <p14:xfrm>
              <a:off x="0" y="165240"/>
              <a:ext cx="12078000" cy="666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FBC90C-7FFD-4497-9201-FAB99A3126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5880"/>
                <a:ext cx="12096720" cy="66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81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BBC5-4672-437E-AF5D-76064A22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2854-5F4C-45EE-8735-B7998565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1058FE-E718-41B9-A42D-5660E42FCCB4}"/>
                  </a:ext>
                </a:extLst>
              </p14:cNvPr>
              <p14:cNvContentPartPr/>
              <p14:nvPr/>
            </p14:nvContentPartPr>
            <p14:xfrm>
              <a:off x="12600" y="127080"/>
              <a:ext cx="1151928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1058FE-E718-41B9-A42D-5660E42FC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" y="117720"/>
                <a:ext cx="1153800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04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555D-2F81-43E2-BAC0-97E867E1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3782-3417-4F17-829F-1AA58C6E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B0F57C-C901-4216-83C3-69C6E41ECB46}"/>
                  </a:ext>
                </a:extLst>
              </p14:cNvPr>
              <p14:cNvContentPartPr/>
              <p14:nvPr/>
            </p14:nvContentPartPr>
            <p14:xfrm>
              <a:off x="82440" y="133200"/>
              <a:ext cx="9125280" cy="584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B0F57C-C901-4216-83C3-69C6E41ECB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123840"/>
                <a:ext cx="9144000" cy="58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84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A938-DA2F-471F-A1A2-CBE49926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6853-59AA-4180-A3F8-9CB88CFB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05F5FA-3AE0-457E-943A-7BFBDD97B585}"/>
                  </a:ext>
                </a:extLst>
              </p14:cNvPr>
              <p14:cNvContentPartPr/>
              <p14:nvPr/>
            </p14:nvContentPartPr>
            <p14:xfrm>
              <a:off x="0" y="152280"/>
              <a:ext cx="11379600" cy="619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05F5FA-3AE0-457E-943A-7BFBDD97B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11398320" cy="62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25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2</cp:revision>
  <dcterms:created xsi:type="dcterms:W3CDTF">2022-12-01T06:08:48Z</dcterms:created>
  <dcterms:modified xsi:type="dcterms:W3CDTF">2022-12-01T06:11:11Z</dcterms:modified>
</cp:coreProperties>
</file>