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4:37:4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1199 0,'0'-17'0,"18"-1"31,-18 1 31,0-1-46,0 0 0,0 1-1,-18 17 1,1-18 0,-1 18-16,-35-18 15,-17 18 1,17 0-1,0 18 1,0 0 0,0 17-1,18 18 1,-18 35 15,35 0-15,0 0-1,1 1 1,17-1 0,0 0-1,0-17 1,0-1 0,35-17-1,-17-18 1,35-17-1,-18-18 1,35 0 0,-17-35-1,-35 35-15,0-36 32,-1 1-17,-17-35 1,-35 17-1,0 0 1,-1 35 0,19 0-1,17-17 17,35 17-17,18-17 1,-35 18-16,35-19 15,-1 19 1,19-1 0,-36 18-1,-35-18 1,18 36 15,-18 17-15,18 71-1,-18-18 1,0-17 0,0-1-1,-18 1 1,18-53 0,-18 17-1,1-35 1,17-18 15,17-17-15,1 0-16</inkml:trace>
  <inkml:trace contextRef="#ctx0" brushRef="#br0" timeOffset="516.472">2152 1535 0,'-18'0'32,"1"0"-1,-1 0-15,-17 17-16,-36 36 15,18 35 16,53 1-15,18-19 0,52-35-1,19-17 1,-19-36 0,1-35-1,-54 18-15,-17-53 16,-35 0-1,-18 35 1,-17 35 0,34 36-1,36 17 1</inkml:trace>
  <inkml:trace contextRef="#ctx0" brushRef="#br0" timeOffset="932.025">2558 1605 0,'0'0'16,"0"-18"0,0 1-1,-18 17 16,18 17-31,-18 19 16,-17 52 0,17-53-1,18 1-15,0 34 16,53-35 0,-17-35 15,34-35-16,-35-35 1,-17-54 0,-18 18-1,-35 53 1,-18 53 0,-18 36-1,18 34 1</inkml:trace>
  <inkml:trace contextRef="#ctx0" brushRef="#br0" timeOffset="1630.403">3034 1605 0,'0'-18'32,"0"1"-32,-18 17 15,-17 0 1,0 0-1,-18 53 1,17 35 0,36 0-1,18 0 1,35-52 0,18-36-1,-1-53 1,1-71 15,35-105-15,-18-36-1,-53 195-15,0-107 16,-35 89 0,-17 71-1,-19 17 1,1 52-1,17 19 1,1 70 0,-36 36-1,18 17 1,17-36 0,18-34-1,0-18 1,0-71 15,-18-17-15,18-36-1,36-17-15</inkml:trace>
  <inkml:trace contextRef="#ctx0" brushRef="#br0" timeOffset="2745.401">4374 1235 0,'0'0'0,"0"-18"16,0-17-1,-17 35 1,17-18-1,-18 36 17,18-1-32,-35 54 15,-18 70 1,35 18 0,1-36-1,-1-52 1,0-18-1,18-71 1,18-70 0,-18 53-16</inkml:trace>
  <inkml:trace contextRef="#ctx0" brushRef="#br0" timeOffset="2978.134">4374 1058 0,'0'0'0,"18"-17"16,0 34 31,-18 1-31,53 17-1,17 36 1,-52-54-16,35 36 15,0 0 1,-18-35 0</inkml:trace>
  <inkml:trace contextRef="#ctx0" brushRef="#br0" timeOffset="3461.252">4886 1199 0,'0'-17'0,"0"34"0,0-69 16,0 34-1,-18 36 1,-17 17 15,-18 35-15,0-34 0,18-1-1,35-70 16,0-54-15,53 1 0,17 35-1,-17 36 1,18 17 0,-18 17-1,0 19 1,-18 34-1,-35-35-15,0 54 16,-18 69 15,1-34-15,-1-1 0,0-34-1,18-19 1,0-35-1,0-70 1</inkml:trace>
  <inkml:trace contextRef="#ctx0" brushRef="#br0" timeOffset="3927.341">5503 1411 0,'0'0'16,"0"-18"-1,-17 1 1,-19 17-1,1 17 1,-18 54 0,36-18-1,-1 53 1,18-71-16,35 53 16,36-35-1,17-53 1,-17-35-1,-19-71 1,-34-35 0,-53 0 15,0 106-15,-18 52-1,17 18 1</inkml:trace>
  <inkml:trace contextRef="#ctx0" brushRef="#br0" timeOffset="4277.386">5821 1464 0,'0'0'0,"0"-18"0,17 18 15,1 0 1,0 36-1,-1 34 1,-17 18 0,0-17-1,0-18 1,18-53 15,-18-18-15,0-52-1,0-71 1,18 17 0,-18 36-1,0 70 1,17 36 0</inkml:trace>
  <inkml:trace contextRef="#ctx0" brushRef="#br0" timeOffset="4741.965">6191 1535 0,'0'0'0,"0"17"0,0 1 15,0-1-15,0 19 16,0 17 0,0-71 15,-17-53-15,17-34-1,0 52-15,0-18 16,17 1-1,54 52 1,17 71 0,18 35-1,-53 18 17,-36-18-17,-17 18 1,0-53-1,0-35 1,0-36 0</inkml:trace>
  <inkml:trace contextRef="#ctx0" brushRef="#br0" timeOffset="4958.742">6791 1499 0,'0'0'0,"18"-17"15,-1 34 17,1 19-17,-18-1 1,0 0-16,0 18 16,0-18 15,0-52-16</inkml:trace>
  <inkml:trace contextRef="#ctx0" brushRef="#br0" timeOffset="5107.394">7020 1217 0,'0'0'0,"0"-35"0,0 17 16,-35-35-1,35 36 1,-18 17-1,18 17 17</inkml:trace>
  <inkml:trace contextRef="#ctx0" brushRef="#br0" timeOffset="5506.903">7108 1605 0,'0'0'0,"0"35"15,0-17 1,0-36 15,0 1-15,0-1-16,-35-70 15,35-18 1,35 36 0,18 34-1,36 72 1,-1 52 15,-53-35-31,0 70 31,-35-52-15,-17-1 0,17-52-1</inkml:trace>
  <inkml:trace contextRef="#ctx0" brushRef="#br0" timeOffset="6157.64">7849 1429 0,'0'0'0,"18"-36"0,-18 19 0,0-36 16,-18 0 0,-52 53 15,-1 18-16,36 52 1,17 36 0,18-53-1,53 0 1,18-71 0,-1-35-1,1-53 1,-54 54-1,1 16 1,-53 107 15,0 17-15,35 53 0,0 36-1,0-107 1,17 36-1,-17 123 1,-17-70 0,-54-36-1,18-52 1,0-71 0,0-53-1,0-106 1,53 18-1,36-18 1,17 36 0,-1 17-1,19 18 1,-36 70-16</inkml:trace>
  <inkml:trace contextRef="#ctx0" brushRef="#br0" timeOffset="6955.637">9207 1341 0,'0'0'0,"0"-18"16,0 0-1,0 1-15,18-1 16,-18 0 0,-18 1-1,-52 17 1,-36 0 0,71 0-16,-36 35 15,-17 88 16,106 1-15,70-18 0,0-53-1,36-71 1,-89-35 0,35-123-1,-52 88 1,-18 35-1,-18 88 17,18 53-17,0 0 1,0 0 0,36-17-1,-19-36 1,1-35-1</inkml:trace>
  <inkml:trace contextRef="#ctx0" brushRef="#br0" timeOffset="7371.855">9719 741 0,'0'0'0,"0"-18"15,0 1 1,-35 17 15,-1 35-15,19-18-1,-1 36 1,18 36 0,0 34-1,0 36 1,0 0 0,0 35-1,0-106 1,0-18-1,0-87 17,18-54-17</inkml:trace>
  <inkml:trace contextRef="#ctx0" brushRef="#br0" timeOffset="7721.379">9948 847 0,'0'0'0,"18"-106"31,-36 123 16,18 1-47,-17 17 16,-1 54-1,0 34 1,18 71 0,-17 0-1,17-35 1,0-36 0,0-34-1,-18-37 1,0-69-1,18-1 1</inkml:trace>
  <inkml:trace contextRef="#ctx0" brushRef="#br0" timeOffset="8251.09">10477 1129 0,'0'18'46,"18"-18"17,-18-18-63,0 0 16,0 1-1,-18 17 48,36 35-48</inkml:trace>
  <inkml:trace contextRef="#ctx0" brushRef="#br0" timeOffset="8589.878">10513 1517 0,'0'0'0,"0"18"0,0-1 15,-18-17 1,18 18-16,0-1 15,0-34 32,0-1-47,0-35 32,0 36-17,-18-1 1,1 18-1</inkml:trace>
  <inkml:trace contextRef="#ctx0" brushRef="#br0" timeOffset="9750.41">10724 811 0,'18'18'94,"0"-18"-94,-1 18 16,36 17-1,0 0 1,-18-35-16,-17 35 16,35 18-1,-18 0 1,1 0-1,16 0 1,-34 0 15,-18 18-15,18-18 0,-1 17-1,-17-35 1,0 1-1,0-1 1,-17 0 0,-1 0-1,-17 18 1,0-17 0,-1-1-1,19-17 1,-1 17-1,-17 0 1,-1 0 0,1 1-1,0-19 17,17 1-17,1-18 1,-1 18-1,-17-1 1,17 1 0,0-18-1,18 18 1,-17-18 0,-1 0 15,18-18 16,0 0-47,-17 1 15</inkml:trace>
  <inkml:trace contextRef="#ctx0" brushRef="#br0" timeOffset="11764.615">1323 3228 0,'0'0'0,"0"-18"16,0 1 0,0-1 15,-18 18 0,18 18-15,-35 35-1,35-36-15,-53 107 16,18 34 0,17-34-1,18-54 1,53-70-1,18-70 1,-1-54 15,-17 54-31,-53 35 16,0 70 0,18 35-1,35 54 16,17-54-15,1-34 0,52-36-1,-17-53 1,0-124 0,-71 1-1,-70 35 1,-71 70-1,18 36 1,17 35 0,54 18-1,70-1 1</inkml:trace>
  <inkml:trace contextRef="#ctx0" brushRef="#br0" timeOffset="12180.425">2328 3492 0,'0'0'0,"18"0"31,0 0-16,-1-35 1,1 35-16,0-53 16,-1 18-1,-17 17 1,-35 18 0,-36 18 15,54 17-31,-19 71 31,36-35-15,0 17-1,53-18 1,36-52 0,16-53-1,-69 0-15</inkml:trace>
  <inkml:trace contextRef="#ctx0" brushRef="#br0" timeOffset="12878.826">4022 3404 0,'0'-35'31,"0"17"-31,0-17 32,0 0-17,0 17 1,-53 18 0,0 18-1,18-18-15,-1 17 16,1 54-1,53-36 1,70 18 0,-18-18-1,-34 1 1,-36-1 0,-36-17-1,-17-1 1,-35 1 15,18-18-15,34 0-1,36-18-15</inkml:trace>
  <inkml:trace contextRef="#ctx0" brushRef="#br0" timeOffset="13544.785">4269 2946 0,'0'0'0,"-18"-18"15,0-17 1,1 35 31,-1 0-32,0 0 1,18 17-16,-17 36 16,17 36-1,0-1 1,0 18-1,17-18 1,-17-18 0,18 1-1,-18-18 1,0-18 0,18-35-1,-1-53 16,-17 18-15,18-71-16,17 18 31,18 35-15,-35 35 0,17 36-1,18 17 1,0 53-1,-35 1 1,-18-19 0,0 1-1,0-54 1,17-17 0,1 0-16</inkml:trace>
  <inkml:trace contextRef="#ctx0" brushRef="#br0" timeOffset="14078.709">4939 3263 0,'0'0'15,"0"-17"-15,0-1 16,0 0 0,-18 18-1,1 0 1,-54 0 0,-17 18-1,17 35 1,36 17-1,35 1 1,35-36 0,-17-17-1,70-1 1,-17-17 0,-18-70-1,-18-18 1,-17 52-1,-18 19 1,-18 52 0,18 0-1,0 18 1,35 18 0,-17-1-1,-18-52-15,17 0 16,1-18-1</inkml:trace>
  <inkml:trace contextRef="#ctx0" brushRef="#br0" timeOffset="14626.62">5362 2787 0,'0'0'0,"0"-18"16,0 1 15,0 34 32,0 1-63,0 0 15,0-1-15,35 89 16,-35 18 0,-17 17-1,-18-18 1,17-17 0,0 0-1,18-53 1,0-18-1,0-70 17,36-36-17</inkml:trace>
  <inkml:trace contextRef="#ctx0" brushRef="#br0" timeOffset="14975.984">5592 2840 0,'0'0'0,"0"-35"15,0 17 1,0 0 0,0 54 30,0-1-46,-18 53 16,0 53 0,1 0-1,17-105 1,0 105 0,0-18-1,0-35 1,-18-52-1,0-36 1,1-36 0</inkml:trace>
  <inkml:trace contextRef="#ctx0" brushRef="#br0" timeOffset="15742.197">6685 3316 0,'-18'0'15,"18"-18"1,0 1-1,0-18 1,0-1 0,-17 19-1,-1 17-15,-52 0 16,-1 17 0,53 19-1,54 34 1,34 1-1,1-1 1,-18-17 0,-36-18-1,-17-17 1,-53-18 0,-17 0 15,-1 0-16,1-18 1,35-17 0,70 0-1</inkml:trace>
  <inkml:trace contextRef="#ctx0" brushRef="#br0" timeOffset="16157.109">7056 2893 0,'0'0'16,"0"-18"-16,17 0 31,-17 36 0,0 17-15,0 36-1,0-36-15,-17 18 16,-1 88 0,0-35-1,18-18 1,0 0-1,0-17 1,18-53 0,17-18-1,53-53 1,-70 17 0</inkml:trace>
  <inkml:trace contextRef="#ctx0" brushRef="#br0" timeOffset="16340.616">6950 3157 0,'0'0'0,"53"-35"32,0 35-17,-36 0-15,54 0 16,-1-18-1,-17 18-15</inkml:trace>
  <inkml:trace contextRef="#ctx0" brushRef="#br0" timeOffset="16890.124">7567 3175 0,'0'0'0,"18"-18"32,-18-17-17,-18 35 1,0-18-16,-17 18 15,-18 0 1,0 18 0,-17 53-1,17 17 1,53 35 0,35-70-1,18-35 16,35-36-15,-35-52 0,-18-19-1,-35 1 1,0 71 0,0 70 15,0-1-16,0 19 1,0 0 0,36-36-1,-19-35 1</inkml:trace>
  <inkml:trace contextRef="#ctx0" brushRef="#br0" timeOffset="17222.229">7973 3175 0,'0'0'0,"0"-18"16,0-17-1,0 70 17,0 36-17,0-53-15,-18 34 16,18-16-16,-35 17 15,0 17 1,17-52 0,18-53 15,35-36-15,0-35-1,36 0 1,-53 53 15,-18 18-31</inkml:trace>
  <inkml:trace contextRef="#ctx0" brushRef="#br0" timeOffset="17688.816">8467 2822 0,'0'0'0,"0"-17"31,-18 17-15,18 17 0,0 1-1,-18 70 1,-17 18 0,0 0-1,-18 0 1,18-71-16,-1 35 15,-17 36 1,53-53 0,36-18-1,34-35 1,36-35 0,18-35-1,-72-1 1</inkml:trace>
  <inkml:trace contextRef="#ctx0" brushRef="#br0" timeOffset="17854.878">8343 3104 0,'-35'0'0,"70"0"0,-88 0 16,36 0-16,-1 0 15,71 0 1,53 0-1,-18-17 1,-53-1-16</inkml:trace>
  <inkml:trace contextRef="#ctx0" brushRef="#br0" timeOffset="18488.306">9631 2875 0,'0'0'0,"0"-18"0,0 1 16,0-1-16,17 36 46,-17-1-46,18 72 16,-18-1 0,0 18-1,0 17 1,0-17 0,18-18-1,17-35 1,0-35-1,18-36 1,-18-35 0</inkml:trace>
  <inkml:trace contextRef="#ctx0" brushRef="#br0" timeOffset="18687.419">9454 3122 0,'0'0'0,"-17"0"0,-18 0 16,17 0-1,88 0 1,19-18 0,34-17-1,1-18 1</inkml:trace>
  <inkml:trace contextRef="#ctx0" brushRef="#br0" timeOffset="19169.291">9948 2734 0,'0'-18'0,"0"36"0,0-53 16,0 52 15,0 1-31,0 17 15,0 53 1,0-52-16,36 87 16,-19 18-1,1-17 1,-18-36 0,18-53-1,-1 1 1,1-89 15,17-18-15,18-17 15,0 17-15,17 36-1,-52 35-15,35 35 16,0 18-1,-18 35 1,-17 1 0,-18-36-1,-18-1 1,1-69 15</inkml:trace>
  <inkml:trace contextRef="#ctx0" brushRef="#br0" timeOffset="19552.114">10654 3228 0,'-18'0'16,"18"-18"15,18 1-15,0-1-1,-1-35 1,-17 0 0,0 36-1,-53 17 1,53 17-16,-35 36 15,17 35 1,18 18 0,36-35-1,34-36 17,36-35-17,-35-18-15</inkml:trace>
  <inkml:trace contextRef="#ctx0" brushRef="#br0" timeOffset="20217.798">11906 3104 0,'0'0'0,"53"-35"46,-53 18-46,18 17 16,-36 0 0,-35 0-1,0 35 17,0 0-32,53-17 15,0 52 1,36-17-1,34 53 1,-34-53 0,-36-35-1,-18-1 1,-70-17 0,-1 0-1,1 0 1,53-35-1,70 17 1</inkml:trace>
  <inkml:trace contextRef="#ctx0" brushRef="#br0" timeOffset="20619.918">12277 3210 0,'0'-17'15,"0"-1"1,17 0 0,1-17-1,-18 0 1,0 17-1,-35 18 1,-1 18 0,19-1-16,-19 1 15,19 70 17,17 0-17,0-17 1,53-18-1,17-18 1,36-35 0,18-53-1</inkml:trace>
  <inkml:trace contextRef="#ctx0" brushRef="#br0" timeOffset="20999.039">12788 3087 0,'0'0'0,"0"-18"16,0 1-1,-35 17 32,35 17-47,-53 18 31,53-17-31,-35 35 16,35 0 0,0 17-1,35-34 1,-35 17 0,18-18-1,-18-17 1,-53-18-1,-71 0 1,1 0 0,35 0-1</inkml:trace>
  <inkml:trace contextRef="#ctx0" brushRef="#br0" timeOffset="21499.676">13035 3122 0,'0'-35'31,"0"17"1,0 1-17,-18 17 1,-17 0 0,18 17-1,-1 36 16,18-18-15,0-17-16,35 53 16,0-1-1,1-17 1,-19 0 0,-17-18-1,-35-17 1,-35-18-1,-1 0 1,18 0 0,53-18-1</inkml:trace>
  <inkml:trace contextRef="#ctx0" brushRef="#br0" timeOffset="21780.799">13370 3122 0,'18'-18'0,"0"18"32,-18 18-1,0 0-31,0 35 15,0 17 1,-18-52-16,18 35 16,-18-18-1</inkml:trace>
  <inkml:trace contextRef="#ctx0" brushRef="#br0" timeOffset="21965.083">13494 2787 0,'0'0'0,"0"-18"0,-18 1 16,-17-54 0,35 53-1,-18 54 16,18-19-15</inkml:trace>
  <inkml:trace contextRef="#ctx0" brushRef="#br0" timeOffset="22398.341">13670 3034 0,'0'18'47,"0"-1"-32,0 1 1,0-1-16,-18 72 15,18-19 1,36 18 0,-1-35-1,18-53 1,0-53 0,0-17-1,-18-54 16,-17 19-15,-71 34 0,-18 36-1,1 52 1,70 1-16</inkml:trace>
  <inkml:trace contextRef="#ctx0" brushRef="#br0" timeOffset="22764.07">14129 3210 0,'0'0'0,"0"36"32,0-54-1,0 0-16,0 1 1,0-1-16,0-70 16,70 0-1,1-1 1,52 72 0,1 52-1,-54 53 1,-17 36-1,-70-36 1,-36-18 0,0-17-1,18-53 1</inkml:trace>
  <inkml:trace contextRef="#ctx0" brushRef="#br0" timeOffset="23695.744">15681 3087 0,'0'0'0,"0"-18"16,0-17-1,18 17 17,-18 1-17,-53-1 1,-53 18 0,35 0-1,-35 71 1,106-1-1,36 18 1,87-35 0,-17-53-1,-18-17 1,-17-54 0,-54 18-1,-17 18 1,-17 52 31,17 1-47,0 0 15,-18 17 1,18 18 0,0-18-1,35-35 1,-17-17-16</inkml:trace>
  <inkml:trace contextRef="#ctx0" brushRef="#br0" timeOffset="24128.442">16157 2311 0,'18'0'15,"-18"17"17,0 1-17,0 53 1,0 34-1,0 36 1,-35 1 0,-1-19-1,19 1 1,17-36 0,17-18-1,36 1 1,-18-54-1,-17-17 1,0-17 0,-1-54-1</inkml:trace>
  <inkml:trace contextRef="#ctx0" brushRef="#br0" timeOffset="24294.9">16016 2857 0,'0'0'0,"-35"-52"16,52 52-1,1 0-15,53-18 16,34 0 0,-16-17-1</inkml:trace>
  <inkml:trace contextRef="#ctx0" brushRef="#br0" timeOffset="25226.189">17410 2734 0,'0'-18'16,"0"36"62,17 17-78,-17-17 16,0 17-16,0 53 15,0 1 1,-17-1 0,-19-35-1,36 0 1,-17-53 0,17 17-1,0-52 16,17-18-15,54-35-16</inkml:trace>
  <inkml:trace contextRef="#ctx0" brushRef="#br0" timeOffset="25643.994">17798 2716 0,'17'-35'16,"-17"53"15,-17-1-15,-1 1 0,-17 53-1,-18 17 1,53 0-1,0 0 1,70 0 0,-17-70-1,35-18 1,-17-53 0,-18-17-1,-53-54 1,-18 1-1,-52 34 1,-18 72 0,17 34-1,36 36 1</inkml:trace>
  <inkml:trace contextRef="#ctx0" brushRef="#br0" timeOffset="26207.827">18309 2716 0,'0'0'0,"0"18"31,18-18-15,-18-18 78,0 1 15,0-1-93,0 0-16,0 1 15,0-1 1,-18 18 15,1 18-15,17 17-1,0 0-15</inkml:trace>
  <inkml:trace contextRef="#ctx0" brushRef="#br0" timeOffset="26557.245">18397 2981 0,'0'0'0,"0"18"16,0-1 31,0 1-47,0-36 62,-17 18-31,-19 0-15,36-17 15,36 17-15</inkml:trace>
  <inkml:trace contextRef="#ctx0" brushRef="#br0" timeOffset="27057.04">18750 2522 0,'0'0'0,"0"-17"31,0-1-16,0 36 48,0-1-63,0 1 0,0 88 16,0 17 15,0 1-16,-18-1 1,18-52 0,0-18-1,0-36 1,0-34 0,0-36-1,18 0-15</inkml:trace>
  <inkml:trace contextRef="#ctx0" brushRef="#br0" timeOffset="27638.803">19103 2540 0,'0'0'0,"-18"18"78,18-1-63,-17 1-15,-19 17 16,-17 36 0,36-54-16,-1 36 15,18-17 1,71-36 0,17 0-1,-18 0 16,-17 0-15,-17 17 0,-36 54-1,0-1 1,-18 19 0,-17-37-1,-1 1 1,-34-53-1,17-17 1,-18-36 0,54-35-1,17 17 1</inkml:trace>
  <inkml:trace contextRef="#ctx0" brushRef="#br0" timeOffset="27854.76">19156 2452 0,'0'0'0,"0"-18"32,17 1-32,19 17 15,87-18 1,-52 0-1,-18 1 1,-36-1 0</inkml:trace>
  <inkml:trace contextRef="#ctx0" brushRef="#br0" timeOffset="28670.816">19773 2628 0,'0'18'31,"0"-1"-15,-17 107-1,-19-18 1,19 17 0,-1-52-1,18-54-15,-18 19 16,1-89 15,34-53-15,36-88-1,35 0 1,-35 35 15,0 89-15,-17 70 0,16 53-1,1 35 1,-53-35-16,18 70 15,-18-35 1,-18 36 0,1-1-1,17-70 1,0-35 0,0-36-1</inkml:trace>
  <inkml:trace contextRef="#ctx0" brushRef="#br0" timeOffset="28855.495">19879 2840 0,'0'0'0,"-18"-18"0,-17 18 16,35-17-1,18 17 1,52 0-1,18-36 1,18 1 0</inkml:trace>
  <inkml:trace contextRef="#ctx0" brushRef="#br0" timeOffset="29636.549">20391 2628 0,'0'18'0,"0"-1"16,-18 1-1,0 53 1,18-54-16,-35 71 16,0-17-1,17-36 1,18-17-1,0-36 1,18-35 0,35-88-1,-18 0 1,18 53 0,-18 35-1,-17 71 1,17 35-1,0 35 1,18-18 15,18-34-15,-1-36 0,19-36-1,-19-52 1,1-18-1,-54 1 1,-17 34 0,0 36-1,18 35 1,-18 17 0,0 54-1,-53 105 1,18-17-1,-1-18 17,19-35-17,-1-18 1,18-35 0,-17-35-16,17-1 15,0-34 32,-18-1-31,0-17-1,1 0-15</inkml:trace>
  <inkml:trace contextRef="#ctx0" brushRef="#br0" timeOffset="78136.933">10037 6385 0</inkml:trace>
  <inkml:trace contextRef="#ctx0" brushRef="#br0" timeOffset="83358.741">10089 6967 0,'0'-17'46,"0"-1"-30,18 0-16,17-34 16</inkml:trace>
  <inkml:trace contextRef="#ctx0" brushRef="#br0" timeOffset="83594.501">12136 6526 0,'0'0'0,"-300"-141"125</inkml:trace>
  <inkml:trace contextRef="#ctx0" brushRef="#br0" timeOffset="182247.88">7743 3069 0,'18'0'15,"0"0"16,-1 0-15,1 0 31,0 18-31,-1-18-1,1 17 1,-18 1-1,18-18 1,-1 18 0,1-18-1,-1 17 1,1-17 0,0 18-1,-1-18 1,-17 18-1,18-18 32,-18 17-31,0 1 15,0 0 0,0-1 32,-18 1-32,1-18-31,-1 0 16,18 17-1,0 1 17,-18-18-32,18 18 31,-17-18-15,-1 0-1,18 17 1,-17-17-1,-1 0 1,0 18 0,18-36 77,0 1-77,18 17-16,-18-18 16,18 0-1,-18 1 1,17-1 0,-17 1-16,18-1 15,-1-17 1,1-1-1,-18 19 17,18 17-17,-18-18 1,0 0 0,17 1-1,1 17 1,-18-18-1,18 18-15,-18-17 16,0-1 0,17 18 15,-17-18 63,-17 18-94,17-17 15</inkml:trace>
  <inkml:trace contextRef="#ctx0" brushRef="#br0" timeOffset="-200341.059">1411 5045 0,'0'0'0,"0"-18"93,18 18-77,-18-18 0,17 1-1,-17-36 1,0 18 0,0 17-16,0-17 15,0-1 1,-70-17-1,17 53 1,0 0 0,-35 36-1,17 34 1,36 36 0,88-35-1,53-1 1,-18 1-1,-35-1 1,-18 1 15,-53-18-15,-34 0 0,-54 0-1,0-36 1,18-17-1,-1-17 1,37-36 0,52 35-1,17-17 1,36 17-16</inkml:trace>
  <inkml:trace contextRef="#ctx0" brushRef="#br0" timeOffset="-199840.394">1535 5380 0,'17'-18'94,"1"18"-94,-18-17 16,17-1-16,1-53 15,-18 18 1,0 18 0,-18 35 15,-17 35-15,0 1-1,35-1-15,0 36 16,0-1-1,18-17 1,34-18 0,19-35-1,-18 0 1,-18-53 0</inkml:trace>
  <inkml:trace contextRef="#ctx0" brushRef="#br0" timeOffset="-199474.791">2117 4762 0,'0'0'0,"0"-35"0,0 0 16,0 17-16,0-17 15,0 17 1,-18 36 15,0 35-15,18-18-16,0 36 15,-35 70 1,-18 18 0,18-36-1,35-17 1,-18-36-1,1-17 1,17-70 15,35-19-15</inkml:trace>
  <inkml:trace contextRef="#ctx0" brushRef="#br0" timeOffset="-199058.506">2311 5221 0,'0'0'0,"-18"18"16,0-1 0,18 1-1,18-18 32,0-18-47,17-35 16,0-17-1,-35-18 1,0 70 0,0-17-1,-53 52 1,-17 36-1,17 36 1,35 16 0,36-16-1,35-1 1,0-35 0,0-53-1,0-18 1</inkml:trace>
  <inkml:trace contextRef="#ctx0" brushRef="#br0" timeOffset="-198627.156">2681 5309 0,'0'18'0,"-18"0"15,18-1 1,0 1-1,-17-18-15,17 35 16,-18-35 0,1-18 15,17-70-15,17-35-1,1 52 1,-1 36-16,36-18 15,0 71 1,0 52 0,0 18-1,-35 1 1,-18 16 15,0-52-15,-36-17-1</inkml:trace>
  <inkml:trace contextRef="#ctx0" brushRef="#br0" timeOffset="-198494.491">3104 5186 0,'0'0'0,"0"17"31</inkml:trace>
  <inkml:trace contextRef="#ctx0" brushRef="#br0" timeOffset="-198377.549">3069 5380 0,'0'0'0,"0"17"31,0 1-15,0 0-1,-17-1 1,17-34 0,0-1-16</inkml:trace>
  <inkml:trace contextRef="#ctx0" brushRef="#br0" timeOffset="-198176.797">3175 4886 0,'0'0'16,"0"-35"-16,-18-54 16,18 72-1,0 34 17,0 19-17,0-19 1</inkml:trace>
  <inkml:trace contextRef="#ctx0" brushRef="#br0" timeOffset="-197595.416">3104 5203 0,'18'0'15,"-18"18"63,-18 17-62,18-17 0,-17 17-16,17-17 15,-18 35-15,18 0 31,-17 0-15,-1-36 0,18-34 15,0-36-15</inkml:trace>
  <inkml:trace contextRef="#ctx0" brushRef="#br0" timeOffset="-196963.457">3492 5203 0,'0'0'0,"0"-17"15,0-1 1,-17 18 0,-18 0-1,17 0 1,0 18-1,1 17 1,-1 36 0,18-54-16,0 36 15,0 35 1,18-52 0,35-19-1,-1-52 1,37-18 15,-1-53-15,-18 18-1,-52 53 1,-18 17 0,-18 18-1,18 35 1,0 18-1,0 53 1,-17-35 0,17-18-1,0-36 1</inkml:trace>
  <inkml:trace contextRef="#ctx0" brushRef="#br0" timeOffset="-196314.449">4039 5362 0,'0'18'15,"0"-1"1,0 1-1,-17 0 1,17-36 31,0 0-31,0 1-1,0-36-15,35-35 16,18 0 15,0 52-15,17 72-1,-34 34 1,-19 18 0,-17-17-1,0-36 1,18-35-1,-18-18 1,18 1-16,17-89 16,0 18-1,0 17 1,-17 54 0,17 34-1,36 89 16,-54-53-31,-17 53 16,-17 17 15,-18-52-15,-1-36 0,1-35-1,17 0-15</inkml:trace>
  <inkml:trace contextRef="#ctx0" brushRef="#br0" timeOffset="-195232.529">5874 5098 0,'0'0'0,"0"-18"63,-18 18-1,0 0-62,1 0 16,-1 0-16,-35 35 31,36-17-31,-36 52 16,17 36 0,19-18-1,17-17 1,35-18-1,53-18 1,18-35 0,0-53-1,-71 18-15</inkml:trace>
  <inkml:trace contextRef="#ctx0" brushRef="#br0" timeOffset="-194833.594">6209 5203 0,'0'0'0,"18"0"16,-18-17-1,-18 17 17,0 0-17,-17 17 1,17 1-16,-17 35 15,0 18 1,35 17 0,17-18-1,54-34 1,-18-36 0,35-53-1,-35-36 1,-53-16-1,-18 16 1,-52 54 0,17 35 15,35 0-15,18 18-16</inkml:trace>
  <inkml:trace contextRef="#ctx0" brushRef="#br0" timeOffset="-194367.162">6632 5168 0,'0'0'0,"-17"0"31,17 18-31,-36-1 15,1 54 1,35 0 0,0-36-16,0 35 31,71-17-15,-1-35-1,18-36 1,18-70-1,-53-35 1,0 17 0,-53 53-1,0 35 1,-18 71 0,1 18-1,17 17 1,0 35-1,17-70 1,1-35 0,0-18-1</inkml:trace>
  <inkml:trace contextRef="#ctx0" brushRef="#br0" timeOffset="-194017.691">7179 5221 0,'0'-18'0,"0"36"0,18-36 31,-1 18-31,1 18 16,-18 0-16,0 52 16,0 18-1,0-17 1,0-18-1,0-35 1,0-71 15,0-36-15,35-52 15,-17 36-15,-1 52-1,-17 35 1</inkml:trace>
  <inkml:trace contextRef="#ctx0" brushRef="#br0" timeOffset="-193534.287">7602 5168 0,'18'-17'0,"0"17"15,-1 0 1,1-36-1,-36 36 17,1 0-17,-19 0 1,1 53 0,17-35-16,18 52 15,0 1 1,36 17-1,-19-35 1,1-18 0,-18 1-1,-35-36 1,17 0 0,-52 0-1,-1-18 1,53-17-1,18 17-15</inkml:trace>
  <inkml:trace contextRef="#ctx0" brushRef="#br0" timeOffset="-193152.525">7885 5256 0,'17'0'31,"1"0"-31,35-53 16,17-17 0,-34-1-1,-54 36 16,0 35-31,-52 18 16,-18 70 0,17 0-1,53 18 1,54-18 0,34-35-1,54-35 1,17-36-1,-71-17 1</inkml:trace>
  <inkml:trace contextRef="#ctx0" brushRef="#br0" timeOffset="-192137.206">1058 5891 0,'0'0'0,"-17"0"15,-36 18 1,0-18 0,35 0-1,71 0 32,18 0-47,87-18 16,54 18-1,-106 0-15,282 0 16,53 0 0,-18 0 15,-52 0-16,-71 0 1,-106 0 0,-53 0-1,-18 0 1,-70 0 0,-35 0-1,-1 0 1,-17-35 15,-17 17-31</inkml:trace>
  <inkml:trace contextRef="#ctx0" brushRef="#br0" timeOffset="-191305.029">6015 5909 0,'0'0'15,"-18"0"-15,-17 0 16,17 18-1,-17-18 1,17 0 0,1 0-1,34-18 32,19 18-47,87 0 16,159 18 15,-176-18-31,282 17 16,-53-17-1,-70-17 1,0-1 0,-1 18-1,-17 0 1,-106 0-1,-70 0 1,-54 0 0,1-18-1,-18 1 17,0-1-17,-18 18-15,1-35 16</inkml:trace>
  <inkml:trace contextRef="#ctx0" brushRef="#br0" timeOffset="-169689.792">935 6544 0,'17'0'32,"-17"-18"-1,0 36 16,0 0-32,0-1-15,-17 54 16,-1-1 0,1 36-1,-19-18 1,36-70-16,-35 53 31,0-36-31,-1-17 31,1-18-15,0 0 0,17-53-1,18 35-15</inkml:trace>
  <inkml:trace contextRef="#ctx0" brushRef="#br0" timeOffset="-169373.202">423 6720 0,'0'0'0,"-88"0"16,53 0-1,88-17 1,106-19 15,52-16-15,36 16 0,-159 19-1,-52-1 1,-54 18 15,0 0-15,-17 35-1</inkml:trace>
  <inkml:trace contextRef="#ctx0" brushRef="#br0" timeOffset="-169056.77">1182 6967 0,'17'0'32,"-17"18"14,0 0-30,0-1-16,0 1 16,0 17-1,0 0 1,0-17 0,-35-18-1,35-18-15</inkml:trace>
  <inkml:trace contextRef="#ctx0" brushRef="#br0" timeOffset="-168925.37">1164 6738 0,'0'-18'16,"0"36"-16,0-53 0,0 17 16,0 0-1</inkml:trace>
  <inkml:trace contextRef="#ctx0" brushRef="#br0" timeOffset="-168325.303">1358 7020 0,'0'36'15,"0"-1"1,18-35 31,-18-18-31,0 1-1,0-36 1,0-36-1,35 37 1,18 34 0,35 18-1,0 35 1,-17 36 0,-53-18-1,-36-18 1,-35-17-1,35-18 1,18-18-16,0-70 16,53 0-1,18 17 17,52 53-17,1 54 1,-18 69-1,-71-16 1,-35-1 0,0-18-1,0-52 1,0-36 0,18 18-16</inkml:trace>
  <inkml:trace contextRef="#ctx0" brushRef="#br0" timeOffset="-168125.656">2469 6914 0,'0'0'0,"0"18"47,0 35-32,0-18 1,-17 18-1,-1-18 1,1-35 0,-1 0-16</inkml:trace>
  <inkml:trace contextRef="#ctx0" brushRef="#br0" timeOffset="-167993.055">2469 6720 0,'0'-53'16,"0"106"-16,0-141 15,0 106 17</inkml:trace>
  <inkml:trace contextRef="#ctx0" brushRef="#br0" timeOffset="-167625.263">2787 7108 0,'18'18'15,"-1"-18"1,-17-18 0,-17-17-1,17 18-15,0-36 16,0-88-1,52 70 1,-16 36 0,34 70-1,-17 36 17,-17 17-17,-19 0 1,-17-35-1,18-18 1,-1-53 0,1 1-16</inkml:trace>
  <inkml:trace contextRef="#ctx0" brushRef="#br0" timeOffset="-167075.156">3492 6791 0,'0'0'0,"0"-18"15,-17-17 1,-36 35 0,0 35-1,-18 18 1,36 0 15,53-18-15,52 1-1,19-36 1,16-53 0,-34-53-1,-53 53 1,-18 35 0,-53 18-1,0 71 1,17 88-1,89 52 1,18 54 0,-36-89-1,-17 36 1,-89-71 0,-52-88 15,-36-71-16,71-70 1,70-88 0,71-36-1,53 18 1,17 53 0,72 0-1</inkml:trace>
  <inkml:trace contextRef="#ctx0" brushRef="#br0" timeOffset="-166711.475">4075 6879 0,'35'-35'32,"-35"17"-32,0 1 31,0-1-16,-18 18 1,1 0 0,-1 18-1,18 35 1,0 35 0,35 0-1,18 18 1,-53-36-1,0-17 1,-18-53-16,-70 18 16,-35-18-1,35-18 1,70-35 0</inkml:trace>
  <inkml:trace contextRef="#ctx0" brushRef="#br0" timeOffset="-166361.265">4657 6914 0,'-18'0'46,"0"0"-30,18 18 0,18-18-1,0-18 1,-18-34 0,0 16-1,-18 19 16,0 17-15,-17 35 0,17-17-1,18-1-15</inkml:trace>
  <inkml:trace contextRef="#ctx0" brushRef="#br0" timeOffset="-166128.7">4762 7073 0,'-17'35'15,"34"-70"-15,-52 106 16,18-36 0,17-53 31,0 1-32,0-1-15,-18 0 31,0 18-15,-17 0 0,17 0-16</inkml:trace>
  <inkml:trace contextRef="#ctx0" brushRef="#br0" timeOffset="-165512.775">5856 6809 0,'0'0'16,"0"-18"-16,0 0 16,-18 36 30,18 0-30,-17 52 0,17-17-1,0-35-15,0 70 16,0-18 0,0-17-1,0-35 1,35-53 15,0-18-15</inkml:trace>
  <inkml:trace contextRef="#ctx0" brushRef="#br0" timeOffset="-165146.316">6156 6826 0,'0'0'0,"0"-17"15,0-1 1,-18 36 15,-35 35-15,18 35 0,35 0-1,0-35 1,0-18-16,53 18 15,18-35 1,17-54 0,-35-34-1,-36-71 1,-70 53 0,-17 17-1,17 71 16,18 0-31,17 18 16</inkml:trace>
  <inkml:trace contextRef="#ctx0" brushRef="#br0" timeOffset="-164714.343">6562 7003 0,'17'0'0,"-34"0"0,34 17 15,1 19 1,-18-19-16,-18 36 16,1-18-1,-1-17 1,18-71 15,35-35-15,-17-53-1,0 88 1,17-88 0,0 70-1,18 54 1,35 52 0,-17 18-1,-1 35 1,-34-17-1,-36-1 1,0 1 0,-18-1-1,-17-52 1,17-18 0</inkml:trace>
  <inkml:trace contextRef="#ctx0" brushRef="#br0" timeOffset="-164530.977">6667 6932 0,'-17'-18'0,"34"36"0,-69-36 16,34 1 0,36-1-1,-1 18-15,18 0 0,36-17 16,35-1-1,-18-17 1</inkml:trace>
  <inkml:trace contextRef="#ctx0" brushRef="#br0" timeOffset="-163931.749">7144 6862 0,'17'35'16,"-34"-70"-16,34 87 15,-17-16-15,0 34 16,0-17-1,0-18 1,0-52 31,0-71-31,0-18-1,18-18 1,17 36-1,1 70 1,-1 71 0,-18-35-16,19 35 15,-1 18 1,-17-19 0,-1-34-1,19-53 1,-19-36-1,19-17 17,16-18-17,-34 36 1,0 52 0,-18 36-1,17 70 1,1 0-1,-18 18 1,0-18 0,0 18-1,-35 0 1,17-53 0,0-71-1,18-17 1</inkml:trace>
  <inkml:trace contextRef="#ctx0" brushRef="#br0" timeOffset="-163715.986">7990 6932 0,'0'0'0,"-17"0"15,-1 18 1,36-1 15,52-17-15,19 0-1,16-17 1,-34-36 0</inkml:trace>
  <inkml:trace contextRef="#ctx0" brushRef="#br0" timeOffset="-163348.556">8872 6579 0,'0'0'0,"-35"0"31,17 0-15,1 18 0,17 0-1,-18 17 1,1 35 0,17-52-16,0 35 15,-18 88 1,18-53-1,0-35 1,0-18 0,0-52-1,18-18 1</inkml:trace>
  <inkml:trace contextRef="#ctx0" brushRef="#br0" timeOffset="-162933.582">9049 6756 0,'0'0'16,"0"-53"-1,0 35 1,0 0-16,17-34 16,36 16-1,0 36 1,18 36-1,-36 16 1,-17 19 0,-54 53 15,-17-54-15,-35-17-1,18-18 1,52-17-1,36-18 17,52 0-17,36-18 1,35 1 0,-35-19-1,-71 19-15,-17-1 16</inkml:trace>
  <inkml:trace contextRef="#ctx0" brushRef="#br0" timeOffset="-162517.563">9772 6615 0,'0'0'0,"18"0"16,-18-18 0,0 0-1,0 36 17,-18 52-17,0 19 1,-17 34-1,0 18 1,17 18 0,0-18-1,18-106-15,-35 36 16,0-53 15,0-18-15,35-53-1,17-71 1,1 71-16</inkml:trace>
  <inkml:trace contextRef="#ctx0" brushRef="#br0" timeOffset="-162334.894">9719 6650 0,'0'0'0,"35"-35"16,36 17 0,-18 18-1,35 0 1,-35 18 0</inkml:trace>
  <inkml:trace contextRef="#ctx0" brushRef="#br0" timeOffset="-162202.141">10125 6773 0,'0'18'15,"0"-36"-15,-18 54 0,-35-1 16,-35 35 0,0-34-1,-18-1 1,71-35 0</inkml:trace>
  <inkml:trace contextRef="#ctx0" brushRef="#br0" timeOffset="-161502.103">10248 6756 0,'0'0'0,"0"17"16,0 1-1,-17 0 1,-19 35 0,-17 17-1,36-17 1,17-18-1,0-17 1,0-36 0,35-35-1,18-52 1,-18-19 0,18 18 15,-18 53-16,-17 71 1,0 0-16,-1 34 16,19 1-1,-1-17 1,0-19 0,18-34-1,0-36 1,35-88-1,-53 52 1,-35 72 0,0 52-1,0 53 1,0 71 0,0-71 15,0 18-16,0-35 1,-35-36 0,-35-53-16</inkml:trace>
  <inkml:trace contextRef="#ctx0" brushRef="#br0" timeOffset="-161068.316">10001 6597 0,'0'0'0,"36"0"15,-1 0 1,-18 18 0,1 17-1,-18 18 1,-35 0 0,-18-36-1</inkml:trace>
  <inkml:trace contextRef="#ctx0" brushRef="#br0" timeOffset="-160137.127">11606 6703 0,'0'0'0,"-17"0"0,-19 0 16,-16 0 0,69 0 62,1 0-78,17 0 15,71 0 1,70 0 0,1 0-1,-54 0 1,-105 0-16,35 0 16,-71 0 30,0-36-30,18 1 0</inkml:trace>
  <inkml:trace contextRef="#ctx0" brushRef="#br0" timeOffset="-159539.409">11994 6332 0,'0'0'16,"36"0"-1,-19 0 16,-17 18-31,36 0 16,17 35 0,-1-1-1,19 19 1,-18-18 0,0 0-1,-36-53-15,1 17 16,-18-34 62,0 34-16,0 1-46,-35 35 0,-18 18-1,18-54-15,-54 1 16,-16 88 0,34-53-1,18-36 1,36-17-1</inkml:trace>
  <inkml:trace contextRef="#ctx0" brushRef="#br0" timeOffset="-158474.281">12718 6544 0,'0'0'0,"17"-18"0,1 18 15,-18 36 1,0 17-1,0 35 1,0 0 15,-18-17-15,18-54 0,-17-17-1,17-70 1,17-36-1,19-71 1,16 19 0,-16 87-1,17 71 1,0 53 0,17 53-1,1-71 1,-1 0-1,1-52 1,-18-36 15,0-71-15,-18-17 0,-17 35-1,-18 36 1,0 87 15,0 19-31,0 52 16,0 35-1,0 36 1,0-18 0,-18-17-1,0-36 1,18-17-1,0-54 1,18-52 31,35-18-47</inkml:trace>
  <inkml:trace contextRef="#ctx0" brushRef="#br0" timeOffset="-158107.78">13670 6562 0,'-18'17'47,"18"1"-32,0 0-15,-17 52 16,17 1-1,0-18 1,0-36 0,17 1-16,54-18 31,0-53-15,-36-53-1,-17-17 1,-36 34-1,-17 54 1,-36 53 0,18 17-1,53 0 1</inkml:trace>
  <inkml:trace contextRef="#ctx0" brushRef="#br0" timeOffset="-157758.378">14111 6809 0,'0'0'0,"0"17"0,0 1 16,0-36 31,0-17-32,35-36 1,18-52-1,35 17 1,18 53 0,18 53-1,-36 88 1,-53 53 0,-35-35-1,-35-35 1,0-36-1,-1-35 1,36-17 0</inkml:trace>
  <inkml:trace contextRef="#ctx0" brushRef="#br0" timeOffset="-157541.918">14993 6685 0,'-18'0'0,"36"0"47,0 0-31,35 0 0,17 0-1,36-35 1,-35 0-1</inkml:trace>
  <inkml:trace contextRef="#ctx0" brushRef="#br0" timeOffset="-156975.111">16016 6156 0,'0'0'15,"18"-18"-15,17-17 16,-17-18-1,17 18 1,0 0 0,-35 17-1,-17 0 17,-54 18-32,-52 53 31,52 18-16,71 52 1,35 18 0,53 18-1,1-18 1,-89-53 0,-36-52-1,-17-19 1,-70-17-1,-18-17 1,53-19 0,52 1-1,160-18 1</inkml:trace>
  <inkml:trace contextRef="#ctx0" brushRef="#br0" timeOffset="-156527.781">16457 6597 0,'0'0'15,"18"0"-15,35-35 16,-53-1 0,0 1-1,-53 17 1,-18 18-1,1 18 1,17 35 0,17 18-1,89-19 1,0-52 0,0 0 15,0-52-16,-18-1 1,-17 17 0,-18 54-1,0 17 1,-18 36 0,36-18-1,17-18 1,1-17-1,-1-36 1</inkml:trace>
  <inkml:trace contextRef="#ctx0" brushRef="#br0" timeOffset="-156143.723">16792 5962 0,'0'0'0,"0"-18"16,18-17 0,-18 17-1,0 36 1,0 53 0,17 52-1,-17 1 1,0-1-1,-35 0 1,-18 19 0,53-72-1,0-17 1,36-35 0,34-36 15,54-53-16,-36-34 1</inkml:trace>
  <inkml:trace contextRef="#ctx0" brushRef="#br0" timeOffset="-156011.522">16792 6315 0,'-17'0'31,"34"0"-31,-17 0 0,53 0 15,71-36 1,-36 19 0</inkml:trace>
  <inkml:trace contextRef="#ctx0" brushRef="#br0" timeOffset="-150785.995">741 8096 0,'0'0'0,"-18"0"15,18 18 1,-17 0 15,34-18 0,1 0-31,17-18 16,0-17 0,18-18-1,-35-36 1,-18 37-1,0 34-15,-53 0 16,-53 54 0,-17 34-1,52 1 1,71-1 0,71 18 15,35-70-16,-1-18 1,-34 0 0,-53 18-1,-36-1 1,-70 1 0,-71 70-1,71 0 1,17-17-1,54 17 1,52 0 0,35-17-1,19-53 1,-19-18 0,-17-36 15,0-34-16,-18-36-15</inkml:trace>
  <inkml:trace contextRef="#ctx0" brushRef="#br0" timeOffset="-150386.92">1147 7990 0,'0'-17'0,"0"34"0,17-70 16,-17 36-16,0-18 16,18 17-1,-18 36 32,0-1-31,0 36-1,-18-18-15,1 54 16,17-19 0,-18 54-1,18-19 1,0 19 0,0-106-16,0 34 15,0 19 1,18-53-1,17-54 1,-18 19-16</inkml:trace>
  <inkml:trace contextRef="#ctx0" brushRef="#br0" timeOffset="-150186.792">1376 8326 0,'0'-18'15,"0"36"-15,0-54 31,0 54-15,0 17 0,0-17-16,0 35 15,17 17 1,-17 1 0,0-106 15</inkml:trace>
  <inkml:trace contextRef="#ctx0" brushRef="#br0" timeOffset="-150037.282">1358 12435 0,'0'0'0,"0"18"31,0 0-15,0-1-16,0-246 15</inkml:trace>
  <inkml:trace contextRef="#ctx0" brushRef="#br0" timeOffset="-149697.291">1905 8184 0,'18'-35'16,"-18"18"-1,17-1 1,-17 0 15,-17 18 32,-1 0-48</inkml:trace>
  <inkml:trace contextRef="#ctx0" brushRef="#br0" timeOffset="-149112.683">1323 8061 0,'18'18'16,"-18"-1"15,17-17 1,-17-17-32,0-1 15,0 0 16,-17 18 1</inkml:trace>
  <inkml:trace contextRef="#ctx0" brushRef="#br0" timeOffset="-148039.896">1923 8167 0,'-18'0'47,"18"-18"-31,-18 18-1,-17 0 1,0-17 0,17 17-1,-35 0 1,0 0 0,-17 35-1,34 0 1,1 0-1,35 18 1,18 0 15,17-18-15,-17-17-16,-1 0 16,36-18-1,0-18 1,-17-17-1,16-18 1,1 0 0,-35 0-1,0 18 1,-18 52 46,0 1-62,0 53 16,0 17 15,17 71-31,-17-36 32,53 71-17,-35-53 1,-18-88-1,-53 18 1,35-71-16,-70 0 16,18-36-1,34-34 1,36-71 0,36-18-1,87-53 1,-35 89-1</inkml:trace>
  <inkml:trace contextRef="#ctx0" brushRef="#br0" timeOffset="-147741.127">2275 8202 0,'0'18'62,"0"-1"-62,0 1 16,0 35-16,0 17 15,0-17 1,0-17 0,-17-54-1</inkml:trace>
  <inkml:trace contextRef="#ctx0" brushRef="#br0" timeOffset="-147587.364">2258 8008 0,'0'0'0,"0"-53"16,-18 18 0,0 35 15</inkml:trace>
  <inkml:trace contextRef="#ctx0" brushRef="#br0" timeOffset="-146975.088">2522 7885 0,'0'-18'15,"0"36"48,18-18-63,-18 17 0,0 18 16,0-17-16,18 35 15,17 106 1,-17 0-1,-1-18 1,1-36 0,-1-34 15,-17-53-15,0-36-1,0-53 1,0-52-1,0 0 1,36 52 0,17 36-1,52 88 1,-52 0 0,-17 35-1,-36-18 1,-36 18-1,-34-17 1,-36-18 0,35-53-1,36-18 17</inkml:trace>
  <inkml:trace contextRef="#ctx0" brushRef="#br0" timeOffset="-146726.744">3052 8414 0,'0'17'47,"0"1"-31,0 0-16,0-1 15,0 1-15,0 35 16,0-36 0,0 1 15,0-36-31</inkml:trace>
  <inkml:trace contextRef="#ctx0" brushRef="#br0" timeOffset="-146560.897">3069 8114 0,'0'0'0,"0"-53"15,0 18 1,0 17 0</inkml:trace>
  <inkml:trace contextRef="#ctx0" brushRef="#br0" timeOffset="-146177.065">3281 7955 0,'0'0'0,"-18"0"15,18-18 1,0 36 31,0 0-32,0-1-15,18 1 0,-1 53 16,19 34 0,-1 37-1,-17-19 17,-1-17-32,-17-53 31,18-53-31</inkml:trace>
  <inkml:trace contextRef="#ctx0" brushRef="#br0" timeOffset="-145943.384">3739 8290 0,'0'18'46,"0"17"-30,18 18 0,-18 18-1,0-36 1,-18-35 0,1 0-16,-1 0 15</inkml:trace>
  <inkml:trace contextRef="#ctx0" brushRef="#br0" timeOffset="-145790.667">3739 8061 0,'0'-18'15,"0"36"-15,0-89 16,0 36 0,0 53 30</inkml:trace>
  <inkml:trace contextRef="#ctx0" brushRef="#br0" timeOffset="-145461.435">4216 7955 0,'0'0'0,"0"-35"16,0 17 0,0 1-1,0 69 17,17 1-17,-17 36 1,0 34-1,0 18 1,0-35 0,0-18-1,18-35 1,-18-71 0</inkml:trace>
  <inkml:trace contextRef="#ctx0" brushRef="#br0" timeOffset="-145261.922">4198 8220 0,'18'0'16,"-18"-18"-1,17 0 1,54 1-1,-1-1 1,-52 1-16</inkml:trace>
  <inkml:trace contextRef="#ctx0" brushRef="#br0" timeOffset="-144694.915">4516 8132 0,'17'17'0,"-17"1"15,0-1 1,0 1 0,18 35-1,-1 18 1,19-19 0,-1-52-1,36-17 1,-54-1-16,36-17 15,35-89 1,-52 54 0,-19 35-1,-17 17 1,-35 36 0,-18 52-1,18 1 16,17 123-15,18 0 0,0-18-1,-247 142 79,247-336-94,0 0 0,0 1 16,0-89-1,0-35 1,35-18 0,71 18-1</inkml:trace>
  <inkml:trace contextRef="#ctx0" brushRef="#br0" timeOffset="-144313.447">5521 8149 0,'0'0'0,"0"18"32,0-1-17,0 1 1,0 0 0,18-18 30,-18-18-30,0-17 0,0 17-1,0 1 1,-18 17 0,18 17-1,0 1-15</inkml:trace>
  <inkml:trace contextRef="#ctx0" brushRef="#br0" timeOffset="-144028.832">5609 8502 0,'-17'18'16,"17"-1"-1,-18-17-15,0 35 16,1-17-1,34-36 32,1 1-31,0-1-16,-18-17 16,0 0-1,-18 35 1,-35 0-1,18 17 1</inkml:trace>
  <inkml:trace contextRef="#ctx0" brushRef="#br0" timeOffset="-135926.736">6279 8132 0,'0'0'16,"-17"-36"0,-1 36 31,18 18-32,0 0-15,0 70 16,-17 35-1,-36 1 1,35-1 0,18-52-1,0-54-15,0 1 16,-18-18 15,18-53-15,36-53-1</inkml:trace>
  <inkml:trace contextRef="#ctx0" brushRef="#br0" timeOffset="-135693.113">6262 8096 0,'0'0'0,"0"-17"15,35 17 1,-17 0-1,17 0-15,53 17 16,18 19 0,-18-1-1,0 0 1,-17-35 15,-53 0-31</inkml:trace>
  <inkml:trace contextRef="#ctx0" brushRef="#br0" timeOffset="-135244.534">6879 8149 0,'0'0'0,"0"-17"16,-17 17 15,-1 35-15,-35 0-1,18-17 1,17-18-16,-35 17 15,18-17 1,35-53 0,17-52-1,54 16 1,17 19 0,-17 87 15,-1 36-16,-34 18 1,-19 17 0,-17 18-1,-17-18 1,-19 89 0,36-72-1,-17-34 1,17-53-1,17-36 1,54-35 0,-53 18-1</inkml:trace>
  <inkml:trace contextRef="#ctx0" brushRef="#br0" timeOffset="-134724.299">7461 8361 0,'0'0'0,"0"-18"0,0-17 31,0 17-31,0 1 16,0-1-1,-35 18 1,-18 0 0,-18 18-1,1 52 1,70-17 0,0 71 15,53-72-16,17-34 1,-17-53 0,-17-53-1,-19-18 1,1 53 0,-18 71 15,0 52-16,0 36 1,0-18 0,0-70-16,35 52 15,-17-52 1</inkml:trace>
  <inkml:trace contextRef="#ctx0" brushRef="#br0" timeOffset="-134361.758">7849 8572 0,'-35'0'31,"0"0"-15,17-17 0,18-1-1,-18-17 1,18-53-1,0 52-15,0-16 16,71-37 0,35 89-1,17 18 1,-17 53 0,-53 17-1,-53 0 16,0 0-15,-18-53 0,18-17-1,0-36 1</inkml:trace>
  <inkml:trace contextRef="#ctx0" brushRef="#br0" timeOffset="-133862.566">8414 8326 0,'17'17'47,"-17"36"-47,0 18 31,0 17-15,0-18-1,36-34 1,17-36 0,52-18-1,1-70 1,-18-36-1,-35 19 1,-35 69-16,-18-17 16,-18 71 15,1 70-15,17 0-1,-18-52 1,18 17-1,0 17-15,18-17 32,17-35-17,18-18-15</inkml:trace>
  <inkml:trace contextRef="#ctx0" brushRef="#br0" timeOffset="-133364.532">9296 8378 0,'0'0'0,"0"-17"16,0-1-16,0 1 16,0-1-1,-18 0 1,-17 18 15,-36 0-15,18 71-1,18 17 1,53 0 0,35 0-1,-18-52 1,0-36-1,-17-71 1,-18-35 0,0 0-1,0 89 1,17 52 0,-17 36-1,36 17 1,-1 0-1,0-35 17,1-53-17</inkml:trace>
  <inkml:trace contextRef="#ctx0" brushRef="#br0" timeOffset="-133031.077">9737 7973 0,'0'0'0,"-18"-36"16,0 36 31,1 0-32,17 36-15,0 34 16,17 36 15,-17 35-15,18 0 0,-18-88-16,0 18 15,0 52 1,0-87-1</inkml:trace>
  <inkml:trace contextRef="#ctx0" brushRef="#br0" timeOffset="-132515.274">10301 8114 0,'0'0'0,"0"-18"0,0 1 16,18-1-16,-18 36 62,0 17-62,0-17 16,0-1-16,0 89 15,0 35 1,-18-123 0</inkml:trace>
  <inkml:trace contextRef="#ctx0" brushRef="#br0" timeOffset="-132429.96">10266 8731 0,'0'0'16,"0"-17"0,0-1-1,0-88 1</inkml:trace>
  <inkml:trace contextRef="#ctx0" brushRef="#br0" timeOffset="-132214.98">10142 8114 0,'0'0'0,"-35"-18"15,17-17 1,36-18-1,70 35 1,18 1 0,0-1-1,-18 18 1,-53-18 0</inkml:trace>
  <inkml:trace contextRef="#ctx0" brushRef="#br0" timeOffset="-131731.738">10636 8396 0,'0'0'0,"-35"35"31,35-17-15,18-36 31,-1 1-47,1-1 16,17-52-1,-17 52-15,-1-53 16,1 36-1,-18 17 1,-18 18 0,-17 53 15,0 18-15,17 17-1,36 53 1,35-53-1,17-35 1,1-35 0,17-36-1</inkml:trace>
  <inkml:trace contextRef="#ctx0" brushRef="#br0" timeOffset="-131400.731">11342 8361 0,'0'-53'15,"0"106"-15,0-124 0,0 54 16,-18-36 0,1 53 15,-1 0-15,-35 0-1,18 53 1,17 17-1,36 1 1,17 17 0,-17 0-1,-18-53 1,-36 1 0,-34-1-1,-18-35 1,-18 0-1,88-18 1</inkml:trace>
  <inkml:trace contextRef="#ctx0" brushRef="#br0" timeOffset="-131034.561">11536 7973 0,'0'0'16,"17"-36"0,1 19-1,0 17 1,-18 35 0,17 0-1,-17-17-15,0 70 16,0 0-1,0 1 1,0 16 0,18 1-1,35-18 17,-18-52-17,0-36 1,1-53-1,-19 35-15</inkml:trace>
  <inkml:trace contextRef="#ctx0" brushRef="#br0" timeOffset="-130866.861">11589 8273 0,'-18'-18'0,"36"36"0,-71-36 15,35 18 1,18-18-1,53 18 1,53-17 0,-36-1-1</inkml:trace>
  <inkml:trace contextRef="#ctx0" brushRef="#br0" timeOffset="-130700.965">11959 8202 0,'18'18'16,"-18"-1"-1,0 19 1,0 17 0,-18-177-16,18 300 15,0-123 1,-17-17 0,-1-36-16,0 0 15</inkml:trace>
  <inkml:trace contextRef="#ctx0" brushRef="#br0" timeOffset="-130534.638">11959 8026 0,'0'0'0,"0"-71"32,0 53-32,0 1 15,-17 17 1,17 17-1,0 1-15</inkml:trace>
  <inkml:trace contextRef="#ctx0" brushRef="#br0" timeOffset="-130152.678">12153 8414 0,'0'0'16,"0"17"-16,0 1 15,18-18 1,-18-18 0,0-70-1,-35 18 1,17-19 0,53 37 15,36 16-16,-1 36 1,18 36 0,1 34-1,-54 18 1,-35 0 0,-18-17-1,18-36 1,-17-35-1</inkml:trace>
  <inkml:trace contextRef="#ctx0" brushRef="#br0" timeOffset="-129536.7">12735 8167 0,'0'-18'0,"0"36"0,0-53 31,-17 35-15,-19 35 0,1 18-1,35 17 1,0-17 0,18-35-16,17-18 15,36-18 1,-19-52-1,-16-1 1,-19 1 0,-17 34-1,-17 54 17,-19 17-17,19 36 1,-1 35 15,1-54-31,17 72 16,0 105-1,0-52 1,0-19 0,0-34-1,-53-54 1,-18-34-1,36-36 1,0-53 0,17-18-1,18-52 1,35-54 15,53 1-31,36 35 31,-36 53-31</inkml:trace>
  <inkml:trace contextRef="#ctx0" brushRef="#br0" timeOffset="-129199.686">13652 8255 0,'0'18'31,"0"-1"-15,0 19 0,-17-19-16,-1 54 15,-17 52 1,17-52 0,-17-18-1</inkml:trace>
  <inkml:trace contextRef="#ctx0" brushRef="#br0" timeOffset="-128537.921">14429 7990 0,'0'0'0,"17"-35"15,1 17 1,-18 36 46,0 0-62,0 17 16,-18 53 0,18-52-16,-17 69 15,-1 36 1,0-35-1,1-18 1,-19-52 0,-17-19-1,-17-17 1,-1-17 0,1-36-1,52-35 1,18 35-1</inkml:trace>
  <inkml:trace contextRef="#ctx0" brushRef="#br0" timeOffset="-128337.886">14093 8043 0,'0'-17'0,"0"34"0,-17-34 0,17-1 16,0-35-1,53 0 1,123 0 0,-52 36-1,-36 17 1,-35-18 0</inkml:trace>
  <inkml:trace contextRef="#ctx0" brushRef="#br0" timeOffset="-127787.748">14887 8237 0,'18'-17'32,"-18"-1"-17,0 0 1,-18 18 0,1 0-16,-19 0 15,19 18-15,-54 17 16,18 18-1,71 18 17,35-18-17,17-36 1,1-52 0,-18-35-1,-36-1 1,-17 18-1,0 35 1,0 36 0,0 35-1,18 35 1,17-17 0,18-1-1,0-52 1,-35-36-1</inkml:trace>
  <inkml:trace contextRef="#ctx0" brushRef="#br0" timeOffset="-127455.816">15293 8220 0,'0'0'16,"-18"-36"-1,1 19 1,17 34-1,35 19 1,-17 34 0,-1 1-1,1-1 1,-1-34 0,36-36-1,18-53 1,-36-35-1,18-1 1,-35 19 15,-18 17-15,0 35 0,17 18-1</inkml:trace>
  <inkml:trace contextRef="#ctx0" brushRef="#br0" timeOffset="-126973.462">15981 8132 0,'0'0'15,"0"-18"-15,17 0 16,-17 1-1,-52 17 32,34 0-47,-53 0 16,-17 53 0,18 17-1,70 18 1,35 0-1,35-52 1,54-72 0,-54-52-1,1 0 1,-36 35 0,-17 36-1,-36 34 1,1 54-1,17-1 1,53-17 15,-1-18-15,-16-35-16</inkml:trace>
  <inkml:trace contextRef="#ctx0" brushRef="#br0" timeOffset="-125395.059">10372 8431 0,'0'-17'63,"0"-1"-16,-18 18-32,0 0 95,18 18-17,-17-1-93,17 1 16,-18 0 0,18 17-1,0-17 1,0 17-1,0 0 1,0 0 0,-18-35-16,18 36 15,0-19 32,0-34 0,0-1-31</inkml:trace>
  <inkml:trace contextRef="#ctx0" brushRef="#br0" timeOffset="-120949.638">17163 7620 0,'0'0'0,"17"0"0,1 0 31,0-18-15,-36 18 46,0 0-62,-17 0 16,-53 53-1,53-35 1,-36 70 0,0 36-1,54 34 1,17 1-1,17-35 1,72 105 0,-1-123-1,0-71 1,0-35 0,-53-18-16</inkml:trace>
  <inkml:trace contextRef="#ctx0" brushRef="#br0" timeOffset="-114477.109">17498 7867 0,'0'-18'31,"0"1"0,-18 17-15,0 0 0,1 0-1,-1 17-15,-70 19 16,35 34 15,35-35-31,-17 18 16,35 36-1,18 34 1,52-70 0,36-35-1,0-18 1,-35-53 0,-18-36-1,-36-34 1,-70 35-1,-35 17 1,17 71 0,19 0-1,34 18 1</inkml:trace>
  <inkml:trace contextRef="#ctx0" brushRef="#br0" timeOffset="-113977.858">17974 7937 0,'0'0'0,"0"-17"16,0-1-1,-18 18 32,1 0-31,-19 18-16,-34 35 16,35 0-1,17 35 16,36-18-15,-1-52-16,36 35 16,35-18-1,1-35 1,-1-53 0,-35-17-1,-53-18 1,-36-18-1,-17 0 1,-17 88 0,-1 18-1,36 18 1</inkml:trace>
  <inkml:trace contextRef="#ctx0" brushRef="#br0" timeOffset="-113627.29">18327 7885 0,'0'-18'15,"0"0"1,0 36 15,0 0-15,0 17-16,0 35 15,0 36 1,0 0 0,-18 0-1,18-36 16,0-52-15,0-53 0,0 17-16</inkml:trace>
  <inkml:trace contextRef="#ctx0" brushRef="#br0" timeOffset="-113345.282">18327 7849 0,'0'0'0,"0"-53"16,0 36-16,17-1 15,19 18 1,-1 18 0,18 17-1,0 53 16,-71-17-15,-35-18 0,-17-18-1,17-17 1,35-18 0</inkml:trace>
  <inkml:trace contextRef="#ctx0" brushRef="#br0" timeOffset="-112880.374">18856 7902 0,'0'0'0,"18"-17"0,-18-19 47,17 19-31,-34-1 15,-19 18-15,-34 0-1,-18 35 1,70 18-1,36 0 1,17-18-16,18 18 16,88 36-1,-71-19 1,-70-35 0,-17 1-1,-89-19 1,-18-17-1,-17-17 17,124-19-32</inkml:trace>
  <inkml:trace contextRef="#ctx0" brushRef="#br0" timeOffset="-112413.801">18768 7461 0,'0'0'0,"0"-35"16,35-18-1,-17 18 1,-1 35-1,36 53 1,53 70 0,35 54-1,18 17 1,-106 17 0,-159 36-1,-194-18 1,-88-52-1</inkml:trace>
  <inkml:trace contextRef="#ctx0" brushRef="#br0" timeOffset="-100348.484">758 9631 0,'18'-18'16,"-18"1"-1,-18 17 63,18 17-78,0 18 16,-35 54 0,0 52-1,-18 0 1,18-35 0,17-36-1,0-17 1,18-70 15,0-1-15,0-17-16,18-18 15,-18-35 1</inkml:trace>
  <inkml:trace contextRef="#ctx0" brushRef="#br0" timeOffset="-99934.18">617 9666 0,'0'0'0,"0"-53"16,36 0-1,17 0 1,35 18-1,18 35 1,-1 35 0,-16 18-1,16 71 17,-87-1-17,-36 1 1,-52-18-1,-54-1 1,19-52 0,16-17-1,-34-19 1,70-34 0,35-19-1,18 19-15</inkml:trace>
  <inkml:trace contextRef="#ctx0" brushRef="#br0" timeOffset="-99417.773">1464 9807 0,'0'0'16,"0"-17"-16,-18-1 16,1 18-1,-1 0 1,18 35 0,0-17-16,0 52 15,18 19 1,17-19-1,18-35 1,0-35 0,0-35-1,0-53 1,-18-36 15,-35 36-15,0 53-1,-53 35 1,18 35 0,17 36-1,18 35 1,18 0 0,17-18-1,0-35 1,-17-53-1</inkml:trace>
  <inkml:trace contextRef="#ctx0" brushRef="#br0" timeOffset="-99085.297">1905 9842 0,'0'0'0,"0"-17"15,0-1 1,18 18-1,35 35 1,-1 71 0,-52-35-1,0-1 1,-17-17 0,-1-53-1,18-17 1,18-54-1,35-35 1,0-17 0,-36 70-1,1 35 1,0 18 0</inkml:trace>
  <inkml:trace contextRef="#ctx0" brushRef="#br0" timeOffset="-98585.07">2540 9790 0,'0'0'0,"18"-36"15,-18 19 1,0-19 0,-18 36 15,0 0-31,1 0 0,-36 53 31,-18 18-15,54 35-1,34-18 1,36-35 0,18-36-1,-18-69 1,-18-19 0,-35 0-1,0 18 1,0 89 15,0-1-31,0 36 16,35 17-1,-17-53 1,-1-17 0</inkml:trace>
  <inkml:trace contextRef="#ctx0" brushRef="#br0" timeOffset="-98202.417">2805 9419 0,'0'-17'0,"0"34"0,0-17 47,17 35-31,-17 54-1,0-19 1,0-35-16,18 89 31,-1-1-31,1-17 31,0-18-15,-18-17 0,17-36-1,19-52 17,-36-54-17</inkml:trace>
  <inkml:trace contextRef="#ctx0" brushRef="#br0" timeOffset="-97986.256">2857 9913 0,'0'0'16,"-17"-18"-16,-1 18 31,36 0-16,17-17 1,53 17 0,-35-36-1,-17 19-15</inkml:trace>
  <inkml:trace contextRef="#ctx0" brushRef="#br0" timeOffset="-97820.31">3122 9807 0,'0'18'0,"18"-1"15,17 36 1,-35 0 0,18 0-1,-18-17 1,-18-19 0</inkml:trace>
  <inkml:trace contextRef="#ctx0" brushRef="#br0" timeOffset="-97654.049">3210 9578 0,'0'0'0,"0"-53"16,-53 0 0,36 35-1,-1 18 1,0 18-1</inkml:trace>
  <inkml:trace contextRef="#ctx0" brushRef="#br0" timeOffset="-97270.685">3634 9825 0,'0'-18'0,"0"1"16,0-1 0,-18 18-1,-17 0 1,17 35 0,0 36-1,36 17 1,53 0-1,-36-70-15,18 17 16,35-17 0,-53-71-1,-35-53 1,-53-35 0,0 17-1,1 71 1,16 71 15</inkml:trace>
  <inkml:trace contextRef="#ctx0" brushRef="#br0" timeOffset="-96937.758">4110 10089 0,'0'0'16,"35"0"-1,-17-17 1,-18-36 0,0-35-1,-36-36 1,36-17 0,36 71-1,52 70 1,35 88 15,-17 18-15,-70-1-1,-36 37 1,-18-72 0,0-35-1,1-35 1</inkml:trace>
  <inkml:trace contextRef="#ctx0" brushRef="#br0" timeOffset="-96621.419">4957 9737 0,'-18'0'31,"0"0"-15,18 17-1,0-34 1,0-1 0,0 0-1,0-17 1,0 17-16,0 1 15,-17 17 1,-1 35 0,18 0-1</inkml:trace>
  <inkml:trace contextRef="#ctx0" brushRef="#br0" timeOffset="-96388.609">4939 10001 0,'0'18'15,"0"-36"-15,18 36 16,17 0 0,-18-18-1,1-18 1,-18-17 0,-18 35-1,-17 0 1,-35 17-1,17-17 1</inkml:trace>
  <inkml:trace contextRef="#ctx0" brushRef="#br0" timeOffset="-94808.702">5927 9402 0,'0'0'0,"0"-18"15,0 0 1,-18 18 0,18 18 15,-18-18-15,18 88-1,0 18 1,0 0-1,0-71-15,-17 124 16,-1-36 0,18-35-1,18-35 1,35-53 0,52-35-1,37-35 1</inkml:trace>
  <inkml:trace contextRef="#ctx0" brushRef="#br0" timeOffset="-94357.88">6509 9754 0,'0'0'15,"0"-17"1,-36-19-1,-16 1 1,-19 35 0,0 18-1,1 52 1,-1 36 0,71-18-1,36-35 1,52-35-1,0-36 1,-17-52 15,-36-19-31,-35 54 32,0 18-17,0 52 1,0 18-1,0 17 1,53-17 0,53 0-1,-18-70 1</inkml:trace>
  <inkml:trace contextRef="#ctx0" brushRef="#br0" timeOffset="-94026.86">6967 9754 0,'0'0'16,"0"-53"-16,0 18 16,0-18-1,-35 53 17,0 0-17,0 53 1,35 53-1,52-18 1,19 0 0,-18-35-1,-53 0 1,0-18 0,-71 1-1,-70-1 1,88-35-1,36 0 1</inkml:trace>
  <inkml:trace contextRef="#ctx0" brushRef="#br0" timeOffset="-93643.976">7161 9296 0,'0'0'0,"18"0"15,0 0 1,-18 17 0,0 36-1,0 35 1,17 36-1,-17 52 1,0-35 0,0-52-1,18-19 1,0-35 15,34-35-15,1-35-1,-17-53 1,-19 35-16</inkml:trace>
  <inkml:trace contextRef="#ctx0" brushRef="#br0" timeOffset="-93494.432">7214 9701 0,'0'0'0,"-53"0"15,36 0-15,-1-17 16,53-19-1,54 1 1,-1 0 0,-53 17-16</inkml:trace>
  <inkml:trace contextRef="#ctx0" brushRef="#br0" timeOffset="-92878.68">8079 9349 0,'0'0'0,"0"-18"0,-18 18 16,0-18-1,18 54 17,0 17-17,18 52 1,17 36 0,18 18-1,0-18 16,-18-52-15,-35-37 0,0-34-16,-17-18 15,-19 0 1,1-70 0,35-54-1,35 18 1,71 36-1,18 70 1,-18 53 0,-18 17-1,-53 18 1,-35-17 0,-53-18-1,-53 0 16,18-36-15,35-34 0,53-36-1</inkml:trace>
  <inkml:trace contextRef="#ctx0" brushRef="#br0" timeOffset="-92377.789">8978 9737 0,'0'0'16,"0"-36"-16,0 19 0,0-1 15,0 0 1,-17 18-1,-19 0 1,-34 18 0,-1 53-1,36-54-15,-18 89 16,53-18 0,53-35-1,35-35 1,-17-53-1,-18-54 1,-18-16 0,-35 34-1,-18 71 1,-17 53 0,35 17-1,0 19 16,53-19-15,17-17 0,-34-53-1</inkml:trace>
  <inkml:trace contextRef="#ctx0" brushRef="#br0" timeOffset="-91996.972">9225 9296 0,'0'0'0,"0"17"47,0 1-47,0 0 16,0 17-16,0 35 31,-18 54-15,1 17-1,17-18 1,17-17 0,19-17-1,-1-54 1,0-18-1,1-34 1,-19 17-16,19-53 16,-19-18-16</inkml:trace>
  <inkml:trace contextRef="#ctx0" brushRef="#br0" timeOffset="-91846.973">9190 9737 0,'0'0'15,"-35"-18"-15,87 18 47,19-18-31,-18 18-16</inkml:trace>
  <inkml:trace contextRef="#ctx0" brushRef="#br0" timeOffset="-91514.046">9666 9772 0,'0'0'0,"0"-53"31,0 35-31,-18 18 15,1 0 17,-18 36-17,17-19-15,-17 36 16,35 35 0,0 36-1,70-71 1,1-36-1,17-17 1,-53-17-16</inkml:trace>
  <inkml:trace contextRef="#ctx0" brushRef="#br0" timeOffset="-90932.13">10019 9155 0,'0'0'0,"0"17"16,-18 18 0,18 1-1,18 17 1,17 35-1,0 18 1,-17 70 0,-18-70-1,0-18 1,0-35 0,0-18-1,0-52 32,0-36-31,0-35-1,53-36 1,0 54 0,17 70-1,-34 17 1,-19 1-16,36 52 15,-35 36 1,-18 0 0,0-35-1,-18-1 1,1-52 0,-1-18-1,0-35 1</inkml:trace>
  <inkml:trace contextRef="#ctx0" brushRef="#br0" timeOffset="-81461.788">11871 9666 0,'0'0'0,"18"-18"16,-1-17-1,-17 18 1,0-1 0,0 36 15,0-1-16,-17 1-15,-19 52 16,-17 1 0,0-1-1,18-17 1,35-35 0,18-18-1,35-18 16,17-17-15,-17 35 0,-17 18-1,-1 17 1,-35 36 0,17 17-1,-17-18 1,-35-34-1,-35-19 1,-1-17 0,36-17-1,17-107 1,18 89 0</inkml:trace>
  <inkml:trace contextRef="#ctx0" brushRef="#br0" timeOffset="-81296.893">11836 9596 0,'0'-18'0,"0"36"0,0-54 15,17 1 1,36 17 0,18 18-1,17 0 1,-35 0-1</inkml:trace>
  <inkml:trace contextRef="#ctx0" brushRef="#br0" timeOffset="-80881.276">12418 9596 0,'0'0'0,"0"-18"32,-18 18-17,0 18 1,-17 34 0,-18 37-1,0 34 1,53 1-1,36-36 1,34-35 0,1-53-1,-1-71 1,-52 54-16,0-125 16,-18 19-1,-36 35 1,-34 52-1,-1 36 17,54 18-32</inkml:trace>
  <inkml:trace contextRef="#ctx0" brushRef="#br0" timeOffset="-80315.175">13247 9648 0,'0'0'0,"0"-17"16,17-18 0,-17 17-1,-35 18 16,18 0-31,-19 18 16,-17 17 0,36 18-1,52 0 1,18 17 0,35 36-1,-35-53 1,-53 0-1,-18-18 1,-52 0 15,-18-35-15,-18 18 0,88-36-1,18 1-15</inkml:trace>
  <inkml:trace contextRef="#ctx0" brushRef="#br0" timeOffset="-79914.834">13458 9825 0,'18'0'0,"0"0"16,-1-18 0,1 1-16,0-36 15,-18-18 17,0 18-17,-18 18 1,-35 53-1,0 34 1,18 37 0,35-1-1,18 0 1,34-35 0,37-18-1,-54-35-15,53 0 16,-35-35-1</inkml:trace>
  <inkml:trace contextRef="#ctx0" brushRef="#br0" timeOffset="-79498.595">13917 9596 0,'0'0'16,"0"-18"-16,18-17 16,-18 17-1,-18 18 17,0 0-32,-34 18 15,16 17 1,19 18-1,17 17 1,53 1 0,52-1-1,-34 1 17,-53-18-17,-18-18 1,-53 1-1,-18-19 1,36-17-16,0 0 16,-36 0-1</inkml:trace>
  <inkml:trace contextRef="#ctx0" brushRef="#br0" timeOffset="-79050.638">14464 9631 0,'0'0'0,"18"-18"0,-1-17 32,-17 0-17,-17 35 1,-19 0-1,-17 0 1,0 17 0,18 19-1,17 34 1,54 1 0,17 34-1,17 1 1,-70-53-1,0-17 1,-35-19 0,-36 1 15,-70-18-15,35 0-1,71 0 1,35-18-16</inkml:trace>
  <inkml:trace contextRef="#ctx0" brushRef="#br0" timeOffset="-78816.946">14623 9807 0,'0'0'0,"35"0"15,-35 18 1,0 17-1,-18 36 1,-17 17 0,17-35-1,1-36 17,-1-17-17,0-17-15</inkml:trace>
  <inkml:trace contextRef="#ctx0" brushRef="#br0" timeOffset="-78649.787">14693 9507 0,'0'0'0,"0"-35"0,0 0 16,0-18 0,0 18-1,0 52 1,0 1-1,-17 0 1</inkml:trace>
  <inkml:trace contextRef="#ctx0" brushRef="#br0" timeOffset="-78251.461">15099 9684 0,'0'0'0,"0"-18"16,0 0 0,-18 18-1,-17 0 1,-18 18 0,0 53-1,18 17 1,17 0-1,36 0 1,52-52 0,-52-19-16,35-17 15,35-53 17,-35-53-17,-53-35 1,-18 35-1,-34 54 1,34 52 0,18 17-1</inkml:trace>
  <inkml:trace contextRef="#ctx0" brushRef="#br0" timeOffset="-77835.19">15399 9860 0,'17'35'16,"-17"-17"-1,0 0-15,0-1 16,-17 1 0,-19-18 15,19-18-16,17 1-15,0-72 16,17 1 0,36-35-1,36 35 1,34 70 0,53 53-1,-87 53 1,-72 18-1,-17 0 1,-17-18 0,-19-35-1,36-70 17</inkml:trace>
  <inkml:trace contextRef="#ctx0" brushRef="#br0" timeOffset="-77452.753">16140 9543 0,'0'0'0,"17"-18"0,18-17 16,18-1-1,-35 1 1,-36 35 31,1 18-32,-19-1-15,19 19 16,17 34 0,17 18 15,54 1-16,-36-1 1,-17-35 0,-36-36-16,-88 36 15,1-35 1,-107-18 0,71 18-16</inkml:trace>
  <inkml:trace contextRef="#ctx0" brushRef="#br0" timeOffset="-76454.447">11977 10619 0,'0'0'16,"-18"0"-16,-17 0 15,17-18-15,-52 18 16,17-18 0,123 18 15,54 0-16,70 0 1,106-17 0,88 17-1,-247-18-15,106 18 16,106-18 0,52-17-1,107-18 16,-177 18-15,-70 0 0,-54-1-1,-87 1 1,-71 35 0,-18-18-1,-18 18 1,-34 0 171,-1 0-171,1-17-16,-19-1 16,-17-17-1</inkml:trace>
  <inkml:trace contextRef="#ctx0" brushRef="#br0" timeOffset="-22556.243">688 11130 0,'18'0'0,"-18"-18"15,0-17 1,0 0 0,0 17-1,-18 18 63,18 18-62,0 0 0,-35 70-1,17 18 1,0 17 0,1-35-1,17-52-15,0 16 16,0-16-1,17-36 1,19-18 0,17-35-1,-1-17 1,-34 34 0,0 36-1,-18 18 1,17 35 15,36 17-15,0-17-1,18 0 1,-18-35 0,17-18-1,-17-71 1,0-52-1,-53-36 1,0 0 0,-70 36-1,-1 105 1,18 54 0,53 16-1,0-34-15</inkml:trace>
  <inkml:trace contextRef="#ctx0" brushRef="#br0" timeOffset="-22041.24">1376 10989 0,'0'0'0,"-18"-35"16,18 52 31,0 1-47,0 35 16,0-18-16,0 53 15,0 89 1,0-71-1,18-18 1,-18-53 0,0-17 15,0-54-15,17-52-1,19-18 1,-1 54-1,0 34 1,36 36 0,-18 52-1,17 18 1,-34-35 0,-36-18-1,-18 1 1,-17-19-1</inkml:trace>
  <inkml:trace contextRef="#ctx0" brushRef="#br0" timeOffset="-21541.188">2222 11342 0,'0'0'0,"0"-35"15,0 17 1,-17 0 0,-18 18-1,-18 0 1,-18 18-1,18 70 1,0 0 0,71-17 15,35-36-15,0-35-1,17-53 1,-34-35-1,-19 35 1,-17 35 0,-17 36-1,-1 17 1,18 36 0,18-18-1,17-18 1,0-17-1</inkml:trace>
  <inkml:trace contextRef="#ctx0" brushRef="#br0" timeOffset="-21142.28">2575 10989 0,'0'0'0,"0"-35"16,0 17-1,0 36 17,0 52-17,0 1 1,-17-36-16,-1 36 15,18 35 1,0 35 0,-18-53-1,18-18 17,0-34-17,18-19 1,17-34-1,18-36 1,-35 35-16</inkml:trace>
  <inkml:trace contextRef="#ctx0" brushRef="#br0" timeOffset="-20975.392">2522 11342 0,'0'0'15,"18"0"17,0 0-32,35 0 15,-1-18 1</inkml:trace>
  <inkml:trace contextRef="#ctx0" brushRef="#br0" timeOffset="-20593.436">3016 11342 0,'0'0'0,"0"-18"0,0 1 16,0-1-1,-17 18 1,-19 0-1,1 0 1,0 18 0,35-1-16,-18 36 15,18 0 1,35 18 15,1-19-15,-1-16-1,-35-19 1,-18 19 0,-52-19-1,-1 1 1,18-18 0</inkml:trace>
  <inkml:trace contextRef="#ctx0" brushRef="#br0" timeOffset="-20060.275">3492 11483 0,'0'0'0,"-17"18"16,-1 34 0,18 1-1,-35 18 1,17-53 0,18-36 15,0-53-16,18-87 1,35-54 0,17 18-1,-52 159-15,17-36 16,36 71 15,-1 71-15,1 34-1,-18 37 1,-35-19 0,-18-17-1,0-18 1,0-35 0,-18-53-1</inkml:trace>
  <inkml:trace contextRef="#ctx0" brushRef="#br0" timeOffset="-19877.565">3545 11448 0,'0'0'0,"-35"0"0,17-18 15,36 0 1,53 18-1,35 0 1,-18-17 0,-53 17-16</inkml:trace>
  <inkml:trace contextRef="#ctx0" brushRef="#br0" timeOffset="-19595.022">4216 11395 0,'0'-18'16,"0"36"15,0-1-15,0 1-16,0 0 15,-18 52-15,0 36 31,18-18-15,-17 0 0,-1-17-1,-17-53 1,17-18-16</inkml:trace>
  <inkml:trace contextRef="#ctx0" brushRef="#br0" timeOffset="-19362.331">4216 11201 0,'0'0'0,"17"0"0,19 0 16,17 53-1,-36 17 16,-17 1-15,-17 17 0,-54-18-1,0-34 1</inkml:trace>
  <inkml:trace contextRef="#ctx0" brushRef="#br0" timeOffset="-19027.779">4657 11412 0,'0'0'0,"-18"-35"16,0 53 30,18 17-46,-17 36 32,17 17-17,0 18 1,-18-1 0,18-69-16,-18 52 15,-17-18 1,-18-52-1,36-18-15</inkml:trace>
  <inkml:trace contextRef="#ctx0" brushRef="#br0" timeOffset="-18796.488">4568 11324 0,'0'0'0,"18"-17"0,17-36 16,18 53 15,0 17-15,-18-17-16,36 53 15,-53 18 1,-36 17 0,-53-18-1,-34-17 1,34-35-1</inkml:trace>
  <inkml:trace contextRef="#ctx0" brushRef="#br0" timeOffset="-18228.597">5768 11483 0,'0'0'0,"-18"0"16,-17 0 0,17 0-1,36 0 32,0 0-47,52-18 16,124 1-1,88 17 17,-35-18-17,-176 18-15,35-18 16,-53 18 0,-18-17-1,-53 17 32,-17 0-31,17 0-16,-70-18 15,71 18 1</inkml:trace>
  <inkml:trace contextRef="#ctx0" brushRef="#br0" timeOffset="-17814.526">6544 11218 0,'0'0'16,"-53"-35"-1,18 35 1,17 0 0,18 35 15,18-17-31,35 17 15,70 1 1,-17-1 0,-18-18-1,-35 1 1,-53 0 15,0-1-15,-70 19-1,-19 34 1,-16-17 15,-1 0-15,18 0 0,70-53-16,36 0 15</inkml:trace>
  <inkml:trace contextRef="#ctx0" brushRef="#br0" timeOffset="-9393.938">8061 11165 0,'0'0'0,"0"-17"0,0-19 31,0 1-15,-18 35 0,1 18 15,17-1-31,0 36 15,0 53 1,-18-70-16,-17 87 16,-18 0-1,0-34 1,0-36 0,35-18 15,1-53-16,-1-35 1,18 0-16</inkml:trace>
  <inkml:trace contextRef="#ctx0" brushRef="#br0" timeOffset="-9145.006">7567 11165 0,'0'0'0,"-35"-17"15,17-1 1,18-17 0,88 0-1,177-1 1,-71 19 0,-88 17-1,-71 0 16,-53 0-15</inkml:trace>
  <inkml:trace contextRef="#ctx0" brushRef="#br0" timeOffset="-8745.36">8572 11412 0,'0'0'0,"0"-17"15,-17 17 1,-18 0 0,-18 35-1,-18 18 16,36 17-15,17 19 0,36-36-1,52-36 1,19-17 0,-1-70-1,-71-36 1,-17 0-1,-88 18 1,18 70 0,-1 36-1</inkml:trace>
  <inkml:trace contextRef="#ctx0" brushRef="#br0" timeOffset="-8162.706">9155 11501 0,'0'0'0,"0"-18"16,0-17 0,-36 35-1,19-18 1,-19 18-1,1 0 1,-18 18 0,0 35-1,18 52 1,53-34 0,17-18-1,18-53 16,0-53-15,0-53 0,0-53-1,-36-35 1,-17 53 0,0 88-1,0 36 1,-17 52-1,17 71 1,0-18 0,0 35-1,0 1 1,0-18 0,0-18-1,35-70 1</inkml:trace>
  <inkml:trace contextRef="#ctx0" brushRef="#br0" timeOffset="-7714.086">9666 11448 0,'0'0'0,"0"-36"15,-18 19 1,18-1-16,-17 18 16,-36 0-1,0 0 1,-35 71 0,70-1-1,36 1 1,17-1 15,18-70-15,18-17-1,-19-36 1,-16-53 0,-19 18-1,-17 52 1,0 54-1,0 35 1,0 18 0,0 17-1,36-53 1,-1-17 0</inkml:trace>
  <inkml:trace contextRef="#ctx0" brushRef="#br0" timeOffset="-7114.86">10125 11359 0,'0'-17'0,"0"34"0,0-52 0,0 18 16,-18-1 0,18 88 15,0-52-31,18 70 15,17-17 1,18-18 0,0-53-1,0-18 1,0-70 0,0-36-1,-18 19 16,-35 34-31,-35 106 47,-1 54-31,36 34 0,0-70-16,18 53 15,-18 141 1,0-106-1,0 18 1,-53-36 0,-35-52-1,17-54 1,-17-70 0,53-35-1,35-53 1,53-53-1,53 53 1,17 17 15,-17 71-31</inkml:trace>
  <inkml:trace contextRef="#ctx0" brushRef="#br0" timeOffset="-4568.834">10954 11553 0,'0'0'0,"-18"0"16,0 0-1,1 0 17,34 0 30,19 0-46,-1 0-16,88-17 15,-34 17-15,175-18 16,-34 1 0,-89 17-1,-88 0 1,-36 0-1,-34-18 48,-1 0-47,18 1-16,0-1 15</inkml:trace>
  <inkml:trace contextRef="#ctx0" brushRef="#br0" timeOffset="-4169.507">11783 11324 0,'0'0'0,"-18"0"16,-35-17-1,36 17 1,-1 0-1,71 35 1,-18 0 0,36-17-1,-18-1 1,0 1 15,-1-18-15,-34 0-1,-18 18 17,-18-1-17,-52 54 1,-54-1 0,89-52-16,-88 70 15,34-35 1,72-53-1</inkml:trace>
  <inkml:trace contextRef="#ctx0" brushRef="#br0" timeOffset="38147.185">1341 12524 0,'-18'0'31,"18"-18"-31,0 0 32,-18 18 30,18 18-31,0 0-15,0 35 0,0 17-1,18-52-15,-18 105 16,18 1 0,-18-19-1,0-34 1,0-53-1,0-36 1,0-35 0,-36-53-1,36 71 1</inkml:trace>
  <inkml:trace contextRef="#ctx0" brushRef="#br0" timeOffset="38363.192">900 12471 0,'-36'-36'31,"19"36"-31,34-17 15,1-1 1</inkml:trace>
  <inkml:trace contextRef="#ctx0" brushRef="#br0" timeOffset="39263.656">952 12471 0,'-17'0'0,"34"0"63,1 0-48,35-18-15,53-17 16,35-18 0,-35 35-1,-53 18 1,-53 18 15,0-1-15,-18-17-16,18 18 15,0 0 1</inkml:trace>
  <inkml:trace contextRef="#ctx0" brushRef="#br0" timeOffset="39994.572">1640 12823 0,'0'-17'47,"-17"17"-31,-19 0 0,1 35-1,35 18 1,18 18-1,52-19 1,-34-34-16,17-18 16,52-35-1,-105-36 1,-70-35 0,17 36-1,-35 17 1,35 71-1,18 35 17,35-36-32</inkml:trace>
  <inkml:trace contextRef="#ctx0" brushRef="#br0" timeOffset="40543.288">2187 12982 0,'0'0'0,"18"0"16,-18 18-1,0-1 17,-18-17-1,1-17-31,-1-36 15,0-18 1,18-17 15,36 35-15,69 36 0,-69 34-16,52 36 15,-18 18 1,-34-18-1,-36-36 1,0-52 15,0 17-31,0-70 16,17 0 0,36 53-1,18 52 1,-18 72-1,0-1 1,-18 0 15,-17-18-15,-1-34 0,1-36-1</inkml:trace>
  <inkml:trace contextRef="#ctx0" brushRef="#br0" timeOffset="40892.76">3104 12753 0,'-17'0'0,"34"0"0,-69-18 15,16 18 1,19 18-1,17 17-15,0 53 16,17 1 15,36-19-15,0-35 0,-18-52-1,-35-54 1,-53-35-1,-17 1 1,17 52 0,35 53-1,18 35-15</inkml:trace>
  <inkml:trace contextRef="#ctx0" brushRef="#br0" timeOffset="41225.458">3440 12876 0,'0'0'16,"52"-17"-16,-16 17 31,-1 35-15,0 36-1,-35-1 1,18 1-1,-18-18 1,0-106 15,-18 17-31,18-34 16,0-54 0,18-17-1,0 88 1,-18 36-1</inkml:trace>
  <inkml:trace contextRef="#ctx0" brushRef="#br0" timeOffset="41507.707">3881 12894 0,'0'0'0,"17"0"0,18 35 16,1 1-1,-19-1 1,-17 18 0,0 0-1,0-36 1,-17-52 0,17-18-1,0-106 1,17 54-1,1 52 1,0 53 0</inkml:trace>
  <inkml:trace contextRef="#ctx0" brushRef="#br0" timeOffset="41824.555">4392 12806 0,'0'0'0,"0"-18"16,-18 18-1,-17 18 1,18-1-16,-36 36 16,53 36-1,0-1 1,35-53-1,35 18 1,19-106 0,-72-18 15,-17-34-15,-53 16-1,0 37 1,1 52-1</inkml:trace>
  <inkml:trace contextRef="#ctx0" brushRef="#br0" timeOffset="42356.58">4815 12876 0,'0'0'0,"-53"0"16,18 18-1,35 35 1,0 35 15,35 0-15,18-35-1,53-35 1,-35-71 0,-18-35-1,-36 17 1,-17 18 0,0 89-1,18 16 1,17 1-1,53-17 1,-70-19-16,53-17 16,70-53 15,-88-35-31,-53-18 31,-36 18-15,-34 53-1,-18 35 1,17 18 0</inkml:trace>
  <inkml:trace contextRef="#ctx0" brushRef="#br0" timeOffset="43088.625">6914 12471 0,'0'0'0,"0"-18"0,-17 0 16,34 36 15,1 17-15,-18 1-1,0 69 1,18 37-1,-1-1 1,-17-36 0,0 19-1,18-18 1,0-177 15,17-52-15,35-1-1,1 36 1,-36 88 0,1 0-16,16 71 15,1 17 1,-35-18 0,0 36-1,-18-35 16,0-54-31</inkml:trace>
  <inkml:trace contextRef="#ctx0" brushRef="#br0" timeOffset="43405.09">7673 12859 0,'0'0'0,"-35"-36"16,-18 19-1,17 34 1,19 54 0,17 17-1,17 18 1,36-35 0,0-36-1,-35-53 1,17-52-1,-52-19 1,-36-16 0,0 34-1,17 53 1,19 36 0</inkml:trace>
  <inkml:trace contextRef="#ctx0" brushRef="#br0" timeOffset="43836.929">8132 12435 0,'0'0'0,"0"-17"16,0 34 15,0 1-15,-18 53-1,-35 34 1,0 1-1,35-53-15,18 35 16,-17 89 0,52-54-1,18-35 1,35-70 0,18-36-1,0-52 16,-36-36-31</inkml:trace>
  <inkml:trace contextRef="#ctx0" brushRef="#br0" timeOffset="43986.467">8502 12947 0,'18'-18'15,"-18"1"1,-18 52 0,36-53-16,-18 36 15,0 52 1,17-17-1,-17-17 1</inkml:trace>
  <inkml:trace contextRef="#ctx0" brushRef="#br0" timeOffset="44137.422">8520 12629 0,'-18'-17'15,"36"34"-15,-54-52 16,19 35 0,17 18-1,35 17-15</inkml:trace>
  <inkml:trace contextRef="#ctx0" brushRef="#br0" timeOffset="44686.633">8996 12929 0,'0'0'0,"0"-17"16,17-1-16,-17 0 15,0 1 1,-35 17-1,18 0 1,-54 17 0,0 19-1,36 17 1,18 17 0,34 1-1,36-36 1,53-53-1,-36-70 1,-17-35 0,-35-36-1,-36 53 1,1 36 0,-1 52-1,18 53 1,18 53 15,-1 18-15,-17-35-1,0 52 1,0 1 0,18-89-1,0-35-15</inkml:trace>
  <inkml:trace contextRef="#ctx0" brushRef="#br0" timeOffset="45103.201">9402 12859 0,'0'-18'0,"0"36"0,-18-71 16,-17 35-1,-18 18 1,0 53-1,17 0 17,36 53-17,53-53 1,0-53 0,0-18-1,0-35 1,-53 0-1,0 0 1,0 18 0,0 88 15,0 18-15,18-1-1,-18-52-15,35 35 16,-17-36-1,-1-17 1</inkml:trace>
  <inkml:trace contextRef="#ctx0" brushRef="#br0" timeOffset="45634.44">9772 12841 0,'0'-18'0,"0"36"0,0-71 16,0 36-16,-35 17 15,-1 35 1,36 35 0,18 1-1,35-1 1,17-52 0,1-36-1,0-34 1,-1-37-1,-17-16 1,-35 16 15,-18 72-15,-36 52 0,1 53-1,0 36 1,35 70-1,18 17 1,-18 1 0,-36 0-1,-34-124 1,-19-35 0,-16-71-1,-19-35 1,54-70-1,52-36 1,89-35 15,-54 141-31</inkml:trace>
  <inkml:trace contextRef="#ctx0" brushRef="#br0" timeOffset="47133.085">1923 13899 0,'0'0'0,"-71"0"0,1 0 16,17 0 0,70 0 62,1 0-78,17 0 15,89 0 1,334-52 0,107 16-1,105 1 1,-123 35 0,-406 0-16,71 0 15,-18 0 1,-124 18-1,-17-18 1,-18 0 0,54-53-1</inkml:trace>
  <inkml:trace contextRef="#ctx0" brushRef="#br0" timeOffset="47666.022">6967 13723 0,'0'0'0,"-194"18"31,177-1-15,-19-17-16,89 0 31,159 0-15,105-17 0,195-19-1,88 1 1,-406 35-16,247-35 15,-159 17 1,-159 18 0,-52-17-1,-53-19 1,-18 1 0</inkml:trace>
  <inkml:trace contextRef="#ctx0" brushRef="#br0" timeOffset="54321.204">900 14676 0,'0'0'0,"0"-18"16,0-35 0,0 18-1,17 35 1,-17 35 15,-17 71-15,-19 17-1,36-70-15,0 71 16,0-18 0,0-36-1,-17-35 1,-1-52 0,0-54-1,18 18 1</inkml:trace>
  <inkml:trace contextRef="#ctx0" brushRef="#br0" timeOffset="54520.417">935 14534 0,'0'0'0,"53"-35"16,-18 18-1,18 17 1,-35 52-1,17 19 1,35-18 0,19-35-1,-19-18 1</inkml:trace>
  <inkml:trace contextRef="#ctx0" brushRef="#br0" timeOffset="54954.521">1658 14605 0,'-18'0'16,"-35"0"-1,1 35 1,-19 1 0,0 16-1,19 1 1,34-35-1,18-53 1,18-89 0,70-105-1,0 141 1,18 52 0,-53 72-1,0 52 1,-18 35-1,-17 54 17,-1-36-17,-17-18 1,0-17 0,0-70-1,0 16 1,18-87-1</inkml:trace>
  <inkml:trace contextRef="#ctx0" brushRef="#br0" timeOffset="55353.297">2522 14728 0,'0'0'0,"0"-17"0,0-18 32,-35 35-17,-18 17 1,0 54 0,18 70-1,35-71 1,35 19-1,18-54 1,18-35 0,-18-53-1,-36-88 1,-70 17 0,-17 36-1,-1 88 1,36 18-1,35-1 1</inkml:trace>
  <inkml:trace contextRef="#ctx0" brushRef="#br0" timeOffset="55669.12">3016 14870 0,'0'0'0,"0"-18"0,0 0 16,0-35-1,-35 36 1,-18 17 0,0 35-1,35 0 1,1 71-1,17-18 17,53-17-17,0-36 1,35-35 0,0-35-1</inkml:trace>
  <inkml:trace contextRef="#ctx0" brushRef="#br0" timeOffset="55967.689">3616 14287 0,'0'0'0,"18"-17"0,-1-36 15,-17 88 32,-17 18-47,17 53 16,17 53 15,-17-106-31,0 123 16,0-35-1,-17-53 1,-19-35-1</inkml:trace>
  <inkml:trace contextRef="#ctx0" brushRef="#br0" timeOffset="56334.705">3863 14693 0,'18'-17'0,"-36"34"0,36-52 0,17 0 15,-18 17 1,-34 18 15,-1 18-15,-52 35 0,17-1-1,0 19 1,35-18-1,18 0 1,0 0 0,53-18-1,-35-17-15,35-18 16,17 0 0,18 0-1,-52-18 1,-19 0-1</inkml:trace>
  <inkml:trace contextRef="#ctx0" brushRef="#br0" timeOffset="56652.284">4427 14640 0,'0'0'0,"0"-53"16,-35 0-1,17 36 1,-17 17 0,-18 17-1,0 72 1,53 34 0,53-35-1,18 0 1,-1-17-1,-34-36 1,-36 18 0,-71-35 15,-141 17-15</inkml:trace>
  <inkml:trace contextRef="#ctx0" brushRef="#br0" timeOffset="57315.058">811 15646 0,'-35'0'0,"0"0"15,17-18-15,-17 18 16,0 0 0,52-18 15,107 18-16,105 18 1,194-18 0,-229 0-1,441-18 1,18 1 0,-283 17-1,71-36 1,-176 19-1,-89-18 1,-70-1 0,-88 19-1,0 17 1,-18-18 0,-36 0-1,19 18-15</inkml:trace>
  <inkml:trace contextRef="#ctx0" brushRef="#br0" timeOffset="58164.795">5697 14993 0,'-17'0'32,"-1"0"-17,-17 0 1,52-18 15,107 1-15,105-19-1,142 19 1,-36-1 0,-124 18-1,-105 0 1,-35 0-1,-18 0 1,-36 18 0,-34-18 15,-1-18-31,0 18 16,-17-17-16</inkml:trace>
  <inkml:trace contextRef="#ctx0" brushRef="#br0" timeOffset="58546.812">6879 14711 0,'0'0'0,"-17"-18"0,-54-17 31,53 17-31,-17 1 16,17 34 15,71 19-16,53 16 1,18 19 0,-1-18-1,-17 0 1,-71 0 0,-35 0-1,-53 0 16,-17 0-15,-36-1 0,71-52-16,-54 36 15,19-19 1,70-34 0,0-1-16</inkml:trace>
  <inkml:trace contextRef="#ctx0" brushRef="#br0" timeOffset="59846.549">8661 14570 0,'0'0'0,"0"-36"16,0 54 31,0 0-47,0 70 16,-18-53-1,-35 89-15,35-36 31,-17 0-15,35-17 0,0-54-1,71-17 17,-1-17-17,19-1 1,-1 0-1,-18 1 1,-17-36 0,-35 0-1,-18-35 1,0 35 0,-35 0-1,35 35 16,-18 18-15,18 71 0,-18 17-1,18 0 1,0 0 0,0-17-1,0-36 1,0-52 15,0-1-31,18 0 0</inkml:trace>
  <inkml:trace contextRef="#ctx0" brushRef="#br0" timeOffset="60262.236">9754 14605 0,'0'-18'16,"0"1"-1,-35 17 1,17 0 0,1 0-16,-71 53 15,-1 35 1,19 18 0,52-18-1,36-18 1,52-17 15,54-53-15,-1-35-1,-17-53-15</inkml:trace>
  <inkml:trace contextRef="#ctx0" brushRef="#br0" timeOffset="60743.882">9931 14217 0,'0'0'0,"0"-18"0,0-35 15,17 106 32,-17-17-47,0 105 16,18 17-1,-18-105 1,18 88 0,-1-35-1,-17-35 1,0-54 0,18-34-1,0-54 1,-1-52-1,36-18 1,18 88 0,-1 70-1,1 72 1,-18-1 0,-18 0-1,-35-53 1,0 1 15,-35-36-15,35-18-16</inkml:trace>
  <inkml:trace contextRef="#ctx0" brushRef="#br0" timeOffset="61211.73">10760 14623 0,'0'0'0,"0"-18"15,0-70 1,-18 35 0,-17 18-1,0 52 1,-18 36-1,-18 53 17,53 0-17,54-18 1,34-35 0,18-53-1,-17-53 1,-36-70-1,-35 17 1,0 70 0,-35 54-1,17 53 1,36 17 0,35-18-1,17-17 1,-52-35-1</inkml:trace>
  <inkml:trace contextRef="#ctx0" brushRef="#br0" timeOffset="61725.617">11324 14429 0,'0'0'0,"-17"0"0,17-18 31,-18 18-15,18 18 15,18 35-15,17 88-1,18 17 1,-53 1 0,-18 18-1,-17-54 1,0-35 0,-1-35-1,19-53 1,17-18-16,-18-34 15,36-54 1</inkml:trace>
  <inkml:trace contextRef="#ctx0" brushRef="#br0" timeOffset="61943.215">11236 14587 0,'0'-53'15,"35"-70"1,-70 299-16,141-370 15,-71 194-15,89 53 16,-36 35 0,-71 18-1,-34 0 1,-71 0 0,-36-53-1,1-36 1</inkml:trace>
  <inkml:trace contextRef="#ctx0" brushRef="#br0" timeOffset="62342.234">11800 14164 0,'0'0'0,"0"-18"0,0-17 31,0 17-15,18 18 0,17 36-1,1 34 1,-36 54-1,0-18 1,0-53-16,0 105 16,35-34 15,0-18-15,18-36-1,0-52 1,0-54-1,-35 19-15</inkml:trace>
  <inkml:trace contextRef="#ctx0" brushRef="#br0" timeOffset="62524.121">11942 14464 0,'0'0'16,"-71"-18"-16,53 1 15,36-1 1,70-17 15,18 17-31,-35 18 16</inkml:trace>
  <inkml:trace contextRef="#ctx0" brushRef="#br0" timeOffset="62857.947">12241 14499 0,'-17'18'16,"52"-71"-16,-53 88 0,1 0 0,17-17 15,17-18 17,19-18-17,-1-34 1,-17-19-1,-18 18 1,-36 53 0,19 0-16,-19 35 15,19 36 17,-1 35-17,53 0 1,36-1-1,-1-52 1,-17-35-16</inkml:trace>
  <inkml:trace contextRef="#ctx0" brushRef="#br0" timeOffset="63156.722">12682 14499 0,'0'-53'16,"0"106"-16,18-35 31,17 70-15,-35 18-1,-17-36 1,-19-17 0,36-35 15,0-36-16,0 1-15,18-72 16,17-34 0,18 35-1,-18-18 1,1 53 0</inkml:trace>
  <inkml:trace contextRef="#ctx0" brushRef="#br0" timeOffset="63507.278">13264 14358 0,'0'0'0,"18"-35"0,0-18 16,-18 35 15,0 1-15,-36 17-1,1 17 1,18 36 0,17 18-1,35 35 1,18-18 0,0 0-1,-36-35 1,-17 0-1,-70 0 1,-89-36 0,35-17-1</inkml:trace>
  <inkml:trace contextRef="#ctx0" brushRef="#br0" timeOffset="64554.793">14235 14499 0,'0'0'0,"-18"18"0,0-18 0,-17 17 31,17-17-16,36 0 17,35-17-17,106-18 1,88 17 0,-159 0-16,176 1 15,-105-1 1,-88 18-1,-54 0 1,1 0 15,-18-18-31,-18 1 16,1-36 0,17 35-1</inkml:trace>
  <inkml:trace contextRef="#ctx0" brushRef="#br0" timeOffset="64854.67">15152 14146 0,'0'-17'16,"-18"17"-1,18-18 1,35 71-16,-52-71 0,17 1 31,35 34-15,-17 1-16,35 17 15,17 18 1,-17 35 0,-53-17-1,-18 0 1,-52 17 0,-36-35-1,0 0 16,53-36-15,53-34-16</inkml:trace>
  <inkml:trace contextRef="#ctx0" brushRef="#br0" timeOffset="66519.093">15946 14164 0,'-18'0'15,"18"18"1,18-18 46,-1 0-46,1 0-16,35-36 16,35 19-1,-35-19 1,0-16-1,-53 16 1,-36 36 0,1 0-1,-35 36 1,-89 52 0,71 0-1,88-18 1,17 19-1,72-19 1,52-34 0,35-54-1,-70-53 1</inkml:trace>
  <inkml:trace contextRef="#ctx0" brushRef="#br0" timeOffset="66867.766">16475 14129 0,'0'0'0,"0"-18"16,17 18 15,-17 35-15,36 1-1,-1 34 1,0 18-1,-17-70-15,-1 53 16,1-54 0,0-34-1,-1-36 1,19-53 0,-19 18-1,1-36 1,0 89-1,-1 17 1,1 18 0</inkml:trace>
  <inkml:trace contextRef="#ctx0" brushRef="#br0" timeOffset="67200.614">16969 14129 0,'17'0'0,"-34"0"0,52 0 15,-17 0 1,-1 0 0,1 0-1,-1-36 1,1 1 0,-18 0-1,-53 17 1,0 18-1,18 36 1,17 34 0,18 18 15,36 36-15,34-36-1,1-35 1,17-71-1</inkml:trace>
  <inkml:trace contextRef="#ctx0" brushRef="#br0" timeOffset="67500.451">17533 14093 0,'0'-17'0,"0"34"0,18-69 16,-1 52-1,19 35 1,-36-18-16,17 19 15,19 34 1,-36-17 0,0-18 15,0-70 0,0 18-31,17-36 16,-17 35-16,18-88 15,17 36 1,-17 34 0,17 1-1</inkml:trace>
  <inkml:trace contextRef="#ctx0" brushRef="#br0" timeOffset="68050.12">17956 13917 0,'0'0'0,"18"18"16,-18 17 0,0 18-1,0 0 17,18 0-17,17-36 1,18-17-1,0-35 1,0-53 0,0-18-1,-53 53 1,0 36 0,-36 122 30,36-69-46,0 175 16,0 36 0,0 0-1,0-35 1,-35-53 15,0-71-15,-36-88-1,18-35 1,0-89 0,53-52-1,71-36 1,35 18 0,-18 88-16</inkml:trace>
  <inkml:trace contextRef="#ctx0" brushRef="#br0" timeOffset="68598.74">19085 13988 0,'0'0'0,"-17"-18"31,-1 18-15,0 0-1,-52 0 1,-1 0 0,36 18-16,-53 17 15,35 18 1,53 17 0,70 1-1,54-18 1,35-53-1,-89-35 1</inkml:trace>
  <inkml:trace contextRef="#ctx0" brushRef="#br0" timeOffset="69081.173">19279 13582 0,'0'0'0,"-35"-35"15,0 17 1,35 53 0,0 36-1,0 52 1,17-17 0,19 0-1,-1 0 1,-17-36-1,-1-17 1,1-70 15,-1-54-15,19-35 0,17 36 15,17 34-16,-17 54 1,0 35 0,-35-35-16,-1 35 15,-17 52 1,0-34 0,0-36-1,36-35 1,-19-17-16</inkml:trace>
  <inkml:trace contextRef="#ctx0" brushRef="#br0" timeOffset="69480.447">19914 13935 0,'0'0'0,"0"-18"0,0 0 16,0-17-1,-35 18 1,-18 17 0,0 35-1,0 18 1,36 17 0,17 36-1,53-71 1,-1-35-1,-16-17 1,-1-36 0,-17-18-1,-18 36 1,0 53 0,-18 17 15,18 18-16,18 17 1,35-34 0</inkml:trace>
  <inkml:trace contextRef="#ctx0" brushRef="#br0" timeOffset="69829.511">20320 13864 0,'0'0'0,"-53"-53"16,35 36 0,18 34 15,-17 36-31,-1 53 16,1 17-1,-1 54 16,18-107-31,-18 107 16,1-54 0,17-52-1,0-54 1,0-34 0,0-54-1,35-123 1</inkml:trace>
  <inkml:trace contextRef="#ctx0" brushRef="#br0" timeOffset="70045.913">20285 13794 0,'17'-36'0,"19"19"16,-89 87-16,53-87 0,70-54 0,-34 71 16,52 53 15,-53 35-16,-35 0 1,-18 18 0,-35-53-1,-17 0 1,-18-35 0,70-18-16,0 0 0</inkml:trace>
  <inkml:trace contextRef="#ctx0" brushRef="#br0" timeOffset="70379.629">20690 13547 0,'0'0'0,"0"-18"0,18-17 15,-18 88 32,0 0-31,18-36-16,-18 89 15,0 18 1,0-1 0,0 0-1,0-34 1,0-36-1,0-36 1,17-34 0,1-1-16</inkml:trace>
  <inkml:trace contextRef="#ctx0" brushRef="#br0" timeOffset="70546.037">20585 13882 0,'-53'0'16,"106"0"-16,-142 0 0,19 0 16,52 0-16,1 0 15,87 0 1,54-18 0,-19-17-1</inkml:trace>
  <inkml:trace contextRef="#ctx0" brushRef="#br0" timeOffset="70911.899">20920 13847 0,'0'17'16,"0"1"0,17-18-1,1 0 1,35-35-1,-18 17 17,0-35-17,-35 35 1,0 1-16,-52 17 16,-1 17-1,0 36 1,35 18-1,18-1 1,35 19 0,36-19-1,-1-52 1,-34-18 0</inkml:trace>
  <inkml:trace contextRef="#ctx0" brushRef="#br0" timeOffset="71194.01">21325 13811 0,'0'0'0,"0"-17"0,0-1 15,18 71 17,-18-35-32,0 34 15,18 19 1,-36 35-1,18-89 1,0-52 15,18-35-15,52-54 0,36-17-1,0 18 1</inkml:trace>
  <inkml:trace contextRef="#ctx0" brushRef="#br0" timeOffset="95372.518">582 16298 0,'0'0'0,"35"-17"15,1 17 1,-54 0 31,0 35-47,18 36 16,-17 17 15,17-53-31,-18 36 15,0 52 1,1-70 0,17-18-1,-18-52 1,18-36 0,-17-36-1,17-34 1,17 35-1,18 17 1,18 36 0,18 35-1,-18 53 1,0 0 0,0 35 15,0-17-16,17-19 1,-35-16 0,1-36-16</inkml:trace>
  <inkml:trace contextRef="#ctx0" brushRef="#br0" timeOffset="95656.043">1058 16263 0,'0'-18'15,"0"36"-15,0-71 0,0 18 16,-17 0 0,17 52 15,0 36-15,17 35-1,-17 18 16,-17-18-15,17-52-16,-36 34 16,19 54-1,34-107 1,1-17-16</inkml:trace>
  <inkml:trace contextRef="#ctx0" brushRef="#br0" timeOffset="96054.385">1429 16404 0,'0'0'16,"0"-17"-16,0-19 16,-18 36-1,-17 0 16,35 18-15,-18 35 0,1 35-1,17 0 1,17 0 0,36-35-1,18-70 1,-1-54-1,-35-35 1,-52 0 0,-36 36-1,-35 70 1,17 53 0,71-36-1</inkml:trace>
  <inkml:trace contextRef="#ctx0" brushRef="#br0" timeOffset="96454.543">1887 16175 0,'0'0'0,"0"-35"15,-35 17 1,53 18 31,-18 18-31,17-1-16,1 36 15,-18 18 1,-18 52 15,18-52-15,36-1-1,-1-17 1,18 0 0,-18-18-1,0-52 1,1-19-1</inkml:trace>
  <inkml:trace contextRef="#ctx0" brushRef="#br0" timeOffset="96670.455">1852 16422 0,'0'0'0,"-70"17"16,34-17 0,54-17-1,105-1 1,1-35 0,-71 36-1</inkml:trace>
  <inkml:trace contextRef="#ctx0" brushRef="#br0" timeOffset="97053.603">2364 16422 0,'0'0'15,"17"0"16,1 0-31,0-35 32,-1 35-32,1-53 15,-18 0 1,-18 17 0,-17 36-1,-18 36 1,0 34-1,53 36 1,35-53 0,36 0-1,-18-35 1,0-18 0,-36 0-16</inkml:trace>
  <inkml:trace contextRef="#ctx0" brushRef="#br0" timeOffset="97335.962">2769 16334 0,'0'-18'0,"18"0"15,-18-17 1,-18 141-16,18-141 0,0-36 16,-35 89 15,35 52-16,0-17 1,53 0 0,-35-18-1,-1 18 1,-17-35-16,0 17 16,-53 0-1,0-35 1,-17-17-1</inkml:trace>
  <inkml:trace contextRef="#ctx0" brushRef="#br0" timeOffset="98151.551">4057 16475 0,'-18'0'15,"36"0"-15,-71 0 0,35 0 16,-17 0 15,0 17-15,17-17 0,1 0-1,34 0 1,54 0-1,87 0 1,37 0 0,34 0-1,-106-17 1,-70 17-16,35 0 16,-17-18-1,0 18 1,-36 0-1,-35-18 1,-18 18 15,-52-17-15,52 17-16</inkml:trace>
  <inkml:trace contextRef="#ctx0" brushRef="#br0" timeOffset="98517.235">4762 16351 0,'-35'88'16,"70"-176"-16,-123 141 16,53-70-16,0-19 15,52 36 17,36 18-17,0 0 1,-18-1-16,54 18 15,17-17 1,-54 0 0,-34-1 15,-53 19 0,-36 17-15,36-53-16,-71 70 15,36-35 1,17 1 0,17-19-1,36-52 1</inkml:trace>
  <inkml:trace contextRef="#ctx0" brushRef="#br0" timeOffset="99732.113">6209 16351 0,'-18'0'47,"18"18"-47,0 0 15,-17 70 1,17 18-1,-18-1 1,18-69 0,0-1-1,-18-70 1,18 17-16,0-105 16,18 17-1,35-71 1,17 89-1,-17 35 1,36 88 0,-19 18 15,-17 0-15,-35-35-1,35 0 1,35-36-1,71-88 1,-71-17 0,-53 17-1,-35 71 1,0-1 0,0 54-1,-18 35 1,18 53-1,18-1 1,0 37 0,-1-72-1,1 36 17,0-35-17,-18-36 1,0-18-1,0-34 1</inkml:trace>
  <inkml:trace contextRef="#ctx0" brushRef="#br0" timeOffset="100064.779">7373 16334 0,'-18'-18'0,"36"36"0,-71-36 15,35 36 1,1-1 0,17 71-1,0-70-15,17 70 16,36-17 15,-35-54-15,35-34-1,-35-1 1,-18-105 0,-36-1-1,-17 54 1,18 70 0,17 17-1,1 19 1</inkml:trace>
  <inkml:trace contextRef="#ctx0" brushRef="#br0" timeOffset="100414.465">7602 16563 0,'0'0'0,"36"18"0,-19-1 31,19-17-15,-36 18-1,-18-53 17,-17-18-17,17 0 1,18-71 0,0 89-16,88-36 15,89 71 1,-1 53-1,-70 0 1,-53 35 0,-53-17-1,-36 0 1</inkml:trace>
  <inkml:trace contextRef="#ctx0" brushRef="#br0" timeOffset="101196.317">8961 15840 0,'0'0'0,"0"-36"16,0 1-1,17 18 1,-17 52 15,0 18-15,18 53-1,-18 35 1,0 17 0,0-16-1,-18-37 1,18-69 0,-17-19-16,17 19 31,-18-89 0,18-36-15,-35 19-1,17-18 1,0 70-16,-17 0 16,-35 18-1,-19 36 1,1 34-1,53-17 1,35 18 0,70 35-1,36-71 1,-35-18 0,35-34 15,-53-1-31</inkml:trace>
  <inkml:trace contextRef="#ctx0" brushRef="#br0" timeOffset="101629.401">9278 16387 0,'0'0'0,"18"-36"15,-1 1 1,-17 0-1,-53 35 1,18 17 0,0 1-1,0 53 1,35-1 0,35 1-1,35-36 16,-34-35-15,-1-35 0,-17-54-1,-1 1 1,-17 53 0,0 88 15,0 17-16,18 1 1,17-36 0,-17-35-1</inkml:trace>
  <inkml:trace contextRef="#ctx0" brushRef="#br0" timeOffset="102195.345">9613 16351 0,'-17'-17'0,"-1"17"16,53 17-16,-88-34 15,53 34 1,0 1-16,18 17 16,17 0-1,18 1 1,0-36-1,35-36 1,-17-34 0,-36-18-1,0-1 1,-35 37 0,-35 104 15,35-34-16,0 70 1,0 1 0,18 69-1,17 72 1,0-1 0,-35-53-1,-17-52 1,-54-71-1,-17-71 1,17-53 0,36-87-1,35-72 1,53 1 0,17 88-1,-52 88 1</inkml:trace>
  <inkml:trace contextRef="#ctx0" brushRef="#br0" timeOffset="105275.296">11307 16439 0,'-18'0'16,"0"0"-1,1 0 1,17-17-16,-18 17 0,0 0 63,36 0-32,17 0-16,1 0-15,105-18 16,123 18 0,1-17-1,-106 17 1,-71 0 0,-53 0-1,-35-18 16,0 0 1,0 1-17,0-1-15,0 0 16</inkml:trace>
  <inkml:trace contextRef="#ctx0" brushRef="#br0" timeOffset="105606.645">12241 16157 0,'-35'0'15,"70"0"-15,-88-17 16,1 17 0,34 0-16,18 17 31,18-17-31,-1 53 16,71 0-1,1 0 1,-19-18-1,-52 1 1,-18-19 0,-71 18-1,-17 1 17,0-1-17,35-17 1,35-1-1,18-34 1,36-1-16</inkml:trace>
  <inkml:trace contextRef="#ctx0" brushRef="#br0" timeOffset="106455.525">13406 15875 0,'0'-18'0,"0"36"0,0-71 16,0 18-1,-36 0 1,19 35 0,-36 0-1,17 17-15,-34 54 16,-18 52-1,35 1 1,53-1 0,53 18-1,35-35 1,0-18 0,-17-52-1,-36-19 16,-17-52-15,-1 0 0,-17-71-1,-35 0 1,0 35 0,17 36-1,36 35 1,17 0-1,71 0 1,-36 0 0,-34 18-1,-19 17 1,-17-17 0,18 35 15,-18 0-16,0-1 1,0-16 0,0 17-1,0 0 1,0-36 0,17-17-1,36-70 1,-35 52-16</inkml:trace>
  <inkml:trace contextRef="#ctx0" brushRef="#br0" timeOffset="106627.114">13811 16369 0,'18'-35'31,"-36"70"-15,36-35 0,-18 53-1,0-18 16,0-17-15,-18-18 0,18-18-1</inkml:trace>
  <inkml:trace contextRef="#ctx0" brushRef="#br0" timeOffset="106787.434">13758 16069 0,'-17'-35'0,"17"17"15,17 142-15,-17-195 0,-35-70 16,35 123-16,0-17 16,0 17-1,-18 18 1,1 18 0</inkml:trace>
  <inkml:trace contextRef="#ctx0" brushRef="#br0" timeOffset="107156.562">14146 15928 0,'0'0'0,"0"-35"16,0 17-1,18 18 1,0 0 0,17 35-1,0 53 1,-35 36 0,0-1-1,35 36 16,-17-106-15,0 18 0,-1-54-1,36-17 1,18-88 0</inkml:trace>
  <inkml:trace contextRef="#ctx0" brushRef="#br0" timeOffset="107336.444">14287 16122 0,'-17'0'0,"34"0"0,-87 0 15,88 0 17,-1 0-32,71-18 15,1-17 1,-54 17-1</inkml:trace>
  <inkml:trace contextRef="#ctx0" brushRef="#br0" timeOffset="107869.284">14517 15716 0,'0'0'0,"0"-17"16,17 17 31,-17 17-47,18 71 15,17 36 1,-17 35 0,0-36-1,-18-88-15,0 54 16,0-36 15,0-18-15,0-18-1,17-17 1,-17-35 0,0-18-1,18-53 1,0 53-1,34-17 1,19 70 0,17 18-1,-17 34 1,-18 19 0,-53 0-1,0-1 1,-36-17-1,-17-35 17,36-18-32</inkml:trace>
  <inkml:trace contextRef="#ctx0" brushRef="#br0" timeOffset="108700.421">15134 16122 0,'0'18'47,"0"-1"-31,0 1-1,0 17 1,18 36-1,17-18 1,0-18 0,18-35-1,0-18 1,18-70 0,-54-18-1,-17 36 1,0 34-1,0 54 1,0 53 15,18 17-15,17-18 0,-17-17-1,17-35 1,-17-18-16</inkml:trace>
  <inkml:trace contextRef="#ctx0" brushRef="#br0" timeOffset="109233.553">15699 15522 0,'0'0'0,"0"-17"0,0-36 15,0 17 1,-18 54 0,0 53 15,1 52-15,17 53-1,0-105-15,35 105 16,-17-35-1,-1-35 1,-17-70 0,0-1-1,0-17 1,0-71 0,0-36-1,53-34 1,35 52-1,-35 36 1,71 70 15,-36 71-15,-88-18 0,-35-17-1,-71-18 1,-18-35-1,19-18 1,69-18-16</inkml:trace>
  <inkml:trace contextRef="#ctx0" brushRef="#br0" timeOffset="109933.193">16598 15540 0,'0'0'0,"0"-35"16,-17-1-1,17 54 17,0 17-17,0 0-15,0 71 16,-36 53-1,19-18 1,17 0 0,0-53-1,0 1 17,0-1-17,35-70 1,35-18-1,-17-18 1,36-53 0,-1-35-1,-18 18 1,-70 53 0,0 53 15,0 17-16,0 18 1,0-18-16,0 36 16,0-36 15,-17 0-15,-1-35-1,0-17-15</inkml:trace>
  <inkml:trace contextRef="#ctx0" brushRef="#br0" timeOffset="110065.555">16969 15804 0,'0'-88'15,"-18"229"-15,36-194 0,-18-70 0,-18 70 16,-17 35 0,35 36-1,53 35 1</inkml:trace>
  <inkml:trace contextRef="#ctx0" brushRef="#br0" timeOffset="110747.807">17304 15998 0,'0'18'16,"0"17"-1,0 18 1,0 18 0,0-54-16,0 54 15,0-18 1,-18-35 0,0-71 15,18-18-16,0 36-15,53-71 16,36 35 0,-1 71-1,18 71 1,-53-18 15,-18 70-15,-35-52-1,0-36 1,0-17 0</inkml:trace>
  <inkml:trace contextRef="#ctx0" brushRef="#br0" timeOffset="111264.661">18045 15646 0,'0'0'16,"0"-18"-16,17-70 15,-17 35 1,0 35-1,0 89 17,0-18-32,0 53 15,18 70 1,-18-17 0,0-18 15,-18-35-16,1-36 1,17-87 15,17-36-15</inkml:trace>
  <inkml:trace contextRef="#ctx0" brushRef="#br0" timeOffset="111629.307">18256 15998 0,'18'-52'15,"-71"140"-15,106-194 16,-71 176-16,36-158 16,-18 106 15,-18-18-15,18 18-16,-35 17 15,-18 0 16,35 0-15,1 18 0,17-17-1,0 16 1,35 19 0,0-36-1,1-17 1,-19 0-1,-52-18 17,17-18-17</inkml:trace>
  <inkml:trace contextRef="#ctx0" brushRef="#br0" timeOffset="114915.897">13406 16704 0,'-18'0'15,"-17"0"1,-1 18-1,-52-1 1,18 1 0,17 0-1,17-1 1,54-17 0,35 18-1,88-18 1,-88 0-16,53 0 31,53 17-31,35-17 31,17 0-15,54 18 0,-89-18-1,54 18 1,-72-1-1,36-17 1,-105 0 0,52 18-1,17-18 1,19 0 0,17 0-1,0 0 1,-18 0-1,-35 0 1,-17-18 0,-54 1-1,54 17 17,-18-18-17,35 18 1,-53 0-1,53 0 1,71 0 0,-1-18-1,-34-17 1,-54 0 0,-35-18-1,1 18 1,-36 17-1,-18 0 1,35 1 0,36-1 15,-70 18-15,16 0-1,-34 0 1,-36-17 78,1 17-94,-1 0 0</inkml:trace>
  <inkml:trace contextRef="#ctx0" brushRef="#br0" timeOffset="116455.258">15610 16969 0,'0'0'0,"0"-18"0,0 0 15,0-52 1,-17 17-1,17 35 1,0 71 15,0 71-15,0 17 0,-18-35-1,-17 35 1,17-106-16,-17 53 15,17-17 1,18-54 0,53 1-1,53-18 1,106-35 0,-18 17 15,141 0-16,-194 1 1,-70 17 0,-36 0-1,-35-18 1,-18 0 0,-17 1-1,-18-36 1,35 35-1</inkml:trace>
  <inkml:trace contextRef="#ctx0" brushRef="#br0" timeOffset="116738.283">16492 17339 0,'0'-18'31,"0"36"-31,18-36 31,0 18-15,-1 18-1,19 17 1,-1 18 0,-18-35-16,36 35 15,-53-18 1,0 0 0,-53-17-1,-70 17 1,-18 1-1,70-19 1</inkml:trace>
  <inkml:trace contextRef="#ctx0" brushRef="#br0" timeOffset="117438.049">17286 17321 0,'-18'0'15,"18"-17"16,-17 17-15,17-18 0,-53 0-1,0 18 1,-53 53 0,0 18-1,53 17 1,71-35-1,53-18 1,52-35 0,-70 0-16,35-35 15,-35-36 1,-53 1 0,0 17-1,0 88 32,18 18-31,35 35-1,17-17 1,1-18 0,-36-53-1,36 0-15</inkml:trace>
  <inkml:trace contextRef="#ctx0" brushRef="#br0" timeOffset="117903.824">18027 17480 0,'18'-35'16,"-36"70"-16,36-88 0,-18 0 16,-18 18-1,-35 17 1,-53 18-1,0 36 17,18 52-17,88-18 1,35-17 0,-17-53-16,70 36 15,18-54 1,-71-35-1,18-70 1,0-54 0,-53 18-1,0 107 1,-17 87 0,17 71-1,0-1 1,17-16 15,1 16-15,-1-34-1,1-53 1,17-18-16</inkml:trace>
  <inkml:trace contextRef="#ctx0" brushRef="#br0" timeOffset="119251.487">18503 17304 0,'0'0'0,"0"-18"47,0 0-31,0 1 15,-17 17-15,-1 0-1,-53 17 1,54 1-16,-19 17 16,-16 36-1,34-1 1,36-17-1,70-17 1,-18-36 0,36-71-1,-53-17 1,18-88 0,-54-18-1,-17 70 1,0 89-1,-35 52 1,17 72 15,18 34-15,0 36 0,0-71-1,0 18 1,0-18-1,18-53 1,52-52 0,-34-1-16</inkml:trace>
  <inkml:trace contextRef="#ctx0" brushRef="#br0" timeOffset="119616.996">19032 17321 0,'-17'18'16,"17"0"15,17-18-15,19 0 0,34-18-1,-52 0-15,17-17 16,-35-35-1,-18-1 1,-34 53 0,-37 71-1,36 0 1,36 88 0,52-53-1,36-17 1,-18-53-1,52-18 1,-34-53 0</inkml:trace>
  <inkml:trace contextRef="#ctx0" brushRef="#br0" timeOffset="120483.68">19826 17216 0,'0'0'0,"0"17"0,18-52 31,-18-18-16,-18 18 1,-52 35 0,17 0-1,17 0 1,-17 53 0,-35 70-1,88-52 1,18 17-1,52-35 1,19-36 0,-19-52-1,-35-18 1,36-176 0,-36 0-1,-17 87 1,-18 1-1,-18 88 1,-17 89 0,35 105-1,0 71 17,0-18-17,18-36 1,-18-70-1,0-17 1,0-53 0</inkml:trace>
  <inkml:trace contextRef="#ctx0" brushRef="#br0" timeOffset="122963.123">20973 16845 0,'0'0'0,"17"-53"15,-17 0 1,0 18 0,0 17-1,-17 89 1,17 17-1,-18 53 1,18 18 0,18-53-1,17-36 1,0-70 0,36-17-1,17-71 1,-35-18 15,-18 53-15,-35 35-1,0 89 1,18-18 0,17 17-1,36-35 1,17-17-1,0-53 1,-17-18 0,-19-141-1,-87 35 1,-53 36 0,17 87-1,19 54 1,52 53 15</inkml:trace>
  <inkml:trace contextRef="#ctx0" brushRef="#br0" timeOffset="123460.428">21943 16704 0,'0'0'0,"0"-35"16,-18-53-1,18 52 1,0 89 31,0 18-47,0 87 16,0-105-16,0 71 15,0-1 16,0-52-15,0-53 0,35-36-1,-17-17 1,70-124 0,18 53-1,-18 88 1,-35 36-1,35 70 1,-52 18 0,-19-18-1,-17-17 1,0-54 0,36-34 15,-19-1-16</inkml:trace>
  <inkml:trace contextRef="#ctx0" brushRef="#br0" timeOffset="123893.719">22807 17004 0,'18'-18'15,"-36"36"-15,71-89 16,-35 36-1,-18 17-15,-18-17 16,-35 35 0,0 18-1,0 35 1,0 35 0,36 0-1,34-17 1,54-18-1,-18-71 17,0-35-17,-18-53 1,-35 53 0,0 36-1,0 87 1,0-17-1,0 53 1,35-36 0,-17-52-1,0-18-15</inkml:trace>
  <inkml:trace contextRef="#ctx0" brushRef="#br0" timeOffset="124243.938">23195 16510 0,'0'-18'0,"0"36"0,-18-36 16,18 1-16,0 34 31,0 19-16,-17 52 1,-1 35 0,18 36-1,-17 0 1,-1-36 0,53-35-1,18-70 1,-35 0-1,52-18-15,54-88 32,-71-1-32</inkml:trace>
  <inkml:trace contextRef="#ctx0" brushRef="#br0" timeOffset="124393.259">23248 16792 0,'-35'0'0,"70"0"0,-88-17 15,53-1 1,18 18 0,52-18-1,-17 1-15</inkml:trace>
  <inkml:trace contextRef="#ctx0" brushRef="#br0" timeOffset="124842.333">23689 16775 0,'0'0'16,"0"-36"-1,0 19 1,0-1 0,-18 36-1,-17 17 1,-18 35 0,0 36-1,53-17 1,18-1-1,0-53 1,-1-17-16,1 17 16,-18-17 15,0-1-15,-35-17-1,-71 0 1,-18 0-1,89-17-15</inkml:trace>
  <inkml:trace contextRef="#ctx0" brushRef="#br0" timeOffset="125341.651">24024 17004 0,'0'0'0,"-17"18"15,17 34 1,-18 1 0,18 0-1,0-35 1,0-36-1,18-35 1,-18-17 0,52-107-1,37-105 1,-19 141 0,-35 88-1,1 53 1,-19 35-1,1 71 1,-18 35 0,0 36 15,18-36-15,-18-35-1,17-53 1,1 0-1,-18-71 1</inkml:trace>
  <inkml:trace contextRef="#ctx0" brushRef="#br0" timeOffset="125507.365">24201 16933 0,'-18'-17'15,"0"-36"1,71 141-16,-106-194 0,89 194 0,-72-194 15,124 106 1,1-17 0,-19 17-1</inkml:trace>
  <inkml:trace contextRef="#ctx0" brushRef="#br0" timeOffset="125773.889">24571 16827 0,'0'-17'15,"0"34"1,0-17 0,0 71-1,0 35 1,-18-18 0,18-53-16,-35 89 15,17-18 1,1-53-1,-1-1 1,18-34 0,-18-36-1</inkml:trace>
  <inkml:trace contextRef="#ctx0" brushRef="#br0" timeOffset="126008.461">24659 16757 0,'0'0'16,"18"-18"-16,52-52 15,19 70 1,-37 70 0,-34 1-1,-36 52 1,-52 1-1,-36-54 1,36-34 0,34-36-1</inkml:trace>
  <inkml:trace contextRef="#ctx0" brushRef="#br0" timeOffset="126289.669">25065 16845 0,'53'-35'32,"-212"176"-32,265-247 0,-36 71 15,-70 70 1,0 18 0,-35 35-1,17-35-15,1 35 16,-54 89-1,54-107 1,-19 1 0,19-18-1,-19-53 17,36-18-32</inkml:trace>
  <inkml:trace contextRef="#ctx0" brushRef="#br0" timeOffset="126507.595">25153 16775 0,'53'-71'15,"-18"53"1,106 1 0,-405 158-16,299-176 0,265-1 15,-282 142 1,-54-18-1,-70 36 1,-35-36 0,-17-53-1</inkml:trace>
  <inkml:trace contextRef="#ctx0" brushRef="#br0" timeOffset="127323.034">26158 16792 0,'0'0'16,"-17"-53"0,-18 36-1,17 17 1,-17 0-16,-18 53 15,17-18 1,19 35 0,34 1-1,54-53 1,0-36 0,-19-70-1,-16 0 16,-36 52-15,0 19 0,-53 140-1,18 36 1,35-36 0,0 71-1,0-35 1,0-35-1,-18-89 1,-53-35 0,36-18-1,17-52 1,36-36 0,53-53-1,17-17 1</inkml:trace>
  <inkml:trace contextRef="#ctx0" brushRef="#br0" timeOffset="127654.513">26476 16704 0,'0'0'0,"18"0"15,-18 18 1,17 17-1,1 0-15,0 53 16,-18 18 0,0-35-1,0-18 1,-18-53 0,0-18 15,18-70-16,18-53 1,52 17 0,-17 36-1,-17 70 1</inkml:trace>
  <inkml:trace contextRef="#ctx0" brushRef="#br0" timeOffset="128019.812">27164 16704 0,'-18'-35'31,"-17"35"-31,0 0 16,-36 17 15,53 1-31,-52 88 16,35-36-1,35 54 1,35-36 0,35-53-1,-17-52 1,-17-89-1,-36-35 1,0 0 0,-36 70-1</inkml:trace>
  <inkml:trace contextRef="#ctx0" brushRef="#br0" timeOffset="128436.723">27305 16757 0,'18'0'15,"-36"0"-15,53 0 16,-35 18 0,-17 34-1,-1 37 1,18-1-1,35-18 1,36-52 0,-18-36-1,17-105 1,-34-1 0,-36 72-1,0 16 1,-36 54-1,36 52 17,18 19-17,17 17 1,18-54 0,-35-34-1,-1-18-15</inkml:trace>
  <inkml:trace contextRef="#ctx0" brushRef="#br0" timeOffset="128753.948">27852 16739 0,'0'0'0,"0"-35"0,0 0 16,0-18 0,-18 88-1,18 0 1,-17 54-16,-19 87 15,-17 0 17,0 1-17,36-89 1,-19 53 0,19-53-1,17-52 1,-18-36-1,18-53 1,35-18 0,-17 36-16</inkml:trace>
  <inkml:trace contextRef="#ctx0" brushRef="#br0" timeOffset="128969.256">27869 16739 0,'0'-88'0,"0"0"15,0 317-15,53-476 16,-106 441-16,159-352 31,-70 228-15,-36-35-16,-18 106 16,-35 1-1,-18-72 1,-34 1-1,34-71-15</inkml:trace>
  <inkml:trace contextRef="#ctx0" brushRef="#br0" timeOffset="129834.324">28963 16810 0,'0'0'0,"0"-18"15,0 1 1,-18 17-1,-35 0 1,-35 17 0,35 18-1,-17 36 1,70-36-16,35 54 16,18-54-1,53 0 1,-18-70-1,-35-89 1,18-70 0,-1-17 15,-35 34-15,-35 89-1,0 53 1,0 70-1,0 53 1,0 36 0,0 52-1,0-17 1,0-36 0,0-52-1,18-53 1,35-18-1</inkml:trace>
  <inkml:trace contextRef="#ctx0" brushRef="#br0" timeOffset="130183.14">29527 16792 0,'0'18'16,"0"-36"-16,0 1 15,0-1 1,18 18-1,0 0 1,52-35 0,-17-18-1,-35 17 1,-36 1 0,1 35-16,-54 0 15,0 18 1,19 52-1,52 36 1,17-18 15,71 1-15,18-54 0,0-53-1,-53 1-15</inkml:trace>
  <inkml:trace contextRef="#ctx0" brushRef="#br0" timeOffset="130499.317">30127 16704 0,'0'-71'15,"0"36"1,0 0 0,0 194-16,0-177 0,-17-123 15,-54 159 1,18 17-1,-35 53 1,70 18 0,18-53 15,36 17-15,-19-17-1,-34-17 1,-54-19-1,-17-17 1,35-53 0,53 36-16</inkml:trace>
  <inkml:trace contextRef="#ctx0" brushRef="#br0" timeOffset="130932.955">30445 16633 0,'0'0'16,"0"-17"-16,17-1 16,-17 1-1,0-1 1,-17 18-16,-54 0 16,18 18-1,-35 34 1,17 37-1,54 16 1,34-16 0,1-54-16,88 36 31,17-36-15,-52-53-1,-18-17-15</inkml:trace>
  <inkml:trace contextRef="#ctx0" brushRef="#br0" timeOffset="131248.603">30656 16545 0,'0'18'0,"0"-36"0,0 1 0,0-19 16,18 54 0,17 53-1,-17-1 1,-18-35-16,0 89 15,0-54 1,0 1 0,-18-36-1,18-52 17,-17-36-17,17-88 1,53 35-1,-1 35 1,1 18 0,0 18-1</inkml:trace>
  <inkml:trace contextRef="#ctx0" brushRef="#br0" timeOffset="131432.434">31044 16528 0,'53'17'31,"-53"54"-16,0-18 1,-53-194-16,89 370 16,-36-194-16,-18 18 15,18 0 17,-18-53-17,18-35-15</inkml:trace>
  <inkml:trace contextRef="#ctx0" brushRef="#br0" timeOffset="131579.775">31186 16457 0,'0'-35'15,"0"-36"-15,-18 36 16,0 0 0,18 17-1,-17 18 1</inkml:trace>
  <inkml:trace contextRef="#ctx0" brushRef="#br0" timeOffset="132463.371">31397 16581 0,'0'0'16,"0"-18"-1,0 36 32,0-1-31,-17 18-16,-1 71 15,0-53-15,-35 124 16,18-54 0,0 1-1,0-36 1,17-35 0,18-89 30,0 19-46</inkml:trace>
  <inkml:trace contextRef="#ctx0" brushRef="#br0" timeOffset="132712.149">31415 16581 0,'17'-18'0,"-34"36"0,70-71 16,17 35-1,1 36 1,-18 52 0,-53 1-1,-53 70 1,-35-71 0,35-34-1,-35-36 1,52-18-1</inkml:trace>
  <inkml:trace contextRef="#ctx0" brushRef="#br0" timeOffset="133012.118">31856 16334 0,'0'0'0,"17"-36"15,1 19 1,-18 52 15,-18 18-15,-17 53 0,18 35-1,-36 35 1,17-35 15,19-35-15,17-53-1</inkml:trace>
  <inkml:trace contextRef="#ctx0" brushRef="#br0" timeOffset="133328.423">31732 16704 0,'53'-35'16,"-106"70"-16,159-106 15,-35 36 1,-18 18 0,-36 17-16,19 0 15,-19 0-15,1 0 31,-1 17-15,1 18 0,-18 36-1,0 35 1,-18-18 0,1-35-1,17-35 1</inkml:trace>
  <inkml:trace contextRef="#ctx0" brushRef="#br0" timeOffset="133463.273">32156 16528 0,'0'-36'0,"0"-34"16,-18 264-16,36-423 15,-18 370-15,0-300 16</inkml:trace>
  <inkml:trace contextRef="#ctx0" brushRef="#br0" timeOffset="133812.453">32262 16545 0,'0'18'31,"0"0"-31,0 17 16,-36 18-1,19 53 1,-1-18 0,18-18-1,35-52 1,1-36-1,-19-52 17,18-54-17,-17 18 1,-18 71-16,0-18 16,-18 0-1,1 36 1</inkml:trace>
  <inkml:trace contextRef="#ctx0" brushRef="#br0" timeOffset="134144.543">32403 16827 0,'0'36'16,"0"-72"-16,0 89 0,0-35 0,0 35 16,17-53-1,1 0 1,-18-71 15,18-17-15,-1-35-1,36 35 1,35 70 0,-17 36-1,17 52 1,-53 54-1,-35-1 1,-35-17 0,-36-36-1,-17-52 1</inkml:trace>
  <inkml:trace contextRef="#ctx0" brushRef="#br0" timeOffset="156996.81">10001 10654 0,'0'0'0,"-17"0"32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4:56:47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811 0,'18'-17'47,"-18"-1"-31,18 18-16,-18-18 15,0 1 1,0-1 0,0 1-1,-18-1 1,0 18-16,-35-18 15,-17 18 1,-18 18 0,-18 35 15,18 35-15,35 53-1,53 0 1,35-35-1,-17-18 1,17-35 0,18-35-1,17-53 1,54-71 0</inkml:trace>
  <inkml:trace contextRef="#ctx0" brushRef="#br0" timeOffset="496.888">1852 970 0,'0'0'0,"0"-18"15,0 1 1,-18 17 0,-17 0-1,-35 17 1,-1 54-1,18 17 1,18 18 0,52 0-1,54-53 17,-18-53-17,0-71 1,-35-35-1,-18 1 1,-36 34 0,-17 53-1,18 18 1,17 18 0</inkml:trace>
  <inkml:trace contextRef="#ctx0" brushRef="#br0" timeOffset="1079.562">2046 1235 0,'0'17'16,"-18"1"15,18 17-16,0 1 1,0-19 0,0-34 15,0-1-31,-17-53 16,17-34-1,35 16 1,18 36-1,-18 53-15,53 36 16,1 34 0,-54 1 15,-17-1-15,-18-52-1,0 0 1,0-54-1,35-69 1,18-1 0,0 17-1,17 72 1,-34 52 0,-19 53-1,-17 1 1,-17 34-1,-1-70 1</inkml:trace>
  <inkml:trace contextRef="#ctx0" brushRef="#br0" timeOffset="1429.044">2805 1005 0,'0'0'0,"17"-17"16,1-1-1,-18 89 17,-18-54-32,18 36 15,-17 88 1,17 36-1,0-1 1,-18-35 0,-35-53-1,35-52 17,-17-19-17,17-52 1,18-71-1,0 53-15</inkml:trace>
  <inkml:trace contextRef="#ctx0" brushRef="#br0" timeOffset="1679.043">2840 988 0,'17'-18'16,"-34"36"-16,52-71 15,0 35 1,-17 18-16,35 35 15,-35 36 1,-18 17 0,-18 18 15,-17 0-31,-18-53 31,0-18-15,18-53-1,35 1-15</inkml:trace>
  <inkml:trace contextRef="#ctx0" brushRef="#br0" timeOffset="2045.289">3334 670 0,'0'0'0,"0"-17"0,17-19 16,-17 19-1,0 34 32,0 1-31,0 53-1,0 34 1,-35 1 0,0 35-1,17-105-15,-17 87 16,35-35 0,-18-52-1,36-36 1,0-36-1</inkml:trace>
  <inkml:trace contextRef="#ctx0" brushRef="#br0" timeOffset="2427.277">3422 1041 0,'0'0'0,"0"17"31,18-17-15,-1 0 0,36 0-1,-18-17 1,18-19 0,-35-17-1,0 18 1,-36 35-1,-17 0-15,-36 0 16,-17 53 0,35 35-1,53 1 1,35-1 0,18-35-1,0-36 16,-18-17-31</inkml:trace>
  <inkml:trace contextRef="#ctx0" brushRef="#br0" timeOffset="2877.67">4092 670 0,'0'-17'16,"0"34"-16,18-34 15,-18 34 32,0 1-31,0 0-16,-18 52 15,-17 36 1,17 17 0,-17 1-1,17-18 1,18-36-1,0 1 1,53-71 0,18-53-1,17-35 1,-70 52 0</inkml:trace>
  <inkml:trace contextRef="#ctx0" brushRef="#br0" timeOffset="3058.805">4022 952 0,'0'0'15,"-89"0"1,19 0 0,88 0-1,-1 0-15,89-17 16,17-1-1,-52 1-15</inkml:trace>
  <inkml:trace contextRef="#ctx0" brushRef="#br0" timeOffset="3442.925">4339 1005 0,'0'0'0,"0"18"31,0-36 1,18 18-17,-1-17 1,1-19-1,0-16 1,-36 52 15,18 17-31,-53 18 16,18 36 0,17-18-1,18 18 1,0-54-1,71 36 1,-54-53-16</inkml:trace>
  <inkml:trace contextRef="#ctx0" brushRef="#br0" timeOffset="3990.995">5062 1076 0,'0'0'0,"0"-18"0,-17-35 16,-19 0 0,1 18-1,-35 18 1,-54 34 0,54 18-1,17 36 1,53-18 15,35 35-15,35-35-1,72-35 1,-54-71 0,0-53-1,-17-35 1,-1-18-1,-52 18 1,-18 35 0,-36 89-1,-16 69 1,-1 54 0,35 18-1,18 52 1,0-70 15,-35 0-15,-18 0-1,18-89 1</inkml:trace>
  <inkml:trace contextRef="#ctx0" brushRef="#br0" timeOffset="6737.837">6315 829 0,'0'0'0,"17"-18"63,1 1-48,0-1-15,17-35 16,-17-35-1,-18 0 1,0 53-16,-53-1 16,-36 36-1,-16 53 17,34 35-17,53 18 1,160 35-1,-1-35 1,-18-35 0,-70-18-1,-53 0 1,-53-1 0,-70-16-1,-18-19 1,35-17-1,53-17 1,53-36 0,70-18-1,-34 54 1</inkml:trace>
  <inkml:trace contextRef="#ctx0" brushRef="#br0" timeOffset="7102.648">6809 1058 0,'0'0'0,"17"0"31,19 0-15,-1 0-1,0-17 1,0-19-1,-17-17 1,-18 36 0,-35 17-1,-1 0-15,-34 35 16,-1 36 15,36-1-15,35 1-1,18-1 1,17-52 0,53-18-1,-70-18-15</inkml:trace>
  <inkml:trace contextRef="#ctx0" brushRef="#br0" timeOffset="7403.032">7302 635 0,'0'0'0,"18"-88"31,-18 70-31,0 36 32,0-1-17,-18 19-15,1-1 16,-18 71-1,-1 17 1,19 1 0,-1-1-1,0-35 1,18-35 0,0-53 15</inkml:trace>
  <inkml:trace contextRef="#ctx0" brushRef="#br0" timeOffset="7751.979">7549 1023 0,'0'0'16,"-17"0"-16,-1 0 0,1 0 31,34 0 0,1 0-15,-1-18-1,19-17 1,-19 0 0,1-18-1,-36 53 1,1 18-1,-19 34 1,1 37 0,35 17-1,0-36 1,35-17 0</inkml:trace>
  <inkml:trace contextRef="#ctx0" brushRef="#br0" timeOffset="8118.56">7920 1199 0,'-18'0'16,"18"-17"0,0-1-1,0 1 1,0-36-1,0-18 1,53-17 0,18 17-1,17 54 1,0 70 0,-70-36-16,-1 89 15,-17 0 16,-35-18-15,0-17 0,0-36-1,35-53 1,0 1-16</inkml:trace>
  <inkml:trace contextRef="#ctx0" brushRef="#br0" timeOffset="8351.236">8449 988 0,'18'0'16,"-1"-18"-16,19 18 15,-19 0 1,-17 53 0,-17 0-1,-1 18 16,-17-36-15,17-18 0,18-34-1,0-18-15</inkml:trace>
  <inkml:trace contextRef="#ctx0" brushRef="#br0" timeOffset="8483.239">8608 776 0,'0'-18'0,"0"36"0,0-53 0,-18-18 15,0 35 1,1 18 0</inkml:trace>
  <inkml:trace contextRef="#ctx0" brushRef="#br0" timeOffset="8933.162">8802 970 0,'17'0'32,"-17"18"-1,0-1-31,-17 36 15,-1 18 1,18-18 0,18 17-1,-1-52-15,54-18 16,0-35 0,17-53-1,-35-18 1,-18 17 15,-35 37-15,0 69 15,-18 1-31,18 52 16,0 19-1,0-19 1,18-17-1</inkml:trace>
  <inkml:trace contextRef="#ctx0" brushRef="#br0" timeOffset="9483.786">9419 1129 0,'0'18'62,"0"-1"-46,-17-17-16,17-17 31,-18-19-15,18 19-16,0-36 15,35-36 1,36 37 0,-1 52-1,-17 35 1,-18 35 0,-35 19-1,18-54 16,0-35-31,35-35 32,-18-18-17,35-36 1,36 1 0,-35 71-1,-18 70 1,-36 35-1,-34 18 1,-18-1 0,-107-34-1,54-53 1</inkml:trace>
  <inkml:trace contextRef="#ctx0" brushRef="#br0" timeOffset="10331.976">1623 1464 0,'0'0'0,"-36"18"16,-34-1-1,17 1 1,35-18-1,18 18 17,53-18-17,106-18 1,0 18 0,70 0-1,-53 0 1,-140 0-16,52 35 15,-53-35 1,1 0 0</inkml:trace>
  <inkml:trace contextRef="#ctx0" brushRef="#br0" timeOffset="10797.91">4322 1729 0,'0'0'0,"-53"0"16,0 0 0,0 0-1,17 0 1,54 17 15,70-17-15,-35 0-16,141-17 15,53 17 1,-53-18 0,-106 18-1,-70 0 1,-36 0-1</inkml:trace>
  <inkml:trace contextRef="#ctx0" brushRef="#br0" timeOffset="11379.956">7073 1693 0,'0'0'0,"-35"0"0,-36 0 15,18 0-15,-70 0 16,-71-17-1,88 17 1,124 0 0,140 17-1,231 19 1,34-19 0,177-17-1,17 18 1,-158-18-1,-212 0 1,-124-35 0,-52 17 15,-36 0-15,-18 18-16</inkml:trace>
  <inkml:trace contextRef="#ctx0" brushRef="#br0" timeOffset="15722.375">5027 1799 0,'0'-17'16,"-18"17"-1,18-18 1,-17 18 62,17 18-62,0-1-16,-18 1 15,18-1 1,0 36-16,0 36 31,-53-89-31</inkml:trace>
  <inkml:trace contextRef="#ctx0" brushRef="#br0" timeOffset="15872.235">4568 2099 0,'194'35'16,"-141"1"-16,0 16 15,-353-175-15,618 282 0,-300-106 16,-18-18-1,0-17 1,0-36 15,0-17-15,17-1 0</inkml:trace>
  <inkml:trace contextRef="#ctx0" brushRef="#br0" timeOffset="16788.102">5098 1852 0,'0'-18'16,"-18"18"-16,18-17 15,-18 17-15,1-35 16,-1-1 0,18 19 15,0 34 47,-18 1-62,18 0-16,0-1 15,-17 54 1,-1-1 0,18-52-16,0 70 15,0-17 1,-17-1-1,-1 1 1,18-36 0,-18-17-1,1-18 32,17-36-31,-18 1-16</inkml:trace>
  <inkml:trace contextRef="#ctx0" brushRef="#br0" timeOffset="17368.983">4657 2028 0,'17'0'16,"1"0"15,-18 18-16,35 17 1,0 18 0,71 0-1,-17 18 1,-19-1 0,-52-52-16,17 17 15,-17 1 1,-1-19-1,1-17 1,0 0 0,17-17-1,35-36 17,71-53-17,-35-18 1,-53 36-1,-17 35 1,-36 36 0,0 34-1,-18-17 1</inkml:trace>
  <inkml:trace contextRef="#ctx0" brushRef="#br0" timeOffset="29268.079">882 2981 0,'0'0'0,"18"0"0,-18-18 16,17 18-1,-17 18 63,0 0-78,0-1 16,-17 19 0,-19 69-1,-17 1 1,0 18 0,1-36-1,16-35 1,36-18-1,-17-17 1,17-36 15,-18-17-15,0-1 0,18-16-1</inkml:trace>
  <inkml:trace contextRef="#ctx0" brushRef="#br0" timeOffset="29900.243">900 2999 0,'0'0'0,"17"0"16,1-18-1,-1 0 1,1 18 0,-36 0 359,1 0-375,-1 0 15,-17 0 1</inkml:trace>
  <inkml:trace contextRef="#ctx0" brushRef="#br0" timeOffset="31713.102">10724 1164 0,'36'-17'31,"-36"-1"-31,0 36 63,0-1-48,0 18-15,-18-17 16,-17 53-1,17-18 1,18-18 0</inkml:trace>
  <inkml:trace contextRef="#ctx0" brushRef="#br0" timeOffset="33295.3">11747 564 0,'0'0'0,"0"18"16,0 0-16,-17-1 15,17 1 1,0 0 15,0-36 0,17 0-31,19-35 16,17-35 15,0-18-15,-53 53-1,-18 53 1,-35 36 0,18-36-16,-53 70 15,-1 36 1,36-18 0,53-17-1,53-18 1,71-18-1,-36-35 1,-35 0 0,-71-18-1,-88 18 1,-17 36 15,0 17-15,17 0-1,53 35 1,70-35 0,54-18-1,35-17 1,0-18 0,-36-18-1,18-35 1,-52 18-1</inkml:trace>
  <inkml:trace contextRef="#ctx0" brushRef="#br0" timeOffset="33595.188">12382 758 0,'18'-35'32,"-18"53"15,-18 17-47,-17 0 15,-18 54 1,-17-19-1,17 1 1,18-36 0,17-35-1</inkml:trace>
  <inkml:trace contextRef="#ctx0" brushRef="#br0" timeOffset="33810.011">12171 811 0,'0'0'15,"0"-17"1,0-1 0,17 53 15,19 36-15,17 52-1,-18-52 1,-17-18-1</inkml:trace>
  <inkml:trace contextRef="#ctx0" brushRef="#br0" timeOffset="34110.477">12735 847 0,'0'0'0,"0"-36"31,-17 19-15,17 34 15,0 19-15,-18 52-1,18-71-15,-18 89 16,1 0-1,17-18 1,-36 1 0,19-72-1,-18-17 1</inkml:trace>
  <inkml:trace contextRef="#ctx0" brushRef="#br0" timeOffset="34409.995">12682 706 0,'0'0'0,"0"-18"0,0-17 16,36 17-1,105 71 1,-71-18-1,18 71 1,-70-18 0,-88-17-1,-19-18 1,-16-36 0,34 1-1,53-36 1</inkml:trace>
  <inkml:trace contextRef="#ctx0" brushRef="#br0" timeOffset="34892.831">13282 864 0,'0'18'16,"18"-18"15,-1 0-15,1 0-16,53-18 31,-36-17-15,-18-18-1,-17 35-15,0-17 16,-35 35 0,-35 18-1,-1 17 1,36 36-1,35-1 1,17 18 0,72 1-1,-19-54 1,1-17 0,-36-18-1</inkml:trace>
  <inkml:trace contextRef="#ctx0" brushRef="#br0" timeOffset="35224.76">13723 847 0,'0'-18'16,"18"18"-1,-18 18 1,17 35-1,-17-18-15,0 35 16,0 1 0,0-18-1,0-18 1,0-52 15,0-1-31,18-53 16,35-35 15,0 18-15,-18 53-1,-17-18 1</inkml:trace>
  <inkml:trace contextRef="#ctx0" brushRef="#br0" timeOffset="35424.86">14146 811 0,'0'0'0,"0"18"0,18 0 16,0 17-1,-18 18 1,-18 17 0,18-17-1,-18-17 1</inkml:trace>
  <inkml:trace contextRef="#ctx0" brushRef="#br0" timeOffset="35590.04">14235 582 0,'0'0'0,"0"-70"16,-18 34-1,18 19 1</inkml:trace>
  <inkml:trace contextRef="#ctx0" brushRef="#br0" timeOffset="36007.884">14517 882 0,'0'0'0,"-18"18"31,18-1-15,18-17 15,17-17-15,0-19-1,1-34 1,-36 52-16,0-17 16,-36 35-1,-34 35 1,17 18 15,35 35-31,54 0 31,16-17-15,19-36 0,-53-35-16</inkml:trace>
  <inkml:trace contextRef="#ctx0" brushRef="#br0" timeOffset="36325.232">14887 1094 0,'0'-18'32,"0"0"-17,0 1-15,0-36 16,18-53-1,17 18 1,0 35 15,71 70-15,0 36 0,-35 36-1,-54-19 1,-34 1-1,-19-18 1,1-36 0</inkml:trace>
  <inkml:trace contextRef="#ctx0" brushRef="#br0" timeOffset="36706.257">15610 776 0,'18'-18'16,"-36"18"15,1 0-15,-36 18-1,-18 53 1,54-54-16,-54 71 16,36 1-1,52-19 1,36 1-1,71-71 1,-18 0 0</inkml:trace>
  <inkml:trace contextRef="#ctx0" brushRef="#br0" timeOffset="37071.69">15981 864 0,'0'0'0,"-18"0"15,1 0 1,17 18 0,0 0-16,35-18 15,18 0 1,-18-36 0,36-17-1,-36 0 1,-53 18-1,-70 18 1,-18 52 0,18 35 15,35 54-15,71-1-1,35-70 1,70-17-1,-17-36 1,-88-18-16</inkml:trace>
  <inkml:trace contextRef="#ctx0" brushRef="#br0" timeOffset="38886.753">16581 935 0,'35'-18'31,"-35"1"-31,17-1 15,-17 0 1,0 1 0,-17-1-1,-1 18 1,-52 0-16,-19 35 16,19 1 15,17 34-16,71-17 1,87 18 0,-16-71-1,-19-18 1,-17-53 0,18-123-1,-36 0 1,-17 18-1,-18 52 1,0 107 0,0 34-1,-18 54 1,-17 35 0,17 17 15,-17 18-16,17-35 1,18-35 0,18-18-1,35-36 1,-18-17 0,0-17-16</inkml:trace>
  <inkml:trace contextRef="#ctx0" brushRef="#br0" timeOffset="39301.075">17586 776 0,'0'0'0,"0"-18"16,0 1 0,-53 17 15,35 0-16,-35 17-15,-35 36 16,18 0 0,52 18-1,36 17 1,70-53 0,18-35-1,35-17 16,-106-1-31</inkml:trace>
  <inkml:trace contextRef="#ctx0" brushRef="#br0" timeOffset="39700.925">18027 811 0,'0'0'0,"0"-17"16,0-19-1,0 19 1,-35 17-1,-18 0 1,-53 53 0,53 17-1,53 1 1,18-1 0,52-17-1,18-53 16,-17-53-15,-18-17 0,-36-18-1,-17 17 1,-17 71 0,-18 53-1,35 0 1,0 17-1,0-17 1,17-17 0</inkml:trace>
  <inkml:trace contextRef="#ctx0" brushRef="#br0" timeOffset="40017.326">18221 1041 0,'0'0'0,"0"-18"0,0 0 31,18-52-15,-18-1-1,17 1 1,19-1 0,-1 54-1,18 52 1,0 35-1,-18 19 1,-35-19 0,0-17-1,0-18 1,-18-17 0,1-18-1</inkml:trace>
  <inkml:trace contextRef="#ctx0" brushRef="#br0" timeOffset="40500.255">19173 247 0,'0'0'0,"0"-35"0,0-18 16,0 70 30,0 1-46,0 88 32,0-71-32,-35 106 15,0-53 1,-53 106 0,35-70-1,18-36 1,-1-17-1,19-36 1,-1-17 0,18-71 15,-18-36-15</inkml:trace>
  <inkml:trace contextRef="#ctx0" brushRef="#br0" timeOffset="40716.843">18874 776 0,'-18'-35'16,"36"70"-16,-54-70 15,1 17-15,-71 18 32,18 35-17,17 36 1,36 0 0,35 17-1,18-18 1,35-17-1,17-35 1,18-18 0,1-18-1</inkml:trace>
  <inkml:trace contextRef="#ctx0" brushRef="#br0" timeOffset="40900.515">19156 900 0,'0'0'0,"17"-18"0,1 18 0,0-18 15,-1 54 32,-17 16-31,-17 1 0,-19 0-1,1-35 1</inkml:trace>
  <inkml:trace contextRef="#ctx0" brushRef="#br0" timeOffset="41065.823">19367 617 0,'0'0'0,"36"-123"31,-54 123-15,-17 0-16,-36 18 15,54-18 1</inkml:trace>
  <inkml:trace contextRef="#ctx0" brushRef="#br0" timeOffset="41547.894">19861 459 0,'0'0'15,"-17"-18"-15,17 0 0,17 18 47,-17 18-31,0 17 0,0 1-16,-35 52 15,-18 18 1,0-1-1,18 1 1,0-18 0,35 18-1,0-53 1,35-35 0,36-18-1,-1-35 1,1-54-1</inkml:trace>
  <inkml:trace contextRef="#ctx0" brushRef="#br0" timeOffset="41714.777">19667 794 0,'0'0'0,"71"-18"31,-36 18-15,-17 0-16,52-35 16,-52 35-16</inkml:trace>
  <inkml:trace contextRef="#ctx0" brushRef="#br0" timeOffset="42414.162">19685 917 0,'0'0'0,"18"-17"31,-18-1-15,0 0 31,-18 18-32,0 0 1,-17 0 0,17 0-16,-17 0 15,0 18 1,-18 0 0,18 17-1,-1 18 1,36 0-1,0-18 1,36 36 0,17-36 15,-18-18-15,0-17-1,0-35 1,1-18-1</inkml:trace>
  <inkml:trace contextRef="#ctx0" brushRef="#br0" timeOffset="43028.501">20161 776 0,'0'0'0,"18"0"16,-18-35 15,-18 35-15,-35 0-1,36 0-15,-54 0 16,1 35 0,17 18-1,0 18 1,53-1-1,17 1 1,36-36 0,35-53-1,-35-35 17,-17-17-17,-19-1 1,-17 36-1,0 53 1,-17 35 0,-1 35-1,18-18 1,35-17 0,1-53-1,-1 0-15</inkml:trace>
  <inkml:trace contextRef="#ctx0" brushRef="#br0" timeOffset="43397.369">20708 353 0,'0'-18'16,"-18"18"15,18 18-15,0 35-1,-17 35 1,-19 18 0,19-53-16,-54 52 15,1 1 1,17 0-1,35-35 1,53-1 0,18-34-1,71-54 17,-54-35-17,-34 18-15</inkml:trace>
  <inkml:trace contextRef="#ctx0" brushRef="#br0" timeOffset="43544.997">20514 741 0,'0'0'0,"-35"0"16,17 0 0,53-18-1,89 1 1,-89 17-16</inkml:trace>
  <inkml:trace contextRef="#ctx0" brushRef="#br0" timeOffset="43928.277">20902 776 0,'0'53'16,"18"-53"15,-1 0-15,36 0-1,0-53 1,0 0 0,-53 0-1,0 18 1,-18 35-16,-34 18 15,-19 35 1,0 17 0,36 1-1,18-1 1,17 1 15,35-36-15,18-35-1,-36 0-15</inkml:trace>
  <inkml:trace contextRef="#ctx0" brushRef="#br0" timeOffset="44227.227">21361 741 0,'17'-35'0,"-34"70"0,70-123 15,-36 52 1,-17 19-1,-17 17 1,17 17 0,-18 36-1,18 0 1,0 18 0,18-1-1,-18-17 16,-18 0-15,0-35-16,-105 17 16,-54-35-1,-17 0 1</inkml:trace>
  <inkml:trace contextRef="#ctx0" brushRef="#br0" timeOffset="45790.82">12294 1605 0,'0'0'0,"-17"18"16,-36-18-1,0 17 1,35-17 0,1 0-1,34 0 17,36 0-17,0 0-15,194 0 16,88 0-1,36 36 1,-19-36 0,19 0-1,52 0 1,0 0 0,-17 0-1,-18 0 1,-35-36 15,-53 19-15,-71-1-1,0 0 1,107 1 0,-90 17-1,-34 0 1,0 0-1,-1 0 1,54 0 0,-141 0-1,70 0 1,-36-18 0,1 1-1,35 17 1,0 0 15,18 0-15,-71-18-1,-18 18 1,36 0 0,0 0-1,0 0 1,-36 0-1,18 0 1,-53 0 0,1 0-1,-19 0 1,-35 0 0,1 0-1,-19 0 48,-17-18-1,0 1-46,0-1-16,-17-17 15</inkml:trace>
  <inkml:trace contextRef="#ctx0" brushRef="#br0" timeOffset="47222.373">988 3016 0,'17'-35'32,"-17"17"-17,0 1-15,0-1 32,18 18-17,-18 18 16,18-18-31,-1 70 16,1 18 0,17 36-1,-17-54 1,-18-34-16,18 87 16,-1-17-1,-17-35 1,0-36-1,-17-88 32,-1 0-47</inkml:trace>
  <inkml:trace contextRef="#ctx0" brushRef="#br0" timeOffset="47456.867">829 3281 0,'-18'17'0,"36"-34"0,-18 34 31,18-17-31,70 0 16,-18 0-1,-34 0-15,52-17 16,-35-18 0</inkml:trace>
  <inkml:trace contextRef="#ctx0" brushRef="#br0" timeOffset="48103.655">1887 3351 0,'0'-17'0,"0"-1"15,0 0 1,-17 18-16,-36-35 16,-18 35-1,1 0 17,34 0-32,-52 53 15,18 18 1,52 17-1,36 0 1,70-35 0,0-71-1,0-35 1,-17-52 0,-1-72-1,-52 1 1,-18 52-1,-18 54 1,-17 70 15,17 53-15,18 17 0,0 36-1,0-35 1,0 70-1,0-53 1,18-35 0,0-36-1,17-17 1</inkml:trace>
  <inkml:trace contextRef="#ctx0" brushRef="#br0" timeOffset="48520.24">2311 3281 0,'0'-18'15,"0"36"32,17-1-47,-17 1 16,36 35-1,-36-35-15,35 70 16,0-35 0,-35-36-1,18-17 1,17-35-1,-17-35 1,35-72 0,-36 54-1,1 53 17,-18 53-17</inkml:trace>
  <inkml:trace contextRef="#ctx0" brushRef="#br0" timeOffset="48952.887">2946 3263 0,'0'-17'0,"0"-1"16,0 0-1,-36 18 1,-17 0 0,1 18-1,-1 35 1,53 17 0,17-17 15,1-35-31,52 0 15,1-18 1,-36-36 0,-17-70-1,-18 54 1,0-1 0,0 70-1,-18 36 1,36 0-1,35 35 1,0-35 0</inkml:trace>
  <inkml:trace contextRef="#ctx0" brushRef="#br0" timeOffset="49238.1">3316 3475 0,'0'0'0,"0"-18"15,-18-35 1,-17-17 0,35-54-1,18 71 1,88 18 0,-1 53-1,54 35 1,-35 52-1,-124-34 1,-18 0 0,-17-19-1,0-52 1</inkml:trace>
  <inkml:trace contextRef="#ctx0" brushRef="#br0" timeOffset="49551.9">4357 7691 0,'0'0'0,"-18"0"15,1 0-15,-1 0 16,0 0-16,-35 0 15,0 52 1,18-1551 0,17 0-1,18 793 1,18 442 0,70 176 15,18 35-16,0-18 1</inkml:trace>
  <inkml:trace contextRef="#ctx0" brushRef="#br0" timeOffset="50401.087">4198 3122 0,'0'0'0,"18"0"31,-18-18-16,-18 18 17,0 0-17,1 0 1,-1 0-16,-35 36 16,0 17-1,0 0 1,53-1 15,0-16-15,18-19-16,35 19 15,17-19 1,19-17 0,-19-35-1,-17 0 1</inkml:trace>
  <inkml:trace contextRef="#ctx0" brushRef="#br0" timeOffset="50800.48">4463 3210 0,'0'-17'47,"17"17"-32,1-18 1,0 18-16,-1-18 16,18-35-1,-35 36-15,0-1 16,-17 1-1,-36 52 1,0 18 0,18 17-1,35 18 1,53 1 0,52-54-1,37-35 1,-54-35-1</inkml:trace>
  <inkml:trace contextRef="#ctx0" brushRef="#br0" timeOffset="51600.216">5944 3104 0,'0'0'0,"0"18"0,-17 0 15,70-18 17,-18-36-17,18-16 1,0-37-1,-36 1 17,-17 53-32,-17 0 15,-36-1 1,-71 72 0,36 34-1,70 18 1,36 18-1,53 0 1,-18-35 0,35 17-1,-35 18 1,-71-54 0,-35-34-1,-35-18 1,0 0-1,35 0 17,35-35-17,36 0-15</inkml:trace>
  <inkml:trace contextRef="#ctx0" brushRef="#br0" timeOffset="51967.337">6244 3387 0,'18'-18'47,"-1"0"-47,1 1 16,0-1-16,-1-52 15,-17 34 1,-35 19 0,-35 52 15,17 35-15,35 1-1,53 17 1,36-17-1,17-18 1,18-36 0,-18-34-1,-53-1-15</inkml:trace>
  <inkml:trace contextRef="#ctx0" brushRef="#br0" timeOffset="52164.178">6897 2840 0,'0'0'0,"-18"-53"31,1 35-15,17 54 15,-53 69-15</inkml:trace>
  <inkml:trace contextRef="#ctx0" brushRef="#br0" timeOffset="52281.787">6738 3193 0,'0'35'16,"0"-70"-16,0 88 0,0-1 16,18 37-1,-1-1 1,1-35 0,0-36-1,-1-34 1</inkml:trace>
  <inkml:trace contextRef="#ctx0" brushRef="#br0" timeOffset="52613.574">6967 3369 0,'18'-18'15,"0"18"1,-1 0-1,1-17 1,0-19 0,-1 1-1,-17-18 1,0 36 0,-17 17-16,-19 0 15,-17 53 1,36-1-1,17 19 1,17 0 0,36-36 15,-17-18-31</inkml:trace>
  <inkml:trace contextRef="#ctx0" brushRef="#br0" timeOffset="53163.516">7267 3422 0,'0'18'16,"0"-36"46,-17 18-62,17-18 0,0-17 16,0 0-16,0-1 16,17-69 15,36 69-15,0 72-1,18 34 1,-36 18-1,-17-35 1,-18 0 0,0-35-1,-18-53 17,18-18-17,0-18 1,0 53-16,18-17 15,-1 35 1,1 18 15,-18-1-15,17-17 15,-34 0-15,-18-17-16</inkml:trace>
  <inkml:trace contextRef="#ctx0" brushRef="#br0" timeOffset="53579.94">7708 3193 0,'0'17'32,"0"1"-17,0 35 1,0-18 0,0 36-1,0-1 1,0-35-1,0-52 17,0-18-32</inkml:trace>
  <inkml:trace contextRef="#ctx0" brushRef="#br0" timeOffset="53717.297">7761 2981 0,'0'-18'16,"0"36"-16,0-106 15,-18 52 1,-17 54 15</inkml:trace>
  <inkml:trace contextRef="#ctx0" brushRef="#br0" timeOffset="54212.128">8061 3140 0,'0'0'0,"0"-18"15,-18 18 16,1 18-15,-1 52 0,0 1-1,36-1 1,53-17 0,34-35-1,-16-18 1,-1-53-1,-71 35-15,19-52 16,17-54 0,-53 71-1,-18 36 1,-17 52 15,35 18-15,0 18-1,35-1 1,-17-52-16,-1 35 16</inkml:trace>
  <inkml:trace contextRef="#ctx0" brushRef="#br0" timeOffset="54710.189">8678 3404 0,'0'-17'32,"0"-1"-17,0 0 1,-17 1-16,17-19 16,-18 19-1,18-54 1,18 1-1,35 34 1,17 36 0,1 71-1,-18 0 1,-53 17 0,0-71-1,0-52 16,0-35-15,35-36 0,18 18-1,17 52 1,19 89 0,-37 53-1,-34 0 16,-71-36-15,18-52-16,-106 17 16</inkml:trace>
  <inkml:trace contextRef="#ctx0" brushRef="#br0" timeOffset="55815.824">6844 2787 0,'0'0'0,"-18"-18"31,18 1-15,-17 17 0,17-18-1,0 36 1,0-1 0,-18 1-1,18 17 1,-18 18-1,1 0 1,-1-18 0,18 18-1,-35-17 1,35-1 0,0-18-16,-18 1 31,18 17-31,0-17 31,0 0-15,-18 17-1,18-17 1,0 17 0,0-18 15,-17-17 0</inkml:trace>
  <inkml:trace contextRef="#ctx0" brushRef="#br0" timeOffset="66691.785">1076 4039 0,'-18'0'0,"36"0"0,-53 0 0,-18 0 31,17 0-15,36-17-1,36 17 1,87 0 0,71-18-1,106 18 1,176 0-1,18 0 1,18 0 0,-89 35-1,-158-35 1,-124 18 0,-88-18-1,-36 0 1,-17-18 15,0 1-31</inkml:trace>
  <inkml:trace contextRef="#ctx0" brushRef="#br0" timeOffset="67308.08">6350 4057 0,'0'0'0,"-18"0"0,1 0 15,-1 0 1,-17 0-1,17 0-15,1 18 16,52-18 15,141 0-15,142 0 0,70-18-1,141 0 1,-335 1-16,212 17 15,140 0 17,-352-18-17,-88 0 1,-70 1 0,-1 17-1,-35-18 16,-18 18-31</inkml:trace>
  <inkml:trace contextRef="#ctx0" brushRef="#br0" timeOffset="69287.717">1058 4710 0,'0'0'0,"18"-36"16,-18 19 0,0-1-1,0 36 17,0-1-32,0 54 15,-18 70 1,-17 0-1,0 0 1,-1-17 0,19-54-1,17-52 1,-18-53 15,-17-54-15,17 36-16</inkml:trace>
  <inkml:trace contextRef="#ctx0" brushRef="#br0" timeOffset="69571.632">723 4674 0,'-17'0'0,"34"0"0,-52 0 0,-18-17 15,53-19 1,106 1 0,105 17-1,-16 1 17,-54-1-17,-71 18 1,-52 0-1,-1 0 1</inkml:trace>
  <inkml:trace contextRef="#ctx0" brushRef="#br0" timeOffset="69904.044">1393 4992 0,'0'0'0,"0"17"47,-17-17-31,17 36-1,0 17 1,0 17 0,0 1-1,-18-18 1,1-36 0,-1-52-1,18 0-15</inkml:trace>
  <inkml:trace contextRef="#ctx0" brushRef="#br0" timeOffset="70005.185">1341 4798 0,'0'-36'0,"0"72"0,0-89 15,0 0-15</inkml:trace>
  <inkml:trace contextRef="#ctx0" brushRef="#br0" timeOffset="70603.009">1623 5186 0,'0'0'0,"0"17"0,0 1 16,0 17-1,17-35 17,-17-17-17,0-1-15,0-52 16,0-36 0,36 18-1,34 70 16,-17 18-15,-18 18-16,89 52 16,-54 1-1,-52-1 1,-18-35 0,-18-35-1,-17-35 1,35-53-1,35-18 1,54 53 0,-19 53-1,18 53 1,-52 35 0,-36 18 15,-18-18-16,-17-35 1,17-17 0,18-54-1</inkml:trace>
  <inkml:trace contextRef="#ctx0" brushRef="#br0" timeOffset="70802.96">2522 5062 0,'0'0'0,"36"0"16,-36 18 0,0 53-1,0-1 1,0-17 0,-36 0-1,19-53 16,-1 0-31</inkml:trace>
  <inkml:trace contextRef="#ctx0" brushRef="#br0" timeOffset="70934.987">2575 4833 0,'0'0'0,"18"-35"0,-18-18 16,-18-18-1,-17 54 1,17 17-1,18 35 1</inkml:trace>
  <inkml:trace contextRef="#ctx0" brushRef="#br0" timeOffset="71301.947">2805 5221 0,'0'18'0,"0"-36"0,0 71 16,0-71 31,0 1-47,0-19 16,0 1-16,0-88 15,0-1 1,17 71-1,36 53 1,18 71 0,-18 52-1,-36-17 1,-17 0 0,0-71-1,0-17 16,0-53-31</inkml:trace>
  <inkml:trace contextRef="#ctx0" brushRef="#br0" timeOffset="71933.67">3492 4904 0,'0'0'0,"0"-18"0,18-17 16,-18-1 0,-35 36-1,-36 18 1,-35 35 0,36 35-1,17 18 16,71-35-31,70-54 32,0-70-17,0-53 1,-53 18 0,-17 0-1,-18 53 1,-53 105-1,18 54 1,35 17 0,18 35-1,17 18 1,-18-35 0,-34-18-1,-36-53 1,-35-52 15,0-54-15,-1-35-1,54-88 1,35 18 0,53-1-1,0 18 1,17 18-1,-17 35 1</inkml:trace>
  <inkml:trace contextRef="#ctx0" brushRef="#br0" timeOffset="72365.817">3951 4851 0,'0'0'15,"0"-18"-15,0 0 16,0-17 0,18 0-1,-36 35 16,0 0-31,1 17 16,-1-17-16,-52 71 16,52 0-1,36 34 1,35-16 0,17-1-1,-35-18 1,-52-34 15,-71-1-15,-36-17-1,1-18 1,70-18-16</inkml:trace>
  <inkml:trace contextRef="#ctx0" brushRef="#br0" timeOffset="72982.157">4233 5133 0,'0'0'0,"18"0"94,17 0-94,-17 0 0,70 0 15,-35 0 1,176 0 0,71 0-1,-106 18 1,-88-18 0,-71 0-1,-17 0 1,-53-18 15,-18 0-15,0-17-1,35 17-15</inkml:trace>
  <inkml:trace contextRef="#ctx0" brushRef="#br0" timeOffset="73281.919">5133 4957 0,'-18'0'0,"36"0"0,-71-36 16,35 36-1,1-17 1,17 34 31,53 19-31,35 16-1,-18 19 1,-17-36-1,-35 18 1,-18-18 0,-18-17-16,-35 35 15,-52 0 1,-37 17 0,37-34-1,34-36 1</inkml:trace>
  <inkml:trace contextRef="#ctx0" brushRef="#br0" timeOffset="74346.457">6085 4957 0,'-17'0'16,"17"-18"0,0-17-1,0-36 1,70 0-1,-34 54 1,-19 17-16,36 17 16,-18 89 15,-35 18-15,-88 52-1,18-88 1,-54 1-1,71-89 1,53-18 0,0-35-1,36 0 1,-1 35 0,0 36-1,0 35 1,18 0-1,36 0 1,-19-18 0,1-35-1</inkml:trace>
  <inkml:trace contextRef="#ctx0" brushRef="#br0" timeOffset="74679.037">6667 5062 0,'0'0'0,"0"-35"16,0 0-1,0 35 32,0 17-47,0 54 16,0 35-1,0 17 1,-35-17 0,18 0-1,17-18 17,-18-35-32,18-35 31,-18-18-31,1-18 15,17-17-15</inkml:trace>
  <inkml:trace contextRef="#ctx0" brushRef="#br0" timeOffset="74945.702">6579 5027 0,'0'-18'0,"0"36"16,0-53-16,88 0 15,18 35 1,0 17 0,-53 71-1,-53-52 1,-35 52 15,-36-35-15,-17 0-1,35-18 1,18-35 0</inkml:trace>
  <inkml:trace contextRef="#ctx0" brushRef="#br0" timeOffset="75543.515">7108 5203 0,'0'0'0,"0"18"0,0 17 15,0-17 1,0 0 31,0-36-32,-17 0-15,17-17 16,-35-88 0,35 17-1,35 53 1,18 35 0,53 71-1,-18 53 1,-18 17-1,-70-52 1,0-36 0,0-52-1,-17-36 1,17-53 15,17-18-15,36 36-1,18 88 1,-1 71 0,1 35-1,-71-1 1,-18-16 0,-35-1-1,18-88 1,17-18-1</inkml:trace>
  <inkml:trace contextRef="#ctx0" brushRef="#br0" timeOffset="76110.355">8502 4621 0,'0'0'0,"0"-17"0,0-1 16,18 18-1,-1-18 16,-17 54-15,0-19-16,0 54 16,-35 52-1,17 19 1,1-1 0,-1-18-1,18 1 1,0-72-1,35-52 1,36-35 0,-18-53-1,-36 35 1</inkml:trace>
  <inkml:trace contextRef="#ctx0" brushRef="#br0" timeOffset="76293.657">8273 4974 0,'0'0'0,"-36"0"16,-17 0-1,53-17 1,53-1 0,71 18-1,-36-35 1,-53 35-16</inkml:trace>
  <inkml:trace contextRef="#ctx0" brushRef="#br0" timeOffset="76625.962">8819 4868 0,'18'0'16,"-36"0"-16,18 0 31,-17 18-15,-1 0-1,18 35 1,-17 52 0,17-16-1,35-19 1,35-35 0,-17-52-1,0-54 1,-53 1-1,0-54 1,-53 36 0,-17 53-1,-36 35 1,53 17 0</inkml:trace>
  <inkml:trace contextRef="#ctx0" brushRef="#br0" timeOffset="77424.905">9772 4815 0,'0'0'0,"0"-17"31,0 34 1,0 19-17,-18 52 1,-17 18 0,0-18-1,-1-18 1,19-17-1,17-35 1,17-18 0,36 0-1,0-18 1,18 18 0,-1-17-1,1-1 1,0-35 15,-1-17-31,-35-19 31,-35 1-15,0 35 0,0 36-1,-17 17-15,-1 17 31,0 54-15,1 52 0,17-87-16,-18 34 15,1 36 1,17-88-16,-18 52 16,0-35-1,18-52 1</inkml:trace>
  <inkml:trace contextRef="#ctx0" brushRef="#br0" timeOffset="77773.575">10336 4851 0,'0'-89'31,"0"72"-16,0 34 1,0 19 0,0-19-16,-35 89 15,0 18 1,17 17 0,1 0-1,-19 0 1,36-88 15,0 35-15,0-53-1,0-52 17,0-54-17,18 1 1</inkml:trace>
  <inkml:trace contextRef="#ctx0" brushRef="#br0" timeOffset="78040.531">10354 4762 0,'0'0'16,"18"-35"-16,52 18 15,-35 17 1,18 70 15,-35-17-15,-18 35-1,-18 18 1,-35-35 0,-35 17-1,18-71 1,52-17-16</inkml:trace>
  <inkml:trace contextRef="#ctx0" brushRef="#br0" timeOffset="78607.975">10548 5027 0,'0'18'16,"0"-1"-16,0 36 15,0 0 1,0-18 0,-18-35 15,18-17-15,-17 17-1,17-71 1,0-35-1,0 71-15,17-35 16,36 34 0,0 72-1,18 34 1,-36 1 0,-17-1-1,-18-34 1,-18-72 15,18-52-15,35-35 15,18 17-15,-17 70-16,52 19 15,18 52 1,-54 89-1,-52-1 1,-52 1 0,-37-36-1,-16-35 1</inkml:trace>
  <inkml:trace contextRef="#ctx0" brushRef="#br0" timeOffset="108790.945">11906 5009 0,'-17'0'15,"-1"0"1,0 0 0,1 0-16,-1 0 15,-35 18 1,0 0-1,36-18 1,52 0 15,71 0-15,0 0 0,70-18-1,-17 18 1,-54-18 15,-87 18-15,0 0-1,-36 0 1,-17-17 0,-18 17-1,53-35 1,0 17-16</inkml:trace>
  <inkml:trace contextRef="#ctx0" brushRef="#br0" timeOffset="109157.768">12312 4833 0,'0'0'0,"-18"-18"16,1 18 0,-1-17-1,36 17 32,17 17-47,35 19 31,-52-19-31,53 19 16,-1-19 0,-17 19-1,-53-1 1,-35 0-1,-36 18 1,-35 0 0,18 0-1,18-18 1,34 0 0,54-70 15</inkml:trace>
  <inkml:trace contextRef="#ctx0" brushRef="#br0" timeOffset="109939.095">13088 4780 0,'18'18'32,"-18"-1"-32,-36 54 15,19-36-15,-19 89 16,1-18-1,18-36 17,17-52-17,17-36 1,1-52 0,17-89-1,0-18 1,18 72-1,-35 52 1,17 53 0,1 53-1,16-1 1,-16-16 0,17-36-1,0-53 1,-1-35-1,1-18 1,-35 18 0,-18 35 15,0 70-15,0 1-1,0 53 1,0 34-1,0 72 1,0-36 0,0 0-1,-18-53 1,1-35 0,17-35-1,35-71 16,-35 18-31,18-1 16</inkml:trace>
  <inkml:trace contextRef="#ctx0" brushRef="#br0" timeOffset="110272.077">13705 4798 0,'0'0'0,"0"-18"16,0 0-1,0 36 1,-17 53 0,-1 35-1,18-18 1,0 0 0,18-18-1,35-52 1,-18-53-1,0-53 1,-35-18 15,-17-18-15,-19 71 0,1 36-1,35 34-15</inkml:trace>
  <inkml:trace contextRef="#ctx0" brushRef="#br0" timeOffset="110638.297">13988 5151 0,'0'17'0,"0"-34"0,0 69 16,0-34-1,-18-36 32,18 1-47,0-36 16,0 18-16,18-89 15,52-17 17,54 70-17,17 71 1,0 89-1,-88 34 1,-36 1 0,-69-36-1,-19-18 1,0-34 0,18-54-1</inkml:trace>
  <inkml:trace contextRef="#ctx0" brushRef="#br0" timeOffset="111138.117">15222 4445 0,'0'0'0,"0"-18"0,0 1 16,0-1-1,0 36 1,0 17 15,0 36-15,0 34 0,-35 54-1,-18 0 1,36-36-1,17-17 1,52-18 0,19-88-1,35-35 1,0-35 0,-36-19-1</inkml:trace>
  <inkml:trace contextRef="#ctx0" brushRef="#br0" timeOffset="111289.086">15169 4868 0,'0'0'0,"-52"0"0,16-17 16,54-1 15,70 0-15,-53 18-16,89-35 15</inkml:trace>
  <inkml:trace contextRef="#ctx0" brushRef="#br0" timeOffset="111586.835">15557 4727 0,'-52'0'31,"34"18"-31,0-18 0,1 53 16,17 35-1,0 18 1,35-18 0,18-53-1,17-52 17,-52-54-17,-18-70 1,-35 17-1,-18 72 1,-18 34 0,18 18-16</inkml:trace>
  <inkml:trace contextRef="#ctx0" brushRef="#br0" timeOffset="112120.121">16563 4586 0,'0'-18'31,"35"1"-15,-17-36 0,-1 0-1,-17-35 1,-17 17 0,-54 18-1,1 71 1,-1 17-1,54 53 1,52 36 0,53 17-1,-17 0 1,-36-17 0,-35-89-1,-18 35 1,-35-34-1,-35-19 1,0-17 0,17-17-1,54-1 1,17 0-16</inkml:trace>
  <inkml:trace contextRef="#ctx0" brushRef="#br0" timeOffset="112569.935">16969 4762 0,'0'0'0,"17"-17"0,-17-18 16,0 17 15,-53 0-16,0 18 1,-52 71 0,69 17-1,36 0 1,53-35 0,0-35-1,0-36 1,-35-70-1,17-18 1,-17 53 0,-18 36-1,0 52 1,0 53 0,17 36 15,19-54-16,-36-52 1,17-18-16</inkml:trace>
  <inkml:trace contextRef="#ctx0" brushRef="#br0" timeOffset="112950.841">17551 4233 0,'0'0'0,"-36"-17"15,1 17 1,17 17 0,18 36-1,36 35 16,-19 1-15,-17 16 0,-53 1-1,1 18 1,34-36 0,18-17-1,53-19 1,17-52-1,89-70 1,-88 17 0</inkml:trace>
  <inkml:trace contextRef="#ctx0" brushRef="#br0" timeOffset="113119.688">17410 4639 0,'-18'-18'0,"36"36"0,-54-36 16,72 1 0,69-1-1,37-17 1,-72 17-16</inkml:trace>
  <inkml:trace contextRef="#ctx0" brushRef="#br0" timeOffset="127246.749">935 6315 0,'0'0'15,"35"-36"1,-17 1-1,-18 18 1,0 34 15,-18 54-15,-35 70 0,-17 18-1,52-124-15,-35 88 16,35-52-1,18-36 1,0-52 0,36-19-1,34-17 17,-17 18-17,-18 35 1,18 35-1,18 1 1,0-1 0,17-35-1,-18-18 1,18-35 0,-35-35-1,-35-35 1,-18-36-1,-53-17 1,-35-1 0,-18 124 15,-35 53-15,35 18-1,36 35 1,52 70-1,36-35 1,52 1 0,36-36-1,17-36 1,-70-17 0</inkml:trace>
  <inkml:trace contextRef="#ctx0" brushRef="#br0" timeOffset="127728.491">1746 6562 0,'0'0'0,"18"0"0,-18-18 16,0 0-1,-18 18 16,-17 36-15,-18 17 0,35 35-1,18-35 1,18-36-16,35 36 16,18-35-1,17-36 1,18-35-1,-36-53 1,-17 1 0,-53 52-1,-35 88 17,17 18-17,0 35 16,18-17-15,0-36-16,36 0 16,17-17-1</inkml:trace>
  <inkml:trace contextRef="#ctx0" brushRef="#br0" timeOffset="128012.157">2346 6667 0,'0'-17'0,"0"34"0,18-52 15,-1 70 17,19 36-17,-36-18 1,0 0 0,0-18-1,-18-35 16,18-35-15,0-71 0,53-35-1,-18 53 1,-17 52 0,-1 36-1,1 18-15</inkml:trace>
  <inkml:trace contextRef="#ctx0" brushRef="#br0" timeOffset="128460.246">2981 6685 0,'0'0'0,"0"-35"16,0-36-1,0 36 16,-53 35-15,0 0 0,18 18-1,17-1-15,-17 36 16,35 35 0,0-35-1,53-35 1,0-36-1,-18-35 1,-17-35 0,-1 35-1,-17 36 1,0 70 0,0-1 15,18 19-16,17-18 1,53-18 0,-17-70-16</inkml:trace>
  <inkml:trace contextRef="#ctx0" brushRef="#br0" timeOffset="128810.264">3563 6138 0,'0'0'0,"-18"-53"16,1 0 0,17 36-1,0 70 1,0 17 0,0 54 15,-36-1-16,-16 1 1,16-1 0,36-17-1,0-18 1,0-52 0,18-19-1,35-17 1,35-70-1,-17-1-15</inkml:trace>
  <inkml:trace contextRef="#ctx0" brushRef="#br0" timeOffset="128992.92">3492 6526 0,'-35'0'15,"70"0"-15,-87 0 0,16 0 0,19 0 16,34 18 15,54-18-15,88 0-1,-54-35 1,-69 35-16</inkml:trace>
  <inkml:trace contextRef="#ctx0" brushRef="#br0" timeOffset="129157.718">3881 6491 0,'0'18'16,"0"-1"-1,0-52-15,0 88 16,0-35-16,-18 17 16,18 18-1,0 0 1,0-36 0</inkml:trace>
  <inkml:trace contextRef="#ctx0" brushRef="#br0" timeOffset="129277.302">3898 6332 0,'0'0'15,"18"-53"-15,-18-35 16,0 71 0,-18 52-1,-17 0 1</inkml:trace>
  <inkml:trace contextRef="#ctx0" brushRef="#br0" timeOffset="129675.613">4374 6544 0,'-17'0'0,"-1"-18"0,1 18 15,-36 0 17,35 0-32,-17 18 15,-36 53 1,53-19 0,36 19-1,35-18 1,18-18-1,-1-52 1,-35-36 0,-17-36-1,-36-34 1,-17 17 0,-18 71-1,0 70 1,53 0-1</inkml:trace>
  <inkml:trace contextRef="#ctx0" brushRef="#br0" timeOffset="129991.385">4480 6809 0,'0'0'0,"18"17"15,0-17 1,-1-17-1,-17-36 1,18-53 0,-1 35-1,19-35 1,34 89 0,71 105-1,-35 0 1,-70 18 15,-36-35-15,-36-36-1,1-17 1,35-36-16</inkml:trace>
  <inkml:trace contextRef="#ctx0" brushRef="#br0" timeOffset="130373.957">5574 6685 0,'0'0'16,"-18"18"-16,-35-18 15,0 0 1,18 17-1,17-17 1,54 0 15,123 0-15,52 0 0,-70 0-1,53 0 1,-105 0-1,-72 0-15,1 0 16,-18-17 0,0-1-1,0 0 1,0-34 0</inkml:trace>
  <inkml:trace contextRef="#ctx0" brushRef="#br0" timeOffset="130672.61">6227 6526 0,'-18'-17'0,"-17"17"15,105 53 17,-87-89-32,-54 19 15,71 34 1,18 1-16,17 35 16,18-18-1,70 36 1,-52-36-1,-54-17 1,-34 17 0,-54 0-1,-70 18 1,53-18 0,0 1-1,70-36 1,18-18-1</inkml:trace>
  <inkml:trace contextRef="#ctx0" brushRef="#br0" timeOffset="131805.381">7885 6403 0,'17'0'15,"1"-18"-15,-1 18 16,1-17 0,-18 34 31,-18-17-32,-17 36 1,-18 34-1,36-52-15,-36 52 16,17-17 0,36-35-1,71-18 1,35-18 0,-18 1-1,-17 17 1,-18 35-1,-18 18 1,-18 0 0,-17 17 15,-52-34-15,-54-1-1,-53-35 1,53-53-1,71-18-15</inkml:trace>
  <inkml:trace contextRef="#ctx0" brushRef="#br0" timeOffset="131954.839">7955 6315 0,'0'0'0,"18"-36"16,35 19-1,35 17 1,71 0-1,-18 0 1,-53 0 0</inkml:trace>
  <inkml:trace contextRef="#ctx0" brushRef="#br0" timeOffset="132321.714">8872 6403 0,'0'0'0,"-17"0"16,-19-18-1,-16 54 1,-37 16 0,19 37-1,52-1 1,53 0-1,54-35 1,16-53 0,-34-18-1,-18-52 17,-71-36-17,-52 0 1,-54 53-1,54 71 1,34 35 0</inkml:trace>
  <inkml:trace contextRef="#ctx0" brushRef="#br0" timeOffset="132887.234">10142 6473 0,'0'-17'31,"0"-1"-15,0 1-1,0-1 1,-17 18-1,-1 0 1,-17 18-16,0 34 16,35 19-1,52 0 1,19-1 0,-36 1 15,-17-18-16,-18-18 1,-18-35-16,-52 18 16,-36-18-1,0 0 1,53-18 0,53 0-16</inkml:trace>
  <inkml:trace contextRef="#ctx0" brushRef="#br0" timeOffset="133237.443">10513 6579 0,'0'18'16,"17"-18"30,1 0-30,-18-18-16,18-17 16,-1-18-1,-17 35-15,0-17 16,-53 18 0,-17 69-1,17 19 1,53 17-1,35 0 1,36-17 0,-1-36-1,-17-35 1</inkml:trace>
  <inkml:trace contextRef="#ctx0" brushRef="#br0" timeOffset="133668.976">11060 6509 0,'0'-36'15,"0"19"1,0-1 0,-36 18-1,-34 18 1,-1 17 0,36 18-1,70 18 16,53-1-15,18 1 0,-53-18-1,-53-18 1,-18-17-16,-17-18 16,-53 17-1,0-17 1,53-35-1</inkml:trace>
  <inkml:trace contextRef="#ctx0" brushRef="#br0" timeOffset="134067.864">11518 6579 0,'0'0'0,"35"-35"15,36 0 1,-53 17 0,-18 0-1,-18 18 1,-53 0 0,19 0-1,16 53 1,36 18-1,36 17 1,16-17 0,-16-1-1,-36-34 1,-18-19 0,-88 1-1,0-18 16,36-18-15,70 1-16</inkml:trace>
  <inkml:trace contextRef="#ctx0" brushRef="#br0" timeOffset="134284.89">11871 6615 0,'0'0'0,"18"0"16,-1-18-1,1 18 1,0 35 0,-18 36-1,0-18 1,0-18 0,-36 0-1,19-35 1</inkml:trace>
  <inkml:trace contextRef="#ctx0" brushRef="#br0" timeOffset="134450.02">12012 6297 0,'0'0'0,"0"-35"0,0 0 16,0-18-1,0 35 1,0 36 15</inkml:trace>
  <inkml:trace contextRef="#ctx0" brushRef="#br0" timeOffset="134800.952">12453 6473 0,'0'0'0,"-18"0"32,1 0-17,-54 36 1,18 17 0,36 35-1,17-71-15,0 36 16,17 18-1,54-36 1,-1-52 0,-17-54-1,-35-35 1,-36-35 0,-35 35-1,36 89 1,-1 70 15</inkml:trace>
  <inkml:trace contextRef="#ctx0" brushRef="#br0" timeOffset="135133.412">12577 6720 0,'0'0'0,"17"18"15,18 17 1,1-35-1,-1 0 1,-17-53 0,-1-17-1,19-36 1,16-17 0,37 105-1,-1 71 1,-18 53 15,-34-18-31,-36 0 31,0-35-15,0-18 0</inkml:trace>
  <inkml:trace contextRef="#ctx0" brushRef="#br0" timeOffset="135465.611">13423 6491 0,'0'0'0,"35"-18"16,1-34 0,-36 34-1,0 0 1,-18 18-1,-35 36 17,18-1-17,35 35 1,18 1 0,17-1-1,0-17 1,-35 0-1,-53-17 1,-106-36 0,-70 0-1</inkml:trace>
  <inkml:trace contextRef="#ctx0" brushRef="#br0" timeOffset="139177.71">7673 7197 0,'0'0'0,"-18"0"16,1 17-16,-1-17 15,-17 0 1,17 0-1,0 0 1,36 0 15,17-17-15,54 17 0,69-18-1,1 18 1,0 0-1,0-18 1,17 18 0,0-17-1,-123 17-15,71 0 16,52-18 15,-70 18-15,35 0-1,-35-18 1,70 18 0,71-17-1,-106-1 1,-17 18 0,-1-17-1,-17 17 1,0 0-1,0-18 1,-18 18 0,-53-18-1,18 18 1,71 0 15,17 0-15,53 0-1,-88 0 1,-1 0 0,37-17-1,-19 17 1,-17 0 0,-18 0-1,-17 0 1,-36 0-1,0 0 1,18 0 0,0 0-1,35 0 1,-17 17 0,-36-17 15,0 0-16,18 0 1,35 0 0,18 18-1,0-18 1,-18 0 0,-35 0-1,18 0 1,17 0-1,35 0 1,-34 0 0,-1 0-1,-35 0 1,0 0 0,35 0-1,0 0 16,0 0-15,-53 0 0,-17 0-1,0 0 1,-1 0 0,1-18-1,17 18 16,-17 0 1,-36 0 30,1 0-46,-1-17-1,0-1-15</inkml:trace>
  <inkml:trace contextRef="#ctx0" brushRef="#br0" timeOffset="206169.536">459 794 0,'0'-18'16,"-18"18"0,0-18-1,1 18 1,17 18 93,0 0-93,17-18-16,19 17 15,-1 19 1,-17 17 0,-1-18-1,1-18 1,-1-17 0,1 0-1,17-35 1,-17 0-16,53-71 15,52-70 1,53-36 0,-34 36-1,-19 52 1,-70 36 15,-35 88-15,-1 0-1,-17 18 48,0-1-63,-17 1 16,17 0-1,0-1 1</inkml:trace>
  <inkml:trace contextRef="#ctx0" brushRef="#br0" timeOffset="-168379.415">1041 8149 0,'0'0'0,"17"0"16,1-17-1,0 17 1,-18-18-1,0 36 79,-18-18-78,18 17-1,-18 1 1,1 17 0,17-17-16,-36 140 15,-17 36 1,18-17 0,18-124-16,-1 17 15,18 19 1,0-125 15,18-87 0,-18-36-15,0 106-16</inkml:trace>
  <inkml:trace contextRef="#ctx0" brushRef="#br0" timeOffset="-168064.836">776 8167 0,'0'0'0,"0"-18"0,-35 1 16,35-1-1,35-17 1,89-1-1,52 1 17,-17 0-17,-18 17 1,-106 18 0,-35-18-1,-18 18 1,-17 0-1,18 0-15</inkml:trace>
  <inkml:trace contextRef="#ctx0" brushRef="#br0" timeOffset="-167676.879">1482 8343 0,'0'0'0,"0"-35"31,-18 35-15,18-18-1,-18 18 32,1 0 0,-1-17-31</inkml:trace>
  <inkml:trace contextRef="#ctx0" brushRef="#br0" timeOffset="-159211.766">0 7655 0,'0'18'15,"35"-18"1,18 18-16,53-18 16,53 17-1,70-17 1,36 0 0,-1 0-1,1 0 16,17 0-15,-17 18 0,-36 17-1,-159-35-15,89 18 16,35-1 0,71 19-1,-36-19 1,18 1-1,35 0 1,18 17 0,-123-35-1,211 35 1,-89-35 0,-16 18-1,-36-1 16,-18-17-15,0 18 0,124-18-1,-18 18 1,-17-18 0,-36 17-1,-123-17 1,70 0-1,36 18 1,140-18 0,-105 0-1,-53 0 1,-53 0 0,-53-35-1,-88 17 1</inkml:trace>
  <inkml:trace contextRef="#ctx0" brushRef="#br0" timeOffset="-158047.704">9084 8043 0,'0'0'0,"35"0"0,142 0 15,70 0 1,70 0 0,89 0-1,-106 0 1,35-17 15,35-1-15,36 0-1,-18 1 1,124-1 0,-177 18-1,-35-18 1,-18-17-1,18 18 1,105 17 0,36-18-1,71-17 1,-159 17 0,-18 18-1,17-18 1,1 18-1,18-17 17,70-1-17,-53 0 1,-71 1 0,-123-18-1,-53 17 1,-52 0-1,-19 1 1,18-19-16</inkml:trace>
  <inkml:trace contextRef="#ctx0" brushRef="#br0" timeOffset="-156707.757">18627 7620 0,'0'0'0,"158"18"15,-87-1-15,88-17 16,176 0-1,-71 0 1,-34 0 0,-1 0-1,18-17 1,-18-1 0,1 18-1,-1-18 1,0 18-1,-35 0 17,-35 0-32,-18 0 31,-35 0-15,70-17-1,-35 17 1,18 0-1,-53 0 1,-53 0 0,0-18-1,17 18 1,1 0 0,-71-106 280</inkml:trace>
  <inkml:trace contextRef="#ctx0" brushRef="#br0" timeOffset="-152789.121">547 9137 0,'-18'0'156,"18"-18"-31,-17 1-94,-1 17-31,0-18 16,-17 0-16</inkml:trace>
  <inkml:trace contextRef="#ctx0" brushRef="#br0" timeOffset="-126213.797">635 9225 0,'0'0'0,"-35"0"16,17 0-1,0 0 48,1 0-63,-1 0 15,1 0 1,34 0 0,54-18-1,123-17 1,35 0-1,-35 0 1,-70 17 0,-89 0-1,-53 18 1,-17-17 0,53-1-1,-1 0-15,36-34 16</inkml:trace>
  <inkml:trace contextRef="#ctx0" brushRef="#br0" timeOffset="-124350.31">2593 8149 0,'0'0'0,"0"-53"15,0 36 1,0-1-1,0 36 1,18 52 0,-1 54-1,18 70 17,-17 0-17,0-53 1,-18-35-1,0-53 1,0-71 0,0 0-1,35-123 1,18-18 0,-35 124-16,-1-18 15,54 71 1,-54 35-1,19 53 1,-36-1 0,17-16-1,1-19 1,0-35 15</inkml:trace>
  <inkml:trace contextRef="#ctx0" brushRef="#br0" timeOffset="-123917.362">3475 8608 0,'0'0'0,"0"-18"0,0-17 16,-35 35-1,-54 17 1,-52 72 0,88-19-1,53 18 17,89-35-17,16-53 1,-16-17-1,-19-71 1,-52 17 0,-18 36-1,-18 105 32,18-34-47,35 34 16,1-52-16,34 52 15,36-34 1,-35-36 0</inkml:trace>
  <inkml:trace contextRef="#ctx0" brushRef="#br0" timeOffset="-123601.793">3951 8749 0,'0'-18'16,"0"36"-16,0-71 15,0 71 17,35 35-17,18 17 1,-35-52-16,17 17 16,18 18-1,-35-53 1,-1-53-1,1-35 1,0-53 0,-1 17-1,19 71 1,-1 53 15,-35 18-31</inkml:trace>
  <inkml:trace contextRef="#ctx0" brushRef="#br0" timeOffset="-123284.847">4480 8784 0,'18'0'0,"-36"0"0,54 0 16,-19 0 0,18-35-1,-35-36 1,0-52-1,-17 88 1,-36-1 0,-18 72-1,1 69 1,52 1 15,36 0-15,52-18-1,36-35 1,18-53 0,-1-35-1</inkml:trace>
  <inkml:trace contextRef="#ctx0" brushRef="#br0" timeOffset="-122969.706">5115 8678 0,'0'0'0,"18"-35"16,-18 17-1,0 1 1,0 34 78,-18-17-63,1 18 0,-1-18-31,0 0 16</inkml:trace>
  <inkml:trace contextRef="#ctx0" brushRef="#br0" timeOffset="-122269.549">6209 8837 0,'0'0'0,"18"-18"0,-18 1 16,-18-18 0,-35 17-1,-88 36 1,53 17 15,17 35-15,71 1-1,71-36 1,34-17 0,1-53-1,-17-54 1,-72-69-1,-17-54 1,-17 88 0,-19 54-1,1 105 1,35 53 0,0 36-1,35 17 16,-17-53-15,35 18 0,35 0-1,0-106 1</inkml:trace>
  <inkml:trace contextRef="#ctx0" brushRef="#br0" timeOffset="-122154.409">6650 8819 0,'17'-17'0,"-34"34"0,34-52 15,-17 53 17,0-1-17</inkml:trace>
  <inkml:trace contextRef="#ctx0" brushRef="#br0" timeOffset="-122099.462">6685 8978 0,'0'0'0</inkml:trace>
  <inkml:trace contextRef="#ctx0" brushRef="#br0" timeOffset="-121954.416">6703 8502 0,'0'-71'16,"0"142"-16,0-177 16,-18 88-16,0 18 15,18 53 1,0-17-1</inkml:trace>
  <inkml:trace contextRef="#ctx0" brushRef="#br0" timeOffset="-121554.847">7179 8784 0,'18'-53'31,"-18"36"-31,-18-19 31,-35 19-15,35 17-16,-34 0 16,-19 35-1,53 36 1,54-1-1,52 18 1,-18 0 0,1-35-1,-53-17 1,-54-36 0,-34 0-1,-1 0 1,1 0 15</inkml:trace>
  <inkml:trace contextRef="#ctx0" brushRef="#br0" timeOffset="-121272.546">7532 8837 0,'17'0'0,"-34"0"0,34-35 15,-17 0 1,-17 35 0,-36 0-1,18 17 1,-1 71 0,19-35-1,52 71 1,18-71-1,0-18 1,17-35 15,-52-18-31</inkml:trace>
  <inkml:trace contextRef="#ctx0" brushRef="#br0" timeOffset="-120888.377">7885 8855 0,'0'0'0,"0"-18"0,-53 18 16,35 0 0,0 35-1,18 18 1,0 18 0,36-1-1,34-52 1,18-18-1,18-35 17,-18-36-17,-35-70 1,-53 71 0,0 52-1,-17 36 1,-1 34-1,0 54 1,18-35 0,36-18-1,17-36 1</inkml:trace>
  <inkml:trace contextRef="#ctx0" brushRef="#br0" timeOffset="-120523.543">8714 8802 0,'0'-18'16,"0"36"-16,0-89 0,0 1 31,0 52-31,0 0 16,-18 1-1,-17 34 1,-1 36-1,19 18 1,34 17 0,36 0-1,18-17 1,-36-18 0,-35-18-1,0-17 1,-88-1-1,0-17 1,0 0 15</inkml:trace>
  <inkml:trace contextRef="#ctx0" brushRef="#br0" timeOffset="-120190.593">9013 8837 0,'0'0'15,"18"-35"-15,0 0 16,-18-1 0,0 54 31,-18 0-32,18-1-15,0 54 16,0-54-16,35 36 15,1 35 1,-19-35 15,-17-17-15,-35-19 0,-36-17-1,-17 0 1,35 0-1,53-17-15</inkml:trace>
  <inkml:trace contextRef="#ctx0" brushRef="#br0" timeOffset="-119824.8">9507 8890 0,'0'-18'15,"0"1"1,18-19 0,-18-16-1,-35 34 1,-36 18-1,1 53 1,17 17 0,53 1-1,53-1 1,35 1 0,18-36-1,-1-35 1,-16 0-1</inkml:trace>
  <inkml:trace contextRef="#ctx0" brushRef="#br0" timeOffset="-119408.494">10125 8767 0,'0'-18'16,"0"36"-16,0-54 0,0 1 15,-18 0 1,-35 35-1,-17 88 1,17 0 0,70 0-1,36-17 1,35-36 0,18-53-1,-18-34 1,-17-160-1,-53-17 1,-18 35 15,-18 123-31,-17 36 32,17 105-17,18 160 1,0-54-1,0-17 1,-18-36 0,-52-70-16</inkml:trace>
  <inkml:trace contextRef="#ctx0" brushRef="#br0" timeOffset="-118656.965">6650 8890 0,'0'18'31,"0"-1"1,0 1-32,0 17 31,0 18-16,0 18 1,0-36 0,-18-35-1</inkml:trace>
  <inkml:trace contextRef="#ctx0" brushRef="#br0" timeOffset="-116463.737">1587 10460 0,'0'0'15,"18"-18"-15,0 1 16,-1-19 0,-17 19-16,36-36 15,-19-18 1,-17 18 0,-53 0-1,-35 53 1,-53 71 15,88-36-15,36 0-16,-1 36 15,88 0 1,72-1 0,16 1-1,-87-36 1,-89 18-1,-105-18 1,-36 18 0,18-18-1,35-35 1,88-35 0,89-18-1,52-17 1</inkml:trace>
  <inkml:trace contextRef="#ctx0" brushRef="#br0" timeOffset="-116097.823">1923 10601 0,'0'0'0,"17"0"16,1 0-1,17 0 1,18-53 0,-35 18-1,-1 17-15,-17-17 16,0 17 0,-53 18-1,-17 53 1,17 0-1,53 18 17,53-1-17,35 1 1,18-18 0,-18-53-1,-53 0-15</inkml:trace>
  <inkml:trace contextRef="#ctx0" brushRef="#br0" timeOffset="-115779.811">2575 10231 0,'0'-36'15,"0"1"-15,-17 53 31,17-1-15,0 19-16,-18 34 31,18 18-15,18 0 0,-18 1-1,0-19 1,0-34-16,0 16 15,0-16 1,17-36 0</inkml:trace>
  <inkml:trace contextRef="#ctx0" brushRef="#br0" timeOffset="-115433.05">2857 10601 0,'0'0'0,"0"-18"31,18 1-15,-18-1 0,18 0-1,-18-35 1,0 1-1,-18 52 1,-35 17 0,18 18-1,35 36 1,0 0 0,35-1-1,18 1 1,0-54-1,-18 1 1</inkml:trace>
  <inkml:trace contextRef="#ctx0" brushRef="#br0" timeOffset="-115115.973">3175 10830 0,'0'-17'16,"0"-19"-1,-18-17 1,1-17 0,-1-18-1,18-1 1,53 19 0,-18 70-16,36 0 15,88 70 1,-89 1-1,-35 17 1,-35 0 15,-35-35-15,17-35 0</inkml:trace>
  <inkml:trace contextRef="#ctx0" brushRef="#br0" timeOffset="-114914.208">3810 10566 0,'0'0'0,"0"-18"0,0 36 47,18-18-47,-18 35 15,17 18 1,-17 0-1,0 0 1,-17-36 0,-1-17-16</inkml:trace>
  <inkml:trace contextRef="#ctx0" brushRef="#br0" timeOffset="-114749.589">3722 10336 0,'0'0'0,"-18"-35"15,-17-35 1,17 52 0,1 36-1,34 34 1,1-34-16</inkml:trace>
  <inkml:trace contextRef="#ctx0" brushRef="#br0" timeOffset="-114316.331">4163 10477 0,'0'0'0,"-18"18"62,18 0-46,0-1-16,0 19 15,18 34 1,35-17 0,-36-35-16,36-1 15,0-34 1,-18-54-1,-35 1 1,0-19 0,-17 54-1,-1 35 17,18 35-17,35 36 1,18 0-1,-35-36-15</inkml:trace>
  <inkml:trace contextRef="#ctx0" brushRef="#br0" timeOffset="-113801">4657 10742 0,'-18'-18'15,"0"1"1,1 17-16,-1-35 16,18-36-1,0 0 17,35-17-17,54 35 1,-72 53-16,54 18 15,-1 35 1,1 35 0,-71-35-1,0-18 1,0-70 15,0-18-15,0 18-16,35-71 15,18 35 1,35 54 0,36 70 15,-54 17-31,-34 36 31,-54 18-15,-17-54-1,-18-52 1,35-18-16</inkml:trace>
  <inkml:trace contextRef="#ctx0" brushRef="#br0" timeOffset="-112500.753">7073 10407 0,'0'0'0,"0"-18"16,18 1-1,-1-1 1,-17 0 0,-52 18-1,-1 0 1,-36 53-1,72-17 1,52 34 0,53 1-1,-17-18 1,-36-18 15,-53 0-15,-52-17-1,-71-18 1,0 0 0,52-18-1,160-17 17,-36 35-32</inkml:trace>
  <inkml:trace contextRef="#ctx0" brushRef="#br0" timeOffset="-111937.064">7267 10477 0,'0'-17'0,"0"34"0,0-52 15,0 53 32,18 17-47,-1 0 31,19 18-15,-19-53-16,54 18 16,-18-53-1,-18-18 1,-35-35 0,0 17-1,0 53 1,0 36-1,0 53 1,18 34 0,17 72-1,36 17 1,-18 0 0,-53-35-1,-53-18 16,0-106-15,-18-35 0,18-71-1,0-52 1,53-36 0,36 0-1,17 36 1,35 17-1,-53 71-15</inkml:trace>
  <inkml:trace contextRef="#ctx0" brushRef="#br0" timeOffset="-111521.978">7761 10001 0,'0'0'0,"0"-17"15,-18 17-15,18 35 32,36 35-17,-1 19 1,0 16 0,-17-16-1,0 16 1,-1-69-1,18 52 1,1-53 0,34-52-1,-17-19-15</inkml:trace>
  <inkml:trace contextRef="#ctx0" brushRef="#br0" timeOffset="-111220.276">8255 10001 0,'-18'-17'16,"36"34"-16,-36-52 0,1 0 16,17-1-1,-18 36 1,18 18 0,-18 70-1,18-17 1,53 35 15,0 17-15,0 1-1,-18-19 1,18-34 0,-17-53-1,-19-36 1</inkml:trace>
  <inkml:trace contextRef="#ctx0" brushRef="#br0" timeOffset="-110789.437">8767 10319 0,'0'0'0,"17"-18"0,-17 0 15,0-17 1,-35 35-1,-36 0 17,54 0-32,-54 18 15,36 52 1,17 1 0,53-1-1,18-34 1,18-19-1,-18-52 1,-35-18 0,-1-35-1,-17 17 1,0 107 15,0-19-31,0 54 16,18-1 15,-1-17-15,-17-35-16</inkml:trace>
  <inkml:trace contextRef="#ctx0" brushRef="#br0" timeOffset="-110220.377">9137 9807 0,'-18'-17'0,"1"-1"15,52 53-15,-88-105 16,35 70-1,18 70 1,18 18 15,17 54-15,-17-1 0,-18-18-1,18-17 1,-1-36-1,1-34 1,-18-54 0,0-17-1,17-36 1,36-35 0,18 54-1,35 34 1,-36 88-1,-17 1 17,-53 0-17,-53-19 1,-17-16 0,-18-19-1,35-17 1</inkml:trace>
  <inkml:trace contextRef="#ctx0" brushRef="#br0" timeOffset="-109789.097">9754 10213 0,'0'0'15,"18"0"-15,-18-18 0,-18 18 31,1 36-15,-1 16 15,18-16-31,0-1 16,53 53 0,17-53-1,19-35 1,-19-35-1,-17-35 1,-18-36 0,-17 35-1,-18 36 1,0 53 0,-18 52-1,1 1 1,17-1-1,35 1 1,0-54 15</inkml:trace>
  <inkml:trace contextRef="#ctx0" brushRef="#br0" timeOffset="-109424.715">10477 10125 0,'0'0'0,"0"-18"0,18-17 15,-36 35 32,1 0-47,-1 0 0,-17 35 16,0 0-1,35 18 1,35 0 15,18 18-15,0-18 0,0 17-1,-53-35 1,-36 1-1,-87-36 1,-36 17 0</inkml:trace>
  <inkml:trace contextRef="#ctx0" brushRef="#br0" timeOffset="-108258.804">12823 10495 0,'-17'0'16,"-1"0"-16,1 0 15,-54 0 1,36 0-16,-18-18 15,-71-17 1,-17-18 0,-88-53-1,105-17 1,89 0 0,70-1-1,36 53 1,-18 71-1,-18 36 1,-35 52 0,-17 0-1,-19 36 1,1-19 15,35 1-15,0 0-1,35-53 1,36-53 0,-1 0-1,36-71 1,0-52 0,-35 0-1,-71-19 1,-18 72-1,0 70 1,54 18 0,52 17-1,-53-18-15</inkml:trace>
  <inkml:trace contextRef="#ctx0" brushRef="#br0" timeOffset="-107361.105">14287 9772 0,'0'0'15,"-17"-53"1,-1 53-16,1-18 16,-19 1-1,36 70 16,36 35-15,16 35 0,-34 1-1,-18-36 1,-35-17 0,17-19 15,-17-52-16,35 18-15,-53-18 16,-53 0 0,-53-35-1,107 17 1,69-35 0,1 36-16</inkml:trace>
  <inkml:trace contextRef="#ctx0" brushRef="#br0" timeOffset="-106944.322">13741 9701 0,'0'0'0,"0"-17"16,17-19 15,19 36-16,69-17-15,107-18 16,0-1 0,-89 19-1,-70 17 1,-70 35 15,-19 0-15,19-35-1</inkml:trace>
  <inkml:trace contextRef="#ctx0" brushRef="#br0" timeOffset="-106429.296">14993 10019 0,'0'-18'0,"0"36"0,0-53 16,0 17-16,0-17 16,-35 35-1,-18 0 1,-18 17 15,18 36-15,36 18-1,52-1 1,18-17 0,17-53-1,-17-17 1,-35-1-16,0-70 15,-18 17 1,0 18 0,0 89 15,17 34-15,1-35-16,35 36 15,17 0 16,1-54-15,-36-17-16</inkml:trace>
  <inkml:trace contextRef="#ctx0" brushRef="#br0" timeOffset="-106096.427">15381 9966 0,'0'-18'0,"0"36"0,-18-89 16,18 54-1,0 34 1,71 72 0,-18 16-1,0-16 1,0-36 0,-18-53-1,18-36 1,-35-34-1,17-71 17,-35 88-32,18-36 15,-18-34 1,0 88 0,0 52-1,17-17-15</inkml:trace>
  <inkml:trace contextRef="#ctx0" brushRef="#br0" timeOffset="-105679.81">16298 9825 0,'0'0'0,"0"-18"0,-53 1 16,-35 17-1,0 52 17,35 19-17,35 17 1,71 0 0,36-52-1,16-36 1,-52-53-1,-17-71 1,-36 36 0,0 35-1,0 71 1,17 88 0,36 0-1,0-18 1,-18-35-1,-17-36 1</inkml:trace>
  <inkml:trace contextRef="#ctx0" brushRef="#br0" timeOffset="-103216.973">17815 9825 0,'0'0'0,"18"0"0,-18-35 16,-35 17 15,-1 36 0,-17 17-15,-17 35-1,35 1 1,35 17 0,17-70-16,1 35 15,52-18 1,54-17 0,-36-71-1,-17 0 1</inkml:trace>
  <inkml:trace contextRef="#ctx0" brushRef="#br0" timeOffset="-102935.04">18097 9825 0,'0'-18'16,"-17"-17"-16,-18 35 15,87 88-15,-122-176 0,140 141 0,-175-88 16,52 123 0,70 18 15,-17-89-31,53 36 15,18 0 1,-1-53 0,-17-53-1,-53-53 1,-35-35 0,-18 71-1,18 17 1,17 70-1,18 36 1</inkml:trace>
  <inkml:trace contextRef="#ctx0" brushRef="#br0" timeOffset="-102617.68">18344 10072 0,'0'0'0,"0"17"0,0 1 31,0-36 0,0-34-15,0-37-1,0-52 1,53 53 0,18 53-1,-18 52-15,70 54 16,-35 35-1,-35 0 1,-70-18 0,-19-18-1,19-52 1,-1-36 0</inkml:trace>
  <inkml:trace contextRef="#ctx0" brushRef="#br0" timeOffset="-102218.984">19226 9719 0,'0'0'0,"-17"0"0,-19-35 16,1 35 0,-18 0-1,0 70 16,0 18-15,53 18 0,18-17-1,70-19 1,36-35 0,-1-52-1,-88-1-15</inkml:trace>
  <inkml:trace contextRef="#ctx0" brushRef="#br0" timeOffset="-101885.699">19526 9860 0,'0'0'0,"0"-18"0,-17 18 16,52 0 15,0-17-16,0-1 1,-17-17 0,-18-18-1,-53 35 1,-17 18 0,17 71-1,35-1 1,18 19-1,18-19 1,52-17 0,-17-35-1,-35-18-15</inkml:trace>
  <inkml:trace contextRef="#ctx0" brushRef="#br0" timeOffset="-101571.064">19932 9737 0,'0'-18'16,"0"36"-16,0-71 16,0 35-16,-18-17 15,1 17 1,17 71 0,-18 53-1,-17 17 1,-1 19-1,36 16 1,0-34 0,0-36-1,0-18 1,0-52 0,0-71 15,0-53-16</inkml:trace>
  <inkml:trace contextRef="#ctx0" brushRef="#br0" timeOffset="-101337.012">19879 9666 0,'0'0'16,"0"-35"-16,18-36 15,17 54 1,0 34-1,18 54 1,-35 35 0,-18-1-1,-71 19 1,1-71 0,-1-18-1,36-52 1</inkml:trace>
  <inkml:trace contextRef="#ctx0" brushRef="#br0" timeOffset="-100921.762">20426 9331 0,'0'0'0,"17"-18"16,-17 1-1,18 34 1,-18 1-1,0 35 1,0 106 0,0-1-1,0-17 1,0-17 0,0-36-1,53-17 1,18-54-1,34-34 1,1-36 0</inkml:trace>
  <inkml:trace contextRef="#ctx0" brushRef="#br0" timeOffset="-100737.673">20585 9737 0,'0'0'0,"-36"-18"16,19 0 0,34 1-1,54 17 1,88-36 0,-106 19-1</inkml:trace>
  <inkml:trace contextRef="#ctx0" brushRef="#br0" timeOffset="-100439.557">20973 9560 0,'0'0'0,"17"-53"31,-34 53 0,-1 0-31,0 36 16,-17 17-1,35-36 1,18 36 0,70 53-1,-53-18 1,-35 0 0,-88-35-1,-35-17 1,-54-19-1</inkml:trace>
  <inkml:trace contextRef="#ctx0" brushRef="#br0" timeOffset="-95763.092">229 10566 0,'0'0'0,"-17"0"16,-1 0-1,0 0 1,1 0-1,34-18 17,54 0-17,70 1 1,0 17 0,-53 0-1,-35 0 1,-53-18 15,-17 0 0,-1 18-15,0-17-16</inkml:trace>
  <inkml:trace contextRef="#ctx0" brushRef="#br0" timeOffset="-95430.269">476 10336 0,'-17'-17'0,"34"34"0,-70-52 31,71 35 1,35 18-17,53 35 1,-18-18-1,-53-17-15,0 17 16,36 18 0,-36-18-1,-35-17 1,-53 35 0,-70 17-1,-18 1 1,35-36 15</inkml:trace>
  <inkml:trace contextRef="#ctx0" brushRef="#br0" timeOffset="-94432.049">212 11906 0,'0'0'0,"-18"0"0,-53 0 16,71 18 62,18-18-47,0 0-31,17 0 16,0 0-16,106 0 15,18 18 1,-18-18-1,36 17 1,-36-17 0,-71 0-1,-52 18 1,-18-36 15,0-35-15,-18 0-1,18 36 1</inkml:trace>
  <inkml:trace contextRef="#ctx0" brushRef="#br0" timeOffset="-94148.765">1023 11747 0,'-18'-17'16,"1"17"0,52 17-16,-70-17 46,70 18-30,-35 0-16,71 35 16,-36-18-1,0 18 1,-17 35 0,-53-17-1,-89 52 1,1-35-1,-19-17 1,37-54 15,87-17-31</inkml:trace>
  <inkml:trace contextRef="#ctx0" brushRef="#br0" timeOffset="-91801.748">2452 11765 0,'0'0'0,"35"-35"16,-35 52 31,0 1-32,0 35-15,-18 71 16,1-19 0,-18 54 15,-1-53-16,36-88-15,-35 17 16,0-35-16</inkml:trace>
  <inkml:trace contextRef="#ctx0" brushRef="#br0" timeOffset="-91586.187">1976 11889 0,'0'0'0,"-18"-71"15,36-17 1,87 0 0,54 17-1,0 53 1,-36 36 15,-87 53-15,-36-36-16</inkml:trace>
  <inkml:trace contextRef="#ctx0" brushRef="#br0" timeOffset="-91419.034">2081 12382 0,'-53'53'16,"195"-247"-16,-231 335 0,19-17 16,87-106-1,89-18 1,35 0-1,18 0 1,-35-18 0</inkml:trace>
  <inkml:trace contextRef="#ctx0" brushRef="#br0" timeOffset="-91070.167">2805 12471 0,'0'17'0,"0"-34"78,-18-1-78,18 0 0,0 1 16,0-89-1,35-18 1,-17 107-16,35-18 15,17 70 1,-17 53 0,-17 0-1,-1 0 1,-35-17 0,-18-53-1,-35 17 16,36-35-31</inkml:trace>
  <inkml:trace contextRef="#ctx0" brushRef="#br0" timeOffset="-90704.47">3404 11783 0,'0'0'0,"18"-36"16,0 1 0,-18 53 15,0-1-15,0 1-16,17 0 0,1 52 15,-18 54 1,-35 35 15,-36-18-15,53-18-1,36-35 1,35-35 0,17-35-1,19-53 1,-19-36-1</inkml:trace>
  <inkml:trace contextRef="#ctx0" brushRef="#br0" timeOffset="-90536.998">3369 12171 0,'-18'0'0,"36"0"0,-53-18 0,-1 1 16,54-1 15,17 0-31,71 18 16,18-17-1</inkml:trace>
  <inkml:trace contextRef="#ctx0" brushRef="#br0" timeOffset="-90204.512">3828 12277 0,'35'17'15,"-35"36"1,0 0 0,0 0-1,-18-35-15,18 17 16,0-53 31,0 1-32,36-72 1,-19 54-16,36-88 16,-18 17-1,-17 53 1,-18 71-1</inkml:trace>
  <inkml:trace contextRef="#ctx0" brushRef="#br0" timeOffset="-89856.003">4339 12277 0,'0'0'16,"-17"-18"-16,17 0 15,-36 18 1,1 0 0,17 53-1,18 18 1,0 17 0,18-17-1,17-36 1,18-53-1,-35-70 1,-18-35 0,-35 17-1,-18 53 1,0 70 0,17 19-1</inkml:trace>
  <inkml:trace contextRef="#ctx0" brushRef="#br0" timeOffset="-89307.019">4745 12400 0,'0'0'16,"0"-18"-16,0-34 15,0 16 1,-18 19 0,-17 17-1,-18 0 1,18 35 0,-18 18-1,53 17 1,0 1-1,70-53 1,71-36 15,-52-88-15,-36-53 0,0-52-1,-53 87 1,0 1-1,0 70 1,-53 70 0,53 72-1,0 52 1,53 18 0,-18-1-1,-18-34 1,1-36-1,0-70 1</inkml:trace>
  <inkml:trace contextRef="#ctx0" brushRef="#br0" timeOffset="-88889.848">5256 12224 0,'0'0'0,"0"-18"15,-17 18 1,-1 53 0,-17 18-1,35 17 1,35-35 0,18-36-1,18-17 1,17-35-1,-18-53 1,-52 0 0,0-1 15,-18 37-15,-18 87-1,0 35 1,18 19-1,0 34 1,0-88 0,18 1-1</inkml:trace>
  <inkml:trace contextRef="#ctx0" brushRef="#br0" timeOffset="-88606.351">5962 12224 0,'0'-18'0,"0"36"16,-35-71-1,17 35 1,-17 18 0,-1 53-1,1 0 1,18-18-16,-1 18 15,18 53 1,35-35 0,36-54-1,17-17 1,0-53 0,-70 36-16</inkml:trace>
  <inkml:trace contextRef="#ctx0" brushRef="#br0" timeOffset="-88273.976">6315 11695 0,'0'0'0,"-18"-18"16,0 0-1,1 18 1,17 36-1,-18 34 1,18 36 0,-17 53-1,17-18 1,-18 0 0,18-35-1,18-36 1,34-34-1,37-36 1,69-71 15,-87-35-31</inkml:trace>
  <inkml:trace contextRef="#ctx0" brushRef="#br0" timeOffset="-88091.746">6262 12100 0,'-35'0'0,"70"0"0,-123-17 16,105-1-1,71 0 1,-17 18 0,35-35-1,-71 35-15</inkml:trace>
  <inkml:trace contextRef="#ctx0" brushRef="#br0" timeOffset="-87941.96">6650 12030 0,'17'0'15,"-17"35"-15,0 18 32,0 17-17,-17-246-15,17 194 0,17 176 0,-52-124 16,0-17-1,0-53-15</inkml:trace>
  <inkml:trace contextRef="#ctx0" brushRef="#br0" timeOffset="-87793.093">6685 11853 0,'18'-70'15,"-36"140"-15,36-211 16,-36 124-1,-17 34 1,35 18 0</inkml:trace>
  <inkml:trace contextRef="#ctx0" brushRef="#br0" timeOffset="-87443.438">7056 12047 0,'0'0'0,"-89"71"31,72-36-15,-19 53-1,19 18 1,34-35-1,19-36 1,-19-35-16,36-18 16,0-70-1,-35-35 17,-18-18-17,-18 52 1,-17 72-1,-18 70-15</inkml:trace>
  <inkml:trace contextRef="#ctx0" brushRef="#br0" timeOffset="-87127.552">7161 12453 0,'18'0'15,"-18"-35"1,0-18 0,0-53-1,35-35 1,18 53 0,35 88 15,-17 88-16,0 35 1,-54-17 0,-17-18-1,-17-52 1</inkml:trace>
  <inkml:trace contextRef="#ctx0" brushRef="#br0" timeOffset="-86444.73">9049 11853 0,'0'0'0,"0"-17"31,0 34 1,0 1-17,0 88 1,-36-18-1,1 71 1,-18-36 0,18 1-1,17-89-15,18 36 16,0-19 0,53-52 15,35-35-16,-52 18-15</inkml:trace>
  <inkml:trace contextRef="#ctx0" brushRef="#br0" timeOffset="-86259.419">8784 12241 0,'0'0'0,"-35"0"0,0 0 15,-18 0 1,123 0 0,54 0-1,-1 0 1</inkml:trace>
  <inkml:trace contextRef="#ctx0" brushRef="#br0" timeOffset="-85977.757">9207 12188 0,'0'-17'16,"-52"34"0,87 1-16,-106 17 15,159-88-15,-193 159 16,105 0 0,0-88-16,53 52 15,52-17 1,-34-70-1,-18-54 1,-35-52 0,-36-19-1,-53 54 1,-17 88 0,0 53-1</inkml:trace>
  <inkml:trace contextRef="#ctx0" brushRef="#br0" timeOffset="-85329.763">10319 12435 0,'0'0'16,"-18"89"0,18-72-1,18-17 1,-1 0-16,19-35 15,17-53 1,-1-106 0,19-53-1,17 17 1,-35 107 0,-35 88-1,-18 70 16,17 53-15,19 71 0,-19 17-1,-17 1 1,0-19 0,-53-52-1,36-88 1</inkml:trace>
  <inkml:trace contextRef="#ctx0" brushRef="#br0" timeOffset="-85145.902">10530 12188 0,'0'0'0,"-35"-17"0,-18-1 15,53 1 16,53 17-15,53 0 0,53-18-1,-106 0-15</inkml:trace>
  <inkml:trace contextRef="#ctx0" brushRef="#br0" timeOffset="-84763.47">11130 12047 0,'0'0'31,"-18"0"-15,-17 18 0,0 53-1,35-1 1,0 18 0,35-17-1,0-36 1,1-35-1,52 0 1,18-35 0,-18-53-1,-17-36 1,-36 54 0,-70 140 15,-1 18-16,19 18 1,17-18 0,0-52-1,17-19 1</inkml:trace>
  <inkml:trace contextRef="#ctx0" brushRef="#br0" timeOffset="-84363.899">11906 11695 0,'0'0'15,"0"-18"-15,0 0 0,0 1 16,18 17 0,-18 17-1,0 54 1,0 17 0,-35 53-1,-1 0 1,36 0 15,0-35-15,18-35-1,35-36 1,53-53 0,-36-17-16</inkml:trace>
  <inkml:trace contextRef="#ctx0" brushRef="#br0" timeOffset="-84196.728">11818 11994 0,'0'0'0,"0"-17"16,106 17-1,0 0 1,17-35-1</inkml:trace>
  <inkml:trace contextRef="#ctx0" brushRef="#br0" timeOffset="-83914.954">12330 11924 0,'0'-18'16,"0"36"0,-18-36-16,0 36 15,-17 52 1,17 36-1,1 18 1,52-36 0,0-35-1,53-88 1,-52-54 0,-1-69-1,-35 17 1,-18 52-1,-52 72 1,-1 17 0</inkml:trace>
  <inkml:trace contextRef="#ctx0" brushRef="#br0" timeOffset="-83316.191">12612 12277 0,'0'0'0,"-18"35"31,18-17-31,-17 17 16,-1 0-1,0-35 1,1-18 15,-1-70-15,18 18 0,0-71-1,18 105-15,17-34 16,0 52-16,89 18 15,-19 88 1,-34 18 0,-71 0-1,0-53 1,0-71 0,0-35-1,18-35 1,35-35-1,35-1 1,18 89 0,-1 70-1,-34 142 17,-71-36-17,-53-35 1,-17-18-1,-1-53 1</inkml:trace>
  <inkml:trace contextRef="#ctx0" brushRef="#br0" timeOffset="-82865.348">13582 12065 0,'0'0'0,"0"-18"0,0-17 15,0 17 17,-53 18-17,-18 18 1,19 53-1,52 34 1,52-34 0,19-53-1,0-54 1,-19-52 0,-16 18-1,-36 34 1,0 142 31,0-71-47,0 1 0,0 52 31,35-18-15,0-70-1</inkml:trace>
  <inkml:trace contextRef="#ctx0" brushRef="#br0" timeOffset="-82449.817">14076 11518 0,'0'-17'16,"0"34"15,17 1-31,19 35 31,-36 17-15,0 36-1,0-35 1,0-18-16,35 88 16,-17 0-1,17-35 1,-35-18 0,18-71-1,34-17 1,19-35-1</inkml:trace>
  <inkml:trace contextRef="#ctx0" brushRef="#br0" timeOffset="-82267.874">14146 11959 0,'-35'0'16,"70"0"-16,-123-35 15,88 17 1,88 18 0,71 0-1,-18-17 1</inkml:trace>
  <inkml:trace contextRef="#ctx0" brushRef="#br0" timeOffset="-82085.022">14658 11871 0,'0'18'15,"0"-36"-15,0 36 16,-35 35 0,-1 35-1,1-18 1,-18-17 0,53-35 15</inkml:trace>
  <inkml:trace contextRef="#ctx0" brushRef="#br0" timeOffset="-81951.818">14799 11747 0,'35'-70'16,"-70"140"-16,70-211 16,-52 106-1,-19 35 1,19 18-1</inkml:trace>
  <inkml:trace contextRef="#ctx0" brushRef="#br0" timeOffset="-81601.752">15081 11818 0,'0'0'0,"-17"0"31,-1 18-15,-53 35-1,1 52 1,70-69-16,0 34 16,17 36-1,54-53 1,0-88-1,-18-53 1,-18-54 0,-35 19-1,0 35 1,-18 52 0,-17 36-1</inkml:trace>
  <inkml:trace contextRef="#ctx0" brushRef="#br0" timeOffset="-81285.272">15205 12206 0,'0'0'0,"35"0"16,-17 0-1,-1-35 1,1-53-1,0-36 1,34-17 0,37 106-1,16 70 1,-16 71 0,-72 35 15,-34 0-16,-36-53 1,0-35 0,35-53-16</inkml:trace>
  <inkml:trace contextRef="#ctx0" brushRef="#br0" timeOffset="-37988.252">3263 14076 0,'0'0'0,"-35"-53"32,17 53-17,1 0-15,-1 0 16,0 18-1,-17 70 1,17 18 0,1-1-1,17 19 1,-18-54 0,1-34-1,17-54 1,-18-88-1,18-17 1,53-36 0,17 36-1,-34 70 1,-19 35 0,54 53-1,-18 18 16,0-35-15,0 17 0,-18-17-1,18-36 1,53-70 0,-1-18-1,-34 0 1,-36 53-1,-52 106 17,17-17-17,0-19-15,0 71 16,35 18 0,0-18-1,-17 1 16,-18-19-31,-18 1 32,1-54-17,34-17 1,36-70 0,-18 52-16</inkml:trace>
  <inkml:trace contextRef="#ctx0" brushRef="#br0" timeOffset="-37655.65">4286 14058 0,'0'-17'0,"0"34"47,-17 1-47,-1 35 15,18 0 1,0-18-16,0 53 31,53-17-15,0-36-1,0-70 1,-36-36 0,-34-52-1,-36 17 1,-18 53-1,18 71 1,36 17 0,34-18-16</inkml:trace>
  <inkml:trace contextRef="#ctx0" brushRef="#br0" timeOffset="-37055.861">4992 14146 0,'0'0'0,"0"-35"15,-18 17 1,-35 18 0,-35 0-1,17 0 1,19 18-1,34 17 1,18 18 0,0 0-1,0 18 1,0-36 0,-18-35 15,1-18-16,-1-17 1,18 17 15,-18-17-15,18 18 0,18-19-1,53-17 1,-36 36-16,35-19 15,19 1 1,-36 35 0,-36 0-1,1 53 1,-1 18 0,-17 52-1,0-70 1,18 35-1,0-52 1</inkml:trace>
  <inkml:trace contextRef="#ctx0" brushRef="#br0" timeOffset="-36523.871">5609 14235 0,'0'0'0,"18"-36"15,-18-17 1,0 18 0,-18 17-1,-35 18 1,-53 0-1,1 71 1,69-36 0,1 36-16,53 35 31,52-36-15,18-34-1,1-89 1,-36-71-1,-18-105 1,-35 52 0,0 72-1,0 69 1,0 54 0,0 17-1,17 106 1,36-35-1,-17 18 1,-19-19 15,19-34-31</inkml:trace>
  <inkml:trace contextRef="#ctx0" brushRef="#br0" timeOffset="-36107.919">6050 14146 0,'0'-17'16,"0"-54"0,0 159-16,-35-211 15,17 123-15,1 0 16,-54 18 0,18 34-1,53 19 1,18 0-1,17-36 1,0 0 15,18-70-15,-53-18 0,0-53-1,-17 53 1,-1 71 15,18 35-15,53 35-1,0-18 1,0-34 0,-18-36-1</inkml:trace>
  <inkml:trace contextRef="#ctx0" brushRef="#br0" timeOffset="-35591.962">6421 14076 0,'0'-53'16,"-18"53"-1,0 0-15,54 53 0,-89-88 32,53 52-32,0 18 15,88 36 1,0-36-1,0-35 1,-17-35 0,-18-36-1,17-34 1,-52 34 0,-18 53-1,-53 71 1,18 53-1,35 88 1,17 53 0,19 53 15,-36-106-15,-18-53-1,-53-53 1,36-52-1,-53-36 1,17-71 0,54-35-1,70-158 1,52 70 0,1 53-1,-53 70 1</inkml:trace>
  <inkml:trace contextRef="#ctx0" brushRef="#br0" timeOffset="-34825.61">8378 14111 0,'0'0'0,"-17"0"0,-1 18 16,1-1-1,52-17 32,35 0-31,71 0-1,106-17 1,-158 17-16,52 0 16,-18 0-1,-35 0 1,-88-18 15,0 0 0,-35 1-31,17 17 16,1-35 0,17 17-16,-18-17 15,1 17 17,-1 36-1,18 35-16,53-18 1,0 18 0,-18 0-1,-35 17 1,-53 1 0,0-1-1,0-17 1,36-53-16</inkml:trace>
  <inkml:trace contextRef="#ctx0" brushRef="#br0" timeOffset="-34210.766">10636 13847 0,'0'17'47,"0"1"-31,0 35 0,0 53-1,18 17 1,-18 36-1,-18-71 1,18-35-16,-35 53 16,35-53-1,-18-36 1,18-70 15,0-88-15,0 88-16</inkml:trace>
  <inkml:trace contextRef="#ctx0" brushRef="#br0" timeOffset="-33945.079">10636 13864 0,'0'0'0,"0"-53"16,0-17 0,53 17-1,35 53 1,36 35-1,-36 36 1,-53 17 0,-52-18-1,-89 1 1,-18-18 0,19-36-1,52-17 16</inkml:trace>
  <inkml:trace contextRef="#ctx0" brushRef="#br0" timeOffset="-33511.796">11747 13847 0,'0'0'0,"0"-53"31,0 35-16,-52 0 1,34 18-16,-53 0 16,-34 18-1,34 35 1,0 35 0,54 18-1,52 0 1,53 0-1,71-54 1,-53-69 0,-18-36-1,-70 35-15</inkml:trace>
  <inkml:trace contextRef="#ctx0" brushRef="#br0" timeOffset="-32297.121">370 13988 0,'18'-18'0,"-18"0"16,0 36 46,0 70-46,0-70-1,0 88 1,0 17 0,0-88-16,0 54 15,-18-1 1,1-71-16,-19 19 15,36-89 17</inkml:trace>
  <inkml:trace contextRef="#ctx0" brushRef="#br0" timeOffset="-32114.146">300 13935 0,'0'0'0,"123"-124"31,-87 89-15,34 0-1,1 35 1,-36 0 0,-35 17-16</inkml:trace>
  <inkml:trace contextRef="#ctx0" brushRef="#br0" timeOffset="-31931.169">406 14235 0,'0'0'0,"-18"52"15,0-34 1,36-18-16,70-35 16,36 0-1,-1-18 1,-35 17-1,-52 36 1</inkml:trace>
  <inkml:trace contextRef="#ctx0" brushRef="#br0" timeOffset="-31564.996">917 14305 0,'0'0'0,"18"-18"16,-1 18 15,1 18-15,0 0-16,17 52 16,-35 19-1,0-1 1,-18-35-1,18-36 1,0-52 15,0-71-15,0-53 0,0 124-16,18-71 15,17 53 1,-17 36-1,0 17-15</inkml:trace>
  <inkml:trace contextRef="#ctx0" brushRef="#br0" timeOffset="-31265.203">1358 14235 0,'0'0'15,"-17"17"-15,-1 1 0,0 17 16,18 18-1,0 0 1,18 18 15,35-36-15,-36-53 0,1-52-1,-36-36 1,-34 0-1,-19 35 1,0 89 0,19 35-1,34-35-15</inkml:trace>
  <inkml:trace contextRef="#ctx0" brushRef="#br0" timeOffset="-30765.788">1693 14464 0,'-17'0'62,"-19"-35"-46,1-18-1,17 17-15,1-69 16,17 52 0,70 0-1,36 88 1,0 18 0,-18 35-1,-70-53 1,-18-88 15,0-35-15,18-18-1,17 36 17,-18 52-32,54 36 15,17 35 1,-17 35-1,-36-35 1,-35 17 0,0-17-1,-18-53-15</inkml:trace>
  <inkml:trace contextRef="#ctx0" brushRef="#br0" timeOffset="-29435.708">12982 13423 0,'0'0'16,"-17"-159"-16,17 124 0,-36-35 16,36 52-1,-17 0-15,17 36 16,0 158 15,0-52-15,17 105-1,-17 0 1,0 1 0,-53 87-1,0-140 1,18-54 0,0-70-1,35-53 1,53-71-1,-18 36 1</inkml:trace>
  <inkml:trace contextRef="#ctx0" brushRef="#br0" timeOffset="-28852.778">13705 14005 0,'0'0'0,"0"-17"0,0-1 15,-17-17 1,-71 17-1,-1 18 1,1 35 0,35 36-1,36-18 1,70 53 15,17-89-15,1-34-1,-18-72 1,-18-52 0,-18-53-1,-17 71 1,0 70 0,0 71-1,-17 52 1,17 36-1,0 17 1,17 1 0,1-18-1,0-36 1,-1-52 0,19-18-1</inkml:trace>
  <inkml:trace contextRef="#ctx0" brushRef="#br0" timeOffset="-28519.462">13952 14058 0,'-17'0'15,"-1"0"-15,0 0 16,18-35 0,36 17-1,17-17 1,0-18-1,-53-17 1,0 34 0,-36 36-1,-34 53 1,17 0 0,35 18-1,71-1 16,18-35-15,17-35 0,35-17-1,-17-36-15</inkml:trace>
  <inkml:trace contextRef="#ctx0" brushRef="#br0" timeOffset="-28270.019">14446 13935 0,'36'-88'31,"-36"52"-15,0 19-16,0-1 15,-36 177-15,54-300 16,-18 158 0,0 36-1,18 18 1,-18-54-16,0 36 16,0-17-1,-53-1 16,-18-18-15,0 1 0,19-18-1</inkml:trace>
  <inkml:trace contextRef="#ctx0" brushRef="#br0" timeOffset="-27904.354">14993 13388 0,'0'0'0,"0"-53"15,18-18 1,-18 195 15,0-71-15,0 106 0,0-1-1,0-17 1,0-105-16,0 70 15,0-54 1,-18-34 0,18-36-1</inkml:trace>
  <inkml:trace contextRef="#ctx0" brushRef="#br0" timeOffset="-27633.662">15240 13723 0,'0'-18'0,"0"-17"15,0 0 1,-35 194-16,70-336 0,-35 283 16,-35-177 15,17 89-31,-17 35 16,0 35-1,35 0 1,17-17-1,54 0 1,17-71 0,-18-18-1,-34 0 1</inkml:trace>
  <inkml:trace contextRef="#ctx0" brushRef="#br0" timeOffset="-26589.565">15769 13247 0,'0'0'0,"-17"-35"31,-1 35-15,18 17 0,-18 89-1,1-71-15,17 142 16,0-72-1,17 54 1,-17-35 0,18-54-1,35-34 1,0-36 0,35-89-1,-70 72 1</inkml:trace>
  <inkml:trace contextRef="#ctx0" brushRef="#br0" timeOffset="-26406.663">15769 13723 0,'-17'0'0,"34"0"0,-52 0 16,0-35-1,88 17 1,52-17-1,72-18 1,-54 35 0,-70 1-1</inkml:trace>
  <inkml:trace contextRef="#ctx0" brushRef="#br0" timeOffset="-26172.728">16210 13547 0,'-88'53'47,"70"-36"-47,-70 54 16,70 17-1,36 0 1,88-35 15,-18-53-15,-35-53 0,-35-53-1,-36-17 1,-53 35-1,-17 70 1,71 18 0</inkml:trace>
  <inkml:trace contextRef="#ctx0" brushRef="#br0" timeOffset="-25874.291">16633 13600 0,'0'0'0,"18"-18"0,-18 0 16,0 1 15,-35 140 1,35-88-17,0 1-15,-18 105 16,1 0-1,-1-18 1,0 1 0,1-71-1,-19-36 1,36-70 0</inkml:trace>
  <inkml:trace contextRef="#ctx0" brushRef="#br0" timeOffset="-25657.559">16633 13529 0,'0'0'0,"18"-35"0,17-71 31,18 88-15,18 89-1,-36 52 1,-53-17-1,-70 0 1,-70-18 0,52-53-16</inkml:trace>
  <inkml:trace contextRef="#ctx0" brushRef="#br0" timeOffset="1731.482">547 15222 0,'17'0'156,"1"0"-156,0 0 16,52 0-16,36 0 15,-53 0 1,106 0 0,0 0-1,-18 0 1,35 0-1,-35-17 1,177-1 0,176 0-1,-142 18 1,-17 36 0,-123-19-1,88-17 1,17 0-1,177-35 1,-70 0 0,-89 17-1,-159 18 1,-88 0 15,-52 0-15,17 0-1,-36 0 1,-17 18 0</inkml:trace>
  <inkml:trace contextRef="#ctx0" brushRef="#br0" timeOffset="2947.347">10601 14870 0,'0'0'0,"0"17"16,-18-17 0,18 18 15,18-18 16,0 0-47,105 0 15,89 0 1,52 0 0,19 0-1,-37 0 1,-16-18 0,-1 1 15,-141-1-31,230 0 15,-1-17 1,-70 0 0,-123 17-1,34 0 1,72 1 0,17 17-1,53-18 1,-53 18-1,-18-17 1,-35-1 0,-53 0-1,176 18 1,-70-17 0,0 17-1,-35 0 16,-18 0-15,-35 0 0,-18 0-1,-18-18 1,-17 18 0,-35 0-1,-36 0 1,-17 0 15,-36 0 63,0 0-79,1-18-15,-36 1 16,35 17-16</inkml:trace>
  <inkml:trace contextRef="#ctx0" brushRef="#br0" timeOffset="79061.045">2505 16104 0,'0'-17'16,"0"-1"15,0 36 32,17-1-48,-17 1-15,18 88 16,0 17-1,-18-87-15,0 52 16,0 53 15,0-53-15,0-17 0,0-54-1,0-87 16,0 17-31</inkml:trace>
  <inkml:trace contextRef="#ctx0" brushRef="#br0" timeOffset="79309.27">2452 16245 0,'0'0'0,"0"-17"0,-18-19 16,18 1 0,71-18 15,52-17-15,-17 34-1,-18 19 1,-53 17-1,-35 35 1</inkml:trace>
  <inkml:trace contextRef="#ctx0" brushRef="#br0" timeOffset="79524.791">2663 16439 0,'-17'18'0,"34"-36"0,-34 54 15,17-19 1,53-17 15,17-17-15,-34-1 0,34-17-1,-17 17-15</inkml:trace>
  <inkml:trace contextRef="#ctx0" brushRef="#br0" timeOffset="79941.123">3210 16422 0,'0'0'0,"0"-18"16,18 18-1,0 0 1,-1 0 0,54 35-1,-36 1 1,-17-1-16,-18 36 15,0-1 1,0-52 0,-18-54 15,18 19-31,0-36 16,0-71-1,0 72 1</inkml:trace>
  <inkml:trace contextRef="#ctx0" brushRef="#br0" timeOffset="80341.07">3687 16475 0,'-18'0'15,"18"-18"1,18 18 15,-1-18-31,1 1 16,-1-18-1,-17-1 1,0 19-16,-70 34 31,35 19-15,-1 16 15,36 1-15,36 18-1,34-18 1,-17-53 0,18-18-16</inkml:trace>
  <inkml:trace contextRef="#ctx0" brushRef="#br0" timeOffset="80723.063">4269 16387 0,'0'0'0,"0"-18"0,0-17 16,-18-1-1,0 1 1,1 35 15,-19 0-15,19 35-1,17 18 1,0 0 0,35-18-1,18 18 1,-18 18 0,-35-18-1,-53 0 1,-35 17-1,0-17 1,17-35 0,71-53-1</inkml:trace>
  <inkml:trace contextRef="#ctx0" brushRef="#br0" timeOffset="81239.103">4445 15998 0,'0'0'0,"-18"-52"16,-35-1 0,1 53-1,-1 88 1,53 35-1,35-35 1,35 36 0,-17-18-1,-35 0 1,-18-53 0,0-36 15,0-87 0,0-1-15,35-35-1,1 71 1,-19 17-16,18 18 16,107 36-1,-72 34 1,-35 1-1,-35-18 1,-17 35 0,-54-35-1,36-36 1</inkml:trace>
  <inkml:trace contextRef="#ctx0" brushRef="#br0" timeOffset="81605.315">5009 16439 0,'0'-17'63,"18"17"-63,17-18 15,-17 1-15,17-1 16,-17-35 0,-18 0-1,-35 53 1,-36 18 15,1 35-31,70 17 31,0 18-15,52-35 0,19 0-1,-18-53 1</inkml:trace>
  <inkml:trace contextRef="#ctx0" brushRef="#br0" timeOffset="81939.155">5468 16281 0,'0'0'15,"18"0"-15,-1 35 16,1 0 0,0 1-16,-18 34 15,17-35 16,-17 1-15,0-54 15,0-35-15,0 18-16,0-89 16,18 36-1,17 0 1,0 70-1,-17 36-15</inkml:trace>
  <inkml:trace contextRef="#ctx0" brushRef="#br0" timeOffset="82270.746">5909 16228 0,'0'0'0,"18"-18"0,-18-35 31,0 18-15,-18 35 0,-17 18-1,-1 34 1,36 1 0,18 36-1,35-19 1,-18-35-1,18 36 1,-53-18 0,-70-18-1,-1 0 1,-35 1 0,71-36-16</inkml:trace>
  <inkml:trace contextRef="#ctx0" brushRef="#br0" timeOffset="86031.835">7796 16475 0,'0'0'0,"-35"0"0,-35 0 16,34 0-1,-105 0 1,-18-18-1,54-17 1,-54-53 0,35-54-1,107 37 1,34 52 0,89 70-1,-88 1 1</inkml:trace>
  <inkml:trace contextRef="#ctx0" brushRef="#br0" timeOffset="86279.883">7232 16316 0,'-35'106'32,"17"-71"-17,-35 71-15,35-18 16,142-423-16,-248 705 16,124-352-1,71-36 1,-18-17-1,35-53 1,-17-18 0,-54-35-1,-17 35 1,0 88 0</inkml:trace>
  <inkml:trace contextRef="#ctx0" brushRef="#br0" timeOffset="86896.564">8520 16069 0,'17'0'32,"-17"-18"-32,18 18 15,17-35 1,0 17-16,18-52 15,0-36 1,-53 36 0,-17 52-1,-54 53 1,-52 53 0,-36 71-1,124-53 16,105-53-15,1-18 0,52-35-1,-52 18 1,-54-1 0,-87 36-1,-1 18 1,36-18-1,0 35 1,70-17 0,71-1-1,-18-70 1,-35-35 0,-18-71-1</inkml:trace>
  <inkml:trace contextRef="#ctx0" brushRef="#br0" timeOffset="87545.271">7108 16069 0,'0'0'0,"18"0"15,0 0 1,17 0 0,0 18-1,18-1 1,-35 54 0,-18 17-1,-35 0 1,-1-35-1</inkml:trace>
  <inkml:trace contextRef="#ctx0" brushRef="#br0" timeOffset="88511.208">8943 16263 0,'18'0'0,"-1"-18"16,1 18-1,-1 0 1,1 18 0,0 17-1,-18 54 1,0 16 0,-18-52-1,18-17 1,0-54 15,0-53-15,0-17-1,0 0 1,0 53 0,0 52 15,0 36-16,18 0 1,35 18 15,-18-36-15,53 0 0,-53-35-16,36 0 15</inkml:trace>
  <inkml:trace contextRef="#ctx0" brushRef="#br0" timeOffset="88828.938">9701 16245 0,'0'0'0,"0"-17"16,-17-1 0,-1 18-1,18 35 1,0 36-1,18 35 1,17 35 15,-35 35-15,-53 36 0,18-53-1,-18-71 1,35-70-1,18-89 1,0-35 0,0 36-16</inkml:trace>
  <inkml:trace contextRef="#ctx0" brushRef="#br0" timeOffset="89076.451">9507 16281 0,'0'0'0,"0"-18"0,18 0 15,35 18 1,0 0 15,17 53-15,-17 0 0,-53 18-1,-70-1 1,-18 1-1,35-36 1</inkml:trace>
  <inkml:trace contextRef="#ctx0" brushRef="#br0" timeOffset="89425.979">9913 16404 0,'0'-17'16,"18"17"0,-1 0-1,1-18 1,0 0-16,17-17 16,-35-18-1,0 35 1,-35 18-1,-1 18 1,1 17 0,17 36-1,36 35 1,35-36 0,0-34-1,17-19 1,-17-34-1</inkml:trace>
  <inkml:trace contextRef="#ctx0" brushRef="#br0" timeOffset="89710.23">10283 16351 0,'18'-17'16,"-18"34"-1,18 1 1,17 52-1,-17-17 1,-18 18 0,0-53-1,0-36 17,0-53-17,35-34 1,0 16-1,-17 36 1</inkml:trace>
  <inkml:trace contextRef="#ctx0" brushRef="#br0" timeOffset="89873.905">10601 16316 0,'18'88'16,"-18"-53"-1,-18-158-15,36 264 16,-1-88 0,-17-18-1</inkml:trace>
  <inkml:trace contextRef="#ctx0" brushRef="#br0" timeOffset="90008.097">10619 16034 0,'0'0'0,"-18"-36"0,0-16 16,-17 16-1,35 54 17,0 0-32</inkml:trace>
  <inkml:trace contextRef="#ctx0" brushRef="#br0" timeOffset="90374.916">11042 16334 0,'0'0'0,"18"0"47,-1 0-47,18-36 16,-17 1-1,-53-18 17,0 18-17,17 35-15,-35 0 16,18 53-1,35 17 1,35 1 0,18-1-1,35-17 1,-35-17 0</inkml:trace>
  <inkml:trace contextRef="#ctx0" brushRef="#br0" timeOffset="90657.079">11412 16528 0,'0'-18'15,"0"36"-15,0-71 16,0 0 0,-17-35-1,34-1 1,36 19-1,35 70 1,1 70 0,-19 1-1,-35 17 1,-35-35 0,0-35-1,-17-18-15</inkml:trace>
  <inkml:trace contextRef="#ctx0" brushRef="#br0" timeOffset="90941.162">12136 16210 0,'-36'-18'31,"-17"18"-15,0 36 0,1 17-1,52 17 1,0-17 0,35 0-1,35 0 1,-52-53-16,53 18 15,-54-18-15</inkml:trace>
  <inkml:trace contextRef="#ctx0" brushRef="#br0" timeOffset="91273.082">12347 16316 0,'18'-18'31,"17"1"-15,18-19-1,-18 1 1,-35 17-16,0-34 16,-17 52-1,-54 0 1,1 52-1,17 19 1,35 0 0,53-1-1,18-17 17,18-35-17,52-18-15</inkml:trace>
  <inkml:trace contextRef="#ctx0" brushRef="#br0" timeOffset="91756.246">13247 16104 0,'0'0'0,"0"-17"15,-18 17-15,-35-18 16,-53 18-1,71 18-15,-53 52 16,70 18 0,36 1-1,52-19 1,-17-35 15,18-35-31,0-35 31,-36-71-15,0-88 0,-17-53-1,-18 124 1,0-18 0,-36 141-1,19 123 1,17 54-1,35 17 1,-35-89 0,0 19-1,0-1 1,0-87 0</inkml:trace>
  <inkml:trace contextRef="#ctx0" brushRef="#br0" timeOffset="93818.823">2769 17321 0,'0'0'0,"-17"18"16,-1 0-1,53-18 1,18 0-1,53 0 1,70 0 0,89 0-1,-53 0 1,158 0 0,71-53-1,106 17 1,-53 1 15,-53 18-15,17 17-1,19-18 1,-19 0 0,-123 1-1,371 17 1,-318 0-1,-35 0 1,-89-18 0,213 18-1,-19 0 1,-17 0 0,-70 0-1,-72 0 1,-34 0-1,17-18 17,36-17-17,-89 35 1,247-18 0,-176 1-1,-35-18 1,-124 17-1,18-17 1,-54 17 0,-34 0-1,-71 1 1,-18 17 15,-17 0-15,17 0-16,1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5:16:12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1393 741 0,'-17'0'62,"17"17"-46,-18 1-16,1 53 16,17-54-16,0 89 31,0 0-15,17 0-1,-17-53 1,0 17-1,0-17 1,0-70 15,0-1-15,-17-53 0,17 1-1</inkml:trace>
  <inkml:trace contextRef="#ctx0" brushRef="#br0" timeOffset="381.798">1041 811 0,'-53'0'31,"70"-17"0,19 17-31,70-36 16,-71 36-16,88-17 15,-52-1 1,-18 1 0,-36 17-1,-34 35 32,-1-35-47</inkml:trace>
  <inkml:trace contextRef="#ctx0" brushRef="#br0" timeOffset="716.625">1058 1393 0,'0'0'0,"-53"53"16,36-17-1,17-1 1,53-17 0,53-18-1,17-18 17,-35 0-17,-17 18 1,-36 0-1,-35-17 17,18-1-17,17-17-15</inkml:trace>
  <inkml:trace contextRef="#ctx0" brushRef="#br0" timeOffset="1281.645">1746 1252 0,'0'18'47,"0"0"-32,0 17 1,-17-17-16,17 52 16,0 1-1,0-18 1,0-71 31,0 0-47,0-88 15,0 71-15,35-88 16,18 35 15,0 88-15,17 17-1,1 54 1,-18 17 0,-36-18-1,1 1 1,-36-18 0,-17-18-1</inkml:trace>
  <inkml:trace contextRef="#ctx0" brushRef="#br0" timeOffset="1847.867">2452 758 0,'17'-17'31,"-17"-1"-31,0 36 31,0-1-15,0 19-1,-17 34 1,-18 36 0,35-71-16,-18 71 15,18-35 1,0 35 0,0-18-1,18-35 1,-1-18-1,18-35 1,1-18 0,34-35-1,-52-17 1</inkml:trace>
  <inkml:trace contextRef="#ctx0" brushRef="#br0" timeOffset="2047.336">2469 1041 0,'0'0'15,"-35"0"1,35-18 0,18 18-1,-1-18 1,19 18-1,-1-17-15,0 17 16</inkml:trace>
  <inkml:trace contextRef="#ctx0" brushRef="#br0" timeOffset="2479.636">2734 1094 0,'0'0'0,"35"-18"32,-17 18-17,-18 18 1,18-1-1,-18 1-15,17 52 16,-17 19 0,0 16-1,0-52 1,0-35 15,0-53-15,0-53-1,18 52-15,-1-52 16,19-18 0,-19 53-1,1 53 1</inkml:trace>
  <inkml:trace contextRef="#ctx0" brushRef="#br0" timeOffset="2895.43">3175 1199 0,'0'0'0,"-18"-17"0,1-1 15,-1-17 16,0 35-15,-17 18 0,35 17-1,-17-18-15,-1 54 16,18-36-16,0 18 16,18 35-1,52-52 1,1-36-1,-1-36 1,-17-52 0,-18-35-1,-70-1 1,-35 107 0,-1 17-1,53 17 1</inkml:trace>
  <inkml:trace contextRef="#ctx0" brushRef="#br0" timeOffset="3512.505">3810 1217 0,'18'-18'16,"-36"18"15,0 0-15,1 18-16,-54 17 31,36 1-31,17-1 16,1 35-1,17-17 1,35 0 0,35-53-1,19-53 1,-19-52-1,-17-54 1,-18 0 0,-35 36-1,0 70 1,0 35 0,-17 53 15,-1 36-16,18 17 17,0-35-17,-18 53 1,18 0 0,0-18-1,0-71 1</inkml:trace>
  <inkml:trace contextRef="#ctx0" brushRef="#br0" timeOffset="3995.601">4092 1199 0,'0'0'0,"0"-35"15,0 18 1,0 34 31,-17 1-32,17-1-15,0 54 16,0 0 0,0-1-1,35-35 1,0-17-1,0-18 1,18-53 0,-17-35-1,-1 0 1,-35 17 0,0 54-1,0 34 1,-18 36-1,1 18 17,17 17-17,-18-35 1,18-36 0,0 1-16</inkml:trace>
  <inkml:trace contextRef="#ctx0" brushRef="#br0" timeOffset="4376.394">4568 1217 0,'0'-18'16,"18"18"-16,0-17 15,-18-1 1,0 1 15,-18 17 16,0 17-47,-17 18 16,0 36-1,35 17 1,0-17 0,0-54-16,35 36 15,36-35 1,17-36 0,-18-52-1</inkml:trace>
  <inkml:trace contextRef="#ctx0" brushRef="#br0" timeOffset="4876.667">5080 723 0,'0'18'94,"0"-1"-94,0 1 16,18 0-16,-18 35 31,0 17-15,0-35-16,0 71 15,-36 0 1,19 0-1,-1 0 1,18-53 0,0-18-1,35-35 1,18-71 0,-35 54-1</inkml:trace>
  <inkml:trace contextRef="#ctx0" brushRef="#br0" timeOffset="5208.205">4974 1041 0,'0'0'0,"-17"0"15,-1 17 1,18 1 0,53 0 15,-36-18-16,36 0-15,53 0 16,-18-18 0,-52 0-1</inkml:trace>
  <inkml:trace contextRef="#ctx0" brushRef="#br0" timeOffset="5442.085">5468 1023 0,'0'18'47,"0"-1"-31,0 1-16,-18 53 16,-17-19-1,17 19 1,-17-36-1,0-35 1,35-17 0</inkml:trace>
  <inkml:trace contextRef="#ctx0" brushRef="#br0" timeOffset="5591.265">5468 776 0,'0'0'0,"18"-18"0,-36 18 15,18-17 1,0 34 15,-18-17-31,18 18 16</inkml:trace>
  <inkml:trace contextRef="#ctx0" brushRef="#br0" timeOffset="5990.035">5733 1041 0,'0'-18'0,"0"0"31,-18 18-15,-17 18-1,-1 35 1,36 18 0,0 17-1,18 0 1,35-53 0,-18-35-1,-17-53 1,0-53-1,-18-17 1,0 52 0,-36 18-1,-17 53 1,36 18 0</inkml:trace>
  <inkml:trace contextRef="#ctx0" brushRef="#br0" timeOffset="6355.953">5997 1393 0,'0'-17'31,"-17"-18"-15,17-36-1,0-35 1,0 71-16,17-53 16,36 35-1,0 53 1,18 35 15,-1 36-15,-35 70-1,-35-53 1,-52-18 0,16-34-1,1-19 1</inkml:trace>
  <inkml:trace contextRef="#ctx0" brushRef="#br0" timeOffset="9317.944">7885 758 0,'17'0'16,"-17"-17"0,18 17-1,-18 17 17,0 1-17,0 35 1,-53 53-1,-18 17 1,1 1 0,17-1-1,35-105-15,18 52 16,0-17 0,53-35-1,71-18 1,-1-35-1,1-53 1,-124 70 0</inkml:trace>
  <inkml:trace contextRef="#ctx0" brushRef="#br0" timeOffset="9518.101">7655 1076 0,'0'0'0,"-17"0"0,-19-18 16,36 1-1,36-19 1,34 36 0,36-17-1,17 17 1</inkml:trace>
  <inkml:trace contextRef="#ctx0" brushRef="#br0" timeOffset="9867.741">8343 1005 0,'0'18'16,"-17"-18"-1,-1 18-15,-35 17 16,0 18 0,35 35-1,36 0 1,0-70-16,52 35 16,36-53-1,-35-71 1,-18-35-1,-53-17 1,-106 35 0,-18 88 15,36 35-15,53 18-1</inkml:trace>
  <inkml:trace contextRef="#ctx0" brushRef="#br0" timeOffset="10649.116">9754 935 0,'0'0'0,"-17"0"16,-1 0 0,18-18 15,35 1-16,18-36 1,-35 35 0,17-35-16,0-17 31,-17-1-15,-53 53-1,-53 36 1,-1 35-1,19 17 1,52 54 0,36-18-1,52 17 1,19-17 0,-1 0-1,-71-36 1,-17-52-16,0 17 15,-70 18 1,-18-53 0,-36 0-1,18-35 17,53 0-17,53-18 1,36 18-16</inkml:trace>
  <inkml:trace contextRef="#ctx0" brushRef="#br0" timeOffset="11049.014">10178 1305 0,'17'0'16,"1"0"0,0 0-16,17-53 15,-18-17 1,1-1 15,-18 36-15,-53 35-1,-17 53 1,34 17 0,19 19-1,34-1 1,19-18 0,-1-17-1,18-35 1,0-36-1,-36 1-15,1-19 16</inkml:trace>
  <inkml:trace contextRef="#ctx0" brushRef="#br0" timeOffset="11365.05">10583 741 0,'0'0'0,"0"-35"16,0 17 0,-17 53 15,-19 18-15,19 18-1,-1 34 1,18-69-16,0 105 15,0 0 1,-18-35 0,18-18-1,0-70 1</inkml:trace>
  <inkml:trace contextRef="#ctx0" brushRef="#br0" timeOffset="11731.228">10636 1270 0,'0'0'16,"0"-18"-16,18 18 62,-18-17-62,18 17 0,-1-18 16,18-35 0,-35 0-1,0 36-15,0-1 16,-17 18 15,-1 18-15,-17 52-1,17 18 1,18 1 0,18 16-1,17-52 1,18-53 0</inkml:trace>
  <inkml:trace contextRef="#ctx0" brushRef="#br0" timeOffset="12080.265">10901 1446 0,'-18'0'0,"1"0"31,17-17-15,0-1-1,0-52 1,17-19-1,1 54-15,35-71 16,17 53 0,36 36-1,-18 70 1,-17 35 0,-71 53-1,-18-35 1,-17-36-1,-18-17 1,53-70 15</inkml:trace>
  <inkml:trace contextRef="#ctx0" brushRef="#br0" timeOffset="12331.847">11589 1199 0,'0'0'0,"0"-17"16,0 34 31,0 1-47,0 53 15,-18-1 1,-17 18-1,0-35 1,17-17 0,0-36-16,18-18 15</inkml:trace>
  <inkml:trace contextRef="#ctx0" brushRef="#br0" timeOffset="12497.035">11747 935 0,'0'0'0,"0"-18"16,-52-35 0,-19 18-1,71 53 17,0-1-17</inkml:trace>
  <inkml:trace contextRef="#ctx0" brushRef="#br0" timeOffset="12995.462">11924 1129 0,'0'0'0,"0"-18"16,0 1 0,-18 17 15,1 70-15,-1 18-1,18 18 1,35-18-1,18-35 1,35-35 0,-17-71-1,17-106 1,-53 53 0,-35 18-1,0 71 1,-17 70 15,-1 35-15,18-53-16,0 53 15,18 0 1,17-35 0,0-53-1</inkml:trace>
  <inkml:trace contextRef="#ctx0" brushRef="#br0" timeOffset="13727.868">12559 1341 0,'0'17'31,"-18"-17"0,1 0 63,17 18-94,-18-18 0,0 17 15,1 19 1,-1-1 0,18-53 15,0-17-15,0-71-1,0 53-15,35-70 31,1 17-15,34 71 0,36 88-1,-71 17 1,1 71 0,-36-70-1,0-53 1,0-71 15,17-53-15,36-18-1,18 36 1,52 70 0,-35 89-1,-17 53 1,-36-1-1,-52 0 17,-54-34-17,-35-36 1,18-53-16</inkml:trace>
  <inkml:trace contextRef="#ctx0" brushRef="#br0" timeOffset="15243.025">1323 1887 0,'0'0'15,"-18"0"-15,36 0 94,0 0-94,17 0 16,88 0-1,89 0 1,-124 0-16,71 18 15,35 0 1,0-1 0,18 1-1,35-18 1,88 18 0,17 17-1,-69-35 1,-54 17-1,71-17 1,-71 0 15,18 18-15,0-18 0,-35 18-1,17-18 1,0 0-1,-70 0 1,-53 0 0,-18 0-1,18 0 1,53 0 0,35 0-1,-124 0 1,-34 0-1,-54 0 32,-17 0-47,-18-53 32,35 35-32</inkml:trace>
  <inkml:trace contextRef="#ctx0" brushRef="#br0" timeOffset="16007.36">7602 1764 0,'0'0'0,"-17"0"16,34 0 31,19 0-31,-19 0-16,107 0 15,17 0 1,35 0-1,-105 0 1,35 0-16,-1 0 16,-52 0-1,-88 0 32</inkml:trace>
  <inkml:trace contextRef="#ctx0" brushRef="#br0" timeOffset="17156.98">9966 1905 0,'0'0'0,"-35"18"0,-36-18 15,-35 0 1,53 0 0,36 0-1,17-18 16,70 18-15,71 0 0,36 0-1,52 18 17,-123-18-17,-71 0-15,106 0 16,18 17-1,0-17 1,35 0 0,18 0-1,-1 0 1,-52 0 0,-18 0-1,0 0 1,-35 0-1,-35 0 1,17 0 0,18 0-1,35 0 1,17 18 0,36-18 15,-123 0-16,-18 0 1,0 0 0,-18 0-1,0 0 1,-17 0 15,0 0-15,-1 0-1,-34 0 173,-1 0-172,0 0-1,1 0-15,-19-18 16,36 1-16</inkml:trace>
  <inkml:trace contextRef="#ctx0" brushRef="#br0" timeOffset="162191.781">600 2716 0,'17'0'16,"-17"18"46,0 0-46,0-1 0,-17 54-1,17-54-15,-18 89 16,18-35-1,18-1 1,35-17 0,0-53-1,17 0 1,1-53 0,-1-52-1,-35 34 1,-35 18-1,0 18 1,0 52 31,0 1-47,0 35 16,0 18-1,18-1 1,35-17-1,-18-18 1,1-35 0,34-88-1,-35-18 1,-35-17 0,-35 17-1,-18 53 1,-17 53-1,17 53 1,53-35 0</inkml:trace>
  <inkml:trace contextRef="#ctx0" brushRef="#br0" timeOffset="162724.505">1305 2593 0,'0'0'0,"0"-18"0,18 1 16,-18-36 0,0 70 30,0 19-46,18 17 16,-18 88 0,0-18-1,0 1 17,0-89-32,0 18 15,0-18 1,17-35-1,-17-53 1,18-70 0,17 17-1,18 35 1,35 89 0,0 52-1,-35 19 1,-17-1-1,-36-35 1,-18-18 0,18-70 15</inkml:trace>
  <inkml:trace contextRef="#ctx0" brushRef="#br0" timeOffset="163241.449">2152 2910 0,'0'-17'0,"0"-1"16,0 0-1,0 1-15,0-1 16,0-17-1,0 17 1,-35 1 0,-36 17-1,1 53 17,-1 35-17,18 53 1,88-71-1,36-17 1,17-53 0,0-53-1,-35-35 1,-35 18 0,-18 17-1,-18 106 16,1 17-15,17 1 0,35-18-1,0-36 1,-17-17 0</inkml:trace>
  <inkml:trace contextRef="#ctx0" brushRef="#br0" timeOffset="163623.037">2522 2558 0,'0'0'16,"0"-36"-16,0 1 15,0 53 32,0-1-31,0 1-16,0 0 0,0 87 15,-35 54 17,17-71-17,1 18 1,17 35-1,0-70 1,17-18 0,19-53-1,17-18 1,35-70 0,-71 53-16</inkml:trace>
  <inkml:trace contextRef="#ctx0" brushRef="#br0" timeOffset="163775.527">2540 2787 0,'0'0'0,"-18"18"0,-17-1 16,70 1 0,36-18 15,17 0-16</inkml:trace>
  <inkml:trace contextRef="#ctx0" brushRef="#br0" timeOffset="164188.449">3510 2910 0,'0'18'47,"0"0"-31,0 17-1,0 18 1,0 17 0,0-17-1,0 0 1,0-35-1,0-36 1,0-17 0</inkml:trace>
  <inkml:trace contextRef="#ctx0" brushRef="#br0" timeOffset="164305.944">3616 2699 0,'0'-18'0,"0"36"15,0-71-15,-18 35 16,-17 18-1,35 18 17</inkml:trace>
  <inkml:trace contextRef="#ctx0" brushRef="#br0" timeOffset="164737.503">4004 2822 0,'35'-17'16,"-35"-1"-1,-17 18 17,-1 0-17,-17 18-15,-18 17 31,18 35-15,17 1 0,53-18-1,18 17 1,18-17 0,-36-17-1,-17-19 1,-36 1-1,0-18 1,-17 0-16,-53 0 16,0 0-1,35-18 1,53 1 0</inkml:trace>
  <inkml:trace contextRef="#ctx0" brushRef="#br0" timeOffset="165369.887">5292 2857 0,'0'0'0,"-18"0"0,0 0 15,1 0 16,70-52 1,0-19-17,-36 36-15,1-36 16,-18 18 0,-71 36-1,-35 34 1,18 54-1,35 17 1,53 18 0,53 0-1,18 0 1,-1-18 0,-70-35-1,0-18 16,-88-17-15,-71-18 0,54 0-1,34 0 1,89-36 0,70-17-16</inkml:trace>
  <inkml:trace contextRef="#ctx0" brushRef="#br0" timeOffset="165752.577">5539 3087 0,'0'0'0,"0"17"16,17-17 31,1 0-32,0-17-15,17-36 32,-35 35-32,0-35 15,0 0 1,-35 36 0,-1 34-1,-17 72 1,18-19-1,35 18 1,35-17 0,1-18-1,17-36 1,-1-34 0,1-18-1</inkml:trace>
  <inkml:trace contextRef="#ctx0" brushRef="#br0" timeOffset="166053.881">5962 2505 0,'-18'-18'16,"36"36"-16,-36-71 16,1 35-1,-1 18 1,0 71-1,18 17 1,-17 53 0,-1 0-1,0 0 1,1-35 0,-1-18-1,18-52 1,35-89 31</inkml:trace>
  <inkml:trace contextRef="#ctx0" brushRef="#br0" timeOffset="166436.679">6085 2999 0,'0'0'16,"-17"0"-16,-1 17 16,0-17-1,36 0 1,0-17 0,17-1-1,-35 0-15,35-52 16,-35 34-1,0 19 1,-17 34 15,-36 54-15,35 0 0,18 17-1,0-18 1,35-17-1,36-35 1,-53-18-16</inkml:trace>
  <inkml:trace contextRef="#ctx0" brushRef="#br0" timeOffset="166818.221">6473 3157 0,'-17'0'0,"-18"0"16,17 36-1,0-19 1,18-34 31,0-1-47,0 0 16,0-70-1,53-18 1,35 0-1,1 106 1,-19 71 0,-35 35-1,-17-18 1,-18 0 0,0-35-1,-18-18 1,1-35-1,34-35 17,19 0-32</inkml:trace>
  <inkml:trace contextRef="#ctx0" brushRef="#br0" timeOffset="167050.261">6914 2981 0,'18'18'31,"-18"-1"-15,0 36-1,0 0 1,-18-35-16,18 35 16,0-18-1,-17-17 1,17-71 15</inkml:trace>
  <inkml:trace contextRef="#ctx0" brushRef="#br0" timeOffset="167216.941">7038 2681 0,'0'0'0,"0"-53"16,0 36-1,-18 17 17,1 35-17,-1-18-15</inkml:trace>
  <inkml:trace contextRef="#ctx0" brushRef="#br0" timeOffset="167666.063">7197 2928 0,'0'0'16,"0"18"15,-18-1-16,18 54 1,0-36 0,0 0-16,0 1 15,18 17 1,17-18 0,18-35-1,0-35 1,0-54-1,-18-16 1,-17 52 0,-18 88 31,-18-17-47,18 52 15,-18 1 1,18-18-1,0-18 1</inkml:trace>
  <inkml:trace contextRef="#ctx0" brushRef="#br0" timeOffset="168181.894">7585 3228 0,'-18'0'16,"18"18"-16,-18-18 15,18-18 1,0-17 0,0-36 15,0 1-15,18-1-1,17 53 1,18 54-1,-17 52 1,-1-18 0,-35 1-1,17-36 1,1-35 0,17-35-1,-17 0-15,53-54 16,-1-16-1,-17 34 1,0 89 0,0 35-1,-18 52 17,-35 19-17,-17-36 1,-36-53-1,0-17 1,17-71 0</inkml:trace>
  <inkml:trace contextRef="#ctx0" brushRef="#br0" timeOffset="168631.961">8555 2699 0,'0'0'0,"-35"-88"16,35 17-1,17 18 1,18 35 0,-17 18-16,35 18 15,53 35 1,-53-18-1,-53 36 1,-53-1 0,-35 36-1,-36-18 17,18-35-17,89-35-15</inkml:trace>
  <inkml:trace contextRef="#ctx0" brushRef="#br0" timeOffset="168781.2">8414 3104 0,'17'36'15,"1"-19"-15,35 19 16,-141-125-16,229 231 16,-88-107-1,-36-18-15,1-17 16,-18 18 0,-35-18 15,-1-18-16</inkml:trace>
  <inkml:trace contextRef="#ctx0" brushRef="#br0" timeOffset="170928.139">935 4075 0,'0'0'0,"-18"17"0,18 1 16,-17-18-1,-1 17 1,36-34 15,-18-1-15,52-70-1,-34 53-15,53-124 16,-36 0 0,-35 89-1,-53 34 1,-35 89 15,-18 18-15,35 52-1,54 18 1,70 53 0,35-88-1,0-17 1,-53-19-1,-17-17 1,-53-18 0,-106 1-1,17-36 1,18 0 0,71-36-1,35-17 1,88 0-1,0 18 1</inkml:trace>
  <inkml:trace contextRef="#ctx0" brushRef="#br0" timeOffset="171328.969">1217 4445 0,'0'0'0,"0"-18"32,18 18-32,-18-17 0,17-19 15,1-16 1,-18-19 15,0 18-15,0 35-1,-35 54 1,-1 52 0,36-18-1,18 1 1,17 0-1,1-36 1,-19-35 0,36-35-1</inkml:trace>
  <inkml:trace contextRef="#ctx0" brushRef="#br0" timeOffset="171643.94">1587 3881 0,'0'0'0,"-17"-53"16,-18 0-1,35 70 17,-18 19-17,18 34 1,0 54-1,0-89-15,0 106 16,0-17 0,0-36-1,0-18 1,0-34 0,18-36-1,34-18 1</inkml:trace>
  <inkml:trace contextRef="#ctx0" brushRef="#br0" timeOffset="171976.352">1834 4304 0,'-17'18'16,"34"-36"-16,-52 53 16,0-17-1,53-18 16,-1 0-15,18-35 0,18-36-1,-35 36-15,-18-1 16,0-17 0,-35 71-1,-18 35 1,18 18-1,35 17 1,0-18 15,35-34-15,0-1-16</inkml:trace>
  <inkml:trace contextRef="#ctx0" brushRef="#br0" timeOffset="172308.778">2152 4463 0,'0'-18'47,"0"0"-31,0 1-16,0-36 15,18-53 1,-1 88-16,1-35 15,35 53 1,17 53 15,-17 36-15,-35-19 0,-18 1-1,0-36 1,-18 0-1,1-35 1,17-17-16</inkml:trace>
  <inkml:trace contextRef="#ctx0" brushRef="#br0" timeOffset="172487.51">2540 4339 0,'0'-17'16,"0"34"-16,18-34 15,-18 34 1,0 18-1,0 18 1,0 0 15,0-35-15,-18-36 0</inkml:trace>
  <inkml:trace contextRef="#ctx0" brushRef="#br0" timeOffset="172642.601">2558 4092 0,'0'0'0,"0"-70"16,0-1-1,0 53 1,0 36 0,0 17-1,0-17 1</inkml:trace>
  <inkml:trace contextRef="#ctx0" brushRef="#br0" timeOffset="173091.971">2822 4269 0,'0'-18'32,"0"36"-17,0-1-15,-17 1 16,17 35 0,0 17-1,0-52-15,17 53 16,36-36-1,0-18 1,0-34 0,-35-36 15,17-35-15,0-18-1,-35 35 1,-17 107 15,17 34-15,0 1-1,0-54-15,35 54 16</inkml:trace>
  <inkml:trace contextRef="#ctx0" brushRef="#br0" timeOffset="173641.538">3246 4551 0,'17'0'0,"-34"0"62,-1 0-46,18-35-1,-18 17-15,18-17 16,0-1-16,18-34 16,35-1-1,17 54 1,19 52 0,-37 35-1,1 1 1,-53 0-1,0-89 32,0-17-47,36-54 32,-1 37-32,0-19 15,89 0 1,-54 89-1,-17 53 1,-35 34 0,-36-16-1,-35-19 1,0-35 0,36-35-1,17-17 1</inkml:trace>
  <inkml:trace contextRef="#ctx0" brushRef="#br0" timeOffset="174105.378">5151 4322 0,'0'0'0,"-18"0"63,18 17-47,-35 18-16,17 36 31,0 0-16,18-1 1,-17-35 0,-1-52-1,0-19 1,1 1-16</inkml:trace>
  <inkml:trace contextRef="#ctx0" brushRef="#br0" timeOffset="174239.878">4974 4110 0,'0'-18'0,"0"36"0,-17-71 16,-1 53 0,18 35-1,0-17 1,18-1 0</inkml:trace>
  <inkml:trace contextRef="#ctx0" brushRef="#br0" timeOffset="174605.113">5309 4251 0,'0'0'0,"18"0"0,0 0 15,-1 0 1,-34 18 31,-1 17-32,18 18 1,18 0 0,-1-18-16,36 0 15,18 18 1,-54-18 0,-17-17-1,-35 0 16,-36-1-15,1-17 0,-1 0-1,1-17 1,52 17-16</inkml:trace>
  <inkml:trace contextRef="#ctx0" brushRef="#br0" timeOffset="175619.497">6897 4392 0,'0'0'16,"17"0"-16,1 0 0,0-18 15,-1-17 16,1-18-15,-18 36 0,-18 17-1,-35-18 1,-35 36 0,-18 35-1,36 17 1,35 36-1,70-53 1,35-18 0,36-35-1,-18-35 1,-35-53 0,-35 70-16,-18-35 15,0 35 16,-18 36 1,18 53-17,0-18 1,18-1 0,35-16-1</inkml:trace>
  <inkml:trace contextRef="#ctx0" brushRef="#br0" timeOffset="175953.154">7232 4568 0,'0'-17'31,"0"-1"-31,0 1 16,0-19-1,0-17 1,0 36-1,0-36 1,35-18 0,53 18-1,-17 71 1,-18 53 0,-18-1-1,-35 1 1,0-18-1,-17-1 1,17-69 15</inkml:trace>
  <inkml:trace contextRef="#ctx0" brushRef="#br0" timeOffset="176503.195">8431 4251 0,'0'0'0,"18"-18"15,-18-17 1,-35 17 0,-18 18-1,-18 36 1,-17 34 15,53 36-15,35-18-1,70-17 1,19-36 0,16-35-1,-16-53 1,-19-35-1,-52-18 1,-71 18 0,-53 70-1,35 18 1,36 36 0</inkml:trace>
  <inkml:trace contextRef="#ctx0" brushRef="#br0" timeOffset="176836.307">8784 4233 0,'0'0'0,"18"-17"16,-1-1 0,-17 0-1,0 54 1,-17 17-1,-1 35 1,18 35 0,0-17-1,0 70 1,0-17 0,-17 18-1,-1-124 1,18-36-1,-18-70 1,36-53 15,17-52-31</inkml:trace>
  <inkml:trace contextRef="#ctx0" brushRef="#br0" timeOffset="177084.408">8872 4180 0,'0'0'0,"18"-17"0,-18-1 16,35 0 0,18 18-1,0 36 1,-18 17 0,1 0-1,-54 35 1,-70-18-1,17-17 1,18-53 15,36 0-31</inkml:trace>
  <inkml:trace contextRef="#ctx0" brushRef="#br0" timeOffset="177417.736">9296 4269 0,'0'0'0,"0"17"16,17-17 47,-17-17-48,18 17-15,-18-18 0,35-35 16,-17 0-1,-18 35 1,-53 54 15,0 34 1,35-52-32,18 53 15,36-1 1,17-17-1,35-18 1</inkml:trace>
  <inkml:trace contextRef="#ctx0" brushRef="#br0" timeOffset="177733.711">9648 4498 0,'0'0'0,"0"-18"15,-17 1 1,-1-19-1,18-17 1,0-35 0,18 0 15,70 17-15,35 71-1,1 36 1,-89-19-16,18 36 15,-18 36 1,-70 16 0,-35-52-1,17-35 1,35-18-16</inkml:trace>
  <inkml:trace contextRef="#ctx0" brushRef="#br0" timeOffset="178583.082">10848 4145 0,'0'0'15,"18"0"-15,-1 0 0,1 0 16,-1 0-1,1-53 1,-18 18 0,0-18 15,-18 35-15,-34 18-1,-1 36 1,17 52-1,54-18 1,53 1 0,17 0-1,-53-19 1,-35-16 0,-18-19-1,-35-17 1,-17 18-1,17-18 1,106-53 15</inkml:trace>
  <inkml:trace contextRef="#ctx0" brushRef="#br0" timeOffset="178948.758">11501 4110 0,'0'0'0,"0"-18"16,0-17 0,-18 35-1,-35 0 1,0 53 0,18 17-1,35 19 1,17-36-1,54-1 1,-18-34 0,0-53-1,-36-18 1,-17-18 15,-35 1-15,-18 34-1,0 36 1,18 0 0</inkml:trace>
  <inkml:trace contextRef="#ctx0" brushRef="#br0" timeOffset="179381.544">11783 4110 0,'0'0'16,"17"0"-16,-17-18 0,0 36 31,0-1-15,-17 19-16,-1 52 31,18-17-15,35-19-1,18-16 1,0-36 0,18-53-1,-18-35 1,17-18 0,-52 0-1,-53 124 16,-1 52-15,19 1 0,17-36-16,0 18 15,35 17 1,18-52 15,-18-18-31</inkml:trace>
  <inkml:trace contextRef="#ctx0" brushRef="#br0" timeOffset="179697.265">12330 4127 0,'0'0'0,"0"-17"0,17-1 16,1 18 0,-18 35-1,17 36 1,-17 0-1,0-1 1,0-35 0,0-70 15,18-35-15,17-36-1,18-18 16,18 36-15,-18 53 0,-36 35-16</inkml:trace>
  <inkml:trace contextRef="#ctx0" brushRef="#br0" timeOffset="179997.65">12947 3951 0,'0'-35'16,"-18"35"31,18 17-47,-17 1 15,-54 53 1,18 34-1,36 19 1,34-71 0,36 0-1,53-36 1,0-52 0,-71 0-16</inkml:trace>
  <inkml:trace contextRef="#ctx0" brushRef="#br0" timeOffset="180329.455">13247 4075 0,'0'0'0,"17"0"47,1-18-47,35-17 31,-18-18-15,-17 0 0,-18 18-1,-53 35 1,-35 70 0,35 36-1,35-18 1,18-53-16,53 36 15,18-36 1,-1-35 0,-52-17-1</inkml:trace>
  <inkml:trace contextRef="#ctx0" brushRef="#br0" timeOffset="182892.959">14799 4004 0,'0'-18'32,"-18"18"-17,18-17-15,-17 17 16,-1 0 0,-17 35-1,0 36 1,-1-1-1,36-35-15,0 1 16,36 34 0,16-52-1,19-53 1,0-36 0,-19-17-1,-16 17 1,-36 54-1,0 52 1,0 35 15,17-17-15,36 0 0,-17-17-1,34-36 1,1-71-1,-18-17 1,-36-18 0,-17 35-1,-35 19 1,-36 52 0,19 17-1,52 1 1</inkml:trace>
  <inkml:trace contextRef="#ctx0" brushRef="#br0" timeOffset="183258.107">15416 4057 0,'0'0'16,"18"0"-1,-18 18 1,18-18 15,17-18-15,0-35-1,0-18 1,-35 1 0,0 35-1,-35 52 1,-18 54-1,18 17 1,35-53-16,0 53 16,18-17 15,35-18-15,35-53-1,35-18 1</inkml:trace>
  <inkml:trace contextRef="#ctx0" brushRef="#br0" timeOffset="183791.301">16192 3422 0,'0'0'15,"-17"-18"-15,-18 1 16,17 17-1,18 70 17,0 36-17,0-53 1,0 106 0,0-36-1,0 71 1,0-88-1,-18-53 1,1-18 0,17-88 15,17 36-31,36-89 16,35 0-1,-17 53 1,0 71-1,-19 35 1,-34 17 0,-53 36 15,-36-71-15,-17 1-1,0-36 1,35 0-1,53-71-15</inkml:trace>
  <inkml:trace contextRef="#ctx0" brushRef="#br0" timeOffset="184441.08">17339 3863 0,'0'-18'16,"0"1"0,-18-1-1,1 18-15,-71 0 16,-1 18-1,1 52 1,35 1 0,53 17-1,36-18 1,52-34 15,35-72-15,-35-34-1,-17-36 1,-36 53 0,-35 18-1,-17 70 1,-19 18 0,36 35-1,0 0 1,36-35-1,52-17 1,-35-54 0</inkml:trace>
  <inkml:trace contextRef="#ctx0" brushRef="#br0" timeOffset="184773.111">17851 3792 0,'0'-35'16,"0"70"-16,0-88 0,0 18 15,0 0 1,0 53 0,-36 70-1,1 35 1,0 36 0,17 0-1,0-18 1,-17 0-1,18-53 1,-1-53 0,0-17-1,1-36 1,17-35 0,53-88 15,-36 88-31</inkml:trace>
  <inkml:trace contextRef="#ctx0" brushRef="#br0" timeOffset="185021.77">17868 3669 0,'0'-18'0,"0"36"0,0-53 16,53 17-1,18 36 1,-18 52-1,-36 18 1,1 1 0,-53-1-1,17-53-15,-35 36 16,-18-36 0,19-18 15,34-34-31</inkml:trace>
  <inkml:trace contextRef="#ctx0" brushRef="#br0" timeOffset="185355.822">18168 3828 0,'0'0'15,"18"0"1,-18 17 15,0 1-31,-18 52 16,0 36-1,-17 18 1,17-1 0,1-17-1,17-88 1,-18 35-1,18 17 1,-17-52 0,17-36-1,0-52 1,17 34-16</inkml:trace>
  <inkml:trace contextRef="#ctx0" brushRef="#br0" timeOffset="185592.166">18203 3687 0,'0'-18'0,"0"36"0,36-71 16,-19 53-1,1 17-15,35 19 16,17 52 0,-70 18-1,0-18 16,-53-18-15,-17-17 0,-1-53-1,36-17 1</inkml:trace>
  <inkml:trace contextRef="#ctx0" brushRef="#br0" timeOffset="186121.07">18644 3281 0,'0'0'0,"0"-18"15,0 1 17,0 34-1,0 1-31,0 17 15,-35 36 1,0 17 0,-1 53-1,1 0 1,18 0 0,-1-17-1,18-36 16,53-18-15,17-52 0,19-36-1,16-52 1,-16-36 0,-54 71-16</inkml:trace>
  <inkml:trace contextRef="#ctx0" brushRef="#br0" timeOffset="186269.068">18962 3863 0,'17'-53'16,"-17"35"-16,0-17 15,-17 141-15,17-212 16,-35 141 0,-1 18-1,1 18 1,17-18 0,18-18-1</inkml:trace>
  <inkml:trace contextRef="#ctx0" brushRef="#br0" timeOffset="186438.167">18997 3528 0,'0'0'0,"0"-36"16,0-34-1,-18 52 1,1 18-1,17 18 1,0 0 0</inkml:trace>
  <inkml:trace contextRef="#ctx0" brushRef="#br0" timeOffset="186786.315">19456 3704 0,'0'0'0,"17"0"15,1-35 1,-18 17 0,-18 18-1,1 0 1,-19 0-1,-52 36 1,18 34 0,-1 54-1,71-19 1,71-34 0,17-36-1,18-35 1,-36-35-1</inkml:trace>
  <inkml:trace contextRef="#ctx0" brushRef="#br0" timeOffset="187185.072">19826 3845 0,'18'-17'16,"-36"34"-16,36-70 16,-36 18-1,0 0 1,-17 35-1,-18 17 1,36 1-16,-54 53 16,36-1-1,35 18 1,53-35 0,0-35-1,-18-18 1,18-106-1,-36 18 17,1 17-17,-18 107 17,0 34-17,0-35-15,0 18 16,0 18-1,35-36 1,-17-52 0</inkml:trace>
  <inkml:trace contextRef="#ctx0" brushRef="#br0" timeOffset="187551.215">20373 3298 0,'0'0'0,"-18"-35"0,-17 0 31,17 35-15,1 0 0,-1 18-1,0 34 1,18 37-1,-17 34 1,-36 71 0,53-88-1,0 70 1,0-105 0,18-18-1,34-53 1,19-35-1,-18-18 1</inkml:trace>
  <inkml:trace contextRef="#ctx0" brushRef="#br0" timeOffset="187734.342">20285 3739 0,'0'0'0,"-36"0"16,-34 0-1,105-17 17,71-18-17,0-1 1,-71 19-16</inkml:trace>
  <inkml:trace contextRef="#ctx0" brushRef="#br0" timeOffset="187900.995">20655 3581 0,'18'0'0,"-36"0"0,53 0 15,-35 53 17,0 17-1,-17-35-31,-1 18 16,0 18-1,1-36 1,-1-35-1</inkml:trace>
  <inkml:trace contextRef="#ctx0" brushRef="#br0" timeOffset="188066.848">20761 3440 0,'0'0'0,"-18"-106"31,18 88-31,-17 0 15,17 36 17</inkml:trace>
  <inkml:trace contextRef="#ctx0" brushRef="#br0" timeOffset="188449.948">21026 3545 0,'0'18'31,"-18"0"-15,0-1-16,1 19 15,-1-19-15,0 89 16,18 18-1,36-72 1,-1-34 15,35-53-15,-17-36 0,0-70-1,-17-35 1,-54 105-1,-35 36 1,-18 35 0,71 18-16</inkml:trace>
  <inkml:trace contextRef="#ctx0" brushRef="#br0" timeOffset="188799.531">21361 3881 0,'0'17'0,"0"-34"31,-18-1-15,18-17 0,0-54-1,18 1 1,35-18-1,-18 89-15,0-1 16,53 18 0,18 53-1,-35 53 1,-71 0 0,-18 0-1,-35-36 1,0-17-1,0-53 1</inkml:trace>
  <inkml:trace contextRef="#ctx0" brushRef="#br0" timeOffset="190164.028">935 5292 0,'35'-18'31,"-17"0"-15,-18 1-1,0 34 17,0 1-32,0 17 15,-18 53 1,-17 18-1,17-70-15,1 52 16,17 0 0,-18-53-1,18-17 1,0-53 31,-18-18-32,18 17-15,0 19 0</inkml:trace>
  <inkml:trace contextRef="#ctx0" brushRef="#br0" timeOffset="190718.868">617 5239 0,'0'0'15,"-17"0"-15,-54 17 16,54-17-16,-1 0 15,18-17 1,70-19 0,124-16-1,-17 34 1,-36 0 0,-53 18-1,-53 0 16,-52 0 16,-1 0-31</inkml:trace>
  <inkml:trace contextRef="#ctx0" brushRef="#br0" timeOffset="191129.3">1323 5539 0,'0'0'16,"0"35"-16,0-17 31,18-18-16,17-36 1,18 1 0,-36-18-1,-17 18 1,0 17-16,-70 36 31,17 35-15,18 0-1,35 17 1,17-17 0,36-18-1,-35-17-15,70-18 16,35 0 0,19-53-1</inkml:trace>
  <inkml:trace contextRef="#ctx0" brushRef="#br0" timeOffset="191444.864">2011 5521 0,'0'-18'15,"0"36"-15,0-53 16,-18 35 15,-35 0-15,0 35-1,36-35-15,-1 53 16,53 0 0,18 0-1,0 0 1,-53-18 0,-35 0-1,-71 0 16,-35-17-15,17-18 0,89-18-16</inkml:trace>
  <inkml:trace contextRef="#ctx0" brushRef="#br0" timeOffset="191778.03">2170 5221 0,'0'0'16,"35"-18"-16,-18 1 31,-17 52-15,0-17-16,0 35 16,0 35-1,0 0 1,0 0 15,-17 0-15,17 1-1,0-36 1,35-18 0,18-35-1,0-53 1,-35 18-16</inkml:trace>
  <inkml:trace contextRef="#ctx0" brushRef="#br0" timeOffset="191928.242">2240 5539 0,'-18'0'0,"36"0"0,-53 0 16,52 0-1,36-18 1,53-17 15,-70 17-31</inkml:trace>
  <inkml:trace contextRef="#ctx0" brushRef="#br0" timeOffset="192460.287">3581 5874 0,'0'0'16,"-18"35"-16,18 36 15,-18-36 1,36-88 31,-18 18-47,0-1 15,53-87 1,35-71 0,18 0-1,-35 70 1,-36 71-1,-18 71 1,19 35 0,-1 53-1,18 53 1,-35-36 0,-1 1-1,-17-36 16,18-18-31,-18-34 16,-18-72 15</inkml:trace>
  <inkml:trace contextRef="#ctx0" brushRef="#br0" timeOffset="192643.259">3775 5786 0,'0'0'0,"-71"0"16,36 0-16,17-18 16,36 18-1,88 0 1,17-18 0,18-17-1,-88 35-15</inkml:trace>
  <inkml:trace contextRef="#ctx0" brushRef="#br0" timeOffset="193077.604">4410 5680 0,'-18'0'31,"0"0"-15,1 17-1,-1 1 1,18 35 0,0-18-16,0 18 15,18 18 1,17-54 0,36 1-1,-18-71 1,-1-18-1,19-34 17,-36 34-17,-35 36 1,-35 70 15,0 36-15,17-1-1,18 1 1,0-36-16,0 0 16,18 1-1</inkml:trace>
  <inkml:trace contextRef="#ctx0" brushRef="#br0" timeOffset="193442.085">5027 5362 0,'0'-17'0,"0"34"0,0-52 16,0 17-1,0 36 16,0 17-15,-18 36 0,1 35-1,17-71-15,-18 53 16,18 18 0,0-18-1,18 0 1,35-70-1,0-36 1,0-35 0</inkml:trace>
  <inkml:trace contextRef="#ctx0" brushRef="#br0" timeOffset="193609.837">4992 5627 0,'0'0'0,"-53"0"15,0 0 1,106 0 15,35-18-15,-53 1-16,18 17 16</inkml:trace>
  <inkml:trace contextRef="#ctx0" brushRef="#br0" timeOffset="193924.751">5345 5574 0,'0'18'0,"-18"-1"16,0 18 15,1 18-15,-1 0-1,18 18 1,18-18-1,35-18 1,-1-53 0,19-35-1,0-35 1,-54-18 0,-52 18-1,-36 53 1,-70 35-1,106 18 1</inkml:trace>
  <inkml:trace contextRef="#ctx0" brushRef="#br0" timeOffset="194540.074">5715 5786 0,'0'0'0,"0"17"16,0 1 0,0-1-16,-18 1 31,1-18-16,-1-35 1,18 17-16,0-17 16,0-53 15,71 17-15,-1 36-1,1 70 1,-1 36-1,-34-36-15,-19 18 16,1 17 0,-18-34-1,0-54 1,0-35 0,17-35-1,36 0 1,0 35-1,18 53 1,-1 70 0,-34 19-1,-36-1 1,-53-18 15,0-17-15,0-35-1,53-36-15</inkml:trace>
  <inkml:trace contextRef="#ctx0" brushRef="#br0" timeOffset="195006.117">6703 5750 0,'0'0'0,"17"-17"0,-17-1 16,0-17 0,0-1-1,-35 19 1,-53 34 15,35 19-15,18 34-1,52 1 1,54-18 0,-1-53-1,36-36 1,-53-34 0,0 35-1,-53 17 1,0 53-1,-35 18 1,35 18 0,0-1-1,18-17 17,17-53-17</inkml:trace>
  <inkml:trace contextRef="#ctx0" brushRef="#br0" timeOffset="195338.953">7161 5380 0,'0'0'0,"-17"-53"16,17 0 0,0 35-1,0 36 1,17 35-1,1 53 1,-53 0 0,-1 17-1,1-17 1,18 35 15,17-35-15,35-18-1,18-70 1,17-71 0,1-18-1,-36-35 1</inkml:trace>
  <inkml:trace contextRef="#ctx0" brushRef="#br0" timeOffset="195505.542">7073 5697 0,'0'0'0,"18"0"47,17-17-47,-17 17 0,52-36 16,18 1 15,-35 0-31</inkml:trace>
  <inkml:trace contextRef="#ctx0" brushRef="#br0" timeOffset="195671.174">7461 5556 0,'0'0'16,"18"18"0,-18 0-1,0 34 1,-18 1 0,1 0-1,-1 0 1,18-35-1,-18-36 1</inkml:trace>
  <inkml:trace contextRef="#ctx0" brushRef="#br0" timeOffset="195826.221">7532 5415 0,'0'-18'0,"0"36"0,0-71 0,0 36 16,0-1-1,0 18 32</inkml:trace>
  <inkml:trace contextRef="#ctx0" brushRef="#br0" timeOffset="196188.54">7867 5574 0,'0'0'0,"-18"0"0,-17 0 15,17 18 1,1-1-16,-19 36 16,19 18-1,17-1 16,17 1-15,54-36 0,17-35-1,-17-88 1,-54-18 0,-34 0-1,-19 36 1,1 34-1,0 36 1,0 18 0</inkml:trace>
  <inkml:trace contextRef="#ctx0" brushRef="#br0" timeOffset="196503.261">8061 5856 0,'0'0'0,"18"18"31,-1-36-15,-17-35-1,18-17 1,35-1 0,-36 36-16,36-18 15,53 35 1,71 54-1,-89 34 1,-71 18 0,-17-17-1,-53-1 1,-17-52 0,52-18-1</inkml:trace>
  <inkml:trace contextRef="#ctx0" brushRef="#br0" timeOffset="197136.134">9701 5397 0,'0'-17'15,"0"34"-15,0-52 16,18 35 0,-18 18 15,0-1-31,-18 72 16,1 17-1,17-71-15,0 35 16,-36 89 15,1-71-15,18-35-1,-1-53 1,0-53 0,18-88-1,0 53 1</inkml:trace>
  <inkml:trace contextRef="#ctx0" brushRef="#br0" timeOffset="197369.082">9419 5345 0,'-35'0'15,"70"0"-15,-88 0 0,36 0 16,52-36 0,53 1-1,88 17 1,1-17 15,-36 17-15,-70 18-1,-36 0 1,-18 0 0,-17 18-16</inkml:trace>
  <inkml:trace contextRef="#ctx0" brushRef="#br0" timeOffset="197735.037">10160 5539 0,'-18'0'31,"1"17"-31,-36 1 16,0 35-1,35-36 1,1 54 0,34 0-1,54-19 1,-1-52 0,-17-17-1,-17-71 1,-36-1-1,0 19 1,-18 35 0,-35 35-1,18 0 1,35 17-16</inkml:trace>
  <inkml:trace contextRef="#ctx0" brushRef="#br0" timeOffset="198084.549">10530 5592 0,'0'0'0,"-17"0"47,-36 52-32,0 1 1,35 18-1,18-1 1,18-17 0,0-35-16,17 0 15,35-36 1,-34-53 0,-19 1-1,-17-36 1,0 36-1,-17 17 1,-36 53 15,35 0-31</inkml:trace>
  <inkml:trace contextRef="#ctx0" brushRef="#br0" timeOffset="198468.285">10901 5309 0,'0'0'16,"17"-53"-16,-17 18 16,0 0-1,-17 70 16,-36 36-15,0 52 15,18 36-15,17-18 0,0-35-1,18-71-15,0 18 16,0-35-1,18-36 17,-18-35-17,0 18 1</inkml:trace>
  <inkml:trace contextRef="#ctx0" brushRef="#br0" timeOffset="-197948.492">935 6950 0,'0'0'0,"0"-18"31,0 0 0,-18 18 16,1 0-31,-19 18-16,-17 17 15,0 36 1,18 17 0,35 0-1,53 0 1,-18-70 0,54 35-1,-1-53 1,-35-35-1,-18-53 1,-35-36 0,-35 18-1,-18 36 1,-35 52 0,-18 53-1,53 18 1,53-17-1</inkml:trace>
  <inkml:trace contextRef="#ctx0" brushRef="#br0" timeOffset="-197681.927">1199 7073 0,'0'0'0,"0"-17"32,0 34 15,0 1-32,0-1-15,0 54 16,0 52-1,0 1 1,0-71 0</inkml:trace>
  <inkml:trace contextRef="#ctx0" brushRef="#br0" timeOffset="-197597.849">1199 7779 0,'0'0'0,"0"-18"47,0 0-31,0-34-16</inkml:trace>
  <inkml:trace contextRef="#ctx0" brushRef="#br0" timeOffset="-197331.766">1252 7232 0,'18'-18'16,"-18"-52"0,35 17-1,-17 18 1,17 35-1,18 17 1,-18 18 0,-35 54-1,-17-1 1,-36 0 0,0-35 15,0-18-16,53-70-15</inkml:trace>
  <inkml:trace contextRef="#ctx0" brushRef="#br0" timeOffset="-196930.838">1623 7126 0,'0'18'0,"17"-36"63,-17 0-48,0 1-15,0-1 0,0-17 31,0 17-15,-17 18 0,-36 18-1,18 35 1,17-36-16,18 19 16,18 70-1,34-54 1,19 19-1,35-71 1,-71 0-16</inkml:trace>
  <inkml:trace contextRef="#ctx0" brushRef="#br0" timeOffset="-196650.854">1976 7391 0,'0'0'0,"0"-18"31,0 0-31,0 1 16,-18-36 0,18 18-16,-18-71 15,54 0 1,16 71 0,54 35-1,35 88 1,-105 0-1,-19 18 1,-52 17 0,-18-70-1,35-53 1</inkml:trace>
  <inkml:trace contextRef="#ctx0" brushRef="#br0" timeOffset="-196081.935">1270 7355 0,'0'-17'0,"0"-1"15,0 36 48,0-1-48,0 1-15,0 0 16,0-1-16,0 36 16,0 18-1,0-1 1,0-17 15,-18-35 0,1-18-31</inkml:trace>
  <inkml:trace contextRef="#ctx0" brushRef="#br0" timeOffset="-195419.518">3193 7073 0,'0'0'0,"0"-17"0,0-1 31,0 0-16,0 1 1,0-19 0,-18 36-1,-17-17 1,-18 34 0,0 19-1,18 17 1,35-1-1,53 19 17,-18-36-32,35 36 15,-34-18 1,-36 0 0,-53-18-1,-18-17 1,18-1-1,0-17 1,53-35 0,18 17-16</inkml:trace>
  <inkml:trace contextRef="#ctx0" brushRef="#br0" timeOffset="-195051.73">3581 7108 0,'0'0'0,"17"0"0,-17-17 31,-17 17-15,-36 0 0,0 53-1,35 0 1,18 17-1,53 1 1,35-18 0,-17-53-1,-18-36 1,-36 1-16,-17-53 16,-17-18-1,-36 36 1,-35 52-1,-1 53 1,37 18 0</inkml:trace>
  <inkml:trace contextRef="#ctx0" brushRef="#br0" timeOffset="-194602.864">3933 7108 0,'0'0'0,"18"-35"15,-36 53 32,1-1-47,-1 54 16,18 0-1,35-1 1,18-17 15,18-53-15,-1-53 0,-17-53-1,-17 0 1,-19 36-1,-17 52 1,-17 36 0,-1 35-1,18 0 1,0-18-16,0 18 16,35 17-1,-35-52 1</inkml:trace>
  <inkml:trace contextRef="#ctx0" brushRef="#br0" timeOffset="-194285.718">4339 7144 0,'0'0'16,"18"-18"-16,-1-17 16,1 35-1,17 35 1,-17 36-1,0-1 1,-18-35 0,17 1-1,-17-54 17,0 0-17,18-34-15,-18-54 16,18 0-1,-18 53 1,0 35 15</inkml:trace>
  <inkml:trace contextRef="#ctx0" brushRef="#br0" timeOffset="-193970.709">4886 7108 0,'0'0'15,"0"-17"-15,0-18 16,0 17 0,0 0-1,-18 54 16,-17 34-15,0 18 15,35-52-31,0 34 16,17 18 0,72-17-1,-1-89 1,0-35-1</inkml:trace>
  <inkml:trace contextRef="#ctx0" brushRef="#br0" timeOffset="-193653.507">5221 7126 0,'-18'18'16,"36"-36"-16,-36 53 15,36-35 1,17-17-1,36-19 1,-36-34 0,0 17-1,-52 18 17,-54 35-17,-35 70 1,36 54-1,88-18 1,-1-71-16,89 35 16,53-70-1,-124 0-15</inkml:trace>
  <inkml:trace contextRef="#ctx0" brushRef="#br0" timeOffset="-192888.719">1270 8149 0,'0'0'0,"-35"0"16,17 0-1,0 0 17,1 0-1,34 18 0,1-18-31,53 0 16,193 0-1,265-18 1,-335 1-16,494 17 16,-53-36-1,-211 19 1,-195-1 15,-70-17-15,-36-1-1,-52 36 1,-54 0 0,-52 0 15,17-35-15</inkml:trace>
  <inkml:trace contextRef="#ctx0" brushRef="#br0" timeOffset="-191890.163">6632 7161 0,'0'0'0,"-53"18"16,-35 17-1,18-35 1,34 0 0,72 0 15,52 0-16,-35 0-15,141 0 16,53 18 0,-18-18-1,-70 0 1,-89 18 0,-34-18 15,-19 0-16,1 0 1,-18-36 0,0 1-1,0-18 1,0 0 0,-18 18-1,1 17 1,17 36 46,0 0-62,52 34 16,-34-34-16,17 35 31,1 0-15,-36-18-1,-18 18 1,-53-18 0,-105 36-1,105-36 1,71-52 0</inkml:trace>
  <inkml:trace contextRef="#ctx0" brushRef="#br0" timeOffset="-190660.278">8784 7126 0,'18'-18'16,"-1"1"0,-17-1-16,18 18 15,-18-17 1,-18 17 15,1 0-31,-18 17 16,-54 36-1,72-35-15,-54 70 16,53 0 0,36 0-1,35-35 1,35-17 15,36-54-15,-18-35-1</inkml:trace>
  <inkml:trace contextRef="#ctx0" brushRef="#br0" timeOffset="-190403.599">9243 7144 0,'0'0'0,"0"-18"0,0 0 16,0-17-1,0 18 1,-18 17 15,0-18 63</inkml:trace>
  <inkml:trace contextRef="#ctx0" brushRef="#br0" timeOffset="-189810.434">8749 7197 0,'0'0'0,"18"-18"16,-1 0-1,1 1 1,-18-1 0,0 0-1,-35 18 17,-18 18-17,17 35 1,36 18-1,18-1 1,0-52 0,17 35-1,35 17 1,1 1 0,-18-36-1,-35 18 1,-18-35-1,-53-1 1,-71 1 0</inkml:trace>
  <inkml:trace contextRef="#ctx0" brushRef="#br0" timeOffset="-189727.097">8537 7708 0,'-17'0'16,"34"0"0,1-35-1,17 35-15,18-53 16</inkml:trace>
  <inkml:trace contextRef="#ctx0" brushRef="#br0" timeOffset="-189328.387">9190 7214 0,'0'0'0,"0"-35"16,0 0-1,0 17 1,-35 18 0,-1 18-1,1 35 1,17 35 0,18 0-1,53-17 1,0-36-1,35-35 1,-17-71 15,-53-70-15,-36 35 0,-35 53-1,0 36 1,0 52-1,53 18 1</inkml:trace>
  <inkml:trace contextRef="#ctx0" brushRef="#br0" timeOffset="-188879.533">9613 7126 0,'0'0'0,"-17"18"32,-1 35-1,18 0-15,0 17-1,18-52-15,34 35 16,54 0-1,-18-71 1,-17-35 0,-36-35-1,-17-18 1,-18 18 0,0 70-1,-35 36 1,35 35-1,0 35 1,17 0 15,19 0-15,-1-35 0,-17-53-16</inkml:trace>
  <inkml:trace contextRef="#ctx0" brushRef="#br0" timeOffset="-188579.251">10195 7214 0,'18'-35'16,"-36"70"-16,36-105 15,0 87 1,-1 19 0,1 34-1,-18 1 1,17-1-1,-17-34 17,0-89-1,18-36-15,-18-34-1,18 35 1,-1 53-16,1 17 15,35 18 1</inkml:trace>
  <inkml:trace contextRef="#ctx0" brushRef="#br0" timeOffset="-188296.349">10724 7126 0,'18'-18'16,"-18"1"-16,0-1 15,0 1 1,-53 52 31,36-18-47,-1 1 16,-17 70-1,17 18 1,18-35-1,18-1 1,35-34 0,-18-36-16</inkml:trace>
  <inkml:trace contextRef="#ctx0" brushRef="#br0" timeOffset="-187946.508">11236 7161 0,'0'0'0,"-18"0"0,-35 0 16,36 0 0,17 18 15,17-18-15,19-18-1,17-17 1,-18-35-1,-35 34 1,-53 19 0,-35 52-1,17 35 1,54 54 0,34-18-1,54-36 1,70-17-1,-53-88 1</inkml:trace>
  <inkml:trace contextRef="#ctx0" brushRef="#br0" timeOffset="-187498.452">12647 7091 0,'-35'-35'32,"0"35"-32,-36-18 15,53 18-15,-35 18 32,18-1-17,-18 54 1,18 17-1,35 0 1,88 0 0,0-52-1,36-54 1,-18-53 0,-71 36-16</inkml:trace>
  <inkml:trace contextRef="#ctx0" brushRef="#br0" timeOffset="-187232.261">12876 7108 0,'-17'-17'16,"-1"17"-16,53 35 0,-35-53 16,-53 1-16,36 17 0,-54 70 15,54 1 1,17 35 0,53-36 15,-36-52-31,36 0 15,35-18 1,-52-71 0,-19-52-1,-17-1 1,-35 54 0,-18 52-1,0 36 1</inkml:trace>
  <inkml:trace contextRef="#ctx0" brushRef="#br0" timeOffset="-186698.912">13494 7144 0,'0'0'0,"0"-18"15,0-17 1,-36 17 0,-16 18-1,34 0-15,-70 18 16,35 52 0,35 36-1,36-18 1,35 1-1,35-54 1,18-70 0,-71-54-1,0-69 1,-17-19 0,0 36 15,-18 53-16,-18 53 1,0 88 0,1 35-1,17 18 1,0-18 0,0 35-1,17 1 1,1-71-1,17-36 1</inkml:trace>
  <inkml:trace contextRef="#ctx0" brushRef="#br0" timeOffset="-186365.743">13864 7214 0,'0'0'0,"-35"0"31,53-17 1,-1-1-17,18-17 1,-17 17-16,0-35 16,-18 0-1,0 18 1,-53 35-1,-18 71 1,18 34 0,53 36-1,18-88 1,35 0 0,35-53-1</inkml:trace>
  <inkml:trace contextRef="#ctx0" brushRef="#br0" timeOffset="-185967.209">15187 7179 0,'0'0'0,"0"-35"31,0 17-31,-18 18 31,1 35-15,-1 18 0,18 35-1,0 1 1,0-19 0,0-34-1,-17-36 1,-1-36-1</inkml:trace>
  <inkml:trace contextRef="#ctx0" brushRef="#br0" timeOffset="-185834.789">15117 6967 0,'0'-35'0,"0"70"0,0-88 16,0 36-1,-18 34 1</inkml:trace>
  <inkml:trace contextRef="#ctx0" brushRef="#br0" timeOffset="-185483.395">15363 7056 0,'18'0'16,"-18"17"15,-18-17-15,1 0-16,17 18 0,-35 17 15,17 18 1,36 35 0,34 0-1,-16-35 1,-1 0 15,-53 18-15,-35-54-1,-17-17 1,-18 0 0,35-35-1,35 18-15</inkml:trace>
  <inkml:trace contextRef="#ctx0" brushRef="#br0" timeOffset="-185130.652">16475 7161 0</inkml:trace>
  <inkml:trace contextRef="#ctx0" brushRef="#br0" timeOffset="-184849.339">16563 7161 0,'-88'0'16,"176"0"-16,-88 18 15,35 17 17,0 18-17,1 18 1,-1 17 0,0-35-1,-17-35 1,17-36-1,-17 0-15,17-17 16,-17 17-16,17-105 16,-17-1-1,-1 36 1,-17 53 0,0 53 15,0-1-31</inkml:trace>
  <inkml:trace contextRef="#ctx0" brushRef="#br0" timeOffset="-184669.798">17145 7144 0,'18'0'16,"-36"0"-16,36 17 16,-18 1-1,17 53 1,-17-19-1,0 1 1,-35-70 15</inkml:trace>
  <inkml:trace contextRef="#ctx0" brushRef="#br0" timeOffset="-184503.284">17216 6914 0,'17'-35'15,"-34"70"-15,34-123 0,-17 35 16,-17 53 0,-1 0-1,-53 0 1,89 53 0</inkml:trace>
  <inkml:trace contextRef="#ctx0" brushRef="#br0" timeOffset="-184170.643">17639 10901 0,'0'0'0,"0"-1976"15,0 900 1,0 600 0,-18 264-1,-17 142 1,0 87-1,35 54 1,35 17 15,18-17-15,-35-18 0,-18-18-1,-18-17 1,-35-18-1,-18 0 1,1-53 0,52 35-16</inkml:trace>
  <inkml:trace contextRef="#ctx0" brushRef="#br0" timeOffset="-183205.198">17551 7073 0,'17'0'16,"1"-17"0,17-1 15,-17 0-15,0 1-1,-36 17 16,-17 0-15,-36 35 0,18 0-1,35-17-15,18 35 16,0 17 0,71 18-1,-18-35 1,-18 0-1,-35-17 1,-17-36 0,-36 17 15,0-17-15,17 0-1,-16 0 1,16-17-1,36-1 1</inkml:trace>
  <inkml:trace contextRef="#ctx0" brushRef="#br0" timeOffset="-182939.229">17921 7161 0,'18'-35'16,"-18"53"15,0-1-15,0 1-16,0 53 31,0-19-15,0-34-16,0 17 15,-18-35 1</inkml:trace>
  <inkml:trace contextRef="#ctx0" brushRef="#br0" timeOffset="-182790.009">17974 6862 0,'0'0'0,"0"-36"16,0 19-1,-18 17 32</inkml:trace>
  <inkml:trace contextRef="#ctx0" brushRef="#br0" timeOffset="-182589.775">18380 6597 0,'0'0'0,"-18"-18"0,0 1 16,-34 52 30,34-35-46</inkml:trace>
  <inkml:trace contextRef="#ctx0" brushRef="#br0" timeOffset="-182239.23">18327 7179 0,'0'0'0,"0"18"16,0-1 0,-18 36-1,18-18 1,0-17-16,0-53 31,0 17-31,35-52 16,1-19-1,17 37 1,17 34 0,1 53-1,-18 36 1,-36 17-1,-52-18 1,-36-17 0,1-53-1,-1 0 17,36-35-17</inkml:trace>
  <inkml:trace contextRef="#ctx0" brushRef="#br0" timeOffset="-181308.476">18256 6667 0,'18'-17'15,"0"17"17,-18 17 14,17-17-30,-17 36 0,0 17-1,0-18 1,0 18 0,0-18-1,0 0 1,18 18-1,-18-17 1,0-1 0,0-17-1,0 17 1,0-18 0,0 1-16,0 0 31,0 17-16,0-17 1,0-1 0,0 19-1,0-19 1,-18 1 0,18-36 46,0 1-46,0-1-16</inkml:trace>
  <inkml:trace contextRef="#ctx0" brushRef="#br0" timeOffset="-180774.489">18750 6650 0,'0'-18'0,"0"1"47,-18 34-31,18 1-1,-17 17 1,17-17-16,0 35 16,0 35-1,17 35 1,19 36 0,-19-53-1,-17-18 1,0-17-1,0-54 1,0-52 15,0 17-31,0-70 16</inkml:trace>
  <inkml:trace contextRef="#ctx0" brushRef="#br0" timeOffset="-180375.439">19068 7038 0,'-18'18'16,"36"-18"31,-1 0-47,1 0 15,0-18-15,34-17 16,-16-18 0,-36 0-1,-18 35 1,-52 18 0,-1 71-1,0 17 1,71 35 15,36-52-15,34-18-1,71-36 1,-88-52 0,-17 18-16</inkml:trace>
  <inkml:trace contextRef="#ctx0" brushRef="#br0" timeOffset="-176598.308">8555 8378 0,'0'0'0,"17"-35"15,-17 18 17,0 34-17,0 18 1,0 71-1,-17 18 1,-1-1 0,18-17-1,-17-53 1,17-35 0,0-54 15,0 19-31,0-89 15</inkml:trace>
  <inkml:trace contextRef="#ctx0" brushRef="#br0" timeOffset="-176267.108">8520 8431 0,'0'0'0,"0"-17"0,0-54 16,17 18 0,18 0-1,54 36 1,-1 17-1,-18 0 1,19 53 0,16 70-1,-87 1 1,-18 17 0,-70-35 15,-1-18-16,-17-35 1,17-36 0,-35-17-1,18-35 1,53 17 0</inkml:trace>
  <inkml:trace contextRef="#ctx0" brushRef="#br0" timeOffset="-175833.736">9313 8572 0,'0'0'0,"0"-17"15,-17 17 17,17 17-17,-36 36 1,1 18 0,35-36-16,0 36 15,18-18 1,35-36-1,17-17 1,-17-70 0,-53-18-1,0 17 1,-35-35 0,-18 106-1,18 35 16,17 1-31</inkml:trace>
  <inkml:trace contextRef="#ctx0" brushRef="#br0" timeOffset="-175250.569">9737 8608 0,'0'0'0,"0"-18"16,-36 36 31,36 17-47,-17 36 15,17-1 1,0-52-1,53 35 1,0-18 0,17-53-1,-17-17 1,-18-53 0,-35 0-1,0 35 1,0 88 15,0 36-15,18-18-1,35 17 1,-18-70-16,18 18 16,-18-18-1,18-36 1,-35-52 15,-18-18-15,0 18-1,-88 53 1,17 35 0,36 18-1</inkml:trace>
  <inkml:trace contextRef="#ctx0" brushRef="#br0" timeOffset="-174835.015">10460 8714 0,'0'17'0,"0"1"15,0 0-15,0-1 16,0 18 15,-18-17-31,18 17 16,0-52 15,0-19-15,-17-34-1,17-36 1,17 35-1,1 54-15,35 34 16,17 36 0,1 36-1,-36-1 1,-35-18 0,-17 1-1,-1-36 1</inkml:trace>
  <inkml:trace contextRef="#ctx0" brushRef="#br0" timeOffset="-174369.743">11007 8237 0,'0'0'0,"17"-53"16,1 18-1,-18 35 17,0 18-17,53 70 1,-18 53-1,-17 18 1,-36 0 0,0-36-1,1-35 1,52-88 0,18-17-1</inkml:trace>
  <inkml:trace contextRef="#ctx0" brushRef="#br0" timeOffset="-173919.934">11553 8661 0,'0'0'0,"18"-18"15,17-17 1,-35-1 0,0 19-1,-17-18 1,-36 35 0,-18 17-1,1 18 1,-1 54-1,54-19 1,52 1 15,53-36-15,0-35 0,0-53-1,-52-35 1,-36 0-1,-53 17 1,-18 36 0,18 35-1</inkml:trace>
  <inkml:trace contextRef="#ctx0" brushRef="#br0" timeOffset="-173370.467">12065 8625 0,'0'0'0,"0"-53"31,0 36-15,0-1-16,0 1 15,0-1 1,-35 18 15,-1 0-15,19 0-16,-18 35 16,-18 18-1,53 0 1,0 18-1,35-1 1,35-52 15,19-18-15,-36-35 0,-1-89-1,-52 36 1,0 70-1,-52 36 1,34 52 0,18 19-1,53-1 1,-18-53 0,0-35-1</inkml:trace>
  <inkml:trace contextRef="#ctx0" brushRef="#br0" timeOffset="-172838.024">12682 8625 0,'0'0'0,"0"-35"16,0 0-1,-17 0 1,-19-1-1,-16 36 1,34 0-16,-70 53 16,35 18-1,35 17 1,18 0 0,53-17-1,18-54 1,52-34-1,-52-54 1,-18-70 15,-1-53-15,-52 18 0,0 70-1,0 53 1,-35 53-1,18 53 1,17 53 0,0 35-1,0 17 1,0 1 0,0-88-1,0-18 1</inkml:trace>
  <inkml:trace contextRef="#ctx0" brushRef="#br0" timeOffset="-172023.572">13794 8714 0,'0'-18'15,"0"0"1,0 36 47,0 0-63,-18 52 15,18-17 1,0 0-1,0-18 1,0-52 0,18-54-1,-18 36 1</inkml:trace>
  <inkml:trace contextRef="#ctx0" brushRef="#br0" timeOffset="-171882.775">13794 8326 0,'0'-18'0,"0"36"0,-18-54 16,18 19-16,18 17 63</inkml:trace>
  <inkml:trace contextRef="#ctx0" brushRef="#br0" timeOffset="-170941.618">13952 8837 0,'0'35'31,"0"-17"-31,-17-36 31,-1 18-15,-52-53 0,-19-17-1,72 35-15,-19-54 16,-17-52-1,53-17 1,0 87 0,53 36-1,-17 35 1,-1 17 0,-35 36 15,-35 18-16,-1 17 1,-17 0 0,36 0-1,17 18 1,17-18 0,1-17-1,17-18 1,1-35-1,-19-18 1,36-18 0,-17-35-1,16-53 1,-34 71 0,35-89-16,-35 36 31,-1 53-16,1 35 17</inkml:trace>
  <inkml:trace contextRef="#ctx0" brushRef="#br0" timeOffset="-170325.404">14852 8555 0,'0'0'0,"-35"-18"31,35 1-15,-18 17 0,18 17-16,-18 1 15,1 88 1,17-18 0,0-35-1,0-18 1,0-70-1</inkml:trace>
  <inkml:trace contextRef="#ctx0" brushRef="#br0" timeOffset="-170176.514">14764 8414 0,'17'-106'0,"-34"212"0,34-318 16,-17 159-1,18 53 16,-18 18-15,18-18-16,17 35 16,-17 0-16</inkml:trace>
  <inkml:trace contextRef="#ctx0" brushRef="#br0" timeOffset="-169859.995">15152 8784 0,'17'35'15,"-34"-70"-15,52 70 16,-35-52 0,-35-54-1,17-17 1,18-18 0,18 18-1,35 70 1,-18 18-1,53 71 1,-35-1 0,0 36-1,-53-17 1,0-37 0,0-16-1,0-54-15</inkml:trace>
  <inkml:trace contextRef="#ctx0" brushRef="#br0" timeOffset="-169542.859">15752 8572 0,'0'0'15,"0"-35"-15,0 0 16,0 17 31,-18 36-47,-35 35 31,35 0-15,18-36-16,0 54 15,36-18 1,17 0 0,-53-18-1,-18-17 1,-70-1-1,-1 1 1,19-36 0,52 18-16</inkml:trace>
  <inkml:trace contextRef="#ctx0" brushRef="#br0" timeOffset="-169244.031">15963 8220 0,'0'0'0,"18"-36"16,17 1-1,-17 35 1,-1 18 0,-17 35-1,0 35 1,0 88-1,0-35 1,0-17 0,0-36-1,0-70-15,0 17 16,36-35 0,-19-18-1</inkml:trace>
  <inkml:trace contextRef="#ctx0" brushRef="#br0" timeOffset="-169061.254">16140 8537 0,'-53'0'32,"35"0"-32,36-17 31,52-1-16,-52 18-15,35-18 16,-53 1-16</inkml:trace>
  <inkml:trace contextRef="#ctx0" brushRef="#br0" timeOffset="-168627.636">16616 8449 0,'0'-18'16,"-35"1"15,-36 17-15,53 17-16,-35 19 16,1 17-1,16 17 1,36 1-1,71-1 1,-18-70 0,0-53-1,0-35 1,-36 0 0,-17 35-1,-17 53 1,-1 53-1,0 35 17,18 0-17,0-17 1,18-36 0</inkml:trace>
  <inkml:trace contextRef="#ctx0" brushRef="#br0" timeOffset="-168262.438">16863 8061 0,'0'0'15,"0"-35"-15,-18 17 16,0 18-1,1 18 1,-1 35 15,18 52-15,-17 19 0,-1 17-1,18 0 1,-18-17-1,18-54 1,0-17 0,0-18-1,36-88 17</inkml:trace>
  <inkml:trace contextRef="#ctx0" brushRef="#br0" timeOffset="-167961.069">17092 8202 0,'0'0'15,"0"-70"1,0 34 0,-35 72 15,0-1-16,-18 71 1,35 35 0,-17 17-1,35-16 1,-18-37 0,18-87-16,0 35 15,0-35 1,0-54-1</inkml:trace>
  <inkml:trace contextRef="#ctx0" brushRef="#br0" timeOffset="-166848.062">17692 8537 0,'0'0'15,"0"-35"1,0 17 0,0 1-1,-18 17 17,1 17-32,-19 19 15,-17 52 1,18 0-1,35-53-15,0 18 16,35 18 0,36-18-1,-1-71 17,19-35-17,16-35 1,-52 0-1,-53 52 1,0 54 0,-17 35-1,17 0 1,35-18 0,36 0-1,-1-35 1,1-70-1,-36-18 1,-35-36 0,-18 36-1,-35 35 17,0 53-17,36 18 1,34-1-16</inkml:trace>
  <inkml:trace contextRef="#ctx0" brushRef="#br0" timeOffset="-166397.594">18697 7973 0,'0'0'0,"0"-36"0,0 1 16,-17 35 31,17 18-32,-36 35 1,19-18-16,-19 36 15,1 70 1,-18 35 0,18 89-1,0-107 1,-1-34 0,19-36-1,-1-35 1,0-18-1,18-52 17,0-36-17,0 35 1,36-35-16</inkml:trace>
  <inkml:trace contextRef="#ctx0" brushRef="#br0" timeOffset="-165983.24">18874 8467 0,'0'0'0,"0"-18"16,0 0 0,0 1-1,-36 52 1,-17 36-1,0 34 1,18 1 0,35 0-1,35-35 1,54-36 0,-1-35 15,0-71-16,-17-34 1,-36-37 0,-35 19-1,-53 35 1,-70 88 0,52 35-1,53 0 1</inkml:trace>
  <inkml:trace contextRef="#ctx0" brushRef="#br0" timeOffset="-165150.833">19756 7867 0,'0'0'0,"17"-35"16,1 35 15,-1 35-15,-17 35 15,0 1-16,-35 17 1,35-52-16,-35 34 16,17 36-1,18 17 1,36-34 0,-1-19-1,18-35 1,0-35-1,0-35 1,-1-18 0,-52-35-1,36 35 1</inkml:trace>
  <inkml:trace contextRef="#ctx0" brushRef="#br0" timeOffset="-164984.946">20055 8343 0,'0'-35'15,"-17"35"16,-1 0-31,53 35 0,-88-52 16,53 34-16,0 18 16,0 18-1,18 0 1,0-17 0</inkml:trace>
  <inkml:trace contextRef="#ctx0" brushRef="#br0" timeOffset="-164834.714">20055 8096 0,'0'-17'0,"0"34"0,0-70 16,0 18 0,18 35 15</inkml:trace>
  <inkml:trace contextRef="#ctx0" brushRef="#br0" timeOffset="-164567.427">20426 8132 0,'0'17'16,"-18"1"-1,1-18 1,-19 35 0,19-17-16,-19 35 15,19 17 1,34 18 0,36-35-1,18 0 16,-1-53-15,-17-35-16</inkml:trace>
  <inkml:trace contextRef="#ctx0" brushRef="#br0" timeOffset="-164234.936">20690 8290 0,'-35'0'16,"35"-17"-1,18 17 17,35-18-17,-18 0 1,-17-17 0,-18-18-1,-18 36 1,0 17-16,-35 0 31,0 52-15,1 1-1,52 36 1,35-19 0,35-17-1,-52-35-15</inkml:trace>
  <inkml:trace contextRef="#ctx0" brushRef="#br0" timeOffset="-163918.463">20849 8502 0,'18'0'0,"-36"0"0,36-18 32,-18 1-32,0-19 15,0-34 1,35-18 15,18 17-15,0 36-1,-35 35-15,34 0 16,-16 53 0,-19 17-1,-17 18 1,0-17-1,-17-36 1,17-17 0</inkml:trace>
  <inkml:trace contextRef="#ctx0" brushRef="#br0" timeOffset="-163501.533">21431 8220 0,'0'0'0,"18"-18"0,-18 0 15,0-17 1,0 18 0,0-1-1,-18 18 16,1 18-31,-1-1 16,-17 36 0,-1 18-1,19-1 1,17-52-16,0 70 16,35-35-1,-35-18 1,18 0-1,-36-35 32,0 0-47,-17 0 16,-18-17 0,18-18-1</inkml:trace>
  <inkml:trace contextRef="#ctx0" brushRef="#br0" timeOffset="-163020.861">21572 8255 0,'18'0'31,"0"0"-15,17 0-1,0-35 1,0-1-1,-17 1 1,-18 0 0,-35 35-1,-36 35 1,1 36 0,34 35-1,36-71-15,0 53 16,36-17-1,52-36 1,53-53 15,-18-35-15,-70 36-16</inkml:trace>
  <inkml:trace contextRef="#ctx0" brushRef="#br0" timeOffset="-160523.701">8537 9719 0,'0'0'16,"18"-35"-16,-18-1 31,17 1-16,-17 18 1,0 34 0,-17 36-1,-18 71 1,-18 34 0,17-34-1,36-18 1,18-71-1,35-35 1,-35 0-16,87-71 16,-34-34-1,-18 52 17,-35 106-17,17 17 16,-35-52-31,70 52 16,1-34 0,17-19-1,-35-34 1,0-36 0,-35-71-1,-18-35 1,-53 1-1,0 69 1,0 72 0,0 52-1,53 18 1</inkml:trace>
  <inkml:trace contextRef="#ctx0" brushRef="#br0" timeOffset="-160142.118">9419 10072 0,'0'17'0,"-17"1"16,17 0 0,17-36 30,1 0-46,-1-34 16,1-19 0,-18 36-16,-18-18 15,-34 53 1,16 35 0,-17 53 15,53 0-16,36 18 1,34-53 0,1-35-1,35-36 1,-71 18-16</inkml:trace>
  <inkml:trace contextRef="#ctx0" brushRef="#br0" timeOffset="-159393.747">10742 10178 0,'0'0'0,"0"-18"0,0 0 15,0-35 1,0 36-1,0-1 1,-35 18 0,-18 0-1,0 35 1,0 36 0,53 17-1,0-35 16,35 35-15,36-52 0,17-36-1,0-53 1,-17 0-16</inkml:trace>
  <inkml:trace contextRef="#ctx0" brushRef="#br0" timeOffset="-158943.531">11148 10037 0,'0'-18'0,"0"36"0,0-54 16,-18 36-1,0 0 1,1 18 15,-18 52-15,35 1-1,17 17 1,36-35 0,18 0-1,-1-53 1,18-18 0,-17-52-1,-18-18 1,-35-1-1,-18 72 1,-18 17 0,0 53-1,18 17 1,0-17 0,36 0-1,16-35 1,19-18 15,-53-18-31</inkml:trace>
  <inkml:trace contextRef="#ctx0" brushRef="#br0" timeOffset="-158643.35">11836 10125 0,'0'-36'16,"0"1"-1,0 106-15,0-159 0,0 70 16,0 0-1,0 36 1,-36 17 0,19 18-1,17 18 1,35-1 0,0-35-1,-17 1 1,-18-1-1,-18-17 17,-52-1-17,-54-17 1,-17 0 0</inkml:trace>
  <inkml:trace contextRef="#ctx0" brushRef="#br0" timeOffset="-158195.548">12294 9701 0,'0'0'0,"-17"-17"16,17 34 31,0 1-47,-18 0 15,-17 70 1,17 18-1,0 0 1,1-54-16,17 37 16,0-1-1,17-35 1,54-18 0,0-35-1,-19-18 1,19-35-1,-18 18 1</inkml:trace>
  <inkml:trace contextRef="#ctx0" brushRef="#br0" timeOffset="-158044.696">12171 10037 0,'-18'0'0,"36"0"0,-36-18 16,36 18-1,52-35 1,1-18 0,-36 53-16</inkml:trace>
  <inkml:trace contextRef="#ctx0" brushRef="#br0" timeOffset="-157728.73">12577 9878 0,'-18'0'0,"-17"53"32,17-36-32,0 1 15,-17 70 1,17 0 0,18-17-1,53-18 1,36-53-1,-19-35 1,1-71 0,-54-18-1,-17 18 1,-35 53 0,-18 53-1,-35 18 1</inkml:trace>
  <inkml:trace contextRef="#ctx0" brushRef="#br0" timeOffset="-154018.514">13035 9984 0,'0'0'0,"-18"0"16,18 17 31,-17-17-47,17 36 16,-18 16-1,18 19 1,0-36-1,0-17 1,0-36 0,0-35-1,0 0 1,0-52 0,0 69-16,35-34 15,1 34 16,34 54-15,19 53 0,-19-1-1,-17 1 1,-53-54 0,-18 1-1,1-36 1,-1-34-1,36-19 1,-1 18 0,54 35-1,-18 71 1,-18 0 0,-17 18-1,-18-36 1,0 18 15,0-18-15,0-17-16,17-18 31,-17-18-31</inkml:trace>
  <inkml:trace contextRef="#ctx0" brushRef="#br0" timeOffset="-153818.36">13670 10054 0,'-53'35'0,"106"-70"0,-18 35 16,-17 18 0,0-18-16,-18 35 15,0 0 1,0 18 0,0-17-1,-18-19 1,0-34 15,18-1-31</inkml:trace>
  <inkml:trace contextRef="#ctx0" brushRef="#br0" timeOffset="-153684.72">13705 9895 0,'0'-35'16,"0"-18"-16,0 18 15,0 0 1,0 193-16,0-334 0,18 176 15,-18 18 1,18-1 0</inkml:trace>
  <inkml:trace contextRef="#ctx0" brushRef="#br0" timeOffset="-153020.107">14076 9948 0,'0'0'0,"-18"0"0,-35 0 16,36 0-1,-1 0 1,36 0-1,52-17 1,18 17 15,36 0-15,-1 0 0,-52 0-1,-71 35 16,-35-17-15,-54 52 0,1 1-1,18-1 1,34-17 0,36-35-16,0 17 15,18-35 1,53 18-1,34-18 1,19-18 15,-18-17-15,-53 0-16</inkml:trace>
  <inkml:trace contextRef="#ctx0" brushRef="#br0" timeOffset="-152636.652">14905 10089 0,'0'0'0,"-35"-17"15,-1 17 1,54 0 31,0 0-32,-1 0-15,1-35 16,-1 17 0,1-35-1,-18 0 1,-18 35 0,-34 36-1,-1 53 1,35 70-1,18-53 1,53-18 0,17-34-1,36-19 1,-17-52 0</inkml:trace>
  <inkml:trace contextRef="#ctx0" brushRef="#br0" timeOffset="-152170.335">16563 10037 0,'0'17'47,"0"1"-47,-18-1 16,1 36 0,-1 18-1,18-18 1,0-18-1,0-53 17,-18 1-32,18-1 0</inkml:trace>
  <inkml:trace contextRef="#ctx0" brushRef="#br0" timeOffset="-152052.431">16492 9948 0,'0'-17'15,"0"-19"-15,0 160 0,0-301 16,0 283-16,0-229 15</inkml:trace>
  <inkml:trace contextRef="#ctx0" brushRef="#br0" timeOffset="-151654.963">16810 9648 0,'0'0'0,"0"-17"47,0 34-31,0 19-16,-35 70 15,17-1 1,0-16 0,18 16-1,-17-69 1,17 52 0,0-18-1,17-17 1,19-17-1,-1-36 1,18 0 0,17-71-1,-52 36-15</inkml:trace>
  <inkml:trace contextRef="#ctx0" brushRef="#br0" timeOffset="-151521.405">16792 10072 0,'-17'0'0,"34"0"0,-70 0 16,71-18 0,70 18-1,18-35 1</inkml:trace>
  <inkml:trace contextRef="#ctx0" brushRef="#br0" timeOffset="-135596.71">14746 4604 0,'18'-18'31,"-18"0"-15,17 18-1,1 0 63,0 0-78,-1 0 16,1 0-16,52 0 16,-17 0-1,18 0 1,-18 0-1,0 0 1,17 0 0,19 0-1,16 0 17,-69 0-32,34 0 15,36 0 1,-53 0-1,18 0 1,34 0 0,19 0-1,-18 0 1,-1 0 0,-52 0-1,0 0 1,-17 0-1,-19 0 17,1 0-1,-18-17 16,0-18-47</inkml:trace>
  <inkml:trace contextRef="#ctx0" brushRef="#br0" timeOffset="-134882.011">17321 4445 0,'0'0'0,"-35"0"16,0 0-1,0 0 1,17 0 0,0 0-1,36 0 32,0 0-31,-1 0-16,89 0 15,17 0 1,-87 0-16,34 0 16,-17 0-1,-35-18 1,-18-17 0</inkml:trace>
  <inkml:trace contextRef="#ctx0" brushRef="#br0" timeOffset="-133900.493">18732 4445 0,'0'0'0,"-17"0"15,-18 0 1,-1 0 0,1 0-1,17 0 1,36 0 15,0 0-31,35 0 16,-18 0-16,106 0 15,53 0 1,35 18 15,-17-18-15,-36 0-1,-35 0 1,18 0 0,18 0-1,17 0 1,-18 17 0,18-17-1,-18 0 1,1 0-1,70 0 1,-71 18 0,1-18-1,-36 0 1,-36 0 0,-34 0-1,0 0 16,-54 0-15,1 0 0,-18-18 124,-18 1-140,1 17 16,-19-18-16</inkml:trace>
  <inkml:trace contextRef="#ctx0" brushRef="#br0" timeOffset="-131636.56">529 11553 0,'0'-35'32,"0"18"-32,0-1 15,0 36 63,-17-18-78,17 35 0,-36 35 16,19 36 15,-1-71-31,18 54 16,0 17 0,0-18-1,53-141 16,17-18-15,-17 18 0,-17 36-1,-19 17 1,1 0-16,0 70 16,34 1-1,-16-1 1,17 1-1,0-36 1,17-52 15,-17-36-15,-18-36 0,-17 19-1,-18-54 1,-35-34-1,-54 87 1,1 36 0,-18 52-1,54 36 1,52-35-16</inkml:trace>
  <inkml:trace contextRef="#ctx0" brushRef="#br0" timeOffset="-131285.766">1252 11924 0,'18'0'16,"0"0"-1,-18-18 1,17 1-1,-17-1-15,18 0 16,-18 1-16,0-19 16,0 1-1,-35 35 17,-18 35-17,17 36 1,36 17-1,18 0 1,17-35 0,-17-35-1,35 0 1</inkml:trace>
  <inkml:trace contextRef="#ctx0" brushRef="#br0" timeOffset="-130755.43">1799 11377 0,'0'0'0,"-17"-18"0,-19-17 16,19 18 0,-1 34-1,18 18 1,0-17-16,0 53 15,0 70 1,-35 17 15,17-69-15,-35 52 0,35-53-1,18-53 1,0-70-1,36-71 1,34-17 0,1 34-1,-1 54 1,1 70 0,-18 1-1,-18 52 1,-35-17-1,-53 17 1,-70-35 0,-1 0-1,54-53 17,52-18-32</inkml:trace>
  <inkml:trace contextRef="#ctx0" brushRef="#br0" timeOffset="-129972.449">2963 11783 0,'0'0'0,"0"-18"15,-17 18 1,-1 35-1,18-17-15,0 70 16,-18 18 0,18 18-1,0-36 17,-17-35-17,-1-53 1,0-71-1,1-70 1,17-71 0,53 18-1,0 71 1,17 70 0,-52 53-16,105 18 15,-17 34 1,0 37-1,-53 16 1,-53 1 0,-53 71-1,35-71 17,1-54-17,17-69 1</inkml:trace>
  <inkml:trace contextRef="#ctx0" brushRef="#br0" timeOffset="-129790.634">3052 11977 0,'0'0'0,"-36"0"16,1-18-1,17 1 1,54-1-1,69 0 1,19 1 0,-18-1-1</inkml:trace>
  <inkml:trace contextRef="#ctx0" brushRef="#br0" timeOffset="-129473.651">3757 11871 0,'18'-18'16,"-36"36"-16,36-53 15,-18 52 17,0 1-17,0 0-15,0 87 16,0 37-1,-36 16 1,36-17 0,-17-52-1,-18-1 1,35-71 15,-36-34-15,36-18-16</inkml:trace>
  <inkml:trace contextRef="#ctx0" brushRef="#br0" timeOffset="-129223.731">3757 11853 0,'0'0'0,"35"-53"15,1 36 1,17 17-1,17 35 1,-52-17-16,-1 52 16,-17 18-1,-70 1 1,-36-1 15,18-53-15,53-17-16</inkml:trace>
  <inkml:trace contextRef="#ctx0" brushRef="#br0" timeOffset="-128957.177">4198 11942 0,'0'0'0,"18"-36"16,-18-17-1,0 36 1,17 17-1,-17 70 1,0 18 0,0 1-1,0 52 1,0 35 15,-17-70-15,-19-53-1,-17-35 1</inkml:trace>
  <inkml:trace contextRef="#ctx0" brushRef="#br0" timeOffset="-128691.864">4251 11906 0,'18'-70'16,"-36"140"-16,36-176 0,-1 71 15,1 35 1,35 0 0,-18 35-1,0 18 1,-35 53 0,-35-18-1,-71 1 16,18-37-15,17-52-16</inkml:trace>
  <inkml:trace contextRef="#ctx0" brushRef="#br0" timeOffset="-128276.901">4551 11465 0,'0'0'0,"0"-35"16,0 53 31,17-1-32,-17 1 1,0 52 0,-17 36-1,-18 0 1,17-71-16,18 54 16,-18 52-1,36-35 1,0-54-1,17-34 1,18-53 0,35-53-1,-53 52-15</inkml:trace>
  <inkml:trace contextRef="#ctx0" brushRef="#br0" timeOffset="-128126.278">4780 11959 0,'53'-123'31,"-106"246"-15,106-211 15,-53 141-15,0 0-1,0-36-15,0 19 16,-35-19 0</inkml:trace>
  <inkml:trace contextRef="#ctx0" brushRef="#br0" timeOffset="-127976.494">4851 11642 0,'0'-18'0,"0"36"0,0-89 15,-18 71 17,18 18-17,0-1 1</inkml:trace>
  <inkml:trace contextRef="#ctx0" brushRef="#br0" timeOffset="-127643.535">5521 11783 0,'0'0'0,"0"-36"15,0 19 1,0-1 0,-18 1-1,-35 34 1,0 18 0,-35 54-1,53 17 16,35-18-15,35-18 0,53-52-1,36-36 1,-71-17-16</inkml:trace>
  <inkml:trace contextRef="#ctx0" brushRef="#br0" timeOffset="-127243.837">5838 11747 0,'0'0'16,"0"-17"-1,0-1 1,-35 18 0,-35 53-1,17 0 1,17 35-1,36 0 17,36-35-17,17-53 1,0-17 0,-18-71-1,-18 17 1,-17 36-1,0 70 17,0 36-17,0-1 1,36 1 0,-19-54-1</inkml:trace>
  <inkml:trace contextRef="#ctx0" brushRef="#br0" timeOffset="-126876.41">6350 11430 0,'0'0'0,"0"-53"16,0 71 31,0-1-47,-18 19 15,18-19-15,-17 71 16,-1 1 0,0 16-1,1 1 1,17 0 15,0-18-15,17-35-1,36-53 1,0-35 0,18-71-1</inkml:trace>
  <inkml:trace contextRef="#ctx0" brushRef="#br0" timeOffset="-126710.569">6315 11695 0,'0'0'0,"-18"0"0,0 0 16,54 0 15,34 0-15,-34 0-16,69-36 15</inkml:trace>
  <inkml:trace contextRef="#ctx0" brushRef="#br0" timeOffset="-126545.628">6685 11642 0,'18'0'0,"-54"0"32,54 0-32,0 17 0,-18 19 15,0-1 1,0 53-1,0-53 1,-18-17 0</inkml:trace>
  <inkml:trace contextRef="#ctx0" brushRef="#br0" timeOffset="-126411.857">6738 11483 0,'0'-18'15,"0"36"-15,0-71 0,0 18 16,-18 35 0,1 17-1</inkml:trace>
  <inkml:trace contextRef="#ctx0" brushRef="#br0" timeOffset="-126011.882">7144 11624 0,'0'-18'16,"-18"18"-1,0 0 1,-17 36-1,35-19-15,-17 36 16,-1 53 15,36-35-15,17-18 0,0-53-1,18-53 1,-35-36-1,-1-34 1,-34 35 0,-19 52-1,-17 36 1,18 0-16</inkml:trace>
  <inkml:trace contextRef="#ctx0" brushRef="#br0" timeOffset="-125679.641">7285 11836 0,'17'17'31,"1"-17"-15,-18-17-1,0-1-15,0-53 16,18 1-1,17-18 1,0 17 0,36 71-1,17 53 1,-35 35 0,-35 0-1,-18 1 1,-36-19-1,1-34 17</inkml:trace>
  <inkml:trace contextRef="#ctx0" brushRef="#br0" timeOffset="-125261.064">8361 11712 0,'0'0'0,"-18"0"0,-35 0 15,0 18 1,36-18-1,34 0 1,89 0 0,71 0 15,34 0-15,1 0-1,-71 0 1,-18 0-1,-105 0 1,-36-18 31,1 1-31,-1 17-16</inkml:trace>
  <inkml:trace contextRef="#ctx0" brushRef="#br0" timeOffset="-124981.339">9137 11571 0,'0'-18'0,"0"36"0,-18-53 16,36 52 46,0-17-62,17 36 16,18 17-1,-18-18 1,18 0 0,-53-17-16,-18 35 15,-52 0 1,-89 0 0,-17-18-1,70-17 1</inkml:trace>
  <inkml:trace contextRef="#ctx0" brushRef="#br0" timeOffset="-124148.874">864 12665 0,'0'-18'15,"-17"0"1,-1 18-16,-17 0 16,35-17-1,17 17 1,89 0 0,71 0-1,52 0 1,18 0-1,-53 0 1,-88 0 0,-36 0-1,71 0 1</inkml:trace>
  <inkml:trace contextRef="#ctx0" brushRef="#br0" timeOffset="-123633.403">3898 12559 0,'-35'0'0,"70"0"0,-105 0 15,-19 0 1,-16 0 0,69 0-16,-70 0 15,54 0 1,34 0 0,53 0 15,89 0-16,34 0 1,-105 0-16,88 0 16,-52 0-1,-36 0 1</inkml:trace>
  <inkml:trace contextRef="#ctx0" brushRef="#br0" timeOffset="-122899.317">5309 12541 0,'0'0'0,"-123"-17"16,52 17-1,18 0 1,36 0 0,52 0 31,0 0-32,71 0-15,123 0 16,71 0 15,-194 0-31,282 0 16,18-36-1,-89 19 1,-70-36 0,-106 17-1,-52 1 1,-54 18-1,-17 17 1,-36 0 31,18-18-47</inkml:trace>
  <inkml:trace contextRef="#ctx0" brushRef="#br0" timeOffset="-104495.661">10019 11889 0,'18'0'31,"-18"17"16,0 1-47,0 17 16,-36 71-1,19 17 1,-1-34 0,0-54-16,18 0 15,0-17 1,0-53 0,0-89-1,36-88 1,17 1-1,17 52 1,-17 71 0,0 70 15,17 53-15,-17 1-1,0 52 1,-35 35-1,-18 36 1,0 18 0,0-89-1,0-35 1,0-71 0</inkml:trace>
  <inkml:trace contextRef="#ctx0" brushRef="#br0" timeOffset="-104297.555">10089 12083 0,'0'0'16,"-35"0"-16,18-18 15,-1 0 1,71-17-1,53 0 1,-18 17 0,-35 1-1</inkml:trace>
  <inkml:trace contextRef="#ctx0" brushRef="#br0" timeOffset="-103846.777">10495 12083 0,'0'0'15,"18"17"-15,-18 19 32,0-1-17,0 0 1,-18-17-1,18-36 17,0 0-32,0-17 15,0-71 1,35 1 0,18 16-1,0 72 1,0 34-1,-18 72 1,-17 34 0,-18-17-1,0-18 17,0-35-17,0-35 1</inkml:trace>
  <inkml:trace contextRef="#ctx0" brushRef="#br0" timeOffset="-103033.014">10989 11906 0,'0'-17'31,"-18"34"16,18 1-31,0 0-16,0-1 16,0 18-16,18 36 15,17-18 1,18-18-1,0-35 1,35-35 0,-70 0-16,70-71 31,-17-18-31,-54 89 31,-17-18-15,-35 88 15,35-17-31,-35 70 16,17 36-1,1 17 1,17 18 0,-18-18-1,18-18 1,-18 18-1,-17-70 1,0-36 0,-36 0-1,1-35 1,-1-17 15,36-71-15,52-106-1,89 17 1,0 36 0,-18 70-1,-70 54-15</inkml:trace>
  <inkml:trace contextRef="#ctx0" brushRef="#br0" timeOffset="-53776.699">12612 11800 0,'0'0'0,"17"0"15,1 0 1,-18-17 46,-18 17-46,1-18 0,-1 18-16,-17 0 15,-36 0 1,1 0 0,-1 35-1,1 36 1,52 17-1,36 0 1,52-17 15,18-71-15,-17-53 0,-18-18-1,-35-17 1,-18 71-1,0-1 1,0 0-16,0 54 31,0-1-15</inkml:trace>
  <inkml:trace contextRef="#ctx0" brushRef="#br0" timeOffset="-53710.377">12647 12171 0,'18'35'31,"-36"-70"-31,53 70 15</inkml:trace>
  <inkml:trace contextRef="#ctx0" brushRef="#br0" timeOffset="-53360.464">12912 12012 0,'0'0'0,"17"-70"16,-17 17-1,0 70 32,0 1-47,0 17 16,0 53 0,-17 89-1,-19-54 1,36-17-1,0-35 1,0-18 15,0-36-15,-17-17-16,-1-17 16,0-54-1,36-17 1</inkml:trace>
  <inkml:trace contextRef="#ctx0" brushRef="#br0" timeOffset="-53095.208">12841 12047 0,'0'-70'15,"18"176"-15,-36-142 0,18-52 0,-18 35 16,18 0 0,36 18-1,17 17 1,17 1-1,-17 34 17,-18 54-17,-52 17 1,-36 18 0,-18-35-1,18-36 1,18-18-16</inkml:trace>
  <inkml:trace contextRef="#ctx0" brushRef="#br0" timeOffset="-52762.584">13194 11942 0,'18'-18'0,"-36"36"0,53-89 16,-35 53-1,0 1-15,0-1 16,0 36 15,-17 17-15,-1 71 0,0 17-1,1 18 1,17-17-1,0-18 1,-18-36 0,0-34-1,-17-36 1,35-18-16</inkml:trace>
  <inkml:trace contextRef="#ctx0" brushRef="#br0" timeOffset="-52494.504">13212 11906 0,'0'-106'16,"0"89"-1,0-19 1,0 231-16,0-231 0,52-140 16,19 193-1,17 36 1,-70 18-1,-36 17 1,-52 18 0,-19-35-1,37-19 1,34-34 0</inkml:trace>
  <inkml:trace contextRef="#ctx0" brushRef="#br0" timeOffset="-52096.843">13529 11536 0,'0'0'0,"0"-18"16,18-35-1,-1 53 1,-17 18 31,0 0-47,-17 34 16,-1-34-16,0 88 15,1 0 1,17 17-1,0 18 1,0-35 0,17-18-1,19-52 17,-1-36-17,0-53 1,-17-18-16</inkml:trace>
  <inkml:trace contextRef="#ctx0" brushRef="#br0" timeOffset="-51941.005">13670 12030 0,'53'-124'32,"-53"142"-1,-53 88-31,106-159 16,-71 141-1,18-35 1,0 0-1,0-71 17</inkml:trace>
  <inkml:trace contextRef="#ctx0" brushRef="#br0" timeOffset="-51781.567">13723 11800 0,'0'-70'31,"0"211"-31,0-212 0,0-17 0,0 53 15,0 53 17,0-1-17</inkml:trace>
  <inkml:trace contextRef="#ctx0" brushRef="#br0" timeOffset="-51481.129">14146 11889 0,'0'0'0,"0"-18"0,0 0 15,0-35 17,-53 36-17,1 17 1,16 0-1,-34 35 1,17 53 0,53 0-1,35 36 1,71-36 0,0-70-1,-71-36-15</inkml:trace>
  <inkml:trace contextRef="#ctx0" brushRef="#br0" timeOffset="-51047.98">14676 11924 0,'52'-35'15,"-52"17"1,-52 71-16,104-141 0,-69 52 16,-18 19 15,-36 17-16,0 17 1,-34 36 0,87-17-16,-35 52 15,71 18 1,52-36 0,1-52-1,17-36 1,-17-70-1,-36-18 1,-18 36 0,-17 52-1,-35 36 1,35 52 15,0 54-15,35-36-1,-17-53 1,0-35 0,-1-18-16</inkml:trace>
  <inkml:trace contextRef="#ctx0" brushRef="#br0" timeOffset="-50699.401">15081 11501 0,'0'0'0,"0"-18"0,-17-17 16,17 52 31,0 19-32,0 34-15,-18 18 31,0 18-15,1-18 0,17-52-16,0 87 15,0-17 1,35-53 0,0-53-1,18-18 1,0-70-1,-35 53-15</inkml:trace>
  <inkml:trace contextRef="#ctx0" brushRef="#br0" timeOffset="-50532.509">15081 11783 0,'-17'0'0,"17"-18"15,-18 18 1,18-18-1,35 54-15,-17-72 16,70 36 0,-17-17-1,-36 17-15</inkml:trace>
  <inkml:trace contextRef="#ctx0" brushRef="#br0" timeOffset="-50365.54">15346 11730 0,'0'17'31,"0"1"-31,0-53 0,0 105 16,0-17 0,0 0-1,0-35 1,0 0-16,0-1 16</inkml:trace>
  <inkml:trace contextRef="#ctx0" brushRef="#br0" timeOffset="-50200.013">15452 11589 0,'-18'-18'0,"36"36"0,-54-54 0,19 19 16,-1-1 0,0 1-1,18 34 16</inkml:trace>
  <inkml:trace contextRef="#ctx0" brushRef="#br0" timeOffset="-49801.184">15663 11730 0,'0'0'16,"-35"-18"-1,0 1 1,-1 17 0,-16 35-1,-1 35 1,53 36-1,0-70-15,53 52 16,17-18 0,1-70-1,-18-70 1,-36-36 0,-17 18-1,-35-36 16,17 89-15,1 35 0,34 18-16</inkml:trace>
  <inkml:trace contextRef="#ctx0" brushRef="#br0" timeOffset="-49468.025">15822 12012 0,'0'18'16,"0"-1"-1,0-122-15,18 228 16,-36-176-16,53 88 16,-35-52-16,0-19 15,0-87 1,18 52 0,35-17-1,70 71 1,1 34 15,-36 71-15,-35 36-1,-53-1 1,-18-70 0,-35 0-1,-17-35 1,52-18-1</inkml:trace>
  <inkml:trace contextRef="#ctx0" brushRef="#br0" timeOffset="-6812.69">12506 11800 0,'-18'0'31,"18"-17"-15,18 17 109,0 0-94,-1 0 1,-17 17 202,18 1-218,-18 0 15,0-1-16,18-17 17,-18 18-32,0 0 15,0-1 1,0 1 0,0 0-1,0-1 1,0 1-1,0-1 17,0 1-17,0 0 17,17-18-17,-17 17 1,18 1-1,-1 0 48,1-1-47,-18 1-1,18-18 1,-18 18-1,17-18 1,1 17 0,-18 1-1,18-18 1,-18 17 0,0 1 46</inkml:trace>
  <inkml:trace contextRef="#ctx0" brushRef="#br0" timeOffset="-6602.699">12735 12224 0,'0'0'16,"-17"0"109,-1 0-109,0 0-16,-17-18 15,17 0-15</inkml:trace>
  <inkml:trace contextRef="#ctx0" brushRef="#br0" timeOffset="8983.214">8590 7655 0,'-18'0'0,"1"0"46,17 18 33,17-18-48,1 0-16,0 0-15,-1 0 16,19 0 0,-1 0-1,-17 0 1,-1 0 0,19 0-1,-19 0 1,1 0-1,-1 0 1,1 0 15,-18-18 110,0 1-125</inkml:trace>
  <inkml:trace contextRef="#ctx0" brushRef="#br0" timeOffset="73070.607">4992 3510 0,'0'-18'47,"-18"18"203,1 0-172,34 0 109,1 0-171,-1 0-16,54 0 16,0 0-1,-19 0 1,37 0 0,-1 0-1,18 18 1,-18-18-1,0 0 17,-70 0-32,17 0 15,36 18 1,-36-18 0,18 0-1,17 0 1,-34 17-1,16 1 1,19 0 0,0-1-1,52-17 1,-17 0 0,35 18-1,-70-18 1,52 18-1,36-18 1,-36 17 15,-52-17-15,-1 18 0,19-18-1,-19 0 1,1 0-1,-18 0 1,17 0 0,-17 0-1,35 0 1,0-18 0,18 18-1,-53-17 1,0 17-1,-18 0 17,-17 0-1,0 0-15,-1 0-1,-17-18 1,18 18-1,0 0 48,-1 0-32,-17-18 0,-17 18-31,-1 0 0,0-17 16,-70-1 0</inkml:trace>
  <inkml:trace contextRef="#ctx0" brushRef="#br0" timeOffset="80675.518">13123 11007 0,'-35'0'16,"0"0"-1</inkml:trace>
  <inkml:trace contextRef="#ctx0" brushRef="#br0" timeOffset="82439.497">17057 11747 0,'0'0'16,"0"-17"15,0-1-15,17 18 30,-17 18-46,18-1 16,17 36 0,-17 0-1,-18 36 1,0-1 0,0-18-1,-18-17 1,1-35-1,17-36 17,0 1-17,0-89 1,0 0 0,0 18-1,17 52 1,36 19-1,18 17 1,-1 0 0</inkml:trace>
  <inkml:trace contextRef="#ctx0" brushRef="#br0" timeOffset="82921.74">17551 11871 0,'0'0'0,"17"0"78,-17-18-63,18 18-15,0-17 0,-1-19 16,-17-17 0,-53 71 15,-17 17-16,17 18 1,35 18 15,18-36-15,0 0-16,35 36 16,36-18-1,0-18 1,-1-35-1</inkml:trace>
  <inkml:trace contextRef="#ctx0" brushRef="#br0" timeOffset="83288.396">17903 12047 0,'0'0'0,"0"18"0,0 0 16,0-1-1,0-34 1,0-19 0,0-69 15,0-1-15,0 88-16,0-35 15,53 18 1,18 35-1,17 53 1,-35 17 0,-35 36-1,-18-18 1,0-17 0,0-36-1,0-52 16</inkml:trace>
  <inkml:trace contextRef="#ctx0" brushRef="#br0" timeOffset="83988.492">18856 11307 0,'0'-18'31,"0"36"-16,0-1 1,0 36 0,0-35-1,0 35 1,0 35 0,-18 35-1,1 1 1,-19 52-1,1-88 1,35-17 0,-18-53-1,18-71 17,0-36-17,0 54-15,0-35 16,0-19-1,-17 36 17,-18 53-32,-54 0 31,1 18-15,18 35-1,-1 35 1,53 0-1,18-17 1,18-18 0,35-18-1,53-35 1,-18-35 0</inkml:trace>
  <inkml:trace contextRef="#ctx0" brushRef="#br0" timeOffset="84370.233">19015 11959 0,'0'-17'15,"0"-1"-15,17 18 16,1-35-1,17-18 1,-17 0 0,-18 0-1,-35 35 1,-36 36 0,18 17-1,18 36 1,35-54-16,0 72 15,18-1 1,17-18 15,18-17-15,0-53 0,-36 0-16</inkml:trace>
  <inkml:trace contextRef="#ctx0" brushRef="#br0" timeOffset="84686.06">19332 11818 0,'0'18'15,"0"-36"-15,0 36 16,18-1 0,-18 1-16,17 17 15,-17 89 1,-17-54-1,-1-34 1,1-19 0,17-34 15,0-54-15,52-52-1,1-1 1,-17 71-1,-19 18 1,1 17-16</inkml:trace>
  <inkml:trace contextRef="#ctx0" brushRef="#br0" timeOffset="85068.644">19738 11906 0,'0'0'0,"0"-17"31,0-1-31,0 0 16,35-17 0,-17 0 15,-1-1-16,-34 36 1,-1 0 0,-35 18-1,18 53 1,17-1 0,18-34-16,0 16 15,18 37 1,35-36-1,0-36 1,-36-34 0</inkml:trace>
  <inkml:trace contextRef="#ctx0" brushRef="#br0" timeOffset="86001.463">20267 11836 0,'0'0'0,"0"-18"16,0 0-1,0 1-15,0-1 16,-18 0 0,-52 18-1,-1-17 17,-17 34-32,35 54 31,18 17-16,35 18 1,35-35 0,18-18-1,0-71 1,18-53 0,-1-52-1,54-89 1,-89 53-1,-35 54 1,0 52 0,-18 35-1,1 18 1,-1 53 15,18 35-15,0 36-1,0-1 1,-18 1 0,18-1-1,0-70 1,36-35 0,17-54-1</inkml:trace>
  <inkml:trace contextRef="#ctx0" brushRef="#br0" timeOffset="86800.473">21237 11677 0,'-17'0'16,"17"-18"-1,-36 18 1,1 0 0,17 0-16,-17 53 15,0 35 1,35 1 0,17 16-1,54-52 16,-18-53-15,0-35 0,-18-71-1,-35 0 1,-18 18 0,-17 35-1,-18 53 1,18 0-1,35 36 1</inkml:trace>
  <inkml:trace contextRef="#ctx0" brushRef="#br0" timeOffset="87180.109">21467 11747 0,'0'-17'15,"0"34"17,17-17-17,-17 53 1,18 18 0,17 17-1,0-17 1,1-36-1,-19-35 1,19-35 0,-1-71-1,-18 71-15,19-36 16,17-52 0,-53 87-1</inkml:trace>
  <inkml:trace contextRef="#ctx0" brushRef="#br0" timeOffset="87549.153">22013 11730 0,'-17'0'15,"17"17"1,17-17 31,1-17-47,17-1 16,-17-35-1,-18 0 1,-35 53-1,17 0 1,-53 18 0,18 35-1,36 17 1,17 19 0,0-54-16,0 18 15,70 35 1,-17-70-1,0-18 1</inkml:trace>
  <inkml:trace contextRef="#ctx0" brushRef="#br0" timeOffset="87880.563">22454 11712 0,'0'0'0,"0"-17"0,0-1 0,0 36 47,18 17-47,-18 35 31,-18 19-15,18-72-16,-17 54 16,-1-36-1,18-88 16,35-35-15,18-36 0,0 19-1,-35 69-15,17 1 16,-35 17 0,-18 36-1</inkml:trace>
  <inkml:trace contextRef="#ctx0" brushRef="#br0" timeOffset="90028.676">8096 13088 0,'0'0'0,"0"-18"16,-17 18-1,-1 18 1,-17 53-1,35 34 1,35 54 0,36-88 15,34-54-15,1-70-1,-18-35 1,-35 35-1,0-17 1,-53 52 0,0 53-1,18 18 1,17 0 0,18 0-1,0-35 1,0-36-1,0-70 1,0-35 0,-53 34 15,0 1-15,-18 35-1,0 53 1,18 18-16,-17 17 15</inkml:trace>
  <inkml:trace contextRef="#ctx0" brushRef="#br0" timeOffset="90409.505">9119 13229 0,'18'0'47,"0"-17"-31,-1-1-1,-17 0-15,18-35 32,-18-17-17,0 34 1,-35 19-1,-18 52 1,0 36 0,35-54-16,18 89 15,0-18 1,35 1 0,1-37-1,17-16 1,17-36-1</inkml:trace>
  <inkml:trace contextRef="#ctx0" brushRef="#br0" timeOffset="90959.107">9454 12788 0,'0'0'0,"0"-35"16,-35 0-1,18 17 1,17 36 0,0-1-1,17 54 1,-17-1 0,0 89-1,0-71 1,0 36-1,-17-18 1,17-36 0,0-17-1,17-71 17,-17 1-32,18-1 15,-1-88 1,19-17-1,17 35 1,17 70 0,1 36-1,-18 35 1,-36 17 0,-34 18-1,-36-17 1,-35-18-1,-1-18 1,36-35 0,53-18-16</inkml:trace>
  <inkml:trace contextRef="#ctx0" brushRef="#br0" timeOffset="91627.2">10283 12718 0,'0'0'15,"0"-36"1,0 19-1,0 34 32,0 1-31,0 0-16,0 17 16,0 18-1,-17-36-15,17 107 16,0 17-1,-18 53 1,-17-18 0,-36 1-1,-34 17 1,16-88 0,36-36 15,18-34-16,17-19 1,18 1 0,0-53 15,18 17-15,17-35-1</inkml:trace>
  <inkml:trace contextRef="#ctx0" brushRef="#br0" timeOffset="92191.407">10760 13159 0,'0'17'31,"0"1"-15,0 17-1,0 53 1,-18-17 0,18-1-1,-18-34 1,1-36-1,-1-53 1,18 0-16</inkml:trace>
  <inkml:trace contextRef="#ctx0" brushRef="#br0" timeOffset="92323.365">10707 12947 0,'0'-18'15,"0"-17"-15,0 141 0,0-159 31,17 18-15,-17 52 0,18 1-16</inkml:trace>
  <inkml:trace contextRef="#ctx0" brushRef="#br0" timeOffset="92730.451">11077 13476 0,'0'0'15,"-17"18"-15,17-1 16,-18-17 0,0-53-1,1-17 16,34-54-15,54 1 0,35 70-1,17 88 1,18 71 0,-88 0-1,-53-18 1,0-17-1,-17-18 1,-1-18 0,53-123 31</inkml:trace>
  <inkml:trace contextRef="#ctx0" brushRef="#br0" timeOffset="93056.066">11818 12876 0,'0'0'0,"0"-17"15,18-19 1,-18 54 15,0 17-15,0 36-1,0-36-15,0 71 16,0-18 0,-18 36-1,0-18 1,18-18 0,18-35-1,35-53 1,53-71 15,-36 18-31</inkml:trace>
  <inkml:trace contextRef="#ctx0" brushRef="#br0" timeOffset="93255.341">11906 13194 0,'0'0'0,"-35"0"0,-36 0 16,54 0 0,52-18-1,36 1 1,34-19 0,-69 19-16,-1-1 15</inkml:trace>
  <inkml:trace contextRef="#ctx0" brushRef="#br0" timeOffset="93588.784">12224 13247 0,'0'0'16,"-18"17"0,36-17-1,-1 0 1,19-35-1,17-35 1,-36 17 0,1 35-16,-18-35 15,-35 35 1,-36 54 0,18 52-1,18 0 1,35 18-1,35-35 17,0-19-17,1-16-15</inkml:trace>
  <inkml:trace contextRef="#ctx0" brushRef="#br0" timeOffset="93872.769">12594 13300 0,'-53'88'15,"106"-176"-15,-53 70 0,0 0 16,0 36 0,0 53-1,0-1 1,0 1 0,0-36-1,0-17 1,-17-18 15,17-53-31,17-53 31,18-53-15,18 53 0,-17 53-1</inkml:trace>
  <inkml:trace contextRef="#ctx0" brushRef="#br0" timeOffset="94287.614">13000 13406 0,'0'0'0,"-18"17"0,1 1 15,17-1-15,-18 1 16,18 17 15,0-70 1,35-71-17,-17-17 1,35-1-1,-36 107-15,36-19 16,18 72 0,-18 70-1,-18 35 1,-35-36 0,0-34-1,-18-36 1</inkml:trace>
  <inkml:trace contextRef="#ctx0" brushRef="#br0" timeOffset="94637.166">13529 13353 0,'18'0'16,"-1"0"-1,1-18-15,0-17 16,-1 17-16,-17-35 16,0-35-1,0 53 1,-35 35-1,0 53 1,17 35 0,0 71 15,18-89-15,36-17-1,-1-53-15</inkml:trace>
  <inkml:trace contextRef="#ctx0" brushRef="#br0" timeOffset="95086.495">14093 12823 0,'0'0'0,"0"-17"0,0 34 63,0 1-48,0 17-15,0 1 16,-35 69 0,-18 1-1,0 0 1,36 0 0,17-71-16,0 36 15,17-18 1,19-36-1,34-17 1,18-70 0,-52 35-1</inkml:trace>
  <inkml:trace contextRef="#ctx0" brushRef="#br0" timeOffset="95236.386">14093 13088 0,'-17'0'16,"34"0"-16,-34-35 16,105-1-1,53 19 1,-88-1 0</inkml:trace>
  <inkml:trace contextRef="#ctx0" brushRef="#br0" timeOffset="96084.858">12647 13088 0,'-18'0'31,"18"18"16,0-1 16,0 1-48,0 0 17,0-1-32,0 1 15,0 0-15,0 17 16,-17 18-1,17 0 1,-18-36 0,18 1-1</inkml:trace>
  <inkml:trace contextRef="#ctx0" brushRef="#br0" timeOffset="97371.108">12524 13106 0,'0'-18'15,"17"36"48,-17-1-48,18 1 1,0 0 0,-18-1-16,17 1 15,1 17 1,-1-17 0,-17 17-1,18 0 1,-18-17-1,0 0 1,0-1 0,0 1-1,0 0 1,0 17 15,0-18-31,18 1 47,-18 0-31,0-1-1,0 1 1,-18-18 0,18 18-1,0-36 63,0 0-62,0 1-16,0-1 16,0 0-1,0 1-15,0-54 16,18 18 15,-1 0-15,-17 36-16,18-18 15,0 17 1,-18 0 0,17-17-1,1 0 1,0-1-1,-1 19 1,-17-1 0,0 0 31,18 18-32</inkml:trace>
  <inkml:trace contextRef="#ctx0" brushRef="#br0" timeOffset="117649.718">16951 12453 0,'-18'0'31,"1"0"-15,34 0 46,1 0-62,0 0 16,-1 0-16,71 0 16,36 0-1,17 0 1,-18 0-1,1 0 1,-18 0 0,17 0 15,-17 0-15,-35 0-1,34 0 1,-52 0-1,18 0 1,0 0 0,17 0-1,18 0 1,-1 0 0,1 18-1,0-18 1,18 0-1,34 17 1,-52-17 0,-35 0-1,-18 0 1,-1-17 15,37 17-15,-19 0-1,-17 0 1,0 0 0,18 0-1,-18 0 1,17 0 0,-35 0-1,1 0 1,17 0-1,17 0 1,-35 0 0,-17 0-1,17 0 1,-17 0 15,0 0-15,17 0-1,-17 0 1,17 0 0,0 0-1,0 0 1,1 0 0,-19 0-1,1 0 1,0 0-1,-1 0 48,1 0-32,-1 0 0,1 0 16,0 0-31,-1 0 0,1 0-1,0 0-15,-1 0 16,1 0-1,0 0 32,-1 0 94,-34 0 0,-1 0-141,0 0 15,-52-18-15,17 0 16</inkml:trace>
  <inkml:trace contextRef="#ctx0" brushRef="#br0" timeOffset="132427.512">12806 14041 0,'0'0'0,"0"-36"16,-18 36 15,1 0-15,-19 18-1,-52 70 17,53-17-17,35-36-15,0 71 16,53-36-1,17-52 1,-17-18 0,18-88-1,-54-18 1,-17-18 0,-70 72-1,-18 52 1,17 35-1,71 0 1</inkml:trace>
  <inkml:trace contextRef="#ctx0" brushRef="#br0" timeOffset="132793.595">13053 14182 0,'0'0'16,"0"-18"-16,17 18 15,1 0 17,0 18-17,-1 17 1,1 35 0,-18 1-1,0-53-15,0 35 16,-18-71 15,18-53-15,18-34-1,0 16 1,17 19 0,-17 52 15,-1 36-16,-17-1-15</inkml:trace>
  <inkml:trace contextRef="#ctx0" brushRef="#br0" timeOffset="135356.224">6967 15663 0,'0'0'16,"-17"53"-16,-1 0 15,18-18 1,0-52 15,0-1-15,0-52-1,35-72 1,36-52 0,17 36-1,-35 34 1,-35 71-1,-1 53 1,1 0 0,17 36-1,-17 34 1,-18 36 0,0-71-16,0 36 15,0 52 1,17 18-1,1-35 17,0-35-17,-1-54 1,-17-34-16</inkml:trace>
  <inkml:trace contextRef="#ctx0" brushRef="#br0" timeOffset="135555.307">7020 15487 0,'0'0'15,"0"-18"-15,-35 18 16,53-17 0,35 17-1,35 0 1,0 0-1,-35 0 1</inkml:trace>
  <inkml:trace contextRef="#ctx0" brushRef="#br0" timeOffset="135954.472">7514 15522 0,'0'0'0,"0"35"16,0-17-1,18 53 1,-18-36 0,17-35-1,-17-18 1,0-17 0,0-106-1,18 70 1,17 1-1,18 52 1,35 71 15,-35-18-15,0 54 0,-35 16-1,-18 1 1,0-70-1,18-19 1,-1-52 0,18 17-16</inkml:trace>
  <inkml:trace contextRef="#ctx0" brushRef="#br0" timeOffset="136270.693">8184 15416 0,'0'-17'16,"-17"17"-1,34 17-15,-34-17 16,34 53 0,1-17-1,-18-1 1,53 18 0,-18-36-1,18-17 1,18-88-1,-18 0 1,-36 0 0,-17 70-1,-17 36 1,-19 35 0,36 88-1,0-35 1</inkml:trace>
  <inkml:trace contextRef="#ctx0" brushRef="#br0" timeOffset="136487.485">8520 16175 0,'0'106'47,"-18"-71"-47,-53 0 32,160-211-32,-283 352 15,88-246 1,70 34-16,-16-105 15,52 0 1,52 18 0,37 35-1,-1 35 1,-35 35-16</inkml:trace>
  <inkml:trace contextRef="#ctx0" brushRef="#br0" timeOffset="138333.017">8467 15575 0,'0'18'63,"0"-1"-48,17-17-15,1 36 16,-18-1-1,18-17-15,-18 17 16,17 18 0,1 0-1,-1 0 1,1-18 15,0 18-31,-18-18 31,17 0-15,1 1 0,-18-1-1,0 0 1,0 0 0,0 1-1,-18-19 1,1 19-1,-1-36 1,-17 0 0,-18-18-1</inkml:trace>
  <inkml:trace contextRef="#ctx0" brushRef="#br0" timeOffset="139166.26">9772 15399 0,'0'-18'0,"0"0"16,-18 18-1,1-17-15,-19 17 16,-17-18 0,36 18-1,-36 18-15,35-18 16,-17 35-1,-18 53 1,35 36 0,89-36-1,17-35 1,18-71 0,-18-123-1,-70 53 1,-18-18-1,0 53 1,0 106 15,0-35-31,0 70 16,35 0 0,0-17-1,18-1 16,-17-34-31</inkml:trace>
  <inkml:trace contextRef="#ctx0" brushRef="#br0" timeOffset="139482.218">10213 15363 0,'0'-17'0,"0"34"0,-35-69 16,35 34-1,-18 18 1,18 53 0,0 53-1,0 52 1,0 1 0,0-18-1,0 18 16,0-88-15,0-19 0,0-34-1,-18-36 1,18-34-16</inkml:trace>
  <inkml:trace contextRef="#ctx0" brushRef="#br0" timeOffset="139748.087">10195 15275 0,'0'-17'15,"0"34"-15,36-34 16,-19 34 0,1 1-16,35 35 15,-36 35 1,-17 0 15,-35-17-15,-18-18-1,0-18 1,53-17 0</inkml:trace>
  <inkml:trace contextRef="#ctx0" brushRef="#br0" timeOffset="140013.621">10495 15469 0,'0'-17'0,"0"34"0,0-52 16,0 17-16,0 1 16,0 34-1,0 36 1,0 35 15,0-52-31,0 105 16,0 0-1,0-18 1,0-70 0,-18 0-1</inkml:trace>
  <inkml:trace contextRef="#ctx0" brushRef="#br0" timeOffset="140265.171">10530 15452 0,'0'-71'16,"0"142"-16,0-195 15,36 107 1,17 34-1,-18 36 1,-17 71 15,-36-19-15,-35 1 0,0-53-1,18-53-15</inkml:trace>
  <inkml:trace contextRef="#ctx0" brushRef="#br0" timeOffset="140812.532">10795 14975 0,'-18'-17'16,"18"-1"0,0 36 15,0-1-31,0 1 16,0 53-1,0-1 1,0-35-16,0 54 31,18 34-31,0-35 31,-1 18-15,36 0 0,0-53-1,18-53 1,17-53-1,-18-18 1,-52 36-16</inkml:trace>
  <inkml:trace contextRef="#ctx0" brushRef="#br0" timeOffset="140895.251">11254 15416 0,'0'-53'32,"0"71"-17,0 0 1</inkml:trace>
  <inkml:trace contextRef="#ctx0" brushRef="#br0" timeOffset="140958.496">11254 15610 0,'0'-194'16</inkml:trace>
  <inkml:trace contextRef="#ctx0" brushRef="#br0" timeOffset="141129.273">11289 15152 0,'0'0'0,"0"-18"0,-35 1 16,17-1-1,36 36 17,-1-1-32</inkml:trace>
  <inkml:trace contextRef="#ctx0" brushRef="#br0" timeOffset="141512.73">11677 15258 0,'0'0'0,"18"0"15,-36 0 17,0 0-17,1 0-15,-36 0 16,35 17-16,-70 19 15,17 34 17,36 1-17,35 17 1,71-18 0,52-52-1,-88-36-15</inkml:trace>
  <inkml:trace contextRef="#ctx0" brushRef="#br0" timeOffset="142010.328">12083 15311 0,'0'0'0,"-18"-18"0,18 0 16,-53 1 15,0 17-15,0 17-1,0 36 1,18 35-1,35 18 1,18-35 0,52-18-1,-17-71 1,-18-70 0,-17-18-1,0 35 1,-18 36-1,0 53 1,0 52 15,0 1-31,35 17 32,0-35-17,-17-53-15</inkml:trace>
  <inkml:trace contextRef="#ctx0" brushRef="#br0" timeOffset="142377.562">12330 14975 0,'-18'0'31,"0"18"-15,1-18-1,-1 35-15,18-17 16,-18 53 0,18-19-1,0 54 1,0 0-1,36 0 1,-19-18 0,36-17-1,-35-71 1,35-36 0,-18 1-16</inkml:trace>
  <inkml:trace contextRef="#ctx0" brushRef="#br0" timeOffset="142561.438">12347 15293 0,'-35'0'0,"70"0"0,-105-18 16,87 18 15,54 0-15,17 0-1,-17-17 1,-1-19 0</inkml:trace>
  <inkml:trace contextRef="#ctx0" brushRef="#br0" timeOffset="142743.261">12700 15205 0,'0'0'15,"0"17"1,0 1-16,0 17 15,18 1 1,-18 16 0,0-16-1,0-19 1</inkml:trace>
  <inkml:trace contextRef="#ctx0" brushRef="#br0" timeOffset="142893.204">12771 14958 0,'0'-18'0,"0"36"0,0-54 16,-18 36-16,18-17 16,-35 17-1,35 17 1</inkml:trace>
  <inkml:trace contextRef="#ctx0" brushRef="#br0" timeOffset="143276.644">13159 15169 0,'-18'0'16,"18"18"-1,-35 35 1,35 18 0,0-1-1,35 1 1,18-36-1,-35-35-15,34-35 16,-52-18 0,0-53-1,-35-18 17,0 72-17,0 52 1,-1 17-16</inkml:trace>
  <inkml:trace contextRef="#ctx0" brushRef="#br0" timeOffset="143642.544">13406 15469 0,'0'-17'31,"0"-1"-31,-36-35 16,19 0-1,17-35 1,53 0 0,35 70-1,0 53 16,-18 36-15,-34 17 0,-36-17-1,0-54-15,-18 89 16,-17-18 0,17-52-1</inkml:trace>
  <inkml:trace contextRef="#ctx0" brushRef="#br0" timeOffset="146903.715">14781 15205 0,'0'0'0,"18"0"16,0 17-1,-1-17-15,36 18 16,-18-18-16</inkml:trace>
  <inkml:trace contextRef="#ctx0" brushRef="#br0" timeOffset="147053.509">15028 15152 0,'0'0'0,"-35"17"16,-18-34-1</inkml:trace>
  <inkml:trace contextRef="#ctx0" brushRef="#br0" timeOffset="148468.622">14693 15152 0,'0'0'16,"18"-18"15,-18 36-15,0-1-1,-18 1 1,18 0-16,0 35 16,0 0-1,0 17 17,18 1-17,17-36 1,36-53-1,-18-35 1,-1-17 0,-16 17-1,-36 35 1,0 36 15,0 0-15,17 17-1,36 0 1,0-35 0,18 0-1,-36-35 1,-17 17 0,-18-52-1,-18-1 1,-17 1-1,-18 34 1,18 36 0,17 18-1,36-18-15</inkml:trace>
  <inkml:trace contextRef="#ctx0" brushRef="#br0" timeOffset="149017.45">15293 14728 0,'0'0'0,"0"-17"0,0-18 16,-18 17 0,18 36 15,-17 17-16,17 88 1,0 1 0,0 17-1,0-35 1,0-36 0,0 1-1,17-18 1,1-53-1,17-53 1,0-35 0,18-1-1,0 37 1,-17 52 0,16 17-1,-34 1 1,35 52-1,0 1 1,-53-1 0,0 1-1,0-36 1,0-17 0,53-89 15</inkml:trace>
  <inkml:trace contextRef="#ctx0" brushRef="#br0" timeOffset="149198.905">15946 15222 0,'0'-17'0,"0"34"15,0-17 1,0 36 0,0 17-1,0-1 16,0 1-15,0-17 0</inkml:trace>
  <inkml:trace contextRef="#ctx0" brushRef="#br0" timeOffset="149333.571">15998 15046 0,'0'-18'0,"0"36"0,0-71 15,0 35-15,-17 18 16,34 18 15</inkml:trace>
  <inkml:trace contextRef="#ctx0" brushRef="#br0" timeOffset="149632.558">16457 15169 0,'0'0'0,"-18"-35"16,18 18 0,-35 17-1,0 0 1,-18 52-1,18 19 1,35 0 0,0 17-1,35-35 1,-17-53-16,35 0 16,-18-18-1</inkml:trace>
  <inkml:trace contextRef="#ctx0" brushRef="#br0" timeOffset="150115.465">16669 14693 0,'0'0'0,"-18"-70"16,0 34-1,1 36 1,17 36-1,0 52 1,0 88 0,0-35-1,0-17 1,0-1 0,0-52-1,0-18 1,0-36 15,17-34-15,19-54-1,17-17 1,0 0 0,-1 53-1,1 52 1,-35 54-1,-18 17 1,0 0 0,0 0-1,-35-52 1,35-19-16</inkml:trace>
  <inkml:trace contextRef="#ctx0" brushRef="#br0" timeOffset="150797.946">17815 15117 0,'0'-18'16,"-17"18"15,-1 0-31,-17 18 16,-36 34-1,18 19 1,53 17 0,0-70-16,53 52 15,71 1 1,-19-89 15,-52-17-15,-17-53-1,-36-18 1,-53 0 0,-18 53-1,18 53 1,53 36-1,18-19-15</inkml:trace>
  <inkml:trace contextRef="#ctx0" brushRef="#br0" timeOffset="151097.597">18239 15117 0,'17'0'15,"-34"0"-15,34-36 0,-17 54 47,-17 0-31,17 34-1,-18-16-15,18 87 16,0 71 0,0 0-1,0-35 1,0-53-1,0-71 1,-18-53 0,18-70-1,18-88 1</inkml:trace>
  <inkml:trace contextRef="#ctx0" brushRef="#br0" timeOffset="151313.617">18274 15081 0,'18'-35'0,"52"-18"16,-158 177-16,229-248 31,-282 212-31,353-141 16,-195 124 0,-17-53-16,0 52 15,-53 18 1,-17 0-1,17-52 1,35-36-16</inkml:trace>
  <inkml:trace contextRef="#ctx0" brushRef="#br0" timeOffset="151645.779">18697 15187 0,'18'0'15,"-1"-18"1,1 1 0,0 17-16,17-53 15,-35 18 1,-18 17-1,-35 18 1,1 35 0,34 36-1,18-1 1,53 19 0,17-54-1,-52-18-15</inkml:trace>
  <inkml:trace contextRef="#ctx0" brushRef="#br0" timeOffset="151962.273">18979 15399 0,'0'0'0,"0"-36"31,0 19-15,0-36-1,36-18 1,34 1 0,1-1-1,-1 71 1,-17 18 0,-17 70-1,-36 0 1,0-70-16,0 70 15,0-53 1,0 18 15,35-53-31</inkml:trace>
  <inkml:trace contextRef="#ctx0" brushRef="#br0" timeOffset="152279.02">19597 15134 0,'0'-17'0,"0"34"0,17-52 16,-17-18 0,0 35-1,0 36 17,0 0-17,-17-1-15,-18 54 16,35-1-1,0 19 1,17-37 0,-17-34-1,-17 35 1,-36-18 0,-36-17-1,36-18 1,-17-18-16</inkml:trace>
  <inkml:trace contextRef="#ctx0" brushRef="#br0" timeOffset="152528.53">21608 15258 0,'0'0'0,"-106"-53"16,18 35-1</inkml:trace>
  <inkml:trace contextRef="#ctx0" brushRef="#br0" timeOffset="153226.937">20673 15099 0,'0'-18'32,"17"18"-1,1 18-31,35 17 31,0 36-15,0 17-1,-18-35 1,-17-36 0,17-34-1,0-36 1,18-35 0,-35 0-1,-1-1 1,1 72-16,-18-36 15,0 70 17,35 1-17,-17-18 1</inkml:trace>
  <inkml:trace contextRef="#ctx0" brushRef="#br0" timeOffset="153526.401">21449 15081 0,'0'18'62,"0"0"-62,18-1 16,-18 1-16,0-1 0,0 19 16,-18 34-1,0-17 17,18-70-1,0-1-16</inkml:trace>
  <inkml:trace contextRef="#ctx0" brushRef="#br0" timeOffset="153709.831">21519 14799 0,'0'0'0,"-17"-18"0,-1-35 15,18 36 1,0-1-1,18 18 17,-1 18-17</inkml:trace>
  <inkml:trace contextRef="#ctx0" brushRef="#br0" timeOffset="154227.109">22119 15028 0,'0'0'0,"18"-17"16,-18-19-1,-18 36 1,-17-17 0,-106 17-1,35 53 1,18 17 15,88 18-15,35-17-1,71-18 1,17-35 0,-17-54-1,-53-34 1,-35-18 0,-18 35-1,-18 35 1,-17 71-1,35 17 1,106 36 0,-1-70-1,-52-19 1</inkml:trace>
  <inkml:trace contextRef="#ctx0" brushRef="#br0" timeOffset="155557.434">7514 16281 0,'-17'-36'31,"17"54"0,17 0-15,-17-1-16,0 36 15,0-17-15,0 34 16,0 36 0,-17 17-1,17-17 16,0-53-15,-18-18 0,18-52-1,35-89 1,0 0 0,18 36-1,0 34 1,35 54-1,1 52 1,-36 36 0,-53-53-1,-18 35 1,-53-52 0,-52-1-1,52-70 1,36-18-1,53 0 1</inkml:trace>
  <inkml:trace contextRef="#ctx0" brushRef="#br0" timeOffset="155922.502">8255 16739 0,'0'-17'16,"18"-1"-1,17 36 1,-17-18-16,34 35 16,1 71-1,-35-71 1,-18 36-1,-35-54 17,-18-17-17,18-70 1,35-54 0,35 1-1,18 52 1,0 54-1,-18 17 1</inkml:trace>
  <inkml:trace contextRef="#ctx0" brushRef="#br0" timeOffset="156306.828">8784 16598 0,'0'0'0,"-17"0"31,17 18-15,-18 17-1,18 53 1,0 0-1,0-17 1,53-53 0,0-36-1,-18-88 1,-35 0 0,-35 18-1,35 71-15,-53-36 16,-18 53-1,36 17 1</inkml:trace>
  <inkml:trace contextRef="#ctx0" brushRef="#br0" timeOffset="156888.55">9172 16669 0,'0'0'16,"-35"0"-1,35 70 1,0 1-1,0-1 1,18-52 0,-1 35-1,36-18 1,0-35 0,0-70-1,-18-54 1,-17 54-1,-18 52 1,0 71 0,0 17-1,70 19 1,1-36 0,0-53-1,-19 0 1,1-89-1,-53-34 17,-17 35-17,-36 52 1,0 19 0,-18 17-1,71 17-15</inkml:trace>
  <inkml:trace contextRef="#ctx0" brushRef="#br0" timeOffset="157270.769">10054 16598 0,'0'-17'0,"0"34"0,0-52 0,0 17 15,-35 18 1,0 0 0,-1 0 15,19 18-31,17 17 16,17 53-1,36 18 1,-17-53-1,-19 18 1,-17-18 0,-35-36-1,-18 1 1,-35-18 0,35 0-1,53-18-15</inkml:trace>
  <inkml:trace contextRef="#ctx0" brushRef="#br0" timeOffset="157669.339">10477 16722 0,'0'0'0,"-17"0"16,-1 0 0,18-18-1,0-17 1,18-36 0,-18 18-1,0 36-15,-18-1 16,1 18-1,-19 35 1,1 53 0,35 36 15,35-54-15,18 19-1,18-54 1,-1-35-1,-17-18-15</inkml:trace>
  <inkml:trace contextRef="#ctx0" brushRef="#br0" timeOffset="157954.297">10760 16633 0,'17'0'31,"1"53"-15,-18 18-1,18 17 1,-71-300-16,106 442 0,-53-195 16,0-17 15,0-36-15,17-35-1,-17-53 1,36-17-1,-19 52 1,-17 18 0</inkml:trace>
  <inkml:trace contextRef="#ctx0" brushRef="#br0" timeOffset="158319.333">11148 16510 0,'17'-18'0,"-34"36"0,52-36 16,0 1-16,1 17 15,-54 0 32,-17 17-31,17-17-16,-17 53 15,35 0 1,0 0 0,35 18-1,0-18 1,1 17 0,-36-52-1,-18-1 1,-70 19-1,0-19 1,17-17 0</inkml:trace>
  <inkml:trace contextRef="#ctx0" brushRef="#br0" timeOffset="159367.718">12982 16757 0,'0'-18'15,"0"1"1,-35-1 0,-71-17-1,-17-36 1,-1 1 0,18-19-1,36 1 1,34 0-1,54 35 1,17 53 0,-17 0-16,35 0 15,-35 35 1,-36 18 0,-35 18 15,35-1-16,-17 54 1,70-18 0,1-36-1,17-34 1,35-19 0,0-52-1,35-89 1,-70 19-1,-17 52 1,-19-18 0,-17 54-1,18 17 1,17 17 0</inkml:trace>
  <inkml:trace contextRef="#ctx0" brushRef="#br0" timeOffset="163211.226">14076 16457 0,'-18'-18'16,"18"1"0,0-1 15,-17 36 0,17-1-15,-36 36-1,36 18 1,0 17 0,0-35-1,53-35 1,0-54-1,-18 19-15,36-54 16,-18 1 15,-18 34-15,-35 19 0,0 34-1,0 36 1,18 18-1,35-18 1,17-18 0,-17-35-1,35-53 1,-17-17 0,-36-54-1,-70 54 1,-18 34-1,0 36 1,18 18 0</inkml:trace>
  <inkml:trace contextRef="#ctx0" brushRef="#br0" timeOffset="163560.82">15046 16457 0,'0'0'0,"0"-18"16,0 1-1,-18 17 1,-17 17 0,0 36-1,35 18 1,35 17-1,36-53 1,-18-17 0,-18-71-1,-35-35 17,-18 0-17,1 35 1,-36 18-1,17 35 1</inkml:trace>
  <inkml:trace contextRef="#ctx0" brushRef="#br0" timeOffset="163877.483">15328 16492 0,'0'0'0,"18"0"16,-18 36 0,0 17-1,0-1 1,0-34 0,0 17-1,0-17 1,0-36-1,0-52 1,17-1 0,1-35-1,17 36 1,-17 17 0,0 35-16</inkml:trace>
  <inkml:trace contextRef="#ctx0" brushRef="#br0" timeOffset="164228.264">15857 16175 0,'0'0'0,"0"-18"0,0 1 16,-17-19 0,17 72 15,17 52-15,1 18-1,0-36 1,-18 36-1,0-71-15,0 53 16,0-35 0,17-35-1,1-36 1</inkml:trace>
  <inkml:trace contextRef="#ctx0" brushRef="#br0" timeOffset="164559.494">16228 16387 0,'17'-36'16,"-17"19"0,-17 70-16,34-124 15,-34 71 1,-19 0 0,-34 0-1,-18 18 1,35 17-1,35 18 1,18-36-16,18 19 16,17 34-1,36-17 1,-1-18 0,18-17 15,-52-18-16,-36-18 1</inkml:trace>
  <inkml:trace contextRef="#ctx0" brushRef="#br0" timeOffset="165524.207">17092 16492 0,'0'0'0,"-18"-17"0,18-19 16,0 54 46,18 0-62,-18-1 16,35 54-1,1 17 1,-19-17 0,1-54-1,17-17 1,0-35-1,18-53 1,-35 53-16,17-71 16,-17 35-1,-18 36 1,18 35 0,17 0 15,18 18-31</inkml:trace>
  <inkml:trace contextRef="#ctx0" brushRef="#br0" timeOffset="165724.47">17780 16475 0,'0'0'16,"18"0"-16,-18-18 15,0 36 1,0 17-1,-18 0 1,0 18 0,1 0-1,-1-53 1</inkml:trace>
  <inkml:trace contextRef="#ctx0" brushRef="#br0" timeOffset="165889.252">17798 16228 0,'0'-36'16,"0"72"-16,0-142 15,0 71 1,17 35 0,19 35-1,-1 0-15</inkml:trace>
  <inkml:trace contextRef="#ctx0" brushRef="#br0" timeOffset="166322.574">18256 16404 0,'0'0'0,"0"-17"0,0-1 16,-17 0-1,-1 18 1,-53 18 0,-17 17-1,53 0 1,0 18 0,70 18-1,53-53 1,-17-36-1,-36-17 1,18-36 0,-53 18-1,0 71 17,-18 52-17,18 1 1,36-18-1,16-18 17,-34-35-32</inkml:trace>
  <inkml:trace contextRef="#ctx0" brushRef="#br0" timeOffset="167188.284">19367 16439 0,'0'0'16,"0"-17"-16,-17-1 15,17 53 32,0 1-31,0-19-16,0 36 16,0-17-1,0-19 1,-35-17-1,35-17 1,0-36-16</inkml:trace>
  <inkml:trace contextRef="#ctx0" brushRef="#br0" timeOffset="167322.541">19367 16263 0,'0'-35'15,"0"17"-15,0 71 0,0-159 16,0 89-1,18 17 17,0 0-17</inkml:trace>
  <inkml:trace contextRef="#ctx0" brushRef="#br0" timeOffset="167703.672">19703 16581 0,'0'0'0,"17"17"16,-17 1-1,0-36 1,0-35 0,0 36-16,0-36 15,-17-35 1,34 17-1,36 36 1,53 52 0,0 19 15,-18 34-15,-53 18-1,-52-17 1,-19-18-1,19-36 1,-1-17 0</inkml:trace>
  <inkml:trace contextRef="#ctx0" brushRef="#br0" timeOffset="167987.081">20391 16157 0,'0'-35'15,"-36"123"-15,72-194 0,-36 159 0,0-123 16,0 87 15,17 19-31,1 34 32,-1 36-17,-17 0 1,0-71-16,0 36 15,18-1 1,17 1 0,36-54-1,17-52 1,18-35 0</inkml:trace>
  <inkml:trace contextRef="#ctx0" brushRef="#br0" timeOffset="168152.892">20585 16316 0,'-36'0'0,"177"18"0,-246-36 15,34 0-15,18 18 16,35 0 0,142-17-1,-18-1 1,35 0-16</inkml:trace>
  <inkml:trace contextRef="#ctx0" brushRef="#br0" timeOffset="168486.513">20955 16351 0,'0'0'0,"18"18"15,17-18 1,0-35 0,-17 17-16,-18-35 31,-18 0-15,-17 53-1,0 18 1,-1 17-1,36 36 1,53 34 0,-17-34-1,-1-36 1,-18-35-16</inkml:trace>
  <inkml:trace contextRef="#ctx0" brushRef="#br0" timeOffset="168768.527">21290 16316 0,'18'0'0,"-1"0"15,-52 35 1,35-70-16,35 70 16,-17 18-1,0 18 1,-18-36-1,0-17 1,-18-18 0,0-53-1,18-18 1,36-52 0,-1 52-1,-17 53 1</inkml:trace>
  <inkml:trace contextRef="#ctx0" brushRef="#br0" timeOffset="169135.143">21555 16404 0,'0'18'15,"0"-36"-15,0 53 0,-18 1 16,18-19-1,-18-17 17,1-35-17,17 17-15,0-70 16,17 35 0,19-35-1,34 70 1,36 36-1,-71 17-15,18 1 16,-17 52 0,-36 0-1,-36-17 1,1-36 15</inkml:trace>
  <inkml:trace contextRef="#ctx0" brushRef="#br0" timeOffset="169518.805">22102 16369 0,'17'-18'16,"1"1"0,35-19-1,-18 1 1,-35 0 0,-35 35 15,-36 53-16,18 0 1,18 17 0,35 1-1,35-36 1,1-17-16,52 17 16,35-35-1,-88 0-15</inkml:trace>
  <inkml:trace contextRef="#ctx0" brushRef="#br0" timeOffset="169900.144">22613 16016 0,'0'0'0,"0"-18"0,0 1 15,0-18 1,0 52 15,0 36-15,0 18 0,0 34-1,0-34 1,0-36-16,0 89 15,0-36 1,0-35 0,0-35-1,35-1 1,54-70 15,-19-35-15,-52 70-16</inkml:trace>
  <inkml:trace contextRef="#ctx0" brushRef="#br0" timeOffset="170035.092">22719 16245 0,'-18'0'32,"36"0"-32,-36-17 0,36-1 15,70 0 1,-17-34-1</inkml:trace>
  <inkml:trace contextRef="#ctx0" brushRef="#br0" timeOffset="-203750.266">847 6174 0,'0'0'0,"-18"0"63,18 17-48,18-17 110,-1 0-125,19 0 0,-1-17 16,0-1-16,18 18 16,53 0-1,-53-18 1,53 1 0,35-19-1,17 1 1,37 35 15,-90 0-15,19 0-1,17 0 1,18 0 0,-36 0-1,1 0 1,-36 0-1,0 0 1,-17 18 0,34-18-1,19 0 1,17 17 0,-18 1-1,54 17 1,-71-17-1,52 0 17,-16-1-17,-19 1 1,18 0 0,-17-1-1,-19-17 1,-16 18-1,-1-18 1,-35 0 0,70 0-1,54 0 1,-1 17 0,-35 1-1,-53-18 1,0 0-1,1 0 1,87 0 15,-52 0-15,-19 18 0,1-1-1,0-17 1,53 0-1,17 0 1,-17 18 0,-36-18-1,-34 18 1,-36-18 0,-1 0-1,54-18 1,-18 18-1,18 0 1,-18 0 15,18 0-15,-17 0 0,16 18-1,1-18 1,18 0-1,34 0 1,19 17 0,-1 1-1,-52-18 1,-1 0 0,1 0-1,-1 0 1,1-18-1,17 1 1,17 17 15,19 0-15,-54 0 0,18 0-1,0-18 1,1 18-1,-37 0 1,19 0 0,-36 0-1,18-18 1,-36 18 0,-17-17-1,-35 17 1,17-18-1,1 0 1,-19 18 15,1 0-15,0-17 15,34 17-15,-16 0-16,17 0 15,-36-18 1,1 18 0,0 0 15,-18-17 78,-18-1-93,-17-17 0,-18-18-16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5:27:5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1005 0,'0'18'15,"0"0"63,-18-18-78,18 17 32,0 1-32,0 0 15,0 87 1,-17 37 0,-19-19-1,19-17 1,-1-18-1,18-53 1,0-52 0,-18-1-1,18-70 1,0-36 0,18 36-1</inkml:trace>
  <inkml:trace contextRef="#ctx0" brushRef="#br0" timeOffset="315.394">776 1005 0,'0'0'0,"-88"-17"15,70-1 1,71-17-1,71 17 1,52-17 0,-17 17-1,-53 18 1,-89-17-16,19 17 16,-36 17 30,-18 1-14</inkml:trace>
  <inkml:trace contextRef="#ctx0" brushRef="#br0" timeOffset="750.962">1358 1358 0,'0'0'15,"-35"18"-15,17-1 16,36-34 46,0 17-62,-18-18 16,17-35 0,1 36-16,-18-19 15,0 19 1,-53 52 15,0 18-15,35-35-16,-17 52 15,35 1 1,18-1 0,52-35-1,18-17 1,-17-18 0,52-70-1</inkml:trace>
  <inkml:trace contextRef="#ctx0" brushRef="#br0" timeOffset="1115.991">1799 1323 0,'0'0'0,"18"-35"16,-18 17 0,0 0-1,-18 18 1,1 0-1,-19 36 1,19 17 0,17 35-1,0-18 1,0-17 0,17-18-1,-17-17 1,0 0 15,-123-18 0,87 0-15,-34 0 0,52-36-1</inkml:trace>
  <inkml:trace contextRef="#ctx0" brushRef="#br0" timeOffset="1501.239">2222 935 0,'0'0'0,"0"-18"0,0 1 15,0 34 32,0 1-31,0 35 0,0-18-16,0 18 15,-35 106 1,0-53-1,0-1 1,17-16 0,18-19-1,35-52 1,36-18 0,17-71-1</inkml:trace>
  <inkml:trace contextRef="#ctx0" brushRef="#br0" timeOffset="1664.817">2170 1199 0,'0'0'0,"-36"0"16,1 0 0,88-17 15,0 17-31,17-35 15,19 17-15</inkml:trace>
  <inkml:trace contextRef="#ctx0" brushRef="#br0" timeOffset="2196.972">3104 1305 0,'0'0'16,"-17"18"-16,-1 0 15,-17 34 1,0 19 0,-1 0-1,36-1 1,0-35-1,0-17 1,0-36 0,0-87-1,18-107 1,35-17 0,53 17-1,-71 141 1,-17 54-1,35 52 1,-1 71 15,-16 17-15,-36 36 0,0-106-16,0 106 15,0-89 1,0 18-1,17-35 1,19-53 0,-19-35-16</inkml:trace>
  <inkml:trace contextRef="#ctx0" brushRef="#br0" timeOffset="2363.944">3193 1305 0,'-36'-17'0,"72"34"0,-107-34 0,18 17 16,36 0 0,87-18 15,54-17-15,-36 17-16</inkml:trace>
  <inkml:trace contextRef="#ctx0" brushRef="#br0" timeOffset="2811.889">3634 1182 0,'0'17'31,"-18"-17"-15,18 18-16,-18 0 0,18 52 15,0 1 1,0-1 0,36-34 15,34-19-15,18-34-1,-17-36 1,-1-53-1,-17 0 1,-35 36 0,-18 52-1,-18 53 1,-17 71 0,35-18-1,0 0 1,0-17-1,18-36 1,-1-52 0</inkml:trace>
  <inkml:trace contextRef="#ctx0" brushRef="#br0" timeOffset="3195.778">4410 829 0,'0'0'0,"0"-18"0,-18 18 16,18 18 31,0 0-47,-18 35 15,18-18-15,0 53 16,0 36 15,-35 17-15,18-36 0,17 1-1,0-35 1,17-36-1,36-53 1,18-52 0,-36-1-16</inkml:trace>
  <inkml:trace contextRef="#ctx0" brushRef="#br0" timeOffset="3362.45">4357 1199 0,'0'0'0,"-53"-17"15,88-1 17,18 1-17,18-19 17,-54 36-32,1-17 0</inkml:trace>
  <inkml:trace contextRef="#ctx0" brushRef="#br0" timeOffset="3761.292">4745 1111 0,'0'0'0,"-53"-17"15,0 17 1,18 0-1,-18 35 1,35 18 0,18 17-1,18 19 17,52-19-17,19-17 1,-19-53-1,18-71 1,-70-17 0,-36-35-1,-17 52 1,-36 54 0,19 17-1,34 17 1</inkml:trace>
  <inkml:trace contextRef="#ctx0" brushRef="#br0" timeOffset="4411.061">5009 1252 0,'0'0'0,"0"89"31,0-72-15,-17 1-16,17 35 15,-18-18 1,18-17-1,0-36 1,0-35 0,0-53-1,35 0 1,1 36 0,17 52 15,35 71-16,-18 35 1,-34-17 0,-19-1-1,-17-87 17,18-36-17,17-35 1,18 0-1,-35 70-15,35 0 16,35 54 0,-53 34-1,-35 18 1,0 0 15,-35-35-15,0-17-1,-1-36 1</inkml:trace>
  <inkml:trace contextRef="#ctx0" brushRef="#br0" timeOffset="4975.259">5997 1217 0,'0'0'0,"0"-18"0,0 1 16,0-1-1,0 1 16,0-1-15,-35 18 0,-18 0-1,0 18 1,18 17-16,0 35 16,35 1-1,35-1 1,35-34-1,-17-54 1,35-52 0,-52-19-1,-36 54 1,-36 53 15,36 35 0,-17 17-15,17-52-16,17 52 16,1-17-1,17-35 1,1-53 0</inkml:trace>
  <inkml:trace contextRef="#ctx0" brushRef="#br0" timeOffset="5408.656">6403 758 0,'0'0'15,"18"-17"-15,-18-1 16,0 36 31,0-1-32,0 19 1,0 17 0,0 35-1,-18 18 1,-17 0-1,17-1 1,18 1 0,0-88-16,0 35 15,18 0 1,35-53 0,17-18-1,1-35 16,-36-17-31</inkml:trace>
  <inkml:trace contextRef="#ctx0" brushRef="#br0" timeOffset="5625.979">6279 1023 0,'0'0'0,"-17"0"16,34-18 0,72 18-1,-1 0 1,0-17 0,0-1-1</inkml:trace>
  <inkml:trace contextRef="#ctx0" brushRef="#br0" timeOffset="5791.348">6809 970 0,'0'0'16,"17"18"-1,-17 17 1,0 0 0,18 18-1,-18 0 1,0-18-1</inkml:trace>
  <inkml:trace contextRef="#ctx0" brushRef="#br0" timeOffset="5983.617">6897 847 0,'0'0'0,"0"-18"16,0-17 0,0 17-1,-18 18 17</inkml:trace>
  <inkml:trace contextRef="#ctx0" brushRef="#br0" timeOffset="6406.631">7285 1094 0,'0'0'0,"-35"-18"15,17 0 1,-35 18 0,0 0-1,18 53 1,35 18 0,17 35-1,36-36 1,0-17-1,0-71 1,-18-52 0,-17-36-1,-18-17 1,-18 17 0,18 123 15,0 1-16</inkml:trace>
  <inkml:trace contextRef="#ctx0" brushRef="#br0" timeOffset="6707.42">7479 1411 0,'0'0'0,"18"18"15,-18-36 1,0 0-1,0-70 1,-18 53-16,18-18 16,35-88-1,36 70 1,52 71 0,1 36-1,-19 52 1,-87 18-1,-53 17 17,-36-52-17,18-54 1</inkml:trace>
  <inkml:trace contextRef="#ctx0" brushRef="#br0" timeOffset="7139.185">8361 1252 0,'0'0'0,"0"-17"31,-18-1-31,1 18 31,-1 0-15,36 0 0,52 18-1,-17-18-15,123 35 16,18-17-1,-17-18 1,-89 0 0,-53 0-1,-17 0 1,0 0 0,-1 0-1</inkml:trace>
  <inkml:trace contextRef="#ctx0" brushRef="#br0" timeOffset="13811.066">10425 864 0,'0'0'0,"0"-17"31,0-1-15,0 36 15,0 17-16,0-17-15,0 52 16,-18 36 0,-17 35-1,-1-17 1,1-19 0,17-52-1,1-35 1,17-53-1,0-71 1,0 71 0</inkml:trace>
  <inkml:trace contextRef="#ctx0" brushRef="#br0" timeOffset="14044.256">10019 829 0,'0'0'16,"0"-18"-16,18 1 16,34-36-1,37 18 1,-72 17-16,71 0 16,-17 18-1,-18 0 1,-18 0-1,-17 18 1</inkml:trace>
  <inkml:trace contextRef="#ctx0" brushRef="#br0" timeOffset="14459.707">10636 1182 0,'18'35'15,"-18"-17"1,18-18 0,-1 0-1,1-18 1,35-35-1,-36 18-15,1-18 16,0 0 0,-36 53-1,-53 35 1,-17 18 15,53 18-15,35 35-1,53-36 1,53-17 0,0-35-1,17-36 1</inkml:trace>
  <inkml:trace contextRef="#ctx0" brushRef="#br0" timeOffset="14776.789">11377 1129 0,'0'0'0,"18"-53"15,-18 35 1,-18 1 0,0 17 15,18 17-15,-17 36-1,-1 18 1,18-1-1,0 1 1,0-36 0,-35 18-1,-53-18 1,-18-35 0,-18 0-1,54-35 1,70-18-1</inkml:trace>
  <inkml:trace contextRef="#ctx0" brushRef="#br0" timeOffset="15142.718">11659 706 0,'0'0'0,"18"-18"31,0 0-15,-18 54 15,17-1-15,-17 53 0,-17 0-1,-1-53-15,0 71 16,-35 18-1,36-1 1,17-35 0,0-17-1,35-53 1,88-54 15,1-52-15,-89 53-16</inkml:trace>
  <inkml:trace contextRef="#ctx0" brushRef="#br0" timeOffset="15309.042">11677 1111 0,'0'0'0,"-53"0"16,35-17-1,159-19 32,-105 36-47,70-17 16</inkml:trace>
  <inkml:trace contextRef="#ctx0" brushRef="#br0" timeOffset="15475.797">12030 1023 0,'17'0'31,"-17"35"-16,0-17-15,0 17 16,0 53 0,0-17-1,-35-36 1,17-35 0</inkml:trace>
  <inkml:trace contextRef="#ctx0" brushRef="#br0" timeOffset="15626.602">12100 847 0,'18'-36'0,"-36"72"0,36-177 16,-18 88-1,0 35 1,-18 18 0,18 18-1,0-1-15</inkml:trace>
  <inkml:trace contextRef="#ctx0" brushRef="#br0" timeOffset="16008.786">12330 1270 0,'0'0'0,"0"18"15,0 17 1,-18-17-1,-17-36 1,17-17 0,0-71-1,18 53 1,18-71 0,53 89-1,34 53 16,1 52-15,-18 36 0,-70-18-1,-36-17 1,1-36 0,-1-35-1</inkml:trace>
  <inkml:trace contextRef="#ctx0" brushRef="#br0" timeOffset="16557.052">13123 1005 0,'0'-17'0,"0"34"0,-35-70 16,-18 36 0,0 17-1,-35 35 1,53-17-1,-36 70 1,54 0 0,52-17-1,53-54 1,0-34 0,0-54-1,-17-52 1,-53 70-1,-36 17 1,-35 72 0,0 34-1,35 71 1,71 159 0,-17-53-1,-19-35 16,-34-71-15,-36-53 0,0-70-1,0-18 1,35-71 0,54-123-1,16 18 1,37 35-1,-1 35 1,35 35 0</inkml:trace>
  <inkml:trace contextRef="#ctx0" brushRef="#br0" timeOffset="17421.963">14728 1094 0,'0'0'15,"-35"-36"-15,-18 1 16,-35 17 15,0 36-31,-36 53 31,71 17-15,71-18 0,53-17-1,35-35 1,-1-36-1,-52-70 1,-35 18 0,0 17-1,-36 88 17,18 18-17,18 35 1,52 0-1,1-35 1</inkml:trace>
  <inkml:trace contextRef="#ctx0" brushRef="#br0" timeOffset="17737.847">15028 1376 0,'0'0'0,"0"-35"15,-17-36 1,-19-17 0,19 0-1,34 17 1,1 71-16,70-18 16,0 54-1,18 17 1,-53 17-1,-35 18 17,-18-17-17,0-18 1,0-36 0</inkml:trace>
  <inkml:trace contextRef="#ctx0" brushRef="#br0" timeOffset="18320.491">15716 1041 0,'0'-18'0,"0"36"0,-17-54 15,-19 36 1,1 36 0,17 34-1,18 1 1,53-1-1,-35-52-15,35 17 16,35-35 15,-17-53-15,17-35 0,-35 0-1,-36 17 1,-17 36-1,-17 53 1,-36 35 0,0 53-1,53 70 1,35 18 0,0 18-1,-35-1 1,-52-87-1,-37-54 1,1-52 15,18-18-15,17-71 0,35-17-1,36-71 1,70-17-1,18 35 1,17 0 0,-70 88-1</inkml:trace>
  <inkml:trace contextRef="#ctx0" brushRef="#br0" timeOffset="19052.351">17074 1041 0,'0'-18'32,"0"0"-17,-35 18 1,-71 18-1,0 17 1,18 54 0,53-19-1,35 1 1,18-54-16,35 19 16,88-1-1,-35-88 1,-54-53-1,-52 18 1,0 53 0,-35 17-1,18 89 17,34 17-17,36 0 1,35-18-1,18-17 1,0-70 0</inkml:trace>
  <inkml:trace contextRef="#ctx0" brushRef="#br0" timeOffset="19352.989">17621 1111 0,'0'-53'15,"0"106"-15,0-123 0,0 34 16,-17 36-1,-19 18 1,19 70 0,17 71-1,-18 17 17,-17 1-17,17-36 1,18-35-1,0-53 1,0-106 15,0-35-15,18 52-16,-18-17 0</inkml:trace>
  <inkml:trace contextRef="#ctx0" brushRef="#br0" timeOffset="19568.632">17639 1111 0,'0'-70'0,"0"140"0,35-211 16,0 106 0,36 35-1,0 53 1,-19 53 0,-52-1 15,-52-16-16,-37-19 1,1-52 0,53-18-16</inkml:trace>
  <inkml:trace contextRef="#ctx0" brushRef="#br0" timeOffset="19884.944">18062 1041 0,'0'0'0,"0"-36"16,0 54 15,0 17-15,0 36-16,0 70 16,0 35 15,0-17-16,0 0 1,0-89 0,-17-34-1,17-54 1,0-35 0,0-70-1,0 70-15</inkml:trace>
  <inkml:trace contextRef="#ctx0" brushRef="#br0" timeOffset="20084.498">18150 970 0,'0'-18'0,"0"36"0,53-53 15,0 52 1,0 36 15,-18 36-15,-17 16-1,-53-16 1,-36-19 0,18-35-1,0-35-15</inkml:trace>
  <inkml:trace contextRef="#ctx0" brushRef="#br0" timeOffset="20568.236">18680 529 0,'0'0'16,"0"-17"-16,0-1 15,-18 18 17,18 18-17,-35 52 1,17-35-16,-17 36 15,17 88 1,18-18 0,0 0-1,0-18 1,35-17 15,18-53-15,35-35-1,1-54 1,-1-52 0,-53 53-16</inkml:trace>
  <inkml:trace contextRef="#ctx0" brushRef="#br0" timeOffset="20733.454">19032 1058 0,'0'-17'16,"0"34"-16,-17-34 31,-1 52-16,0 36 1,-17-1 0,18 1-1,-1-36 1,0-35 0</inkml:trace>
  <inkml:trace contextRef="#ctx0" brushRef="#br0" timeOffset="20883.713">19050 864 0,'0'0'0,"0"-35"0,0-18 15,-18-17 1,18 52 0,-17 18-1,17 18-15</inkml:trace>
  <inkml:trace contextRef="#ctx0" brushRef="#br0" timeOffset="21167.437">19526 988 0,'0'0'0,"0"-18"15,0 0 16,-35 18-15,-18 0 0,-35 53-1,35 18 1,0 0 0,71 52-1,35-70 1,52-18-1,1-52 1</inkml:trace>
  <inkml:trace contextRef="#ctx0" brushRef="#br0" timeOffset="21582.902">19985 988 0,'0'0'16,"-18"-36"-1,-17 1 1,0 35 0,-18 18-1,0 35 1,-18 35 0,71 0-1,18-17 1,35-36-1,17-53 1,-17-70 0,-35 0-1,-18 17 1,0 54 0,0 34-1,-18 54 16,18 0-15,18 17 0,0-53-1,-1-35-15</inkml:trace>
  <inkml:trace contextRef="#ctx0" brushRef="#br0" timeOffset="21932.145">20355 582 0,'0'0'0,"0"-18"0,-17 1 16,-1 17 0,0 17-1,1 36 1,-1 53-1,0-71 1,1 71 0,-18 18-1,17-1 1,18-17 0,0-18-1,53-52 1,35-19-1,0-70 1,-17 18-16</inkml:trace>
  <inkml:trace contextRef="#ctx0" brushRef="#br0" timeOffset="22098.658">20302 1005 0,'0'0'0,"-35"-17"0,-18-1 31,36 0-15,105 18-1,18-35 1,-1 18-16</inkml:trace>
  <inkml:trace contextRef="#ctx0" brushRef="#br0" timeOffset="22281.775">20673 882 0,'0'0'15,"0"18"17,0-1-32,0 36 15,-18 18 1,18-1 0,-18-34-1,18-19 1</inkml:trace>
  <inkml:trace contextRef="#ctx0" brushRef="#br0" timeOffset="22431.466">20761 811 0,'0'0'0,"0"-35"0,0 0 15,0-36 1,0 36-1,-18 35 1</inkml:trace>
  <inkml:trace contextRef="#ctx0" brushRef="#br0" timeOffset="22797.766">21184 864 0,'0'-17'16,"-17"17"15,-1 0-15,0 0-16,-17 53 15,-18 17 1,18 18-1,35-17 1,0-18 0,35-53-1,-17 0-15,35-35 16,-18-54 0,-17 1-1,-18 0 1,0 53-1,-18 17 1</inkml:trace>
  <inkml:trace contextRef="#ctx0" brushRef="#br0" timeOffset="23197.07">21449 1147 0,'0'35'16,"0"-18"-16,-18-17 47,18-35-32,0 18-15,0-36 16,0-36-1,36 1 1,16 18 15,54 70-15,35 70 0,-70 36-1,-71 0 1,-53 0-1,0-36 1,18-34 0,17-19-16</inkml:trace>
  <inkml:trace contextRef="#ctx0" brushRef="#br0" timeOffset="24478.22">6526 2646 0,'0'0'16,"0"-18"-16,0 1 16,-17-1-1,-19 53 17,19 36-17,17 35 1,0-71-16,17 53 15,36-35 1,18-35 0,17-71-1,-17-36 1,-18 1 0,-53 35-1,0 89 1,0 17-1,17 17 1,36-17 0,35 0-1,-17-53 17,-36-35-17,-17-36 1,-18-35-1,-53-17 1,18 35 0,-1 52-1,19 36 1</inkml:trace>
  <inkml:trace contextRef="#ctx0" brushRef="#br0" timeOffset="24694.872">7232 2663 0,'18'0'15,"-18"18"1,0 0 0,0 17-1,0 36 1,-18-1-1,18-52-15,0-1 16,0 1 0,0-36-16</inkml:trace>
  <inkml:trace contextRef="#ctx0" brushRef="#br0" timeOffset="24828.101">7232 2434 0,'0'-106'16,"0"212"-16,-18-247 15,18 123-15,-17 18 16</inkml:trace>
  <inkml:trace contextRef="#ctx0" brushRef="#br0" timeOffset="25443.108">7602 2258 0,'-17'0'0,"34"0"0,-34-36 16,17 54 31,0 0-47,0 17 15,0 0-15,0 36 16,0 105 0,-18-52-1,0-18 1,18-18 0,0-18 15,36-52-16,-1-36 1,36-35 0,-54 36-16</inkml:trace>
  <inkml:trace contextRef="#ctx0" brushRef="#br0" timeOffset="25609.928">7497 2558 0,'0'0'0,"-53"-36"32,70 36-32,54 0 15,52-35 1,-87 17 0</inkml:trace>
  <inkml:trace contextRef="#ctx0" brushRef="#br0" timeOffset="26026.983">7867 2205 0,'-18'-18'16,"36"36"-16,-53-36 0,35 1 15,-36 52 1,36 53 0,18 71-1,0 0 1,-1-18-1,-17-36 1,0-52 0,0-88 15,18-71-15,17 36-1,53-36 16,-52 88-31,87 1 16,-35 70 0,-17 52-1,-71-16 1,0-19 0,-18-17-1,-35-35 1</inkml:trace>
  <inkml:trace contextRef="#ctx0" brushRef="#br0" timeOffset="26359.555">8661 2558 0,'0'0'0,"-36"-18"0,1 18 31,-35 35-15,34 36 0,19 17-1,34 0 1,36-17 0,-35-54-16,52-17 15,-17-17 1,-35-71-1,-18-36 1,-18 1 0,-17 52-1,-18 36 1,35 35 0</inkml:trace>
  <inkml:trace contextRef="#ctx0" brushRef="#br0" timeOffset="26824.335">8767 2522 0,'0'18'15,"0"0"1,0-1-16,-18 54 16,18 35-1,18-36 1,34 1 0,19-54-1,-18-34 1,-35-1-1,17-70 1,-18-18 0,-17 0-1,0 71 1,-17 35 0,17 71-1,0 17 1,0 18-1,35-36 1,0-52 0,1-18-1</inkml:trace>
  <inkml:trace contextRef="#ctx0" brushRef="#br0" timeOffset="27206.959">9472 2134 0,'0'0'16,"-18"-17"0,1 17-1,-1 0 1,18 35-1,0 18 1,0-18-16,-17 18 16,-1 123-1,0-52 1,18 17 0,36-35-1,-19-18 1,18-35 15,36-35-15,17-54-1,-35-17-15</inkml:trace>
  <inkml:trace contextRef="#ctx0" brushRef="#br0" timeOffset="27373.371">9525 2522 0,'0'0'16,"-53"-17"-16,-17-1 16,70 0-1,88 1 1,35-36 0,-88 35-16</inkml:trace>
  <inkml:trace contextRef="#ctx0" brushRef="#br0" timeOffset="28272.914">10442 2769 0,'0'0'0,"18"53"16,-18-18 0,0-17-16,0 35 15,0 18 1,0-54 0,-18 1-1,1-36 1,-1-52 15,18-36-15,18-35-1,17 53 1,35 88 0,1 105-1,-18-16 1,-18-19-1,-35-35 1,0-88 15,0-35-15,0 53-16,0-53 16,35-18-1,36 124 1,17 52-1,0 36 1,-70-18 15,-18 0-15,-18-52 0,1-19-1,52-34 1</inkml:trace>
  <inkml:trace contextRef="#ctx0" brushRef="#br0" timeOffset="28721.54">11483 2593 0,'0'0'15,"0"-18"-15,-18 1 16,18-1-16,-17 0 31,-54 1-15,-17 34 0,-18 36-1,35 35 1,54 18-1,70 0 1,35-71 0,18-35-1,-36-53 1,-17-35 0,0 0-1,-53 35 1,0 88-1,-17 18 1,-1 36 15,18-37-15,0 1-16</inkml:trace>
  <inkml:trace contextRef="#ctx0" brushRef="#br0" timeOffset="29036.79">11730 2910 0,'0'-35'16,"0"-18"0,0-17-1,17-1 1,36-17-1,18 35 1,0 71 0,-36 35-1,0 52 17,-35-16-17,0-19 1,0-35-1</inkml:trace>
  <inkml:trace contextRef="#ctx0" brushRef="#br0" timeOffset="29486.749">12347 2575 0,'0'0'0,"-17"0"0,-1-17 31,0 34-31,1 36 32,-1 35-17,18-52-15,18 52 16,35-18-1,17-34 1,18-36 0,-17-36-1,-1-69 1,1-37 0,-53 72-1,-54 140 16,1 19-15,17-1 0,18-53-1,-17 36-15,17-54 32,17-17-32</inkml:trace>
  <inkml:trace contextRef="#ctx0" brushRef="#br0" timeOffset="29919.797">13176 2716 0,'0'0'0,"0"-17"0,-17-1 16,-1 0-1,-17 1 1,-36 17-1,-52 35 1,52 36 0,71-1-1,35 1 17,54-36-17,-1-17 1,0-71-1,-35-35 1,-53-1 0,0 72-1,-18 52 1,1 36 0,17 34-1,17-52 1,36-35-1,-35-18 1</inkml:trace>
  <inkml:trace contextRef="#ctx0" brushRef="#br0" timeOffset="30235.717">13688 2222 0,'0'0'0,"-18"-52"15,0-1 1,1 35 0,-1 36-1,-17 52 1,17 54 0,1 70-1,-1-18 1,0 0-1,18-52 1,0-36 0,0-53-1,0-52 1</inkml:trace>
  <inkml:trace contextRef="#ctx0" brushRef="#br0" timeOffset="30900.775">14552 2805 0,'-18'0'0,"18"17"15,-17-17 1,17 35 0,-18 18-1,18 18 1,-17-18 0,-1 0-1,-17-36 1,-18-34-1</inkml:trace>
  <inkml:trace contextRef="#ctx0" brushRef="#br0" timeOffset="31049.828">14517 2522 0,'0'0'0,"0"-70"0,0 17 31,0 35-16,35 54 1</inkml:trace>
  <inkml:trace contextRef="#ctx0" brushRef="#br0" timeOffset="31432.458">14958 2963 0,'0'0'0,"17"36"0,-17-19 16,0 1-1,0-71 32,-17-18-47,17-17 31,35 0-15,18 35 0,0 53-1,-18 18-15,0 17 16,54 88 0,-72-17-1,-17-35 1,-17-36-1</inkml:trace>
  <inkml:trace contextRef="#ctx0" brushRef="#br0" timeOffset="32048.931">15399 2805 0,'0'0'0,"0"-18"16,0 0 0,17 18-1,1 18 1,0 0-16,35 52 16,-18 18-1,0-17 1,0-18-1,1-53 1,-1 0 0,18-88-1,0-18 1,0-18 0,-18 36-1,-17 35 1,-1 36 15</inkml:trace>
  <inkml:trace contextRef="#ctx0" brushRef="#br0" timeOffset="32310.098">16175 2840 0,'0'-18'63,"0"1"-47,0-1 30,-18 18-46,1 0 32,-1-18-32</inkml:trace>
  <inkml:trace contextRef="#ctx0" brushRef="#br0" timeOffset="33597.065">15469 2381 0,'0'0'0,"0"-53"31,0 71 32,0 0-63,0-1 16,-17 71-1,-1 1 1,0 16-1,18-69-15,0 17 16,0 70 0,0-35-1,18-17 1,0-18 0,-1 0-1,19-18 1,-19-17-1,18-18 17,1-18-17,-19-17 1,1-18-16</inkml:trace>
  <inkml:trace contextRef="#ctx0" brushRef="#br0" timeOffset="33913.927">15399 2769 0,'-36'-17'16,"36"-1"0,0 0-1,36-17 1,52 0-1,-18 35-15</inkml:trace>
  <inkml:trace contextRef="#ctx0" brushRef="#br0" timeOffset="34478.609">15840 2875 0,'0'18'16,"17"-18"31,1-18-32,0 18-15,17-53 16,0 0 0,-17-17-1,-18 52-15,-35 0 16,-18 18-1,0 18 1,0 35 15,18 18-15,-1 52 0,36-35-1,0-35 1,18 0-1,52-18 1,36-35 0,0 0-1,35-70 1</inkml:trace>
  <inkml:trace contextRef="#ctx0" brushRef="#br0" timeOffset="34861.364">16228 2840 0,'-18'0'31,"36"0"0,-1 17-31,-17 1 16,0 0-16,18 52 16,-18 1-1,0-18 1,0-18 0,0-17-1,35-36 1,-17-52-1,35-19 1,0-34 0,-18 35 15,-35 35-15,0 35-16</inkml:trace>
  <inkml:trace contextRef="#ctx0" brushRef="#br0" timeOffset="35277.794">16704 2769 0,'0'0'0,"0"-17"16,0 70 31,35 17-47,1 18 31,-36-17-15,35-36-1,-18-17 1,1-18 0,0-18-16,-1-35 15,19-35 1,-1-18 0,0 36-1,-35 34 1,36 19-1</inkml:trace>
  <inkml:trace contextRef="#ctx0" brushRef="#br0" timeOffset="35594.336">17233 2822 0,'18'0'0,"-1"0"15,-17-17 1,36-19 0,-19 1-1,-17-18 1,0 0 0,-17 53-16,-36 0 15,0 53 1,18 18-1,35 17 1,35-18 0,18-17-1,0-17 1</inkml:trace>
  <inkml:trace contextRef="#ctx0" brushRef="#br0" timeOffset="35911.522">17639 2999 0,'-18'0'0,"1"0"15,-1 0 1,18-36 0,0-17-1,0-17 1,35-18-1,71-1 1,-35 72 0,-36 17-16,71 35 15,-36 53 1,-52 0 15,-18 1-15,-35-19-1,-18-34 1</inkml:trace>
  <inkml:trace contextRef="#ctx0" brushRef="#br0" timeOffset="36392.106">18239 2240 0,'0'0'0,"17"0"15,-17-18 1,0 36 31,0 0-47,0 35 16,0 53-1,-17 35 1,-1 0-1,0-18 1,18-17 0,0-88-16,0 52 15,36-34 1,17-36 0,17-36-1,-17 1 1</inkml:trace>
  <inkml:trace contextRef="#ctx0" brushRef="#br0" timeOffset="36559.89">18256 2681 0,'0'0'0,"-17"0"15,-1 0 1,36 0-1,70 0 1,-18-35 0</inkml:trace>
  <inkml:trace contextRef="#ctx0" brushRef="#br0" timeOffset="36742.269">18609 2628 0,'0'18'16,"0"-1"-1,0 36 1,0 18 0,-18-18-1,18 0 1,-17-36 0</inkml:trace>
  <inkml:trace contextRef="#ctx0" brushRef="#br0" timeOffset="36907.659">18680 2364 0,'0'0'0,"0"-89"16,-36 54 0</inkml:trace>
  <inkml:trace contextRef="#ctx0" brushRef="#br0" timeOffset="37308.526">19103 2540 0,'0'0'0,"-18"-18"16,1 18-1,-19 0 1,-17 53 0,1 18-1,34 35 1,18-18 15,53-35-15,0-18-1,17-53 1,18-35 0,-70 18-16,35-88 15,-35-18 1,-36 35-1,-35 53 1,18 53 0</inkml:trace>
  <inkml:trace contextRef="#ctx0" brushRef="#br0" timeOffset="37640.503">19456 2822 0,'0'0'0,"0"18"0,0-1 32,0-87-1,0 35-15,0 17-16,0-105 15,35 17 1,36 18-1,17 52 1,18 107 0,-36 52-1,-35 18 1,-35-17 0,-53-54-1,1-52 1</inkml:trace>
  <inkml:trace contextRef="#ctx0" brushRef="#br0" timeOffset="39004.737">16175 2805 0,'17'17'0,"1"-17"16,0 0 0,-1 18-1,1-1 1,17-17-1,-17 18 1,0 0 0,-18-1-1,17 1 1,1 17 0,0 1-1,-18-19 1,0 19-1,0-19 17,0 1-17,0-1 1,0 1 0,0 0 15,0-36 63,0 0-94,0 1 15,17-1-15,1-52 16,35-19-1,0-16 1,-36 69-16,1-34 31,0 34-15,-18 19 0,17-1 15</inkml:trace>
  <inkml:trace contextRef="#ctx0" brushRef="#br0" timeOffset="46842.549">1005 3916 0,'0'0'0,"0"-18"0,-17 18 0,-1-17 16,0-1-1,1 18 1,-1 0-1,18 18 17,0 17-17,0 71 1,0-71-16,-17 106 16,-1-35-1,0 0 1,1-36-1,-1-52 1,18-71 15,0-53-15</inkml:trace>
  <inkml:trace contextRef="#ctx0" brushRef="#br0" timeOffset="47108.687">300 3916 0,'0'0'0,"17"-35"31,72 17-15,105-17-1,-124 17-15,71 0 16,106-35-1,-158 53 1,-72 0 0,-70 18-1,0 17 1,36-17 0</inkml:trace>
  <inkml:trace contextRef="#ctx0" brushRef="#br0" timeOffset="47508.528">1376 4198 0,'-18'0'31,"1"0"-16,-1 0-15,-17 35 16,-1 18 0,1 18-1,35-18 1,53 0 0,18-36-1,-1-34 16,-35-36-15,-35-18 0,0 36-16,-35-53 15,0 35 1,0 35 0,70 18-1</inkml:trace>
  <inkml:trace contextRef="#ctx0" brushRef="#br0" timeOffset="47841.397">1764 4198 0,'0'18'47,"0"-1"-47,-18-17 0,18 53 15,0-17 1,0 16 0,88-16-1,-17-36 1,-18-18 0,-35-17-1,-54-36 1,-34-17-1,-36 53 1,0 35 0,35 17-1</inkml:trace>
  <inkml:trace contextRef="#ctx0" brushRef="#br0" timeOffset="48172.98">2258 3986 0,'0'0'0,"0"-17"16,0-19-16,0 19 16,0-18-1,-18 87 16,18 54-15,-18 0 0,-17 18-1,18-19 1,-1-16 0,0-19-1,18-35 1,0-52 15,18 17-31</inkml:trace>
  <inkml:trace contextRef="#ctx0" brushRef="#br0" timeOffset="48557.171">2893 4357 0,'0'0'16,"-18"17"-16,0-17 0,-17 0 15,18 0 16,17 18-15,52-18 0,37 0-1,87 0 1,0 0 0,-17 0-1,-106-18 1,-71 18-1,-34-35 1,16 18-16</inkml:trace>
  <inkml:trace contextRef="#ctx0" brushRef="#br0" timeOffset="49138.555">3316 4163 0,'0'0'0,"-18"0"0,1 0 16,34 0 31,1 17-47,53 1 15,-36-18 1,106 53 0,-17-18-1,-54 1 1,1-1 0,-54-18-1,-34 19 1,-54-1-1,-35 0 1,0 1 0,53-1-1,1-18 1,16 1 0,72-36-1,-19 18-15</inkml:trace>
  <inkml:trace contextRef="#ctx0" brushRef="#br0" timeOffset="49789.508">4674 4180 0,'0'0'0,"-17"0"0,17 18 0,-36-18 32,36-18 15,18 1-32,0-54 1,-18 54-16,0-19 15,-18 19 1,-35 34 0,0 19-1,18 16 1,35 1 0,0 36-1,88 16 1,-35-34-1,-18-36 17,-35-17-17,-53 0 1,0-18 0,-17 0-1,52-18 1,18 0-1,36 1-15</inkml:trace>
  <inkml:trace contextRef="#ctx0" brushRef="#br0" timeOffset="50136.631">5027 4304 0,'0'0'0,"0"-18"16,0 1-1,-18 17 1,-17 35 0,18-35-1,17 53 1,0 17 0,52-34-1,19-19 1,17-17-1,-53-35 1,-17-53 0,-71 0-1,-35 52 1,0 19 0,35 17-1</inkml:trace>
  <inkml:trace contextRef="#ctx0" brushRef="#br0" timeOffset="50554.133">5415 4075 0,'0'0'0,"18"-18"31,-1 0-15,19-35-1,-19-17 1,1 35 0,-36 35-1,-35 35 1,0 53-1,36 35 1,17 1 0,0 17-1,17-17 17,-17-107-32,18 71 15,-18-52 1,18-19-1,-1-52 1,1 0-16</inkml:trace>
  <inkml:trace contextRef="#ctx0" brushRef="#br0" timeOffset="50702.023">5433 4410 0,'0'0'0,"-36"-18"15,19 18 1,17-18-1,70 1 1,19-18 0,-72 35-1</inkml:trace>
  <inkml:trace contextRef="#ctx0" brushRef="#br0" timeOffset="51035.166">5786 4004 0,'0'0'16,"0"-35"-16,0-1 15,0 19 1,-18 17-1,18 53 1,0 35 0,0 35-1,18-70 1,-18 18 0,0 70-1,0-70 1,0-36-1</inkml:trace>
  <inkml:trace contextRef="#ctx0" brushRef="#br0" timeOffset="51186.622">5786 4286 0,'0'0'0,"-18"-17"15,36-1 1,34 0-1,19 1 1,-36 17-16</inkml:trace>
  <inkml:trace contextRef="#ctx0" brushRef="#br0" timeOffset="51734.827">6085 4180 0,'0'0'0,"-17"0"15,-1 18 1,18 35 0,0 18-1,0-19 1,0-34-16,35 35 15,18-35 1,36-36 0,-37-17-1,1-53 1,-17 17 15,-36 36-15,-36 88 15,36 17-15,36-17-1,17-35 1,17-1 0,-52-17-16,17 0 15,0-35 1,-17-18-1,-18-17 1,0-1 0,0 36-1,-71-1 1</inkml:trace>
  <inkml:trace contextRef="#ctx0" brushRef="#br0" timeOffset="52250.621">6985 4092 0,'0'0'0,"0"-35"47,-18 35-47,-35 0 16,1 18 0,-19 34 15,0 19-16,36 17 1,88-17 0,35-36-1,18-35 1,-18-18 0,-17-52-1,-54 35-15,1-54 16,-18 36-1,-35 89 17,35 34-17,17-17 1,19 0 0,-19-53-16,1 18 15</inkml:trace>
  <inkml:trace contextRef="#ctx0" brushRef="#br0" timeOffset="52582.171">7320 4127 0,'0'0'0,"18"0"16,-1 18-1,1 35 1,-18 0-1,0 18 1,0-19 0,0-16-1,0-54 17,0-35-17,18-35 1,17-18 15,-17 18-15,-18 35-1</inkml:trace>
  <inkml:trace contextRef="#ctx0" brushRef="#br0" timeOffset="52983.274">7514 4145 0,'-17'0'32,"34"-18"14,1 1-30,-1-1-16,1-17 16,-18-18-1,0 18 1,-18 52 0,-17 19-1,0 52 1,17 0-1,18 0 1,53-35 0,35-18-1,-35-35-15,71-35 16,-18-18 0</inkml:trace>
  <inkml:trace contextRef="#ctx0" brushRef="#br0" timeOffset="147000.956">776 5592 0,'0'-18'31,"0"0"-31,-18 18 47,1 0 0,17 18-31,-18-18-1,1 53 1,-19 35 0,19-53-16,-1 71 15,18 18 1,18-19 0,17-34-1,-17-36 1,52-52-1,54-125 1,-54 37 0,-17 16-1,-35 54 1,-18 53 31,0 17-32,0 36 1,17 17 0,36-18-1,0-17 1,18-53 0,-18-53-1,-36 36-15,19-107 16,-36-17-1,0 18 1,-18 35 0,-17 52-1,-1 54 1,36 17 0,0-17-1</inkml:trace>
  <inkml:trace contextRef="#ctx0" brushRef="#br0" timeOffset="147515.898">1535 5592 0,'-18'-89'31,"18"72"-15,0-1-1,0 36 1,0 52 0,0 18-1,0 18 1,-18 35 0,1 0-1,17-52 16,0-72-31,-18 19 16,0-54 0,18-70-1,36-53 1,52 35 0,0 35-1,0 89 1,0 35-1,-17 17 1,-36 19 0,-35-19-1,0 1 1,-35-18 0,17-71-1,18 0 1</inkml:trace>
  <inkml:trace contextRef="#ctx0" brushRef="#br0" timeOffset="148066.607">2099 5891 0,'0'0'15,"0"-17"1,0-1 0,0 36-1,0 17 1,35 36-1,1-19 1,16 1 0,1-53-1,0-35 1,18-53 0,-18-18-1,-36 18 1,-17 35 15,0 53-15,-35 53-1,18 53 1,34 52 0,18 37-1,1-1 1,-1 0-1,-35-53 1,-35-35 0,-36-36-1,-52-52 1,17-36 0,35-70-1,54-53 1,105-124 15,35 71-15,1 35-16</inkml:trace>
  <inkml:trace contextRef="#ctx0" brushRef="#br0" timeOffset="148664.178">3634 5644 0,'35'0'16,"0"-17"0,18-1-1,-18-35 1,-17-17-1,-36 34 1,-70 36 0,-35 0-1,17 53 1,35 18 0,107 35-1,69 17 1,-69-70-16,52 88 15,-35-17 17,-71-54-17,-70-17 1,-71-53 0,18 0-1,53-35 1,70-18-1,71 0-15</inkml:trace>
  <inkml:trace contextRef="#ctx0" brushRef="#br0" timeOffset="149029.753">3898 6032 0,'0'18'16,"18"-18"-16,-1 0 31,19-53-15,-19 36-16,1-36 16,0-18-1,-18 36 1,-18 35-1,-53 35 1,36 36 0,18 70-1,52-35 1,18-18 0,0-35-1,0-53 1,-18-36-1</inkml:trace>
  <inkml:trace contextRef="#ctx0" brushRef="#br0" timeOffset="149329.706">4410 5627 0,'0'-35'0,"0"70"0,0-123 16,0 35-1,0 35 1,-18 53 0,0 36-1,-17 17 1,35 36 0,-17 34-1,17-17 1,0-35-1,-18-35 1,18-36 15,0-70-31</inkml:trace>
  <inkml:trace contextRef="#ctx0" brushRef="#br0" timeOffset="149713.008">4710 5962 0,'0'0'0,"-18"0"15,36 0 32,-18-18-31,17 1-16,18-36 15,-35 0 1,0 35 0,0 1-1,-52 17 1,-19 52 0,36 37-1,35 16 1,17-16-1,54-1 1,17-35 0,-17-53-1,-54-18-15</inkml:trace>
  <inkml:trace contextRef="#ctx0" brushRef="#br0" timeOffset="150012.117">4974 6227 0,'18'-18'32,"-18"0"-32,35-35 15,-17-53 1,35 1 15,17-1-15,1 88-1,-18 53 1,-18 71 0,-17 18-1,-18-36 1,0-17 0,0-54-16,0 1 15,17-36 1</inkml:trace>
  <inkml:trace contextRef="#ctx0" brushRef="#br0" timeOffset="150244.953">5574 5997 0,'0'0'0,"18"-17"15,-1 17 1,1 17-1,-18 18 1,0 36 0,-18 17-1,-17-35 1,17-53 0,1 0-1</inkml:trace>
  <inkml:trace contextRef="#ctx0" brushRef="#br0" timeOffset="150394.912">5592 5803 0,'17'-35'0,"-34"70"0,34-158 15,-17 70 17,-17 53-17,-1 0 1</inkml:trace>
  <inkml:trace contextRef="#ctx0" brushRef="#br0" timeOffset="150844.125">5997 5891 0,'0'0'0,"-17"0"16,-1 0-1,-17 18 1,17 53 0,18-54-1,0 89 1,0-18-1,53-17 1,17-54 0,-17-34-1,0-71 1,-17-89 0,-19 89-1,-17 53 1,0 52-1,-17 19 1,17 52 0,17 35-1,1-70 1</inkml:trace>
  <inkml:trace contextRef="#ctx0" brushRef="#br0" timeOffset="151326.995">6368 6297 0,'0'-18'0,"0"1"15,17-18 1,-17-36 0,36-35-1,-1 0 1,0 53-1,-17 53-15,52 18 16,-17 53 0,-35 17-1,-18 0 1,0-35 15,0-35-15,0-71-1,35-53 1,18-18 0,-18 54-1,54 17 1,-19 88 0,1 106-1,-71-35 1,0 0-1,-53-53 1,17-18 0,19-53-1</inkml:trace>
  <inkml:trace contextRef="#ctx0" brushRef="#br0" timeOffset="151859.75">7426 5680 0,'-18'-18'16,"36"36"-16,-36-54 0,18 19 16,-17-36-1,70 0 1,0 53 0,-1 0-1,-16 35 1,-36-17-16,0 35 15,-53 17 1,0 1 0,0-18-1,18 17 1,35 1 0</inkml:trace>
  <inkml:trace contextRef="#ctx0" brushRef="#br0" timeOffset="152009.674">7391 6103 0,'17'18'15,"-17"52"1,18-34 0,-53-178-16,35 160 0,35 123 0,-35-123 15,0-1 1,0-17 15,0-17-15</inkml:trace>
  <inkml:trace contextRef="#ctx0" brushRef="#br0" timeOffset="153422.961">1023 6826 0,'-18'0'0,"36"0"0,-53 0 16,17 0 0,0 0-16,1 0 31,17 18 16,17-18-47,1 0 15,17 0-15,71 18 16,35-1 0,53 1-1,53-1 1,0 19 0,-35-19-1,0 1 1,-1 0 15,36-18-15,0 17-1,18-17 1,17 0 0,-17 0-1,70 0 1,-124 0-1,-34 0 1,17 0 0,35-17-1,0 17 1,-52 0 0,-54-18-1,18 18 1,0-18-1,1 18 17,-37 0-17,-16-17 1,52 17 0,17 0-1,-16 0 1,-37 0-1,-52 0 1,-17-18 0,-1 18-1,-53 0 48,1 0-48,-19-18-15,19-17 16</inkml:trace>
  <inkml:trace contextRef="#ctx0" brushRef="#br0" timeOffset="200049.293">459 7497 0,'0'-18'63,"17"18"-48,-17-18-15,0 1 47,0-1 0,0 36 16,0-1-63,0 1 15,0 52 1,18 19 0,-18-1-1,0 0 1,0-35-1,0-35 1,0-1-16,0-34 94,0-1-79,0 0-15,0-17 16,18 0-16</inkml:trace>
  <inkml:trace contextRef="#ctx0" brushRef="#br0" timeOffset="200832.32">529 7091 0,'0'0'0,"-35"0"16,0 0-1,-1 0 17,36 17 15,18 1-47,0 0 15,52 52 1,1 1-1,35-1 1,17 19 0,-88-72-16,71 36 15,-35 0 1,-36-35 0,-17-18-1,-18 17 63,-18 1-46,0 0-32,1-1 15,-19 36 1,1-18-16,-53 54 15,-36 34 1,1-17 0,17-35-1,36-19 1,52-16 0,0-19-1,18-34 32,0-1-31,18 0-16,0-34 15</inkml:trace>
  <inkml:trace contextRef="#ctx0" brushRef="#br0" timeOffset="203543.713">1799 7532 0,'-17'0'141,"-1"17"-94,0 1-47,1-18 15,-19 18 1,-17-1 0,36 1-16,-19 17 15,1 36 1,35-1-1,0-17 1,53 18 0,18-18-1,17-18 1,18-17 15,-18-18-15,0-36-1,0-17 1,-35-52 0,-35-36-1,-89-36 1,-35 89 0,-17 70-1,35 54 1,17 17-1,71-36-15</inkml:trace>
  <inkml:trace contextRef="#ctx0" brushRef="#br0" timeOffset="203942.666">2593 7796 0,'18'-35'31,"-18"17"-31,-18 18 47,18 18-47,-18 35 15,18 35 1,0 18 0,0 0-1,0 0 16,-17-18-15,-1-35 0,0-71-1</inkml:trace>
  <inkml:trace contextRef="#ctx0" brushRef="#br0" timeOffset="204209.074">2593 7779 0,'0'0'0,"0"-18"0,0-52 16,0 34 0,18 19-16,70 17 15,0 35 1,-35 18 0,-36 35-1,-17-17 16,-52-1-15,-19-17 0,18-35-1,35-18 1</inkml:trace>
  <inkml:trace contextRef="#ctx0" brushRef="#br0" timeOffset="204558.699">3016 7832 0,'-17'0'15,"17"-18"32,17 0-47,-17 1 31,18-1-31,-18-35 16,0 0 0,-18 36-1,-52 52 1,34 18 0,19 53-1,34-18 1,19-53-1,34 0 1,-17-17 0</inkml:trace>
  <inkml:trace contextRef="#ctx0" brushRef="#br0" timeOffset="204859.15">3351 7990 0,'0'0'0,"-17"-17"15,17-1 1,-18 18 0,18-18-16,-18-17 15,18-53 1,71-18 0,17 53-1,36 36 1,-18 87-1,-54 18 1,-52 36 0,-17-54-1,-18-34 1,17-36 0</inkml:trace>
  <inkml:trace contextRef="#ctx0" brushRef="#br0" timeOffset="205506.985">4815 7743 0,'0'0'0,"53"-35"31,-35 18-15,-18-19-1,0 19 1,-18-1-1,-35 18 1,-17 35 0,35-35-16,-18 53 15,53 0 1,35 18 0,35-1-1,-17-17 1,-17 0-1,-36-18 17,-53 1-17,-18-19 1,-35-17 0,36 0-1,70-35 1</inkml:trace>
  <inkml:trace contextRef="#ctx0" brushRef="#br0" timeOffset="205922.774">5186 7743 0,'0'0'0,"0"-17"31,-18 17-15,1 0-1,-19 35 1,1 36 0,35-18-1,0-36-15,35 54 16,36-18-1,-1-36 1,1-34 0,-1-72-1,-70-16 1,-17-1 0,-18 53-1,-1 35 1,-17 54 15,36-19-31</inkml:trace>
  <inkml:trace contextRef="#ctx0" brushRef="#br0" timeOffset="206372.825">5556 7743 0,'0'0'0,"0"18"47,0 0-47,0 35 16,0 17-1,36-17 1,-19-35-1,18-1 1,18 1 0,18-53-1,-36-36 1,18-35 0,-35 18-1,-18 35 1,-18 71-1,18 52 1,0 1 0,0 0-1,0-1 1,0-17 0</inkml:trace>
  <inkml:trace contextRef="#ctx0" brushRef="#br0" timeOffset="206672.361">5980 7779 0,'17'-18'15,"-34"36"-15,34-54 16,18 54 0,-17 17-1,17 36 1,-35-18-1,18 0 1,-18-36 0,0-34 15,0-36-15,0-35-1,35-18 1,-17 88-16,0-35 15,17 0 1</inkml:trace>
  <inkml:trace contextRef="#ctx0" brushRef="#br0" timeOffset="206970.831">6826 7638 0,'0'0'0,"18"0"0,-18-18 16,-71 36 31,18-1-47,-35 54 16,35 17-1,36-17 1,34-1-1,54-17 1,17-35 0,-53-18-1,18-36 1,-17 19-16</inkml:trace>
  <inkml:trace contextRef="#ctx0" brushRef="#br0" timeOffset="207286.571">7161 7761 0,'0'0'16,"0"18"15,18-18-15,0 0 0,-1-18-16,19-35 15,-19 0 1,-17 18-1,-35 35 1,0 0 0,-1 18-1,-34 70 1,52 0 0,36 0-1,17-17 1,18-36-1,18-35 1</inkml:trace>
  <inkml:trace contextRef="#ctx0" brushRef="#br0" timeOffset="207752.954">8361 7832 0,'0'0'0,"-18"0"0,-70 0 32,70 0-32,-17 0 15,17 0 1,54 0 15,87 0-15,54 17-1,34-17 1,19 0 0,-54-17-1,-35 17 1,-88 0-1,-35 0 1,-1-18 0,-17 0-1,-17 1 17,-19-1-17,19-17-15</inkml:trace>
  <inkml:trace contextRef="#ctx0" brushRef="#br0" timeOffset="208052.723">9243 7673 0,'0'-18'0,"-18"18"16,53 18-16,-52-18 0,-19-35 15,1 35 1,35 17 15,18 1-15,17 17-1,-17-17-15,35 17 16,0 0 0,-36-17-1,-17 17 17,-35 18-17,-36-18 1,-17 1-1,0-19 1,17-17-16</inkml:trace>
  <inkml:trace contextRef="#ctx0" brushRef="#br0" timeOffset="211529.864">10266 7461 0,'17'0'16,"-17"-17"0,18-1-1,-18 36 32,0-1-47,0 19 16,-18 87-1,1-17 1,-1 0 0,1-18-1,17-53 1,0-17 0,-18-36-1,0-52 1,18-1-1</inkml:trace>
  <inkml:trace contextRef="#ctx0" brushRef="#br0" timeOffset="211864.089">10160 7408 0,'0'-35'16,"0"70"-16,0-158 15,53 52 1,35 18-1,0 53 1,0 53 0,-17 53-1,-18 18 1,-53 17 0,0-18-1,-71 1 1,-34-54-1,16-35 1,36-35 15,18 0-15,53-52 0,17 34-16</inkml:trace>
  <inkml:trace contextRef="#ctx0" brushRef="#br0" timeOffset="212245.906">10918 7655 0,'0'0'0,"0"-17"0,-17-19 15,-1 36 1,-17 0-1,-18 36 1,18 34 15,17 36-15,53-35 0,18-36-1,18-35 1,-1-53-1,-52-35 1,-53-71 0,-36 88-1,18 71 1,18 18 0,35 17-1</inkml:trace>
  <inkml:trace contextRef="#ctx0" brushRef="#br0" timeOffset="212746.739">11201 7673 0,'0'0'0,"17"0"0,-52 53 47,35-36-31,0 54-1,0-53-15,18 35 16,52-18 0,18-35-1,1-18 1,-1-52 0,-35-36-1,-36 35 1,-52 124 15,17 18-15,36-18 15,0-36-31,52 19 16,-17-19-1,0-34 1,-18-19-1,-17-34 1,-18-36 0,-53 0-1,0 71 1,18 35 0,17 17-1</inkml:trace>
  <inkml:trace contextRef="#ctx0" brushRef="#br0" timeOffset="213094.854">11942 7867 0,'0'0'0,"17"18"16,1-1 0,-18-52 15,-18 0-16,1-71 1,17 71-16,0-71 16,52 35-1,1 71 1,53 35 0,-18 36-1,-35 17 1,-53 36-1,-35-71 1,0-1 0,-1-52-1,19 0 1</inkml:trace>
  <inkml:trace contextRef="#ctx0" brushRef="#br0" timeOffset="-212841.735">12435 7285 0,'0'0'0,"0"-18"15,0-35-15,0-17 16,0 52 0,0-17-1,0 52 17,18 19-17,0 70 1,-1 35-1,-17-88-15,0 88 16,0-18 0,0-35-1,0-17 1,0-36 0,53-70 15,35-36-16</inkml:trace>
  <inkml:trace contextRef="#ctx0" brushRef="#br0" timeOffset="-212524.807">12894 7567 0,'0'0'0,"0"-35"16,-18 35 15,-35 70-16,18 1 1,35 17 0,35-17-1,36-54 1,0-17 0,-54-17-16,18-54 15,-35-35 1,-17-17-1,-18 35 1,-18 88 15,35 17-15,18 19-16</inkml:trace>
  <inkml:trace contextRef="#ctx0" brushRef="#br0" timeOffset="-212091.925">13353 7514 0,'17'-35'32,"-17"17"-32,-17 18 15,-19 18 1,-34 52-1,52-52-15,-17 35 16,35-18-16,0 36 31,53-18-15,17-53 0,-17-18-1,-17-52 1,-19-19-1,-17 72 1,0 34 0,0 36-1,-17 0 1,34 18 0,1-36-1,35-17 1,0-54-1</inkml:trace>
  <inkml:trace contextRef="#ctx0" brushRef="#br0" timeOffset="-211541.853">14058 7020 0,'0'0'0,"-35"-53"16,0-17-1,17 52 1,18 106 15,0-52-15,0-1-16,0 141 16,18 18-1,-18-17 1,-18-36-1,-35-53 1,53-53 15,0-52 1,0-54-17,35-52 1,-35-1-1,0 54 1,-70 34 0,-18 72-1,35 69 1,35 1 0,18 0-1,0-71-15,0 1 16,35 34-1,18-70 1,0-35 15,-35 17-31</inkml:trace>
  <inkml:trace contextRef="#ctx0" brushRef="#br0" timeOffset="-210827.099">15293 7655 0,'0'18'16,"0"-36"-16,0 54 15,-35-36 1,-54 0-1,-16-53 1,-19-18 0,89 36-16,-89-71 15,54 18 1,-1-53 0,71 52-1,53 37 1,53 52-1,0 35 1,-106 35 0,-18 54-1,-35-1 17,18 18-17,35-17 1,0-18-1,71-36 1,-19-52 0,19-53-1,0-36 1,-1-70 0,1-18-1,-54 71 1,-17 53-1,18 35 1</inkml:trace>
  <inkml:trace contextRef="#ctx0" brushRef="#br0" timeOffset="-210510.007">15857 7497 0,'0'0'0,"-17"0"15,-1 0 1,18 52 15,0 37-15,-18-19-1,1-17 1,17-35 0,-18-18-1,-17-53 1,17 18 0</inkml:trace>
  <inkml:trace contextRef="#ctx0" brushRef="#br0" timeOffset="-210376.999">15752 7232 0,'0'-71'16,"0"18"-16,0 36 16,0 158-16,0-300 15,35 177 1,18 17 0,-36-17-16</inkml:trace>
  <inkml:trace contextRef="#ctx0" brushRef="#br0" timeOffset="-210045.796">16069 7655 0,'0'0'0,"18"71"16,-1-36-1,-17-53 17,-17-52-1,-1-18-16,36-18 1,35 18 0,17 52-1,1 36 1,-36 18-16,0 70 16,-35 0-1,18 18 1,-18-53-1,18-18 1,-1-52 0,1 17-16</inkml:trace>
  <inkml:trace contextRef="#ctx0" brushRef="#br0" timeOffset="-209729.166">16739 7461 0,'0'-17'16,"0"34"-16,0-70 15,0 18 1,-17 35 0,-1 0-1,-17 53 1,-1 0 0,36 35-1,18 0 1,0-17-1,-1-1 1,-17-52 0,-70 0-1,-18-1 1,-18-17 0,35-17-1,71-19 1</inkml:trace>
  <inkml:trace contextRef="#ctx0" brushRef="#br0" timeOffset="-209394.94">16986 7073 0,'0'0'0,"0"-17"16,0-19-1,0 72 32,18 16-47,-18-34 0,0 70 16,0 89 15,0-36-15,0-18-1,18-35 1,17-35 0,18-35-1,35-71 1,-35 18 0</inkml:trace>
  <inkml:trace contextRef="#ctx0" brushRef="#br0" timeOffset="-209228.048">17057 7426 0,'-35'0'0,"70"0"16,-88 0-16,35 0 0,1-18 15,70 18 1,52-17 0,-16-19-1,-54 36 1</inkml:trace>
  <inkml:trace contextRef="#ctx0" brushRef="#br0" timeOffset="-208813.926">17515 7338 0,'0'0'0,"18"0"0,-18-18 31,-35 18-15,17 0-16,-52 18 15,-1 35 1,18 35 0,53-18-1,35-17 1,36-35 0,17-36-1,-35-70 16,-18 0-15,-35 17 0,0 54-1,0 70 1,0 17 0,0 18-1,36 18 1,-1-53-1,-17-53 1,17 0 0</inkml:trace>
  <inkml:trace contextRef="#ctx0" brushRef="#br0" timeOffset="-208482.186">18027 6932 0,'0'0'0,"-18"-35"16,-17-18-1,35 35 1,-18 18 0,18 53-1,18 53 1,-18 123-1,0-52 1,18-36 0,-1-18-1,-17-70 1,18-35 0,17-36-1,-17-17 1</inkml:trace>
  <inkml:trace contextRef="#ctx0" brushRef="#br0" timeOffset="-208230.732">18362 7003 0,'0'0'0,"0"-36"0,0-17 16,0-17-1,0 88 16,0 70-15,0 53 0,-35 53-1,35-141-15,-18 70 16,1 36 0,17-88-1,0-54 1</inkml:trace>
  <inkml:trace contextRef="#ctx0" brushRef="#br0" timeOffset="-207183.058">19297 7320 0,'0'0'0,"0"-18"0,0 1 16,0-1-1,-18 36 1,18-1 0,-35 54-1,35-36-15,-18 89 16,18-36 0,53-17-1,18-36 1,-1-70-1,1-36 1,-18-70 15,-53 70-15,0 54 0,0 52-1,18 18 1,34 17-1,37-17 1,-1-53 0,-35-35-1,-18-53 1,-35-18 0,-18 0-1,-35 53 1,1 36-1,34 17 1</inkml:trace>
  <inkml:trace contextRef="#ctx0" brushRef="#br0" timeOffset="-206800.806">20161 6756 0,'0'0'0,"-17"-18"16,-19-17-1,36 17 1,0 18 0,0 53-1,0 53 1,0 17-1,0 54 1,0 34 15,-35 54-15,0-124 0,35-53-1,0-52 1,35-54 15,18-53-15,-35 36-16,35-35 15</inkml:trace>
  <inkml:trace contextRef="#ctx0" brushRef="#br0" timeOffset="-206434.205">20549 7161 0,'0'-17'0,"0"34"0,0-70 16,-17 36 0,-19 34 15,-17 54-15,18 35-1,35 70 1,53-70-1,35-35 1,18-71 0,-35-53-1,-1-53 1,-87-106 0,-72 89-1,-34 35 1,35 88-1,35 35 1,53-18 0</inkml:trace>
  <inkml:trace contextRef="#ctx0" brushRef="#br0" timeOffset="-205269.096">9984 8378 0,'0'0'0,"0"-35"15,0-18 1,17 0 0,-17 36 15,0 34-16,0 1-15,-17 70 16,-36 53 0,-18 18-1,1 0 17,52-36-17,18-17 1,0-53-1,18-35 1,34-18 0,54-36-1,0-17 1,-35-17 0</inkml:trace>
  <inkml:trace contextRef="#ctx0" brushRef="#br0" timeOffset="-205102.122">10195 8855 0,'0'-18'16,"0"36"-16,0-54 15,18 36 1,-18 36 0,0 17-1,-18 17 17,1-35-17,17-17 1,-18-36-1</inkml:trace>
  <inkml:trace contextRef="#ctx0" brushRef="#br0" timeOffset="-204952.201">10213 8625 0,'0'-53'16,"0"106"-16,0-158 16,0 87-1,0 53 1,18-17-1,-1 17-15</inkml:trace>
  <inkml:trace contextRef="#ctx0" brushRef="#br0" timeOffset="-204687.019">10530 8749 0,'0'-18'15,"0"1"1,-17 17 0,17 17-16,-18-17 15,-35 53 1,18 18 0,17 17-1,36 0 1,0-53-1,-1-35-15,54 0 16,-18-17 0</inkml:trace>
  <inkml:trace contextRef="#ctx0" brushRef="#br0" timeOffset="-204353.958">10760 8872 0,'0'0'0,"17"0"63,1 0-63,0 0 0,-1 0 16,1-17-16,17-19 15,-17-34 1,-18 17-1,-53 35 1,-18 71 0,36 18-1,35 17 1,0-17 0,35-19-1,36-34 1</inkml:trace>
  <inkml:trace contextRef="#ctx0" brushRef="#br0" timeOffset="-204037.368">11130 9031 0,'18'0'15,"-18"-18"1,0-17-1,0 0 1,0 0-16,17-36 16,19-17-1,34 35 1,1 88 0,-1 36 15,1 35-16,-71-18 1,0-35 0,-18-36-1,-17-17 1</inkml:trace>
  <inkml:trace contextRef="#ctx0" brushRef="#br0" timeOffset="-203622.015">11853 8872 0,'0'-17'0,"0"-19"16,0-16 15,18 16-16,-18 19 1,-53 17 15,0 53-15,53 17 0,0 18-1,53-17 1,-18-1-1,-17-34 1,-18-19 0,-35-17-1,-54 0 1,-16 0 0,34-35-1</inkml:trace>
  <inkml:trace contextRef="#ctx0" brushRef="#br0" timeOffset="-203271.547">12206 8925 0,'0'0'0,"18"-17"31,-18-1-16,17-17 1,19-36 0,-19 18-1,-17 0 1,-53 71 0,-35 35-1,18 53 1,52 0-1,71-18 17,35-53-17,18-35 1,0-53-16</inkml:trace>
  <inkml:trace contextRef="#ctx0" brushRef="#br0" timeOffset="-202157.157">2187 9613 0,'0'0'16,"0"-17"-1,0-1 1,0 0-16,18-17 16,-1 0-1,-17-1 1,0 19 0,-35 17-1,-53 0 1,-53 17-1,0 54 1,35 35 15,53 35-15,53-18 0,0 1-1,35-36 1,54-17-1,-1-71 1,35 0 0,18-53-1,-17 0 1</inkml:trace>
  <inkml:trace contextRef="#ctx0" brushRef="#br0" timeOffset="-201740.971">2646 9825 0,'0'0'15,"17"-35"1,-17-1 0,-17 19 15,-1 34-16,-35 36 1,36-35-16,-19 70 16,19-35-1,34 53 1,54-53 0,-1-36-1,-17-52 1,-17-35-1,-36-36 1,-18 0 15,-35 35-15,0 54 0,18 52-1,35-17-15</inkml:trace>
  <inkml:trace contextRef="#ctx0" brushRef="#br0" timeOffset="-201358.764">3104 9842 0,'0'-35'16,"18"0"-1,0 17-15,-18-35 16,-53 53 15,18 18 0,17-18-31,0 35 16,18 36 0,36 35-1,16-36 1,-16-17-1,-19-18 1,-17-17 0,-17 0-1,-54-1 1,-35 1 0,53-18-1,36 0-15</inkml:trace>
  <inkml:trace contextRef="#ctx0" brushRef="#br0" timeOffset="-201026">3440 9490 0,'0'0'0,"70"-53"31,-17 35-16,-35 18 1,-1 35 0,-17-17-16,0 53 15,0 34 1,-17 19 0,-19-1-1,-17 1 1,53-36-1,53 0 1,0-52 0,0-54-1,0-35 1</inkml:trace>
  <inkml:trace contextRef="#ctx0" brushRef="#br0" timeOffset="-200875.471">3545 9860 0,'-17'-18'0,"34"36"0,-34-53 15,52 17 1,0 1-16,36-1 16,88-53-1</inkml:trace>
  <inkml:trace contextRef="#ctx0" brushRef="#br0" timeOffset="-200178.054">4992 9860 0,'0'0'0,"0"18"0,-18-18 16,18 17 0,18-17-1,-1 0 1,19-35 0,-19 0-1,-17-36 1,-17 18-1,-19 36 1,-16 52 0,16 71-1,36 0 17,36-18-32,34 18 31,1-71-16,-18-17 1,17-54 0,-52 19-16</inkml:trace>
  <inkml:trace contextRef="#ctx0" brushRef="#br0" timeOffset="-199727.847">5539 9578 0,'0'18'15,"17"-18"1,1-18-1,-18 0-15,18 1 16,17-36 0,-35 17-16,0-34 15,0 35 1,-18 35 0,-17 35-1,0 71 1,-1 35-1,36-71-15,-35 89 16,17 0 0,-35-18-1,1-53 1,16-17 0,19-54 15,17-52-16</inkml:trace>
  <inkml:trace contextRef="#ctx0" brushRef="#br0" timeOffset="-199545.562">5433 10001 0,'0'-17'15,"0"-19"16,17 36-31,54-35 16,0-18 0,-1 18-1</inkml:trace>
  <inkml:trace contextRef="#ctx0" brushRef="#br0" timeOffset="-199162.627">5909 9666 0,'0'0'15,"0"-18"17,0 1-32,18-1 15,17-52 1,-17-19-1,-18 54 1,0 18 0,-36 34-1,1 36 1,17 71 0,1 34-1,-1 19 16,0-124-31,-17 88 16,18-35 0,-1-54-1,0-52-15</inkml:trace>
  <inkml:trace contextRef="#ctx0" brushRef="#br0" timeOffset="-198996.412">5733 10054 0,'0'0'0,"0"-17"16,17-1-1,36 0 1,-35 1-16,35-1 16,0-35-1</inkml:trace>
  <inkml:trace contextRef="#ctx0" brushRef="#br0" timeOffset="-192872.426">6350 9701 0,'0'18'63,"0"0"-48,18-1-15,-18 1 16,0 52-1,0 19 1,-18-19 0,-17-17-1,17-35 1,-17-18 0,35-35-1</inkml:trace>
  <inkml:trace contextRef="#ctx0" brushRef="#br0" timeOffset="-192698.581">6350 9560 0,'0'-53'16,"0"106"-16,0-141 16,0 70-1,0 1 1,18 34 15</inkml:trace>
  <inkml:trace contextRef="#ctx0" brushRef="#br0" timeOffset="-190609.592">6914 9807 0,'0'-17'16,"0"-1"-1,18 18-15,-18-18 16,0 1 0,-18 17 15,-17 0-15,-18 0-1,-17 53 1,17 35-1,17 18 1,36-53 0,0-36-16,36 36 15,52-18 1,35-35 0,-34-35-1,-54 35-15</inkml:trace>
  <inkml:trace contextRef="#ctx0" brushRef="#br0" timeOffset="-190425.689">7232 9931 0,'18'-18'0,"-54"71"15,54-88-15,0-1 0,-18 54 32,0 0-17,0 35 1,0 17-1,-36-17 1,19-35 0,-1-18-16</inkml:trace>
  <inkml:trace contextRef="#ctx0" brushRef="#br0" timeOffset="-190276.039">7232 9666 0,'0'0'0,"18"-106"15,-18 71 1,-18 35 0,18 18-1,0-1 1</inkml:trace>
  <inkml:trace contextRef="#ctx0" brushRef="#br0" timeOffset="-189926.144">7444 9966 0,'0'0'15,"0"18"1,17-18 15,1-18-15,17-17-1,0-36 1,-35 53-16,0-34 16,0 16-1,-52 54 17,-1 52-17,35-17 1,18 36-1,0-1 1,53-18 0,0-34-1</inkml:trace>
  <inkml:trace contextRef="#ctx0" brushRef="#br0" timeOffset="-189609.094">7691 10178 0,'17'0'15,"-17"17"-15,0-34 32,0-1-32,0-17 15,-17-36 1,17 36 0,0-36-1,52-17 1,54 53-1,0 70 1,-18 53 0,-35 1-1,-53-19 1,-17 1 0,-19-36-1,19-35 1</inkml:trace>
  <inkml:trace contextRef="#ctx0" brushRef="#br0" timeOffset="-189227.145">8484 9560 0,'0'0'0,"18"-35"16,0-36-1,-18 54 1,17 17 0,-17 17-1,0 36 1,0 36 0,0 34-1,-17 18 1,-19 36-1,19-72 1,17-34 0,0-36-1,53-17 1,-1-53 15,19-36-15,-53 36-16</inkml:trace>
  <inkml:trace contextRef="#ctx0" brushRef="#br0" timeOffset="-189076.81">8484 9790 0,'0'0'16,"0"0"-16,36-18 15,87 18 1,1-53-1,-72 18 1</inkml:trace>
  <inkml:trace contextRef="#ctx0" brushRef="#br0" timeOffset="-187781.262">8414 9754 0,'17'0'0,"1"0"15,17 18 1,18-18-1,18 0 1,17 0 0,-17 0-1,-54-18-15</inkml:trace>
  <inkml:trace contextRef="#ctx0" brushRef="#br0" timeOffset="-185550.107">335 11024 0,'0'0'0,"0"18"15,0-36 48,-18 18-63,18-17 15,0-36 1,18 17 0,0 1-16,52-35 15,1 34 1,-18 54-1,17 53 1,-52 34 0,-18 1-1,-71 35 1,1-70 0,-18-18-1,35-53 1,35 0-1,18-71 1,18 36 0,-1 35 15,36 18-15,0 35-1,0-1 1,-18 1-1,36 0 1,-53-53 0</inkml:trace>
  <inkml:trace contextRef="#ctx0" brushRef="#br0" timeOffset="-184768.911">635 10566 0,'-18'-36'16,"1"36"0,34 0 15,19 18-15,52 35-1,18 53 1,-1 17-1,-16-17 1,-54-71-16,18 36 16,-18-18-1,-17-53 1,-1 0 0,-17-18-1,0 1 1,-35 52 15,0 35-15,-36 36-1,-35 18 1,-35-1 15,-70 18-15,140-88-1,54-35-15,-36 17 16,17 0 0,1-17-1,17-18 1,18-18 0</inkml:trace>
  <inkml:trace contextRef="#ctx0" brushRef="#br0" timeOffset="-183521.547">2011 10901 0,'0'-18'0,"0"1"16,17 17-16,-17-36 31,0 19-16,0 34 1,-17 1 0,-1 0-16,-35 70 15,-17 35 1,34-17 0,36 0-1,53 0 1,0-53-1,88-18 1,-52-35 0,-19-53-1,1-53 1,-1-53 0,-52-70 15,-71 106-16,-53 52 1,0 53 0,36 54-1,17 17 1,35 0-16</inkml:trace>
  <inkml:trace contextRef="#ctx0" brushRef="#br0" timeOffset="-183154.575">2734 11148 0,'0'0'0,"0"-18"31,0 36 0,-18 35-15,1 35 0,-1 35-1,0-17 1,18 0-1,-35 0 1,-18-36 0,0-17-1,18-53 1</inkml:trace>
  <inkml:trace contextRef="#ctx0" brushRef="#br0" timeOffset="-182870.165">2805 11095 0,'0'0'0,"17"-35"0,18-1 16,1 19 0,-1 34-1,18 71 1,-35 1-1,-18-1 1,-18-35 0,-53 17-1,1-17 1,-18-17 0,70-36-1</inkml:trace>
  <inkml:trace contextRef="#ctx0" brushRef="#br0" timeOffset="-182505.785">3334 11254 0,'-18'0'15,"18"-18"32,0 0-47,18 18 16,-18-17-16,0-36 15,-18 17 1,-70 36 0,0 36-1,35-19 1,35 36 15,18 18-15,53 17-1,18-17 1,17-18 0,0-36-1</inkml:trace>
  <inkml:trace contextRef="#ctx0" brushRef="#br0" timeOffset="-182222.264">3581 11518 0,'0'-35'31,"0"17"-31,0-35 16,0-35-1,17-18 1,72 0 15,16 54-15,-16 69-1,-19 71 1,-52 18 0,-18-70-16,0 52 15,-18-35 1,0-36-1</inkml:trace>
  <inkml:trace contextRef="#ctx0" brushRef="#br0" timeOffset="-181707.074">4886 11218 0,'18'-35'31,"-18"17"-31,0-17 16,0 17-16,-53 18 31,0 0-15,-18 53 0,36 0-1,35-17-15,35 34 16,53-17 15,-17 0-15,-53-18-1,-36-17 1,-53 0 0,-52-1-1,52-17 1,54-17-1</inkml:trace>
  <inkml:trace contextRef="#ctx0" brushRef="#br0" timeOffset="-181373.994">5186 11236 0,'0'-18'0,"0"36"0,0-18 47,0 18-47,-35 35 31,35 17-15,35 1 0,18-36-1,35-35 1,-18-35-1,-34-36 1,-19 53-16,-17-70 16,-53-53-1,-52 88 1,16 71 0,54 35-1</inkml:trace>
  <inkml:trace contextRef="#ctx0" brushRef="#br0" timeOffset="-180941.022">5592 11271 0,'0'0'16,"17"-17"-16,-17-1 0,0 0 15,-17 36 16,-1 17-15,18 36 0,0-1-1,18-17 1,-1-35-16,54 0 16,-18-18-1,0-71 1,-18-17-1,-35-18 1,0 53 15,0 88 1,0 36-17,0 17 1,17-17-1,1-36 1,0-35-16</inkml:trace>
  <inkml:trace contextRef="#ctx0" brushRef="#br0" timeOffset="-180642.484">6050 11307 0,'0'0'0,"0"-36"16,35 54-1,-17 35 1,-18-36-16,18 19 31,-18 52-15,0-53 0,0-17-1,-18-18 1,18-18-1,0-70 1,18-18 0,35 0-1,-18 36 1,-17 34 0</inkml:trace>
  <inkml:trace contextRef="#ctx0" brushRef="#br0" timeOffset="-180342.422">6703 11183 0,'0'0'16,"0"-35"-1,0 17 1,-18 18-1,-35 35 1,0 18 0,18 36-1,17-1 1,54 18 0,34-54-1,18-34 1,18-53-1</inkml:trace>
  <inkml:trace contextRef="#ctx0" brushRef="#br0" timeOffset="-179976.046">7144 11289 0,'0'18'0,"17"-18"16,1 0 0,0 0-16,17-36 15,0-17 1,-17 0 0,-18 0-1,-18 36 1,-88 70-1,71 0 1,-18 53 0,53-18-1,53-35 17,18-18-17,17-35 1,-53-18-16</inkml:trace>
  <inkml:trace contextRef="#ctx0" brushRef="#br0" timeOffset="-179194.537">8149 11183 0,'-17'0'0,"-1"0"16,0 0-16,1-18 15,-1 18 1,36 0 15,-1 0-15,19 0-16,34 0 15,159 0 1,1 0 0,-19 0-1,-70 0 1,-52 0 0,-36 0-1,-36 0 32,-17-17-31,0-1 15,0 0-15,-17 18-1,17-17 1,-18-1-1,-17 1 1,17-1-16</inkml:trace>
  <inkml:trace contextRef="#ctx0" brushRef="#br0" timeOffset="-178811.452">9049 10989 0,'0'-18'0,"17"54"0,-52-72 0,35 19 15,18 52-15,-36-106 16,0 71-1,1 0 17,17 18-1,0 0-15,53 17-16,17 0 31,-17 1-16,0-1 1,-35-18 0,-1 1-1,-17 35 1,-53 18 0,1-18-1,16-18-15,1 0 16,-36 0-1,36-35 1,53-17 0</inkml:trace>
  <inkml:trace contextRef="#ctx0" brushRef="#br0" timeOffset="-177246.886">9931 11042 0,'0'-18'15,"0"-17"1,0 17 0,0 1-1,0 34 17,0 1-17,0 17-15,17 18 16,-17 71-1,0-36 1,0 18 0,-35-53-1,17-18 1,-17-35 0,0-53-1</inkml:trace>
  <inkml:trace contextRef="#ctx0" brushRef="#br0" timeOffset="-177063.571">9507 10813 0,'0'0'0,"0"-36"16,18-52 0,70 18-1,53 52 1,-17 18-1,-36 35 1,-70 36 0</inkml:trace>
  <inkml:trace contextRef="#ctx0" brushRef="#br0" timeOffset="-176881.42">9701 11218 0,'0'0'0,"-35"36"0,-53 52 31,53-18-15,52-17 0,54-17-1,35-19 1,17-17 0,-17-35-16</inkml:trace>
  <inkml:trace contextRef="#ctx0" brushRef="#br0" timeOffset="-176523.438">10160 11395 0,'0'17'16,"18"1"-1,-18 0-15,17-1 16,-17 1 0,0-36 15,-17-17 0,-1-53-15,36 0-1,17-1 1,-17 72-16,70 17 16,0 53-1,-35 35 1,-36-18-1,-17 1 1,0-18 0,0-71 31</inkml:trace>
  <inkml:trace contextRef="#ctx0" brushRef="#br0" timeOffset="-176165.991">10636 10830 0,'0'0'0,"0"-35"16,0 0 0,0 17-1,0 53 1,0 36-1,0-36-15,18 71 16,-18 17 0,0-17-1,0 0 1,-18-18 0,18-35-1,18-17 1,35-36-1,-18-18 17,18-35-17,-35 35-15</inkml:trace>
  <inkml:trace contextRef="#ctx0" brushRef="#br0" timeOffset="-176015.175">10689 11165 0,'0'0'0,"-35"0"16,35-17 0,0-1-1,53 0 1,-36 1-16,54-18 16</inkml:trace>
  <inkml:trace contextRef="#ctx0" brushRef="#br0" timeOffset="-175649.9">11218 11236 0,'0'0'0,"18"0"15,17 0 1,18-18-1,0-17 1,-35-18 0,-18 0-1,-18 18 1,-52 53 0,-1 34-1,18 37 1,53-19-1,35 1 1,36-18 15,35-36-15,-36-34-16</inkml:trace>
  <inkml:trace contextRef="#ctx0" brushRef="#br0" timeOffset="-175017.945">11906 11095 0,'0'0'0,"18"-18"16,0-35-1,-36 18 1,-17 35-1,-36 0 1,0 53 0,36 0 15,18 53-15,69-71-1,19-35 1,0-18-1,-1-70 1,-35-35 0,-35 52-1,-17 71 1,-18 71 0,35-18-1,-18 88 1,18 0-1,0 0 1,0-88-16,-35 106 31,-1-18-15,-17-18 0,0-52-1,-35-71 1,35-71-1,18-35 1,17-35 0,36 18-1,53-1 1,-18 54 0</inkml:trace>
  <inkml:trace contextRef="#ctx0" brushRef="#br0" timeOffset="-174582.354">12171 11130 0,'0'-18'15,"0"36"17,17-18-17,1 53 1,0-35-16,-18 52 16,0 1-1,17-1 1,-17-34-1,0-72 17,18-34-17,0-36 1,35-18 15,-18 36-15,0 53-1,0 35 1</inkml:trace>
  <inkml:trace contextRef="#ctx0" brushRef="#br0" timeOffset="-174152.111">12753 11042 0,'0'0'16,"0"-53"15,-18 53-31,-35 0 16,0 18-1,-17 52 1,35 1 15,35-36-31,17 18 16,36 0-1,18-35 1,-1-36 0,18-53-1,-52 1 1,-19 34 0,-34 36-1,-1 71 1,18 0-1,18-1 1,17-17 0,-17-35-1,17-36 1</inkml:trace>
  <inkml:trace contextRef="#ctx0" brushRef="#br0" timeOffset="-173769.338">13282 10619 0,'0'0'15,"18"-18"1,-18 36 15,0-1-15,0 36-16,0 53 15,-18 17 1,0 1 0,1-18 15,17 0-16,0-18 1,17-53 0,36-17-1,0-54 1,0-34 0</inkml:trace>
  <inkml:trace contextRef="#ctx0" brushRef="#br0" timeOffset="-173586.905">13282 10989 0,'0'0'0,"-18"0"16,18-18 15,18 18-31,0 0 16,17-17-16,0-1 15,-17 0-15</inkml:trace>
  <inkml:trace contextRef="#ctx0" brushRef="#br0" timeOffset="-173234.914">13494 10954 0,'0'17'0,"17"-17"32,1 0-32,0 0 15,-1 0-15,19-53 16,-19 1 15,-17-1-15,-35 70 15,17 19-31,-35 69 16,18-34-1,35 35 1,35-18 0,36-53-1,52-52 1</inkml:trace>
  <inkml:trace contextRef="#ctx0" brushRef="#br0" timeOffset="-169526.913">3334 11307 0,'0'-18'32,"-18"18"77,18 18-109,-18-1 16,1-17-16,-1 18 15,1-18 1,-19 17 0,1 1-1,0 0 1,-1-18-1,1 17 1,53-17 93,-1 0-109,-17-17 16,18 17-16,17 0 16,-17-36-1,-18 19 1</inkml:trace>
  <inkml:trace contextRef="#ctx0" brushRef="#br0" timeOffset="-139589.816">15064 10848 0,'17'0'16,"-17"-18"-1,0 1 1,0-1-1,0 0 1,18-17 0,-18 17-16,18-52 15,-18-1 1,0 18 0,-53 36-1,-53-1 1,-71 71 15,89 0-15,71 18-1,69 34 1,54 1 0,-53-35-1,0 17 1,-53 18-1,-53-53 1,-53-18 0,-17-35-1,17 0 1,18-35 0,53-18-1,70 0 1,35 35-1</inkml:trace>
  <inkml:trace contextRef="#ctx0" brushRef="#br0" timeOffset="-139190.036">15205 11236 0,'17'0'47,"1"0"-47,0 0 15,-18-18-15,35-17 16,0-18 0,-35 0-1,0 36 1,-35 17-1,-18 35 17,-35 35-17,17-17 1,89 18 0,52-1-1,1-52 1,0-18-1,-1-35 1,-35 0-16</inkml:trace>
  <inkml:trace contextRef="#ctx0" brushRef="#br0" timeOffset="-138906.661">15787 10654 0,'0'0'0,"-71"-141"16,89 141-1,0 88 32,-18-53-31,-36 89 0,36-71-16,-53 105 15,18-17 1,0-17-1,17-36 1,18-35 0,-18-35-1,36-54 1</inkml:trace>
  <inkml:trace contextRef="#ctx0" brushRef="#br0" timeOffset="-138557.658">15981 11165 0,'0'0'0,"-18"0"31,36 0-15,-1-17-1,19-19 1,17-16-1,-18-1 1,-35 35-16,-53 18 31,18 0-31,-36 35 16,1 36 0,34 17-1,36 0 1,36-17-1,-1-18 1,35-36 0</inkml:trace>
  <inkml:trace contextRef="#ctx0" brushRef="#br0" timeOffset="-138209.926">16316 11359 0,'0'-17'31,"0"-1"-15,0-17-1,0 17-15,0-17 16,0-53 15,35 0-31,71 35 31,-53 53-31,18 70 16,-36 36 0,-35-18 15,0-17-15,-35-1-1,35-52 1,0-36-1</inkml:trace>
  <inkml:trace contextRef="#ctx0" brushRef="#br0" timeOffset="-138025.826">16827 11165 0,'18'-17'0,"-53"70"0,52-89 16,1 36-1,-18 53 1,0 0-1,-18 0 1,1-18 0,-1-35-1,1 0 1</inkml:trace>
  <inkml:trace contextRef="#ctx0" brushRef="#br0" timeOffset="-137875.25">16845 10954 0,'18'-53'16,"-54"212"-16,72-353 0,-36 105 16,-18 266-16,36-407 15,-36 230 1,18 36 0,-18-1-16</inkml:trace>
  <inkml:trace contextRef="#ctx0" brushRef="#br0" timeOffset="-137444.128">17092 11112 0,'0'0'0,"-18"-17"16,18-1-1,-17 18 1,17 35 0,-18 54-1,18-1 1,0-18 0,53-17-1,18-35 1,-1-36-1,18-52 1,-17-18 0,-18-36-1,-53 89 17,0 52-17,-18 36 1,18 36-1,0-19 1,18-35-16</inkml:trace>
  <inkml:trace contextRef="#ctx0" brushRef="#br0" timeOffset="-136945.069">17674 11412 0,'0'-17'15,"0"-1"1,0 0 0,0 1-16,18-54 15,17-17 17,-17 53-32,17-1 15,36 19 1,-1 105-1,-70 0 1,0-17 0,0-36-1,-18-17 1,18-36 0,0-52-1,0 17 1,53-53-1,0 18 1,53 88 0,-18 52-1,-35 72 17,-70-36-17,-36 0 1,-18-35-1,18-53 1,36 0-16</inkml:trace>
  <inkml:trace contextRef="#ctx0" brushRef="#br0" timeOffset="-134082.928">19103 11112 0,'0'0'0,"35"0"15,-35-17 1,18 17 0,-53 0 15,-36 35-16,53-17 1,-17 17 0,17 18-1,18 18 1,36-36 0,34-35-1,36-35 1,-18-36-1,-35 18 1,-35 35 0,-18 36-1,-18 35 1,18 0 0,35 0-1,36-36 1,17-34-1,-17-36 17,-18-35-17,-53-36 1,0 71 0,-53 0-1,-18 53 1,54 18-1,34 0-15</inkml:trace>
  <inkml:trace contextRef="#ctx0" brushRef="#br0" timeOffset="-133899.372">19791 11024 0,'-71'0'0,"159"0"0,-52 0 16,-89 0-16,106 18 15,-53 0 1,0 34-1,0 1 1,0 0 15,-18-35-15,0-18-16</inkml:trace>
  <inkml:trace contextRef="#ctx0" brushRef="#br0" timeOffset="-133749.743">19861 10848 0,'0'0'0,"18"-106"16,-18 18 0,0 53-1,0 52 17</inkml:trace>
  <inkml:trace contextRef="#ctx0" brushRef="#br0" timeOffset="-133433.193">20232 10548 0,'0'0'0,"17"-35"16,-17 17-1,18 36 16,-18 17-15,0 53 0,-35 53-1,-18 18 1,-18-18 0,54-35-1,17-35 1,53-54-1,52-70 1,1-35 0</inkml:trace>
  <inkml:trace contextRef="#ctx0" brushRef="#br0" timeOffset="-133267.024">20232 10866 0,'-35'-18'16,"70"36"-16,-176-36 15,105 0 1,54 1 0,70-1-1,36-35 1,-89 18-16</inkml:trace>
  <inkml:trace contextRef="#ctx0" brushRef="#br0" timeOffset="-132884.638">20567 10477 0,'0'0'16,"0"-17"-16,0 34 31,0 1-31,0 88 32,0 53-17,-18-1 1,18-52-1,-17-35 1,17-54 0,0-52-1,53-53 1,17-35 0,36 34-1,-18 72 1,-53 34-16,18 72 15,-35 34 1,-36-17 0,-35-36 15,1-34-15,16-36-16</inkml:trace>
  <inkml:trace contextRef="#ctx0" brushRef="#br0" timeOffset="-130372.182">8961 12118 0,'0'0'0,"0"-35"0,0-1 15,17 1 16,-17 53 1,0 35-17,0 52 1,-17 37 0,17-1-1,0-35 1,0-1-1,35-52 1,18-17 0,0-36-1,35-36 1,-18-34 0,-70 52-16,18-35 15</inkml:trace>
  <inkml:trace contextRef="#ctx0" brushRef="#br0" timeOffset="-130187.538">8837 12453 0,'-18'0'16,"36"0"-16,-71 0 0,0 0 16,36 0-1,52 0 1,35-35-1,36-18 1,-18 0 0</inkml:trace>
  <inkml:trace contextRef="#ctx0" brushRef="#br0" timeOffset="-129734.427">9225 12065 0,'0'-35'0,"0"70"0,18-70 31,-18 52-15,17 72 0,19 52-1,-1 0 1,18-35 0,-35-18-1,-18-53 1,17-17-1,-17-36 1,0-52 0,18-36-1,17 35 1,36 36 0,17 52-1,18 72 16,-53-19-15,-36 1 0,-17-1-1,-17-52 1,17 0 0,35-54 15,-18 19-31</inkml:trace>
  <inkml:trace contextRef="#ctx0" brushRef="#br0" timeOffset="-129573.516">10001 12524 0,'18'0'16,"-36"0"-1,36 17 1,0 54 0,-18-18-1,-18 0 1,-17-18 15,-1-35-31</inkml:trace>
  <inkml:trace contextRef="#ctx0" brushRef="#br0" timeOffset="-129423.26">9984 12347 0,'17'-53'0,"-34"106"0,34-194 16,-17 71-1,0 52 1,0 71 0,0-18-1</inkml:trace>
  <inkml:trace contextRef="#ctx0" brushRef="#br0" timeOffset="-129057.624">10283 12488 0,'0'0'0,"18"0"31,-18 18-15,0 17-1,0 36 1,0-54-16,0 36 15,0 0 1,0-35 0,0-36 15,0-52-15,35-36-1,1-18 1,-19 54-1,1 35 17</inkml:trace>
  <inkml:trace contextRef="#ctx0" brushRef="#br0" timeOffset="-128524.851">10742 12506 0,'0'0'0,"0"-18"0,35-17 16,-35 0-1,0 17 1,0 0-16,-17 18 16,-36 18-1,0 17 1,0 36-1,35 17 17,36-17-17,35-36 1,0-53 0,17-35-1,-17-17 1,18-107-1,-18-87 1,-53 123 0,0 88-1,-18 71 1,18 52 0,0 54-1,18 34 1,-1-17-1,-17-17 1,-17-54 0,-1-17 15</inkml:trace>
  <inkml:trace contextRef="#ctx0" brushRef="#br0" timeOffset="-127908.99">12435 12347 0,'0'0'0,"-35"-35"15,17 35 16,18 18-15,-17 52 0,17 54-1,0-1 17,0 1-17,0-19 1,0-16-1,0-37 1,-35-52 0,17-17-1,18-18-15</inkml:trace>
  <inkml:trace contextRef="#ctx0" brushRef="#br0" timeOffset="-127642.808">12400 12347 0,'0'0'0,"0"-53"0,35 0 16,36 53 15,-18 18-15,35 17-1,-35 36 1,-35-1-1,-54-17 1,-34 0 0,-18-17-1,52-36 1</inkml:trace>
  <inkml:trace contextRef="#ctx0" brushRef="#br0" timeOffset="-127227.194">12929 12347 0,'0'-17'16,"0"-1"0,0 0-1,-35 18 1,-53 53-1,35 18 1,53-1 0,35-17-1,36-17 1,-1-36 0,-34-36-1,-1-52 1,-35 17-1,0 36 1,-18 88 15,18 18 1,0-54-32,18 36 15,-18-35-15,35 17 16,-17-17-16</inkml:trace>
  <inkml:trace contextRef="#ctx0" brushRef="#br0" timeOffset="-126911.268">13247 12418 0,'0'-18'0,"0"36"0,17-36 16,-17 71 15,0 18-16,18-18 1,-18-36-16,0 18 16,-18 1-1,1-36 17,-1-18-17,18-52 1,0-19-1,35-17 1,1 36 0,-36 17-1,17 35-15</inkml:trace>
  <inkml:trace contextRef="#ctx0" brushRef="#br0" timeOffset="-126545.221">13652 11942 0,'0'0'0,"0"-18"0,0 0 31,18 36 0,-18 0-15,0 70 0,0 35-1,-35 1 1,0 17 0,35-106-16,-18 53 15,18-17 1,18-18-1,17-53 1,18-18 0,0-52-1</inkml:trace>
  <inkml:trace contextRef="#ctx0" brushRef="#br0" timeOffset="-126361.928">13617 12294 0,'0'0'0,"-35"0"16,35-17-1,35-1 1,18-17 0,0-1-1,-35 36-15</inkml:trace>
  <inkml:trace contextRef="#ctx0" brushRef="#br0" timeOffset="-125794.9">13917 12171 0,'-18'0'16,"1"17"0,17 1-16,0 53 15,0-1 16,0-52-31,35 35 16,36-36 0,17-34-1,0-54 1,0-35 0,-35-17-1,-18 52 1,-35 54-1,-35 34 1,-18 54 0,18 35-1,0 52 1,17-16 0,0 69 15,18-70-16,-35-17 1,0-18 0,0-53-1,-1-36 1,-17-70 0,36-53-1,34-17 1,36-36-1,71 1 1,-71 87 0,0 0-1</inkml:trace>
  <inkml:trace contextRef="#ctx0" brushRef="#br0" timeOffset="-125180.139">15275 12030 0,'0'0'0,"0"-18"0,0 0 15,0 1 1,0-1 0,0 36 15,0-1-31,0 54 15,0 52 1,0 1 0,-17-18-1,-1 0 1,18-18 0,18-35-1,17-18 16,35-35-15,36-35 0,-18-18-16</inkml:trace>
  <inkml:trace contextRef="#ctx0" brushRef="#br0" timeOffset="-124996.686">15275 12330 0,'0'0'0,"-17"-18"0,-19 18 16,36-18 0,71 18 15,35-17-15,17-1-1</inkml:trace>
  <inkml:trace contextRef="#ctx0" brushRef="#br0" timeOffset="-124681.674">15734 12188 0,'-18'0'31,"1"0"-15,-19 0 0,19 53-1,17-17-15,-18 52 16,53 0-1,18-35 1,18-18 0,-1-52-1,-34-36 1,-19-36 0,-17-16-1,-35 16 1,-18 72 15,18 34-15,35 1-16</inkml:trace>
  <inkml:trace contextRef="#ctx0" brushRef="#br0" timeOffset="-124347.334">16210 12241 0,'18'-17'0,"-36"34"0,18-34 32,-18 34-32,1 1 15,-1 0-15,-35 52 16,53 18 0,18-17-1,52-18 1,1-53 15,17-53-15,-70-35-1,-18-36 1,-35 36 0,-18 53-1,0 35 1</inkml:trace>
  <inkml:trace contextRef="#ctx0" brushRef="#br0" timeOffset="-124015.153">16651 11959 0,'0'0'0,"0"-17"0,18-54 31,-1 18-15,-34 88 15,17-17-31,0 0 16,0 87-1,0 54 1,-18-18-1,0-17 1,18-18 0,-17-53-1,17-36 1,17-34 0</inkml:trace>
  <inkml:trace contextRef="#ctx0" brushRef="#br0" timeOffset="-123682.174">16969 12188 0,'0'0'15,"17"-17"-15,1-36 16,0 18 0,-18 17-1,-36 18 16,19 35-15,17-17-16,-18 35 16,36 35-1,-1-17 1,36 17 0,-53-35-1,0 0 1,-106-18 15,0-35-31,54 0 16</inkml:trace>
  <inkml:trace contextRef="#ctx0" brushRef="#br0" timeOffset="-119006.848">723 12083 0,'-17'0'31,"17"17"-15,17-34 31,1-1-47,70-35 16,-17 18-1,-54 17-15,54-17 16,-18 17-1,-18 1 17,0 17-17,-17 0 1,-18-18 0,0 0-16</inkml:trace>
  <inkml:trace contextRef="#ctx0" brushRef="#br0" timeOffset="-118640.788">988 11747 0,'0'0'0,"-18"0"62,0 0-31,18 18-15,-17 53 0,17 17-1,-18 35 1,18 1-1,-17-36 1,17-17 0,0-54-1,-18-52 1,0 17 0</inkml:trace>
  <inkml:trace contextRef="#ctx0" brushRef="#br0" timeOffset="-118155.101">741 11942 0,'0'0'0,"0"-18"16,17 0-1,-17 1 1,18 17-1,-18-18 1,18 18 0,-1 0-1,1 0 32,0 0-16,-18 18-31,17-18 32,-17 17-17,18-17-15,35 53 16,17-18 0,1 36-1,17-18 1,-35 17-1,0-34 1,-53-19 0,-35-17-1,-18-35 1</inkml:trace>
  <inkml:trace contextRef="#ctx0" brushRef="#br0" timeOffset="-116044.88">811 11712 0,'-17'0'15,"-1"0"1,0 0 15,1 0-31,-1 0 16,-17 0-1,17 0-15,-35 18 16,0 17 0,18 0-1,18 1 1,-1 34 0,18 1-1,0 17 1,0 0-1,0-17 1,0-18 0,35 35 15,18-18-15,35 1-1,-17 0 1,17-19-1,-35 1 1,17-17 0,1-1-1,0 0 1,-18 0 0,52-35-1,-34 0 1,17-17-1,-35 17 1,0-35 0,17-1 15,-34 19-15,-1-19-1,-17-17 1,-18 1-1,17-19 1,-17-17 0,-35-36-1,-18 36 1,0-18 0,18 0-1,0 1 1,-1 34-1,-17 36 1,18-1 0,0 19-1,-18-1 17,18 1-17,-18-1 1,18 0-1,-18-17 1,17 35 0,1-18-1,-36 18 1,1 0 0,-18 0-1,0 18 1,-18 35-1,0 0 1,53 53 0,53 35-1</inkml:trace>
  <inkml:trace contextRef="#ctx0" brushRef="#br0" timeOffset="-100103.238">2469 13212 0,'18'0'16,"0"0"31,-18-18-47,0 0 15,0 1 1,0-1 0,0 0-1,-18 1 1,0 17-1,1 0-15,-36 0 16,-88 17 0,35 36-1,18 35 1,35 1 0,35-19-1,1 54 1,-1-19-1,18 1 1,53-35 0,17-36-1,19-17 1,16-36 15,19-35-15,-36 18-16</inkml:trace>
  <inkml:trace contextRef="#ctx0" brushRef="#br0" timeOffset="-99586.797">2699 13511 0,'0'0'0,"0"-17"15,0-1 1,0 0 0,-18 36 15,18 0-15,-18 17-1,1 36 1,-1 17-1,18-18 1,18-34 0,35-19-1,17-34 1,1-54 0,-18-52-1,-18 17 1,-35 35-1,-18 71 17,18 53-17,0 18 1,0 17 0,0-35-1,0-18 16,18-17-31</inkml:trace>
  <inkml:trace contextRef="#ctx0" brushRef="#br0" timeOffset="-99171.456">3210 13511 0,'0'0'0,"18"-35"15,0-18 1,-18 36 0,-36 17 15,-34 17-15,17 1-1,35 35 16,18 17-15,35 1 0,18-1-1,-53-52-15,36 17 16,-36-17 0,0 17-1,-53-17 1,-35 0-1,17-1 1,18-17 0,53-35-1</inkml:trace>
  <inkml:trace contextRef="#ctx0" brushRef="#br0" timeOffset="-98754.773">3545 13176 0,'0'0'16,"0"-17"-16,0-36 16,0 17-1,18 36 16,0 0-31,-1 53 16,-17 36 0,0 16-1,-17 19 1,-19-36 0,36 18-1,0-36 16,0-17-15,18-35 0,0-18-1,52-18 1,-34-17 0,-19 0-16</inkml:trace>
  <inkml:trace contextRef="#ctx0" brushRef="#br0" timeOffset="-98572.659">3598 13458 0,'0'0'0,"-17"0"0,17-17 16,35-1-1,36 18 1,-1 0 15,-35 0-31</inkml:trace>
  <inkml:trace contextRef="#ctx0" brushRef="#br0" timeOffset="-98222.262">4022 13458 0,'0'0'0,"0"-17"15,-18 17 1,-35 70 31,53-17-47,-18 35 16,36-35-1,35 0 1,18-53-1,-19-53 17,-52-35-17,0-35 1,-52-1 0,-1 54-1,-18 70 1,53 0-16,18 35 15</inkml:trace>
  <inkml:trace contextRef="#ctx0" brushRef="#br0" timeOffset="-97523.703">4357 13652 0,'0'18'32,"-18"-18"-17,18 35 1,0 1-1,-17-1 1,-1-35 15,18-53-15,0-35 0,0 0-1,18 52 1,34 19-1,-34 34 1,17 19 0,54 52-1,-54-18 1,-35-52 0,-18-53 15,18-18-16,0 35-15,0-70 16,35 35 0,36 35-1,17 54 1,0 34 0,-52-17-1,-36 18 1,-18-1-1,-17-34 17,35-19-17,0-34 1,17-19-16</inkml:trace>
  <inkml:trace contextRef="#ctx0" brushRef="#br0" timeOffset="-97341.388">5027 13547 0,'18'-18'15,"-36"36"1,36-18-16,-18 35 16,0 35-1,0-17 1,0-35-16,0 53 16,-18-36-1,-35-17 1,36-36-1</inkml:trace>
  <inkml:trace contextRef="#ctx0" brushRef="#br0" timeOffset="-97190.781">4974 13264 0,'0'0'0,"0"-105"16,0 34-1,-17 53 1,17 36-1,0 35 1,0-18-16</inkml:trace>
  <inkml:trace contextRef="#ctx0" brushRef="#br0" timeOffset="-96575.619">5433 13529 0,'-71'0'15,"36"0"1,0 0 0,52 0-1,1 0 1,70 18 0,-70-18-16,52 0 15,-17 17 1,-17-17-1,-36 18 17,0 0-1,0-1-31,-36 18 16,1 18-1,0-17 1,-1 17-1,1 0 1,0-18 0,35-18-1,53-17 17,17 0-17,36-17 1,0-18-1,-88 17-15</inkml:trace>
  <inkml:trace contextRef="#ctx0" brushRef="#br0" timeOffset="-96126.842">5997 13617 0,'18'0'0,"-36"0"0,36-17 16,-18-1-16,17 18 16,-17-18-1,-17 18 1,-36 0 0,0 36-1,-18 16 1,19 19-1,34-18 1,53 0 0,36-53-1,-1-18 17,-70 1-32,53-54 15,-35 18 1,-18 35-1,0 71 17,0 0-17,0 0 1,0-35-16,17 17 16</inkml:trace>
  <inkml:trace contextRef="#ctx0" brushRef="#br0" timeOffset="-95761.463">6491 12982 0,'0'0'0,"0"-17"15,-18 69 32,1-16-47,17-19 0,-18 107 16,18-1 0,-17 1-1,-1-1 1,18-52-1,0 35 1,35-36 0,18-52-1,0-36 17,0-35-32</inkml:trace>
  <inkml:trace contextRef="#ctx0" brushRef="#br0" timeOffset="-95560.942">6403 13511 0,'-18'0'0,"36"0"0,-53 0 16,52 0 15,1 0-31,70-17 16,-35-1-1,18-17 1,-54 35-16</inkml:trace>
  <inkml:trace contextRef="#ctx0" brushRef="#br0" timeOffset="-95411.534">6720 13406 0,'18'17'31,"-36"-34"-31,36 87 15,-18 1 1,0-1 0,-35-17-1</inkml:trace>
  <inkml:trace contextRef="#ctx0" brushRef="#br0" timeOffset="-95244.703">6738 13106 0,'0'0'0,"0"-106"16,0 71-1,-35 35 17,17 17-17,18 18-15</inkml:trace>
  <inkml:trace contextRef="#ctx0" brushRef="#br0" timeOffset="-94862.027">7144 13335 0,'-18'-35'31,"0"35"-31,-34 17 16,-1 36 0,17 35-1,54 36 17,0-54-32,52-17 31,-17-53-16,-35-35 1,-18-35 0,0-54-1,-53-52 1,35 123 0,18 70-1</inkml:trace>
  <inkml:trace contextRef="#ctx0" brushRef="#br0" timeOffset="-94562.019">7355 13688 0,'0'0'0,"36"0"31,-36-36-31,0-16 31,0-37-15,0-16 0,35-1-1,53 70 1,0 89 0,-17 53-1,-53-53-15,-1 18 16,-17-36-16,-17 53 15,-19-35 1,1-53 0</inkml:trace>
  <inkml:trace contextRef="#ctx0" brushRef="#br0" timeOffset="-93996.19">8767 13670 0,'0'0'0,"17"0"0,-17 18 78,0-1-78,0 1 0,-17 17 16,-1 36-1,-17-1 1,-1-34 0,-17-54-1</inkml:trace>
  <inkml:trace contextRef="#ctx0" brushRef="#br0" timeOffset="-93862.399">8678 13600 0,'0'0'0,"0"-89"15,0-16 1,0 52 0,0 88-1,0 0 1</inkml:trace>
  <inkml:trace contextRef="#ctx0" brushRef="#br0" timeOffset="-93497.518">9066 13617 0,'36'0'15,"-36"-17"-15,0-1 0,-18 0 31,-17 18-15,-36 18 0,1 52-1,52 1 1,71 0 0,35-1-1,-17-17 1,-54-35-1,-17-1 1,-53 1 0,-52 0-1,16-1 1,54-17 0,35-17-1</inkml:trace>
  <inkml:trace contextRef="#ctx0" brushRef="#br0" timeOffset="-92995.789">10037 13811 0,'0'0'16,"-18"18"-16,18 0 15,18-18 16,34 0-15,-16-36 0,-1-17-1,-17-35 1,-36 35 0,-35 36-1,0 52 1,0 35-1,36 19 1,17-1 0,35-18-1,53 1 1,0-53 0,18-36-1</inkml:trace>
  <inkml:trace contextRef="#ctx0" brushRef="#br0" timeOffset="-92515.201">10619 13705 0,'0'-53'31,"-18"36"-31,0 17 16,-17 0 0,-18 17-1,0 54 1,36 0 0,17-1-1,0-52-15,35 17 16,18 0-1,0-52 17,-18-36-17,0-18 1,-35 1 0,0 52-1,-17 36 1,17 35-1,0 17 1,17-35 0,19 1-1,-19-19 1,1-17-16</inkml:trace>
  <inkml:trace contextRef="#ctx0" brushRef="#br0" timeOffset="-92166.775">11077 13652 0,'0'-35'15,"0"70"-15,0-105 16,0 52 0,-35 18-1,17 18 1,1 35-1,17 0 1,-18 17 0,18-17-1,18-35-15,-1 35 16,1-18 0,0 0-1,-89-17 1,18-18-1,-70 0 17,70 0-17,17-18-15</inkml:trace>
  <inkml:trace contextRef="#ctx0" brushRef="#br0" timeOffset="-91516.439">11412 13670 0,'0'0'0,"18"-18"15,0 18 1,-1 18 15,-17 0-31,18 17 16,0 0-1,34 1 1,37-36 15,-19-18-15,18-35 0,-17-53-1,-53 53 1,-18 36-1,-36-1 1,1 53 0,-18 18-1,0 71 1,0-18 0,18 17-1,17 36 1,18 17-1,-35-17 1,-18-36 0,-17-34 15,-19-54-15,19-35-1,17-53 1,18-53-1,35 71-15,53-142 16,35-17 0,71 18-1,-1 35 1,-105 106-16</inkml:trace>
  <inkml:trace contextRef="#ctx0" brushRef="#br0" timeOffset="-74110.064">494 14746 0,'0'0'0,"-18"18"16,1-18 0,-1 0-16,-17 17 15,-18 1 1,0 0-1,35-18 1,1 0 0,17-36-1,35-17 17,35-17-17,19 35 1,16 35-1,-16 17 1,-19 19 0,-35 34-1,-105 36 1,-36-36 0,18-34-1,35-19 1,106-34 15,17 17-15,-17 17-1,-17 36 1,-36 18 15,-36-1-15,-34-17-1,35-35-15,-89 35 16,18-35 0,18-18-1,35-36 1,53-17 0,53 0-1,-35 36-15</inkml:trace>
  <inkml:trace contextRef="#ctx0" brushRef="#br0" timeOffset="-73461.468">635 14252 0,'0'0'0,"-18"-17"16,-17-1 0,17 0-1,89 18 16,52 53-15,1 18 0,-1 17-1,1 18 1,-18-18 0,-18-17-1,-35-19 16,-36-34-15,-17 0 31,-17-18-47,-1 35 16,-17 18-1,0 35 1,-36 18-1,36-71-15,-106 89 16,-53 17 0,0 0-1,53-35 1,52-53 15,89-71 0,53-35-31</inkml:trace>
  <inkml:trace contextRef="#ctx0" brushRef="#br0" timeOffset="-61947.731">2170 14676 0,'0'0'0,"0"-18"31,-18 36 32,18-1-48,0 1-15,-18 35 16,1 53-1,-19 17 1,19 18 0,17-35-1,0 0 1,0-53 0,0-36-1,-18-17 1,-17-53-1,35 1 1</inkml:trace>
  <inkml:trace contextRef="#ctx0" brushRef="#br0" timeOffset="-61597.064">2064 14693 0,'0'0'0,"17"-70"31,19 17-31,87 17 16,1 19-1,-71 17 1,-18 17-16,0 19 31,-35 34-15,-70 18-1,-19-17 1,-17 0 0,1-36-1,52 0 1</inkml:trace>
  <inkml:trace contextRef="#ctx0" brushRef="#br0" timeOffset="-61165.693">2681 14429 0,'0'0'0,"18"0"16,-18-18-16,0 0 16,17 18-1,-17 53 16,-35 53-15,35-71-16,-18 106 16,1-52-1,17 52 1,0 0 0,0-53-1,0-17 1,0-18-1,-18-53 32,18-18-47</inkml:trace>
  <inkml:trace contextRef="#ctx0" brushRef="#br0" timeOffset="-60615.997">3016 15064 0,'0'-36'31,"0"19"-31,0-1 15,0 0 1,0 1 15,-35 17-15,17 0-16,-35 35 16,0 18-1,18 18 1,35-1-1,0-17 1,53 0 0,18-53-1,-18-53 1,-18-18 0,-35 1-1,0 35 1,0 70 15,0 0-31,0 18 31,0 18-15,18-36 0,-1 0-1,1-35-15</inkml:trace>
  <inkml:trace contextRef="#ctx0" brushRef="#br0" timeOffset="-60198.089">3404 14587 0,'0'0'0,"0"-17"0,0-1 16,0 36 15,0-1-15,0 1 0,-17 53-1,-1 34 1,0 1-1,1 18 1,-1-18 0,18-1-1,35-16 1,1-19 0,-1-35-1,18-35 1,0-53-1,-36 1 1</inkml:trace>
  <inkml:trace contextRef="#ctx0" brushRef="#br0" timeOffset="-60032.676">3369 15064 0,'-35'17'0,"70"-34"0,-106 34 15,19-17 1,69 0 0,89-35-1,-71 17 1</inkml:trace>
  <inkml:trace contextRef="#ctx0" brushRef="#br0" timeOffset="-59550.268">4057 14817 0,'0'0'0,"18"0"31,-1-18-15,-17-17 0,0-36-1,0 1 1,-17 17 0,-19 53-1,-17 35 1,-17 36-1,52 17 1,18 53 0,18 0-1,-1 0 17,1-35-17,-18 0 1,0-18-1,-35-53 1,-36-17 0,36-53-1</inkml:trace>
  <inkml:trace contextRef="#ctx0" brushRef="#br0" timeOffset="-59384.839">3739 15311 0,'-17'0'16,"52"17"-16,-53-34 0,1-1 31,34 0-31,89 1 31,0-19-31,-18 1 32,-52 17-32</inkml:trace>
  <inkml:trace contextRef="#ctx0" brushRef="#br0" timeOffset="-59052.062">4233 15046 0,'-17'0'31,"-1"0"-31,0 35 16,1-17-16,17 35 15,-18 17 1,53 19-1,18-54 1,-17-18 0,17-34-1,-36-54 17,-17-35-17,-35 1 1,-18 34-1,0 71 1,0 53 0,35-35-16</inkml:trace>
  <inkml:trace contextRef="#ctx0" brushRef="#br0" timeOffset="-58669.105">4533 15099 0,'18'18'47,"-18"-1"-31,35 36-1,-17 18 1,-18-36 0,0-17-16,0 17 15,-18-35 1,0-35 0,18-54-1,0-34 1,0 17-1,18 53 1,17 53 0,-17 18-1</inkml:trace>
  <inkml:trace contextRef="#ctx0" brushRef="#br0" timeOffset="-58087.233">5080 15222 0,'-18'0'0,"18"18"16,0 0 0,-17-1-16,17 19 15,0-1 1,0-18-1,0-34 17,0-1-32,-18-35 15,0-53 1,18 71 0,18-53-1,53 70 1,17 54-1,-18 17 1,-17 17 0,-17 1-1,-36-54 1,0-34 0,17-36-1,1-53 1,35 0-1,17 71 1,19 70 0,-19 36-1,-52 34 1,-18-16 0,-18-19 15,-35-35-16</inkml:trace>
  <inkml:trace contextRef="#ctx0" brushRef="#br0" timeOffset="-57470.253">7144 14993 0,'0'0'0,"0"-53"31,-18 53-31,18-18 31,0 36-15,0 0-16,18 52 16,-18 1-1,0 52 1,0 1 0,-36 35-1,1-124 1,0-18-16</inkml:trace>
  <inkml:trace contextRef="#ctx0" brushRef="#br0" timeOffset="-57287.898">6756 15011 0,'0'-36'16,"0"72"-16,0-125 0,35-16 15,106-1 16,-17 71-15,-19 52 0,-69 18-1,-36 1-15</inkml:trace>
  <inkml:trace contextRef="#ctx0" brushRef="#br0" timeOffset="-57105.74">6773 15363 0,'0'0'0,"-53"106"16,36-35 0,34-18-1,72-36 1,52-52 0,-53-18-1,-35 36 1</inkml:trace>
  <inkml:trace contextRef="#ctx0" brushRef="#br0" timeOffset="-56772.171">7461 15575 0,'0'0'0,"18"18"0,0-1 16,-1-34 15,-17-19-16,-17-16 1,-1 16-16,0-70 16,18 1-1,18 34 1,52 53 0,36 54-1,-35-1 16,17 71-15,-70-36 0,-54 1-1,1-36 1,17-35-16</inkml:trace>
  <inkml:trace contextRef="#ctx0" brushRef="#br0" timeOffset="-56237.238">8414 15222 0,'0'0'0,"0"-17"0,0-1 15,0 0 1,-53 1 15,-35 34-15,-18 1-1,53 53 1,35-1 0,89-17-1,35-18 1,-18-35-1,0-70 1,-70-36 0,-1-35-1,-17-18 1,0 71 0,0 70-1,-35 18 1,35 71 15,18-1-15,35 89-1,-36-53 1,-17-35 0,0-1-1,0-17 1</inkml:trace>
  <inkml:trace contextRef="#ctx0" brushRef="#br0" timeOffset="-55906.316">8731 15293 0,'0'0'0,"0"-18"0,18 1 31,17-1-16,0 0 1,1-17 15,-36-18-15,0 36-16,0-19 16,-71 36-1,18 36 1,36 34-1,17 18 1,17-35 0,36 0-1,0-35 1</inkml:trace>
  <inkml:trace contextRef="#ctx0" brushRef="#br0" timeOffset="-55590.842">9243 15099 0,'0'0'0,"-18"-18"15,-17-17 1,17 35 0,18 18-1,0 35 1,-17 35-1,17 53 1,0 70 0,17-52-1,1-35 1,-18-54 0,0-34-1,-35-54 1,35 0-16</inkml:trace>
  <inkml:trace contextRef="#ctx0" brushRef="#br0" timeOffset="-55357.551">9225 15134 0,'0'0'0,"0"-106"15,18 71 1,17 17-1,18 54 1,0 34 0,-35 18-1,-18-17 1,-36 17 0,1-53-1,-36-35 1</inkml:trace>
  <inkml:trace contextRef="#ctx0" brushRef="#br0" timeOffset="-54957.808">9719 15205 0,'0'0'0,"0"-18"47,18 0-47,-18 1 15,0-18 1,-18-18-1,18 35 1,-18 18-16,1 18 31,17 35-15,0 17 0,35 18-1,18-17 1,17-18-1</inkml:trace>
  <inkml:trace contextRef="#ctx0" brushRef="#br0" timeOffset="-54691.861">10072 15363 0,'0'-17'15,"0"34"-15,-18-52 16,18-53-1,0 17 1,53 1 0,35-1 15,-52 71-31,16 0 16,19 36-1,-36 52 1,-35 18-1,0-36 1,-35-17 0</inkml:trace>
  <inkml:trace contextRef="#ctx0" brushRef="#br0" timeOffset="-53926.048">10724 15169 0,'0'0'0,"0"-17"0,0-18 16,0-18 0,-17 17 15,-54 36-15,18 18-1,-17 53 1,70-1-1,35-17 1,18-18 0,18-35-1,-19-35 1,-16-71 0,-19-53-1,1-35 1,-18 89-1,-18-1 1,1 88 0,-1 89-1,18 52 17,18 1-17,17-1 1,-35-35-1,18 18 1,-18-18 0,35-70-1</inkml:trace>
  <inkml:trace contextRef="#ctx0" brushRef="#br0" timeOffset="-53593.337">11218 15187 0,'0'0'0,"-17"0"16,17-18 31,17 1-32,1-1 1,-18-35-1,0-17 1,0 52 0,-53 36-1,0 17 1,35 36 0,18-36-16,18 0 15,35 36 1,-18-36-1</inkml:trace>
  <inkml:trace contextRef="#ctx0" brushRef="#br0" timeOffset="-53275.963">11412 15346 0,'0'-35'31,"0"-1"-15,0-17-1,36-17 1,34-18 0,18 35-1,-17 35 1,-53 18-16,70 53 16,-71 18-1,-17 17 1,-35-18-1,17-17 1,1-18 0,17-52 15</inkml:trace>
  <inkml:trace contextRef="#ctx0" brushRef="#br0" timeOffset="-52928.237">12047 14764 0,'0'0'0,"0"-18"16,18-17 0,-18 52 15,0 1-31,0 35 15,0 53 1,0-36 0,0 36-1,-18 18 1,1-36 15,17 0-15,17-70-1,19-36 1,34-17 0,-52 0-16</inkml:trace>
  <inkml:trace contextRef="#ctx0" brushRef="#br0" timeOffset="-52761.832">12171 15081 0,'0'0'0,"-18"0"0,-17 0 16,35-17 0,35-1-1,89-35 1,-89 53 0</inkml:trace>
  <inkml:trace contextRef="#ctx0" brushRef="#br0" timeOffset="-49268.042">13194 15117 0,'-18'0'31,"1"0"-31,-1 0 31,36 0 47,-1 0-78,1 0 16,0 0-16,17 0 0,71-18 31,17 18-15,-17 0 0,-36 0-1,-52-18 1,0 18-1,-18-17 48,0-1-63</inkml:trace>
  <inkml:trace contextRef="#ctx0" brushRef="#br0" timeOffset="-48934.876">13617 14905 0,'0'0'16,"-17"-18"-16,-1-17 16,0 35 15,36 18 0,35 17-15,0 0-1,0 0 1,-18 1 0,-35-19-1,0 1-15,0 0 16,-18 35 0,-52-1-1,-1 1 1,-17 0-1,17-17 1</inkml:trace>
  <inkml:trace contextRef="#ctx0" brushRef="#br0" timeOffset="-48516.89">14517 14993 0,'0'0'0,"-18"-18"15,18 1 17,0 34-17,0 1 1,0 0-16,0 52 15,18-17 1,-18 0 0,0-35-1,-53-36 1,0-17 0</inkml:trace>
  <inkml:trace contextRef="#ctx0" brushRef="#br0" timeOffset="-48385.187">14446 14764 0,'0'-53'0,"0"106"0,-17-159 16,17 88-16,0-17 15,35 53 17,71 17-17</inkml:trace>
  <inkml:trace contextRef="#ctx0" brushRef="#br0" timeOffset="-48052.988">14922 15099 0,'18'18'0,"-36"-36"0,54 53 16,-36-52 0,-36-19-1,19-34 1,-1 17-1,18 17-15,18-34 16,52 52 0,19 18-1,-19 71 17,-17-1-17,-35 1 1,-18 0-1,0-36 1,0-18 0,17-17-1</inkml:trace>
  <inkml:trace contextRef="#ctx0" brushRef="#br0" timeOffset="-47717.017">15434 14975 0,'0'-17'0,"0"34"0,0-87 15,0 35 1,-18 35 31,1 0-47,-1 17 16,0 1-1,18 35 1,0 17-1,53-17 1,0-17 0,-35-1-1,-18-18 1,-53 1 0,-35 17-1,17-35 1,18-17-1</inkml:trace>
  <inkml:trace contextRef="#ctx0" brushRef="#br0" timeOffset="-47387.773">15787 14534 0,'0'0'0,"0"-17"0,0-18 16,0-1 0,0 54-1,17 17 1,19 53 0,-19 18-1,-17 53 1,0-53-1,0-18 1,0-17 0,18-19-1,17-52 1,36-17 0</inkml:trace>
  <inkml:trace contextRef="#ctx0" brushRef="#br0" timeOffset="-47204.956">16034 14870 0,'0'0'0,"-53"0"16,-18-18 0,54 0-1,87 18 1,18-17-1,-52-1-15</inkml:trace>
  <inkml:trace contextRef="#ctx0" brushRef="#br0" timeOffset="-46787.695">16387 14746 0,'-18'0'16,"0"0"0,-17 0-1,17 18-15,-52 17 16,34 36 0,36-19-1,18 1 1,17-17-1,54-36 1,-36-53 0,-1-18-1,-34 1 1,-18 34 0,-18 54 15,18 53-16,-17-1 1,17-35 0,17 18-1,1-35-15</inkml:trace>
  <inkml:trace contextRef="#ctx0" brushRef="#br0" timeOffset="-46455.381">16739 14429 0,'0'0'0,"0"-124"16,-17 54 0,17 52-1,0 53 16,-18 71-15,18 53 0,0 0-1,0-18 1,0-18 0,0-35-1,0-17 1,18-53-1</inkml:trace>
  <inkml:trace contextRef="#ctx0" brushRef="#br0" timeOffset="-46172.62">16986 14464 0,'0'0'15,"-17"-35"-15,17-36 16,-18 36 0,0 88 15,18 53-15,0 52-1,0 36 1,0-123-1,0-36-15,0 36 16,0-36 0</inkml:trace>
  <inkml:trace contextRef="#ctx0" brushRef="#br0" timeOffset="-45788.944">17480 14905 0,'0'0'0,"-18"0"16,-34 0-1,34 0 1,18-18 15,18 18-15,-1-17-1,18-19 1,1-17 0,-36 36-16,0-36 15,-18 18 1,-35 35 0,0 52-1,18 19 1,17 17 15,18 36-15,53-71-1,-17-36-15</inkml:trace>
  <inkml:trace contextRef="#ctx0" brushRef="#br0" timeOffset="-45223.866">17974 14799 0,'0'0'0,"35"-35"15,1-18 1,-36 35 0,-53 1-1,0 17 1,-18 0 15,18 35-15,0 35-1,36 19 1,17-19 0,53 1-1,17-71 1,18-18-1,-17-53 1,-18-34 0,0-72-1,-18 1 1,-35 35 0,-18 53-1,1 70 1,-19 88-1,19 89 17,17 88-17,-18-159 1,18 36 0,0-36-1,0-53 1</inkml:trace>
  <inkml:trace contextRef="#ctx0" brushRef="#br0" timeOffset="-42361.055">19121 14728 0,'0'0'0,"17"0"0,1-17 16,-18-1 0,17 18-1,-52 0 32,-18 35-47,-17 18 16,34 36-1,54-19 1,53-17 0,17-35 15,-71-18-31,54-36 15,-36-17 1,-35-52 0,-17 16-1,-36 1 1,-18 53 0,-17 35-1,70 35 1</inkml:trace>
  <inkml:trace contextRef="#ctx0" brushRef="#br0" timeOffset="-42012.519">19385 14834 0,'0'0'0,"0"18"0,18 35 32,-18-18-17,17-35 16,-17-35-15,0-18 0,0 0-1,0 18-15,18-71 16,53 18 0,34 70-1,-16 89 1,-36 17-1,-36 18 1,-17-36 0,-17 1-1,-1-54 1</inkml:trace>
  <inkml:trace contextRef="#ctx0" brushRef="#br0" timeOffset="-41379.153">20673 14676 0,'0'0'0,"17"0"15,-17-53 1,0 17 0,-35 1-1,-71 35 1,-17 0 0,35 53-1,17 35 1,89 0-1,70 1 1,18-37 0,0-52-1,-54-52 1,-52-19 0,18-17-1,-18 17 16,0 142 1,35-18-17,1 17 1,34-17 0,-34-18-1</inkml:trace>
  <inkml:trace contextRef="#ctx0" brushRef="#br0" timeOffset="-41081.071">20920 14887 0,'0'0'0,"0"-17"0,0-19 15,0-52 1,0-35 0,17-1-1,72 1 16,-1 140-15,-18 54 0,-34-1-1,-19 72 1,-17-19 0,0-52-1,0-19 1,-17-52-1,17-17 1</inkml:trace>
  <inkml:trace contextRef="#ctx0" brushRef="#br0" timeOffset="-40498.095">21325 14552 0,'0'0'15,"0"18"17,0 17-17,0 0-15,-17 18 16,34 18 0,19-18-1,34-36 1,-17-34-1,18-19 1,-36-52 0,0-18-1,-17 1 1,-18 34 0,-18 53-1,-17 71 16,17 71-15,1 34 0,-1 19-1,18-1 1,0 1 0,-18-19-1,-34-69 1,-1-54-1,-18-53 1,18-70 0,35-18-1,89-35 1,35 0 0,-18 17-1</inkml:trace>
  <inkml:trace contextRef="#ctx0" brushRef="#br0" timeOffset="-39449.763">14676 15910 0,'0'0'0,"0"-17"15,17-1 1,1 0-16,-18 1 16,0-1-1,-18 0 1,-17 18-1,-18 18 17,-35 70-17,35 18 1,53 0 0,70 0-1,36-18 1,18-53-1,-36-52 1,-18-36 0,-70-71-1,-17-35 1,-54 36 0,18 52-1,-52 54 1,34 52-1,71 18 1</inkml:trace>
  <inkml:trace contextRef="#ctx0" brushRef="#br0" timeOffset="-38949.472">15311 15893 0,'0'0'0,"0"-36"16,0 1-1,0 17 1,0-17-1,-18 18 17,-17 17-17,-1 0 1,-17 0 0,36 52-1,17 19 1,35 17-1,36 18 1,-1 17 0,-52-70-1,-18-17 1,0-1 0,-18-35-1,-70 0 1,0 0-1,-18 0 1</inkml:trace>
  <inkml:trace contextRef="#ctx0" brushRef="#br0" timeOffset="-32027.195">2910 16916 0,'18'0'78,"-18"-18"-78,18 0 16,17 1-1,0-19 1,-35 1-16,18-53 16,-18 0-1,0 17 1,-35 71-1,-36 0 1,-17 36 0,53-1-1,-1 35 17,36 19-17,71 16 1,-1 19-1,-17-54 1,36 54 0,-89-54-1,0-34 1,-71 17 0,-53-36-1,19-17 1,34-35-1,36 0 1,35-18 0,53 18-1,-36 17 1</inkml:trace>
  <inkml:trace contextRef="#ctx0" brushRef="#br0" timeOffset="-31427.935">3246 17092 0,'0'0'0,"-18"0"16,0 18 15,18-1-31,0 1 15,53 53 1,18-19 0,17-16-1,-70-36-15,34 0 16,19-36 0,-36-16 15,-35-37-16,0 54 1,0 17 0,-35 71-1,35 18 1,0-1 0,0 36-1,35 18 1,1-18-1,-36-18 1,-36-18 0,-52-34-1,35-36 1,-17-36 15,52-34-31,18-107 31,35 89-15,36-53 0,-1 18-1</inkml:trace>
  <inkml:trace contextRef="#ctx0" brushRef="#br0" timeOffset="-30946.585">3933 17163 0,'36'-36'15,"-36"19"17,-18 17-1,0 0-31,1 0 16,-18 53-1,17 17 1,36 1-1,34-1 1,1-17 0,-35-35-16,17 17 15,-35-17 1,-35-1 0,-53-17-1,-18 0 16,0 0-15,71-35-16</inkml:trace>
  <inkml:trace contextRef="#ctx0" brushRef="#br0" timeOffset="-30531.653">4127 16775 0,'0'-18'0,"0"36"0,18-54 16,0 19 0,17 17-1,0 35 16,1 18-15,-36 17 0,0 36-1,-18 18 1,18-1 0,0-35-1,0 1 1,18-19-1,-1-52 1,19-1 0,16-34-1,19-36 1</inkml:trace>
  <inkml:trace contextRef="#ctx0" brushRef="#br0" timeOffset="-30347.947">4410 17180 0,'0'0'0,"-36"-17"15,19-1-15,-1 0 16,1 1 0,69 17 15,-34 0-16</inkml:trace>
  <inkml:trace contextRef="#ctx0" brushRef="#br0" timeOffset="-29947.376">4727 17251 0,'-35'35'32,"17"-35"-32,18 18 15,0-36 17,36-17-17,-19-36 1,-17 54-16,0-54 15,-17 53 1,-36 18 0,0 53-1,35 36 1,18-19 0,53 18-1,35-17 16,0-36-31,-35-35 16</inkml:trace>
  <inkml:trace contextRef="#ctx0" brushRef="#br0" timeOffset="-29415.789">5098 17445 0,'17'0'31,"-17"-18"1,-17 1-17,17-1-15,-18-53 16,18-17 0,35 18-1,18 17 1,35 53-1,-70 17 1,53 36 0,-36 0-1,-18 0 1,-17-35 0,0-54 15,0-34-16,18-54 1,53-17 0,-18 88-1,17 71 1,-35 88 0,-35 35-1,0-106-15,-17 53 16,-1 1-1,1-54 17,17-70-17</inkml:trace>
  <inkml:trace contextRef="#ctx0" brushRef="#br0" timeOffset="-28583.226">7197 17022 0,'17'0'0,"-34"0"0,34-18 0,-17 0 16,0 1 0,0-1-1,-17 0 1,-1 18 0,0 0-16,-17 36 15,-53 17 1,17 35-1,36 0 1,35-18 0,35 1 15,18-36-15,53-17-1,-53-18 1,53-53-1,-53 0-15</inkml:trace>
  <inkml:trace contextRef="#ctx0" brushRef="#br0" timeOffset="-28266.835">7532 17057 0,'0'-18'16,"0"53"-16,0-52 0,-18-18 0,1 35 15,-19 17 1,1 18-1,0 54 1,35 16 15,35-52-15,36-35 0,-1-36-1,-35-35 1,-35-52-1,-35-1 1,-18 35 0,0 71-1,36 18 1,17 35 0</inkml:trace>
  <inkml:trace contextRef="#ctx0" brushRef="#br0" timeOffset="-27717.243">7902 17286 0,'0'0'16,"0"18"-16,0-1 16,-17-17 15,-1 0-16,-35-53 1,18-35 0,35 18-1,17-18 1,1 70-16,88 18 16,17 70-1,-70 1 1,0 0-1,-18-19 1,-35-52 15,0-70 1,36-36-17,17-17 1,-18 70-1,71 35 1,-71 36-16,53 70 16,-53 18-1,-35-36 1,0 18 0,-35-35-1,0-35 1</inkml:trace>
  <inkml:trace contextRef="#ctx0" brushRef="#br0" timeOffset="-27368.998">8731 16986 0,'0'0'0,"0"-17"15,0 34 17,0 1-17,-35 70 1,17 36 0,18 17-1,0-18 1,0 1-1,0-54 1,0 1 0,0-54-16,0 1 15,-17-18 1,-1-53 15,18-17-31</inkml:trace>
  <inkml:trace contextRef="#ctx0" brushRef="#br0" timeOffset="-27114.894">8678 17039 0,'0'-35'16,"0"105"-16,0-105 0,36-71 16,17 71-1,-18 35 1,0 18-16,18 52 15,-18 18 1,-17-35 0,-18 18-1,-53-1 1,0-34 15,0-36-31</inkml:trace>
  <inkml:trace contextRef="#ctx0" brushRef="#br0" timeOffset="-26585.844">9102 17074 0,'0'0'0,"0"-17"15,17-18 1,-17 17 15,-53 18-15,0 18-1,36 17 1,-18 35 0,35 1-1,35-18 1,0-18 0,18-53-1,0-52 1,-53 17-1,18-35 1,-18 70 0,0 71-1,0 18 1,0 34 15,0-34-15,17-36-1</inkml:trace>
  <inkml:trace contextRef="#ctx0" brushRef="#br0" timeOffset="-25954.022">9402 16545 0,'0'-17'31,"17"17"0,-17 17-31,0 1 0,0 35 16,0 70 0,-53 18 15,18 18-16,0-35 1,35-19 0,17-34-1,36-18 1,-17-53 0,52 0-1,-18-53 1,-52 18-1,-18-1-15</inkml:trace>
  <inkml:trace contextRef="#ctx0" brushRef="#br0" timeOffset="-24954.954">9349 17022 0,'0'-18'63,"17"18"-32,1-18-15,35 1-1,-18 17 1,18 0 0,18 17-1,-19-17 1,-34 36 0,-18-1-1,0-18-15,0 54 16,-18 0 15,1-19-15,-18-16-1,-36 17 1,-17-36 0,35-17-1,-18 0 1,36-17-1,35-36 1</inkml:trace>
  <inkml:trace contextRef="#ctx0" brushRef="#br0" timeOffset="-24555.834">9966 17004 0,'0'0'15,"0"-18"1,0 36 15,0 0-15,0 52 0,0-35-16,0 18 15,0 18 1,-18-18 15,1-53-15,-19-18-1</inkml:trace>
  <inkml:trace contextRef="#ctx0" brushRef="#br0" timeOffset="-10334.368">9155 16704 0,'0'0'0,"-18"0"16,18-18 0,0 1 15,0-1-16,0 0 1,18 18 0,-18-17-1,17 17 17</inkml:trace>
  <inkml:trace contextRef="#ctx0" brushRef="#br0" timeOffset="-9681.376">9225 16863 0,'0'17'15,"18"-34"64,-1-1-64,1 18 1,-18-18-16,71 1 15,-18-18 1,-18 35-16,124-53 16,35 17-1,-71 19 1,-88 17 0,-17 0 15,-53 0-16,-1 17 1,36 1 0</inkml:trace>
  <inkml:trace contextRef="#ctx0" brushRef="#br0" timeOffset="-9118.166">10037 16669 0,'0'35'31,"0"-17"-15,-18-18 0,0 0 93,1 0-109,-1 0 31</inkml:trace>
  <inkml:trace contextRef="#ctx0" brushRef="#br0" timeOffset="-8483.111">10319 16475 0,'0'0'16,"0"-36"-1,0 1 1,0 53 15,0-1-15,17 72-1,1 69 1,0-87-16,-1 52 16,-17 71-1,0-52 1,0-54 0,0-53-1,-17-88 16,17-53 1,17 53-32,1-35 15,17 18 1,18 70 0,0 70-1,-18-17 1,1 53-1,-36-36 1,-36-34 0,-17-19-1,-35 1 1,35-18 0,36-35-1</inkml:trace>
  <inkml:trace contextRef="#ctx0" brushRef="#br0" timeOffset="-8282.568">10672 17092 0,'17'0'16,"-34"0"-16,34 18 15,1 17 1,-18 18-1,0 17 1,0-34 0,0-1-1</inkml:trace>
  <inkml:trace contextRef="#ctx0" brushRef="#br0" timeOffset="-8133.513">10724 16827 0,'0'-52'0,"0"104"0,0-175 16,-17 70-1,17 18 1</inkml:trace>
  <inkml:trace contextRef="#ctx0" brushRef="#br0" timeOffset="-7715.852">11165 16563 0,'0'0'16,"0"-53"-16,0 35 31,18 18-15,0 18 0,-18 53-1,0 105 1,0-53-1,-18 19 1,0-1 0,18-36-1,18-34 1,53-36 0,34-35-1,1-53 1,-18-52-1</inkml:trace>
  <inkml:trace contextRef="#ctx0" brushRef="#br0" timeOffset="-7567.784">11642 17110 0,'0'-53'31,"0"70"-15,0 19-16,0-36 15,0 53 1,17 0-1,-17-36-15,0 1 16</inkml:trace>
  <inkml:trace contextRef="#ctx0" brushRef="#br0" timeOffset="-7415.453">11712 16792 0,'0'0'0,"0"-53"0,0-17 16,-17-1-1,-1 36 1,0 53 31</inkml:trace>
  <inkml:trace contextRef="#ctx0" brushRef="#br0" timeOffset="-7101.103">11959 16563 0,'0'-18'0,"0"36"0,0-71 16,0 35 0,0 1-16,18 17 31,-1 53-16,-17-36-15,18 71 16,-18 71 0,0 35 15,0-106-15,0-17-1,18-53 1,-1-18-16</inkml:trace>
  <inkml:trace contextRef="#ctx0" brushRef="#br0" timeOffset="-6568.912">12188 16933 0,'18'-53'15,"-18"71"17,-18 17-32,36-17 15,0 53 1,17-19-1,18-34 1,17-18 0,-17-70-1,0-54 17,-17 18-17,-36 71 1,-18 17-1,-35 71 1,35-35-16,1 52 16,-19 72-1,36 16 1,18 1 0,17 0-1,18-36 1,-35-17-1,-18-53 1,-18 0 0,-17-53 15,0 0-15,17 0-1,-17-71 1,35 1-1,0-1 1,0 36-16</inkml:trace>
  <inkml:trace contextRef="#ctx0" brushRef="#br0" timeOffset="-5570.859">12100 16581 0,'0'0'0,"-17"17"15,-1-17-15,36 0 47,-1 0-31,1 0-1,0 0-15,34 0 16,19-17 0</inkml:trace>
  <inkml:trace contextRef="#ctx0" brushRef="#br0" timeOffset="-5036.684">13564 16669 0,'0'0'0,"-17"-36"15,-1-16 1,0 34 0,18 36 30,0-1-46,0 89 16,0 53 0,0-106-16,0 53 15,0 17 1,0-17 0,0-36 15,36-52-16,17-18 1,17-53 0,-17-17-1,-35 17-15</inkml:trace>
  <inkml:trace contextRef="#ctx0" brushRef="#br0" timeOffset="-4854.843">13458 17022 0,'-17'-18'0,"-18"18"16,-1-53 0,177 124-16,-194-71 0,-35-124 15,124 89 1,-19 17 0,36-17-16,106 0 31</inkml:trace>
  <inkml:trace contextRef="#ctx0" brushRef="#br0" timeOffset="-4521.899">13847 16951 0,'-18'18'0,"18"-1"32,-18 1-17,36-18 1,0-53-16,-1 88 15,18-70 1,-17-18-16,0 0 16,-18-17-1,-36 34 1,-69 89 15,52 35-31,53-17 31,0 17-15,35 0 0,53-35-1,36-35 1,-36-53-16</inkml:trace>
  <inkml:trace contextRef="#ctx0" brushRef="#br0" timeOffset="-4237.578">14464 16933 0,'18'-106'31,"-36"89"-15,-17-1-1,17 18-15,-17 53 16,17 18 0,124-54-16,-212 19 15,141 52 16,-17 0-15,0-17 0,-54-54-1,-52 1 1,-18-18 0,36-18-1,52 1-15</inkml:trace>
  <inkml:trace contextRef="#ctx0" brushRef="#br0" timeOffset="-3823.886">14711 16563 0,'0'0'0,"17"-18"16,-17 1 0,0 52 15,0 53-16,0 36 1,0-36 0,0 35-1,0-70-15,0 53 16,0-35 0,18-36-1,35 0 1,18-53 15,-1-52-31</inkml:trace>
  <inkml:trace contextRef="#ctx0" brushRef="#br0" timeOffset="-3623.91">14834 16933 0,'0'0'0,"-17"0"0,-19-17 31,54-1 1,0 18-32,52 0 15,1-18 1,-1 1 0,-52-1-16</inkml:trace>
  <inkml:trace contextRef="#ctx0" brushRef="#br0" timeOffset="-3489.266">15081 16845 0,'36'35'31,"-36"36"-15,0-36-1,-36-176-15,72 353 16,-36-142 0,0-34-1,0-54 1</inkml:trace>
  <inkml:trace contextRef="#ctx0" brushRef="#br0" timeOffset="-3355.835">15117 16722 0,'0'53'0,"0"-106"0,17 0 0,-17-18 16,0 1 0,0 87 15</inkml:trace>
  <inkml:trace contextRef="#ctx0" brushRef="#br0" timeOffset="-3023.829">15240 17057 0,'0'0'0,"18"17"16,-1 19-1,19-36 1,-19-36-1,-17-34 1,-17-36 0,17-35-1,0 70 1,52 54 0,1 52-1,88 106 1,-105-70-1,-1-1 1,-17-17 15,-18-35-15,35-18 0</inkml:trace>
  <inkml:trace contextRef="#ctx0" brushRef="#br0" timeOffset="-2457.552">16069 16722 0,'18'-89'16,"-71"72"-1,88 123-15,-141-195 16,71 107-16,0 17 16,-1 89-1,54-18 1,53-36 15,-36-70-31,53 18 16,-35-53-1,-18-18 1,18-88 0,-53-18-1,-18 124 1,-34 35-1,-1 52 1,0 90 0,70 69-1,36 19 1,18 16 0,-1-34-1,-52-35 1,-53-89-1,-18-88 1,-88-106 15,70-35-15,71 35 0,53-35-1,53 35 1,17 18-1,-70 53-15,71-1 16</inkml:trace>
  <inkml:trace contextRef="#ctx0" brushRef="#br0" timeOffset="-2140.994">17163 16898 0,'0'0'15,"-18"0"17,0 18-17,18 17 1,0 0-1,-17 53 1,17 1 0,0-36-1,-18-53 1,0-18 0,1 0-16</inkml:trace>
  <inkml:trace contextRef="#ctx0" brushRef="#br0" timeOffset="-2024.956">17145 16722 0,'0'-71'16,"18"36"0,-36 141-16,36-247 0,-18 123 0,17 0 31,19 18-15</inkml:trace>
  <inkml:trace contextRef="#ctx0" brushRef="#br0" timeOffset="-1693.075">17515 16775 0,'18'17'32,"-53"-52"-17,52 53-15,-17 17 32,-53 0-17,1 36 1,69 17-1,18-18 1,-17-17-16,35 36 16,-18-19 15,-35-52-15,-53 17-1,-70-35 1,-71 0-1,141 0 1,35-18-16</inkml:trace>
  <inkml:trace contextRef="#ctx0" brushRef="#br0" timeOffset="-1075.567">18468 16969 0,'0'0'0,"0"17"16,18 1 31,-1-18-47,18 0 15,18-35 1,-17-18 0,-19 17-16,19-69 15,-36 34 17,-18 36-17,-35 52 1,-18 89-1,36 18 1,18 17 0,17-35-1,52-18 1,37-35 0,-36-53-1,88-36 1,-18-52-1</inkml:trace>
  <inkml:trace contextRef="#ctx0" brushRef="#br0" timeOffset="-611.579">19350 16827 0,'0'-17'16,"-35"87"-16,70-158 0,-35 53 15,0 105-15,0-175 16,-71 87 0,1 36-1,-18 52 1,35 36 0,35 0-1,53-18 1,18-17-1,0-54 1,18-52 0,-1-124-1,-35 89 1,-35-1 15,-35 106 0,35 1-31,0 17 16,0 17 0,35 54-1,-17-71 1,17-36 0,-17-34-1,17-19-15</inkml:trace>
  <inkml:trace contextRef="#ctx0" brushRef="#br0" timeOffset="-244.251">19914 16880 0,'0'-53'16,"0"106"-16,0-176 16,0 88-1,0-1 1,-35-17-1,17 53 1,-17-17 0,-18 52-1,53 18 1,0 35 0,18 71-1,-1-53 1,-17-18-1,0-70 1,-17-1 0,-71-17-1,-1 0 1,37-17 15,34-1-15</inkml:trace>
  <inkml:trace contextRef="#ctx0" brushRef="#br0" timeOffset="353.312">20002 16775 0,'0'-18'16,"36"-17"0,-89 123 15,70-123-31,19-1 0,-36 89 15,0 53 1,17-35 0,36-18-1,18-53 1,-1-36 0,19-70 15,-54 18-16,18-53 1,-36 88 0,-34 53-1,-18 35 1,-18 107 0,-18 140-1,36-141 1,17 71-1,1-18 1,-1-89 0,-35 1-1,0-70 1,-35-72 0,35-52-1,53-18 16,70-53-15,19 54 0,69-54-1,1 53 1,-124 71-16</inkml:trace>
  <inkml:trace contextRef="#ctx0" brushRef="#br0" timeOffset="-101426.803">16651 15416 0,'0'0'0,"-18"0"94,1 0-94,-1 18 16,1 0-1,-1-1 1,0 1-16,-17 35 16,0 0-1,-1 17 1,1-17-1,18 18 1,-1-18 0,0 53-1,1-36 1,17 1 0,0-36-1,35 0 1,-17-35-1,-1 0 1,-17-17 0</inkml:trace>
  <inkml:trace contextRef="#ctx0" brushRef="#br0" timeOffset="-100428.952">16528 15452 0,'0'17'16,"-18"-17"-16,0 18 16,18 0-1,-17 17 1,-1 0 0,18 18-1,-18 18 1,18-18-1,0-1 1,0 19 0,-17-18-1,17-18 1,-18 18 0,18-18-1,0 1 1,0-19-1,0 19 1,0-1 0,0 0 15,0 0-15,18 1-1,-18-1 1,35 0-1,0-17 1,-17-18 0,0 0-1,17 18 1,0-18 0,-17 0 30,-18-18-30,0-17 0</inkml:trace>
  <inkml:trace contextRef="#ctx0" brushRef="#br0" timeOffset="-95169.66">16863 15752 0,'-18'0'0,"18"-18"16,-18 18 0,18-18-1,-17 18 1,-1 0 0,18 18 15,-17 17-31,-1 36 15,18 17 1,-18-18 0,18-17-1,0-35 1,18-18 0,17 0-1,18-35 1,-18-36-1,1 1 1,-19 17 0,-17 70 15,0 36-15,0-17-1,0 16 1,18-34-1,0-18-15,35 0 16,17-18 15,1-34-15,-36-19 0,-35 0-1,-18 19 1,-52 16-1,34 36 1,19 18 0,34 0-1</inkml:trace>
  <inkml:trace contextRef="#ctx0" brushRef="#br0" timeOffset="-94969.699">17462 15804 0,'0'0'0,"0"18"32,18 0-32,0 17 15,-18 0 1,17 1 15,-17-19-31,0 18 16</inkml:trace>
  <inkml:trace contextRef="#ctx0" brushRef="#br0" timeOffset="-94803.497">17551 15593 0,'0'-36'16,"0"72"-16,0-107 0,0 54 0,-18-19 15,18 19 1,0 34-1,71 36 1,-54-35 0</inkml:trace>
  <inkml:trace contextRef="#ctx0" brushRef="#br0" timeOffset="-94471.434">17851 15946 0,'0'17'15,"0"-34"-15,0 52 0,0-53 32,-18 1-17,-17-72 1,35 19 0,0-18-1,0 52 1,53 54-1,17 70 1,-52-70-16,35 88 16,-18-18-1,-35-53 1,0 36 15,-18-54-15</inkml:trace>
  <inkml:trace contextRef="#ctx0" brushRef="#br0" timeOffset="-93821.66">18397 15346 0,'0'0'0,"0"-18"15,0 36 32,18 35-31,-18 17-1,0 89 1,-35-18 0,17 0-1,0-17 1,18-107-16,-17 36 16,17-35-1,0 0 1,0-36-1,0-53 1,0 1 0,0-1-1,0 18 1,-35 18 15,-18 35-15,17 18-1,1 17 1,17 18 0,18 17-1,0 1 1,36 0 0,17-36-1,17-35 1,18-18-1,-52 18 1</inkml:trace>
  <inkml:trace contextRef="#ctx0" brushRef="#br0" timeOffset="-93472.517">18627 15893 0,'0'0'16,"-36"-53"-1,19 53 1,-19 17 0,19 36-1,17 18 1,17-1 0,19-17-1,17-53 1,0-17-1,-53-54 1,-18-35 0,-35 18-1,0 35 1,0 53 0,53 35-1</inkml:trace>
  <inkml:trace contextRef="#ctx0" brushRef="#br0" timeOffset="-92939.818">18785 15875 0,'0'18'15,"0"-1"-15,-17 36 16,17 0 0,17 0-1,19-18 1,34-35 0,1-17-1,-1-72 16,-17 1-15,-53 35 0,0 71-1,-17 17 1,17 36 0,17-18-1,1-36-15,35 19 16,-18-36-1,18-18 1,0-53 0,-35-17-1,-18-53 1,-53 71 0,-18 70-1,18 0 16,0 35-15</inkml:trace>
  <inkml:trace contextRef="#ctx0" brushRef="#br0" timeOffset="-92591.531">19526 15699 0,'0'0'0,"18"-36"15,0 1 1,-18 17-16,0-17 16,-18 35 15,-17 18-15,17 35-1,18 17 1,18 18 15,-1-52-31,19 17 16,-1 17-1,-35-17 1,-35 0 0,-54-35-1,1-18 1,35 0-1</inkml:trace>
  <inkml:trace contextRef="#ctx0" brushRef="#br0" timeOffset="-92358.476">19932 15981 0,'0'0'0,"0"-18"0,0 1 31,-18 69 0,1-34-15,-19 35 0,36-35-16,-35 35 15,35-36 1</inkml:trace>
  <inkml:trace contextRef="#ctx0" brushRef="#br0" timeOffset="-91558.522">20373 15275 0,'0'-17'16,"-18"17"-16,18 17 47,-17 1-32,-1 35 1,-17 35 0,35-17-1,0-36-15,0 88 16,53 1-1,-18-1 1,-17-52 0,-18-1-1,17-52 1,54 0 0,35-36-1,-1-35 1,19-17-1,-54 17 17,-34 0-17,-36 35 1,-36 18 15,1 53-15,18 18-1,17-19 1,0-34 0</inkml:trace>
  <inkml:trace contextRef="#ctx0" brushRef="#br0" timeOffset="-91392.43">20920 15557 0,'0'-52'15,"0"104"-15,0-122 16,-36 52-16,36 36 31,18 17-15,0 0-16</inkml:trace>
  <inkml:trace contextRef="#ctx0" brushRef="#br0" timeOffset="-91076.265">21096 16016 0,'0'-18'31,"-18"1"-15,1-54 0,17 36-16,-18-36 15,53-17 1,-17 88-1,70 36 1,-35 34 15,-18 1-15,-17 34 0,-18-52-1,0-35 1,0 0-1,18-36 1</inkml:trace>
  <inkml:trace contextRef="#ctx0" brushRef="#br0" timeOffset="-90610.326">21414 15804 0,'0'-17'0,"-18"17"16,0 0 31,18 17-47,0 1 16,0 53-1,18-1 1,17-35-1,-17-17 1,0-18-16,52-18 16,-17-52-1,0-18 1,-18 0 0,-35 52-1,-17 54 1,-19 35-1,19 35 1,17-17 0,0-19 15,0-16-15,35-36-1</inkml:trace>
  <inkml:trace contextRef="#ctx0" brushRef="#br0" timeOffset="-90294.872">22031 15681 0,'0'0'16,"0"-18"-16,0 1 16,0 34 31,-53 72-32,-18 16 1,1-16-1,52-54-15,-17 0 16,17 0 0</inkml:trace>
  <inkml:trace contextRef="#ctx0" brushRef="#br0" timeOffset="-90128.136">21872 15804 0,'18'-17'0,"-18"-18"16,0 52-1,-18 18-15,36-52 0,-18 70 16,17 35 15,1-18-15,17-17 0,18-35-16</inkml:trace>
  <inkml:trace contextRef="#ctx0" brushRef="#br0" timeOffset="-86067.838">22490 15963 0,'17'-17'31,"-17"34"31,0 1-46,0-1-16,-17 36 16,-1-35-16,0 35 15,-17 17 1,0-17 0,35-35-1,35-71 16,-17 53-15</inkml:trace>
  <inkml:trace contextRef="#ctx0" brushRef="#br0" timeOffset="-85635.699">22842 15610 0,'0'0'0,"0"18"47,0 0-47,-17 17 16,17 53-1,0 18 1,0 0-1,-18-53 1,18-36 0,-18-17-1,18-53 1,0 18-16</inkml:trace>
  <inkml:trace contextRef="#ctx0" brushRef="#br0" timeOffset="-85186.072">22719 15646 0,'0'0'0,"-18"-36"15,1 1 1,17-18 0,35 0-1,18 18 1,35 35-1,-53 18 1,1 35 0</inkml:trace>
  <inkml:trace contextRef="#ctx0" brushRef="#br0" timeOffset="-84986.039">22666 16104 0,'0'0'0,"0"18"15,0 0-15,0-1 16,53-17 15,35 0-15,0-17 0,-52-19-1,16 1-15</inkml:trace>
  <inkml:trace contextRef="#ctx0" brushRef="#br0" timeOffset="-84603.253">23283 15575 0,'0'0'0,"-17"-18"0,-1-17 16,-17 35-1,-18 53 1,35-18-16,1 36 16,-19 52-1,36 1 17,53-18-17,35-71 1,1-35-1,-1-88 1,-53-18 0,-35-53-1,-35 18 1,-18 88 0,-18 53-1,54 35 1</inkml:trace>
  <inkml:trace contextRef="#ctx0" brushRef="#br0" timeOffset="-84254.878">23795 15557 0,'0'0'0,"17"-35"15,-17-18 1,0 36-1,-17 17 1,-36 35 0,-18 35-1,18 1 1,71 17 0,53-17-1,17-1 1,-18-34-1,-52-1 1,-53 0 0,-53 0-1,-18-35 1,35 0 0</inkml:trace>
  <inkml:trace contextRef="#ctx0" brushRef="#br0" timeOffset="-83970.656">24201 15275 0,'0'0'16,"0"-35"-1,0 53 1,35 17 0,-18-17-16,19 87 15,-1 89 17,-70 18-17,-124 0 1,-123-71-16</inkml:trace>
  <inkml:trace contextRef="#ctx0" brushRef="#br0" timeOffset="-66349.245">25612 15363 0,'-18'0'0,"0"0"109,1 0-62,-1 0-31,0 0-16,-17 18 15,-53 17 1,17 18 0,36 35-1,35-52 1,0 17-16,35 53 31,36-36-15,35-17-1,-18-35 1,-17-36 0,-1-17-1,-17-36 1,0-70-1,-53 18 1,0 17 0,-53 53-1,-35 53 1,0 0 0,52 35-1,36-17 1</inkml:trace>
  <inkml:trace contextRef="#ctx0" brushRef="#br0" timeOffset="-65848.356">26106 15663 0,'-18'-53'16,"0"36"-1,18-19 1,-17 19 0,-1 17-1,0 53 1,1 53-1,17 35 1,0-18 0,-18 1-1,18-54 1,-35-35 0,17-35-1,18-17 1</inkml:trace>
  <inkml:trace contextRef="#ctx0" brushRef="#br0" timeOffset="-65600.436">26088 15610 0,'0'-105'32,"0"263"-32,0-211 0,0-105 15,35 140 1,36 53-1,-1 53 1,-52 1 0,-36-19-1,-52-17 1,-1-18 0,36-52-1,17 17-15</inkml:trace>
  <inkml:trace contextRef="#ctx0" brushRef="#br0" timeOffset="-65216.755">26405 15575 0,'-17'0'31,"34"-18"-16,1 18 1,53-35 0,-54 18-1,1-19 1,-36 36 15,1 0-31,-1 18 16,0-18-16,1 35 31,-1 36-31,18 35 31,18-1-15,35-34 0,52-18-1,-52-53 1,-35-18-16</inkml:trace>
  <inkml:trace contextRef="#ctx0" brushRef="#br0" timeOffset="-64933.519">26899 15575 0,'18'0'32,"-36"0"-32,54 18 0,-36 35 15,17 17 1,18 1-1,-17-36 1,-18-53 15,0 1-15,0-54 0,0-35-1,0 36 1,0 35-1,0-1 1,18 36-16</inkml:trace>
  <inkml:trace contextRef="#ctx0" brushRef="#br0" timeOffset="-64535.492">27376 15540 0,'0'-18'16,"0"71"-16,0-123 0,0 52 15,0 71-15,-18-106 0,0 53 16,-52 18 15,17 52-15,0 1 0,53 17-1,53-35 1,0-53-1,17-35 1,-34-71 0,-19 0-1,-17 53 1,0 88 15,0 0-31,0 54 16,0-1-1,35 0 1,-17-53 0,0-35-1</inkml:trace>
  <inkml:trace contextRef="#ctx0" brushRef="#br0" timeOffset="-64269.149">27746 15311 0,'0'-18'0,"0"36"0,-18-71 16,-17-18-1,35 53 1,0 36 0,0 35-1,0 35 1,-18 53-1,1 0 1,17-17 15,-18-54-15,18-52 0</inkml:trace>
  <inkml:trace contextRef="#ctx0" brushRef="#br0" timeOffset="-63953.322">27728 15557 0,'0'-35'16,"-35"-35"-1,70 246-15,-70-388 16,70 353-16,-35-299 16,71 158-1,-1 0 1,-52 0-16,53 17 15,-18 1 1,-18 0 0,-35 35 15,0-1-15,-18 19-1,-17-18 1,17-35-1</inkml:trace>
  <inkml:trace contextRef="#ctx0" brushRef="#br0" timeOffset="-63810.116">28063 15258 0,'0'-18'15,"0"0"-15,0-17 16,-17 247-16,17-442 15,17 319-15</inkml:trace>
  <inkml:trace contextRef="#ctx0" brushRef="#br0" timeOffset="-63470.282">28081 15557 0,'0'36'15,"0"-72"-15,0 89 0,0 0 16,0-35 0,-18-18-1,1-35 1,17-71 0,53 0-1,0 0 1,17 71-1,1 53 1,-18 87 0,-36 1-1,-17-18 17,0-17-17,0-36 1,0-17-16,18-36 15</inkml:trace>
  <inkml:trace contextRef="#ctx0" brushRef="#br0" timeOffset="-62905.089">28857 15381 0,'-17'-18'0,"-19"1"15,-34-1 1,17 36-1,0 52 1,53 36 0,0-88-1,18 35 1,34-18 0,19-35-1,-18-53 1,0-35-1,-18 17 1,-35 36 0,-53 53-1,0 52 1,0 89 0,53 53-1,0-54 1,0 36-1,18 1 1,-18-37 0,0-34-1,-35-71 17,-1-89-17,1-34 1,0-36-1,35 35 1,53-105 0,53 35-1,-1 35 1</inkml:trace>
  <inkml:trace contextRef="#ctx0" brushRef="#br0" timeOffset="-62421.797">29563 15346 0,'0'-35'31,"0"17"-15,17-17 0,-17-18-1,-35 35 1,-18 0 0,-35 36-1,17 17 1,36 54-1,53 34 1,52 36 0,-52-53-1,0-53-15,-18 52 16,-36-52 15,-34-35-15,17-18-1,-35-18 1,70-17 0,36-18-16</inkml:trace>
  <inkml:trace contextRef="#ctx0" brushRef="#br0" timeOffset="-61906.448">29616 15557 0,'0'0'15,"-18"18"1,0 53 0,1-18-1,34 17 1,54 1 0,-53-71-1,35 17 1,35-52-1,-18-53 1,-17-18 0,-35 35-1,-36 54 1,-35 34 0,-17 72-1,34 52 1,1 18-1,35-1 1,-17-34 0,-1-54-1,-35 1 17,18-53-32,-1-36 31,19-17-16,-1-36 1,36-52 0,70-36-1,71 0 1</inkml:trace>
  <inkml:trace contextRef="#ctx0" brushRef="#br0" timeOffset="-61573.165">30286 15540 0,'0'-35'16,"18"17"-16,-18 0 16,-36 106-16,72-193 15,-54 193-15,18-176 32,-18 88-32,1 35 15,17 35 16,0-17-15,0-17-16,35 52 16,-17 0-1,-18-35 1,-18-35 0,-70-1-1,-18-17 1,18-35-1,70 0 1</inkml:trace>
  <inkml:trace contextRef="#ctx0" brushRef="#br0" timeOffset="-61308.04">30586 15328 0,'0'0'0,"17"-53"16,-17 36 0,0 34-1,0 1 1,0 35 0,0-18-16,-17 124 15,17-53 1,-18 35-1,18-35 1,-17-71 0</inkml:trace>
  <inkml:trace contextRef="#ctx0" brushRef="#br0" timeOffset="-61140.249">30603 15575 0,'0'0'0,"-17"-18"16,34-34 0,19 52-1,34-18 1,-17 18-16</inkml:trace>
  <inkml:trace contextRef="#ctx0" brushRef="#br0" timeOffset="-60824.403">30850 15522 0,'18'-17'15,"-36"34"-15,36 1 16,0-18 0,-1 0-16,19 0 15,-19-18-15,19-17 31,-36-18-15,0 18 0,-36 35-1,-34 17 1,34 36 0,36 53-1,0-53-15,18 18 16,17 34-1,1-52-15</inkml:trace>
  <inkml:trace contextRef="#ctx0" brushRef="#br0" timeOffset="-60325.493">31115 15875 0,'0'18'15,"0"-36"-15,0 0 16,-18-35-1,1-17 17,17 17-17,0 18-15,35-71 16,0 35 0,18 71-1,0 53 1,-18 71-1,-17-1 1,-18-88 0,0-17-1,0-53 1,35-53 0,18-54-1,18 19 1,-1 70 15,19 106-15,-37 70-1,-52 36 1,-35-35 0,-18-36-1,36-35 1,-36-36-1,53-34-15</inkml:trace>
  <inkml:trace contextRef="#ctx0" brushRef="#br0" timeOffset="-60042.557">32050 15152 0,'0'0'0,"123"17"31,-70 1-15,0 88-1,-53-18 1,-17 141-1,-125 1 1,-228 17 0,123-177-1</inkml:trace>
  <inkml:trace contextRef="#ctx0" brushRef="#br0" timeOffset="-59376.493">24959 15064 0,'-18'-18'31,"1"18"-15,-1 0-16,-52 71 15,-1 87 1,18 54-1,88 35 1,106-35 0,-17-89 15,-36-88-31,159 36 16,-159-54-16</inkml:trace>
  <inkml:trace contextRef="#ctx0" brushRef="#br0" timeOffset="13227.555">25665 16245 0,'-18'0'16,"36"0"-16,-71 0 16,17 0-1,19 0 1,-1 0 0,0 0-1,36 0 32,0 0-47,17 0 16,53 0-1,36 0 1,-18 18 0,-71 0-16,71-18 15,-53 0 16,52 0-15,1 17 0,18-17-1,34 18 1,-34-18 0,-1 0-1,-34 0 1,-1 0-1,18 0 1,-1 0 0,-16 0-1,16 18 1,1-18 0,-35 0-1,35 17 1,0-17-1,52 0 17,-122 0-17,34 0 1,-35 0 0,-17 0-1,0 0 1,-36-17 62,0 17-78,18-18 0</inkml:trace>
  <inkml:trace contextRef="#ctx0" brushRef="#br0" timeOffset="13979.633">29475 16334 0,'0'0'0,"-36"17"16,-52-17 0,35 0-1,36 0 1,-1 0-1,36 0 17,-1 0-32,36 0 15,106 0 1,70 18 0,71 0-1,-88-18 1,88 17-1,-195-17-15,160 0 16,0 0 15,-160 0-15,-16 0 0,-37 0-1,-34 0 63,0 0-62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5:35:38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688 794 0,'0'17'47,"-18"-17"-32,18 18 79,0 0-78,-17-1-16,-1 36 15,-35 18 1,-17 17-1,17 0 1,17-35 0,36-35-16,-17-1 15,34-17 32,1-17-31,35-1-16,0 0 31,17 1-15,1 17-1,17 0 1,-35 0 0,0-35-1,-18-18 1,-17 0-1,-18-18 1,0 36 0,-18 35 31,18 17-47,0 1 0,0 53 15,-17-1 16,-1 18-15,0 1 0,1-36-1,-1-36-15</inkml:trace>
  <inkml:trace contextRef="#ctx0" brushRef="#br0" timeOffset="615.19">900 512 0,'0'0'0,"-18"0"31,18 17 0,18-17-15,-1 18-16,36 52 15,18 19 1,-18-1 0,17 0-1,54 0 1,-71-53-1,-1-35 1,1-35 0,-35 17-1,-18-17 1,0 18 0,-18 34 30,-35 36-30,18-18-16,-88 89 16,-18 35-1,-1-1 1,19-17 0,52-52-1,1-36 1,70-36-1,0-34 1,18-19 0,17-17-1</inkml:trace>
  <inkml:trace contextRef="#ctx0" brushRef="#br0" timeOffset="4628.179">2328 794 0,'0'0'0,"-17"0"16,17 17 62,0 1-78,0 0 0,-18 70 16,0 18-1,-17 0 16,0-18-15,0-53 0,35-17-16,-36-1 15,19-70 1</inkml:trace>
  <inkml:trace contextRef="#ctx0" brushRef="#br0" timeOffset="4743.767">1923 829 0,'0'0'0,"0"-18"0,53-70 16,35 0-1</inkml:trace>
  <inkml:trace contextRef="#ctx0" brushRef="#br0" timeOffset="4826.853">2399 4745 0,'0'-1658'16,"0"3316"-16,35-4657 15,-35 2735 1,0-160-1</inkml:trace>
  <inkml:trace contextRef="#ctx0" brushRef="#br0" timeOffset="5025.312">1923 1358 0,'0'0'0,"-71"53"15,18 18 1,36-54-1,87 1 1,71-36 0,18-17-1,-18-53 1</inkml:trace>
  <inkml:trace contextRef="#ctx0" brushRef="#br0" timeOffset="5890.817">2699 635 0,'0'18'78,"0"-1"-62,0 19 0,-18 52-1,18-18 1,-18 18-1,1-17 1,-18-18 0,17 0-1,18 17 1,0-34 0,0-1-1,0 0 1,53-35-1,0 0 17,-36 0-32,36-35 15,-17-18 1,-36 18-16</inkml:trace>
  <inkml:trace contextRef="#ctx0" brushRef="#br0" timeOffset="6107.092">2575 917 0,'0'0'0,"18"-17"31,52 17-15,1 0 15,35-36-15,-89 36-16</inkml:trace>
  <inkml:trace contextRef="#ctx0" brushRef="#br0" timeOffset="6873.009">4057 935 0,'35'-18'16,"-35"1"-1,18-1 1,-18 0-16,0-17 15,-18 17 1,-35 18 15,-17 18-15,-1 0 0,18 17-1,53 18 1,36-18-1,34 18 1,1 0 0,-54-18-1,-17-17 1,0 0-16,-17-1 16,-89 18-1,0-35 1,18 0-1,53 0 1,35-17 15,17-1-31</inkml:trace>
  <inkml:trace contextRef="#ctx0" brushRef="#br0" timeOffset="7340.005">4269 935 0,'17'0'31,"-17"17"0,-17-17-31,-1 36 16,18 17-1,0 0 1,18-36-16,17 36 31,0-35-15,36-18 0,-18-53-1,-18-18 1,-17 1-1,-18 17 1,0 70 15,0 1-15,-18 35 0,0 18-1,18-54-15,-17 54 16,17-1-1,17-52 1</inkml:trace>
  <inkml:trace contextRef="#ctx0" brushRef="#br0" timeOffset="7688.521">4833 935 0,'0'0'0,"0"-18"15,-18-17 1,-17 70 31,35-17-47,-18-1 0,1 89 16,-1 18-1,-17 17 1,35 0-1,-18-35 1,18-36 0,0-34 15,0-54 0,0-53-15,0 36-16</inkml:trace>
  <inkml:trace contextRef="#ctx0" brushRef="#br0" timeOffset="7971.051">4762 900 0,'0'0'0,"0"-18"0,18 0 16,35-17-1,-35 35-15,17 0 16,53 18-1,-17 35 1,-18-1 0,-18 1 15,-35 0-15,-71 18-1,-52-36 1,-54 18-1,107-53 1</inkml:trace>
  <inkml:trace contextRef="#ctx0" brushRef="#br0" timeOffset="8387.843">5292 882 0,'0'0'0,"17"-18"0,1 18 32,-18 18 14,-18 17-30,1 53 0,-1-52-16,0 87 15,18 1 1,0-1 0,0-17-1,0-18 1,0-35-1,0-35 1,0-36 0,-17-35-1,17-53 1</inkml:trace>
  <inkml:trace contextRef="#ctx0" brushRef="#br0" timeOffset="8671.321">5397 847 0,'71'-36'31,"-36"36"-31,1 0 16,34 18-1,1 35 1,-36 17-1,-35-17 1,-18 0 0,-70 0 15,35-35-15,-35-18-1,35 0-15</inkml:trace>
  <inkml:trace contextRef="#ctx0" brushRef="#br0" timeOffset="9086.156">5909 847 0,'0'0'0,"-18"0"47,1 0-47,17 17 0,-18 36 15,18 18 1,18 17 0,35-17 15,0-19-16,-1-52 1,-34 0-16,17-52 16,-17-37-1,-18-17 1,-18 18 0,-35 18-1,18 70 1,-18 35-1,53-17 1</inkml:trace>
  <inkml:trace contextRef="#ctx0" brushRef="#br0" timeOffset="9419.913">6297 900 0,'0'0'15,"53"17"1,-18 18 0,-17 18-1,-18 0 1,0 18 0,0-53-16,-18 17 15,1-18 1,-1-17-1,0-35 1,18-35 0,0-36-1,53-18 1,-35 71 15,-18 18-15</inkml:trace>
  <inkml:trace contextRef="#ctx0" brushRef="#br0" timeOffset="9868.931">6862 547 0,'0'-18'0,"0"36"0,17-53 16,1 35 15,-18 17 0,0 36-15,-18 18-1,-17 34 1,35 1 0,-18-18-1,1 36 1,17-71 0,0 0-1,0-36-15,53 1 16,17-18-1,36-35 1,-36-36 0,-34 18-1</inkml:trace>
  <inkml:trace contextRef="#ctx0" brushRef="#br0" timeOffset="10016.868">6756 864 0,'-18'-17'15,"36"34"-15,-54-34 16,54 17 0,53-18-1,-36 18-15,71-18 16,-71 1-16</inkml:trace>
  <inkml:trace contextRef="#ctx0" brushRef="#br0" timeOffset="10351.07">7338 758 0,'17'0'0,"1"-17"16,-36 17 31,1 0-47,-19 17 15,-16 36 1,52-17 15,0-19-31,17 36 16,36 18-1,0-18 1,-53-18 0,-35 0-1,-53-17 1,17-18-1,-17-18 1,35-17 0</inkml:trace>
  <inkml:trace contextRef="#ctx0" brushRef="#br0" timeOffset="11483.167">8467 1023 0,'-18'-18'31,"18"1"-15,-18 17-1,18 17 1,-17-17 0,17 53-1,-18-35-15,18 35 16,-18-18-1,1-35 17,17-17-32,0-19 15,-18-34 1,71-54 0,0 71-1,18 36 1,17 52-1,-35 35 17,17 1-17,-52-18 1,-18-71 15,0 1-15,18-54-1,17 18 1,35 36 0,-52 17-16,53 17 15,-19 18 1,-16 36 0,-36-18-1,0 0 1,-36 0-1,1-36 17</inkml:trace>
  <inkml:trace contextRef="#ctx0" brushRef="#br0" timeOffset="11932.108">9313 900 0,'0'0'16,"-17"-18"-16,-19 0 16,19 18-1,-1 71 32,18-54-47,0 1 0,0 53 16,53-18 15,0-18-15,35-35-1,-17-35 1,-18-36 0,0-52-1,-53 87 1,0 19-1,0 34 1,-36 36 0,36 18-1,0 35 1,0-53 0,0-36-1</inkml:trace>
  <inkml:trace contextRef="#ctx0" brushRef="#br0" timeOffset="12382.6">10019 423 0,'0'0'0,"18"-17"15,-18 34 32,0 19-47,-18 52 16,18 18 15,-35-1-15,17 19-1,0-89-15,1 53 16,17-17-1,0-36 1,0-17 0,35-53 15</inkml:trace>
  <inkml:trace contextRef="#ctx0" brushRef="#br0" timeOffset="12781.005">10319 406 0,'0'0'0,"17"0"15,-17-36 1,0 54 15,0 0-31,0 52 16,0 36-1,-35 0 1,0 17 0,0-17-1,17-18 1,18-17-1,0-36 1,70-17 0,19-18 15,-19-53-15,-35 0-16</inkml:trace>
  <inkml:trace contextRef="#ctx0" brushRef="#br0" timeOffset="12962.648">10301 829 0,'0'0'0,"-18"0"15,18-18 1,53 18 15,-35 0-31,53-17 16,-19-19-1,-34 36 1</inkml:trace>
  <inkml:trace contextRef="#ctx0" brushRef="#br0" timeOffset="13114.188">10583 741 0,'0'17'32,"0"1"-17,0 35 1,0 0-1,0 0 1,0-18 0,-17-17-1</inkml:trace>
  <inkml:trace contextRef="#ctx0" brushRef="#br0" timeOffset="13267.308">10619 564 0,'0'0'15,"17"-70"-15,-17-18 16,0 35 15,-35 70 1</inkml:trace>
  <inkml:trace contextRef="#ctx0" brushRef="#br0" timeOffset="13628.236">10989 829 0,'-18'-18'15,"1"1"-15,-1 17 16,0 0 15,18 17-31,-17 54 16,-1 35-1,1 17 1,-1-70 0,0 88-1,1-17 1,17-54-1,0-17 1,0-123 15,0 52-31</inkml:trace>
  <inkml:trace contextRef="#ctx0" brushRef="#br0" timeOffset="13878.923">11042 776 0,'0'0'0,"35"-53"16,-17 18 0,70 53-1,0 34 1,0 19 15,-70 52-15,-88-52-1,-72-36 1,1-17 0,35-18-1,106-18-15</inkml:trace>
  <inkml:trace contextRef="#ctx0" brushRef="#br0" timeOffset="14177.936">11747 459 0,'0'0'0,"0"-71"31,0 53-31,0 36 31,0 0-15,0 70-1,-17-18 1,17-17-16,-35 71 16,17 17-1,0-18 1,1-34 0,17-54-1,35-35 1</inkml:trace>
  <inkml:trace contextRef="#ctx0" brushRef="#br0" timeOffset="14527.852">11924 917 0,'18'0'62,"-1"0"-46,18-35 0,1 0-1,-19 17-15,-17-17 16,-17-18 0,-19 53-1,-52 17 1,18 54-1,17 35 1,88-18 0,53-35-1,0-18 1,1-35 0</inkml:trace>
  <inkml:trace contextRef="#ctx0" brushRef="#br0" timeOffset="15342.162">13141 900 0,'0'0'0,"0"-18"16,18-35 0,-1 18-1,-17 17 1,0 36 15,-17 52-15,-1 36-1,0-53-15,-17 88 16,0 18 0,-1-18-1,19-53 1,-1-17 0,18-54-1,0-34 16,0-54-15,0 1-16</inkml:trace>
  <inkml:trace contextRef="#ctx0" brushRef="#br0" timeOffset="15642.7">13264 811 0,'0'0'15,"0"-17"-15,0-19 16,36 19 0,34 17-1,18 0 1,-70 17-16,53 36 16,-36 18-1,-35-1 16,-71 1-15,-17-18 0,0-35-1,35-18 1,35-18 0</inkml:trace>
  <inkml:trace contextRef="#ctx0" brushRef="#br0" timeOffset="15958.311">13617 882 0,'0'0'0,"18"0"15,17 18 1,18 52 0,-18 1-1,-35 17 1,-35-35 15,0-36-15,17-17-1,18-35 1,18-35 0,17-36-1,0 70-15,18-52 16,-17 35-1,16 36 1</inkml:trace>
  <inkml:trace contextRef="#ctx0" brushRef="#br0" timeOffset="16324.787">14429 864 0,'0'0'0,"-53"-35"16,-18 17 0,1 1-1,-1 34 1,-17 54 0,53 17-1,70 0 1,53-35-1,18-35 1,-18-36 0,-17-70-1,-54-18 1,-52 36 0,0 17-1,-18 53 16,35 17-31</inkml:trace>
  <inkml:trace contextRef="#ctx0" brushRef="#br0" timeOffset="16891.163">14958 829 0,'0'0'16,"0"-18"-16,-18-17 15,0 17-15,-52 18 16,-18 53 0,35 0-1,53 18 1,70-1 0,19-52-1,-19-36 1,-17-52 15,-18-18-15,-35 52-1,0 19 1,-35 52 0,0 36-1,-1 52 1,19 18-1,-18 36 1,-1-1 0,-52 0-1,18-87 1,17-54 0,-18-53-1,18-52 1,53-54 15,35-35-15,54 1-1,34 17 1,53 17 0</inkml:trace>
  <inkml:trace contextRef="#ctx0" brushRef="#br0" timeOffset="17239.714">15240 900 0,'18'0'32,"-1"17"-32,-17 1 15,18-1-15,-18 54 16,0 17-1,0-52 1,0 16-16,-18-16 31,1-72 1,17 19-32,0-54 15,17-35 1,54-35-1,-54 88 1,19 18 0,-19 35-1</inkml:trace>
  <inkml:trace contextRef="#ctx0" brushRef="#br0" timeOffset="17622.507">15840 900 0,'0'0'0,"0"-36"32,-18 19-32,-35 17 31,-35 0-15,-36 35-1,54 35 1,35 36-1,105-35 1,36-36 0,0-35-1,-36-53 1,-17-35 0,-35 17-1,-36 71 1,-35 36-1,36 34 1,17 1 0,35-18-1</inkml:trace>
  <inkml:trace contextRef="#ctx0" brushRef="#br0" timeOffset="18171.123">16104 1217 0,'0'-35'16,"0"0"-1,0-1 1,-17 1 0,17-18-1,0 35-15,0-35 16,53-17-1,17 35 1,18 52 0,-35 54 15,-35 17-15,-18-17-1,0-18 1,-18-53-1,1-18 1,17-53 0,0 1-1,35-18 1,71 35 0,-18 70-1,-18 36 1,-52 18-1,-18 17 1,-18-17 0,-17 17 15,18-53-15</inkml:trace>
  <inkml:trace contextRef="#ctx0" brushRef="#br0" timeOffset="18886.946">16916 1005 0,'0'0'0,"0"-35"16,-18 106 31,18-54-47,0 1 0,-18 53 15,1-1 1,17-17 0,-18-35 15,18-36 0,0 0-15,0 1-1,0-19 1,0 19 0,0-18-1,0-1 1,0 1 0,18 17-16,-1-17 15,19-18 1,17 18-1,0 35 1,-18 17 0,-18 54 15,-17 0-15,0-18-1,0-36 1,36-34 15,-1-54-15,-17 53-16,17-52 15,53-18 1,-35 88 0,0 35-1,-18 35 1,-35 36-1,-17-35 1,-19-18 0,-17-36 15,36-17-31</inkml:trace>
  <inkml:trace contextRef="#ctx0" brushRef="#br0" timeOffset="19186.809">17921 935 0,'0'0'0,"0"17"46,0 1-30,-35 53 0,0-1-1,-1 1 1,19-18 15,17-36-15,0-52-16</inkml:trace>
  <inkml:trace contextRef="#ctx0" brushRef="#br0" timeOffset="19335.947">17921 741 0,'0'-35'0,"0"70"0,0-106 16,0 36-16,18-18 15,-18 35 1,17 18-1,19 36 1</inkml:trace>
  <inkml:trace contextRef="#ctx0" brushRef="#br0" timeOffset="19719.482">18133 1058 0,'0'0'0,"0"18"15,0 17 1,-18-70 15,18 17-31,0-17 16,18-36 0,35-17-1,0 0 1,35 70-1,-18 54 1,-17 34 0,-53 18-1,0-17 1,0-18 15,-17 0-15,17-71 15,17 1-31</inkml:trace>
  <inkml:trace contextRef="#ctx0" brushRef="#br0" timeOffset="20334.63">18838 847 0,'0'0'0,"0"-18"0,-17-35 15,-19 18 1,1 35-1,0 17 1,0 54 0,35 35-1,0-53 1,35 0 15,35-53-15,-17-18-1,18-53 1,-18 1 0,-18-18-1,-35 70 1,-18 36 0,-17 35-1,-18 17 1,0 18-1,-17 54 1,-1 87 0,18-35-1,18-18 1,0-35 0,-18-52 15,18-37-16,-18-34 1,53-53 0,-18-36-1,36-35 1,17-52 0,35 17-1,19 35 1,16 53-1,-16 18 1</inkml:trace>
  <inkml:trace contextRef="#ctx0" brushRef="#br0" timeOffset="21184.006">19773 370 0,'0'0'0,"18"-35"0,-1 0 0,1-71 31,-18 53-15,-35 88 15,35 1-31,-18 34 16,-17 54 0,-18 52-1,18-52 1,-1-1-1,36-35 1,0 0 0,18-70-1,53 0 1,-18-18 0,17-18-1,-35-17 1</inkml:trace>
  <inkml:trace contextRef="#ctx0" brushRef="#br0" timeOffset="21616.103">20055 758 0,'0'0'0,"0"-35"15,18 0 1,-18 17-1,-53 1 17,-17 34-17,17 54 1,35-1 0,18 1-1,35-18 1,-17-36-1,17 1 1,0-36 0,1-34-1,-1-54 1,-35 53 0,0 70 15,0 1-31,18 35 15,17 18 1,-17-19 0,-1-52-16</inkml:trace>
  <inkml:trace contextRef="#ctx0" brushRef="#br0" timeOffset="21915.453">20267 988 0,'0'-18'0,"0"0"15,0-34 17,0-1-17,18-18 1,-1 53-16,36-52 16,35 35-1,1 52 1,-36 36-1,-18 35 1,-35-17 0,0-18-1,0-18 1,0-53 15</inkml:trace>
  <inkml:trace contextRef="#ctx0" brushRef="#br0" timeOffset="22464.22">21043 688 0,'0'0'0,"0"-18"15,0-17 1,-70 17 0,-1 36-1,1 53 1,34 34-1,54-52 1,17 0 0,18-53-1,0-35 1,-18-36 0,-17 18-1,0 18 1,-54 35-1,-17 71 17,0 17-17,36 35 1,-1 107 0,-17-54-1,0-35 1,-18-17-1,-18-71 1,36-36 0,-18-34-1,0-89 1,53-18 0,35-17-1,53 18 1,36-1-1,-36 71 1</inkml:trace>
  <inkml:trace contextRef="#ctx0" brushRef="#br0" timeOffset="22947.143">21414 653 0,'0'0'0,"-18"0"16,18 17-1,-18 1 1,-17 52 0,0 1-1,35 17 1,0-17-1,35-18 1,18-36 0,0-34 15,0-36-15,17-35-1,-17 17 1,-53 18-1,0 71 1,-17 17 0,-1 18-1,18 0 1,0 0 0,18-36-16,17 19 15,0-19 1,18-17-1</inkml:trace>
  <inkml:trace contextRef="#ctx0" brushRef="#br0" timeOffset="23348.336">22049 794 0,'0'-18'16,"0"36"-16,0-89 15,0 18 1,-53 36-1,-36 34 1,1 19 0,0 69-1,88-16 1,35-19 0,18-35-1,18-35 1,-18-35-1,-18-18 1,0-17 15,-35 52-15,0 36 0,0 17-1,0 18 1,0 0-1,36-36 1,17-17 0</inkml:trace>
  <inkml:trace contextRef="#ctx0" brushRef="#br0" timeOffset="23894.958">22490 776 0,'17'-18'0,"-34"36"0,52-71 16,-35 0-1,0 18 1,-53 35 0,-18 18-1,1 17 17,52-17-32,18 52 15,0-17 1,53-18-1,18-52 1,-36-19 0,-17-17-1,-18 18 1,0 53 15,-36 52-15,1 54-1,17 17 1,1-88-16,-1 123 16,-35 1-1,18-54 17,-18-35-17,0-52 1,18-54-1,-36-70 1,54-36 0,52-34-1,35 16 1,1 54 0</inkml:trace>
  <inkml:trace contextRef="#ctx0" brushRef="#br0" timeOffset="24561.757">22807 829 0,'0'0'0,"18"0"16,-1 0-1,1 0 1,17-18-1,1-17 1,-1 0 0,-18-18-1,-17 35 1,-52 18 0,34 0-16,-35 53 15,0 0 1,35 18-1,18-18 1,53-18 0,0 0-1,35-35 17,-35-35-17,0-18 1,0-18-1,-18 1 1,1 17 0,-36 18-1,-36 35 17,1 17-17,18 19 1,17 16-1,0-16-15,0 34 16,0 18 0,0 1-1,-53-36 17,-36-53-17,-52-18 1</inkml:trace>
  <inkml:trace contextRef="#ctx0" brushRef="#br0" timeOffset="39422.54">3510 2293 0,'0'-18'15,"-18"18"63,1 0-62,-1 18-16,-17 17 16,17 36-1,18-18 17,0 53-17,0-89-15</inkml:trace>
  <inkml:trace contextRef="#ctx0" brushRef="#br0" timeOffset="39604.793">3510 2840 0,'0'0'15,"0"17"17,-18 1-1,-17-18-31,-35 0 16,17 0-16,-88 0 15,35 0 1,53-35-1,53-18 1,70-35 0</inkml:trace>
  <inkml:trace contextRef="#ctx0" brushRef="#br0" timeOffset="40002.815">3228 2258 0,'0'0'0,"-18"0"16,-17 0-1,88 0 32,-18-18-47,124 18 16,17-18 15,-35 18-15,-88 0-1,-70 0 1,-1 0 0,-17 0-1</inkml:trace>
  <inkml:trace contextRef="#ctx0" brushRef="#br0" timeOffset="40536.381">4092 2611 0,'0'-18'16,"0"0"-1,-17 1 1,-19-19 0,19 36-16,-36 0 15,-18 18 1,-17 53 0,35-1-1,71 18 1,52-17-1,36-54 1,-18-34 0,-35-54-1,-53-70 17,0 71-17,0 52 1,-17 53-1,17 18 1,17 18 0,1-1-1,17-17 1,18-35 0,-18-18-1</inkml:trace>
  <inkml:trace contextRef="#ctx0" brushRef="#br0" timeOffset="40885.287">4322 2593 0,'0'0'0,"0"-35"0,-18 17 16,18 36 15,0-1-15,18 36-1,17 18 1,0-1 0,0-34-1,1-19 1,-19-34 0,19-54-1,-36 36-15,35-89 16,-35 1-1,0 70 1,0 35 0,-18 18-1,18 36 1</inkml:trace>
  <inkml:trace contextRef="#ctx0" brushRef="#br0" timeOffset="41318.171">4974 2540 0,'0'0'0,"0"-35"16,0 17-1,-35 0 1,0 18-1,-1 0-15,-17 0 16,-52 89 0,69-1-1,54-18 1,52 1 15,54-53-31,-18-54 31,-53-34-15,-53-36 0,0 18-1,-18 70 1,0 71 0,36 35-1,88 36 1,-71-89-1</inkml:trace>
  <inkml:trace contextRef="#ctx0" brushRef="#br0" timeOffset="42349.945">3316 2575 0,'18'0'0,"-1"0"15,-17 18 32,18 0-31,0-1-1,-1 18 1,1-17 0,0 17-1,-18-17 17,0 0-17,0-1-15,0 1 31,17 0-15,-17-1 0,0 1-1,0-1-15,0 19 16,0-1 0,0-17-1,-35-1 1,-18-17-1,0-35 1</inkml:trace>
  <inkml:trace contextRef="#ctx0" brushRef="#br0" timeOffset="43582.883">5786 2699 0,'0'0'0,"17"-36"32,1 36-17,-18 18 1,0 0 0,-18 52-1,-17 36 1,0-35-1,35-18 1</inkml:trace>
  <inkml:trace contextRef="#ctx0" brushRef="#br0" timeOffset="44365.266">6950 2346 0,'0'0'0,"17"-18"16,-17 1 0,18 17-16,-18-18 15,0 0 1,-18 18 0,-35-17-1,-35 17 1,53 0-16,-53 17 15,-18 36 1,18 88 15,88-17-15,70-18 0,54-18-1,-1-35 1,1-53-1,-54-35 1,-17 17 0,-53-17-1</inkml:trace>
  <inkml:trace contextRef="#ctx0" brushRef="#br0" timeOffset="48324.297">7796 2822 0,'0'-17'16,"0"-1"-1,-17 18 1,17 18 0,0-1-16,-18 18 15,-17 36 1,17-36-16,-17 18 16,35-17-1,0-54 16</inkml:trace>
  <inkml:trace contextRef="#ctx0" brushRef="#br0" timeOffset="48756.082">8908 2293 0,'0'0'15,"0"-18"-15,17 18 0,-17-17 16,0-1-1,-88 18 17,0 35-17,-18 18 1,35 36 0,36-19-1,18 36 1,105 0-1,18-71 1,35-17 0,-35-71-1,-54 35-15</inkml:trace>
  <inkml:trace contextRef="#ctx0" brushRef="#br0" timeOffset="49089.616">9437 2205 0,'0'0'0,"0"-18"16,0 1 0,0 34 30,-18 1-46,1-1 16,-19 54 0,1 53-1,35-72-15,-18 90 16,18-37 0,0-16-1,0-54 1,18-35-1,35-35 1</inkml:trace>
  <inkml:trace contextRef="#ctx0" brushRef="#br0" timeOffset="49355.496">9737 2328 0,'0'0'0,"17"-35"15,-17-36 1,18 36-1,-18 18 1,-18 34 0,1 54-1,-1 52 1,-17 36 0,17-18-1,-17-17 1,17-89-1,-17-35 1,17-18 0</inkml:trace>
  <inkml:trace contextRef="#ctx0" brushRef="#br0" timeOffset="49572.024">9243 2346 0,'0'0'0,"-53"-18"16,18-17 0,52 17-1,124 1 1,0 17 0,-17 0-1,-18 0 1,-89 0-1</inkml:trace>
  <inkml:trace contextRef="#ctx0" brushRef="#br0" timeOffset="49787.914">9207 2593 0,'0'0'0,"-35"35"16,35-17-1,18-1 1,70-17 0,18 0-1,17-17 1,-52-18 0,-36 17-1</inkml:trace>
  <inkml:trace contextRef="#ctx0" brushRef="#br0" timeOffset="50070.855">10266 2628 0,'0'0'0,"17"0"31,-17 18 0,-17 52-15,-18 19 0,-18-19-1,17-35 1,36-17-1</inkml:trace>
  <inkml:trace contextRef="#ctx0" brushRef="#br0" timeOffset="50620.053">10918 2222 0,'0'0'16,"0"-17"15,-17 34-15,-18 54-1,-1 53 1,19 34 0,-1-52-1,18 18 1,0-89-16,0 18 15,-18-36 1,-17-34 0,35-19-1</inkml:trace>
  <inkml:trace contextRef="#ctx0" brushRef="#br0" timeOffset="50836.131">10813 2258 0,'0'-36'0,"0"72"0,0-107 15,53 1 1,17 52 0,54 36-1,-1 52 1,-88 1 0,-70-1-1,-53 1 1,-18-18-1,53-18 1</inkml:trace>
  <inkml:trace contextRef="#ctx0" brushRef="#br0" timeOffset="51402.662">11359 2452 0,'0'0'0,"18"0"16,-18 53 15,18 35-15,35-18 0,0-34-1,17-19 1,1-52-1,-54 17-15,36-87 16,-18-1 0,-17 35-1,-18 36 1,-18 53 15,-34 87-15,-1 89-1,17-35 1,36 0 0,-35-53-1,0-18 1,0-17 0,17-54-1,-35-17 1,18-35-1,17-36 1,18-17 0,35-35-1,71-54 1,-88 124 0</inkml:trace>
  <inkml:trace contextRef="#ctx0" brushRef="#br0" timeOffset="51702.16">12065 2205 0,'0'0'0,"0"-18"15,18 18 32,-18 18-31,0-1-16,0 72 15,0 52 1,0 18 0,0-36 15,-18-35-31,-17-70 15</inkml:trace>
  <inkml:trace contextRef="#ctx0" brushRef="#br0" timeOffset="51884.32">11906 2540 0,'0'0'0,"-17"-53"16,34 35 15,54 1-15,17-18-1,-35-18 1</inkml:trace>
  <inkml:trace contextRef="#ctx0" brushRef="#br0" timeOffset="52300.85">12224 2170 0,'0'0'15,"0"-18"1,-36 88 15,36-52-15,0 17-16,-17 107 16,-1-1-1,18-18 1,0-35-1,0-52 1,0-19 0,0-70-1,18-35 1,35-35 0,17 17-1,1 88 16,-18 71-15,-18 53 0,-35 0-1,0 0 1,-18-71 0</inkml:trace>
  <inkml:trace contextRef="#ctx0" brushRef="#br0" timeOffset="52633.617">12771 2469 0,'0'0'0,"-18"-17"0,0 17 15,-35 0 16,-17 70-15,35 19 0,35-1-1,35-18 1,53-17 0,-53-53-1,18-88 1,-35-18-1,-18-17 1,-18 52 0,-35 18-1,36 53 1</inkml:trace>
  <inkml:trace contextRef="#ctx0" brushRef="#br0" timeOffset="53165.204">13194 2540 0,'-35'35'15,"17"1"1,0 34 0,1-35-1,17 1 1,0-54 15,0 0-15,0-35-1,0-52 1,35-1 0,18 18-1,-18 70-15,18 0 16,71 89-1,-72 35 1,-52 0 0,0-1-1,0-34 1,-17-36 0</inkml:trace>
  <inkml:trace contextRef="#ctx0" brushRef="#br0" timeOffset="53399.376">13970 2734 0,'0'0'0,"18"0"31,-18 18-16,0 17 1,-53 35 0,35-34-16,-35-1 15,-17 36 1,52-71 0</inkml:trace>
  <inkml:trace contextRef="#ctx0" brushRef="#br0" timeOffset="54247.866">14887 2258 0,'0'0'0,"0"-36"16,-17 1-1,17 53 17,0-1-32,0 54 15,0 53 1,0 17 0,0-88-16,0 35 15,-36 35 1,1-70-1,17-35 1,18-36 15,0-52-31</inkml:trace>
  <inkml:trace contextRef="#ctx0" brushRef="#br0" timeOffset="54680.434">14870 2152 0,'0'0'16,"0"-18"-16,17 1 15,18-1 1,89 36 0,-36 17-1,-35 0 1,-71 18-1,-34 0 1,-19 18 15,0-18-15,18-1 0,36-16-1,17-1 1,35 0-1,36 36 1,-54-36 0,36 0-1,0 18 1,-18-35 0,-17-18-1,0 0-15</inkml:trace>
  <inkml:trace contextRef="#ctx0" brushRef="#br0" timeOffset="55095.801">15381 2575 0,'0'0'0,"-18"-17"16,-17 17-1,0 35 1,35 18-1,18 35 1,34-35 0,19-18-1,17-35 1,-35-35 0,0-53-1,-18-18 1,-35 18-1,0 52 1,0 107 15,0 17 1,0 18-17,18-71-15,17 36 16,1-18-1,-1-36 1,0-34 0</inkml:trace>
  <inkml:trace contextRef="#ctx0" brushRef="#br0" timeOffset="55629.15">16104 2134 0,'0'-17'0,"0"34"0,-17-70 31,-1 36-31,0 34 32,18 19-17,0 69 1,0 19-1,0 17 1,0-17 0,0-36-1,0-18 1,18-70 15,0-53-15,17-35-1,35 0 1,1 17 0,0 89-1,-18 35 1,-36 35 15,-17-17-15,-17-36-16,-72 0 15,-17 1 1,-17-36 0,88 0-1,35-36-15</inkml:trace>
  <inkml:trace contextRef="#ctx0" brushRef="#br0" timeOffset="56127.521">16545 2434 0,'0'0'0,"0"18"31,0 35 1,0-18-32,18 0 15,17 36 1,0-36-1,36-17 1,-18-36 0,17-70-1,-34 0 1,-36 0 0,0 52-1,-18 54 1,-17 35-1,17 88 1,18 18 0,0 17-1,0-17 1,0-36 15,-17-52-15,-54-36-1,0-53 1,1-17 0,70-35-1,18-36 1</inkml:trace>
  <inkml:trace contextRef="#ctx0" brushRef="#br0" timeOffset="56344.993">17286 2628 0,'0'0'0,"18"0"0,-1 0 15,1 18 17,-18 35-17,-18 35 1,-35 0-1,1-35 1,34-35-16</inkml:trace>
  <inkml:trace contextRef="#ctx0" brushRef="#br0" timeOffset="59039.85">18239 2205 0,'0'0'0,"0"-18"16,-18 18 31,0 0-32,18 18-15,0 52 32,-17 36-17,17 35 1,0-105-16,0 69 16,0-16-1,0-54 1,-36-17-1,-17-18 1,-52 0 0,16-18-1,37-35 1,34-35 0,18 53-1</inkml:trace>
  <inkml:trace contextRef="#ctx0" brushRef="#br0" timeOffset="59239.953">17886 2187 0,'0'0'0,"-18"-17"16,1-1-1,52 0 1,88 1-1,1-1 1,-18 0 0,-36 18-1</inkml:trace>
  <inkml:trace contextRef="#ctx0" brushRef="#br0" timeOffset="59721.897">18486 2469 0,'0'-17'16,"-18"17"-16,18-18 15,-35 18 1,-1 0-1,-34 35 1,17 36 0,18 0-1,35-54-15,0 18 16,70 18 0,-17-53-1,0-53 1,-18-35-1,-17-18 17,-18 71-17,-18 53 1,18 17 0,0 36-1,18-1 1,35-17-1,0-18 1,17-35 0</inkml:trace>
  <inkml:trace contextRef="#ctx0" brushRef="#br0" timeOffset="60038.057">18821 2505 0,'0'-18'0,"0"36"0,0-54 0,0 1 16,0 53 31,17 35-47,36 35 15,-17-18 17,-1-17-17,-18-35 1,1-18-16,0-35 15,17-18 1,0-53 0,1 0-1,-19 89-15,-17-19 16,35 1 0,-17 35-1</inkml:trace>
  <inkml:trace contextRef="#ctx0" brushRef="#br0" timeOffset="60123.154">19385 2381 0</inkml:trace>
  <inkml:trace contextRef="#ctx0" brushRef="#br0" timeOffset="60437.29">19403 2346 0,'0'0'0,"-18"0"15,0 0 1,-52 35-1,52-17-15,-35 17 16,36 36 0,34 35-1,19-71 1,34-18 0,-35-34-1,1-54 1,-19 1-1,1 34 1,-18 72 15,0 34 1,0-52-32,18 35 15,-1 0 1,1-53-1</inkml:trace>
  <inkml:trace contextRef="#ctx0" brushRef="#br0" timeOffset="60820.021">19861 2364 0,'0'0'0,"0"-18"0,0-35 16,-17 35-1,-1 18 17,0 0-17,1 0 1,-1 18-16,1 0 16,-19 52-1,36 1 1,18 17-1,17 0 1,-17-35 0,-18 0-1,-18-35 1,-52-1 0,-19-17-1,37-17 1,34-1-1</inkml:trace>
  <inkml:trace contextRef="#ctx0" brushRef="#br0" timeOffset="61203.002">20108 2381 0,'0'0'0,"0"-17"0,0-1 16,0 0 0,-17 18-1,-36 0 1,0 53-1,18 18 1,17 17 0,18 18-1,35-36 1,36 1 15,-54-71-31,72 0 16,-1-35-1</inkml:trace>
  <inkml:trace contextRef="#ctx0" brushRef="#br0" timeOffset="61518.971">20408 2399 0,'0'-18'0,"0"36"0,0-53 15,18 105 16,-18 18-15,0 1 0,0-72-16,0 36 15,0-18 1,0-52 31,17-54-32,19-35 1,-1 1 0,-17 69-16,-1-17 15,-17 18 1</inkml:trace>
  <inkml:trace contextRef="#ctx0" brushRef="#br0" timeOffset="61734.834">20726 2346 0,'0'0'0,"35"35"47,-17 1-47,-1 34 16,-17 1 15,0-54-31,0 36 15,0-35 1,-17-36 0,-1 18-16</inkml:trace>
  <inkml:trace contextRef="#ctx0" brushRef="#br0" timeOffset="61885.159">20814 2258 0,'0'0'0,"0"-106"16,-18 35-1,18 54 1,-17 17 0,-1 0-1,18 17 1</inkml:trace>
  <inkml:trace contextRef="#ctx0" brushRef="#br0" timeOffset="62202.258">21184 2434 0,'0'0'0,"18"-35"16,-18 17-1,18 54 32,-18 16-47,0 72 16,0 17-1,0-18 1,0-17 0,0-53-1,0-35 16,0-36-31</inkml:trace>
  <inkml:trace contextRef="#ctx0" brushRef="#br0" timeOffset="62451.45">21325 2311 0,'0'0'0,"18"-53"16,0 35-1,35 18 1,0 53 0,-36 18-1,-17 17 1,-35 0 0,-36-35-1,54-35-15,-54-1 31,36-34-31</inkml:trace>
  <inkml:trace contextRef="#ctx0" brushRef="#br0" timeOffset="62834.79">21713 2081 0,'0'0'0,"0"18"62,0 0-62,0-1 16,0 19-16,0 69 31,0 19-15,0-89-16,-17 89 15,17-36 1,0-18 0,53-34-1,35-36 1,18-36-1,0-34 1</inkml:trace>
  <inkml:trace contextRef="#ctx0" brushRef="#br0" timeOffset="63001.444">21766 2328 0,'0'0'0,"-35"-17"15,17-1 1,89 18 0,52 0-1,-70 0-15</inkml:trace>
  <inkml:trace contextRef="#ctx0" brushRef="#br0" timeOffset="63199.951">22437 2540 0,'0'0'0,"35"35"15,-17 1 1,-1 34 0,-34-35-16,-72 54 15,-52-19 1,35-35-1</inkml:trace>
  <inkml:trace contextRef="#ctx0" brushRef="#br0" timeOffset="66261.452">3087 3792 0,'0'0'0,"0"-35"0,-18-35 32,1-1-17,17 53 1,-18 18-1,0 71 1,18 35 0,-17 52-1,-1-16 1,0-19 0,1 1-1,-1-54 1,18-35-1,0-17 1,-18-36 0,18-17-1,0-18 1</inkml:trace>
  <inkml:trace contextRef="#ctx0" brushRef="#br0" timeOffset="66528.085">2981 3757 0,'0'0'0,"0"-18"16,18-87-1,35 52 1,17 35 0,18 18-1,-17 35 1,-36 18-1,-35 35 1,-88 18 0,0-53-1,17 0 17,71-35-32</inkml:trace>
  <inkml:trace contextRef="#ctx0" brushRef="#br0" timeOffset="66944.259">3387 4198 0,'0'0'0,"-18"18"16,18-1-1,53-17 17,-18-35-17,-17 0 1,-18-1 0,0 1-1,-35-35 1,-36 70-1,0 53 1,19-1 0,52 37-1,35-19 1,18 1 0,0-36-1,0-17 1,-36-18-16</inkml:trace>
  <inkml:trace contextRef="#ctx0" brushRef="#br0" timeOffset="67234.564">3669 4269 0,'35'-53'15,"-17"35"1,-106 124-16,123-141 0,18-54 0,-36 72 0,1 17 31,17 53-31,-35 0 31,18 17-15,-18-17 0,0-35-1,0-36 1,0-17 0,18-36-1,17-35 1,35 1-1,-17 52 1,-17 17 0</inkml:trace>
  <inkml:trace contextRef="#ctx0" brushRef="#br0" timeOffset="67544.317">4251 3775 0,'0'0'0,"0"-18"0,0-35 15,0 18 1,0 17 0,0 71-1,-18 35 1,1 53-1,-1 1 1,-17-19 0,35-35-1,-18 0 1,18-70 15,35-18-15</inkml:trace>
  <inkml:trace contextRef="#ctx0" brushRef="#br0" timeOffset="68025.28">4798 4339 0,'0'18'78,"-18"-1"-78,18 1 0,-18 17 16,-34 18-1,-19 0 1,18-35 0</inkml:trace>
  <inkml:trace contextRef="#ctx0" brushRef="#br0" timeOffset="72669.85">5715 3898 0,'0'0'0,"0"-17"15,0-1 1,0-17-1,0 17 1,0 36 15,-18 17-15,-17 35 0,0 36-1,0 0 1,-1-35-1,36-1 1,-17-52 0,-1-18 15,18-18-31,0-35 16,0 18-1</inkml:trace>
  <inkml:trace contextRef="#ctx0" brushRef="#br0" timeOffset="73201.783">5662 3775 0,'0'-36'15,"0"1"1,0 18-16,18-36 15,35-18 1,17 36 0,18 17-1,-35 36 1,-35 52 0,-18 19 15,-53 16-16,-35-16 1,0-37 0,17 1-1,36-35 1,52 0 15,36 17-15,18 18-1,-18 17 1,17-17 0,-34 0-1,-19-17 1,1-36 46,-18-18-62,18 18 0</inkml:trace>
  <inkml:trace contextRef="#ctx0" brushRef="#br0" timeOffset="73516.266">6473 4269 0,'0'0'0,"-17"-18"16,-1 18-16,1-18 16,-1 18-1,18 18 1,-18 0-1,18 52 1,-35 1 0,-18-18-1,-17-18 1,52-17 0</inkml:trace>
  <inkml:trace contextRef="#ctx0" brushRef="#br0" timeOffset="73984.061">7426 3986 0,'0'-17'31,"-18"-1"-31,1 36 31,-19 35-15,-17 35 0,18 18-1,35 0 1,-17-36 15,17-52-31,0-1 16,-18-17-1</inkml:trace>
  <inkml:trace contextRef="#ctx0" brushRef="#br0" timeOffset="74414.767">7302 4004 0,'0'-18'0,"0"36"0,0-106 16,18 53-16,17-36 16,54 18-1,-1 53 1,18 53 0,-53-18-1,-36 1-15,18 69 16,-52 1 15,-54 0-15,1-18-1,-36-35 1,35-18 0,54-35-1,17 18 1,17 0-1,36 17 1,0-17 0,0 17-1,0-17 1,-18-1 0</inkml:trace>
  <inkml:trace contextRef="#ctx0" brushRef="#br0" timeOffset="75730.847">7373 3757 0,'0'-18'16,"18"18"-1,-1 0 1,54 0-1,-18 0 1,-36 36 0,1 17-1,0-18 1,-18 35 0,0-52-16,0 35 15,0 53 1,0-53-1,0 17 17,0-34-17,0-1 1,-18 18 0,0-18-1,1-17 1,-18-18-1,-1 0 1,19 17 0,-36-17-1,17-17 1,-17-1 0,36 0-1,-1 1 1,53-1 15,-17 18-15,0 0-16</inkml:trace>
  <inkml:trace contextRef="#ctx0" brushRef="#br0" timeOffset="76281.036">8096 4357 0,'0'0'16,"0"-53"15,0 35-15,-17 1-16,-36 17 15,-53 0 17,18 0-17,52 17-15,-34 36 16,70 0-1,35-18 1,71 1 0,0-36-1,-18-18 1,-53-53 0,-17 19-1,-18 34 1,-18 18-1,1 35 1,17 18 15,53 0-31,17 0 32,-17-53-17</inkml:trace>
  <inkml:trace contextRef="#ctx0" brushRef="#br0" timeOffset="76596.517">8449 4339 0,'0'0'16,"18"-53"-1,-18 36-15,17 17 16,1 17 0,-18 36-1,18 18 1,-18-36-1,0 0 1,-18-52 15,18-19 1,18-34-17,-18 35-15,35-18 16,18-18-1,-18 18 1,-17 35-16</inkml:trace>
  <inkml:trace contextRef="#ctx0" brushRef="#br0" timeOffset="76929.085">8996 3881 0,'0'0'0,"-18"-71"32,18 53-32,-17 36 31,17 0-15,-18 35-16,18-36 15,-35 89 1,17 17-1,0-34 1,18-1 0,36-18-1,34-17 1,1-53 0,-18-53-1,-36 36 1</inkml:trace>
  <inkml:trace contextRef="#ctx0" brushRef="#br0" timeOffset="77077.524">8925 4075 0,'0'0'0,"18"0"31,0 0-31,-1 0 16,71-18-1,-52 18-15</inkml:trace>
  <inkml:trace contextRef="#ctx0" brushRef="#br0" timeOffset="77295.089">9560 4269 0,'0'17'15,"18"-17"-15,-18 18 16,18 0 0,-18 17-1,-18 35 1,-53 1 0,1-36 15,52-17-31</inkml:trace>
  <inkml:trace contextRef="#ctx0" brushRef="#br0" timeOffset="79507.264">10724 3845 0,'0'-17'0,"0"-1"32,0 0-17,0 36 32,0 0-47,0 52 31,0-35-31,-17 54 16,-18 16 0,-1-16-1,1-36 1,35-18-1,0-53 17,0-52-17,0 17 1</inkml:trace>
  <inkml:trace contextRef="#ctx0" brushRef="#br0" timeOffset="79757.019">10477 3757 0,'0'0'0,"-35"-18"15,18-34 1,34 16 0,36 19-1,71 17 1,52 35-1,-70-35 1,-53 18 0</inkml:trace>
  <inkml:trace contextRef="#ctx0" brushRef="#br0" timeOffset="80190.425">11077 4022 0,'0'0'0,"-17"17"16,-1 19-1,0-19 1,54-17 15,-19-17-15,18-19-1,-35 19-15,18-19 16,-18 19 0,-35 17-1,-18 35 1,0 18-1,35 17 17,36 19-17,53-36 1,-1-18 0,18-35-1,-17-35 1,-36 17-16</inkml:trace>
  <inkml:trace contextRef="#ctx0" brushRef="#br0" timeOffset="80488.97">11677 3669 0,'0'0'0,"0"-18"0,0-35 15,-18 18 1,1 53-1,-19 35 1,1 70 15,0 1-15,17 17 0,-17 0-1,17-53 1,1-35-1,17-35 1,0-36 15</inkml:trace>
  <inkml:trace contextRef="#ctx0" brushRef="#br0" timeOffset="80822.033">12382 4251 0,'0'-18'16,"0"36"-16,-17-53 0,17 17 15,-35-17 1,17 17-1,0 18 1,1 35 0,-19 54-1,1-19 1,0 18 0,17-35-1,18-17 1,18-36-1</inkml:trace>
  <inkml:trace contextRef="#ctx0" brushRef="#br0" timeOffset="81271.526">12929 4092 0,'0'18'15,"0"-1"1,-17-17-16,17 36 16,0-19 15,0 1-15,0-36-1,0 1 1,0-1-1,0 0-15,0 1 16,0-1 0,-18 18-1,36 0 17</inkml:trace>
  <inkml:trace contextRef="#ctx0" brushRef="#br0" timeOffset="81803.164">13282 4110 0,'0'0'0,"-18"17"31,18 1-15,-17 35 0,17-18-1,-18 1 1,18-54 15,0-35-15,0-18-1,0-17 17,18 53-32,35-36 15,17 89 1,18 35-1,-35 53 1,-17-36 0,-36 19-1,0-36 1,0-36 0</inkml:trace>
  <inkml:trace contextRef="#ctx0" brushRef="#br0" timeOffset="82169.854">13741 4163 0,'0'-18'15,"0"0"32,17 18-47,1-17 16,0-18-1,-18-18 1,0 35 0,-18 18-1,-35 18 1,18 70-1,35-35 1,0-36-16,0 54 16,35 0-1,36-36 1,-18-35 15,17-18-31</inkml:trace>
  <inkml:trace contextRef="#ctx0" brushRef="#br0" timeOffset="82535.484">14235 3739 0,'0'0'0,"0"-52"15,0 16 1,0 54 15,0 35-15,0 17-1,-18 19 1,18-54-16,0 88 31,0 1-15,0-36-1,0 0 1,35-35 0,0-53-1,18 0 1,0-35 0,-35 17-16</inkml:trace>
  <inkml:trace contextRef="#ctx0" brushRef="#br0" timeOffset="82686.349">14340 4057 0,'-35'-18'0,"70"36"0,-140-53 15,105 17 1,52 18 15,37-18-15,-36 18-16</inkml:trace>
  <inkml:trace contextRef="#ctx0" brushRef="#br0" timeOffset="83002.212">15011 4180 0,'17'0'16,"1"0"15,-18 36-16,0 34 1,-53-17 0,-18 0-1,19-35-15</inkml:trace>
  <inkml:trace contextRef="#ctx0" brushRef="#br0" timeOffset="86829.726">15769 3722 0,'0'0'0,"0"-53"15,0 35 1,-17 18 0,17 18-1,0 0-15,-18 70 16,-17 18-1,17 17 1,0-35 0,1 0-1,-1-35 17,0-35-17,18-53 16,0-1-31</inkml:trace>
  <inkml:trace contextRef="#ctx0" brushRef="#br0" timeOffset="87079.335">15734 3704 0,'0'0'0,"0"-17"0,0-1 15,35-35 1,18 18-1,71 52 1,-54 36 0,-70 35-1,-53 1 17,-35-36-17,0-18 1,70-18-16,-17-17 15</inkml:trace>
  <inkml:trace contextRef="#ctx0" brushRef="#br0" timeOffset="87378.222">16351 3722 0,'0'0'0,"0"-35"15,-17 35 32,17 17-47,-18 54 16,0-54 0,1 89-1,-19 0 1,1-18-1,17-17 1,1-36 0,34-53-1</inkml:trace>
  <inkml:trace contextRef="#ctx0" brushRef="#br0" timeOffset="87629.395">16545 3828 0,'0'0'0,"18"-36"15,0 1-15,-18-35 16,17 34 0,-17 54-1,-17 52 17,-1 36-17,-17 18 1,-1-1-1,-34-17 1,17-71 0,18-17-1,17-36-15</inkml:trace>
  <inkml:trace contextRef="#ctx0" brushRef="#br0" timeOffset="87777.227">16192 4004 0,'0'0'0,"0"-18"16,18 1 15,17 17-31,89-18 16,-36 0 0</inkml:trace>
  <inkml:trace contextRef="#ctx0" brushRef="#br0" timeOffset="88029.394">16757 3757 0,'0'0'0,"0"-18"16,0 1 0,18 17-1,-18 53 1,0 53-1,-36 17 1,1-17 0,17 0-1,1-71 1</inkml:trace>
  <inkml:trace contextRef="#ctx0" brushRef="#br0" timeOffset="88311.369">16827 3757 0,'0'0'0,"0"-70"16,0 17-1,18 35 1,35 18-1,-35 18-15,35 17 16,-36 35 0,-17 1-1,-35-18 1,-18 0 15,0-18-15,18-17-16</inkml:trace>
  <inkml:trace contextRef="#ctx0" brushRef="#br0" timeOffset="88543.417">17321 4216 0,'0'0'0,"18"0"15,-18 17 1,0 1 0,-18 35-1,-35 0 1,36-36-16,-54 36 16,1-17 15</inkml:trace>
  <inkml:trace contextRef="#ctx0" brushRef="#br0" timeOffset="93285.982">18309 3828 0,'0'0'0,"0"-18"16,0 0-1,0-35 1,0 1-1,0 34-15,-17 0 16,17 36 15,-18 88-15,18 0 0,-18 35-1,18-36 16,0-69-31,0 34 16,0-17 0,0-35-1,0-53 17,0 17-32,0-35 15</inkml:trace>
  <inkml:trace contextRef="#ctx0" brushRef="#br0" timeOffset="93535.24">18591 3704 0,'0'-35'0,"0"70"0,0-88 15,0 0-15,0 18 16,-17 35 0,-1 71 15,0 52-16,1 18 1,17 0 0,-18-35-1,1-35 1,-19-54 0,19-34-16</inkml:trace>
  <inkml:trace contextRef="#ctx0" brushRef="#br0" timeOffset="93701.547">18292 3969 0,'-36'-18'0,"72"36"0,-89-71 15,53 35 1,35 18 0,35 0 15,1 0-16,-36 0-15</inkml:trace>
  <inkml:trace contextRef="#ctx0" brushRef="#br0" timeOffset="94151.741">18909 3951 0,'0'-18'0,"0"36"0,18-36 16,-18 1-1,0-1 1,-36 18 0,-17 0-1,-35 35 1,18 18 0,17 0 15,53 0-16,105 18 1,-16-71 0,-19 0-1,-34-36 1,-19-16 0,-17 34-16,0 36 46,0 17-30,35 0 0,1 0-1,-19-35-15,19 18 16,-1-18 0</inkml:trace>
  <inkml:trace contextRef="#ctx0" brushRef="#br0" timeOffset="94484">19350 4057 0,'17'-18'16,"-34"36"-16,34-53 0,-17-18 15,0 17 1,-17 19 15,-18 34-15,-1 19-1,36-19-15,0 36 16,0 18 0,53-18-1,-18-18 1,-17 0 0,-53 1-1,-71-19 16,18-17-15,17 0 0,36-17-16</inkml:trace>
  <inkml:trace contextRef="#ctx0" brushRef="#br0" timeOffset="94851.073">19562 3669 0,'0'0'0,"17"-35"0,1-1 15,-1 1 1,-17 17 0,0 36 15,18 35-16,-18 70 17,0 19-17,-18-1 1,18-106-16,-17 71 16,17-18-1,0-35 1,35-35-1,-17-18 1,17-53 0</inkml:trace>
  <inkml:trace contextRef="#ctx0" brushRef="#br0" timeOffset="95200.1">19826 4004 0,'0'0'0,"0"-35"16,0-1-1,-18 36 48,1 0-63,-1 18 16,-17 0-1,0 17 1,-1 0-1,36-17-15,0 17 16,0 0 0,0 1-1,36-1 1,-1-17 0,18-18-1,17 0 1,-52-18 15</inkml:trace>
  <inkml:trace contextRef="#ctx0" brushRef="#br0" timeOffset="95565.233">20038 4057 0,'0'0'0,"-18"0"0,0-18 15,18 1 17,36-1-17,-1 0 1,-35-17 0,0 17-16,0-17 15,-18 18 1,-17 34 15,0 36-31,17 35 31,1 53-15,34-70 0,18-18-1,1-35 1,-1-18-16</inkml:trace>
  <inkml:trace contextRef="#ctx0" brushRef="#br0" timeOffset="95881.99">20637 3669 0,'0'0'0,"0"-35"0,-17-71 16,-1 53-1,1 53 17,-1 17-17,-17 54 1,-1 70 0,19 18-1,-36 35 1,35-88-1,18-18 1,0-53 0,0-17-1,53-36 1</inkml:trace>
  <inkml:trace contextRef="#ctx0" brushRef="#br0" timeOffset="96165.415">20867 3634 0,'0'0'0,"17"-71"15,-17-17 1,0 70 0,-17 36-1,-18 70 1,-1 53-1,-17 18 1,18-18 0,0-18-1,17-17 1,18-70 0</inkml:trace>
  <inkml:trace contextRef="#ctx0" brushRef="#br0" timeOffset="96380.875">21131 4092 0,'18'0'0,"-36"0"0,54 0 16,-19 18 15,-17-1-31,-17 36 15,-19 18 1,-34-18 0,-1-18-1,18-17-15</inkml:trace>
  <inkml:trace contextRef="#ctx0" brushRef="#br0" timeOffset="101356.517">2999 5292 0,'0'0'0,"0"17"0,-36 1 32,36 0-17,18-18 17,0 0-17,-1-18 1,36-35-1,0-18 1,-35 19 0,-36 52-1,-17 0 1,-53 35 0,17 35-1,18-17 1,53 18-1,35-18 1,36-36 15,-53-17-31,35 18 16,-53 0 15,-36-1-15,-34 19-1,52-36-15,-35 53 16,0-1 0,36 1-1,17 0 1,17-17 0,54-36-1,35 0 1,-1-36-1,19-34 1,-54-1 0</inkml:trace>
  <inkml:trace contextRef="#ctx0" brushRef="#br0" timeOffset="101709.355">3563 5133 0,'0'0'0,"0"-18"16,-18-17 0,18 17 15,0 36-15,-17 17-1,17-17-15,-18 88 16,0 0-1,1-1 17,17-69-32,0 52 15,0-35 1,-18 0 0,18-18-1,0-17 1,18-18 15</inkml:trace>
  <inkml:trace contextRef="#ctx0" brushRef="#br0" timeOffset="101923.197">3828 5539 0,'0'-18'15,"0"36"-15,0-18 31,0 17-31,-18 36 16,18-35 0,-18 35-16,1 0 31,-1-71 0,18 0-15</inkml:trace>
  <inkml:trace contextRef="#ctx0" brushRef="#br0" timeOffset="102055.295">3863 5362 0,'0'-35'15,"0"70"-15,0-123 16,0 70 0,0 36-1,18 0 1</inkml:trace>
  <inkml:trace contextRef="#ctx0" brushRef="#br0" timeOffset="102337.421">4304 5468 0,'0'0'0,"0"-18"15,-18 36 17,-17 17-17,17 1-15,-52 34 16,-1 1 0,1-18-1,17-18 1,0-17-1,18-18 1</inkml:trace>
  <inkml:trace contextRef="#ctx0" brushRef="#br0" timeOffset="102537.534">4022 5556 0,'0'-17'0,"0"34"0,0-52 15,0 53 16,35 17-15,-35-17-16,53 52 16,0-17-1,-36 0 1,1-35 0,0-18-1</inkml:trace>
  <inkml:trace contextRef="#ctx0" brushRef="#br0" timeOffset="102754.157">4480 5592 0,'0'0'0,"18"-36"15,-53 54 32,17 0-47,18 17 16,0 18-1,-18-18 1,18-17 0,-17-18-1</inkml:trace>
  <inkml:trace contextRef="#ctx0" brushRef="#br0" timeOffset="102903.565">4463 5433 0,'0'0'15,"0"-36"-15,0-34 0,0 35 16,0-1 0,-18 54 15,18 0-15,0-1-16</inkml:trace>
  <inkml:trace contextRef="#ctx0" brushRef="#br0" timeOffset="103287.612">4780 5556 0,'0'0'0,"18"0"47,-18 18-31,0 0-16,0 34 15,0 19 1,-18 0 15,18-54-31,-18 1 16,18-36 15,18-35-15,17-53-1,18-17 1,18 17 0,-36 88-16,0-17 15</inkml:trace>
  <inkml:trace contextRef="#ctx0" brushRef="#br0" timeOffset="108795.257">5768 5574 0,'-18'18'31,"1"-18"16,17 17-47,-36 1 16,36-1-16,-35 36 15,17 0 1,18-17 0,-17 16-1,34-69 17,1-1-17</inkml:trace>
  <inkml:trace contextRef="#ctx0" brushRef="#br0" timeOffset="109262.054">6279 5503 0,'-17'0'16,"17"-17"-16,-18 17 15,1 0-15,-19-18 16,-17 36 15,0 17-15,18 36-1,35 17 1,18-18 0,52-17-1,36-53 1,-18 0 0,-35-70-1,-17-19 1,-36-34-1,-53 35 1,-53 52 0,53 36-1,35 36 1</inkml:trace>
  <inkml:trace contextRef="#ctx0" brushRef="#br0" timeOffset="109826.123">6879 5221 0,'0'0'0,"0"-70"15,0 34 1,-17 36-1,17 71 17,0-54-32,0 72 15,0 34 1,-36 36 0,19-89-1,-1-34 16,18-19-15,0-70 15,18 36-31,35-71 16,-1 35 0,19 35-1,-18 36 1,0 17-1,-36 0 1,-34 36 0,-54-36-1,-35 0 1,18-17 0,35-18-1,36 0 16,52-35-31</inkml:trace>
  <inkml:trace contextRef="#ctx0" brushRef="#br0" timeOffset="110208.964">7144 5503 0,'0'-17'0,"0"34"0,17-34 15,1-1-15,0 18 16,-1 0-1,-17 18 17,0 17-17,0 53 1,0 18 0,0 0-1,18 0 1,-18-1 15,18-16-15,-36-54-1,0-17-15,-17-18 16,-18 0 0,-35-71-1,53 0 1,35-52-1,35 17 1</inkml:trace>
  <inkml:trace contextRef="#ctx0" brushRef="#br0" timeOffset="110379.846">7232 5239 0,'0'0'0,"0"-36"31,0 54 16,18-18-31</inkml:trace>
  <inkml:trace contextRef="#ctx0" brushRef="#br0" timeOffset="110807.403">7408 5450 0,'0'0'0,"0"18"0,0 0 16,0-1-1,18-17 16,0 0-31,-1-35 32,-17-18-17,0 18 1,0 17 0,-35 18-1,0 35 1,17 18-1,18 18 1,0 0 0,35-1-1,18-35 1,-35-17-16,52 0 16,1-36-1,-36 0 1</inkml:trace>
  <inkml:trace contextRef="#ctx0" brushRef="#br0" timeOffset="111075.4">7902 5397 0,'0'-17'16,"0"34"-16,0-52 16,-17 35-1,-36 0 1,0 35-1,17 1 1,19-19-16,-1 72 16,1-19-1,34-17 1,18-18 0,36-17-1,35-36 1,-18-17-1</inkml:trace>
  <inkml:trace contextRef="#ctx0" brushRef="#br0" timeOffset="111407.153">8255 5062 0,'0'0'0,"-35"-17"16,17 17 0,0 17-1,1 54 1,17 35 0,0-71-16,35 88 15,-17-17 1,17-35-1,0-1 17,1-34-17,34-36 1,1-18 0,-18-35-1</inkml:trace>
  <inkml:trace contextRef="#ctx0" brushRef="#br0" timeOffset="111557.408">8308 5380 0,'0'0'0,"-18"0"0,-17 0 0,0 0 16,35-18 0,88-17-1,35-18 1</inkml:trace>
  <inkml:trace contextRef="#ctx0" brushRef="#br0" timeOffset="112638.901">8749 5345 0,'-18'0'31,"1"0"-31,17 17 16,0 18 0,-18-17-16,18 35 15,-18 35 1,1-35-1,17-18 1,-18-35 0,0-17-1</inkml:trace>
  <inkml:trace contextRef="#ctx0" brushRef="#br0" timeOffset="112789.413">8625 5098 0,'0'-18'0,"0"36"0,0-54 16,0 19-16,0-19 15,0 19 1,0 34 0,0 1-1</inkml:trace>
  <inkml:trace contextRef="#ctx0" brushRef="#br0" timeOffset="113237.314">9031 5362 0,'0'-17'15,"-18"17"1,18 17 31,0 1-31,0-1-16,0 19 15,0 17 1,0-36-16,36 54 15,-19-18 1,1-18 0,-18-17 15,35-36-15,18-70-1,-18-18 1,18 0-1,-17 53 1,-19 53 15</inkml:trace>
  <inkml:trace contextRef="#ctx0" brushRef="#br0" timeOffset="113604.21">9490 5450 0,'-18'18'15,"36"-36"-15,-18 54 32,17-36-32,1 0 15,0 0-15,35-36 32,-18-17-17,-18-17 1,-17 17-1,-35 53 1,-18 18 0,-17 52-1,52 1 1,18 17 0,18-17-1,35-19 1,35-34-1,0-18 1,-17-35 0</inkml:trace>
  <inkml:trace contextRef="#ctx0" brushRef="#br0" timeOffset="114102.202">10619 5239 0,'0'0'0,"17"-18"0,-17-17 16,0 17 15,-17 1-15,-36 17-1,-18 35 1,1 35 0,-1 36-1,53 18 1,36-36 0,53-35-1,17-36 1,35-17-1,-17-35 1,-35-18 0</inkml:trace>
  <inkml:trace contextRef="#ctx0" brushRef="#br0" timeOffset="150080.048">829 6703 0,'35'0'31,"-17"0"-15,0 0-1,-36 0 63,0 0-62,-17 0 0,-53 0-1,-53 0 1,53 0-1,52 0-15,-17 0 16,36 0 15,17 17 32,0 1-48,0 0 1,0-1-16,-36 36 16,19-17-1,17-1 17,0-18-17,17-17 1,1-17-1,53-36 1,-1 18 0,36 17-1,-88 18-15,17 35 16,18 1 0,-36 16-1,-17 19 1,-35 0-1,-18-1 1,-35-17 0,-18-53 15,-17 0-15,70-18-1,18-17 1,35 0-1,52-18 1</inkml:trace>
  <inkml:trace contextRef="#ctx0" brushRef="#br0" timeOffset="150812.455">935 6403 0,'0'0'0,"-18"-18"16,1-17-1,-1 17 1,0 18 15,18 36-15,0 34 0,0-52-16,53 52 15,35 19 1,18-19-1,0 1 1,18-1 0,-72-52-1,-16 0 17,-19-18-17,-34 0 32,-1 0-47,0 0 16,1 0-16,-54 35 15,1 35 1,-36 19 0,-71 52-1,36-18 1,-17-35-1,-1 18 1,88-71 0,54-17-1,17-36 17,17 1-1,1-1-31,17-17 15</inkml:trace>
  <inkml:trace contextRef="#ctx0" brushRef="#br0" timeOffset="151692.574">2240 6826 0,'0'0'0,"-18"0"0,1-53 16,17 36 0,-18 17-1,1 35 32,17-17-47,-18 17 16,18 53-1,-35 0 1,35 18 0,-18-18-1,0-35 1,1-35 0,-19-53-1,1-18 1,0 0-16</inkml:trace>
  <inkml:trace contextRef="#ctx0" brushRef="#br0" timeOffset="151859.149">1799 6773 0,'0'-35'0,"0"70"0,0-141 16,106 54 15,17 34-16,-17 18 1,18 18 0,-107-1-16</inkml:trace>
  <inkml:trace contextRef="#ctx0" brushRef="#br0" timeOffset="152076.702">1870 7161 0,'0'0'0,"-36"53"0,-34 18 16,52-36 0,18-17-1,36-18 1,34 0 0,18-18-1,18-35 16,-53 0-31</inkml:trace>
  <inkml:trace contextRef="#ctx0" brushRef="#br0" timeOffset="152491.05">2487 6703 0,'0'0'0,"18"-36"16,-18 54 46,0 0-62,17-1 16,-17 19-1,-17 34 1,-19 18 0,-16-17-1,16 17 1,19 0 0,17-17-1,0-18 1,70-36-1,-52-17-15,35-17 16,70-107 0,-88 107-16</inkml:trace>
  <inkml:trace contextRef="#ctx0" brushRef="#br0" timeOffset="152641.075">2452 6967 0,'-18'0'15,"36"0"-15,-89 0 0,54 0 16,34-17 0,71 17-1,18-36 1,-53 36-16</inkml:trace>
  <inkml:trace contextRef="#ctx0" brushRef="#br0" timeOffset="153273.901">3845 7003 0,'0'0'0,"18"-18"32,-18 0-17,0 1 1,-18-1 0,-17 18-1,-18 0 1,18 35-1,17 1 17,18-19-32,35 54 15,18 17 1,18 0 0,-53-35-1,-18-18 1,-71-17-1,-17-18 1,-36 0 0,36-18-1,35 1 1,71-36 0</inkml:trace>
  <inkml:trace contextRef="#ctx0" brushRef="#br0" timeOffset="153705.542">4163 7056 0,'0'-53'32,"-18"53"-17,0 0 1,1 17-16,-1 36 15,18 35 1,53 1 0,18-19-1,-1-52 1,1-18 0,-18-71-1,-18-35 1,-17 1-1,-18 52 17,-18 53-17,-17 53 1,35 35 0,0 18-1,0-1 1,0-34-1,17-53-15</inkml:trace>
  <inkml:trace contextRef="#ctx0" brushRef="#br0" timeOffset="154040.518">4780 7020 0,'0'0'16,"0"-53"-16,-18 18 15,1 35 17,-1 0-17,1 53 1,-1 35 0,0 36-1,1 70 1,17-36-1,0-34 1,0-36 0,-18-53-1,0-17 1,18-71 0,0-88-1</inkml:trace>
  <inkml:trace contextRef="#ctx0" brushRef="#br0" timeOffset="154272.704">4745 7020 0,'0'0'15,"0"-35"-15,0-18 16,35 0 0,71 53-1,-18 35 1,-35 18-1,-53 36 1,-35 16 0,-53 1-1,17-53 1,18-35 0</inkml:trace>
  <inkml:trace contextRef="#ctx0" brushRef="#br0" timeOffset="154654.892">5415 7003 0,'0'0'0,"-18"-18"16,1 0 15,17 36 0,0 0-31,0 17 16,-18 53 0,18 71-1,0-18 1,0-18-1,-17-17 1,-19-53 0,19-53 15,-1-17-15,18-1-16</inkml:trace>
  <inkml:trace contextRef="#ctx0" brushRef="#br0" timeOffset="154904.114">5468 6914 0,'0'0'16,"0"-35"-16,18-18 15,52 36 1,1 34 0,-18 54-1,0-1 1,-36 1-1,-34-1 1,-36 1 0,-53 0 15,35-71-15,54 0-16</inkml:trace>
  <inkml:trace contextRef="#ctx0" brushRef="#br0" timeOffset="155270.26">5927 6950 0,'0'0'0,"0"17"31,-36 36-16,19 35 1,17 18 0,0-18-1,35-52 1,0-1 15,1-70-15,-36 17-16,0-88 15,0-17 1,-18 17 0,0 53-1,-35 53 1,0 35 0</inkml:trace>
  <inkml:trace contextRef="#ctx0" brushRef="#br0" timeOffset="155653.251">6262 7126 0,'0'0'0,"0"-18"15,-18 1 1,18-1-1,0 36 1,0 17 0,0 89-1,0-19 1,0-34 0,0-36-1,0-17 1,0-53-1,18-71 1,52-88 0,1 88-1,-1 53 17,-52 18-32</inkml:trace>
  <inkml:trace contextRef="#ctx0" brushRef="#br0" timeOffset="156052.699">6914 6738 0,'0'0'0,"-17"18"62,-1-1-46,1 19-16,17-1 16,-36 35-1,1 36 1,35-18-1,18 36 1,17-36 0,18-17-1,17-36 1,19-53 0,-1-35-1,-53-17 1</inkml:trace>
  <inkml:trace contextRef="#ctx0" brushRef="#br0" timeOffset="156218.267">6967 6967 0,'0'0'0,"-70"0"0,17-17 31,159 17 0,-36 0-15,-34 0-16,-1 0 0</inkml:trace>
  <inkml:trace contextRef="#ctx0" brushRef="#br0" timeOffset="156534.601">7461 6932 0,'0'-18'31,"0"1"-15,-17 17 15,-19 0-31,-17 0 16,0 53 0,53 0-1,53 52 16,0-34-15,-17-18 0,-36 0-1,-71-53 1,-17 0 0,53 0-16,-36-18 0</inkml:trace>
  <inkml:trace contextRef="#ctx0" brushRef="#br0" timeOffset="157633.492">8590 6985 0,'-35'53'16,"35"-35"0,0-1-16,0 54 15,0-1 16,0-17-15,0-18 0,-18-70 15,18 18-31,-17-72 16,34 1-1,71 0 1,-17 35-1,17 71 1,36 70 0,-71 0-1,-18-17 1,-35-36 0,-18-88 15,1-35 0,17 0-15,52 17-1,1 53 1,36 54 0,-1 34-1,-53 36 1,-17-18-1,-18-70-15,0 52 16,0-34 0,0-54-1,17 0-15</inkml:trace>
  <inkml:trace contextRef="#ctx0" brushRef="#br0" timeOffset="158082.989">9578 6985 0,'0'0'0,"-18"0"31,1 0-15,-19 18-1,36-1-15,-35 54 16,35 17-1,35 0 1,18-35 0,0-35-1,53-36 1,0-70 0,-36-18-1,-17 18 1,-53 35 15,-35 88 0,17-17-31,18 70 16,0 18 0,0-36-1,36-17 1,-1-53-1,-17 0-15</inkml:trace>
  <inkml:trace contextRef="#ctx0" brushRef="#br0" timeOffset="158399.197">10231 6703 0,'0'0'0,"0"-36"0,0 1 31,0 18-15,0 105 15,0-53-15,0 71-1,0-71-15,0 89 16,0 17-1,0-35 1,0-18 0,0-53-1,35-53 1,-18 18-16</inkml:trace>
  <inkml:trace contextRef="#ctx0" brushRef="#br0" timeOffset="158698.219">10601 6597 0,'0'0'0,"0"-18"16,-18 18 15,18 36-16,-17 34 1,17 18 0,0-52-16,0 34 15,0 107 1,-18-72 0,18 1-1,0-53 1,0-35-1</inkml:trace>
  <inkml:trace contextRef="#ctx0" brushRef="#br0" timeOffset="158897.804">10583 6950 0,'0'0'0,"-35"-18"15,53 18 17,52 0-17,1-18 1,-36 18-16</inkml:trace>
  <inkml:trace contextRef="#ctx0" brushRef="#br0" timeOffset="159064.891">10936 6897 0,'0'0'0,"0"17"16,0 1 15,-18 35-15,1 18 0,-18-1-1,17-52 1,0-18-16</inkml:trace>
  <inkml:trace contextRef="#ctx0" brushRef="#br0" timeOffset="159214.962">11024 6667 0,'0'0'0,"0"-35"0,0-35 15,-17 34 1,-19 36-1,19 18 1</inkml:trace>
  <inkml:trace contextRef="#ctx0" brushRef="#br0" timeOffset="159546.365">11377 6932 0,'-18'0'16,"18"18"15,-17 17-31,-1 53 16,1 36-1,-1 34 1,-35 1 0,18-18-1,17-88 17,18-70-17,0-1-15</inkml:trace>
  <inkml:trace contextRef="#ctx0" brushRef="#br0" timeOffset="159797.046">11465 6985 0,'0'0'0,"53"-106"16,35 53 0,-17 53-1,17 53 1,-35 18-1,-18 17 1,-70 0 15,-106 18-15,35-71 0,18-17-1</inkml:trace>
  <inkml:trace contextRef="#ctx0" brushRef="#br0" timeOffset="160062.297">12153 6615 0,'0'0'0,"0"-18"0,0 0 15,0-17 1,-17 35-1,-1 71 1,18-36-16,0 88 16,0 1-1,-18-1 17,18 1-17,0-89-15,0 0 16,36-17-1</inkml:trace>
  <inkml:trace contextRef="#ctx0" brushRef="#br0" timeOffset="160396.365">12294 7003 0,'0'0'0,"0"-18"0,-17 18 15,34 0 16,1 0-15,17-18-16,18-17 16,-18 0-1,-35-18 17,-17 35-17,-1 18-15,-52 0 16,17 71-1,53 17 1,17 18 0,71-36-1,1-17 1,-54-35-16</inkml:trace>
  <inkml:trace contextRef="#ctx0" brushRef="#br0" timeOffset="161394.675">13617 6509 0,'0'0'0,"0"-53"15,-17 35 1,-1 36 15,0 52-15,1 54-1,-1 17 1,-17 0 0,17 0-1,0-53 1,18-70 0,36-124 15,-1 53-16,36-53 1,-1 54 0,1 34-1,-36 71 1,0 17 0,-35 1 15,-53 17-16,18-53 1,0-35-16,-53 18 16,17-18-1,53-35 1,18 17-16</inkml:trace>
  <inkml:trace contextRef="#ctx0" brushRef="#br0" timeOffset="161726.098">14041 6844 0,'0'0'0,"0"-35"15,17 35 1,36 35 0,0 35 15,-18 1-16,-35 17 1,0-53 0,-17 1-1,17-54 1,-18-17 0,18-53-1,53-1 1,53-34-1,-36 52 1,-52 54 0</inkml:trace>
  <inkml:trace contextRef="#ctx0" brushRef="#br0" timeOffset="162109.737">14781 6791 0,'0'0'16,"-17"-18"0,-19 18-1,1 0 1,-18 36 0,-17 17-1,52 35 1,36-18-1,52-17 1,18-18 0,-17-52-1,-18-36 1,-18-35 0,-17-18-1,-18 71 1,-18-18-1,-17 35 1,-18 18 0,35 0-16</inkml:trace>
  <inkml:trace contextRef="#ctx0" brushRef="#br0" timeOffset="162642.532">15169 6826 0,'0'0'0,"0"-17"16,-17 34 15,17 1-31,-18 35 16,18 35-1,18-35 16,35 0-15,17-53 0,1-18-1,-54 1-15,54-72 16,-53 19 0,-18 17-1,0 88 16,0 18-15,17-35-16,54 35 16,17-18-1,0-35 1,0-18 0,-17-52-1,-53-1 16,-18-17-15,-18 17 0,-53 18-1,1 53 1,52 0-16</inkml:trace>
  <inkml:trace contextRef="#ctx0" brushRef="#br0" timeOffset="162974.602">16228 6756 0,'0'0'15,"17"-36"17,-17 19-32,-35 17 15,-18 0 1,18 35-1,35 18 17,0 18-17,18-1 1,-18-52-16,17 35 16,-34-18-1,-54-35 1,-17 0-1,-18-35 1,35-1 0</inkml:trace>
  <inkml:trace contextRef="#ctx0" brushRef="#br0" timeOffset="163357.401">16422 6809 0,'17'0'0,"-34"0"0,52 0 16,0-18 0,-17-17-1,0-1 1,-1-17-1,-52 18 1,-36 35 0,19 35-1,16 36 1,36 0 0,0-36-16,36 53 15,16-17 16,-16-36-15,-19-17 0,1-18-16</inkml:trace>
  <inkml:trace contextRef="#ctx0" brushRef="#br0" timeOffset="163673.23">16827 6773 0,'0'0'0,"36"-35"15,-1 35 1,-17 35 0,-18 18-1,-18 53 1,0-53 0,18-35-1,-17-18 1,17-18-1,0-17 17,53-53-17,0-18 1,17 17 0,-17 37-1,-35-1 1</inkml:trace>
  <inkml:trace contextRef="#ctx0" brushRef="#br0" timeOffset="164006.221">17374 6597 0,'0'-18'15,"-17"18"16,-1 0-15,0 0-16,-35 18 31,18 35-15,35 0 0,35 35-1,-35-70-15,53 52 16,-53 1-1,-17-36 1,-71-35 0,-18 0-1,18-18 1</inkml:trace>
  <inkml:trace contextRef="#ctx0" brushRef="#br0" timeOffset="181994.621">2611 8378 0,'0'-17'109,"0"-1"345,0 1-408,0-1-30,0 0 15,-18 36 454,18 0-470,0-1-15,0 1 16,-18 17 0,18 0-1,0-17 1,0 0-1,0-1 1,0 1 0,0 17-1,-17 18 1,17-18 0,0 18-1,-18 53 1,0-53-1,18 18 1,0-36 0,0-17-1,0-36 32,0 0-47,0 1 16,-17-1-1,-1 0 1,-35-17 0,18-18-1</inkml:trace>
  <inkml:trace contextRef="#ctx0" brushRef="#br0" timeOffset="183992.105">2805 8308 0,'17'0'16,"1"0"-1,-18 18 1,-18-18 93,1 0-93,-1 0-1,0 0 1,18 17-16,-17-17 0,-1 0 16,0 18-1,1-18 1,-1 17 0,0 1-1,1 17 16,-1-17-31,18 0 16,-17-1 0,17 19-1,-18-19 1,18 18 0,0-17-1,-18 17 1,18 18-1,0-17 1,-17-1 0,-1 0-1,18 18 1,0-18 0,0 18 15,35-35-16,18 17 1,0-35 0,18 0-1,-1 0 1,-17-35 0,-35 35-1,-1-18 1,-17 1-1,-17 17 1,-1-36 0,18-17-1</inkml:trace>
  <inkml:trace contextRef="#ctx0" brushRef="#br0" timeOffset="184640.962">3298 8096 0,'0'0'0,"0"-17"0,-17-1 16,-18 18-1,17 0 1,0 18 0,18 87-1,18 19 16,17-36-15,0 88 0,-35-34-1,0-37 1,-17-52 0,-1-17-1,18-54 1,0-53-1,0-34 1,53-19 0,71 36-1,-19 106 1,1 34 0,-53 37-1,-18-19 1,-35 1-1,0-1 17,-17-34-17,-1-36 1,18-18-16</inkml:trace>
  <inkml:trace contextRef="#ctx0" brushRef="#br0" timeOffset="185005.896">3969 8537 0,'-18'-17'0,"36"34"0,-36-52 16,18 53 15,18-1-31,-1 71 16,19 1-1,-19-19 17,-17 1-17,0-36 1,-17-35 0,-1-35-1,18-89 1,18-17-1,-1 18 1,1 52 0</inkml:trace>
  <inkml:trace contextRef="#ctx0" brushRef="#br0" timeOffset="185372.145">4410 8520 0,'0'0'15,"-18"-18"1,-17 18 0,0 18-1,-1 52 1,1 18-1,35 1 1,53-37 0,17-16-1,-34-36-15,17-36 16,-18-52 0,-35-53-1,-35 0 1,-18 53-1,-18 70 1,18 71 15,53-35-31</inkml:trace>
  <inkml:trace contextRef="#ctx0" brushRef="#br0" timeOffset="185922.867">4745 8749 0,'0'18'0,"0"-36"0,17 88 15,-17-34 1,0-19 0,-35-17-1,0-17 1,0-36-1,17-53 1,18-18 0,35 72 15,36 87-15,-36-18-16,36 54 15,35 53 1,-89-54-1,-17-35 1,0-52 0,-17-36-1,-1-71 1,18-17 0,53 18-1,70 105 1,1 71-1,-1 88 17,-88-70-32,-52 52 31,-36-52-15,18-54-1,17-34-15</inkml:trace>
  <inkml:trace contextRef="#ctx0" brushRef="#br0" timeOffset="186288.106">5556 8661 0,'36'0'31,"-19"0"-31,18-36 16,1-17 15,-1 1-15,-35-19-1,0 53-15,-18 1 16,-35 52-1,1 71 1,52 17 0,35-34-1,53-19 1,18-70 0,-71 0-1</inkml:trace>
  <inkml:trace contextRef="#ctx0" brushRef="#br0" timeOffset="186505.058">6509 8802 0,'-18'0'0,"18"17"47,0 1-47,0 0 15,0 35 1,-18 35 0,1-71-16,-36 54 15,18-53 1</inkml:trace>
  <inkml:trace contextRef="#ctx0" brushRef="#br0" timeOffset="187359.892">7373 8255 0,'0'-53'32,"-18"53"-17,18 18 16,0-1-15,0 1-16,0 88 16,0 53-1,-17-18 1,-36 35 0,35-105-1,18-36 16,0-53-15,0-52 0,18 52-16</inkml:trace>
  <inkml:trace contextRef="#ctx0" brushRef="#br0" timeOffset="187553.071">7338 8255 0,'0'-18'15,"0"36"-15,0-71 0,35 18 16,18-18 0,35 35-1,-17 1 1,-1 17 0,-17 17-1,-35-17-15</inkml:trace>
  <inkml:trace contextRef="#ctx0" brushRef="#br0" timeOffset="187735.092">7391 8502 0,'0'0'0,"-71"53"32,71-36-32,53-17 31,18 0-16,17 0 1,-18-35 0,1 0-1</inkml:trace>
  <inkml:trace contextRef="#ctx0" brushRef="#br0" timeOffset="187920.33">7867 8484 0,'0'18'16,"0"-36"-16,-18 54 15,18-19-15,-17 36 16,-1 18 0,18-1-1,0-17 1,0-35 0,-18-18-1</inkml:trace>
  <inkml:trace contextRef="#ctx0" brushRef="#br0" timeOffset="188067.975">7867 8308 0,'0'0'0,"0"-106"16,-18 53 0,1 36-1,34 17 1,19 35-1</inkml:trace>
  <inkml:trace contextRef="#ctx0" brushRef="#br0" timeOffset="188402.498">8149 8555 0,'18'0'0,"-36"0"0,71 0 31,0 0-15,0 35 0,-35 18-1,-1-35-15,-17 52 16,-35-17 0,17-18-1,18-70 16,18-53-15,17-53 0,-17 88-16,17-35 15,-17 17 1,-1 54 0</inkml:trace>
  <inkml:trace contextRef="#ctx0" brushRef="#br0" timeOffset="188718.194">8749 8572 0,'0'18'32,"0"-36"-32,0 1 15,18-18 1,-18 17-16,17-53 15,-17 18 1,-17 71 0,-36 53-1,0 34 1,35 19 0,18-71 15,18-18-31,52 0 15,36-17 1,0-71 0</inkml:trace>
  <inkml:trace contextRef="#ctx0" brushRef="#br0" timeOffset="189166.761">9331 8237 0,'0'0'0,"0"-17"15,0-1 1,0-17 15,18 0-15,-18 17-16,0 0 15,-18 18 1,-35 18 0,18 52-1,-1 1 1,36 70-1,0 88 1,0-105 0,0-36-1,0-35 1,-17-53 0,-1-18-1</inkml:trace>
  <inkml:trace contextRef="#ctx0" brushRef="#br0" timeOffset="189333.191">9102 8608 0,'0'0'0,"-18"0"16,18-18 0,0 0-1,53 1 1,35-1-1,-17-17-15</inkml:trace>
  <inkml:trace contextRef="#ctx0" brushRef="#br0" timeOffset="189665.096">9613 8361 0,'0'-18'31,"-17"18"-31,-1 18 16,-35 35 0,35 70-1,36-35 1,17-17 0,36-36-1,-1-35 1,-17-53-1,-17-53 1,-54-52 0,-35 87-1,0 36 1,0 53 0,36-1-1</inkml:trace>
  <inkml:trace contextRef="#ctx0" brushRef="#br0" timeOffset="189964.995">10283 8326 0,'0'0'0,"0"-18"0,0 0 16,18 1-1,-18-1 1,-18 36 0,1 17-1,-36 53 1,0 18 0,-18 17-1,54-87-15,-36 52 16,0-53 15</inkml:trace>
  <inkml:trace contextRef="#ctx0" brushRef="#br0" timeOffset="190164.127">10089 8431 0,'0'-35'0,"0"70"0,0-105 16,18 52-1,17 18 1,18 71 0,-17 35-1,-19 17 1,-17-52 0,0-54-1</inkml:trace>
  <inkml:trace contextRef="#ctx0" brushRef="#br0" timeOffset="191146.525">10813 8643 0,'17'0'31,"-17"18"-16,-17 35 1,-19 35 0,1 0-1,-18-17 1,0-36 0</inkml:trace>
  <inkml:trace contextRef="#ctx0" brushRef="#br0" timeOffset="194326.39">11765 8220 0,'0'0'0,"18"0"16,-1-18-1,-52 18 32,0 18-47,-36 52 16,18 36 15,0 0-15,36 0-1,70 0 1,35-53 0,35-53-1,-17-18 1,-35-17-1,-36 17-15,36-88 16,-36-53 0,-70 18-1,-18 53 1,-53 35 0,35 71-1,18-1 16,53 19-31</inkml:trace>
  <inkml:trace contextRef="#ctx0" brushRef="#br0" timeOffset="194608.089">12347 8414 0,'0'0'0,"18"0"15,-36 17 17,1 1-32,17 17 15,-18 1-15,18 69 16,0 19 0,0-36-1,0 0 16,-18-52-15,-17-19 0</inkml:trace>
  <inkml:trace contextRef="#ctx0" brushRef="#br0" timeOffset="194857.243">12382 8431 0,'18'-35'0,"-36"70"0,71-140 16,-35 87-16,17 0 16,54 18-1,-1 71 1,-35 17 0,-89 35-1,-34-52 1,-18-36-1,35-17 17</inkml:trace>
  <inkml:trace contextRef="#ctx0" brushRef="#br0" timeOffset="195207.523">12876 8502 0,'0'0'0,"18"0"16,0 0-1,-18-18-15,35 1 16,0-19 0,-17 1-1,-18 0 1,-18 17-1,-17 18 17,-36 18-17,18 70 1,53 18 0,36-18-1,17-17 1,0-36-1,-36-35-15</inkml:trace>
  <inkml:trace contextRef="#ctx0" brushRef="#br0" timeOffset="195489.879">13264 8467 0,'18'-18'15,"-36"36"-15,36-54 0,0 36 0,-1 18 16,-17 70 15,0 0-15,0-17-1,0-18 1,0-71 15,0 1-31,-17-19 16,17-105-1,35 35 1,-17 36 0,-18 17-1</inkml:trace>
  <inkml:trace contextRef="#ctx0" brushRef="#br0" timeOffset="195940.888">13723 8396 0,'0'-18'0,"0"36"0,18-36 16,-18 1-16,0-18 16,-18-1-1,-35 36 1,-17 36-1,17 34 1,17 54 0,36-19-1,53-34 1,18-36 0,-18-35-1,0-53 1,-18-105-1,-17 69 17,-18 54-17,0 70 1,-18 54 0,18-1-1,0-18 1,0-52-16</inkml:trace>
  <inkml:trace contextRef="#ctx0" brushRef="#br0" timeOffset="196174.568">14411 8661 0,'0'0'0,"0"-36"16,0 19-1,-18 70 1,18 17 0,-35 18 15,-18 1-15,35-72-16,-17 36 15,0-35 1</inkml:trace>
  <inkml:trace contextRef="#ctx0" brushRef="#br0" timeOffset="201730.205">15222 8220 0,'0'0'16,"0"-18"0,0 0-1,0 1 16,0 34-15,-17 19 0,-1-19-16,0 54 15,-17 52 1,0-17 0,0 18-1,35-89 1,0-17-1,-18-36 1,-17-53 0</inkml:trace>
  <inkml:trace contextRef="#ctx0" brushRef="#br0" timeOffset="201929.072">14887 8220 0,'0'0'0,"0"-18"15,18-70 1,52 17 0,36 18-1,-18 36 1,1 34 0,-36 19-1</inkml:trace>
  <inkml:trace contextRef="#ctx0" brushRef="#br0" timeOffset="202113.253">14975 8449 0,'-88'88'15,"18"-35"-15,264-229 0,-230 211 16,-175 177 0,211-159-1,70-36 1,36 1-1,-71-18-15,54 0 16,52-71 0,-88 36-16</inkml:trace>
  <inkml:trace contextRef="#ctx0" brushRef="#br0" timeOffset="202477.764">15681 8096 0,'0'-17'16,"0"-1"-16,-18 18 47,18 18-32,-17 52 1,-1-52-16,0 52 15,-70 89 1,35-35 0,36-54-1,17 18 1,0-70-16,0 17 16,53 1-1,35-36 1,35-53-1,-35 0 1,-52 0 0</inkml:trace>
  <inkml:trace contextRef="#ctx0" brushRef="#br0" timeOffset="202631.134">15646 8449 0,'35'0'0,"-70"0"0,-1 0 16,1 0-1,35-18 1,53 1 0,-18-1-16,89-35 15,-36 0 1</inkml:trace>
  <inkml:trace contextRef="#ctx0" brushRef="#br0" timeOffset="202794.972">15610 8061 0,'-17'0'16,"34"0"-16,-34-18 0,87 1 15,36 17 17,18 0-17,-36 0-15</inkml:trace>
  <inkml:trace contextRef="#ctx0" brushRef="#br0" timeOffset="203062.203">16369 8537 0,'18'53'32,"-18"-18"-32,-36 18 15,-17 36 1,18-72 0,-36 71-1,1-35 1,52-53-16</inkml:trace>
  <inkml:trace contextRef="#ctx0" brushRef="#br0" timeOffset="205706.46">17074 8167 0,'0'-18'32,"18"18"-17,17-17 1,18-19 0,-17 1-1,-19 17 1,-17 1-1,-70 17 1,-36 0 0,18 35-1,17 18 1,53-35-16,1 34 16,70 90-1,17-19 1,1-17 15,-71-36-15,0-34-1,-88-1 1,17-35 0,0-18-1,19-17 1,34 17-1,36-17 1</inkml:trace>
  <inkml:trace contextRef="#ctx0" brushRef="#br0" timeOffset="206140.765">17462 8484 0,'18'-17'0,"-36"34"0,54-52 0,-19 17 0,1-17 15,-18 0 17,-18 17-17,-52 18 1,-36 35 0,18 18-1,35 36 1,88-1-1,53-53 1,-17-35 0,17-53-1,-35-35 1,-35 53 0,-54 52 15,36 54-16,0 17 1,36-35 0,17-18 15,17-52-15,-35-1-16</inkml:trace>
  <inkml:trace contextRef="#ctx0" brushRef="#br0" timeOffset="206539.374">18080 8220 0,'0'0'0,"-18"-36"15,1 1 1,17 18 0,52-1-1,-16 0 1,-19-17-1,1 0 17,-53 35-17,-36 35 1,1 18 0,17 53-1,0 35 1,18 106-1,-1-124 1,-17-17 0,18-53-1,17-35 1,1-36 0,17 0-16</inkml:trace>
  <inkml:trace contextRef="#ctx0" brushRef="#br0" timeOffset="206673.487">17727 8572 0,'-18'-17'0,"18"-18"31,18 105-31,0-158 16,-36 158-16,142-158 15,-89 71-15,71-19 16</inkml:trace>
  <inkml:trace contextRef="#ctx0" brushRef="#br0" timeOffset="207073.062">18344 8290 0,'18'0'0,"-18"-17"16,18 17 0,-71 17 15,-18 36-16,-17 18 1,35 17 0,53-70-1,0 52 1,18-35 0,35-35-1,0-53 1,17-35-1,-35 35 1,-35 18 0,0 53-1,-17 17 1,-1 53 0,18 0-1,0-35 1,0-17-1</inkml:trace>
  <inkml:trace contextRef="#ctx0" brushRef="#br0" timeOffset="207388.925">18591 8449 0,'0'0'0,"18"-53"15,0 18 1,-1 35-1,1 70 1,-18 19 0,-18-1-1,-17-18 1,0-17 0,35-70 30,35-36-46,18-36 16,35-16 0,0 16-1,-70 72 1,17-18 0</inkml:trace>
  <inkml:trace contextRef="#ctx0" brushRef="#br0" timeOffset="207553.832">18979 8343 0,'18'35'15,"-36"-70"1,36 88-16,-18-18 16,0 71-1,0-53 1,-35 0 0,-18-18-1,18-52 1</inkml:trace>
  <inkml:trace contextRef="#ctx0" brushRef="#br0" timeOffset="207720.152">19032 8220 0,'0'0'0,"18"-36"0,0 1 0,-18-53 31,0 53-15,-18 35 15,0 17-31</inkml:trace>
  <inkml:trace contextRef="#ctx0" brushRef="#br0" timeOffset="-211492.424">19579 8643 0,'0'0'0,"0"-18"0,35 1 16,-35-19-1,0 19 1,-17 70 15,-36 17 1,-18 19-17,1-1 1,-1-18-1,36-52 1,17-18 0,18-18-1,18 1-15</inkml:trace>
  <inkml:trace contextRef="#ctx0" brushRef="#br0" timeOffset="-210226.235">20426 8026 0,'0'0'0,"-18"17"0,1 19 16,-1-36 0,0 0 93,18-18-46,18 0-1,0 18-62,34-35 16,1 0-1,-35-1 1,-18 1 0,0 18-1,-53 17 1,-106 0-1,36 35 1,35 18 0,70 0-1,36 0 1,105 0 0,-17-36-1,-53-17 1,-35 18-1,-54-1 1,-70 1 0,1 17-1,34 18 1,18 18 15,35 17-15,18-17-1,53-19 1,18-16 0,35-36-1,35-53 1,0-18 0</inkml:trace>
  <inkml:trace contextRef="#ctx0" brushRef="#br0" timeOffset="-209710.825">20832 8343 0,'0'0'0,"0"-35"15,0 0 1,-36 35 0,-34 0-1,34 0 1,-34 17-1,-1 36 1,54 18 0,52-1-1,71-52 1,-53-18 0,17-71-1,36-87 1,-35-1-1,-36 18 1,-35 53 0,0 70-1,-18 18 1,-17 70 0,35 54 15,-18-1-16,1 1 1,17-18 0,-18-18-1,18-35 1,53-88 15</inkml:trace>
  <inkml:trace contextRef="#ctx0" brushRef="#br0" timeOffset="-209178.675">21308 8237 0,'0'0'0,"0"-17"0,-18-36 15,-17 18 1,0 35 15,-36 17-15,0 54-1,36-1 1,70 1 0,54-36-1,-19-53 1,-17-52 0,-18-1-1,-35 36 1,-53 88 15,1 53-15,34 35-1,18 35 1,0-35 0,0-105-16,-18 34 15,1 36 16,-36-88-15,0-1 0,0-34-1,0-36 1,35-18 0,71-52-1,35 17 1,-52 71-16</inkml:trace>
  <inkml:trace contextRef="#ctx0" brushRef="#br0" timeOffset="-208812.037">21625 8308 0,'18'0'0,"-36"0"0,36-18 16,17 1 15,-17 17-31,17-18 16,36-53-1,-36 19 1,-35-1 0,-53 35-1,-35 53 1,-18 36-1,53 17 1,35 35 0,54-34-1,34-19 1,54-52 0,-1-18-1,-35-35 1</inkml:trace>
  <inkml:trace contextRef="#ctx0" brushRef="#br0" timeOffset="-191674.155">1376 10037 0,'0'0'0,"0"-53"16,0 35-1,-18 0 1,18 36 31,0 0-31,0 70-1,-17 0 1,-1 35-1,18-17 1,-18-18 0,18-17-1,0-53 1,0-36 15,0 0-31,0-52 16,0 17-1</inkml:trace>
  <inkml:trace contextRef="#ctx0" brushRef="#br0" timeOffset="-191057.71">1305 10037 0,'0'-18'16,"0"-17"0,0-36-1,18-17 1,52 17 0,19 18-1,34 36 1,-35 70-1,-70 52 1,-89 1 0,-17 0 15,-18-18-15,53-35-1,53-35 1,53-18-1,53-18 1,0 18 0,-18 36-1,-17 16 1,-71 19 0,0-53-16,-53 52 15,-35-17 1,-18-18-1,0-35 1,18 0 15,35-35-15,35 0 0,18-18-1,53 18 1,-18 17-16</inkml:trace>
  <inkml:trace contextRef="#ctx0" brushRef="#br0" timeOffset="-190642.686">2011 10266 0,'0'0'15,"17"-18"-15,1 1 16,35-1 0,-18 18 15,1 35-15,-19 36-1,-34-1 1,-36 1-1,17-18 1,19-124 31,17 54-47,35-54 16,0-35-1,-17 89-15,17-36 16,18 53-1,0 0 1</inkml:trace>
  <inkml:trace contextRef="#ctx0" brushRef="#br0" timeOffset="-190276.042">2575 10160 0,'0'0'0,"0"-18"32,-17 36-17,-1-18 1,0 18-16,-17 52 16,35 1-1,0-1 1,53-34-1,0-19 1,17-52 0,-52-53-1,-36-18 17,-34 18-17,-19 70 1,18 36-1,35 17 1,18-17-16</inkml:trace>
  <inkml:trace contextRef="#ctx0" brushRef="#br0" timeOffset="-189659.467">2928 10178 0,'0'0'0,"-18"0"31,18 17-15,-17-17-1,17 18-15,0 52 16,0 19-1,17-19 1,19-35 0,17-17-1,17-36 1,-17-52 0,-53-18-1,0 17 1,0 18-1,0 71 1,-18 17 0,36 18-1,35 18 1,0-18 15,0-18-15,35-18-1,-17-34 1,-1-36 0,-17-18-1,-53-34 1,-53 16 0,-17 19-1,17 52 1,17 18-1,36 35 1</inkml:trace>
  <inkml:trace contextRef="#ctx0" brushRef="#br0" timeOffset="-189278.456">3933 10160 0,'0'0'0,"0"-18"15,18-17 1,-18 0 0,-18 35 15,1 0-15,-1 35-1,18-17-15,0 35 16,18 17-1,35 1 1,-18-18 0,-35 0-1,-18-18 1,-70 0 15,-18-17-15,1-18-1,69-18 1,54-17-16</inkml:trace>
  <inkml:trace contextRef="#ctx0" brushRef="#br0" timeOffset="-188911.732">4198 10283 0,'18'0'47,"-1"-17"-31,1-1 0,0-17-16,17-36 15,-35 18 16,-18 53-15,-52 18 0,-1 53-1,53-1 1,36 18 0,17-17-1,18-18 1,-35-36-16,17 19 15,1-36 1</inkml:trace>
  <inkml:trace contextRef="#ctx0" brushRef="#br0" timeOffset="-188611.523">4533 10283 0,'0'-17'0,"0"52"15,0-53-15,18-17 0,-1 35 31,19 71-15,-36-1 0,0-34-1,0 16 1,0-34-16,-18 0 16,0-18-1,18-36 1,0-34-1,36-36 1,52 0 0,-18-17-1,-70 88 1</inkml:trace>
  <inkml:trace contextRef="#ctx0" brushRef="#br0" timeOffset="-187812.774">6138 9913 0,'0'0'0,"0"-53"16,0 18-1,0-18 16,0 35-15,-17 18 0,-19 0-1,-87 88 1,17 1 0,36 17-1,17 17 1,53 0-1,17-17 1,89 0 0,-53-88-1,35-1 1,-17-34 0,35-54-1,-36 18 1</inkml:trace>
  <inkml:trace contextRef="#ctx0" brushRef="#br0" timeOffset="-187496.294">6403 10213 0,'-53'-18'31,"106"54"-31,-53-54 0,-53-17 0,18 35 16,-36 17-1,18 71 1,53-35-1,18 36 1,70-54 0,0-35-1,-17-35 1,-36-36 0,-70-35-1,-36 36 1,-35 34 15,36 54-15,70 17-1</inkml:trace>
  <inkml:trace contextRef="#ctx0" brushRef="#br0" timeOffset="-186980.485">6667 10372 0,'0'0'0,"0"17"0,0 1 16,0 0 0,0 17-1,0-18 17,-17-34-1,17-1-31,-18-52 15,18 52 1,0-35 0,35-17-1,36 70 1,17 52 0,-35 19-1,-35 0 1,-18-36-1,0-70 17,17-54-17,36-16 1,-17 34 0,34 71-1,-17 71 1,-18-1-1,-35 18 1,0-17 15,-17-36-15,-1-17 0</inkml:trace>
  <inkml:trace contextRef="#ctx0" brushRef="#br0" timeOffset="-186665.568">7320 10231 0,'0'0'0,"0"-18"15,18 0 1,-36 106 31,0-52-47,1 52 15,17 35 1,-18 36 15,1 35-15,-1-106 0,18-52-16,-35 17 15,17-36 1,18-87-1,0-1-15</inkml:trace>
  <inkml:trace contextRef="#ctx0" brushRef="#br0" timeOffset="-186432.632">7302 10283 0,'18'-52'0,"-36"104"0,36-140 16,17 88 15,18 18-31,0 35 16,-17 17 15,-36 19-15,-53-19-1,-18-17 1,36-53-16,-1 18 15</inkml:trace>
  <inkml:trace contextRef="#ctx0" brushRef="#br0" timeOffset="-185982.848">7761 10248 0,'0'0'0,"18"-17"15,-18-1 1,0 0 15,-36 18-15,-34 18 0,17 35-1,35 17 1,18 1-1,89-18 1,-1-53 0,0-18-1,-35-88 1,-53 36 0,0 17-1,-35 53 1,17 53-1,18 17 1,88 19 15,-17-54-15,-54-18-16</inkml:trace>
  <inkml:trace contextRef="#ctx0" brushRef="#br0" timeOffset="-185378.607">8484 9772 0,'0'0'16,"0"-18"-16,-17-52 16,17 34-1,17 36 32,-17 18-47,0 0 47,0-1-31,-17 36-1,17 0 1,0-35-16,-18 70 15,0-17 1,-35 52 0,18-17-1,0-18 1,17 18 0,18-71-1,-17-17 1,17-36 62,17 1 0,-17-1-62,0 0-1,0 1-15</inkml:trace>
  <inkml:trace contextRef="#ctx0" brushRef="#br0" timeOffset="-183804.301">8255 10089 0,'-53'18'31,"53"0"-31,-18-18 16,36 0 30,35 0-30,0-36 0,17 19-1,36-18 1,-18-1 0,-17 19-1,-53 17 1</inkml:trace>
  <inkml:trace contextRef="#ctx0" brushRef="#br0" timeOffset="-183520.355">8872 10231 0,'0'-18'0,"-17"18"47,-1 0-31,0 35 0,1 0-1,17 18 1,-18 0-1,18-35 1,0-36 0</inkml:trace>
  <inkml:trace contextRef="#ctx0" brushRef="#br0" timeOffset="-183370.653">8802 10019 0,'0'-35'16,"0"70"-16,17-176 0,-17 70 31,0 36-15,18 35-1,0 0-15</inkml:trace>
  <inkml:trace contextRef="#ctx0" brushRef="#br0" timeOffset="-182838.536">9172 9719 0,'0'-18'16,"0"36"-16,-17-53 0,17 17 0,0 0 16,-18 36-1,18 53 16,0 52-15,0 36 0,18 0-1,-18-71 1,0 53 0,0-71-1,0-87 16,0-1-31,0-35 16,35-70 0,0 70-1,36 35 1,-36 54 0,18 34-1,-18-17 16,-35 0-15,-35 0 0,-36-18-1,-35 0 1,36-35 0,52-17-1</inkml:trace>
  <inkml:trace contextRef="#ctx0" brushRef="#br0" timeOffset="-182621.638">9560 10248 0,'18'0'0,"-36"0"0,36 18 16,-18 17-1,0 0 1,0 18-1,-18-17 17,-17-36-17,17-18-15</inkml:trace>
  <inkml:trace contextRef="#ctx0" brushRef="#br0" timeOffset="-182489.616">9543 10054 0,'17'-53'0,"-17"0"15,0-88 1,-17 388-16,34-529 16,-17 300 15</inkml:trace>
  <inkml:trace contextRef="#ctx0" brushRef="#br0" timeOffset="-182105.127">10019 9701 0,'0'0'0,"0"-35"15,0 17 1,0 36 15,0 88-15,0 17-1,0 1 1,0 17 0,-18-18-1,1-17 1,17-88-1,0 52 1,17-34 0,36-36-1,35-36 1,-35 1-16</inkml:trace>
  <inkml:trace contextRef="#ctx0" brushRef="#br0" timeOffset="-181939.54">10301 10248 0,'18'-17'15,"-36"34"1,18-17 15,0 18-31,-18 17 16,18-17-16,-17 17 16,17-17-1,-18-18 1</inkml:trace>
  <inkml:trace contextRef="#ctx0" brushRef="#br0" timeOffset="-181790.673">10301 9931 0,'18'-36'0,"-36"72"0,36-107 16,-18 36-16,0-18 15,-36 35 1</inkml:trace>
  <inkml:trace contextRef="#ctx0" brushRef="#br0" timeOffset="-181490.232">10583 9719 0,'18'-18'0,"-36"36"0,36-53 15,0 17-15,-18-35 32,0 71-1,0 70-15,0 35-1,0-87-15,-18 70 16,0 35-1,1-35 1,17-18 0,0-35-1,17-53-15</inkml:trace>
  <inkml:trace contextRef="#ctx0" brushRef="#br0" timeOffset="-180990.89">10777 10160 0,'0'-18'15,"0"-17"-15,0 88 0,0-124 16,0 89 15,0 17-15,0-17-16,18 35 16,35 17-1,0-52 1,35-18-1,0-35 1,-17-36 0,-36 1-1,-35 17 1,-53 70 15,0 54-15,18 35-1,35 17 1,0 18 0,0 36 15,-18-1-15,-17-52-1,0-54 1,-36-52-1,54-18-15,-36-18 16,-36-105 0,72-54-1,17 124-15</inkml:trace>
  <inkml:trace contextRef="#ctx0" brushRef="#br0" timeOffset="-180687.647">10777 9825 0,'-35'-18'31,"53"18"16,35-17-47,17-19 16</inkml:trace>
  <inkml:trace contextRef="#ctx0" brushRef="#br0" timeOffset="-180142.315">10672 9878 0,'17'0'0,"1"0"16,-1 0-16,1 0 16,0-18-1,35 18 1,-36 0-16,36-18 15,0-17 1</inkml:trace>
  <inkml:trace contextRef="#ctx0" brushRef="#br0" timeOffset="-178227.799">12330 9878 0,'0'0'0,"17"0"15,-17-36 1,0 19-16,0-1 15,0 36 17,18 52-17,-18 36 1,0 18 0,0-89-16,0 53 31,0 0-16,-35-35 1,-1-35 0,36-36-1,0-52 1,0 34-16</inkml:trace>
  <inkml:trace contextRef="#ctx0" brushRef="#br0" timeOffset="-178045.97">12118 9825 0,'-18'-18'0,"-35"1"16,36-19-1,105 107-15,-176-159 0,123 52 16,53-17 0,18 36-1,17 17 16,-52-18-31</inkml:trace>
  <inkml:trace contextRef="#ctx0" brushRef="#br0" timeOffset="-177630.623">12665 10054 0,'0'0'0,"0"35"16,0-17 0,0 0-1,17-18 1,19 0 0,17-36-1,-36 19 1,36-54-1,-18 1 1,-35 34 0,-17 36-1,-71 36 1,35 34 0,35 18-1,36 18 1,35-53-1,17-35 1,36-18 0,-88-18-16</inkml:trace>
  <inkml:trace contextRef="#ctx0" brushRef="#br0" timeOffset="-177330.695">13300 9966 0,'0'-35'16,"0"17"-16,0 0 15,-18 18 1,36 71-16,-54-124 16,36 71-1,0 70 1,0-35 0,18-36-16,0 54 15,-1-18 1,-17 0-1,0-18 1,-35-35 0,-35 18-1,-1-18 1,18-36 0,35 19-1</inkml:trace>
  <inkml:trace contextRef="#ctx0" brushRef="#br0" timeOffset="-177014.194">13511 9684 0,'0'0'0,"18"-36"16,-18 1-1,18 70 16,-18 1-15,17 52 0,-17 35-1,0 1 1,0-18 0,0-71-16,0 36 15,18 34 1,0-69 15,17-19-15,0-70-16</inkml:trace>
  <inkml:trace contextRef="#ctx0" brushRef="#br0" timeOffset="-176830.944">13547 10054 0,'0'0'16,"-18"0"-16,18-17 16,18 17-1,70-18 1,0-17 0,-35 17-1</inkml:trace>
  <inkml:trace contextRef="#ctx0" brushRef="#br0" timeOffset="-176681.175">13864 9948 0,'0'18'32,"0"0"-17,0-1-15,0-70 0,0 159 16,-17-35 0,-1-18-1,18-36 1,-18-17-16</inkml:trace>
  <inkml:trace contextRef="#ctx0" brushRef="#br0" timeOffset="-176531.23">13864 9790 0,'0'-124'16,"0"54"-1,0 316-15,0-298 0,-17-160 0,17 247 31,17-17-15</inkml:trace>
  <inkml:trace contextRef="#ctx0" brushRef="#br0" timeOffset="-176199.193">14182 10195 0,'0'0'0,"17"18"15,-17-36 17,-17-17-17,-19-36 1,36-34 0,0 87-16,53-53 15,18 54 1,35 52 15,0 36-31,-54 17 31,-34 0-15,-36-53 0,1-17-1</inkml:trace>
  <inkml:trace contextRef="#ctx0" brushRef="#br0" timeOffset="-175649.708">14817 9860 0,'0'-18'16,"-36"89"-16,72-124 0,-72 35 16,-34 36-1,17 17 1,35-17-16,-17 70 15,53-17 1,35-18 15,-1-53-15,19 0 0,-36-53-1,-17-18 1,-18 18-1,0 36 1,-18 34 0,1 72-1,17 34 1,35 18 0,-17 106-1,-18-53 1,-36-18-1,-17-52 17,0-54-17,-17-87 1,17-89 0,53-53-1,0-17 1,53 17-1,53 18 1,0 53 0</inkml:trace>
  <inkml:trace contextRef="#ctx0" brushRef="#br0" timeOffset="-175166.198">15557 9931 0,'0'17'0,"0"1"16,18-18 30,0 0-46,-1 0 16,19 0 0,17-35-1,0-18 1,-36 0 0,-17 18-1,-17 35-15,-19 0 16,-52 52-1,35 37 1,35 17 15,18-18-31,53-18 32,53 1-17,0-54 1,0-34-1,-36-18 1</inkml:trace>
  <inkml:trace contextRef="#ctx0" brushRef="#br0" timeOffset="-174718.441">16298 9913 0,'0'0'15,"0"-18"-15,0-17 16,-35 0-1,0 17 1,-18 36 0,-18 35-1,1 70 17,70-35-17,70-17 1,1-18-1,-18-53 1,-18-35 0,0-54-1,-35 1 1,0 35 0,-17 124 30,17-36-46,0 36 16,17-1 0,19-34-1,-1-36 1,-17-18 0</inkml:trace>
  <inkml:trace contextRef="#ctx0" brushRef="#br0" timeOffset="-174366.987">16704 9913 0,'0'0'0,"18"-53"16,-18 0 0,0 36-1,0-1 1,-18 18-1,-17 18 1,17 17 0,18 35-1,0 54 17,0-18-17,18-36 1,-18-17-1,0-35 1,-18-18 0,-35 0-1,-70 0 1</inkml:trace>
  <inkml:trace contextRef="#ctx0" brushRef="#br0" timeOffset="-173603.517">16986 9913 0,'0'-18'15,"0"-17"1,0 17 0,0 1-16,0 34 47,-17 19-32,17-1-15,-18 36 16,18 17-1,35-18 1,1-34 0,52-36-1,0-18 17,18-53-32,-18-34 31,-53-1-16,-35 35 1,0 54 0,-35 34-1,-18 54 1,18-1 0,-18 89-1,35-18 1,18 18-1,18 0 1,-18 17 0,-18 18-1,-35-106 1,-35-70 15,18-71-15,17-53-1,35-53 1,71-35 0,88 18-1,53 0 1,-141 140-16</inkml:trace>
  <inkml:trace contextRef="#ctx0" brushRef="#br0" timeOffset="101613.742">441 11659 0,'0'-17'0,"-18"17"62,1 0-46,17 17 15,0 1-15,0 0-16,17 52 15,1 18 1,-18 18 0,0 0-1,0 0 1,0-36 0,0-34-1,0-54 16,0-35 1,-18-35-32</inkml:trace>
  <inkml:trace contextRef="#ctx0" brushRef="#br0" timeOffset="102097.83">370 11712 0,'0'-35'16,"0"17"-1,53-17-15,18 0 32,17-1-17,0 36 1,18 18 0,0 17-1,-36 54 1,-17-1-1,-53 71 1,-35-36 0,-35-35-1,-54-35 1,-17-35 0,35-18-1,53-18 1,89-52-1,-19 52 1</inkml:trace>
  <inkml:trace contextRef="#ctx0" brushRef="#br0" timeOffset="102496.576">1041 11906 0,'0'0'0,"17"-17"16,1-1-1,0 18 1,17 35 0,-35-17-16,35 52 15,-35 36 1,0-18-1,0-17 1,0-36 0,0-70 31,0-88-32,0-19 1,0 37-1,0 52 1,18 35 0,-1 18-16</inkml:trace>
  <inkml:trace contextRef="#ctx0" brushRef="#br0" timeOffset="102961.07">1464 11924 0,'0'0'0,"18"-53"31,-18 35-31,-18 18 47,0 0-47,-17 18 16,-35 53-1,34 17 1,36 0 0,36-18-1,34-34 1,-17-54 0,-18-35-1,-35-35 1,0 0-1,-17 17 1,-1 54 0,18 34-1,0 54 17,0-54-32,35 72 15,18-1 1,0-35-1,-18-36 1</inkml:trace>
  <inkml:trace contextRef="#ctx0" brushRef="#br0" timeOffset="103494.037">1852 11959 0,'-18'0'16,"36"0"-16,-53 0 0,0 0 15,17 0-15,0 35 16,18 54 0,0-19-1,0 18 17,53-35-17,0-53 1,0-17-1,0-72 1,-18 1 0,-35 35-1,0 89 17,0 34-17,18-52-15,35 35 16,35-18-1,-18-35 1,1 0 0,-53-35 15,-1-53-15,1-71-1,-53 18 1,-18 70-1,0 36 1,18 52 0,17 1-16</inkml:trace>
  <inkml:trace contextRef="#ctx0" brushRef="#br0" timeOffset="104042.496">2611 11659 0,'0'0'0,"-18"-35"0,-17 17 16,17 1 15,18 34 0,18 54-15,-1 35 0,-17-71-16,18 124 15,-18-36 1,0-17 0,0-53-1,18-71 16,-18 1-31,17-107 16,18 1 0,1 35-1,17 70 1,17 53 15,1 36-15,-36 17-1,-17-17 1,-36-1 0,-53-35-1,-17 1 1,18-54 0,34 0-16</inkml:trace>
  <inkml:trace contextRef="#ctx0" brushRef="#br0" timeOffset="104542.039">3175 11853 0,'0'0'0,"0"-17"32,0-1-17,0 0 1,-18 18 0,-52 36-1,-1 34 1,36 18-1,35 18 1,0-88-16,35 35 16,53-36-1,1-69 1,-36-37 0,-1 1 15,-52 35-16,0 36 1,-17 70 0,17 17-1,0 1 1,35 17 0,0-53-1</inkml:trace>
  <inkml:trace contextRef="#ctx0" brushRef="#br0" timeOffset="104841.335">3810 11889 0,'0'0'31,"0"-53"-31,-18 53 0,1 0 0,-19 0 31,1 0-15,-18 53 0,36 35-1,17 18 1,0-89-16,35 89 16,35-53-1,1-35 1,0-71-1,-36 35-15</inkml:trace>
  <inkml:trace contextRef="#ctx0" brushRef="#br0" timeOffset="105092.73">4198 11553 0,'0'0'0,"-18"0"0,1-17 31,17-1-15,0 89 0,0 17-1,17 35 1,-17 1 0,0-36-1,-17 18 1,-1-71-1</inkml:trace>
  <inkml:trace contextRef="#ctx0" brushRef="#br0" timeOffset="105423.739">4357 11765 0,'0'-18'0,"0"1"16,0 52-16,0-88 15,-18 71 17,-35 17-17,0 18 1,-17 18 0,52 17-1,18-18 1,18-17-1,17 0 1,36-35 0,-18-1-1,-18-17-15,18 0 16,-18-35 0,-35 0-1</inkml:trace>
  <inkml:trace contextRef="#ctx0" brushRef="#br0" timeOffset="108104.556">5009 11942 0,'0'0'0,"0"-18"16,0-17 0,0-1-1,36 1 1,-19 17-1,-17 1 17,-17 17-32,-1 0 15,-70 0 1,35 0 0,0 35-1,35-17 1,18 35-1,36 17 1,52 1 0,0 35-1,-17-18 17,-71-35-17,-53-18 1,-71-17-1,-70-18 1,141-53 0</inkml:trace>
  <inkml:trace contextRef="#ctx0" brushRef="#br0" timeOffset="109334.673">6615 11853 0,'0'-17'31,"0"-1"-15,-18 18 0,0 0-1,-35 18 1,36-1-16,-19 54 16,36 17-1,36-17 1,70-18-1,-18-71 1,18-70 0,-106-18 15,0 35-15,-71 1-1,-35 52 1,36 18-1</inkml:trace>
  <inkml:trace contextRef="#ctx0" brushRef="#br0" timeOffset="109750.783">7144 11606 0,'17'0'0,"-17"-17"16,18-1-16,17 0 15,1-17 1,-1-18 0,-35 36 15,-18 17-16,-17 17 1,17 19 0,18 34-1,0 36 1,18 35 0,0 18-1,-18 0 1,-53-54-1,0-16 1,17-72 0,1-52-1</inkml:trace>
  <inkml:trace contextRef="#ctx0" brushRef="#br0" timeOffset="109916.967">7126 11942 0,'0'-18'16,"0"36"-16,0-54 16,18 19-1,52-19 1,1 19 0,-36-1-16</inkml:trace>
  <inkml:trace contextRef="#ctx0" brushRef="#br0" timeOffset="110533.582">8396 11606 0,'-18'0'15,"36"0"16,0-17-15,-1 17-16,19-36 16,-1-16-1,-17-54 1,-36 70 0,-70 19-1,-36 34 16,36 54-15,53 17 0,88 36-1,53-1 1,17 54 0,-70-72-1,-71-34 1,-35-18-1,-52-36 1,-19-17 0,18-35-1,53-18 1,53 36 0</inkml:trace>
  <inkml:trace contextRef="#ctx0" brushRef="#br0" timeOffset="110914.816">8749 11959 0,'18'-17'31,"-1"-1"-15,-17 0-16,35-35 16,-35-17-1,0 34 1,-17 19 0,-18 34-1,17 1-15,-35 53 31,53 35-15,0-1 0,35-16-1,18-19 1,18-35 0,-36-52-1</inkml:trace>
  <inkml:trace contextRef="#ctx0" brushRef="#br0" timeOffset="111231.95">9260 11518 0,'0'0'0,"-35"-53"16,0 18-1,17 17 1,18 36-1,0 53 17,0-54-32,0 107 15,0 17 1,-17 0 0,-1 18-1,18-54 1,0-34-1,-18-36 1,18-52 0</inkml:trace>
  <inkml:trace contextRef="#ctx0" brushRef="#br0" timeOffset="111581.131">9402 12012 0,'0'0'0,"-36"0"16,54-18 31,0 1-47,-1-1 16,1-35-1,-1-17 1,-17 52-16,0-17 15,-35 35 1,-18 53 0,0 35-1,53 18 1,0 0 0,18-18-1,35-53 1,-18-35-1</inkml:trace>
  <inkml:trace contextRef="#ctx0" brushRef="#br0" timeOffset="111897.505">9666 12241 0,'-18'0'16,"36"0"-16,-36-17 31,1-19-16,17-34 1,17-36 0,-17 71-16,71-71 15,17 53 1,0 53 0,-17 71-1,-18 34 1,-53 19 15,-35-18-31,-1-36 31,19-34-15,-1-36-16</inkml:trace>
  <inkml:trace contextRef="#ctx0" brushRef="#br0" timeOffset="112079.644">10178 11977 0,'0'-18'16,"0"36"-1,-18 17 1,18 36 0,-18 17-1,1-71-15,-1 36 16,0-35-1</inkml:trace>
  <inkml:trace contextRef="#ctx0" brushRef="#br0" timeOffset="112246.668">10301 11730 0,'0'0'0,"35"-88"16,-35 35-1,-35 53 1,0 17 0,35 1-16</inkml:trace>
  <inkml:trace contextRef="#ctx0" brushRef="#br0" timeOffset="112663.078">10477 11924 0,'0'0'0,"-17"0"47,-1 35-32,18 53 1,0 18-1,0-53 1,0-18-16,35 18 16,1-35-1,34-53 1,-17-54 0,0-34-1,-35 0 1,-18 70-1,0 88 1,-18 18 15,18 53-15,-17-1 0,17-34-16</inkml:trace>
  <inkml:trace contextRef="#ctx0" brushRef="#br0" timeOffset="113128.008">10830 12277 0,'0'0'0,"0"-36"16,-17-17-1,17-52 1,17-19-1,36 54 1,0 34 15,18 107-15,-36 70 0,-35-53-1,0-35 1,35-53-1,-17-35 1,35-71 0,70-70-1,-17 70 1,35 70 0,-17 89-1,-54 89 1,-105 16-1,-89 19 1,19-107 0,34-70-1</inkml:trace>
  <inkml:trace contextRef="#ctx0" brushRef="#br0" timeOffset="114261.919">706 12771 0,'17'0'0,"1"0"16,-1 0-1,-34 0 32,34 0 0,1 0-47,17 0 0,54 0 16,122 0-1,124 0 1,177-18-1,-71 0 1,-124 36 0,-228-18-16,87 18 15,124 34 17,70-34-17,-35 17 1,-88-35-1,-123 18 1,-71-18 0,-18 0-1,18 0 1</inkml:trace>
  <inkml:trace contextRef="#ctx0" brushRef="#br0" timeOffset="114942.491">6685 12524 0,'0'0'0,"-18"0"16,1 0 0,-1 17-1,36-17 16,70 0-15,71-17 0,-89 17-16,107 17 15,-36 1 17,-53 0-17,-53-1-15</inkml:trace>
  <inkml:trace contextRef="#ctx0" brushRef="#br0" timeOffset="115607.63">8943 12700 0,'0'0'0,"-53"0"16,-18 0-1,1 0 1,52 0 0,1 0 15,34 0 0,1 0-15,52 0-16,36 0 15,-35 0-15,176 0 16,123 0 0,1 0 15,-54 0-16,-70-18 1,-18 1 0,18-19-1,-123 36 1,-89-17 0,-17 17-1,-54 0 1,-17 0-1,1 0 1,16 0-16</inkml:trace>
  <inkml:trace contextRef="#ctx0" brushRef="#br0" timeOffset="118820.754">335 13529 0,'18'0'0,"-18"18"109,0-1-93,0 1-16,0 0 16,17 52-1,1 18 1,-18-17-1,0-1 1,0-52 0,0 0 15,0-36-15,-18 0-1,18-34 1,-17-1-1</inkml:trace>
  <inkml:trace contextRef="#ctx0" brushRef="#br0" timeOffset="119218.761">388 13141 0,'0'0'0,"-18"-18"15,1 18 1,17 18 15,0 0-15,35 17-1,36 35 1,17 1 0,35 17-1,-17-17 1,-71-54-16,36 19 15,-53-19-15</inkml:trace>
  <inkml:trace contextRef="#ctx0" brushRef="#br0" timeOffset="119502.318">1058 13600 0,'0'-18'16,"0"36"15,-17-18-16,17 17 1,-36 36 0,-17 35-1,36-52-15,-36 17 16,-53 52 0,-53 36-1,89-70 1,17-36-1,88-35 17,-17-17-17</inkml:trace>
  <inkml:trace contextRef="#ctx0" brushRef="#br0" timeOffset="136524.327">1817 13335 0,'0'-18'31,"0"36"47,0 0-78,0-1 16,0 1-16,17 17 16,-17 89-1,0-54 1,0-35-16,0 54 16,0-19 15,0-17-16,0-35 1,0-36 15,-17-17-15,17 0-16</inkml:trace>
  <inkml:trace contextRef="#ctx0" brushRef="#br0" timeOffset="136858.497">1446 13441 0,'0'0'0,"0"-18"16,-17-17 0,17 17-1,35-35 1,88 18 0,19-18-1,-19 36 1,-35-1-1,-70 36 1,-18 17 0</inkml:trace>
  <inkml:trace contextRef="#ctx0" brushRef="#br0" timeOffset="137091.602">1640 13864 0,'0'0'0,"-17"35"16,-36 18 0,35-17-1,53-36 17,36 0-17,35-18 1,0-17-1,-36-1 1</inkml:trace>
  <inkml:trace contextRef="#ctx0" brushRef="#br0" timeOffset="137506.569">2293 13406 0,'0'0'0,"0"-18"16,0-35 0,0 18-1,18 17 1,-1 53-1,1 36 1,17 17 0,-35 18-1,18 0 1,-18-18 0,0-17-1,0-19 1,18-16 15,-1-19-15,36-52-1,0-18 1</inkml:trace>
  <inkml:trace contextRef="#ctx0" brushRef="#br0" timeOffset="137706.57">2258 13652 0,'0'0'31,"17"-17"-15,72-1 0,16 1-1,-34-19 1,-36 36-1</inkml:trace>
  <inkml:trace contextRef="#ctx0" brushRef="#br0" timeOffset="138987.88">4004 13617 0,'18'0'16,"-18"-17"0,17 17-16,-17-18 15,0-17 1,0-1-1,0 19 1,-17 17 15,-1 0-31,-17 0 16,-36 53 0,36 0-1,35 17 1,53-17-1,17-18 1,-17 18 0,-17-35-1,-19 0 1,-34-1 0,-54 1-1,-35 17 1,0-17-1,18-18 17,88-18-32</inkml:trace>
  <inkml:trace contextRef="#ctx0" brushRef="#br0" timeOffset="139487.123">4233 13617 0,'0'-17'15,"0"34"32,0 1-31,0-1-16,0 54 15,36 0 1,17-18 0,-1-18 15,1-35-15,0-35-1,-35-1-15,0-52 16,-18 17-1,0-17 1,0 53 0,-18 53-1,18 35 1,0 52 0,18-34-1,17 0 1,0-1-1,-35-52 1,18-18-16</inkml:trace>
  <inkml:trace contextRef="#ctx0" brushRef="#br0" timeOffset="139801.983">4868 13564 0,'0'-17'0,"0"34"0,-17-52 15,-1 17-15,0 1 16,1 17 0,-1 35-1,18 36 1,0 34 0,35 19-1,1-54 1,17 54-1,-18 17 1,-17-53 15,-18-35-15,-18-35 0,18-54-1,-18-34-15</inkml:trace>
  <inkml:trace contextRef="#ctx0" brushRef="#br0" timeOffset="140036.592">4815 13600 0,'-17'-18'0,"34"36"0,-34-54 16,-1-34 0,18 52-16,35 0 15,36 18 1,0 53-1,-19 18 1,-16-18 0,-36 35-1,-71 0 17,1-52-17</inkml:trace>
  <inkml:trace contextRef="#ctx0" brushRef="#br0" timeOffset="140351.494">5362 13600 0,'0'0'0,"0"-18"16,0 0-1,0 1 1,18 87 31,-18-52-47,17 17 0,19 89 31,17-19-15,-18 1-1,0-18 1,-35-52-1,-53 17 1,36-53-16</inkml:trace>
  <inkml:trace contextRef="#ctx0" brushRef="#br0" timeOffset="140601.51">5380 13600 0,'0'0'16,"0"-36"-16,-18-122 15,71 122 1,35 36 0,-35 36-1,0 52 17,-35 35-17,-36-52 1,-17-18-1,-36 0 1,18-36-16</inkml:trace>
  <inkml:trace contextRef="#ctx0" brushRef="#br0" timeOffset="140967.656">5856 13494 0,'0'0'0,"0"-18"16,-18 18-1,18 18 1,-17 52 15,17 1-15,0 17-1,0-70-15,35 35 16,36-18 0,-18-35-1,-18-53 1,-35-53 0,-35-35-1,-18 53 1,0 70-1,53 53 1</inkml:trace>
  <inkml:trace contextRef="#ctx0" brushRef="#br0" timeOffset="141317.685">6227 13600 0,'0'0'0,"35"0"32,-18 0-17,19 35 1,-1 18 0,-17-36-16,-1 36 15,-17 0 1,0-35-1,-17-53 17,-19-54-17,36 54-15,0-106 16,0 53 0,0 17 15,18 36-31</inkml:trace>
  <inkml:trace contextRef="#ctx0" brushRef="#br0" timeOffset="141716.384">6791 13194 0,'0'0'0,"0"-53"16,18 53 31,-1 18-32,-17-1-15,18 71 31,-18-52-31,-35 122 16,17-16 0,18-19-1,35-35 1,1-35 0,16-18-1,-16-35 1,34-52-1,-52 34 1</inkml:trace>
  <inkml:trace contextRef="#ctx0" brushRef="#br0" timeOffset="141900.006">6932 13547 0,'0'0'0,"-18"0"16,-17-18-1,18-17 1,17-1 0,52 19-1,19-18 1,-36 35-16</inkml:trace>
  <inkml:trace contextRef="#ctx0" brushRef="#br0" timeOffset="142182.279">7250 13335 0,'17'0'15,"-17"-18"1,-17 36 0,17-36-1,-18 36 1,0 35 0,18 17-1,53 19 16,0-19-15,-18 1 0,-35-36-1,-17 0 1,-36-17 0,-35-18-1,52 0-15</inkml:trace>
  <inkml:trace contextRef="#ctx0" brushRef="#br0" timeOffset="142816">8714 13458 0,'-18'-17'16,"0"17"-16,-17 0 31,-36 53-15,19 17-1,16 18 1,54 1 0,52-19-1,1-34 1,-18-36-1,-18-53 1,-35 35-16,0-106 16,-17-34-1,-19 52 1,19 71 0,-1 70-1,18 0 1</inkml:trace>
  <inkml:trace contextRef="#ctx0" brushRef="#br0" timeOffset="143132.87">8943 13741 0,'0'17'16,"18"-17"-1,-18-35 1,0-36-1,-36-34 1,36-19 0,18 36-1,17 70 1,36 54 0,-54-1-16,72 71 15,-37-18 1,-34 0-1,-18-35 17,0-35-17</inkml:trace>
  <inkml:trace contextRef="#ctx0" brushRef="#br0" timeOffset="143464.594">9437 12982 0,'0'0'0,"0"-35"0,0 0 16,0 17-1,-18 18 1,18 35 15,0 53-15,35 18-1,-17 0 1,17 53 0,-17-18-1,0-35 1,-18-36-1,17-34-15</inkml:trace>
  <inkml:trace contextRef="#ctx0" brushRef="#br0" timeOffset="144062.321">9754 13406 0,'0'-18'0,"0"36"0,0-54 16,-17 54 15,17 35-31,0 17 31,17 19-15,36-19 0,0-35-1,0-35 1,0-53-1,-18-35 1,1-53 0,-19 0-1,-17 106 1,-17 88 15,17 17-15,0 54-1,17 17 1,18 18 15,-17-106-31,35 105 16,0 19 0,-53-19-1,-18-52 1,-35-70-1,-17-89 1,-1-71 0,36-17-1,0 0 1,35 17 0,0 54-1,88-1 1</inkml:trace>
  <inkml:trace contextRef="#ctx0" brushRef="#br0" timeOffset="151169.472">11465 13353 0,'0'0'0,"0"-18"16,0 0 0,18 1-16,0-1 15,-1 0 1,-17 1-1,0 34 17,0 1-32,-17 53 15,-1 34 17,18 1-17,35-53 1,0-18-1,1-35-15,34-17 16,18-36 0,-17-53-1,-36 18 1,-17 53 0,-18 52 15,0 36-16,0 18 1,35-18 0,1 0-1,34-36 1,-52-17 0,17 0-1,36-70 1,-71-36-1,-36-35 1,1 53 0,0 52-1,-1 36 1,36 18 0,0 0-16</inkml:trace>
  <inkml:trace contextRef="#ctx0" brushRef="#br0" timeOffset="151517.428">12241 13406 0,'18'17'15,"-18"1"-15,18-18 32,-54-35-32,89 70 0,-17-53 31,-1-17-16,-18-36 1,-17 54-16,0-36 16,-17 35-1,-18 18 1,-18 53 0,17 18-1,36 17 1,18 0-1,35-17 1,17-19 0,1-52-1,-36 0 1</inkml:trace>
  <inkml:trace contextRef="#ctx0" brushRef="#br0" timeOffset="152050.367">12771 12894 0,'0'0'0,"-18"-18"0,0 1 16,1-19 0,17 54-1,0 17 1,17 54-1,19 69 1,-36 1 0,17-71-1,18 36 1,-35-18 0,18-71 15,-18-53-16,0-17 1,18-53 0,-18 35-16,53-53 15,-18 53 1,18 18 0,17 70-1,1 36 1,-36 17-1,-35-18 1,-35 1 0,-106-18-1,53-18 1,17-35 0,71-18-1</inkml:trace>
  <inkml:trace contextRef="#ctx0" brushRef="#br0" timeOffset="152864.363">13705 12965 0,'0'-18'0,"0"36"0,-17-89 15,-1 36 1,18 17-16,0 36 47,18 35-47,17 88 16,-17 35-1,17 1 16,-35-19-15,18-122-16,-18 16 16,0 1-1,0-88 17,0-71-17,17-52 1,71 52-1,-52 88-15,70 18 16,-1 71 0,-34 17-1,-53 0 1,-36-17 0,-53-36-1,-34-35 16,16 17-15,36-34 0,71-1-16</inkml:trace>
  <inkml:trace contextRef="#ctx0" brushRef="#br0" timeOffset="153314.837">14640 13335 0,'18'-18'16,"-36"36"-16,54-71 16,-36 18-1,0 17 1,-18 18-16,-35 0 16,-18 18-1,36 35 16,18 35-15,17 18 0,70-36-1,36-34 1,-36-54 0,-17-70-1,-17-18 1,-36 35-1,0 54 1,-18 34 0,18 72-1,0-19 1,35 1 0,-17-18-1,17-53 1</inkml:trace>
  <inkml:trace contextRef="#ctx0" brushRef="#br0" timeOffset="153647.8">15099 13300 0,'0'-53'0,"0"35"16,35-35-1,-88 230-15,106-371 0,-88 335 16,53-282 15,-36 141-31,0 0 16,1 35-16,-1 18 15,18 35 1,53 53 0,-18-53-1,-35-35 1,18-18 15,-36-17-15,-35-18-1,0 0 1,18-18-16</inkml:trace>
  <inkml:trace contextRef="#ctx0" brushRef="#br0" timeOffset="154029.853">15452 13458 0,'0'0'0,"-18"0"0,18-17 16,18-1 30,-1-17-46,1-18 16,-18 0 15,-18 18-15,-35 35 0,0 53-1,18 17 1,18 36-1,17-71-15,17 18 16,54 35 0,17-52-1,18-36 1,-71-18 0</inkml:trace>
  <inkml:trace contextRef="#ctx0" brushRef="#br0" timeOffset="154580.292">16051 13370 0,'18'-17'0,"-36"34"0,36-52 15,-18-18 1,0 35-16,0-17 16,-53 18-1,-53 52 1,18 35-1,18 36 1,52 0 0,18-18-1,18-53 1,52 1 0,18-54-1,-17-35 1,-1-70-1,19-71 1,-19 0 15,-52 17-15,-18 54 0,-18 105-1,0 18 1,18 53-1,0 0 1,-17 123 0,-18 1-1,17-18 1,18-54 0,0-16-1,-18-37 1,-17-52-1</inkml:trace>
  <inkml:trace contextRef="#ctx0" brushRef="#br0" timeOffset="155462.676">16986 13335 0,'0'-53'31,"18"53"-31,-18-18 0,0-17 31,0 0-15,-35 17 0,-36 36-1,-17 17 1,17 36-1,54 17 1,34 18 0,36-36-1,35-34 1,-17-36 0,17-124-1,-53 54 1,-17-54-1,-18 106 1,-18 36 0,1 35 15,17 35-15,0 53-1,35-53 1,0-35-1,-17-35-15</inkml:trace>
  <inkml:trace contextRef="#ctx0" brushRef="#br0" timeOffset="155760.654">17533 13300 0,'0'0'15,"0"-36"-15,0 1 0,0-18 16,0 36-1,0 87 1,0 107 15,-18-19-15,18-17 0,0-17-1,-17-54 1,-1 19-1,18-54 1,-35-35 0,17-35-1,18-18-15</inkml:trace>
  <inkml:trace contextRef="#ctx0" brushRef="#br0" timeOffset="155993.589">17621 13247 0,'0'-53'16,"18"18"-16,0 17 16,-54 265-16,124-476 15,-176 317-15,229-106 32,-141 124-17,-17 0 1,-54-18-1,-35-17 1,18-19 0,35-52-16</inkml:trace>
  <inkml:trace contextRef="#ctx0" brushRef="#br0" timeOffset="156293.717">18027 13300 0,'0'0'16,"18"-53"-16,-18 18 16,0 17-1,0 53 17,-18 36-17,-17 52 1,17 1-1,0 17 1,18-35 0,0-18-1,-17-18 1,-1-52 0,0-36-1</inkml:trace>
  <inkml:trace contextRef="#ctx0" brushRef="#br0" timeOffset="156542.362">18045 13300 0,'0'0'0,"17"-71"0,1 36 0,17-71 16,18 71 15,-18 35-15,18 53-1,-53 105 1,-35-34 0,-18-36-1,-18-17 1,19-54 0,34-17-16</inkml:trace>
  <inkml:trace contextRef="#ctx0" brushRef="#br0" timeOffset="157042.469">18468 12753 0,'0'0'0,"0"-18"16,0 1-1,0 34 32,0 1-47,0 35 16,0 35-1,-18 18 1,1 53 15,17-1-15,0-17-1,0-35 1,17-35 0,-17-54-16,53-17 15,18-17 1,17-71 0,-53 52-16</inkml:trace>
  <inkml:trace contextRef="#ctx0" brushRef="#br0" timeOffset="157208.025">18838 13176 0,'0'-17'16,"0"-1"0,0 53-1,-17 36 1,34-142-16,-34 177 16,-1-53-16,0 53 31,-17-71-16,17-35-15</inkml:trace>
  <inkml:trace contextRef="#ctx0" brushRef="#br0" timeOffset="157374.813">18821 12982 0,'17'-53'15,"-34"106"-15,34-123 0,-17 34 16,0 19-1,0 34 17,0 1-17</inkml:trace>
  <inkml:trace contextRef="#ctx0" brushRef="#br0" timeOffset="157707.369">19226 13070 0,'0'-17'0,"0"-1"16,0 0 0,0 1-1,-17 17 1,-54 0-1,-17 70 1,70-52-16,-35 53 16,36 52-1,34-17 1,36-36 0,36-34-1,52-72 16</inkml:trace>
  <inkml:trace contextRef="#ctx0" brushRef="#br0" timeOffset="158140.61">19720 13141 0,'-35'71'16,"70"-142"-16,-35 53 0,0-17 15,0 0 1,-17-18-1,-19 53 1,-17 0 0,-17 53-1,17 70 1,53-17 0,53-35-1,0-54 16,17-34-15,-34-54 0,17-52-1,-36 52 1,-17 36 0,0 70-1,0 53 1,0 18-1,0-18 1,18-17 0,-1-71-1</inkml:trace>
  <inkml:trace contextRef="#ctx0" brushRef="#br0" timeOffset="158522.593">20161 12665 0,'0'0'0,"-17"-36"16,34 54 30,-17 0-46,18-1 0,0 54 16,-1-1 0,-17 36-1,0 18 1,-17-18 0,-1 35-1,18-71 1,35-17 15,0-53-15,18-35-1,36-36 1,-54 54-16</inkml:trace>
  <inkml:trace contextRef="#ctx0" brushRef="#br0" timeOffset="158706.263">20302 13017 0,'-35'0'0,"70"0"0,-88 0 15,53-17-15,36 17 16,52 0 0,-18 0-1,19-18 16,-36 1-31</inkml:trace>
  <inkml:trace contextRef="#ctx0" brushRef="#br0" timeOffset="158905.44">20743 12912 0,'0'0'31,"0"17"-15,0 19-1,0 34 1,-35-17 0,0 0-1,35-35 1</inkml:trace>
  <inkml:trace contextRef="#ctx0" brushRef="#br0" timeOffset="159056.461">20849 12682 0,'0'0'0,"0"-35"16,-35 17 0,-36 18-1,36 0 1</inkml:trace>
  <inkml:trace contextRef="#ctx0" brushRef="#br0" timeOffset="159454.627">21131 12894 0,'-17'18'16,"17"-1"0,0 1-1,-36 52 1,19 19 0,17-1-1,35 0 1,36-70-1,-1-36 1,-35 0-16,-17-34 16,17-125-1,-35 54 1,0 34 0,-53 54-1,18 35 1,35 18-1</inkml:trace>
  <inkml:trace contextRef="#ctx0" brushRef="#br0" timeOffset="159788.422">21325 13194 0,'18'35'15,"-36"-70"-15,36 88 16,0-36-1,-18-34 1,0-36 0,0-35-1,0-18 1,53 18 0,17 35-1,18 35 1,1 71-1,-37 53 1,-52 0 15,0-71-31,-17 36 16,-54-1 0,36-52-1</inkml:trace>
  <inkml:trace contextRef="#ctx0" brushRef="#br0" timeOffset="160153.639">21343 12876 0,'-18'0'16,"1"0"-16,-1 0 16,-52 36-1,-1 17 1,18-1 0</inkml:trace>
  <inkml:trace contextRef="#ctx0" brushRef="#br0" timeOffset="160769.486">22084 12912 0,'0'-18'16,"0"0"0,0 1 30,-18 17-30,1 0-16,-36 0 16,0 0-1,0 35 1,53 36 0,35 17-1,0 18 1,1-36-1,-36 1 1,-53-36 0,-71-53-1,71 1 1</inkml:trace>
  <inkml:trace contextRef="#ctx0" brushRef="#br0" timeOffset="174748.411">547 15011 0,'0'17'15,"-18"1"1,1-18 15,-1 0-15,0 0-1,1-18 1,-19-17 0,19-18-1,34-17 1,36 34-1,-35 19-15,52 17 16,1 53 0,-36 17-1,-70 36 1,-53 0 0,-36-18-1,18-35 1,54-35-1,34-18 17,18-18-17,18-17 1,17 35 0,18 17-1,17 1 1,-17 17-1,0 0 1,0-17 0,0-36-1</inkml:trace>
  <inkml:trace contextRef="#ctx0" brushRef="#br0" timeOffset="175313.682">476 14658 0,'-17'-18'0,"34"36"0,-52-53 16,-18 17-1,18 0 1,70 18-1,-17 18 1,105 35 0,1 17-1,-1 19 1,1-1 0,-19-35-1,-16-18 1,-54-17-16,35-18 15,-34 0 17,-19 0-17,-17 17 17,-17 19-17,-19 34 1,-34 36-1,-18 0 1,-36 17 0,18-17-1,36-18 1,70-70-16,-35 35 16,35-35-1,-18-36 1</inkml:trace>
  <inkml:trace contextRef="#ctx0" brushRef="#br0" timeOffset="204134.043">1958 14834 0,'0'0'0,"0"18"109,0 0-78,18-1-15,-18 1-16,17 52 16,-17 19-1,0 34 1,35-35 0,-17-17 15,-18-36-31,0 0 15,0-17 1,-35-18 0,-18-53-1,18 0-15</inkml:trace>
  <inkml:trace contextRef="#ctx0" brushRef="#br0" timeOffset="204383.502">1535 15028 0,'0'0'0,"-18"0"0,0-17 0,18-36 16,18-35-1,70 17 16,53 18-15,18 18 0,-53 52-1,-53 72 1</inkml:trace>
  <inkml:trace contextRef="#ctx0" brushRef="#br0" timeOffset="204583.267">1711 15434 0,'0'0'0,"-18"18"0,-17 70 16,35-71-16,0 19 15,71-1 1,34-35 15,-16-18-15,16-52-1,-69-1-15</inkml:trace>
  <inkml:trace contextRef="#ctx0" brushRef="#br0" timeOffset="204915.556">2328 14746 0,'0'0'0,"0"-18"0,-17 1 16,-1 34 15,18 36-15,0 36 0,18 16-1,-1 1 16,-17-70-31,18 34 16,17 36 0,18-36-1,0-52 1,-18-36 0,-17 1-16</inkml:trace>
  <inkml:trace contextRef="#ctx0" brushRef="#br0" timeOffset="205066.49">2417 15134 0,'17'18'15,"-34"-36"-15,17 1 16,0-1-16,35 18 16,53-35 15,18-18-31</inkml:trace>
  <inkml:trace contextRef="#ctx0" brushRef="#br0" timeOffset="205913.722">3598 15187 0,'-17'0'16,"17"18"-1,0 17 1,0-17-16,0 17 16,0 35-1,0-17 1,-36-35-1,1-18 1,-18-53 0,53-35-1,35-18 1,54 36 0,52 52-1,0 71 16,-35 35-15,-71-17 0,-17-1-1,-18-17 1,-18-35 0,0-36-16</inkml:trace>
  <inkml:trace contextRef="#ctx0" brushRef="#br0" timeOffset="206280.953">4180 15328 0,'0'18'16,"18"-18"30,-18-18-46,18 18 16,17-53 0,-35 18-1,0-36 1,0 54-16,0-1 16,-18 18-1,-35 53 1,36 18-1,17-18 1,17 17 0,36 1-1,36-36 1,16-53 0</inkml:trace>
  <inkml:trace contextRef="#ctx0" brushRef="#br0" timeOffset="206629.742">4710 15293 0,'0'0'0,"-36"0"16,36-18 15,36-17-15,-19 17-1,-17-35 1,0 18 0,-35 53-1,-36 17 1,36 18 0,17 18-1,18-1 1,36 18-1,-19-70-15,89 35 16,-35-53 15,52-35-31</inkml:trace>
  <inkml:trace contextRef="#ctx0" brushRef="#br0" timeOffset="207178.382">5556 15152 0,'0'0'16,"0"-53"15,-17 35-31,-36 18 16,35 0-16,-35 18 15,-17 17 1,-1 36-1,36 35 1,35-18 15,53 0-15,35-70 0,-35-36-1,0-53 1,17-52-1,-17-53 1,-18-1 0,-35 71-1,-52 53 1,16 71 0,36 0-1,0 70 1,36 18-1,-1 52 1,-35-52 15,0-18-15,0-35 0,17-53-1</inkml:trace>
  <inkml:trace contextRef="#ctx0" brushRef="#br0" timeOffset="207478.434">5980 15169 0,'0'-17'0,"0"-18"16,-18 123-16,36-212 16,-18 212-16,0-193 15,-18 105 1,0 17-1,1 19 1,17 16 0,17 19 15,1-53-31,0 17 16,-1 18-1,1 0 1,-36-18-1,-17-17 1,-18-1 0</inkml:trace>
  <inkml:trace contextRef="#ctx0" brushRef="#br0" timeOffset="208243.652">7444 15169 0,'0'0'0,"0"18"16,0 0 15,-18-1-15,18 36-1,0 18 1,-18 17 0,18 71-1,0-106 1,0 53 0,0 52-1,0-70 1,0-35-1,-17-53 1,-1-35 0,18-88-16</inkml:trace>
  <inkml:trace contextRef="#ctx0" brushRef="#br0" timeOffset="208477.218">7391 15134 0,'0'-35'0,"35"-18"15,36 53 1,-177 123-16,264-246 16,-316 211-16,334-176 0,-123 141 31,-35 35-31,-18 0 31,-36 0-15,-17-17-1,1-36 1,16-35 0</inkml:trace>
  <inkml:trace contextRef="#ctx0" brushRef="#br0" timeOffset="208809.712">7743 15222 0,'18'-17'0,"-36"34"0,54-34 15,17 17 1,0 17 0,17 54-1,-35-1 17,-17 36-17,-18-53 1,0-35-1,0-36 1,-18-70 0,36-35-1,35-1 1,0 1 0,-18 123-1,-17 0 1</inkml:trace>
  <inkml:trace contextRef="#ctx0" brushRef="#br0" timeOffset="209177.699">8590 15117 0,'0'0'0,"-18"-18"15,-17 18 1,-35 0 0,-1 35-1,18 36 1,36-1 0,52 18-1,53-35 1,18-53-1,-36-35 1,-52-53 0,-18-18-1,-53 0 1,0 89 0,-17 17 15</inkml:trace>
  <inkml:trace contextRef="#ctx0" brushRef="#br0" timeOffset="209807.843">9084 15046 0,'0'0'0,"0"-18"0,-35 18 16,-1 0-1,-16 18 1,16 0 0,19-1-1,-1 54 1,18-1-1,53-17 1,0-17 0,17-36-1,-34-53 1,-36-53 0,0 18-1,0 35 1,-36 70-1,36 36 1,0 35 0,18 18-1,17 35 1,-17 0 0,-18 1 15,-18-37-16,-17-34 1,-18-53 0,0-36-1,18-70 1,35-18 0,0 0-1,35 0 1</inkml:trace>
  <inkml:trace contextRef="#ctx0" brushRef="#br0" timeOffset="210207.834">9278 15187 0,'0'0'0,"-18"-18"16,36 18 15,17 0-31,1 36 16,34 34-1,-35 1 1,-35-18-1,-17-36 1,-18-17 0,17-53-1,18-35 1,0-18 0,53 36-1,0 35 16,-18 35-31</inkml:trace>
  <inkml:trace contextRef="#ctx0" brushRef="#br0" timeOffset="210657.357">9931 15081 0,'-53'-17'15,"35"-1"1,-35 18 0,0 18-1,36-1 1,-19 54-1,36-1 1,53 19 0,18-19-1,-1-52 1,-34-18 0,-1-88-1,-17-18 1,-18 35-1,0 54 1,17 69 15,19 19-15,-1 0 0</inkml:trace>
  <inkml:trace contextRef="#ctx0" brushRef="#br0" timeOffset="211139.489">10213 15399 0,'0'0'0,"18"-18"16,-18-35 0,0 18-1,-18-36 1,0-17-1,36 35 1,35 18 0,0 88-1,0 17 1,-36-17 0,1 0-1,-18-17 1,18-54 15,-1-35-15,18-53-1,1 18 1,-19 53 0,19 17-1,17 89 1,-36 17-1,1-18 1,-18-17 0,-18-17-1,1-19 1</inkml:trace>
  <inkml:trace contextRef="#ctx0" brushRef="#br0" timeOffset="211772.405">10936 15222 0,'0'0'0,"-35"0"15,17 36 1,1-19 0,-1-34 31,18-1-47,-18-35 15,1-17 1,17-1-1,17 53 1,36 18 0,18 71-1,-1-1 1,-17 1 0,-53-36-1,18-17 1,-18-36-1,0-35 1,17-35 0,36 0-1,18 17 1,35 71 0,-36 18-1,19 70 1,-54 0 15,-35-17-15,-18-18-1,-17-18 1,0-35-16</inkml:trace>
  <inkml:trace contextRef="#ctx0" brushRef="#br0" timeOffset="212003.958">11800 15046 0,'0'0'0,"18"-18"15,-18 36 17,0 0-32,0 17 15,0 35 1,0-52-1,-18 35-15,-17 0 32,0 0-17,17-53-15</inkml:trace>
  <inkml:trace contextRef="#ctx0" brushRef="#br0" timeOffset="212159.516">11818 14870 0,'0'-89'16,"-18"283"-16,18-493 16,18 493-16,-71-424 15,18 248 1,0 35 0,35-36-16</inkml:trace>
  <inkml:trace contextRef="#ctx0" brushRef="#br0" timeOffset="212573.583">12047 15169 0,'0'0'0,"0"36"15,-17-19 1,-1-17 0,0 0-1,1-53 1,17-35 0,35-18-1,18 1 1,0 87-1,17 53 1,-17 53 0,-17 36 15,-36-71-15,0 17-1,0-34 1,0-54-1</inkml:trace>
  <inkml:trace contextRef="#ctx0" brushRef="#br0" timeOffset="213186.34">12735 14852 0,'0'-18'16,"0"36"-16,-17-53 0,-36 35 15,-35 17 1,35 54 15,17 17-15,36-35 0,53 18-1,35-54 1,-17-17-1,17-106 1,-17 0 0,-54 36-1,-17 52 1,-35 36 0,0 52-1,17 54 1,18 35-1,-17 35 1,-1 17 15,-35-17-15,-18-70 0,1-54-1,-1-52 1,36-36-1,35-70 1,0-53 0,71-88-1,17 35 1,-18 53 0,-52 70-1,17 54 1</inkml:trace>
  <inkml:trace contextRef="#ctx0" brushRef="#br0" timeOffset="214268.473">13794 14464 0,'0'0'16,"17"-88"-16,-17-18 15,0 88 1,0 53 15,0 71-15,0 0-1,0 88 1,0-17 0,0 17-1,0-89 1,0-52 0,0-35-1,-17-18 1,17-53-1,17-88 1,36 17 0,-18 36-1,1 35 17,-19 36-32,1 17 31,-18 17-16,-18 19 1,-35 17 0,1 17-1,52-17 1,0 0 0,52 0-1,37-18 1,-1 0-1,-35-17 1,-18-18 0,18-18-1,-35 1 1</inkml:trace>
  <inkml:trace contextRef="#ctx0" brushRef="#br0" timeOffset="214666.584">14482 15011 0,'0'0'0,"0"17"15,-18 19 1,0-19 0,1 1-1,-1-18 1,0-35-1,18-18 1,0-36 0,36-16-1,17 34 1,52 71 15,-16 53-15,-19 35-1,-52 0 1,-18 18 0,-18-53-1,0-18 1,54-35 15</inkml:trace>
  <inkml:trace contextRef="#ctx0" brushRef="#br0" timeOffset="-214496.195">15099 14817 0,'-18'0'0,"36"0"0,-53 0 16,-1 17 0,36 1-1,-17 70 1,17-35-1,35 18 1,18-18 0,17-36-1,-17-34 1,0-36 0,-53-89-1,-35 37 1,0 69-1,-1 19 1,-16 34 0,52 1-16</inkml:trace>
  <inkml:trace contextRef="#ctx0" brushRef="#br0" timeOffset="-213963.746">15522 14905 0,'-17'17'31,"17"1"-15,-18 0-16,18 35 15,-18 17 1,18-34-1,53-19 1,-18-17-16,36 0 16,0-35-1,-18-36 1,-18-17 0,-35 53 15,-18 35-16,1 53 1,17 0 0,35 0-1,35-18 1,1-35 0,17-35-1,-17-36 1,-71-17-1,0 35 1,-53-35 0,-35 52-1,17 19 1,53 17-16</inkml:trace>
  <inkml:trace contextRef="#ctx0" brushRef="#br0" timeOffset="-213615.445">16298 14376 0,'0'0'0,"0"-36"16,0-17-1,0 36 1,36 52 0,-1 18-1,-17 71 1,-1 17 0,-17 0-1,18-18 16,-18-17-15,17-18 0,1-88-1,0 0-15</inkml:trace>
  <inkml:trace contextRef="#ctx0" brushRef="#br0" timeOffset="-213248.741">16581 14887 0,'0'0'0,"0"18"31,52-18-15,-16-18 0,-1-17-1,-17 17-15,-1-70 31,-17 35-15,0 18 0,-53 53-1,-17 70 1,52 0 0,18-18-1,18 1 1,17-36-1,36-17 1,-1-18 0,-35-18-16</inkml:trace>
  <inkml:trace contextRef="#ctx0" brushRef="#br0" timeOffset="-212732.991">17216 14781 0,'0'0'0,"0"-17"0,-18-19 32,0 19-32,-35-1 15,-35 18 1,18 53 0,17-18-1,17 54 1,36-1-1,18 0 1,53-70 0,17-18-1,18-53 1,-18-71 0,-18-52-1,-17 17 1,-35-53 15,-18 142-15,-35 52-1,17 71 1,18 35 0,0 53-1,0 36 1,0-36-1,-35-35 1,35-36 0,0-34-1,35-36 1</inkml:trace>
  <inkml:trace contextRef="#ctx0" brushRef="#br0" timeOffset="-212134.331">17956 14852 0,'0'0'0,"0"-35"16,0-1-1,-17-17 1,-54 36 0,-17 34-1,0 54 1,53 0-1,35-1 1,70-17 0,-35-53-16,54 0 15,-19-53 1,-17-53 0,-18 36-1,-17-18 1,-36 70-1,-35 71 17,0 35-17,36 53 1,17 18 0,17 35-1,-17 18 1,0-36-1,-52-53 1,-37-70 0,1-53-1,0-70 1,53-71 0,70-18-1,53 0 1,18 18-1,0 53 1,-36 17 0</inkml:trace>
  <inkml:trace contextRef="#ctx0" brushRef="#br0" timeOffset="-211718.188">18203 14887 0,'18'-17'47,"0"-1"-32,-1 18-15,19-35 16,-19-18 15,-17 0-15,-17 53 0,-1 17-1,-17 54 1,-1 35-1,36 0 1,18-36 0,53-34-1,17-19 1,-18-34 0</inkml:trace>
  <inkml:trace contextRef="#ctx0" brushRef="#br0" timeOffset="-199470.046">423 16439 0,'-17'18'31,"-1"-18"-15,0 0-1,1 0 1,17-18 15,0 1-15,0-1 0,17 1-1,19 17-15,17-18 16,17 18-1,-35 0 1,1 0 0,-36 35-1,-53 18 1,-18 18 0,36-36-1,17-35 1,54 0-1,34 0 1,1 18 0,-18 17-1,-36 18 17,-17 17-17,-53 1 1,-70-1-1,-18-17 1,0-53 0,35-53-1,88-17 1,53-1 0</inkml:trace>
  <inkml:trace contextRef="#ctx0" brushRef="#br0" timeOffset="-198904.754">265 16210 0,'0'0'0,"-36"0"15,19-18 1,122 54 15,-69-19-31,105 54 32,-88-53-32,88 52 15,-18-17 1,-17-18-1,0-35 1,-35 0 0,-18-17-1,-71 34 32,0 1-31,-35 53-1,18 17 1,-36 35 0,-17 18-1,-18 0 1,18-52 0,0-19-1,35-35 1,36-35-1,17-17 1</inkml:trace>
  <inkml:trace contextRef="#ctx0" brushRef="#br0" timeOffset="-117534.788">12400 11836 0,'0'0'0,"0"-18"16,-18-17-1,1 35 1,17-18-1,0 36 48,0-1-63,0 1 16,35 17-1,0 54 1,18-1-1,-17-35 1,-36-36-16,17-17 16,1 0-1,35-53 1,53-52 0,52-19-1,36 1 1,-70 34-1,-54 54 1,-52 35 15,0 0 1,-36 0 14,0 0-30</inkml:trace>
  <inkml:trace contextRef="#ctx0" brushRef="#br0" timeOffset="-82523.307">1817 16528 0,'-18'0'16,"1"0"46,-1 17-46,18 19-1,0 34 1,0 36 0,0 0-1,0-18 1,0-35 0,0-35-1,-35-36 16,-1-88-15,1-35 0,17-35-1,36 70 1,0 70-16,35-52 16,17 35-1,54 53 1,-19 18-1,-16 53 1,-19-1 0,-35 1-1,-17 70 1,0-53 0,-18 18-1,0-71 16,0 0-15</inkml:trace>
  <inkml:trace contextRef="#ctx0" brushRef="#br0" timeOffset="-82306.992">1958 16757 0,'0'0'0,"-71"0"16,1 0 0,52 0-1,53 0 1,71-18 0,18-17-1,-36 17 1</inkml:trace>
  <inkml:trace contextRef="#ctx0" brushRef="#br0" timeOffset="-81823.964">2593 16545 0,'0'0'0,"0"-17"15,0 34 17,0 1-17,0 35 1,18-36-16,-1 54 16,1 0-1,-1-36 1,1-35 15,0-35-15,-1-54-1,1-34 1,0 17 0,-18 88-1,0 36 16,0 0-31,0 17 16,35 36 0,0-19-1,0 19 1,-35 0 0,0-36-1</inkml:trace>
  <inkml:trace contextRef="#ctx0" brushRef="#br0" timeOffset="-81474.747">2963 16228 0,'-17'0'16,"34"0"-16,-34-18 0,17 36 31,0-1-15,0 1-16,0 35 15,17 18 1,1 17 0,0 18-1,-1 17 1,19-17-1,-1-36 17,0-52-17,-17-36 1,-1-17-16</inkml:trace>
  <inkml:trace contextRef="#ctx0" brushRef="#br0" timeOffset="-81291.923">3016 16545 0,'-35'0'15,"17"-17"-15,124 52 0,-247-70 16,229 52-16,-158-52 31,87 35-31,36-18 16,18 1-1</inkml:trace>
  <inkml:trace contextRef="#ctx0" brushRef="#br0" timeOffset="-80976.044">3422 16457 0,'-35'0'15,"17"35"1,71-70-16,-124 88 0,71-18 15,18 89 1,35-36 0,17-53-1,1 0 1,-18-70 0,-18-35-1,-70-89 1,-18 88-1,-70 18 17,34 53-17,54 18 1</inkml:trace>
  <inkml:trace contextRef="#ctx0" brushRef="#br0" timeOffset="-80426.232">4004 16669 0,'0'17'31,"-18"-17"-15,1 0-1,17-17 1,0-1-16,-36-35 31,36 18-15,18 0 0,35 17-1,18 18 1,-19 0-1,-16 35 1,-19 1 0,-17-19-1,0-34 17,0-1-32,18-35 15,0 0 1,-1 18-16,19-18 15,-1 53 17,0 53-17,-17 17 1,-1-17 0,-17 18-1,-35-18 1</inkml:trace>
  <inkml:trace contextRef="#ctx0" brushRef="#br0" timeOffset="-79976.991">4604 16457 0,'0'0'0,"-18"0"31,0 0-15,1 35 0,17 1-1,-18-19-15,18 54 16,18-1-1,52-34 1,-34-36 0,17-53-1,-53 17-15,17-34 16,-17 17 0,0 71 15,0 35-16,35 17 1,-35-35-16,36 18 16,-1 18 15,-17-36-15</inkml:trace>
  <inkml:trace contextRef="#ctx0" brushRef="#br0" timeOffset="-79660.791">5221 16245 0,'0'0'0,"-18"-17"15,18 34 16,0 19-31,18 17 16,0 35 0,-1 18-1,1 17 17,0-70-32,-18 35 15,17-35 1,-17-18-1,0-52-15</inkml:trace>
  <inkml:trace contextRef="#ctx0" brushRef="#br0" timeOffset="-79461.266">5080 16686 0,'-18'-17'16,"-17"17"-1,53-18 1,17 53-16,0-88 15,89 18 1,-89 18-16,36 17 16,17-36-1,-18 19 17,-52 17-32</inkml:trace>
  <inkml:trace contextRef="#ctx0" brushRef="#br0" timeOffset="-79329.758">5574 16510 0,'18'88'47,"-18"-35"-32,17-35-15,-17 35 16,0-18 0</inkml:trace>
  <inkml:trace contextRef="#ctx0" brushRef="#br0" timeOffset="-79193.436">5592 16263 0,'-18'-18'0,"0"1"16,1 34 15,17 1-15,70 70-16</inkml:trace>
  <inkml:trace contextRef="#ctx0" brushRef="#br0" timeOffset="-78612.757">6068 16510 0,'0'0'15,"-18"0"-15,0 0 16,1 18 0,-18 17-1,17 53 1,18-17-1,0 34 1,0-69-16,53 34 16,-18-52-1,0-53 1,1-54 15,-36-52-15,-36-17-1,1 122 1,0 1 0,35 53-1,0-1-15</inkml:trace>
  <inkml:trace contextRef="#ctx0" brushRef="#br0" timeOffset="-78297.261">6262 16863 0,'17'17'0,"19"-34"16,-1-36-1,-141 88-15,230-158 16,-230 264-16,212-318 16,-106 107-16,0-36 31,17 53-16,54 53 1,17 53 0,0 18-1,-17-1 1,-36 1 0,-35-54-16,0 54 15,-18-54 1</inkml:trace>
  <inkml:trace contextRef="#ctx0" brushRef="#br0" timeOffset="-77114.94">7726 16775 0,'17'-18'0,"1"0"15,-18 1-15,0-1 16,-18-35 0,-34 35-1,-19 18 1,-17 36 0,17 17-1,54-18 1,-1 88-1,18 19 1,53-54 0,0-53-1,17-53 1,-17-87 0,-17-72-1,-36-105 1,-18 176-1,-17 0 1,17 53 0,18 106 15,0 35-15,35 18-1,1 53 1,-1 17 15,-18-34-15,1-90-1,0-16-15</inkml:trace>
  <inkml:trace contextRef="#ctx0" brushRef="#br0" timeOffset="-76764.65">8096 16704 0,'0'0'16,"0"-35"0,0 52 15,0 54-15,18 17-1,-18-17 1,0 35-1,-18-89 1,1-34 0</inkml:trace>
  <inkml:trace contextRef="#ctx0" brushRef="#br0" timeOffset="-76632.715">8079 16492 0,'0'-53'0,"-18"1"16,-17 16-16,88 177 0,-142-282 15,89 159 17,18 0-32</inkml:trace>
  <inkml:trace contextRef="#ctx0" brushRef="#br0" timeOffset="-76482.732">8520 16528 0,'0'0'0,"35"0"16,-53 0 0,1 0-1,-1 17-15,18 1 16</inkml:trace>
  <inkml:trace contextRef="#ctx0" brushRef="#br0" timeOffset="-76280.528">8502 16775 0,'53'88'31,"0"-35"-15,-36-36 0,1 19-1,-159-230-15,282 405 0,-141-193 16,-88 17 0,-18-17-1,-17-18 1,70 0-1,53-71 1</inkml:trace>
  <inkml:trace contextRef="#ctx0" brushRef="#br0" timeOffset="-75867.603">8837 16775 0,'0'0'0,"0"-53"31,0 0-15,-35 53-1,-18 35 1,0 36 0,53-1-1,35 36 1,36-53-1,17-53 1,-53-35 0,-17-71-1,-18 0 1,0 35 0,0 89-1,-18 53 1,18 17-1,18 0 1,0-35 15</inkml:trace>
  <inkml:trace contextRef="#ctx0" brushRef="#br0" timeOffset="-75467.77">8555 16581 0,'-18'0'16,"-17"17"0,-18 36-1,18 18 1,35-1 0</inkml:trace>
  <inkml:trace contextRef="#ctx0" brushRef="#br0" timeOffset="-74436.175">9402 16704 0,'0'0'0,"0"-18"0,-18 1 31,0-1-31,-35 18 16,-17 0-1,17 18 1,18 17 0,35 53-1,0 0 1,52 1 0,1-89-1,0 0 1,-35-71-1,-18-17 1,0 0 0,-18 70 15,18 53 0,0 18-15,18-35-1,-18 17 1,18-17 0,-1-18-1,-17-18 1,0-35 0,-35 0-1,35 36-15</inkml:trace>
  <inkml:trace contextRef="#ctx0" brushRef="#br0" timeOffset="-73954.019">9331 16369 0,'0'0'15,"0"-18"-15,0 1 47,0 34-16,0 1-31,0 17 16,0 36 15,0-36-31,18 53 16,-1 18-1,19-35 1,-19-1 0,-17-17-1,0-18 1,18-52 0</inkml:trace>
  <inkml:trace contextRef="#ctx0" brushRef="#br0" timeOffset="-73437.524">9684 16616 0,'0'0'0,"-18"0"0,18-18 16,-53 1 0,53-1-1,-17 18 1,17 18 15,-18 17-15,18 0-16,0 36 15,0 17 1,35 0 0,18-53-1,35-35 17,-35-35-17,18-71 1,-36-70-1,-35 88 1,-18 52 0,1 36-1,-19 0 1,36 53 0,0-35-1,0 0-15</inkml:trace>
  <inkml:trace contextRef="#ctx0" brushRef="#br0" timeOffset="-73022.006">10072 16545 0,'0'0'0,"17"-35"31,-34 35-16,-1 0 1,1 35 0,-1-17-16,0 52 15,18 19 1,18-19 0,52-52-1,-34-18 1,17-53-1,-36-53 1,-17 18 0,0 70-1,0 71 17,0-35-17,0 17 1,0 53-1,18-35 1,-18-18-16</inkml:trace>
  <inkml:trace contextRef="#ctx0" brushRef="#br0" timeOffset="-72721.808">10336 16880 0,'-17'0'16,"34"0"-16,-17-53 15,0 36-15,0-36 16,0-53 0,18 0-1,17 0 1,18 54 0,0 52-1,0 70 16,-18 36-15,-17-36 0,0 19-1,-18-19 1,17-70 0</inkml:trace>
  <inkml:trace contextRef="#ctx0" brushRef="#br0" timeOffset="-72272.842">10813 16175 0,'0'0'16,"-18"-35"-1,18 52 32,18 1-47,-1 35 16,19 0-1,-19-18-15,1 88 16,-36 19 0,1 16-1,17-70 1,17 1 0,54-54-1,52-88 16,-52-35-15,52-36-16</inkml:trace>
  <inkml:trace contextRef="#ctx0" brushRef="#br0" timeOffset="-72105.469">11024 16528 0,'-35'0'16,"-18"0"-16,18-18 15,246 53-15,-405-88 16,300 89-16,-194-89 0,159 35 16,52-17-1,-52 17 1</inkml:trace>
  <inkml:trace contextRef="#ctx0" brushRef="#br0" timeOffset="-71657.258">11465 16369 0,'0'0'0,"-17"0"47,-36 0-32,-18 18 1,36 17-1,0-18-15,-1 72 16,36 16 0,53-34-1,0-36 1,35-52 0,-17-54-1,-18-17 16,-36-18-15,-17 88 0,0 71 15,0 18-15,18-18-1,17 0 1,1-18-1,-1-70 1</inkml:trace>
  <inkml:trace contextRef="#ctx0" brushRef="#br0" timeOffset="-71123.558">11977 16316 0,'-18'-18'15,"36"71"-15,-18-88 0,-53 17 16,18 18-1,17 53 17,18 18-17,18-18 1,35-18 0,-18-35-1,0-18 1,0-52-1,-35-1 1,0 54 0,-35 34-1,0 54 1,17 17 0,36 88-1,35 36 1,-36-53-1,1 52 17,-53-105-17,-1-53 1,-16-53 0,-1-35-1,17-36 1,36-52-1,36-71 1,34 0 0,-17 35-1</inkml:trace>
  <inkml:trace contextRef="#ctx0" brushRef="#br0" timeOffset="-70525.98">12153 16510 0,'18'0'16,"-1"-18"0,1 1-1,17-1 1,-17 0 0,0-34-1,-18 16 1,-36 54 15,19 0-15,-1 52-1,18 18 1,0 0 0,35-17-1,18-18 1,18-53-1,-1-53 1,1-35 15,-36-18-15,-17 18 0,-18 17-1,0 54 1,18 34-1,-1 1 1,-17 0-16,35 52 16,1-17-1,-1 35 1,-35 0 0,-53 1-1,-106-1 1,53-53-1,71-35 1</inkml:trace>
  <inkml:trace contextRef="#ctx0" brushRef="#br0" timeOffset="-52220.797">1993 17357 0,'-17'0'32,"-1"-18"-17,0 18 1,1 0-1,-1 0 48,36 0-16,-1 0-32,19 0-15,52-18 16,-18 18 0,36 0 15,-18 0-15,18 0-1,-35 0 1,-18 0-1,0 0 1,-1 0 0,-16 0-16,-1 0 15,36 0 1,-1 0 0,18 0-1,36 18 1,35-18-1,17 0 1,18 0 15,-71 0-15,89 0 0,-36 0-1,-52 0 1,-36 0-1,18 0 1,17-18 0,71 1-1,-70 17 1,105-18 0,-70 18-1,-18 0 1,-35-18-1,35 18 1,-17-17 0,-1 17-1,18-18 17,36 18-17,34-17 1,1-1-1,-71 0 1,71-17 0,-18 17-1,-36 1 1,-52 17 0,-18-18-1,54 18 1,52 0-1,-53 0 1,106 0 0,-106 0-1,-18 0 17,-17 0-17,18-18 1,-36 18-1,0-17 1,0 17 0,18 0-1,0 0 1,-36 0 0,-34 0-1,52 0 1,-18 0-1,19 0 1,-19 17 0,36-17 15,-18 0-15,0 18-1,-17-18 1,-1 0-1,-17 0 1,18 18 0,-1-18-1,-17 17 1,0-17 0,0 0-1,-18 0 1,18 0-1,0 0 1,53 0 0,-53 0-1,53 0 1,-18 0 15,0 0-15,18 0-1,-18 0 1,89 0 0,17 0-1,-106 0 1,-35 0 0,35 0-1,36 0 1,-1-17-1,-35-1 1,-17 18 0,-18-18-1,17 18 17,18 0-17,-35 0 1,36-17-1,-37 17 1,19 0 0,-18 0-1,17 0 1,1 0 0,-36 0-1,-17 0 1,-18 17 15,18-17-15,-36 0 124,0 0-140,-17 0 16,-36-35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5:57:43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829 0,'17'0'16,"-17"-18"0,0 1-1,-17 17 63,17 17-78,-18 1 16,18 17 0,0 36-1,0-36-15,-18 18 16,1 123 0,-1-52-1,0-18 1,1-53-1,17-36 1,-18-17 0,18-88-1,18-18 17,-1 71-32</inkml:trace>
  <inkml:trace contextRef="#ctx0" brushRef="#br0" timeOffset="399.91">1058 741 0,'0'0'0,"0"-35"15,0 17 1,0 0-16,53 1 31,35 17-15,-52 0 0,34 0-1,18 17 1,-52 19-1,-54 34 1,-52-17 0,-1 18-1,0-19 1,1-16 0,52-19-1</inkml:trace>
  <inkml:trace contextRef="#ctx0" brushRef="#br0" timeOffset="999.359">1676 1076 0,'17'0'15,"-17"-18"1,0 1 0,18-1-1,-18 0 1,-35 1-1,-36 17 1,1 17 0,-19 36-1,19 36 1,35-1 0,35 18 15,35-18-16,53-71 1,-17-34 0,-1-71-1,1-1 1,-36 19 0,-35 52-1,0 36 1,-18 17-1,1 18 1,17 35 0,0-35-1,35 0 1,18-53 0</inkml:trace>
  <inkml:trace contextRef="#ctx0" brushRef="#br0" timeOffset="1330.527">2011 1199 0,'0'0'0,"0"-52"15,17 34 1,1 18 0,17 53-1,-17 17 1,-18 1-1,0-1 1,0-34 0,18-89 15,-1 0-15,36-71-1,18 1 16,-54 105-31,1-17 16,-18 0 0,-18 35-16</inkml:trace>
  <inkml:trace contextRef="#ctx0" brushRef="#br0" timeOffset="1714.426">2522 776 0,'0'0'0,"0"-18"0,0-17 16,18 35 0,0 0 15,-18 18-31,17-18 15,-17 70 1,-17 19 0,-36 16-1,17-16 1,19 34 0,17 1-1,0-36 1,53-53-1,0-17 1,17-71 0,1-35-1</inkml:trace>
  <inkml:trace contextRef="#ctx0" brushRef="#br0" timeOffset="1897.189">2505 1076 0,'-18'0'15,"36"0"1,17 0 0,36-18-1,-36 1 1</inkml:trace>
  <inkml:trace contextRef="#ctx0" brushRef="#br0" timeOffset="2280.546">2893 988 0,'0'0'16,"17"-18"-16,19 18 15,-19-18 16,-17 1-15,-35 52 15,0 0-15,17 18 0,18 0-1,18 18 1,17-36-1,0 18 1,-17-35 0,-18 17-1,-53 0 1,35-17-16,-35-1 16,-35-17-1,71 0 1</inkml:trace>
  <inkml:trace contextRef="#ctx0" brushRef="#br0" timeOffset="3146.795">4480 952 0,'0'0'0,"0"-17"31,-17 17 0,-1 0-15,-35 53 0,35-36-16,-17 72 15,35-36 1,35 70 0,36-105-1,17-54 1,-35-34-1,-53-36 17,-53 18-17,-17 17 1,34 36 0,36 17-1,18 18-15</inkml:trace>
  <inkml:trace contextRef="#ctx0" brushRef="#br0" timeOffset="3545.552">5009 829 0,'0'0'0,"0"18"16,36-18 0,-1 0-1,18-18 1,17-53-1,-34 1 17,-36-1-17,0 36 1,-53 35 0,-35 35-1,35 36 1,0 17-1,35 36 1,1 34 0,-1 1-1,-53 35 1,54-88 0,-1-53-1,18-36 1,-18-34-1</inkml:trace>
  <inkml:trace contextRef="#ctx0" brushRef="#br0" timeOffset="3695.088">4762 1323 0,'-35'-18'16,"70"36"-16,-123-71 15,88 18 1,36 17-1,87-17 1,-70 17-16,53-17 0</inkml:trace>
  <inkml:trace contextRef="#ctx0" brushRef="#br0" timeOffset="4360.319">6438 776 0,'0'0'0,"18"0"15,-1 0 17,1 0-17,-18-18-15,35 1 16,1-36-1,-36 0 1,0 18 0,-36 17-1,-105 36 17,35 17-17,36 18 1,70 17-1,18 36 1,34 0 0,19 0-1,0 17 1,-71-52 0,-36-18-1,-70-35 1,1-18-1,34 0 1,18-36 0,53-17 15,18 18-31</inkml:trace>
  <inkml:trace contextRef="#ctx0" brushRef="#br0" timeOffset="4742.855">6632 1147 0,'0'0'0,"18"17"16,-1-17 0,36-35 30,-35 0-46,-18 17 0,18-35 16,-18 0 0,-18 53-1,-35 18 17,-35 52-17,70 19 1,18-19-1,53 1 1,18-18 0,-36-53-1,36 0 1,-54-18-16</inkml:trace>
  <inkml:trace contextRef="#ctx0" brushRef="#br0" timeOffset="5092.205">7232 635 0,'0'0'0,"0"-18"0,0-35 16,0 36 15,-18 52 0,1 36-15,17 17 0,-18 35-1,-17 1 1,-1 17 0,1-35-1,35 0 1,0-89-16,-17 36 15,34-88 17,1 17-17</inkml:trace>
  <inkml:trace contextRef="#ctx0" brushRef="#br0" timeOffset="5457.41">7250 1058 0,'0'18'31,"17"-18"-31,1 0 16,17 0 0,-17 0-16,-1-18 15,19-35 1,-36 18-1,0 0 1,-18 17 0,-35 18-1,0 53 17,0 18-17,53-1 1,18 36-1,17-35 1,18-36 0,-35-17-16</inkml:trace>
  <inkml:trace contextRef="#ctx0" brushRef="#br0" timeOffset="5823.934">7567 1252 0,'0'-17'47,"-18"-1"-47,18 0 15,0-34 1,0-19 0,0 53-1,0-35 1,36-17-1,52 52 1,0 53 0,-17 36-1,-36 0 1,-35 17 0,-18 0-1,1-53 1,-36 36-1,17-54 1</inkml:trace>
  <inkml:trace contextRef="#ctx0" brushRef="#br0" timeOffset="6040.084">8132 1058 0,'17'-35'15,"-17"53"1,0-1 0,0 1-1,0 0-15,0 17 16,-35 53 0,0-35-1,-1-35 1</inkml:trace>
  <inkml:trace contextRef="#ctx0" brushRef="#br0" timeOffset="6191.245">8184 952 0,'0'0'0,"36"-88"0,-19-18 16,-17 54 15,-17 52-16,-1 17 1,0 1-16</inkml:trace>
  <inkml:trace contextRef="#ctx0" brushRef="#br0" timeOffset="6673.741">8555 1023 0,'0'0'0,"0"-18"0,0 1 32,-18 17-17,1 0 1,-1 35-1,0 36 1,18 17 0,18 0-1,35-17 1,17-36 0,19-53-1,-19-52 1,-35-19-1,1-16 1,-36 52 0,-18 53 15,0 17-31,18 54 16,0 17-1,0-17 16,0-36-31</inkml:trace>
  <inkml:trace contextRef="#ctx0" brushRef="#br0" timeOffset="7205.318">9031 1341 0,'0'-18'16,"0"0"-1,-18 1 1,18-1-16,0-35 16,0-35-1,18 17 1,17 1 0,1 70-1,52 53 16,-53 35-15,-17-18 0,-18 1-1,0-53 1,0-54 15,0-52-15,35-18-1,0 18 1,18 35 0,35 88-1,1 36 1,-36 35 0,-53-36-1,0-34-15,-36 52 31,-52-18-15,-18-17 0,89-53-16</inkml:trace>
  <inkml:trace contextRef="#ctx0" brushRef="#br0" timeOffset="8104.218">1305 1923 0,'0'0'16,"-35"17"-16,-53-17 15,53 0 1,52 0 15,1 0-31,88 0 16,88 0-1,141 0 1,88 0 15,-299 0-31,299 0 16,-158 0 0,87 0-1,-175 0 1,-107 0-1,-34 0 1,-19 0 0,-17-35-1</inkml:trace>
  <inkml:trace contextRef="#ctx0" brushRef="#br0" timeOffset="8569.992">4992 1870 0,'0'0'0,"-71"0"16,-52 0 0,-1 0-1,54-18 1,34 18-1,54 0 32,70 0-31,89 0 0,-107 0-16,195 0 15,-18 0 1,-88 18-1,-89-18 1,-35-18 0</inkml:trace>
  <inkml:trace contextRef="#ctx0" brushRef="#br0" timeOffset="9153.657">6967 1799 0,'0'0'0,"-17"0"0,-54 0 15,1 0 1,-1 0 0,18 0-1,35 0 1,89 0 15,105 0-15,71 0-1,71 18 17,123-18-17,35 0 1,-105 0-1,-160-18 1,-105 1 0,-53 17-1,-53-18 1,18 18 0,-18-18-1,17 1 1</inkml:trace>
  <inkml:trace contextRef="#ctx0" brushRef="#br0" timeOffset="11915.94">1076 2893 0,'0'0'0,"0"-53"16,0 35-16,0 1 15,-18-1 1,1 36 15,17 52 0,0 36-15,0-71-16,-18 71 16,0-18-1,-17-35 1,0-53 0,17-17-1,36-72 1,-1 54-16</inkml:trace>
  <inkml:trace contextRef="#ctx0" brushRef="#br0" timeOffset="12399.687">1076 2540 0,'0'-18'0,"0"36"0,0-89 16,18 54-1,17 70 32,0 17-31,53 18-1,18 18 1,35-35 0,-17-18-1,-1-36 1,-70-17-1,-18 0 1,-52 0 0,-18 0-1,-36 53 1,53-35-16,-70 53 16,0 34-1,-18 1 16,-17-18-15,-1-17 0,18-36-1,18-17 1,35-1 0,71-17 15</inkml:trace>
  <inkml:trace contextRef="#ctx0" brushRef="#br0" timeOffset="13495.568">2963 2822 0,'0'0'0,"0"-17"31,0-1-15,18-17-1,0 17-15,17-53 16,-35-17 0,-18 53-1,-52 17 1,-19 54 0,19 52-1,35 0 1,52 18-1,54 17 17,-18-17-17,-18-18 1,-35-17 0,-53-18-1,-70 0 1,70-53-1,-18 0 1,36-18 0,35-17-1,35-18 1,53 0 0</inkml:trace>
  <inkml:trace contextRef="#ctx0" brushRef="#br0" timeOffset="13878.692">3122 3228 0,'0'0'0,"18"0"16,-1 0-1,19 0 1,17-35-1,17-36 1,-70 36 0,0 0-1,-35 35 1,-18 17 0,0 54-1,35-1 1,18 36-1,18-35 1,35-36 15,17-35-15,19-18 0,-54 1-16</inkml:trace>
  <inkml:trace contextRef="#ctx0" brushRef="#br0" timeOffset="14194.359">3916 2734 0,'0'-18'15,"0"36"-15,-18-53 0,1-18 16,17 35 0,0 89 15,0-36-16,-18 36-15,-17 70 16,-18-18 15,17 1-15,1 34 0,0-87-1,35-36 1,0 0-1,18-52 1</inkml:trace>
  <inkml:trace contextRef="#ctx0" brushRef="#br0" timeOffset="14527.578">4039 3193 0,'18'0'62,"0"0"-62,-1 0 0,18-36 32,-17-17-17,-18 1 1,0 34-16,-18 18 15,-34 18 1,-1 34 0,17 1-1,36 36 1,18-19 0,35-17-1,-18-18 1</inkml:trace>
  <inkml:trace contextRef="#ctx0" brushRef="#br0" timeOffset="14859.64">4304 3387 0,'0'0'0,"0"-18"16,0 0 0,0 1-1,0-1 1,-18-35-1,36-17 1,35-1 0,17 18-1,-52 53-15,53 18 16,-36 17 0,-18 36-1,-17-1 1,0-17-1,-17 18 1,17-54 0</inkml:trace>
  <inkml:trace contextRef="#ctx0" brushRef="#br0" timeOffset="15059.181">4727 3193 0,'0'-18'0,"0"36"0,0-54 16,18 19 0,-18 70 15,0 0-15,0-1-1,0-16 1,0-19-1,-18-17-15</inkml:trace>
  <inkml:trace contextRef="#ctx0" brushRef="#br0" timeOffset="15209.865">4833 2963 0,'0'0'15,"0"-35"-15,0-71 16,-18 53-1,1 53 1,17 18 0,-18 17-1</inkml:trace>
  <inkml:trace contextRef="#ctx0" brushRef="#br0" timeOffset="15643.528">5133 3069 0,'-18'0'0,"1"0"15,-1 0 1,0 35 15,1 18-15,17 36-1,17-19 1,54-35 0,17-17-1,0-36 1,-17-52 0,-18-18-1,-36-1 1,-17 54-1,-17 35 1,-1 71 0,18-18-1,0 17 1,0-17 15,18-35-31</inkml:trace>
  <inkml:trace contextRef="#ctx0" brushRef="#br0" timeOffset="16158.286">5680 3369 0,'0'-18'31,"0"1"-31,0-1 16,0-35-1,0 0 1,35-35 0,0 53-1,-17 17 1,17 36-16,36 52 31,-54 19-15,1-19-1,-18-35 1,0-52 15,0-19-15,0-16 0,0 16-16,35-52 15,1 0 1,34 88-1,1 35 1,-18 53 0,-71 36-1,-17-54 17,-18 1-17,0-36 1,35-35-16</inkml:trace>
  <inkml:trace contextRef="#ctx0" brushRef="#br0" timeOffset="17140.351">7355 2734 0,'0'-18'0,"0"36"0,18-53 15,-18 17 1,0 0 0,-18 107-1,-17 16 1,-18 37 0,36-1-1,17-35 1,0-54-1,0-34 1,35-36 0,35-52-1,1-18 1,-36 52 0,-17 36-1,17 53 16,0 18-15,1-1 0,17-34-1,-18-19 1,53-17 0,0-53-1,0-35 1,1-106-1,-89 35 1,-53 18 0,-35 88-1,-1 53 1,36 71 0,53 0-1</inkml:trace>
  <inkml:trace contextRef="#ctx0" brushRef="#br0" timeOffset="17523.442">8167 3034 0,'0'0'0,"17"0"0,1 0 15,17 18 1,1-18-1,17-36 1,-36 19 0,18-72-1,-35 54 1,0 17 0,-35 18-1,-35 36 16,-1 34-15,53 36 0,36-18-1,35-17 1,0-36 0,35-17-1,-17-53 1</inkml:trace>
  <inkml:trace contextRef="#ctx0" brushRef="#br0" timeOffset="18021.48">8978 2505 0,'0'0'16,"-17"-71"-16,-19 1 15,1 52 1,17 89 15,1 34-15,17 54-1,-18 0 1,0 17 0,1-70-1,-1-53 1,1-18-1,17-88 17,35-35-17,35-18 1,1 36 0,-1 70-1,-17 35 1,0 53-1,-35-70 1,-18 35 0,-53 35-1,0-35 1,-53-35 0,36-18-1,17-36 1</inkml:trace>
  <inkml:trace contextRef="#ctx0" brushRef="#br0" timeOffset="18337.684">9507 2540 0,'0'0'15,"0"-18"-15,-17 18 32,-19 18-17,19 53 1,-1 52 0,18-70-16,0 35 15,-17 71 1,-1-53-1,-17-36 1,-1-52 0</inkml:trace>
  <inkml:trace contextRef="#ctx0" brushRef="#br0" timeOffset="18637.322">9437 2505 0,'0'0'0,"70"-71"32,-34 54-32,34-1 15,89 88 1,-71 19 0,-35 52-1,-53 0 1,-53-18-1,-35 1 1,0-54 0,0 1-1,-18-53 1,18-18 0,35-18-1</inkml:trace>
  <inkml:trace contextRef="#ctx0" brushRef="#br0" timeOffset="19103.105">10125 2893 0,'0'-18'31,"17"18"-15,1 18 0,0-1-16,-1 36 15,-17 18 1,0-1-1,0 1 1,-17-36 15,17-17-15,0-36 0,0-35-1,35-35 1,35-18-1,-17 18 1,-17 35 0,-19 36-1</inkml:trace>
  <inkml:trace contextRef="#ctx0" brushRef="#br0" timeOffset="19286.643">10530 2857 0,'0'0'0,"18"36"15,-18-1 17,0 18-17,0 18 1,0-19 0,-18-16-1,1-36 1,-1-18-16</inkml:trace>
  <inkml:trace contextRef="#ctx0" brushRef="#br0" timeOffset="19452.751">10495 2646 0,'35'-88'16,"-70"176"-16,70-247 16,-35 89-1,0 105 32,0-18-47,0 1 16</inkml:trace>
  <inkml:trace contextRef="#ctx0" brushRef="#br0" timeOffset="19818.047">10813 2928 0,'0'0'0,"-18"18"15,18-1 1,0 54 0,35-18-1,-17-18 1,17 0-1,-17 1 1,-1-36 0,19-18 15,34-17-15,18-18-1,1-35 1,-1-18-1,-53 53 1,-35 0 0</inkml:trace>
  <inkml:trace contextRef="#ctx0" brushRef="#br0" timeOffset="20168.807">11254 2875 0,'0'0'0,"17"18"0,19 17 15,-1-35 1,-18 0 0,19 0 15,-1 0-15,0-35-1,-35 17-15,0-17 16,0-36-1,-35 54 1,0 17 0,-18 70-1,18 18 1,35 1 0,17 16-1,36-69 1,0-36-1</inkml:trace>
  <inkml:trace contextRef="#ctx0" brushRef="#br0" timeOffset="20500.056">11871 2822 0,'0'0'0,"35"0"31,-35 35-16,18 36 1,-36 17 0,-17 0-1,17-70-15,1 17 16,17-17 0,0-36-1,0-17 1,17-53-1,54-53 1,35-18 0,-53 88 15,-53 54-15</inkml:trace>
  <inkml:trace contextRef="#ctx0" brushRef="#br0" timeOffset="21633.681">811 4357 0,'0'0'0,"-17"-18"16,17-17-1,0-36 1,53 36 0,17 35-1,1 35 1,-54 71 0,-34-53-1,-71 53 1,-1-53-1,19-36 1,52-17 0,18-52-1,0 16 1,18 54 31,-1 17-32,36 0 1,0 36 0,18-36-1,-36 1 1,0-36 0,1-18-16</inkml:trace>
  <inkml:trace contextRef="#ctx0" brushRef="#br0" timeOffset="21868.208">1129 3986 0,'-18'-35'16,"36"70"-16,-53-123 0,17 53 16,18 53 15,35 87-16,18 36 1,0-17 0,18-18-1,17-53 1,-18-36 0</inkml:trace>
  <inkml:trace contextRef="#ctx0" brushRef="#br0" timeOffset="22147.672">1623 4392 0,'0'-18'15,"0"36"-15,0-53 32,-18 35-17,-17 17-15,0 19 16,-36 34 0,53-34-16,-70 52 15,-18 18 16,1-18-15,-1-18 0,35-34-1,18-19 1,36-17 0</inkml:trace>
  <inkml:trace contextRef="#ctx0" brushRef="#br0" timeOffset="23096.5">2822 4463 0,'0'0'0,"-17"53"16,34-53 15,1-18-31,17-35 16,18-35-1,-18-36 1,-17-17 15,-53 35-15,-18 71-1,0 53 1,18-1-16,-36 72 16,53 34-1,18 18 1,71 0-1,-18 0 1,-36-17 0,-17-36-1,-52-35 1,-54-35 0,0-18-1,18-53 16,70-36-15,53 37 0,54 16-1,-54 19-15</inkml:trace>
  <inkml:trace contextRef="#ctx0" brushRef="#br0" timeOffset="23445.384">3069 4762 0,'18'0'15,"-1"0"1,1-17-16,0-1 16,-1 1-16,36-36 15,-17 0 1,-19 17-1,-17 19 17,-70 17-17,17 53 1,35 17 0,18 18-1,18 1 1,35-19-1,0-34 1,17-36 0</inkml:trace>
  <inkml:trace contextRef="#ctx0" brushRef="#br0" timeOffset="23829.278">3792 4216 0,'0'0'0,"0"-18"15,-17 0 1,-1 71 15,18-17-15,0-19-16,-18 89 15,-34 18 1,-1-1 0,0 18-1,0-35 1,53-18-1,0-70 17,35-53-32</inkml:trace>
  <inkml:trace contextRef="#ctx0" brushRef="#br0" timeOffset="24163.209">3916 4710 0,'0'0'0,"17"0"47,1 0-31,0 0-16,-1-18 16,19-17-1,-36-36 1,0 36-1,0 17 1,-71 53 0,53-17-1,-34 53 1,52 17 0,0 0-1,17-35 1,36-18-16</inkml:trace>
  <inkml:trace contextRef="#ctx0" brushRef="#br0" timeOffset="24494.422">4180 4921 0,'0'0'0,"0"-17"15,0-1 1,0 0-16,0-17 15,0 17-15,0-52 32,53-1-17,18 1 1,-1 34 0,1 36-1,0 89 1,-71-19-1,0 36 1,-18-35 0,0-18-1,1-36 1</inkml:trace>
  <inkml:trace contextRef="#ctx0" brushRef="#br0" timeOffset="24694.602">4815 4710 0,'0'0'0,"0"-36"16,0 72 31,0-19-47,-17 54 15,-1-1 1,18-34-1,-35-19 1,17-17-16</inkml:trace>
  <inkml:trace contextRef="#ctx0" brushRef="#br0" timeOffset="24844.68">4886 4445 0,'0'0'0,"18"-53"0,-18 18 15,-18 17 1,18 36 15</inkml:trace>
  <inkml:trace contextRef="#ctx0" brushRef="#br0" timeOffset="25260.353">5256 4533 0,'0'0'0,"-17"0"0,-1 0 16,-17 18 0,17-1-16,-17 19 15,17 52 1,18 0-1,53-17 1,18-18 0,17-53 15,-18-53-15,1-71-1,-36 36 1,-35 17-1,0 54 1,-17 52 0,17 36-1,0 17 1,0 0 0,0-53-16</inkml:trace>
  <inkml:trace contextRef="#ctx0" brushRef="#br0" timeOffset="25761.311">5644 4992 0,'0'0'0,"0"-18"16,0 1 0,0-36-1,0-36 1,0 54-16,36-18 15,-19-35 1,54 35 0,-18 53-1,-18 71 1,-17-1 0,-18 18-1,0-35 1,0-35-1,17-36 1,1-52 0,17-36 15,1 0-31,16 18 31,1 88-15,18 53-1,-53 17 1,-18 36 0,-18 0-1,-35 0 1,-18-53 0,19-36-1</inkml:trace>
  <inkml:trace contextRef="#ctx0" brushRef="#br0" timeOffset="26325.203">7585 4551 0,'0'0'15,"0"-18"-15,0-17 16,0 0-1,0 17 1,0 53 15,-18 53-15,0 1 0,-17 16-1,35 1 1,-17-88-16,17 35 15,-36-53 1,36-35 0</inkml:trace>
  <inkml:trace contextRef="#ctx0" brushRef="#br0" timeOffset="26491.791">7391 4533 0,'0'0'0,"0"-123"31,17 17-16,36 35 1,35 71 0,-17 36-1,-36 17 1,-35 17-16</inkml:trace>
  <inkml:trace contextRef="#ctx0" brushRef="#br0" timeOffset="26674.459">7355 4833 0,'0'0'0,"-70"106"16,35-18 0,35-35-1,52-53 1,19 0 15,0-18-15,17-52-1,-35 35-15</inkml:trace>
  <inkml:trace contextRef="#ctx0" brushRef="#br0" timeOffset="26940.398">8132 4410 0,'0'0'0,"0"-36"15,17 19 1,-17 87 31,-17-17-47,-1 53 15,0 18 1,1-1 0,17-88-1,-18 36 1,18-1-1,-18-87 1</inkml:trace>
  <inkml:trace contextRef="#ctx0" brushRef="#br0" timeOffset="27224.376">8096 4586 0,'0'0'0,"18"-123"15,17 34 1,18 72-1,71 17 1,-1 70 0,-17 36-1,-36 53 17,-87-36-32,-54 1 15,-52-54 16,-18-34-15,17-19 0,54-52-1,70 0 1</inkml:trace>
  <inkml:trace contextRef="#ctx0" brushRef="#br0" timeOffset="27623.402">8819 4410 0,'36'-18'31,"-19"36"0,-17-1-15,0 36 0,0 18-1,-17 17 1,-19 18 0,-16-18-1,34 0 1,18-35-1,53-35 1,17-18 0,36-35-1,-35-54 1,-36 54-16</inkml:trace>
  <inkml:trace contextRef="#ctx0" brushRef="#br0" timeOffset="27790.102">8837 4674 0,'0'0'0,"0"-17"31,53-1-15,18 0-1,-19-35 1,-16 18-1</inkml:trace>
  <inkml:trace contextRef="#ctx0" brushRef="#br0" timeOffset="27924.703">8749 4339 0,'0'0'0,"18"0"0,34 0 15,72 0 1,35-17 15</inkml:trace>
  <inkml:trace contextRef="#ctx0" brushRef="#br0" timeOffset="40702.406">2505 5486 0,'0'0'0,"-18"0"15,0 0 1,-17 17-1,0 1 1,17-18 0,1 18-1,34-18 63,1 0-78,17 0 16,18 0 0,35 0-1,-17 0 1,17-18 0,18 18-1,17 0 1,54 0-1,87 0 1,-176 0-16,89 0 16,123 0-1,-142 0 1,-34 0 0,-1 0-1,-34 0 1,105 18-1,17-18 17,72 0-17,-107 0 1,0 0 0,-52 0-1,-1 0 1,18 0-1,-35 0 1,0 17 0,0-17-1,-18 18 1,18-18 0,17 0-1,54 0 1,-54 0-1,-35 0 1,1 0 15,-19 0-15,36 0 0,-18-18-1,-17 18 1,-18 0-1,17 0 1,-17 0 0,0-17-1,18 17 1,17 0 0,18 0-1,-18 0 1,-35 0-1,0 0 17,53 0-17,35 0 1,0 0 0,-18 0-1,-35 0 1,1-18-1,34 18 1,-17-18 0,-36 18-1,-17 0 1,0-17 0,0-1-1,-18 18 1,-17 0-16,35-18 15,-18 18 1,-17 0 0,0 0 15,-1 0-15,19 0-1,-19 0 1,-34 0 124,-1-17-124,0-1-16,-17 0 0,17 1 0</inkml:trace>
  <inkml:trace contextRef="#ctx0" brushRef="#br0" timeOffset="42948.613">1182 6685 0,'0'0'0,"-18"53"16,1-35 15,17-1-16,0-34 17,17-19-17,18-69 1,18-54 0,-53-18-1,0 54 1,-35 70-1,-53 88 1,53-17-16,-36 35 16,-17 123-1,70-35 1,71-17 0,35-1 15,1-34-16,-37 16 1,-69 1 0,-54-53-1,-52 0 1,-1-53 0,36-18-1,53-52 1,88-36-1,35 35 1,-18 36 0</inkml:trace>
  <inkml:trace contextRef="#ctx0" brushRef="#br0" timeOffset="43349.414">1446 7020 0,'0'0'0,"-17"0"16,17-17 0,0-1-1,17 0 1,19-35-1,-1 1 1,-35 34 0,-18 18-1,-17 18 1,17-1-16,-17 36 16,35 0 15,0 18-16,18-19 1,17 1 0,36-53-1,17-35-15</inkml:trace>
  <inkml:trace contextRef="#ctx0" brushRef="#br0" timeOffset="43664.174">2081 6421 0,'0'0'0,"0"-53"16,0 0-1,-17 35 1,17 53 0,0 106 15,0-52-16,-36 87 1,1-52 0,0-19-1,17-16 1,1-37 0,17-16-1,17-54 1,1 0-16</inkml:trace>
  <inkml:trace contextRef="#ctx0" brushRef="#br0" timeOffset="44063.165">2434 6914 0,'0'0'0,"-17"0"0,-1 18 16,18-36 47,18 1-63,-18-36 15,0-18 1,0 36-1,-18 17 1,-70 36 0,17 35-1,36 35 1,35 0 0,17-17-1,36-18 1,-35-36-1,35 1 1,35-36-16</inkml:trace>
  <inkml:trace contextRef="#ctx0" brushRef="#br0" timeOffset="44429.63">2663 7003 0,'0'17'31,"-17"-17"0,17-17-31,0-1 16,-18-35 0,18 18-16,0-18 15,53-71 16,18 89-31,17 53 32,-18 52-17,-34 1 1,-36-1 0,0 1-1,-36-18 1,1-35-1,17-18 1</inkml:trace>
  <inkml:trace contextRef="#ctx0" brushRef="#br0" timeOffset="45828.554">3140 6809 0,'0'-18'31,"-18"18"32,18 18-48,0-1-15,0 1 0,-18 35 16,1 0 0,-1 0-1,18-36 1,-17 1-1,17-36 1,0-52 0</inkml:trace>
  <inkml:trace contextRef="#ctx0" brushRef="#br0" timeOffset="46010.157">3104 6544 0,'-17'-35'15,"17"17"1,17 18 15,1 0-31,0 0 16,-1 0 0,-17 18-16</inkml:trace>
  <inkml:trace contextRef="#ctx0" brushRef="#br0" timeOffset="46478.35">3457 6756 0,'0'-18'31,"-17"18"-16,-1 0 1,-17 18 0,-1 17-1,19 36 1,17-1 0,17-35-1,19-17-15,52 35 16,18-53-1,-18-18 1,0-52 0,-17-36 15,-71 53-15,0 18-1,-18 70 16,0 18-15,18-35-16,0 52 16,0 1-1,18-18 1</inkml:trace>
  <inkml:trace contextRef="#ctx0" brushRef="#br0" timeOffset="46992.916">4075 7038 0,'0'0'0,"0"-35"32,-18-1-17,18 1 1,0 0-16,0-36 15,35 18 1,18 36 0,18 34-1,-1 36 1,-34 18 0,-19-54-16,-17 36 15,0-35 1,0-53 15,0-36-15,0-17-1,18 53 17,-1 17-32,36 18 15,18 53 1,-18 35-1,-18 0 1,-35 1 0,-35-19-1,-18 1 1,18-71 0</inkml:trace>
  <inkml:trace contextRef="#ctx0" brushRef="#br0" timeOffset="48006.268">2434 6950 0,'-17'0'16,"-1"0"-1,18 17-15,-18-17 31,1 18-15,-19 0 0,19-18-1,-19 17 1,19-17 0</inkml:trace>
  <inkml:trace contextRef="#ctx0" brushRef="#br0" timeOffset="49172.062">5715 6632 0,'0'0'0,"18"0"16,-18 18 46,0-1-62,0 1 16,0 17-16,-18 54 15,0 16 1,1-87-16,-1 53 16,18-18-1,-35-36 16,35-34-31</inkml:trace>
  <inkml:trace contextRef="#ctx0" brushRef="#br0" timeOffset="49338.642">5486 6579 0,'0'0'0,"0"-35"16,0 0-16,35-71 15,18 35 1,35 54-1,-17 52 1,-18 18 0,-36-18-1</inkml:trace>
  <inkml:trace contextRef="#ctx0" brushRef="#br0" timeOffset="49521.795">5539 7003 0,'-36'35'0,"72"-70"0,-107 105 15,53-17 1,18-35 0,18-1-1,53-17 1,17-17 0,0-36-1,-17 18-15</inkml:trace>
  <inkml:trace contextRef="#ctx0" brushRef="#br0" timeOffset="49769.666">6138 6491 0,'0'0'0,"0"0"31,-17 18-31,17 35 15,0-18 1,-18 71 0,18 17-1,0-17 1,0-35 0,-35-36-1,17-35-15</inkml:trace>
  <inkml:trace contextRef="#ctx0" brushRef="#br0" timeOffset="50069.87">6068 6650 0,'17'-53'16,"-34"106"-16,52-177 0,0 54 16,36 52-1,35 18 1,35 71-1,-53 35 17,-53-1-17,-35-69-15,-17 34 16,-89 54 0,-18-54-1,19-17 1,34-35-1,36-36 1</inkml:trace>
  <inkml:trace contextRef="#ctx0" brushRef="#br0" timeOffset="50469.383">6985 6509 0,'0'17'31,"0"1"-15,0 0-16,0 35 15,0-36-15,0 71 16,-35-17 0,17 0-1,0-1 1,18-17 0,36 0-1,34-53 1,18 0-1,-17-18 17,-18-35-17,-53 0-15</inkml:trace>
  <inkml:trace contextRef="#ctx0" brushRef="#br0" timeOffset="50638.467">6967 6826 0,'0'0'0,"36"-35"47,-19 35-47,1-18 0,35-52 16,-36 52-1</inkml:trace>
  <inkml:trace contextRef="#ctx0" brushRef="#br0" timeOffset="50786.232">6791 6473 0,'0'0'0,"18"0"16,52 0 0,54-17-1,-1-18 1,-52 17-16</inkml:trace>
  <inkml:trace contextRef="#ctx0" brushRef="#br0" timeOffset="51918.395">1270 7814 0,'18'0'63,"-1"0"-47,36 0-1,88 0 1,-53-18-16,212 1 15,0 17 1,-18 0 0,-35-18-1,36 18 1,52 0 0,70 0-1,-17 0 1,-35 0-1,-35 0 1,-1-18 0,-35 1 15,-35-1-15,-35 1-1,53-19 1,-124 19-1,-18-1 1,-35 0 0,-35 18-1,-17-17 1,-54 17 31,0-18-47,-17-35 15</inkml:trace>
  <inkml:trace contextRef="#ctx0" brushRef="#br0" timeOffset="52533.734">8079 6738 0,'0'0'0,"-18"0"16,53 0 46,-17 0-62,88 0 16,70 0 0,-105 0-16,123 0 15,-36 0 1,-87 0-1,-36 0 1,-17 0 15,-36 0 1,1-18-1,-1-17-16</inkml:trace>
  <inkml:trace contextRef="#ctx0" brushRef="#br0" timeOffset="52965.896">8784 6491 0,'0'0'16,"-17"0"-16,-1 0 47,18 18-47,53-1 15,0 19 1,35 17 0,0-18 15,-70-35-31,17 17 15,0-17 1,-17 0 0,-18 18-1,-18 17 17,-52 1-17,34-19-15,-16 36 16,-90 18-1,54-18 1,35-18 0</inkml:trace>
  <inkml:trace contextRef="#ctx0" brushRef="#br0" timeOffset="56828.627">10054 6473 0,'0'18'157,"0"0"-157,0-1 0,0 54 15,0 17 1,-35 18 0,0-35-1,17-19 1,-17-34-1,17-36 1,0-34 0</inkml:trace>
  <inkml:trace contextRef="#ctx0" brushRef="#br0" timeOffset="56976.474">9842 6473 0,'0'0'15,"0"-88"1,53-18-1,18 54 1,0 34 0,17 53-1,-88 0-15</inkml:trace>
  <inkml:trace contextRef="#ctx0" brushRef="#br0" timeOffset="57142.335">9684 6862 0,'0'0'16,"-36"17"-16,1 36 0,35 0 16,35-18-1,54-35 17,34-17-17,1-36-15</inkml:trace>
  <inkml:trace contextRef="#ctx0" brushRef="#br0" timeOffset="57526.178">10407 6473 0,'18'0'31,"-1"0"-31,1-35 15,35-18 1,0-53 0,-36 18-1,-17 35 17,-35 53-17,17 18-15,-35 53 16,1 52-1,16 53 1,19-17 0,-19 0-1,-17-36 1,1-34 0,-19-72-1,53-17 1</inkml:trace>
  <inkml:trace contextRef="#ctx0" brushRef="#br0" timeOffset="57658.711">10231 6879 0,'0'0'0,"35"-17"0,18-1 16,17-17 15,54-1-15,-54 1-16</inkml:trace>
  <inkml:trace contextRef="#ctx0" brushRef="#br0" timeOffset="58340.275">11659 6632 0,'0'0'0,"0"-17"31,-35 17-15,17 0-1,1 17 1,-1 36 0,36 18-1,35-18 1,52-36 0,19-34-1,-53-36 1,-36-36-1,-18 37 1,-69 140 31,16-18-47,19 54 16,-19 52-1,-17 18 16,-17 0-15,-1-70 0,54-107-16,-54 36 15,1-53 1,17-53 0,35-70-1,18 17 1,35-70-1,89-1 1,-18 71 0,-1 36-1</inkml:trace>
  <inkml:trace contextRef="#ctx0" brushRef="#br0" timeOffset="58723.488">12312 6650 0,'0'-18'0,"0"36"0,-18-53 15,1 35 1,-19 0 0,-17 17-1,18 36 1,18 18-1,34-1 1,1-17 0,35-18-1,17-17 1,1-71 0,-54-53 15,-17 18-16,-17 18 1,-1 52 0,1 36-1</inkml:trace>
  <inkml:trace contextRef="#ctx0" brushRef="#br0" timeOffset="59123.31">12647 6720 0,'0'0'0,"-18"0"31,18 18-15,-35 17-16,35 18 16,0 18-1,35-1 16,36-52-15,-36-18-16,71 0 16,-18-53-1,-17-35 1,-18 0 0,-36 35-1,-17 35 1,-17 89-1,-1-1 1,18 1 0,0-1-1,0-34 1</inkml:trace>
  <inkml:trace contextRef="#ctx0" brushRef="#br0" timeOffset="59706.4">13794 6632 0,'0'0'15,"-18"0"-15,0 0 16,1 0 0,-1 35-1,0 54 1,18-19 0,36-17-1,34 0 16,36-53-15,-18-53 0,0-53-1,-52 53 1,-72 71 15,36 0-31,0 17 16,36 36-1,70-36 1,35-18 0,-35-17-1,-18-52 1,-53-37 0,-35-17-1,-35 18 1,-36 53 15,1 35-15,17 0-16</inkml:trace>
  <inkml:trace contextRef="#ctx0" brushRef="#br0" timeOffset="60121.347">14870 6632 0,'0'0'16,"17"-17"-16,-17-1 15,-53 0 1,0 18 0,-17 36-1,-1 16 16,54 19-15,52 0 0,88-36-1,-52-35 1,-1-71 0,-34-17-1,-19-18 1,-17 71-1,0 88 17,0 35-17,36-17 1,-19-18 0</inkml:trace>
  <inkml:trace contextRef="#ctx0" brushRef="#br0" timeOffset="60438.324">15134 6879 0,'0'-17'0,"0"34"0,0-52 15,0-18 1,0-35 0,35-18-1,18 18 1,36 70-1,-1 89 1,-35 17 0,-36 18-1,-17-36 1,-35 1 0,-18-36-1,18-17 1,17-18-1,18-36 1</inkml:trace>
  <inkml:trace contextRef="#ctx0" brushRef="#br0" timeOffset="60736.36">15769 6227 0,'0'0'0,"0"-36"0,0-52 15,0 35 1,-17 35 0,17 71-1,0 71 1,0 35 0,0-1-1,17-17 1,-17-17-1,18-53 1,-1-54 15,-17-34-15,18-19-16</inkml:trace>
  <inkml:trace contextRef="#ctx0" brushRef="#br0" timeOffset="60869.671">15734 6544 0,'-18'-18'15,"36"36"-15,-53-36 16,52 18 0,71-17-1,18-1 1,18-35 0</inkml:trace>
  <inkml:trace contextRef="#ctx0" brushRef="#br0" timeOffset="61302.333">16898 6032 0,'0'0'0,"0"-35"16,0 18-1,0 69 32,0 1-47,-18 71 16,-17 17-1,-18 35 17,36-105-32,17-36 15,0 18 1,17 35 0,36-70-1,18-18 1,-1-53-1,-17 0-15</inkml:trace>
  <inkml:trace contextRef="#ctx0" brushRef="#br0" timeOffset="61452.945">16792 6438 0,'-17'0'15,"34"0"-15,-34-17 16,17-1-16,17 18 15,36-35 1,-18 17-16,54-17 16</inkml:trace>
  <inkml:trace contextRef="#ctx0" brushRef="#br0" timeOffset="61768.656">17110 6262 0,'0'0'0,"-18"-18"0,0 18 15,-34 18 1,16 52 0,19 36-1,17 0 1,53-35 0,35-19-1,-53-52-15,53 0 16,-17-52-1,-18-54 1,-53-35 0,-53 17 15,-35 107-15,-1 17-1,54 0-15</inkml:trace>
  <inkml:trace contextRef="#ctx0" brushRef="#br0" timeOffset="70970.194">18415 6279 0,'0'-17'93,"0"-1"-77,-18 18-16,1-17 16,-36 17-1,-35 0 1,-1 35 0,19 18-1,35 17 1,52 1-1,1-54 1,52 19 0,19-36-1,-19-36 1,18-69 0,1-54-1,-54 88-15,0-35 16,18-52-1,-53 105 1,0 35 0,-35 36-1,-1 52 1,19 36 0,-18 35-1,17-17 1,18-18 15,-18-36-31,18-35 31,36-52-31</inkml:trace>
  <inkml:trace contextRef="#ctx0" brushRef="#br0" timeOffset="72501.25">18680 5874 0,'0'-18'15,"-18"18"1,0 0-1,-17 18 1,-18 35 0,-35 52-1,0 19 1,17-1 0,54-87-16,-54 52 15,53-35 1,1-36-1,34-34 1,54-36 15,-1-35-15,36-71 0,-70 88-1,-72 89 1,-52 70-1,0 18 1,35-18 0,71-17-1,35-36 1,17-35 0,18-53-1,-17-35 1,-36-18-1,-123 53 1,17 53 0,-52 71 15,88-1-15,88-17-16</inkml:trace>
  <inkml:trace contextRef="#ctx0" brushRef="#br0" timeOffset="72868.914">19244 6174 0,'0'-18'16,"-18"0"0,-52 18-1,-36 36 17,18 17-17,53-18-15,-36 53 16,53 0-1,36-17 1,35-18 0,35-53-1,0-18 1,-52 0-16</inkml:trace>
  <inkml:trace contextRef="#ctx0" brushRef="#br0" timeOffset="73150.581">19420 6244 0,'18'-35'15,"-36"70"-15,36-88 0,-18 36 16,18 17 0,52 88 15,-52 18-15,-18-18-1,-18-35 1,-17-18-1,17-88 17,18 18-17,71-89 1,-18 36 0,0 35-1,-36 36-15</inkml:trace>
  <inkml:trace contextRef="#ctx0" brushRef="#br0" timeOffset="73500.16">19861 6315 0,'0'17'31,"18"-34"-16,17-19 1,1-16 0,-19-1-1,-17 17 1,-35 36 0,17 18-16,-17 17 15,-18 36 1,35 17-1,18 18 1,36-36 0,-1-34 15,18-36-31,-18 0 16</inkml:trace>
  <inkml:trace contextRef="#ctx0" brushRef="#br0" timeOffset="73917.325">20320 6297 0,'0'0'0,"0"-35"15,0 0 1,0 17 0,-35 18-1,-18 18 1,-35 70-1,52-18 1,36-34 0,71 34-1,-1-70 1,19-53 0,-19-17 15,-35-1-16,-17 36 1,-36 52 0,-17 36-1,35 18 1,0-1 0,18-17-1,-1-17 1,19-36-1</inkml:trace>
  <inkml:trace contextRef="#ctx0" brushRef="#br0" timeOffset="74249.16">20990 5927 0,'18'-18'0,"-36"36"0,36-54 15,-18 1 1,0 53 15,-18 35-15,-17 70 0,0 18-1,-1-17 1,19-1-1,17-35 1,0-35 0,17-35-16,36 0 15,36-36 1,-1-35 0</inkml:trace>
  <inkml:trace contextRef="#ctx0" brushRef="#br0" timeOffset="74415.496">20955 6262 0,'0'0'15,"-18"-18"-15,-52 18 16,70-17 0,35-1-1,53-17 1,-35 17-1</inkml:trace>
  <inkml:trace contextRef="#ctx0" brushRef="#br0" timeOffset="74781.305">21308 6174 0,'0'17'0,"17"-17"15,1 0 1,0 0 0,-1-35-1,19-18 1,-36 18 0,-18 35-1,-35 17 1,-18 72-1,19 16 1,34 1 0,36-18-1,17-70-15,35 17 16,19-35 0,-1-53 15,-71 18-31</inkml:trace>
  <inkml:trace contextRef="#ctx0" brushRef="#br0" timeOffset="77910.106">8837 8132 0,'0'0'0,"0"-18"47,18 18-47,-18-18 15,0 1 1,-18-1-1,0 18 1,1 0 0,-1-18-16,-52 18 15,-36 36 1,35 34 0,36 1-1,53-18 1,34-18-1,37-35 1,-19-35 0,-17-36 15,18 1-15,-54 17-1,-17 70 16,0 1-31,-35 52 16,0 19 0,17 34-1,-17 18 1,0 0 0,-1 0-1,19-88 1,17-35-1,0 0 1,35-54 15,53-34-31,18-18 32,0-1-17,17-16 1,-87 69-16</inkml:trace>
  <inkml:trace contextRef="#ctx0" brushRef="#br0" timeOffset="78541.351">9313 8202 0,'0'0'0,"-35"-18"16,17 1-1,1 17 1,-19 35 0,36 18-1,0 35 17,0 18-17,36-35 1,70-54-1,-36-52 1,-17-18 0,18-53-1,-18 18 1,-36 70-16,-17-17 16,-17 35 15,17 18-31,-18 35 15,18 35 1,0 0 0,53-17-1,35-54 1,18-34 15,-71-19-31,53-34 16,-17-18-1,-53 35 1,-36 53 15,-17 35-15,35-17-16,-18 52 16,18 1-1,-18-36 1</inkml:trace>
  <inkml:trace contextRef="#ctx0" brushRef="#br0" timeOffset="78709.343">10072 8114 0,'0'0'0,"17"-106"31,-17 53-15,0 71 15,0-1-15,0 1-16</inkml:trace>
  <inkml:trace contextRef="#ctx0" brushRef="#br0" timeOffset="78991.35">10495 8167 0,'0'0'0,"0"-18"16,0 1 0,-18 17-1,1 0-15,-36 35 16,-18 18 0,54-36-1,-19 36 1,1 53-1,35-18 1,53-17 0,0-54-1,35-52 1,-70 18-16</inkml:trace>
  <inkml:trace contextRef="#ctx0" brushRef="#br0" timeOffset="79241.463">10777 7990 0,'0'0'0,"0"-53"16,0 36-1,-35 70 32,17 17-47,1 19 31,-18 16-15,17 1 0,0-71-16,18 36 15,0-53 1</inkml:trace>
  <inkml:trace contextRef="#ctx0" brushRef="#br0" timeOffset="79573.468">10954 8096 0,'0'0'0,"0"-17"0,-18 17 47,0 0-32,1 0-15,-54 35 31,54-35-31,-54 35 16,53 18 0,18-18-1,0 36 1,0-1 0,0 19-1,18-72 1,0 1-1,17-53 1</inkml:trace>
  <inkml:trace contextRef="#ctx0" brushRef="#br0" timeOffset="80139.522">12312 7796 0,'0'0'0,"-18"-53"15,1 53 1,-19 53-1,19 0 1,-19 53 0,-16 71-1,34-54 1,18-17 0,0-36-1,0-52 16,0-71-15,18 0 0,52-35-1,1 35 1,17 35 0,-18 71-1,-34 36 1,-19 16-1,-70-34 1,-17-18 0,-36-36-1,35-17 1,54-35 0,17 18-16</inkml:trace>
  <inkml:trace contextRef="#ctx0" brushRef="#br0" timeOffset="80588.796">12718 8149 0,'0'18'47,"0"-1"-47,-18 36 16,0 18-1,18 17 1,0-70-16,36 52 16,52-52-1,-18-53 16,1-18-15,-1-53 0,1 0-1,-53 71 1,-36 35 0,-17 53-1,-18 17 1,35 18-1,18 1 1,0-54 0,35-35-1</inkml:trace>
  <inkml:trace contextRef="#ctx0" brushRef="#br0" timeOffset="81237.331">13564 8132 0,'0'0'0,"0"-18"16,0-35 0,0 18-1,-35 35 1,-36 35 0,19 0-1,34 36 1,36-18-1,17-36 1,35-17 0,-17-53-1,-17-17 1,-19-1 0,-17 54-1,-35 52 32,35-17-47,-35 35 16,17 70-1,0 53 1,1 71 0,-1-88-1,0-35 1,-17-36-1,-18-35 1,0-18 0,0-35-1,18-18 1,18-35 0,34-35-1,54-71 1,70-52 15,0-19-15,-71 142-1,-34 53 1</inkml:trace>
  <inkml:trace contextRef="#ctx0" brushRef="#br0" timeOffset="84116.389">14781 7990 0,'0'0'0,"18"-17"16,0 17 15,35 53-15,-1 17-1,-52 18 1,-17 18 0,-18-18-1,17-70 1,0 17 0,18-88 15,36-35-16,34-35 1,36 17 0,-35 53-1,-19 18 1</inkml:trace>
  <inkml:trace contextRef="#ctx0" brushRef="#br0" timeOffset="84482.76">15293 8167 0,'0'0'0,"18"-18"32,-1 18-17,1-17 1,-1 17-16,19-18 15,-1-35 1,-53-18 0,-17 54-1,-35 34 1,34 19 0,19 34-1,17-17 1,0-18-16,35 54 15,35-1 1,72-18 0,69-87-1,-158-1 1</inkml:trace>
  <inkml:trace contextRef="#ctx0" brushRef="#br0" timeOffset="84764.823">16122 8061 0,'0'0'0,"0"-18"0,0-35 16,0 18 0,-18 53 15,1-1-31,-19 54 16,1 52-1,0 36 1,35 18-1,-18-1 1,18-70 0,0-53-1,-35-36 1,17-70 0,18 18-1</inkml:trace>
  <inkml:trace contextRef="#ctx0" brushRef="#br0" timeOffset="84998.431">16087 8026 0,'0'0'0,"0"-18"0,17-53 16,36 54 0,35 34-1,-17 19 1,-53 17-1,-18 17 1,-71 1 0,0-36-1,1 0 1,17-35 0</inkml:trace>
  <inkml:trace contextRef="#ctx0" brushRef="#br0" timeOffset="85314.379">16475 7990 0,'0'0'0,"17"0"16,19 0 0,-1 53-1,-17 0 1,-18 0-1,0 0 1,-18-18 0,18-17-1,0-36 1,0-70 0,35 0-1,0 17 16,1 18-15,-19 18-16</inkml:trace>
  <inkml:trace contextRef="#ctx0" brushRef="#br0" timeOffset="85731.081">16810 7902 0,'0'0'0,"-18"0"15,1 0 1,-1 35 15,18-17-31,-18 35 16,18 18-1,36-1 1,16-35 0,19-17-1,-18-53 1,-18-71-1,-35 18 1,-17 17 0,-19 54-1,1 17 1</inkml:trace>
  <inkml:trace contextRef="#ctx0" brushRef="#br0" timeOffset="86296.02">17568 8008 0,'0'0'0,"0"-18"15,-17-17 1,-54 35 0,-17 0-1,0 18 1,35 17 0,53 36-1,88-18 1,18-18 15,0-35-15,17-88-1,-52-36 1,-1-17 0,-34 18-1,-36 70 1,-18 53-1,-17 35 1,17 35 0,0 36-1,18 0 1,0 0 0,0 0-1,0-53 1,18-36-1</inkml:trace>
  <inkml:trace contextRef="#ctx0" brushRef="#br0" timeOffset="86728.875">18027 7867 0,'0'0'0,"-18"18"47,1-1-47,-1 18 15,0 54 1,18-72-16,0 54 16,53-18-1,18-36 1,-1-34 15,1-54-15,-18-17-1,-18 17 1,-35 36 0,-35 70 15,17 18-16,18 36 1,0-36 0,0-36-16,0 1 15</inkml:trace>
  <inkml:trace contextRef="#ctx0" brushRef="#br0" timeOffset="87079.492">18609 7920 0,'0'0'0,"18"-18"15,-18 1 1,0-1-1,0 0 1,-36 18 0,-17 36-1,1 34 1,16 36 0,36-35-1,36-19 1,34-16-1,18-54 1,18-35 0</inkml:trace>
  <inkml:trace contextRef="#ctx0" brushRef="#br0" timeOffset="87428.538">19191 7514 0,'0'0'0,"-18"-17"16,18-1-1,-17 18 1,-1 18 0,-17 17-1,0 53 1,35 18-1,-18 35 1,18-35 15,0 0-15,0-36 0,18-17-1,35-35 1,17-18-1,1-53-15</inkml:trace>
  <inkml:trace contextRef="#ctx0" brushRef="#br0" timeOffset="87594.641">19068 7885 0,'0'0'16,"-18"0"-16,53-18 15,71 0 1,0-17 15,-36 17-31</inkml:trace>
  <inkml:trace contextRef="#ctx0" brushRef="#br0" timeOffset="87810.24">19526 7796 0,'0'18'16,"0"0"0,0-1-16,-17 1 15,-19 52 1,19-52-16,-19 35 16,19 18-1,-1-54 1,18 1-1,0-53 1</inkml:trace>
  <inkml:trace contextRef="#ctx0" brushRef="#br0" timeOffset="87948.642">19544 7726 0,'0'0'0,"18"-35"15,-18-36 1,0 36-1</inkml:trace>
  <inkml:trace contextRef="#ctx0" brushRef="#br0" timeOffset="88292.115">19685 7743 0,'0'18'16,"0"0"-1,-18-1 1,-17 54 0,0 17-1,35-17 1,35-1-1,18-52 1,0-36 0,0-35-1,-18-53 1,-35 71-16,18-71 16,-18 18-1,-53 53 1,18 17-1</inkml:trace>
  <inkml:trace contextRef="#ctx0" brushRef="#br0" timeOffset="88726.264">20055 7955 0,'0'0'0,"18"-53"31,-18 18-31,35-18 16,-17 35-16,70-35 16,18 1 15,17 52-31,-17 52 31,-53 37-15,-53 16-1,-53-16 1,-17-19 0,-1-34-1,18-36 1</inkml:trace>
  <inkml:trace contextRef="#ctx0" brushRef="#br0" timeOffset="90423.283">9102 9507 0,'0'0'0,"0"-17"16,17 17-16,-17-18 15,36 0 1,-36-17 0,17-18-1,-17 36 16,-17 17-15,-1 0 0,-35 0-1,18 35 1,17-17-16,18 52 16,0 18-1,35 18 1,-17-53-1,-18 35 1,0-70 0,-18-18-1,-52 0 1,-1-35 0,18 17-1,18-17 16</inkml:trace>
  <inkml:trace contextRef="#ctx0" brushRef="#br0" timeOffset="90757.473">9578 9543 0,'0'0'16,"0"-18"-16,0 0 0,0-17 16,-18 17-1,18 1 1,-35 34 0,-36 19 15,-34 87-16,69-70 1,1 35 0,53-17-1,52-18 1,36-36 0,53-87-1</inkml:trace>
  <inkml:trace contextRef="#ctx0" brushRef="#br0" timeOffset="91055.296">9825 9472 0,'0'0'15,"53"18"17,-18 70-32,-17 18 15,-18-18 16,-18-18-15,-17-52 0,17-18-1,0-53 1,18-35 0,71-18-1,0 0 1,-1 36-1,-17 35-15</inkml:trace>
  <inkml:trace contextRef="#ctx0" brushRef="#br0" timeOffset="91221.509">10319 9490 0,'0'0'15,"0"35"-15,0 18 16,0-18-1,-18 36 1,18 17 0,-35-35-1,17-53-15</inkml:trace>
  <inkml:trace contextRef="#ctx0" brushRef="#br0" timeOffset="91371.214">10319 9384 0,'0'0'0,"0"-71"16,0 1 0,-18 52-1,0 18 1,18 18 0</inkml:trace>
  <inkml:trace contextRef="#ctx0" brushRef="#br0" timeOffset="91705.217">10636 9525 0,'0'-18'0,"0"36"0,0-71 16,0 35-1,0 1 1,-17 34 0,17 72-1,0 69 1,0 1 0,-18 0-1,0-36 1,18-34 15,-17-54-15</inkml:trace>
  <inkml:trace contextRef="#ctx0" brushRef="#br0" timeOffset="91970.44">10707 9578 0,'17'-35'16,"-34"70"-16,34-123 0,1 17 16,53 36-1,17 53 1,-18 34 0,-52-16-16,0 34 15,-36 36 1,-88 0-1,0-36 17,18-17-17,53-53-15</inkml:trace>
  <inkml:trace contextRef="#ctx0" brushRef="#br0" timeOffset="92354.235">11448 9331 0,'0'0'0,"17"-18"0,19-17 16,-19 17-1,-17 36 16,0 17 1,-17-17-32,-19 53 15,1 17 1,-18 53 0,18-18-1,17 1 1,18-36-1,53-53 1,35-17 0,0-71-1,-70 35-15</inkml:trace>
  <inkml:trace contextRef="#ctx0" brushRef="#br0" timeOffset="92520.571">11571 9578 0,'0'0'16,"-35"-18"-16,-18 1 16,18-1-1,52 0 1,71 18 0,18-17-1,-70-1-15</inkml:trace>
  <inkml:trace contextRef="#ctx0" brushRef="#br0" timeOffset="92819.46">12030 9437 0,'0'0'0,"0"-18"16,17 18 0,-17-17-1,-53 17 1,-17 17-1,35 54 1,35-1 15,53 36-15,-1 0 0,-34-36-1,-18-34 1,-53-19-1,-106-17 1,1-17-16</inkml:trace>
  <inkml:trace contextRef="#ctx0" brushRef="#br0" timeOffset="110242.058">2346 10689 0,'0'0'0,"0"-17"32,-18 17 30,18 17-46,-17 36-16,-19 71 15,1 17 1,17 0 15,18-106-31,0 36 16,36-54-1,17-52 1,0-36 0,0 1-1,-36 35 1,1 35 0,-1 35-1,19 35 1,34 1-1,1-18 1,17-53 0,-35-18-1,17-88 17,-70-52-17,0-36 1,-35 53-1,-35 52 1,17 89 0,-18 18-1,71 35 1,0-35-16</inkml:trace>
  <inkml:trace contextRef="#ctx0" brushRef="#br0" timeOffset="110608.029">3157 11024 0,'-17'18'0,"17"0"0,-18-1 31,71-52 0,-35 0-15,-1-54 0,-17 19-1,0 17 1,-70 88 0,-1 36-1,36-1 1,35-34-16,0 69 15,35-16 1,36-36 0,35-36-1,17-52 1</inkml:trace>
  <inkml:trace contextRef="#ctx0" brushRef="#br0" timeOffset="111041.653">4604 10971 0,'0'0'0,"-36"-53"31,19 53-31,-1-17 16,-35 17 15,0 17-16,0 54 1,18 17 0,18 0-1,34-17 1,54 0 0,17-36-1,18-53 1,17-35-1,-88 18-15</inkml:trace>
  <inkml:trace contextRef="#ctx0" brushRef="#br0" timeOffset="111423.065">5027 10954 0,'0'-18'0,"0"36"16,0-54-16,0 19 15,-35-1-15,0 18 31,-36 18-15,0 70 0,18 0-1,53 0 1,53 1 0,36-72-1,-19-34 1,-17-54-1,-18-35 1,-35 36 0,0 52-1,0 71 1,0-18 0,18 53-1,17-17 16,1-36-31</inkml:trace>
  <inkml:trace contextRef="#ctx0" brushRef="#br0" timeOffset="111722.422">5327 11289 0,'0'0'15,"0"-18"-15,0-17 16,0 0-1,-18-71 1,18 0 0,53 0-1,0 53 1,35 89 0,-35 52 15,0 53-16,-53-53 1,0-35 0,0-35-1</inkml:trace>
  <inkml:trace contextRef="#ctx0" brushRef="#br0" timeOffset="112055.809">5750 11236 0,'0'18'16,"0"-1"0,0-34 15,0-1-15,0 0-16,0-70 15,-17-18 16,17-17-15,53 35 0,17 88-1,18 88 1,-35 18 0,-18-18-1,-35-18 1,0-17-1,-17-53-15</inkml:trace>
  <inkml:trace contextRef="#ctx0" brushRef="#br0" timeOffset="112405.671">6279 10901 0,'0'0'0,"0"-18"0,0 1 15,-35 17 1,-18 17 0,18 18-1,-18 54 1,35 16 0,18 1-1,53-17 1,36-72-1,-19-52 1,1-36 0,-36-52-1,-35-18 1,-53 53 0,-18 70-1,19 53 1</inkml:trace>
  <inkml:trace contextRef="#ctx0" brushRef="#br0" timeOffset="112788.447">6950 10707 0,'0'0'0,"0"-71"16,0 36 0,0 17-1,0 36 17,0 17-32,0 53 15,0 54 1,-18-1-1,18-18 17,0-17-17,35-18 1,1-53 0,-1-17-1,18-53 1,-36 17-16</inkml:trace>
  <inkml:trace contextRef="#ctx0" brushRef="#br0" timeOffset="112937.337">6967 11060 0,'-17'0'0,"34"0"0,-70 0 16,71 0-1,70-18 16,0-35-15,-52 35-16</inkml:trace>
  <inkml:trace contextRef="#ctx0" brushRef="#br0" timeOffset="113536.251">8184 11165 0,'0'0'0,"0"-17"16,0-36 0,0 18-1,0 52 32,0 18-31,0-17-16,0 106 15,0-71-15,-35 105 32,-18-17-17,18-17 1,17-36 0,1-35-1,-19-53 1,36-18-16</inkml:trace>
  <inkml:trace contextRef="#ctx0" brushRef="#br0" timeOffset="113786.586">8273 11060 0,'0'0'0,"0"-89"16,17 19-1,36 35 1,53 52-1,17 71 1,-52 18 0,-53 18 15,-107-18-15,-16-54-1,16-34 1,37-18-16</inkml:trace>
  <inkml:trace contextRef="#ctx0" brushRef="#br0" timeOffset="114135.25">8784 11112 0,'0'18'0,"18"0"16,-1-18-1,1 0-15,0 0 16,35-18 15,-36-17-15,-17-36 0,-17 18-1,-1 18 1,-35 53-1,18 70 1,35 18 0,35 0-1,0-18 1,18-35 0,-35-53-16</inkml:trace>
  <inkml:trace contextRef="#ctx0" brushRef="#br0" timeOffset="114402.334">9155 11183 0,'0'0'0,"17"-35"0,1 35 15,35 53 17,-53-18-17,17 36 1,-17-19-1,0-34 1,-17-88 15,17 17-15,0 17-16,0-87 16,35 17-1,18 35 1</inkml:trace>
  <inkml:trace contextRef="#ctx0" brushRef="#br0" timeOffset="114785.177">9966 10866 0,'-18'-18'0,"36"36"0,-53-71 31,35 35-31,17-35 16,19 0 0,-1-35-1,-35 35 1,0 35 0,-53 36-1,18 35 1,-18 70-1,53 54 1,-18 17 0,18-35 15,-35-36-31,0-35 31,-18-70-15</inkml:trace>
  <inkml:trace contextRef="#ctx0" brushRef="#br0" timeOffset="114951.268">9719 11218 0,'0'-17'16,"0"34"-16,-18-34 0,18-1 16,0 0-1,71 18 1,35 0-1,17-35 1,-70 0 0</inkml:trace>
  <inkml:trace contextRef="#ctx0" brushRef="#br0" timeOffset="115250.551">10089 11077 0,'89'-70'47,"-89"52"-47,0 0 31,-18 36-16,-53 70-15,107-123 16,-72 123 0,36 36-1,18-54 1,17-35 0,18-52-1,0-36 1,-18-35-1,-35-53 1,-17 17 0,-18 106-1,-18 36 17,53 17-32</inkml:trace>
  <inkml:trace contextRef="#ctx0" brushRef="#br0" timeOffset="115567.343">10513 11060 0,'0'0'0,"35"0"32,-35 52-17,0 19 1,0-53-16,0 35 15,0 0 1,0-36 0,0-52 15,0-36-15,35-35 15,1-35-16,-19 53 1,-17 71-16</inkml:trace>
  <inkml:trace contextRef="#ctx0" brushRef="#br0" timeOffset="116098.322">10672 11148 0,'0'0'0,"0"17"0,0 36 16,0-17 0,0-19-1,0-70 32,-18-35-31,18-35-1,0 17 1,18 88-16,34 18 16,19 71-1,-18-1 1,-18 36 0,-35-71-1,18-17 1,-18-53-1,17-53 1,19-54 0,34 19-1,54 52 1,17 107 15,-53 70-15,-53 70-1,-105-70 1,-1-53 0,-35 0-1,18-36-15</inkml:trace>
  <inkml:trace contextRef="#ctx0" brushRef="#br0" timeOffset="116749.728">12629 11077 0,'0'0'15,"0"-17"1,-17-19-1,17 1 1,-18 17 0,-35 1-1,-35 52 1,17 36 0,19 17-1,52 35 1,52-35-1,19-52 1,35-36 0,-36-18-1,19-70 1,-54 35-16</inkml:trace>
  <inkml:trace contextRef="#ctx0" brushRef="#br0" timeOffset="117047.765">13070 10477 0,'0'0'16,"-35"-35"-1,17 35 1,1 18 0,-1 52-1,1 1 1,17 52-1,0 19 1,-18 69 0,0-87-1,18-36 1,0-18 0,0-34-1,18-72 16</inkml:trace>
  <inkml:trace contextRef="#ctx0" brushRef="#br0" timeOffset="117247.657">13176 11112 0,'0'0'16,"53"-52"0,-53 16-1,-17 72 1,-19 16-1,19 19 1,17 0 0,-18-54-1,18-34 17</inkml:trace>
  <inkml:trace contextRef="#ctx0" brushRef="#br0" timeOffset="117380.37">13247 10901 0,'0'-35'16,"-35"193"-16,70-281 0,-35-1 16,0 89-1,0 17 1,0 36 0,0 0-16</inkml:trace>
  <inkml:trace contextRef="#ctx0" brushRef="#br0" timeOffset="117663.456">13511 10971 0,'0'0'0,"0"-17"16,0-1-1,-17 36 1,-19 17-1,19-17 1,-18 35 0,-1 35-1,36 18 1,0-53 0,36-18-1,16-35 1,19-35-1</inkml:trace>
  <inkml:trace contextRef="#ctx0" brushRef="#br0" timeOffset="117929.843">13864 10601 0,'0'0'0,"-17"-35"0,17-1 16,-18 36-1,0 53 17,1 53-17,-19 35 1,36 18 0,-17-36-1,-1-34 1,18-72-16,0 19 15</inkml:trace>
  <inkml:trace contextRef="#ctx0" brushRef="#br0" timeOffset="118262.831">13970 10954 0,'0'0'15,"18"-71"-15,-1 36 16,-34 35 31,-1 0-32,-53 35 1,36-17-16,-35 52 16,34 19-1,19-19 1,17 1-1,0-18 1,35 0 0,-17-53-1,-1 0 1,1-36 0,-18 19-1</inkml:trace>
  <inkml:trace contextRef="#ctx0" brushRef="#br0" timeOffset="119196.959">15028 11042 0,'0'0'0,"0"-35"15,0-1 1,0 19 15,0-1-15,0-17 0,0 17-1,-70-17 1,-18 35-1,52 0-15,-34 18 16,-54 105 0,107-35-1,70 0 1,70-17 0,0-71-1,-34-35 1,-36-54-1,-18-16 1,-35 16 15,-18 125 1,1 52-17,34 0 1,-17-70-16,53 52 15,0-34 1,0-36 0</inkml:trace>
  <inkml:trace contextRef="#ctx0" brushRef="#br0" timeOffset="119477.346">15557 10918 0,'0'0'0,"0"-52"0,0-1 15,-35 17 1,0 36 0,-18 36 15,0 69-15,35 1-1,18 0 1,18-35-1,35-18 1,18-53 0,17-53-1,-71 17-15</inkml:trace>
  <inkml:trace contextRef="#ctx0" brushRef="#br0" timeOffset="119776.575">15981 10530 0,'0'-17'16,"0"34"-16,0-52 0,0 17 16,0 1 15,0 52-15,0 18-1,-18 53 1,-35 17-1,18 18 1,-18 1 0,35-54-1,18-18 1,18-52 0,35-36-1,0 1-15</inkml:trace>
  <inkml:trace contextRef="#ctx0" brushRef="#br0" timeOffset="120126.299">15822 10883 0,'0'0'0,"-18"0"15,54 0 16,34-35-15,36 0 0,0-18-1,-36 17 1,-52 36-16,17-17 16,-17 17-1,-18 35 1,0 18-1,0 35 1,0-17 0,-18-1-1,1-52 17</inkml:trace>
  <inkml:trace contextRef="#ctx0" brushRef="#br0" timeOffset="120276.362">16404 10654 0,'18'-35'16,"-36"70"-16,71-176 15,-53 88 1,0 35 0,-35 18-1,17 18 1</inkml:trace>
  <inkml:trace contextRef="#ctx0" brushRef="#br0" timeOffset="120642.003">16581 10636 0,'0'18'16,"0"0"-1,0-1-15,-18 1 16,-17 52 0,-1 19-1,36 16 1,0-87-16,18 53 16,35-36-1,0-53 1,-18-52-1,0-54 1,-35-17 0,18 35-1,-18 71 17,-35 35-17,17 0-15</inkml:trace>
  <inkml:trace contextRef="#ctx0" brushRef="#br0" timeOffset="120974.648">16792 11042 0,'18'18'16,"-1"-18"-1,-17-36 1,0-17-1,0 18-15,0-71 16,18-17 0,35 35-1,35 52 1,0 72 15,18 52-15,-70 35-1,-36-17 1,-36-18 0,-17-52-1,36-36-15</inkml:trace>
  <inkml:trace contextRef="#ctx0" brushRef="#br0" timeOffset="132308.245">10354 4163 0,'0'-18'31,"0"0"16,-18 18-16,1 0-31,-1 0 16,0 0-16,-17 0 15,-53 53 16,17 36-15,-17 34 0,18 1-1,34 34 1,54 54 0,53-89-1,17-52 1,35-71-1,-35-35 1</inkml:trace>
  <inkml:trace contextRef="#ctx0" brushRef="#br0" timeOffset="133089.108">10530 4463 0,'0'-18'0,"0"36"0,0-54 15,0 19 1,0 34 62,0 1-78,0 35 16,0 17-1,0 1 1,0 0-1,0-54 1,-35-17 0,35-17-1</inkml:trace>
  <inkml:trace contextRef="#ctx0" brushRef="#br0" timeOffset="133238.517">10213 4410 0,'0'-18'15,"0"36"-15,0-54 0,18 1 0,70-53 32,0 35-17,-18 53 1,-34 18-16</inkml:trace>
  <inkml:trace contextRef="#ctx0" brushRef="#br0" timeOffset="133421.371">10283 4745 0,'-17'35'16,"34"-70"-16,-69 158 15,52-87 1,35-36 0,88 0-1,-17-53 1,-71 35-1</inkml:trace>
  <inkml:trace contextRef="#ctx0" brushRef="#br0" timeOffset="133769.66">10848 4727 0,'0'0'0,"-18"18"15,-17 17 1,17-35-1,18-18 17,-17 18-32,17-52 15,0-1 1,0 17-16,17-34 16,54 35-1,17 35 1,36 35 15,-19 18-15,-52 17-1,-53 1 1,-35-18 0,0-36-1,17-17-15</inkml:trace>
  <inkml:trace contextRef="#ctx0" brushRef="#br0" timeOffset="134103.467">11465 4304 0,'0'0'0,"0"-18"0,18 1 16,-18-1-1,0 53 32,-18-17-47,18 35 16,0 35 0,0 18-1,18 17 1,35-52-1,0-18 1,-18-53 0,0-36-1,-17 19-15</inkml:trace>
  <inkml:trace contextRef="#ctx0" brushRef="#br0" timeOffset="134270.36">11324 4551 0,'-35'0'16,"70"0"-16,-105 0 15,105-18 1,71 1 0,35-19-1,-106 19-15</inkml:trace>
  <inkml:trace contextRef="#ctx0" brushRef="#br0" timeOffset="134652.746">11730 4498 0,'0'18'0,"17"-18"31,19-18 0,-1-17-15,-17-1 0,-18 1-1,0 53 1,-18-1-1,0 1 1,1 35 0,17 17-1,0-17 1,17-35-16,19 0 16,34-1-1,-34-17 1</inkml:trace>
  <inkml:trace contextRef="#ctx0" brushRef="#br0" timeOffset="135235.312">12224 4445 0,'0'-18'16,"17"-35"-1,-17 36 1,-35-1-1,-18 36 1,0 17 0,36 18-1,17-18 1,53 18 0,-18-53-1,18-17 1,-36-36-1,1 0 1,-18 35 15,-35 71 1,17 0-17,0 35 1,36 71-1,0-106-15,17 141 16,-17-35 0,-18-36-1,0-35 1,-53-70 0,17-36-1,1-52 1,18-54-1,17-52 1,35 17 15,0 18-15,-17 70-16</inkml:trace>
  <inkml:trace contextRef="#ctx0" brushRef="#br0" timeOffset="135617.499">12418 4410 0,'0'0'0,"-18"0"0,0 0 16,18 17 30,18 1-46,17 35 16,-35 0 0,18 17 15,-18-34-15,0-54 15,0-17-16,18-36 1,-1-17 0,1 70-16,17-35 15,1 18 1,-19 18 0</inkml:trace>
  <inkml:trace contextRef="#ctx0" brushRef="#br0" timeOffset="136084.384">12929 4410 0,'0'0'0,"18"0"16,0 0-1,-18-18 1,-18 18-1,-35 0 1,0 0 0,-17 53-1,34 0 1,72 53 0,16-53-1,19-36 1,-18-34-1,0-36 1,-36-18 0,1 1-1,-18 52 17,18 36-17,-18 35 1,17 17-1,1-17 1,-18 0 0</inkml:trace>
  <inkml:trace contextRef="#ctx0" brushRef="#br0" timeOffset="136483.883">13300 4004 0,'0'0'0,"0"18"46,0-1-30,0 54 0,0 17-1,0 18 1,0 0 0,0-18-1,0 0 1,0-70-16,17 35 15,19-18 1,-1-35 0,18-35-1,-36-1 1</inkml:trace>
  <inkml:trace contextRef="#ctx0" brushRef="#br0" timeOffset="136649.409">13247 4374 0,'-18'0'16,"36"0"-16,-18 0 31,0-17-31,35 17 16,0-18-16,36 1 15,-36-19 1</inkml:trace>
  <inkml:trace contextRef="#ctx0" brushRef="#br0" timeOffset="136999.558">13529 4392 0,'53'35'15,"-35"-35"16,17-17-15,-18 17-16,1-18 16,17-52-1,-35 17 1,-17 35 0,-19 18-1,-16 53 1,-1 17-1,35 1 1,18 0 0,35-19-1,18-16 1,0-36 0</inkml:trace>
  <inkml:trace contextRef="#ctx0" brushRef="#br0" timeOffset="137516.403">14146 4339 0,'0'0'0,"-17"-35"16,-19 0 0,-16 17-1,-19 18 1,-17 18-1,35 35 1,35 35 0,18-18-1,36 1 1,69-36 0,-16-35 15,-19-35-16,-17-53 1,0-36 0,-18-52-1,-17-18 1,-18 106 0,-18 52-1,-17 72 1,0 69-1,35 72 1,0-54 0,-18 1-1,0-36 1,1-35 0,17-36-1</inkml:trace>
  <inkml:trace contextRef="#ctx0" brushRef="#br0" timeOffset="138696.214">14922 4127 0,'0'-17'15,"0"34"17,-17 19-17,-18 70 1,-1-1-1,19-16 1,17-19 0,0-52-1,53-18 1,-1-35 0,1 17-1,-35 18 1,0 0-1,17 0 1,18 18 0,0-18-1,17 0 1,-17 0 0,-17-53-1,-19-53 1,-17-18-1,-35 18 1,-18 1 0,-18 34-1,-17 36 1,-18 17 0,18 18 15,18 35-31,34 18 31,19 18-15,17 17-1,53 18 1,17-53 0,-17-18-1,18-35 1,-1 0-1,1-17 1,-18-1-16</inkml:trace>
  <inkml:trace contextRef="#ctx0" brushRef="#br0" timeOffset="139095.483">15505 4286 0,'0'18'0,"0"0"15,0-1 1,17-17 0,1 0-1,-1-17 1,1-1-1,-18 0-15,18-17 16,-18-18 0,-36 35-1,1 36 1,0 17 0,35 36-1,0-1 1,35 1 15,36-18-15,-1-35-1,19-36-15</inkml:trace>
  <inkml:trace contextRef="#ctx0" brushRef="#br0" timeOffset="139412.056">15893 4269 0,'0'0'0,"0"-18"16,0 53 31,0 18-47,17 0 16,19 0-1,-1-18 1,0-35-1,18-17 17,0-36-17,-18-35 1,0-1 0,-35 36-1,0 36 1,0-1-16</inkml:trace>
  <inkml:trace contextRef="#ctx0" brushRef="#br0" timeOffset="139745.784">16316 4251 0,'35'0'31,"-17"-18"-16,0 1 1,-18-19 0,0 1 15,0 17-15,-36 36-1,19 0-15,-19 52 16,36 1-1,18 17 1,17-35 0,1-18-1,16-35 1,-16 0-16</inkml:trace>
  <inkml:trace contextRef="#ctx0" brushRef="#br0" timeOffset="140111.17">16739 3810 0,'0'0'0,"0"-53"15,0 18 1,-17 17-1,17 89 17,0-1-17,0 36 1,-18 18 0,18-1-1,-18-17 1,18-71-16,0 36 15,0-36 1,36-17 15,-1-36-15,0 0-16</inkml:trace>
  <inkml:trace contextRef="#ctx0" brushRef="#br0" timeOffset="140428.051">16951 4145 0,'0'-18'16,"0"36"-16,-18-36 16,1 18-1,-19 36 1,19 70 0,17-36-1,35 1 1,18-54-1,0-17 1,17-53 15,-34-17-15,-19-36 0,-17 0-1,-70 71 1,-18 35-1,52 0-15</inkml:trace>
  <inkml:trace contextRef="#ctx0" brushRef="#br0" timeOffset="140809.56">17533 4057 0,'0'0'15,"-18"-18"1,1 1 0,-1 52 15,18-17-16,-18 105 1,18 1 0,0-19-1,0 1 1,0-18 0,-17-70-16,17 35 15,-18-53 1,1-18-1,17 1 1</inkml:trace>
  <inkml:trace contextRef="#ctx0" brushRef="#br0" timeOffset="141076.435">17445 4075 0,'0'0'0,"-18"-18"16,18-53-1,35 36 1,1 17 0,34 54-1,19 52 1,-54 0 0,-35-17-1,-18-1 1,-35-34-1,-35-19 1,70-17-16</inkml:trace>
  <inkml:trace contextRef="#ctx0" brushRef="#br0" timeOffset="141643.244">17727 4180 0,'0'53'32,"18"0"-17,-18-17 1,0-1 0,0-53 15,0 1-16,0-1-15,-18-53 16,18-17 0,35 35-1,18 36 17,18 52-17,-1 35 1,-34-17-1,-36-17 1,0-54 15,-36-35-15,36 35-16,0-35 16,36-70-1,17 88 1,52 52-1,-34 54 1,-18-1 0,-35 19-1,-18-1 17,-36-53-17,-17-35 1</inkml:trace>
  <inkml:trace contextRef="#ctx0" brushRef="#br0" timeOffset="142042.174">18344 4127 0,'0'0'0,"-17"0"16,17-17 31,17-1-32,1 1 1,0-36-1,-1 35-15,-17-17 16,0 52 15,-17 54-15,17-1 0,17 1-1,1-36-15,35 1 16,0-19-1</inkml:trace>
  <inkml:trace contextRef="#ctx0" brushRef="#br0" timeOffset="142373.551">18644 4286 0,'0'-17'16,"-17"-1"-1,-1-35 1,0 0-1,18-35 1,53 17 0,53 18-1,0 53 1,-71 0-16,71 71 16,-53 0-1,-53 17 1,0-18-1,-53 19 1,0-54 0,18-35-1,35-18 1,0 1 0</inkml:trace>
  <inkml:trace contextRef="#ctx0" brushRef="#br0" timeOffset="142724.031">19191 3651 0,'18'-35'0,"-36"70"0,36-88 16,-1 36-1,1 17 1,0 53-1,-1 52 1,-17 1 0,-35 35-1,0 0 1,-1-35 0,36 0 15,0-53-16,18-35 1,17-18 0,18-36-1,-17 1-15</inkml:trace>
  <inkml:trace contextRef="#ctx0" brushRef="#br0" timeOffset="142875.331">19244 4022 0,'-35'0'0,"70"0"0,-88 0 0,35 0 16,71 0-1,88-36 1,-35 1 0</inkml:trace>
  <inkml:trace contextRef="#ctx0" brushRef="#br0" timeOffset="146899.828">20426 3687 0,'0'-18'62,"0"0"-46,-18 18 0,-35 0-1,-17 0 1,34 0 0,-16-17-1,34 17 1,0 0-1,1 17 1,-1 1 0,0 17-1,-17 18 1,0 18 0,17-18-1,0 17 1,18-17-1,0 53 1,0-53 0,0 17-1,0-34 17,0-1-17,18 0 1,-18-17-1,18-1 1,17-17 0,18 0-1,18 0 1,34-35 0,-16 0-1,-72 0-15</inkml:trace>
  <inkml:trace contextRef="#ctx0" brushRef="#br0" timeOffset="147099.595">20020 4039 0,'0'0'0,"-18"0"16,36 0 15,35 0-15,53-17-1,-88 17-15,52 0 0</inkml:trace>
  <inkml:trace contextRef="#ctx0" brushRef="#br0" timeOffset="147554.545">20637 4127 0,'0'18'0,"0"0"16,0-1-16,0 19 15,0-1 16,0-17-15,18-18 0,-18-18-1,0-17 1,0-18 0,0-35-1,53-1 1,35 36-1,0 71 1,-35 53 0,0-1-1,-53 1 1,0-1 0,0-34-1,0-19 16,0-34-15</inkml:trace>
  <inkml:trace contextRef="#ctx0" brushRef="#br0" timeOffset="147997.386">21167 4057 0,'-18'-53'15,"18"35"1,0 36 15,0 17 0,35 36-15,-17 17 0,0-17-1,-1-36 1,-17-17-16,18-18 16,17 0-1,0-36 1,-17-34-1,35-36 1,-35 35 0,-18 54-1,17-1 1</inkml:trace>
  <inkml:trace contextRef="#ctx0" brushRef="#br0" timeOffset="148214.78">21519 4004 0,'18'0'31,"-18"18"-15,18-1 0,-18 36-1,0-35-15,17 17 16,-17 53-1,0-52 1,-35-36 0,17-18-1</inkml:trace>
  <inkml:trace contextRef="#ctx0" brushRef="#br0" timeOffset="148365.294">21590 3792 0,'0'0'15,"18"-105"1,-18 69 0,-18 19-1,0 17 1</inkml:trace>
  <inkml:trace contextRef="#ctx0" brushRef="#br0" timeOffset="148947.046">21696 4057 0,'0'0'0,"0"-18"32,17 18-1,1 18-31,53 52 16,-36 1-1,-35-53-15,18 52 31,-18-17-15,17-70 15,-17-1-15,18-35 0,17-35-1,18-36 1,18 54-1,-18 17 1,-36 53-16</inkml:trace>
  <inkml:trace contextRef="#ctx0" brushRef="#br0" timeOffset="149312.859">22296 3951 0,'0'0'0,"-18"0"32,0 0-17,1 53 1,-1 18 0,18 17-1,18-18 1,52-34-1,-52-19-15,35-17 16,17-17 0,-34-54-1,-36-35 1,-18-17 0,-35 35-1,0 52 1,18 19 15</inkml:trace>
  <inkml:trace contextRef="#ctx0" brushRef="#br0" timeOffset="149663.043">22631 4092 0,'17'18'0,"1"17"15,0 0 1,-18-52 31,-18-1-47,18-17 16,0 0-16,0-54 15,18-16 1,35 34-1,35 89 17,0 52-17,-35 18 1,-18 36 0,-53-54-1,-17-17 1,-18-53-1</inkml:trace>
  <inkml:trace contextRef="#ctx0" brushRef="#br0" timeOffset="150277.67">23177 4075 0,'-35'0'15,"35"17"1,0-34 31,0-1-47,0 0 15,0-52 1,35-1 0,1 1-1,17 87 1,35 36 0,-18 35-1,-17 1 1,-35-37-1,-18-69 32,-18-18-31,18-36 0,18-17-1,0 53-15,52-36 16,36 71-1,0 53 1,-53 35 0,-36 18-1,-52-36 1,-18 19 0,0-89-1,36 0 1</inkml:trace>
  <inkml:trace contextRef="#ctx0" brushRef="#br0" timeOffset="150627.301">23989 4022 0,'18'0'62,"-1"-18"-46,1 0-16,-18 1 15,35-36 1,-17 0 0,-18 18-1,-36 35 1,19 17-16,-36 54 15,35 17 1,36 18 15,35-36-15,17-34 0,-52-36-16</inkml:trace>
  <inkml:trace contextRef="#ctx0" brushRef="#br0" timeOffset="150927.877">24253 4233 0,'0'-35'31,"0"0"-15,0-36 0,0 54-16,18-72 15,35 1 1,-18 53-1,53 35 1,-17 70 0,-36 72 15,-35-54-15,-17 0-1,-36-35 1,17-18-1,19-35-15</inkml:trace>
  <inkml:trace contextRef="#ctx0" brushRef="#br0" timeOffset="151326.238">24783 3563 0,'0'0'15,"0"-35"1,0 52 15,0 1-15,0 35-1,-18-35-15,0 105 16,-35 1 0,18-1-1,18 0 1,17-17 0,0-70-1,52-1 1,1-35-1,0-35 1,-35 17 0</inkml:trace>
  <inkml:trace contextRef="#ctx0" brushRef="#br0" timeOffset="151475.659">24694 3951 0,'0'0'0,"-17"-18"15,-36 18 1,71-17 0,70 17-1,18-18 1</inkml:trace>
  <inkml:trace contextRef="#ctx0" brushRef="#br0" timeOffset="152209.732">24853 3122 0,'0'0'0,"-17"0"31,17 18-15,17-18 62,1 0-78,-1 0 0,54 0 15,52 0 1,-70 0 0,-17 0-1,-54-18 95,0 0-95,1 18-15</inkml:trace>
  <inkml:trace contextRef="#ctx0" brushRef="#br0" timeOffset="153091.348">24818 3087 0,'18'0'32,"-18"17"-32,17 1 47,1-18-47,-18 18 15,88 17 1,-35-17-1,-18-1-15,18 19 16,-18 16 0,1 1-1,-1 18 1,-17-53 0,-1 52-16,-17-17 31,0 35-16,0 0 1,-17-17 0,-1 0-1,0 17 1,1-35 0,-19 17-1,19-17 1,-36 18-1,18-18 1,-18-18 0,-36 35-1,37-17 1,-19 0 0,18-17 15,-17-1-16,17 0 1,17-17 0,-17 17-1,18-17 1,-18 17 0,18-35-1,0 18 1,17-18-1,0 0 1,18-36 0,0-17-1</inkml:trace>
  <inkml:trace contextRef="#ctx0" brushRef="#br0" timeOffset="196329.752">19068 8784 0,'0'18'32,"0"-1"-17,-18-34 110</inkml:trace>
  <inkml:trace contextRef="#ctx0" brushRef="#br0" timeOffset="207257.504">7338 9648 0,'-18'0'32,"18"-17"108</inkml:trace>
  <inkml:trace contextRef="#ctx0" brushRef="#br0" timeOffset="-211042.676">988 11060 0,'0'0'0,"-18"17"16,0-17 0,-34 18-1,-19-1 1,18-17 15,18 0-31,17 0 31,36 0 16,-1 0-47,1 0 16,88 0-1,35-17 1,0 17 0,-53-18-1,-70 18-15,0 0 16,-1-17 0,-34-1 15,-1 0-16,18-35 1,0 18 0</inkml:trace>
  <inkml:trace contextRef="#ctx0" brushRef="#br0" timeOffset="-210643.563">1199 10760 0,'0'0'0,"-17"-18"16,-1 18 15,36 18-15,-1-18 0,72 35-1,16 0 1,-69-17-16,70 17 15,-36 18 1,-52-18 0,-36 1 15,-52-1-15,-36 18-1,-18 17 1,1 1-1,52-18 1,54 0 0,-1-36-1,36-34 1</inkml:trace>
  <inkml:trace contextRef="#ctx0" brushRef="#br0" timeOffset="-209678.071">794 12347 0,'0'0'0,"-18"18"15,-35-1 1,18-17 0,-18 0-1,35 0 1,1 0-1,34 0 32,1 0-47,70 0 32,71 0-17,17 0 1,-35 0-1,-35 0 1,-88-17-16,0 17 16</inkml:trace>
  <inkml:trace contextRef="#ctx0" brushRef="#br0" timeOffset="-209596.963">1341 12365 0,'-36'0'32,"-17"0"-17,53-18-15,-35 1 16</inkml:trace>
  <inkml:trace contextRef="#ctx0" brushRef="#br0" timeOffset="-209180.231">1199 12136 0,'0'0'0,"-17"-18"15,-1 0 1,36 36 31,-1-18-32,19 18-15,-1-1 16,36 54 0,-54-54-16,36 36 15,-18 0 1,-17-18-1,-18-17 1,-35 35 0,-18 0-1,-53 0 1,35 0 15,-17-18-15,35 0-1,36-52 1,34-1-16</inkml:trace>
  <inkml:trace contextRef="#ctx0" brushRef="#br0" timeOffset="-208131.043">2258 12136 0,'0'0'16,"0"-18"-16,0 0 16,0 1-1,0 34 32,-18 71-47,18-52 16,-35 87-1,-18 1 1,0-36 0,0 0-1,18-53 1,17-35-16</inkml:trace>
  <inkml:trace contextRef="#ctx0" brushRef="#br0" timeOffset="-207981.802">2046 12136 0,'0'-36'0,"-35"230"0,70-352 0,-17 69 0,17 1 16,0 35-1,124 0 1,-53 53 0,-53 0-1</inkml:trace>
  <inkml:trace contextRef="#ctx0" brushRef="#br0" timeOffset="-207781.975">1976 12471 0,'0'0'0,"-36"53"16,-17-18-16,-35 71 16,35-71-1,53 18 1,53-18-1,124-52 1,-1-36 0,-123 17-1</inkml:trace>
  <inkml:trace contextRef="#ctx0" brushRef="#br0" timeOffset="-207399.205">2857 12241 0,'0'-17'15,"0"-1"1,18-17 0,17-18-1,-35-71 1,0 72-1,0-1 1,-35 53 0,-18 35-1,36 0-15,-1 18 16,-17 106 0,17 70-1,0-52 1,1-36 15,-19-71-15,-34 1-1,17-54-15</inkml:trace>
  <inkml:trace contextRef="#ctx0" brushRef="#br0" timeOffset="-207249.933">2522 12665 0,'-17'0'0,"34"0"0,19-18 15,-19 0-15,1 18 16,17-17 0,124-1-1,-18-17 1,-88 17 0</inkml:trace>
  <inkml:trace contextRef="#ctx0" brushRef="#br0" timeOffset="-206332.649">3669 12418 0,'0'17'62,"0"1"-62,0 0 16,0-1-16,0 54 16,35-18-1,18-18 1,18-35-1,17-35 17,-71 17-32,54-70 15,-53 17 1,-18 36 0,0 70 15,-18 36-16,18 0 1,0-19-16,-18 72 16,-17 17-1,17 18 1,-17-36 0,0-35-1,-36-35 1,18-53-1,-35-53 17,18-52-17,70-19 1,17 18 0,72 0-1,69 18 1,-105 71-16</inkml:trace>
  <inkml:trace contextRef="#ctx0" brushRef="#br0" timeOffset="-205968.411">4374 12524 0,'0'-36'15,"0"72"-15,-17-107 16,17 53-1,-35 18 1,-1 36 15,36-19-31,-53 36 16,36 35 0,34 1-1,36-36 1,0-18-1,0-53 1,-18-35 0,-35-53-1,-35 1 1,0 52 0,-18 35-1,53 36 1</inkml:trace>
  <inkml:trace contextRef="#ctx0" brushRef="#br0" timeOffset="-205518.496">4551 12453 0,'0'0'0,"0"-18"31,0 54-15,-18 17 0,1 17-1,17 1 1,17-18 0,18-18-1,1-17-15,34-18 16,1-18-1,-1-53 1,-52-34 0,-18-1 15,-18 53-15,-17 70-1,35 36 1,0 53-1,18-18 1,35-17 0,17-18-1,-17-53-15</inkml:trace>
  <inkml:trace contextRef="#ctx0" brushRef="#br0" timeOffset="-204919.371">6050 12400 0,'0'0'0,"-35"0"16,0 18 0,17 35-1,0 17 1,18 18 0,18-17-1,35-36 1,0-35-1,17-35 1,-17-36 0,-17 19 15,-36 16-31,0 54 31,17 70-15,36-35-1,0-18 1,53-17 0,-18-18-1,-35-53 1,-35-35 0,-18-89-1,-18 89 1,-17 53-1,17 70 1,18 0 0</inkml:trace>
  <inkml:trace contextRef="#ctx0" brushRef="#br0" timeOffset="-204538.101">7126 12506 0,'0'0'0,"18"-53"16,-1 0 0,-52 18-1,-35 35 1,-1 53 0,0 0-1,54 35 1,17-70-16,35 17 15,89 0 1,-54-53 0,-17-52 15,-18-36-15,-17 35-1,-36 54 1,1 70-1,17 17 1,0 19 0,35-54-16</inkml:trace>
  <inkml:trace contextRef="#ctx0" brushRef="#br0" timeOffset="-204253.436">7391 12753 0,'0'0'0,"17"-18"15,-17-35 1,0-35 0,18-18-1,-18 71-15,53-36 32,0 36-17,35 106 1,-35 17-1,-35 0 1,-18 0 0,0-52-1,-36-1 1</inkml:trace>
  <inkml:trace contextRef="#ctx0" brushRef="#br0" timeOffset="-203904.608">8167 12047 0,'0'0'0,"0"-17"0,-18-1 15,18 0-15,0 1 16,-17 52-1,17 0 1,0 106 0,0 1-1,-18-19 1,-17 1 0,17-19-1,0-16 1,36-37-1,35-34 1,35-36 0,-17-17-1</inkml:trace>
  <inkml:trace contextRef="#ctx0" brushRef="#br0" timeOffset="-203754.513">8237 12471 0,'0'0'0,"-35"0"16,17 0 0,36 0-1,88 0 1,-36-18-16,72-35 16</inkml:trace>
  <inkml:trace contextRef="#ctx0" brushRef="#br0" timeOffset="-203121.186">9437 12047 0,'0'0'0,"17"-17"0,-17-36 31,0 18-31,0 87 47,0-34-47,0 17 16,0 71-1,-17 0 1,-18 17 0,-36 1-1,36-18 1,17-36-1,18-17 1,0-17 0,53-36-1,35-36 1,36-52 0</inkml:trace>
  <inkml:trace contextRef="#ctx0" brushRef="#br0" timeOffset="-202922.247">9437 12435 0,'0'0'0,"-18"0"0,-17-17 16,17-1-1,18 18 1,88-18-1,1-17 1,-54 35-16</inkml:trace>
  <inkml:trace contextRef="#ctx0" brushRef="#br0" timeOffset="-202623.572">9878 12347 0,'0'0'31,"-18"0"-31,-35 35 15,0 18 1,18 36 0,35-19-1,18-17 1,52-35 0,18-36-1,-17-17 1,-18-53-1,-53-71 1,-35 88 0,-18 54-1,-36 17 1,54 17-16</inkml:trace>
  <inkml:trace contextRef="#ctx0" brushRef="#br0" timeOffset="-201973.675">10795 12347 0,'0'0'0,"18"0"0,-1-35 15,-17 17 1,-17 18 15,-1 0-31,-53 53 16,36 0 15,18-18-31,-36 71 16,35-18-1,18-17 1,53-18 0,17-53-1,72-35 1</inkml:trace>
  <inkml:trace contextRef="#ctx0" brushRef="#br0" timeOffset="-201657.906">11254 12435 0,'0'0'0,"-18"-17"0,0 17 16,36 0-1,35 35 16,-18 18-15,-35 35 0,0-53-1,-35 18 1,17-53 15,18-35-15,36-35-1,34-19 1,-35 54-16,71-36 16,-18 36-1</inkml:trace>
  <inkml:trace contextRef="#ctx0" brushRef="#br0" timeOffset="-201309.363">11818 12471 0,'0'0'0,"0"17"16,18-17-1,-1 0 1,19-35 0,-1-18-1,0-17 1,-35-1-1,-35 71 1,-53 53 0,-1 17-1,72-34-15,-36 17 16,35 53 0,54-54-1,52-16 1,0-36-1,0-18 1</inkml:trace>
  <inkml:trace contextRef="#ctx0" brushRef="#br0" timeOffset="-200909.843">12453 12471 0,'0'0'0,"0"-18"16,-18-17-1,-17-1 1,-18 36 0,0 53-1,0 0 1,36 18 0,52-1-1,18-34 1,-18-36-1,0-53 1,18-35 15,-53 52-15,-17 89 15,-1 18-15,18-1-1,0-17 1,53-35 0,-18-18-16</inkml:trace>
  <inkml:trace contextRef="#ctx0" brushRef="#br0" timeOffset="-200559.805">12982 12065 0,'0'0'0,"-17"-35"16,17 70 15,0 36-15,-18 34-1,-17 19 1,-1-1 0,1-34-1,17-1 1,18-53-16,0 18 16,36-18-1,17-35 1,35-53-1,-18 18 1</inkml:trace>
  <inkml:trace contextRef="#ctx0" brushRef="#br0" timeOffset="-200409.25">12982 12418 0,'-17'0'16,"34"0"-16,-52 0 0,17-18 15,71 0 17,-18 18-32,54-35 15</inkml:trace>
  <inkml:trace contextRef="#ctx0" brushRef="#br0" timeOffset="-200043.04">13494 12435 0,'0'-17'31,"17"-1"-15,1-17-1,0 17-15,-18-17 16,0 0-1,-71 52 17,18 36-17,0 35 1,36 1 0,17-54-16,0 53 15,70-53 1,36-17-1,-18-36 1,-35-17 0</inkml:trace>
  <inkml:trace contextRef="#ctx0" brushRef="#br0" timeOffset="-197698.269">14975 12259 0,'53'0'15,"-35"0"-15,0-18 16,-1 1 0,1-19-1,-18 19 16,0-1-15,-35 18 0,-1 0-16,-70 0 15,18 35 1,53 18 0,53 18-1,52 17 1,-17-17-1,0-18 1,-53-18 0,-71-35-1,-52 0 1,-18 0 0,53-18 15,105 1-16,36-1-15</inkml:trace>
  <inkml:trace contextRef="#ctx0" brushRef="#br0" timeOffset="-197397.707">15346 12347 0,'0'0'0,"17"-17"16,1-36-16,17 17 15,-35 1 1,0 17 0,-35 18-1,-35 36 1,-19 17 0,36 35 15,36 0-16,52 0 1,18-35 0,35-18-1,36-70 1</inkml:trace>
  <inkml:trace contextRef="#ctx0" brushRef="#br0" timeOffset="-197099.508">15663 12330 0,'36'-71'15,"-36"53"1,-53 177-16,123-318 16,-123 248-16,124-160 0,-36 142 15,0 17 1,-35-18 0,0-17-1,0-35 16,0-36-15,-17-17 0,17-36-1,53-17 1,17 18 0,18-1-1,-52 53 1</inkml:trace>
  <inkml:trace contextRef="#ctx0" brushRef="#br0" timeOffset="-196931.985">16157 12224 0,'35'17'0,"18"36"15,-53-17 1,0 34 0,-105-246-16,210 405 15,-193-458-15,141 493 16,-88-246 15,0-18-31</inkml:trace>
  <inkml:trace contextRef="#ctx0" brushRef="#br0" timeOffset="-196782.302">16192 12100 0,'0'0'0,"18"-88"15,-18 35 1,0 0-1,-18 36 1,1 70 0,17-36-16,0 18 15</inkml:trace>
  <inkml:trace contextRef="#ctx0" brushRef="#br0" timeOffset="-196465.472">16510 12312 0,'0'-18'16,"0"36"-16,18-53 0,-1 17 15,1-17 1,-18 52 15,-18 19-15,18-1-16,-17 71 15,-19 17 1,1 1 0,17-54-1,-17 18 1,18-35 0,17-88 15,17 17-31</inkml:trace>
  <inkml:trace contextRef="#ctx0" brushRef="#br0" timeOffset="-196233.43">16616 12259 0,'0'0'0,"17"-53"16,19-17 0,-19 34-16,36 19 15,-17 52 1,-1 53-1,-35 18 1,0-18 0,-53 0-1,-35-52 1,0-36 0</inkml:trace>
  <inkml:trace contextRef="#ctx0" brushRef="#br0" timeOffset="-195900.972">17022 11871 0,'0'-18'0,"0"36"0,0-53 15,0-1 1,0 19-1,17 17-15,1 53 32,-18 35-17,-35 53 1,17 18 0,0-36-1,18 1 1,0-54-1,36-17 17,34-53-17,18-35-15</inkml:trace>
  <inkml:trace contextRef="#ctx0" brushRef="#br0" timeOffset="-195751.401">17057 12259 0,'35'-18'31,"0"18"-31,-17-17 0,53-1 16</inkml:trace>
  <inkml:trace contextRef="#ctx0" brushRef="#br0" timeOffset="-195468.311">17480 12047 0,'0'-17'16,"0"-1"15,0 36-15,18-1-16,-1 19 15,-17 34 1,0 1-1,0 17 1,0-18 0,-17 1-1,-36-36 1,-35-35 0,-1 0-1,37-35 1</inkml:trace>
  <inkml:trace contextRef="#ctx0" brushRef="#br0" timeOffset="-194802.978">18168 11677 0,'0'0'0,"18"-18"0,-1-17 16,1 35-1,-18 18 17,0 52-17,0 18 1,-35 18-1,17-18 1,18-35-16,-18 71 31,18-18-15,0-36 0,53-17-1,18-53 1,35-53-1,0-70 1,-89 87-16</inkml:trace>
  <inkml:trace contextRef="#ctx0" brushRef="#br0" timeOffset="-194636.429">18239 11871 0,'-36'0'16,"72"0"-16,-89-18 0,35 18 0,0 0 15,54 0 1,34 0 0,36-17 15,-18-1-31</inkml:trace>
  <inkml:trace contextRef="#ctx0" brushRef="#br0" timeOffset="-194352.752">18644 11765 0,'0'0'16,"0"18"-16,-35-1 16,0 54-1,35 17 1,17 0 0,72-17-1,-1-53 1,-35-36-1,0-70 1,-18-18 0,-88-35 15,-35 105-15,-18 36-1,18 53 1</inkml:trace>
  <inkml:trace contextRef="#ctx0" brushRef="#br0" timeOffset="-188861.941">18627 11747 0,'0'0'0,"35"-17"16,0 17 0,-35-18-1,-17 1 1,-54 34-1,-35 36 1,-35 106 0,35-18 15,36-18-15,17-52-1,53-18 1,35-53-1,53-53 1,36-53 0,17-17-1,-88 35 1,-89 52 0,-52 72-1,-35 69 1,35-16-1,35-1 1,35 0 0,36-53-1,35-17 17,52-36-17,89-88 1,-123 18-1,-71 35 1,-106 53 0,-17 18-1,17 35 1,71-18 0,105-35-1</inkml:trace>
  <inkml:trace contextRef="#ctx0" brushRef="#br0" timeOffset="-188396.463">19456 11712 0,'17'0'47,"1"0"-47,17-17 16,36-36 0,-36-18-1,-17 1 1,-18 34-1,-36 19 1,-34 34 0,-1 36-1,18 35 1,18 36 0,17 35 15,1-89-31,-1 36 15,-35 70 1,18-87 0,17-72-1,18-34-15</inkml:trace>
  <inkml:trace contextRef="#ctx0" brushRef="#br0" timeOffset="-187947.419">19085 12083 0,'0'-18'16,"0"36"-16,-53-71 0,106 17 16,71 19-1,105-36 1,-53 0 15,1 0-15,-124 35-1,-53 1 1,-18 17 15,0 17-15,1 1-16,-1 70 16,18 36-1,0-36 1,53 0-1,-35-70 1,35-54 0,-36-105-1,-17 0 1,-53 53 0,18 35 15,0 53-16,17 18-15</inkml:trace>
  <inkml:trace contextRef="#ctx0" brushRef="#br0" timeOffset="-187646.367">20108 11871 0,'18'0'0,"17"0"15,36 35 1,-283-70-16,459 123 15,-406-176-15,336 194 0,-160-18 16,-52 18 0,-53-53-1,17-36 1,18-34 15,53-36-15,36-71-1,52 1 1,0 17 0,-70 18-1,-36 88-15</inkml:trace>
  <inkml:trace contextRef="#ctx0" brushRef="#br0" timeOffset="-187213.433">18821 11836 0,'0'0'15,"53"0"-15,0-18 16,-53 0 0,-53 36-1,-36 35 1,-34 18 0,35-1-1,17-17 1</inkml:trace>
  <inkml:trace contextRef="#ctx0" brushRef="#br0" timeOffset="-184485.303">2381 13652 0,'0'0'0,"0"18"16,0 0-16,-17 17 16,-1 0-1,18-17 1,35-18 15,18-35-15,-35 17-16,35-35 15,0-17 1,-53 17 15,0 17-15,-71 54 0,1 17-1,-1 18 1,53 35-1,18-17 1,53-18 0,0-18-1,35-17 1,-35-18 0,-17-18-1</inkml:trace>
  <inkml:trace contextRef="#ctx0" brushRef="#br0" timeOffset="-184252.255">3034 13617 0,'0'0'16,"0"-17"0,-35 52 15,17 0-16,-35 36 1,35-54-16,-35 54 16,18-18-1,18-18 1,-1-35-16</inkml:trace>
  <inkml:trace contextRef="#ctx0" brushRef="#br0" timeOffset="-184070.098">2840 13635 0,'17'-18'0,"-34"36"47,17-1-47,-18 1 16,36-53-16,-18 141 15,0-71-15,35 18 16,36 17-1,-54-52-15</inkml:trace>
  <inkml:trace contextRef="#ctx0" brushRef="#br0" timeOffset="-183786.373">3334 13652 0,'0'0'0,"17"-17"0,-17-18 16,-17 87 15,-1 19-15,18-36-1,0 18-15,18 88 32,-18-35-17,-18-18 1,0 1-1,18-37 1,0-69 0</inkml:trace>
  <inkml:trace contextRef="#ctx0" brushRef="#br0" timeOffset="-183538.07">3545 13652 0,'0'0'0,"0"-35"0,36 18 16,-1 34 0,0 36 15,1 18-15,-36-1-1,-53 1 1,-36-1-1,-34-17 1,70-35 0</inkml:trace>
  <inkml:trace contextRef="#ctx0" brushRef="#br0" timeOffset="-183237.462">4057 13353 0,'0'-18'0,"0"36"0,0-71 16,0 0-1,0 70 17,0 1-17,0 0-15,-18 70 16,1 18-1,17 17 1,0 1 0,0-36-1,-18-53-15,0 36 16,1-18 0,34-53-1</inkml:trace>
  <inkml:trace contextRef="#ctx0" brushRef="#br0" timeOffset="-182938.802">4216 13688 0,'0'0'15,"-18"17"1,0 54 15,18 0-15,18-19-1,17-16 1,36-19 0,-18-52-1,0-18 1,-36-53 0,-52-35-1,-18 88 1,-35 53-1,70 18 1</inkml:trace>
  <inkml:trace contextRef="#ctx0" brushRef="#br0" timeOffset="-182570.577">4815 13758 0,'0'0'0,"0"-35"16,0 17-1,18 36 1,17 35 0,-17-35-16,17 52 15,-35 1 1,0-18-1,-17-18 1,17-17 0,0-54-1,35-52 17,18-18-32,0 18 31,-36 35-16,1 53 1</inkml:trace>
  <inkml:trace contextRef="#ctx0" brushRef="#br0" timeOffset="-182140.173">5503 13794 0,'18'-18'0,"-36"36"0,36-71 15,-18 17 1,-35 36 0,-18 0-1,-35 53 1,-1 36 15,72-19-15,52-17-1,71-18 1,-36-52 0,-17-36-1,-35-18 1,-18 1 0,-18 70-1,1 35 1,17 35-1,17 1 1,36-18 0,-17-35-1,-19-1-15</inkml:trace>
  <inkml:trace contextRef="#ctx0" brushRef="#br0" timeOffset="-181823.839">6015 13317 0,'0'0'0,"-35"-70"16,35 52-16,0 1 16,0 34-1,0 18 1,-18 54-1,0 34 1,-17 36 0,17-36-1,36-34 1,17-19 0,1-17-1,16-53 16,-16-18-31</inkml:trace>
  <inkml:trace contextRef="#ctx0" brushRef="#br0" timeOffset="-181720.785">5980 13741 0,'0'0'0,"-36"-18"16</inkml:trace>
  <inkml:trace contextRef="#ctx0" brushRef="#br0" timeOffset="-181624.033">5927 13741 0,'35'0'16,"18"-18"-1,0 18-15,-194 18 0,317-54 16,-141 19-16</inkml:trace>
  <inkml:trace contextRef="#ctx0" brushRef="#br0" timeOffset="-181489.926">6279 13670 0,'18'0'0,"-18"35"16,0-17 0,0 17-1,-18 1 1,18-19 0,0-158-16,-17 300 0,-1-159 15</inkml:trace>
  <inkml:trace contextRef="#ctx0" brushRef="#br0" timeOffset="-180990.794">6385 13670 0,'0'0'0,"-17"0"31,-19 0-15,-17 0 0,18 18-1,-18 35 1,18 0-1,17-18-15,18 35 16,18-17 0,35 0-1,17-53 1,19 0 0,-1-53-1,-18-17 16,-52-36-15,-36 0 0,-52 18-1,-1 53 1,1 70 0,52 0-1</inkml:trace>
  <inkml:trace contextRef="#ctx0" brushRef="#br0" timeOffset="-180659.061">6756 13705 0,'17'0'16,"-34"0"-16,52 0 0,-17 0 0,17 18 16,-17 17-1,-18 36 1,0-18-1,0 0 17,-18-18-17,18-53 17,0 1-17,18-71 1,17-18-1,18-18 1,0 54 0,-36 52-16,1 0 15</inkml:trace>
  <inkml:trace contextRef="#ctx0" brushRef="#br0" timeOffset="-180109.457">7250 13617 0,'0'0'15,"17"18"1,-17 17 0,0 36-1,0-36 1,0 18 0,18 0-1,35-36 1,0-34-1,35-54 1,-18-17 0,-34-18-1,-19 71 1,-34 35 0,-36 88-1,18 18 1,-1 35 15,36 35-15,-35 1-1,17-18 1,-35-71 0,18-35-1,-18-71 1,18-52-1,17-36 1,18-35 0,53-1-1,53 1 1,-18 88 0,-52 36-1</inkml:trace>
  <inkml:trace contextRef="#ctx0" brushRef="#br0" timeOffset="-179577.253">8925 13388 0,'0'0'0,"0"-18"16,0-35-1,0 36 1,0 52-1,0 71 1,0-18 0,-17 53-1,-1 0 1,-17 0 0,35-70-1,0-53 1</inkml:trace>
  <inkml:trace contextRef="#ctx0" brushRef="#br0" timeOffset="-179393.606">8696 13811 0,'0'0'0,"-18"0"0,-17-17 15,17 17 1,18-18-1,89 18 1,-19-18 0,89 1-1,-124 17 1</inkml:trace>
  <inkml:trace contextRef="#ctx0" brushRef="#br0" timeOffset="-179061.158">9137 13794 0,'0'0'0,"0"17"31,18-17-15,17 0 0,0 0-1,0-53 1,-17-17-1,-18 17 1,-35 35 0,17 36-1,-35 17 1,18 36 0,35-36-16,0 36 15,18-19 1,17-16-1,18-19 1</inkml:trace>
  <inkml:trace contextRef="#ctx0" brushRef="#br0" timeOffset="-178777.821">9543 13741 0,'17'-18'0,"-17"-17"15,0-18 1,-35 212-16,70-336 15,-52 301-15,17-248 16,-18 177 0,0 18-1,18-18 1,0 35 0,0-18-1,0-34 1,-35-1-1,-18-35 1,36 0-16,-36 0 16,35-18-1</inkml:trace>
  <inkml:trace contextRef="#ctx0" brushRef="#br0" timeOffset="-178411.759">10054 13406 0,'0'0'0,"0"-18"16,0 0-16,0 1 16,18-1-1,-18 36 1,0-1-1,0 1-15,17 70 16,-17 36 0,-17-1 15,-18-17-15,-1-18-1,36-17 1,0-36-1,36-35 1,16-18 0,-34 1-16</inkml:trace>
  <inkml:trace contextRef="#ctx0" brushRef="#br0" timeOffset="-178229.55">10019 13741 0,'0'0'31,"-53"0"-31,71 0 16,-1 0-16,71 0 15,-52 0-15,52 0 32,0 0-17,-70 0-15</inkml:trace>
  <inkml:trace contextRef="#ctx0" brushRef="#br0" timeOffset="-178080.208">10389 13723 0,'18'53'32,"-36"0"-17,1 0 1,17-18 0,17-229-16,-34 423 15,-1-229 1</inkml:trace>
  <inkml:trace contextRef="#ctx0" brushRef="#br0" timeOffset="-177946.252">10442 13547 0,'18'-36'16,"-36"72"-16,36-125 15,-18 72-15,0-1 16,0 36-1</inkml:trace>
  <inkml:trace contextRef="#ctx0" brushRef="#br0" timeOffset="-177446.13">10548 13688 0,'0'0'0,"0"17"16,-18 19-1,-17 34 1,17 1-1,1-18 1,-1-18 0,18-53 15,18-52-15,17-18-1,36-36 1,17 54-1,0 70 1,-70 17-16,35 36 16,-53 35-1,0 1 1,-36-19 15,19-35-15,-1-17-1,18-36-15</inkml:trace>
  <inkml:trace contextRef="#ctx0" brushRef="#br0" timeOffset="-176848.053">11412 13705 0,'0'-17'0,"0"34"0,0-52 16,-17 35-16,-36-18 15,-35 18 1,-1 53 0,36 0-1,36 18 1,87-36 15,19-17-15,16-53-1,1-18 1,-35-53 0,-36 35-1,-35 54 1,-88 69 0,35 54-1,0 35 1,-17 18-1,17 18 1,0-19 0,0-17-1,0-35 17,-18-53-32,1-35 15,17-36 16,53-70-15,70-53 0,54-53-1,35 35 1,-1 53 0,-69 53-1,-54 53-15</inkml:trace>
  <inkml:trace contextRef="#ctx0" brushRef="#br0" timeOffset="-166963.534">12400 13317 0,'0'0'0,"0"-17"15,0-1-15,0 0 16,-53 1 15,0 34-15,-53 19-1,18 70 1,53-54-16,-36 107 16,54 0-1,17-18 17,70-17-17,36-72 1,18-52-16</inkml:trace>
  <inkml:trace contextRef="#ctx0" brushRef="#br0" timeOffset="-166413.517">12823 13635 0,'18'-18'16,"-18"1"-16,0-19 15,0-17 1,-18 36 15,-70 17-15,35 0-1,-70 53 1,52 35 0,36 0-1,88 0 1,-18-70-16,106 17 16,-17-52-1,-18-36 1,-53-36-1,-53 1 1,0 71 0,-18 17-1,-17 52 1,35 1 0,17 18 15,36 0-16,0-19 1,53-52 0</inkml:trace>
  <inkml:trace contextRef="#ctx0" brushRef="#br0" timeOffset="-166031.372">13300 13688 0,'0'-71'15,"0"36"1,-36 17-1,19 54 1,70 52-16,-124-88 16,71 88-1,53-17 1,0-36 0,-35-18-1,17-17-15,35-70 31,-34-18-15,-19-1 0,-17 37-1,-17 69 17,17 1-32,0 35 15,0 35 1,0-17-1,35-19 1,0-52 0</inkml:trace>
  <inkml:trace contextRef="#ctx0" brushRef="#br0" timeOffset="-165732.082">13776 13317 0,'0'0'0,"0"-53"16,-18-17-1,18 105 17,0 0-17,0 71 1,0 18-1,0-1 1,0-17 0,0-71-16,18 18 15,17 18 1,18-54 0,0-34-1</inkml:trace>
  <inkml:trace contextRef="#ctx0" brushRef="#br0" timeOffset="-165564.674">13864 13582 0,'-35'0'0,"70"0"0,-88 0 16,0 0-1,89 0 1,34-18-1,36 1 1</inkml:trace>
  <inkml:trace contextRef="#ctx0" brushRef="#br0" timeOffset="-165267.148">14146 13476 0,'0'-18'0,"0"36"16,-35-18-1,0 53 1,0 35 15,35 0-15,35 1-1,18-54 1,-18-17-16,18-18 16,53-71-1,-71-35 1,-35-17-1,-35 17 1,-36 53 0,1 53-1,34 18 1</inkml:trace>
  <inkml:trace contextRef="#ctx0" brushRef="#br0" timeOffset="-164716.743">14640 13741 0,'0'0'0,"18"0"16,-18 17-1,0 1 1,0-36 31,-18 1-47,18-72 15,18-16 1,17 34 0,18 71-1,18 35 1,-36 1-16,35 52 15,-34 0 17,-36-53-17,0-70 17,17 17-32,1-87 15,0 34 1,52-17-1,18 53 1,-17 87 0,-36 54-1,-52 35 1,-19-52 0,1-36-1,17-53 1</inkml:trace>
  <inkml:trace contextRef="#ctx0" brushRef="#br0" timeOffset="-164268.072">15522 13441 0,'0'0'0,"0"-18"15,-17 18 1,-36 35 0,-36 36-1,54 0 1,35-1 0,53 1-1,0-54 1,18-34-1,-1-36 17,-17-35-17,-35 35 1,-18 35 0,-18 71-1,18 0 1,-18 53-1,54-36 1,-1-34 0,0-36-1,1 0-15</inkml:trace>
  <inkml:trace contextRef="#ctx0" brushRef="#br0" timeOffset="-163786.328">16034 13212 0,'0'0'0,"0"-18"0,0-35 16,0 35-1,0 107 32,0-72-47,0 71 16,0 1 0,0 52-1,-18-18 1,18-35-1,0-70-15,18 17 16,35-17 0,-18-36-16</inkml:trace>
  <inkml:trace contextRef="#ctx0" brushRef="#br0" timeOffset="-163619.099">16016 13582 0,'-18'0'15,"36"0"-15,-53-18 0,70 18 32,71-17-1,0-19-15,-71 19-16,36-1 0</inkml:trace>
  <inkml:trace contextRef="#ctx0" brushRef="#br0" timeOffset="-163469.356">16369 13458 0,'53'-17'31,"-36"34"1,-17 36-17,-70-106-15,140 195 16,-70-125-16,-17 18 16,-1 36-1,-17-71 1</inkml:trace>
  <inkml:trace contextRef="#ctx0" brushRef="#br0" timeOffset="-163318.843">16422 13282 0,'0'0'0,"17"-141"16,-17 88-1,0 35 1,0 36-1,0 0-15</inkml:trace>
  <inkml:trace contextRef="#ctx0" brushRef="#br0" timeOffset="-162970.096">16616 13353 0,'0'0'0,"17"0"0,1 0 16,-18 17 15,0 1-31,-35 52 16,0 19-1,35-1 17,35-18-17,-18-52-15,19 0 16,52-36-1,-35-35 1,-36-53 0,-17 0-1,-35 1 1,0 34 0,-18 71-1,18 18-15</inkml:trace>
  <inkml:trace contextRef="#ctx0" brushRef="#br0" timeOffset="-162636.643">17074 13688 0,'0'0'0,"0"17"16,0 1-1,-17-18 1,-18 0-1,17-18 1,0-35 0,36-52-1,52-19 1,36 36 0,35 88-1,-17 53 1,-71 17-1,-36 54 1,-70-36 0,-17-35 15,17-53-31</inkml:trace>
  <inkml:trace contextRef="#ctx0" brushRef="#br0" timeOffset="-162337.474">18062 13564 0,'0'0'0,"-17"0"15,-1 0 1,36 0 31,17 0-47,35-17 31,-52 17-31,70-36 16,-52 36-16</inkml:trace>
  <inkml:trace contextRef="#ctx0" brushRef="#br0" timeOffset="-161788.372">18874 13388 0,'0'0'0,"0"-18"0,0 1 15,-18-19 1,-35 19 15,-18 17-15,-34 0-1,16 35 1,37 36 0,52 52-1,52-70 1,54 0 0,18-53-1,-54-18 1,1-123-1,-71 35 1,0 53 0,-35 124 31,17-18-32,18 17 1,53 19-1,17-19 1,1-35 0,0-52-16</inkml:trace>
  <inkml:trace contextRef="#ctx0" brushRef="#br0" timeOffset="-161521.925">19297 13370 0,'0'0'0,"0"-17"0,0-1 15,0 36 1,-35 17 0,-1 35 15,19 1-16,-1 0 1,18-19 0,0-34-1,0-36 1</inkml:trace>
  <inkml:trace contextRef="#ctx0" brushRef="#br0" timeOffset="-161370.294">19297 13141 0,'0'0'16,"0"-88"-16,0 35 16,0 35-1,0 36 1,0 17 0</inkml:trace>
  <inkml:trace contextRef="#ctx0" brushRef="#br0" timeOffset="-160823.194">19738 13423 0,'0'0'0,"18"0"16,-1-35-1,1-18 1,-36 18-1,-35-1 1,-35 36 0,-18 18-1,36 70 1,34 0 0,72 18-1,52-53 16,0-53-15,-17-53 0,-18-70-1,-1-71 1,1-36 0,-53 142-1,0 71 1,0 34-1,0 19 1,0 140 0,0-70-1,-17 88 1,-19-71 0,36-70-1,0-35 16,18-18-31</inkml:trace>
  <inkml:trace contextRef="#ctx0" brushRef="#br0" timeOffset="-160489.99">20038 13406 0,'0'0'0,"17"0"46,1 0-46,0 0 16,17-18 0,18-35-1,-35-18 1,-18 19 0,-36 16-1,19 36 1,-72 18-1,36 70 1,18 18 0,35-18-1,35 0 1,54-35 0,-72-53-16</inkml:trace>
  <inkml:trace contextRef="#ctx0" brushRef="#br0" timeOffset="-159991.623">20708 13317 0,'0'0'0,"0"-17"0,-18-54 16,-52 54 15,-18 17-31,17 52 16,1 37 15,17 16-15,53 19-1,35-54 1,35-34 0,1-54-1,0-35 1,17-70-1,18-124 1,-71 88 0,-35 53-1,0 53 1,-35 71 0,17 52-1,-17 72 16,17 16-15,18 1 0,0-53-1,0-36 1,18-52 0,17-18-16</inkml:trace>
  <inkml:trace contextRef="#ctx0" brushRef="#br0" timeOffset="-159708.774">21167 12771 0,'0'-36'0,"0"72"0,17-142 15,-17 70 1,36 89-1,16 71 17,-52-1-17,-17 124 1,-18-159-16,-71 177 16,-53-53-1,0-89 1,89-105-16</inkml:trace>
  <inkml:trace contextRef="#ctx0" brushRef="#br0" timeOffset="-138754.152">353 6191 0,'0'0'0,"-18"-17"16,-17-19-1,0 36 1,17 0 0,0 0 31,18-17-47,0 34 78,0 1-63,0 0-15,0-1 16,18 1 0,0 35-1,-1-18 1,1-17-1,-1 17 1,1-17 0,0-18 31,-1 0-1,1-18-30,0 0-16,-1 1 16,54-71-1,35-54 1,52-34 0,1 17-1,-35 53 1,-89 71-16,0 0 15,-17 17 1,0 18 0,-36 0 156</inkml:trace>
  <inkml:trace contextRef="#ctx0" brushRef="#br0" timeOffset="-118889.624">17410 10601 0,'0'18'344,"0"-1"-329,0 1 1,17 0-1,1-1 1,-18 1-16,17-1 16,-17 19-1,0-19 1,18 1 15,0-18 16,-1-18-16,1 18-31,0-17 0,52-36 16,71-35 0,-70 52-1,123-52-15,-35 18 31,-71 34-15,-53 19 0,-17 17-1,-18-18 126</inkml:trace>
  <inkml:trace contextRef="#ctx0" brushRef="#br0" timeOffset="-99022.241">794 15099 0,'0'0'0,"-71"18"31,54-1-16,-1-17 1,0 18-16,1-18 31,17 17-15,17-17 31,1 0-32,17 0-15,89 0 16,52-17 0,-17 17-1,-106 0-15,35 17 16,-53-17 15,-17 0-15,-36 0 31,18-17-32,-17 17-15,17-35 16</inkml:trace>
  <inkml:trace contextRef="#ctx0" brushRef="#br0" timeOffset="-98555.317">1270 14852 0,'0'0'0,"-35"0"16,-1 0-1,36 18 17,18-1-17,53 18 1,17 18 0,0-17-1,-35-1 1,-18-35-16,0 35 15,-17 18 1,-36-18 0,-34 18-1,-19-17 1,-70 34 0,-35 18 15,105-35-16,89-35 1,52-36 0</inkml:trace>
  <inkml:trace contextRef="#ctx0" brushRef="#br0" timeOffset="-96459.815">2258 15099 0,'0'-18'16,"0"1"0,17 17 46,-17 17-62,18-17 16,-18 18-16,0 35 15,18 53 1,-36-36 0,-17 36-1,-1-53 1</inkml:trace>
  <inkml:trace contextRef="#ctx0" brushRef="#br0" timeOffset="-96325.315">2046 14817 0,'0'0'0,"35"-36"0,36 19 16,-36 17-16</inkml:trace>
  <inkml:trace contextRef="#ctx0" brushRef="#br0" timeOffset="-96125.035">2011 15452 0,'-35'35'16,"70"-70"-16,-106 123 15,71-35 1,106-36 0,35-34-1,0-19 1,-105 1-16</inkml:trace>
  <inkml:trace contextRef="#ctx0" brushRef="#br0" timeOffset="-95776.762">2699 14870 0,'0'0'15,"0"17"32,-18 1-47,18-1 16,0 1-16,0 35 15,0 71 1,0-36 0,0 0-1,0-18 1,53 19-1,0-19 17,0-87-17,-18-19-15</inkml:trace>
  <inkml:trace contextRef="#ctx0" brushRef="#br0" timeOffset="-94862.079">2681 15187 0,'18'0'47,"-1"-18"-47,1 1 16,17 17-1,1-18 1,16 1 0,-34 17-16,17-18 15</inkml:trace>
  <inkml:trace contextRef="#ctx0" brushRef="#br0" timeOffset="-94328.626">4304 15028 0,'0'0'0,"0"-17"16,-18 17-1,-17-18 1,-18 0-1,0 18 1,18 0-16,-18 36 16,35 17 15,18-36-15,53 36-1,35 0 1,-17 0-1,-18-18 1,-71 1 0,-17-36-1,-71 35 1,0-18 0,18-17-1,70 0 1,71 0-1</inkml:trace>
  <inkml:trace contextRef="#ctx0" brushRef="#br0" timeOffset="-93912.847">4498 15099 0,'-18'-18'16,"1"1"-1,-1 17 1,18 35 0,0 35-1,18 1 1,17-18 0,35-18-1,-17-52 1,0-54-1,-17-17 1,-19 0 0,-17 52-1,0 54 17,-17 17-17,17 36 1,35-1-1,18 1 1,-36-36 0,36 18-16</inkml:trace>
  <inkml:trace contextRef="#ctx0" brushRef="#br0" timeOffset="-93630.241">5256 15081 0,'0'0'0,"-17"-17"0,-36-36 16,18 53 0,17 17-1,18 72 1,0-37 15,0 142-15,0-35-1,0 18 1,0-54 0,-35-35-1,-1-52 1,36-54 0</inkml:trace>
  <inkml:trace contextRef="#ctx0" brushRef="#br0" timeOffset="-93381.404">5309 15011 0,'0'0'16,"0"-18"-16,18 0 0,17 18 16,0 18 15,18 35-16,-35 18 1,-18-1 0,-88 18-1,0-35 1,70-53-16</inkml:trace>
  <inkml:trace contextRef="#ctx0" brushRef="#br0" timeOffset="-93030.959">5715 15099 0,'0'0'0,"0"-18"0,0-17 31,0 53 0,0-1-31,0 36 16,0 0 0,18 71-1,-1 34 1,-17 1 0,0 0-1,-17-53 1,17-71-1,0-53 1,0-88 0,0 71-16</inkml:trace>
  <inkml:trace contextRef="#ctx0" brushRef="#br0" timeOffset="-92813.278">5821 15046 0,'0'0'0,"53"35"15,-18 1 1,-35-19-16,0 54 16,-35-1-1,-36-17 1,18 0-1,53-35 1</inkml:trace>
  <inkml:trace contextRef="#ctx0" brushRef="#br0" timeOffset="-92466.261">6068 15064 0,'-18'35'15,"18"0"1,0 36 0,18 17-1,-1-35 1,36-18-1,-17-53 1,-36-34 0,-18-37-1,-17-16 1,17 34 0,18 53-1</inkml:trace>
  <inkml:trace contextRef="#ctx0" brushRef="#br0" timeOffset="-92149.325">6385 15134 0,'18'0'16,"17"53"-1,-17 0 1,-18 18 0,0-19-1,-18-34 1,-17-18 0,0-35-1,17-53 1,18-36 15,53 36-15,0 17-1,-36 71-15,1-17 0</inkml:trace>
  <inkml:trace contextRef="#ctx0" brushRef="#br0" timeOffset="-91783.383">6879 14834 0,'0'0'16,"0"-17"-16,0-1 15,0 36 16,0-1-31,0 19 16,0 16 0,-17 37-1,17 17 1,0-1 0,0-16-1,35-1 1,18-71-1,17-17 1,18-35 0,-52 17-16</inkml:trace>
  <inkml:trace contextRef="#ctx0" brushRef="#br0" timeOffset="-91616.387">7038 15152 0,'0'0'0,"-18"-18"16,-17 1 0,35-1-1,53 0 1,17 1 0,-34-1-16</inkml:trace>
  <inkml:trace contextRef="#ctx0" brushRef="#br0" timeOffset="-91366.713">7373 14993 0,'0'0'16,"0"18"31,-18-1-47,-17 36 15,35 18 1,18-1-1,-1-52 1,19 17 0,-19 1-1,-34-19 1,-89 1 0,18-18-16</inkml:trace>
  <inkml:trace contextRef="#ctx0" brushRef="#br0" timeOffset="-89952">6191 15064 0,'0'0'0,"18"0"16,0 0-16,17 0 15,35 0 1,-17 17 0,-17 1-1,-19 0 1,-17 17-1</inkml:trace>
  <inkml:trace contextRef="#ctx0" brushRef="#br0" timeOffset="-89303.707">9031 15117 0,'0'0'0,"-18"-18"15,-17 0 1,-18 1 0,-17 17-1,17 0 1,-18 35 0,36 35-1,35 19 1,53-19-1,17-17 1,1-53 0,-18-53 15,-53-17-31,-18-54 31,-35 18-15,36 71-1,17 53 1,0 17-16</inkml:trace>
  <inkml:trace contextRef="#ctx0" brushRef="#br0" timeOffset="-88971.977">9066 15363 0,'0'-17'32,"0"-1"-32,0-17 0,0-36 31,-17-17-15,52 18-1,18 52 1,35 36-1,0 52 1,-52 18 0,-19-17-1,-17-1 1,0-34 0,0-19-1</inkml:trace>
  <inkml:trace contextRef="#ctx0" brushRef="#br0" timeOffset="-88655.396">9701 14711 0,'0'0'0,"-35"-53"16,35 18-1,-18 35 1,18 53 0,18 17-1,-18 36 1,0 17 0,0 1-1,0 17 1,18-35-1,-1-36 1,36-52 0,-35-18-16</inkml:trace>
  <inkml:trace contextRef="#ctx0" brushRef="#br0" timeOffset="-88089.355">10054 15134 0,'0'-35'15,"0"123"-15,0-141 0,-17 18 16,17 53 0,0 52-1,17-35 1,1 1-16,-1 17 16,19-18-1,17-35 1,0-53-1,-18-35 1,0-36 0,-17 36-1,-18 35 1,0 71 15,-18 52-15,18 36-1,-35 53 1,35 70 0,0 18-1,-18-18 1,-17-70 0,-18-53-1,-35-88 1,17-36-1,1-70 1,70-71 0,53-53-1,35 18 1,-35 71 15,35 35-15,-18 52-16</inkml:trace>
  <inkml:trace contextRef="#ctx0" brushRef="#br0" timeOffset="-87473.122">11430 15187 0,'0'0'0,"-18"-18"15,1 1 1,-1 17-16,-35 0 16,-35 0-1,-18 35 16,71-17-31,-18 35 16,18 35 0,70 0-1,71 18 1,17-71 0,71-53-1,-106-52 1</inkml:trace>
  <inkml:trace contextRef="#ctx0" brushRef="#br0" timeOffset="-86991.357">11765 14799 0,'0'0'0,"-35"-53"16,17 106 30,18 0-30,0 70 0,0 1-1,-17-71-15,-1 70 16,0-52 0,18 17-1,-17-35 1,17-35-1,0-71 1,53-88 0,17 35-1,-17 35 1,35 54 0,-17 34-1,-18 54 16,-18 35-15,-35-36 0,0-35-1,-18 18 1,36-70 0</inkml:trace>
  <inkml:trace contextRef="#ctx0" brushRef="#br0" timeOffset="-86690.967">12224 15205 0,'0'0'0,"0"17"47,17 1-47,-17 35 15,0-35-15,0 52 16,-17-35 15,-1-17-15,18-71 15,18 0-15,-1 18-16,19-89 15,17 54 1,-36 35-1,1 35 1</inkml:trace>
  <inkml:trace contextRef="#ctx0" brushRef="#br0" timeOffset="-86325.46">12629 15187 0,'0'0'15,"0"-18"1,-35 18 0,-35 18-1,17 17 1,35 18 0,18 35-1,35 1 1,18-36-1,35-71 1,-52-53 0,-19-34-1,-17 34 1,0-17 0,-17 70-1,-19 18 1</inkml:trace>
  <inkml:trace contextRef="#ctx0" brushRef="#br0" timeOffset="-85776.181">12912 15505 0,'-18'0'15,"0"0"-15,1 0 16,17-36 0,-18 1-1,18-36 1,0 36-16,35-18 16,18-17-1,18 17 1,-18 70-1,0 54 17,-18 0-17,-35 17 1,0-53 0,0-53 15,53-70-16,0-18 1,53 1 0,-53 87-1,-36 18-15,18 35 16,1 36 0,-36 35-1,-36-18 1,-34 0-1,17-18 17,53-87-17</inkml:trace>
  <inkml:trace contextRef="#ctx0" brushRef="#br0" timeOffset="-85410.647">13705 15258 0,'53'-18'15,"-53"0"-15,36-17 16,-19-18-1,-17 18 1,-35 35 15,-36 53-15,18 53 0,36 17-1,17-52 1,0 34-1,53-52 1,17-53 0,-34-17-16</inkml:trace>
  <inkml:trace contextRef="#ctx0" brushRef="#br0" timeOffset="-84726.665">15028 15416 0,'0'0'0,"-106"18"31,36-36-15,-71-35-1,-36-35 1,54 0 0,88 18-1,70-36 1,36 53-1,-36 53-15,88-18 16,-52 53 15,-71 1-15,-35 17 0,-36 0-1,-35 17 1,36 1-1,17 17 1,35 0 0,36 0-1,35-35 1,35-35 0,-18-54-1,19-34 1,-1-36-1,0 18 1,-35 0 15,-18 52-15,-35 72 15,-88 52-31</inkml:trace>
  <inkml:trace contextRef="#ctx0" brushRef="#br0" timeOffset="-83995.202">15875 15046 0,'0'0'16,"0"-18"0,18 1-1,35-36 17,-18-35-17,0-1 1,-35 1-1,-35 35 1,0 53-16,-18 0 16,-36 53-1,19 53 1,17 35 0,18 18-1,-18 17 1,-18 71-1,18-141 1,18 0 0,-18-71-1,53-52 17,0-19-32</inkml:trace>
  <inkml:trace contextRef="#ctx0" brushRef="#br0" timeOffset="-83662.959">15381 15399 0,'0'-18'0,"-18"18"16,1-18-1,70 71-15,-106-123 16,88 123-16,-53-106 0,54 53 16,70 0-1,105-18 1,-52-17-1,-71 17 1,-17 1 0,-36 17-1,-35 17 32,-18 19-31,1-19-16,-19 36 15,19 0 1,-18-18 0</inkml:trace>
  <inkml:trace contextRef="#ctx0" brushRef="#br0" timeOffset="-83527.423">16228 15064 0,'0'-36'0,"0"72"0,0-107 16,0 53-16,35 54 31</inkml:trace>
  <inkml:trace contextRef="#ctx0" brushRef="#br0" timeOffset="-83211.3">16439 15240 0,'0'0'0,"18"18"15,-18 35 1,-18-1 0,1 1-1,17-35 1,0-53 31,0 17-47,0-17 0,35-53 15,0-1 1,18 19 15,-17 52-15</inkml:trace>
  <inkml:trace contextRef="#ctx0" brushRef="#br0" timeOffset="-82897.617">16775 15222 0,'0'0'0,"52"-17"31,-34 17-31,0-53 16,-18 0 0,0 35-1,-53 36 1,18 35 0,17 35-1,18-17 16,18-1-15,34-17 0,1-53-1,-17 0-15</inkml:trace>
  <inkml:trace contextRef="#ctx0" brushRef="#br0" timeOffset="-82514.611">17533 14940 0,'0'0'0,"18"-18"0,35-17 31,-36-35-16,-17 34 1,-35 36 0,-36 36-1,18 34 1,18 54 0,-18-1-1,18 18 1,-18 0-1,-17-35 1,34-35 0,1-71-1,35-18 1</inkml:trace>
  <inkml:trace contextRef="#ctx0" brushRef="#br0" timeOffset="-82364.257">17198 15258 0,'0'0'0,"70"0"31,-52 0-15,70 0 0,71-36-1</inkml:trace>
  <inkml:trace contextRef="#ctx0" brushRef="#br0" timeOffset="-82048.176">17903 15081 0,'0'-17'16,"-17"34"-16,34-17 0,-34-35 0,-18 35 15,-36 18 1,-17 35 15,35-1-31,18 72 31,35-71-15,88 0 0,-18-53-1,19-53 1,-37-53 0,-34 18-1,-18 35 1,-35 18-1,-36 35 1,54 0-16</inkml:trace>
  <inkml:trace contextRef="#ctx0" brushRef="#br0" timeOffset="-81782.405">18309 14975 0,'0'-17'15,"-17"17"17,-19 17-17,19 1-15,-36 53 16,-36 17-1,19 0 1,-1-17 0,1-36-1</inkml:trace>
  <inkml:trace contextRef="#ctx0" brushRef="#br0" timeOffset="-81583.048">18097 15011 0,'36'-18'16,"-72"36"-16,72-18 15,-19 35 1,-17 0-16,36 71 16,-1-18-1,-35-35 1,35-18-16</inkml:trace>
  <inkml:trace contextRef="#ctx0" brushRef="#br0" timeOffset="-72569.471">12365 2699 0,'0'17'31,"-18"-17"-16,18 18 17,18 0 15,-18-1-32,17 1-15,-17 0 16,0-1-16,18 18 15,17 1 1,-17-19 0,-18 1-1,0 0 32,18-18 109,-1-18-140,1 0-16,35-35 16,70-52-1,54-54 1,34 0 0,-34 36 15,-36 34-16,-106 72-15,18-1 16,18-17 0,-18 0-1,-1 35 1,-16-18 0,-19 18-1,-34 0 266,17-18-265</inkml:trace>
  <inkml:trace contextRef="#ctx0" brushRef="#br0" timeOffset="135257.188">14534 9490 0,'0'0'15,"106"0"1,-70 17 0,16-17-16,37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6:07:43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7479 3545 0,'0'0'0</inkml:trace>
  <inkml:trace contextRef="#ctx0" brushRef="#br0" timeOffset="55.704">7373 3510 0,'0'0'0,"-18"0"16,1 0-16,17-18 31</inkml:trace>
  <inkml:trace contextRef="#ctx0" brushRef="#br0" timeOffset="251.542">7638 2999 0,'0'0'0,"-71"-89"31,53 72-15,1-1-16</inkml:trace>
  <inkml:trace contextRef="#ctx0" brushRef="#br0" timeOffset="10066.774">1570 1129 0,'-18'0'16,"1"0"-16,-1 0 31,18-18 16,0 1-31,0-1-1,0-17 1,0-36 0,0 53-16,0-52 15,-18 35 1,-35 17-1,-35 36 1,0-1 0,35 36-1,18 0 1,35 53 15,70 0-15,19 0-1,16-18 1,-52 0 0,-70-17-1,-89-1 1,-18-35 0,1-35-1,52-17 1,18-1-1,53-17 1,71 0 0,17-18-1,18 17 1</inkml:trace>
  <inkml:trace contextRef="#ctx0" brushRef="#br0" timeOffset="10500.194">1729 1446 0,'-18'-17'16,"18"-1"15,18 0-16,-1 18-15,36-35 16,0-35 0,-35-1-1,-18 36 1,-18 17 0,-52 53-1,-19 36 16,19 17-15,34 18 0,36-18-1,53 18 1,0-53 0,0-35-1,0-36 1,-18 0-16</inkml:trace>
  <inkml:trace contextRef="#ctx0" brushRef="#br0" timeOffset="10800.934">2293 935 0,'0'0'0,"0"-18"0,0-52 15,0 52 1,-18 18 15,18 35-15,-35 89-1,35-54 1,-18 71 0,-17 18-1,18-18 1,-19-35-1,1 0 1,35-88 0,18-36-1</inkml:trace>
  <inkml:trace contextRef="#ctx0" brushRef="#br0" timeOffset="11182.24">2505 1429 0,'-18'0'15,"0"17"1,36-17 15,-18-17-31,35-19 16,18-34-1,-17-1 1,-36 36 0,-18 35-1,0 0-15,-35 35 16,-17 54 0,35-1-1,35 18 16,35-36-31,18 1 32,0-54-17,0-17-15</inkml:trace>
  <inkml:trace contextRef="#ctx0" brushRef="#br0" timeOffset="11648.798">2893 1482 0,'0'0'0,"0"17"15,-18 1-15,18 17 16,-18-35-1,1 53-15,17-35 32,0-1-17,-18-17 1,18-35 0,0-53-1,0-36 1,35 1-1,18 70 1,0 71 0,18 88-1,-36-1 1,-35-16 0,0 16-1,-17-87 1,17 0-1</inkml:trace>
  <inkml:trace contextRef="#ctx0" brushRef="#br0" timeOffset="11864.846">3475 1411 0,'0'0'0,"0"18"47,0 17-31,-35 36-1,35-54-15,-18 54 16,18-36 0,-18-35-1,18-18-15</inkml:trace>
  <inkml:trace contextRef="#ctx0" brushRef="#br0" timeOffset="12014.688">3475 1164 0,'0'0'0,"0"-35"0,0-36 16,0 18 0,-18 53-1,18 18 1,18 17-1,-1-17-15</inkml:trace>
  <inkml:trace contextRef="#ctx0" brushRef="#br0" timeOffset="12430.173">3916 1323 0,'-35'-18'32,"17"18"-32,-17 53 31,17 18-15,0-1-1,18-34-15,36 34 16,34-17-1,18-53 1,-17-35 0,-1-53-1,-17-54 1,0 54 0,-53 35-1,0 71 1,-35 70-1,35 0 1,0 18 0,18-35-1</inkml:trace>
  <inkml:trace contextRef="#ctx0" brushRef="#br0" timeOffset="12912.953">4445 1693 0,'0'-17'0,"0"-1"16,-18 0-1,18 1-15,-17-54 16,17-17 0,0-18-1,35 18 1,0 88-1,36 71 1,-36 34 0,-17-16 15,-1-19-15,-17-52-1,0-36 1,0-52-1,53-54 1,0-17 0,0 70-1,35 71 1,-17 36 0,-36 105-1,-35-35 1,-35-36-1,-18-17 1,0-35 0</inkml:trace>
  <inkml:trace contextRef="#ctx0" brushRef="#br0" timeOffset="13712.181">6015 1076 0,'0'0'0,"-18"0"15,18-35 1,-17 17-1,-1 18 1,0 0 0,-17 53-1,17 18 1,-17 70 0,17 0-1,18 17 1,18-87-1,17-71 1,18-35 0,18-71-1,-1 18 17,-34 35-17,-1 123 16,0-17-15,18 18 0,35-18-1,1-36 1,-54-17-16,53-53 16,18-52-1,-18-54 1,-70 0-1,-54 36 1,-69 52 0,-37 53-1,90 36 17,52 0-32</inkml:trace>
  <inkml:trace contextRef="#ctx0" brushRef="#br0" timeOffset="14110.916">6950 1305 0,'0'18'16,"17"-18"15,36-53-15,0-35-1,-35 0 1,-18 35 0,-35 35 15,-18 53-16,35-17-15,-17 53 16,17 52 0,53 0-1,1-34 1,34-19 0,-52-52-16,35-18 15,-36 0-15</inkml:trace>
  <inkml:trace contextRef="#ctx0" brushRef="#br0" timeOffset="14626.589">7479 776 0,'0'0'0,"0"-18"16,-18 1-1,-35 70 17,18-18-17,17 0-15,1 53 16,17 36 0,0 17-1,0 18 1,-18-53-1,0-18 1,1-71 0,17-34-1,0-54 1,35-35 0,18 18 15,18 0-16,17 70 1,-35 71 0,-53 53-1,0-18 1,-36-17 0,-16-36-1,-1-17 1,35-18-16,-17-18 15</inkml:trace>
  <inkml:trace contextRef="#ctx0" brushRef="#br0" timeOffset="14976.676">7973 952 0,'0'0'0,"0"-17"0,0-18 15,0 17 1,-18 36 15,18 34-15,0 54-1,-18 53 1,1 0 0,-1-36-1,1-87-15,-1 34 16,18-52 0,0-54-1</inkml:trace>
  <inkml:trace contextRef="#ctx0" brushRef="#br0" timeOffset="15278.35">7990 917 0,'0'0'16,"0"-35"-16,0-18 16,18 35-1,106 36 1,-1 35-1,18 70 1,-123 1 0,-18-1-1,-18 1 1,-52-18 0,-36-36-1,-88-35 16,70-35-15,89-17 0</inkml:trace>
  <inkml:trace contextRef="#ctx0" brushRef="#br0" timeOffset="15709.152">8643 1182 0,'0'0'0,"35"0"0,1 0 16,-1 0-1,-17 53 16,-1 17-15,-17 1 0,-17-1-1,-1 1 1,18-106 15,0 17-15,0 0-16,18-52 15,52-71 1,18-18 0,-52 106-1,-1 53 1</inkml:trace>
  <inkml:trace contextRef="#ctx0" brushRef="#br0" timeOffset="15892.128">9066 1129 0,'18'18'16,"0"17"-1,-1 0 1,-17 18 0,0 0-1,0-35-15,0 34 16,-35-52-1,17 0-15</inkml:trace>
  <inkml:trace contextRef="#ctx0" brushRef="#br0" timeOffset="16058.07">9137 900 0,'0'0'15,"18"-71"-15,-18 53 0,0-35 16,-36 36 15,19 52 0</inkml:trace>
  <inkml:trace contextRef="#ctx0" brushRef="#br0" timeOffset="16409.918">9366 1129 0,'0'-18'31,"0"36"1,0 0-32,0 52 15,0 18 1,36 0-1,-19-35 17,18-53-17,1-17 1,-1-71 0,18-36-1,-18 18 1,-35 89-16,18-36 15,-18 17 1</inkml:trace>
  <inkml:trace contextRef="#ctx0" brushRef="#br0" timeOffset="16757.776">9895 1147 0,'0'-18'32,"18"18"-17,0-35 1,-1-1 0,1 19-16,-18-1 15,0 0 1,-35 18-1,-36 0 1,18 53 0,18 36-1,35 16 1,0-69-16,53 52 16,17-18-1,1-70 1,-53 0-1</inkml:trace>
  <inkml:trace contextRef="#ctx0" brushRef="#br0" timeOffset="17041.645">10389 1076 0,'0'0'16,"0"35"15,0 36-16,0 35 1,0-89-16,0 54 16,-35-1-1,35-87 17,18-54-17,35-70 1,52 18-1,-69 87-15,17-52 16,-71 70 15</inkml:trace>
  <inkml:trace contextRef="#ctx0" brushRef="#br0" timeOffset="17938.871">2028 2011 0,'0'0'0,"-35"0"0,18 0 16,-89 0-1,0 0 1,-35 0-1,88 17 1,18-17 0,70 0 46,0 0-62,89 0 16,-36 0-16,282 0 15,89 18 1,52 0 15,-34-1-15,-107-17 0,-141 0-1,-105 0 1,-71-17-1,-36 17 1,-17-18 15,18 18-15,0-18-16</inkml:trace>
  <inkml:trace contextRef="#ctx0" brushRef="#br0" timeOffset="18654.176">6438 1923 0,'0'0'0,"-17"0"16,-36 0-16,-18 0 15,18 0 17,53 17-1,18-17-31,123 0 15,123 18 1,89 0 0,124 17-1,69 0 1,-52-35 0,-141 0-1,-106-18 1,-53-17-1,-88 35 1,-36 0 0,-52 0-1,0 0 48,-1 0-48,1 0 1,0-17-16</inkml:trace>
  <inkml:trace contextRef="#ctx0" brushRef="#br0" timeOffset="19569.384">11236 935 0,'18'0'62,"-1"0"-46,1 0-16,0 0 15,-1 0 1,1 0 0,-36 0-1,-35 0 1,18 0-1,53 0 17,35 17-17,-1 1 1</inkml:trace>
  <inkml:trace contextRef="#ctx0" brushRef="#br0" timeOffset="19951.831">11324 1341 0,'0'17'0,"0"1"31,18-18 16,-36 0 0,1 0-31,-1 0-16,0 0 31,36 0 0,0-18-15,-18 1-1,0-1 1,35 0-16</inkml:trace>
  <inkml:trace contextRef="#ctx0" brushRef="#br0" timeOffset="32747.623">1041 2857 0,'0'0'0,"0"-17"16,0-1 0,0 36 31,0-1-32,0 19-15,-18-19 16,0 1-16,36 88 15,-18 0 17,0-18-17,0-35 1,0-36 0,0-34-1,0-54 1,0 36-16</inkml:trace>
  <inkml:trace contextRef="#ctx0" brushRef="#br0" timeOffset="32931.822">935 2840 0,'0'0'16,"0"-18"-16,0-17 0,17-53 15,36 35 1,0 35-1,0 36 1,-17 17 0</inkml:trace>
  <inkml:trace contextRef="#ctx0" brushRef="#br0" timeOffset="33131.985">688 3298 0,'0'0'16,"-18"36"-16,-35 34 16,53-34-1,71-36 1,35 0 0,0-18-1,-1-70 1,-87 70-1</inkml:trace>
  <inkml:trace contextRef="#ctx0" brushRef="#br0" timeOffset="33496.692">1305 2646 0,'0'0'0,"18"-35"15,-18 17 1,18 53 15,-1 0-15,-17-17-16,0 70 16,0 36-1,-35-1 1,0 1-1,35-54 1,0 18 0,35-17 15,18-71-15,35-35-1,18-53 1,-71 52-16</inkml:trace>
  <inkml:trace contextRef="#ctx0" brushRef="#br0" timeOffset="33647.043">1376 3034 0,'-18'0'16,"36"0"-16,-36 18 0,1-18 15,52 0 1,35 0-1,36 0 1</inkml:trace>
  <inkml:trace contextRef="#ctx0" brushRef="#br0" timeOffset="34096.607">2646 3069 0,'0'18'16,"0"-1"15,0 1-15,17 17-1,-17 36 1,0-36 0,-17 18-1,-1-35 1,1-18 0,17-53-1</inkml:trace>
  <inkml:trace contextRef="#ctx0" brushRef="#br0" timeOffset="34203.878">2681 2910 0,'0'-17'0,"0"34"0</inkml:trace>
  <inkml:trace contextRef="#ctx0" brushRef="#br0" timeOffset="34612.831">2999 2999 0,'0'0'0,"17"-18"16,-34 18 30,-1 0-30,0 0-16,-17 53 16,17 0-1,18 17 1,0-52 0,18 17-1,35 18 1,-18-18-1,-35-17 1,-35 0 15,0-1-15,17-17-16,0 0 16,-17-17-1,35-1-15</inkml:trace>
  <inkml:trace contextRef="#ctx0" brushRef="#br0" timeOffset="35460.825">4463 3175 0,'0'0'0,"17"0"16,1-18 0,-18-17-1,0 17 1,-35 1 0,-36 17-1,-17 17 16,35 19-15,35-1 0,36 18-1,0-18-15,52 18 16,-35-18 0,18 1-1,-53-1 1,-35-17-1,-35-1 1,-54-17 0,71 0-1,53-17 1,18-19 0</inkml:trace>
  <inkml:trace contextRef="#ctx0" brushRef="#br0" timeOffset="35976.062">4780 3210 0,'-18'-35'16,"1"35"-1,-1 18 17,1-1-32,17 19 15,0 34 1,0-17 0,17-35-16,36 17 31,35-17-16,-17-36 1,-1-35 0,1-18-1,-36 19 1,-17-1 0,0 53-1,-36 17 1,0 19-1,1 16 1,17 1 0,0 0-1,0 18 1,17-71 0,1 0-1</inkml:trace>
  <inkml:trace contextRef="#ctx0" brushRef="#br0" timeOffset="36293.128">5644 3122 0,'0'0'15,"0"-18"-15,0 1 31,-17 17-15,-36 35 0,0 18-1,18-18 1,-1 36 0,36-54-16,0 36 15,53 18 16,36-36-15,-1-52 0,-53-1-16</inkml:trace>
  <inkml:trace contextRef="#ctx0" brushRef="#br0" timeOffset="36559.227">6138 3052 0,'0'0'15,"-17"-18"-15,-1 0 16,-17 18 0,-1 0-1,-16 53 1,16 18 0,19 17-1,17-35 1,17 17 15,36-17-15,0-35-1,-18-18-15</inkml:trace>
  <inkml:trace contextRef="#ctx0" brushRef="#br0" timeOffset="36940.925">6368 3157 0,'0'0'0,"17"0"31,1 0-15,0 0-16,34-35 15,-34 17 1,0-17 0,-18-18-1,-18 53 1,-35 18 0,-17 35-1,34 17 1,36 19-1,18-19 1,35-17 0,17-35-1,-34-18-15</inkml:trace>
  <inkml:trace contextRef="#ctx0" brushRef="#br0" timeOffset="37291.562">6879 3087 0,'0'0'16,"0"-18"-1,0 1 1,-17-1 0,-1 18-1,-35 18 1,0 34-1,35 1 1,18 0 0,53 0-1,0 0 1,-35-18 0,-18-17-1,-18 0 1,-52-1-1,-54-17 17,54 0-17</inkml:trace>
  <inkml:trace contextRef="#ctx0" brushRef="#br0" timeOffset="37806.751">7355 3122 0,'0'0'0,"0"-18"0,0 1 32,-17-1-1,-1 18-15,-35 0-1,53 18-15,-53 17 16,53 0-1,18 36 1,35-1 0,-18 1-1,-35-36 1,0 1 0,-53-36-1,-35 0 1,-35 0-1,34 0 1,72-18 15,17 0-31</inkml:trace>
  <inkml:trace contextRef="#ctx0" brushRef="#br0" timeOffset="38324.538">7638 3052 0,'-18'0'32,"0"0"-17,1 0 1,-19 17 0,19 18-1,-1 36 1,18 0-1,0-1 1,35 1 0,18-54-1,18-17 1,-18-17 0,-36-1-16,19-70 15,-19-18 1,-52 18-1,0 53 1,-18 17 15,-18 36-15,18 17 0</inkml:trace>
  <inkml:trace contextRef="#ctx0" brushRef="#br0" timeOffset="38705.858">7990 3175 0,'18'0'31,"0"0"-31,17 18 16,-17 35-1,-18 17 1,0-17 0,0-18 15,0-17-15,0-36 15,0 1-31,17-36 15,1 17-15,52-87 16,19 17 0,-54 53-1,-53 36 1,-35 34 0</inkml:trace>
  <inkml:trace contextRef="#ctx0" brushRef="#br0" timeOffset="39470.524">9313 2999 0,'-17'0'31,"-1"0"-31,0 17 15,-17 54 1,17-1 0,18 1-1,53-1 17,18-52-17,17-18 1,-70 0-16,17-70 15,-17-36 1,-36 18 0,-35 35-1,0 53 1,18 0 0</inkml:trace>
  <inkml:trace contextRef="#ctx0" brushRef="#br0" timeOffset="39920.417">9984 2893 0,'17'0'16,"-17"-18"-16,18 0 15,0-17 1,-1 18-16,1-54 16,-1 0-1,-17 1 1,-35 52 0,0 54-1,-18 16 1,18 54-1,-1 35 1,-17 1 0,18-1-1,0 0 17,17-35-17,18-18 1,-17-35-1,52-89 17,-17 1-32</inkml:trace>
  <inkml:trace contextRef="#ctx0" brushRef="#br0" timeOffset="40088.753">9807 3228 0,'18'0'0,"-36"0"0,1 0 0,17-18 16,35 18 0,71 0-1,35 0 1,-35-35 0,-89 35-1</inkml:trace>
  <inkml:trace contextRef="#ctx0" brushRef="#br0" timeOffset="41017.757">11712 2787 0,'0'0'0,"0"18"16,18-18-1,35 0 1,-18-36 0,36-52-1,-1-53 1,-35 18 0,-35 52-1,-17 53 1,-71 18-1,-18 36 1,18 52 0,35 18-1,53 88 1,53-36 15,-1-34-15,-16-18-1,-19-18 1,-52-35 0,-53 0-1,17-53 1,-105 0 0,70 0-1,53-18 1,71-35-1,17 36 1</inkml:trace>
  <inkml:trace contextRef="#ctx0" brushRef="#br0" timeOffset="41368.239">11977 3175 0,'0'0'0,"17"0"32,1-18-17,17-17 1,1-35 0,-36 52-16,17-17 15,-34 17 1,-54 36-1,1 35 1,34 35 0,36-18-1,18 1 1,52-18 0,19-53-1,-19-18 1</inkml:trace>
  <inkml:trace contextRef="#ctx0" brushRef="#br0" timeOffset="41983.707">12400 2399 0,'0'0'0,"0"-18"0,0-17 16,-18 35 0,1 71 15,17 52-15,0 36-1,0-106 1,-18 105-1,1-16 1,-1-37 0,0-34-1,18-1 1,-17-17 0,52-53-1,18-35 1</inkml:trace>
  <inkml:trace contextRef="#ctx0" brushRef="#br0" timeOffset="42333.617">12594 3069 0,'0'0'0,"-35"0"16,17 18-1,71-18 32,-18-18-31,18-17-1,-35-36 1,-18 36 0,-35 35-1,-18 35 1,-18 36-1,71-53-15,0 34 16,0 54 0,53-53-1,0-35 1</inkml:trace>
  <inkml:trace contextRef="#ctx0" brushRef="#br0" timeOffset="42633.124">12841 3263 0,'0'0'0,"0"-70"31,0 17-15,0-35 0,18 70-16,-1-53 15,54 18 1,-1 53-1,19 71 1,-36 0 0,-36 17-1,-17 0 1,-17-53 0,-36 18-1,53-71 16</inkml:trace>
  <inkml:trace contextRef="#ctx0" brushRef="#br0" timeOffset="42849.555">13406 3034 0,'17'-35'16,"-34"70"-16,34-88 15,-34 71 16,17-1-31,0 19 16,0-1-16,0 0 16,0 53-1,0-52 1,-18-19 0,18-52-1</inkml:trace>
  <inkml:trace contextRef="#ctx0" brushRef="#br0" timeOffset="42999.283">13494 2716 0,'0'-35'0,"0"70"0,0-105 0,0 52 16,0-17 0,-18 35-1,0 35 1,18 0-1</inkml:trace>
  <inkml:trace contextRef="#ctx0" brushRef="#br0" timeOffset="43430.267">13670 2981 0,'-18'0'16,"18"18"0,0-1-1,-17 19 1,17 34 0,0-52-16,17 52 15,36-17 1,0-35-1,0-36 1,0-35 0,0-53-1,0 1 1,-53 52 0,0 35-1,-35 71 1,17 18-1,18-1 17,0-52-32,18 35 15,17-18-15</inkml:trace>
  <inkml:trace contextRef="#ctx0" brushRef="#br0" timeOffset="43913.73">14235 3246 0,'-36'-36'16,"36"19"-1,-17-36 1,17-18 0,35 1-1,18 34 1,35 54-1,0 53 1,-35-1 0,-18-17 15,-35-35-15,0-36-1,0 0 1,0-52-1,53-36 1,0 18 0,35 52-1,18 72 1,-18 70 0,-70-89-16,0 89 15,-36-35 1,-35-1-1,-17-52 1,-1-36 0</inkml:trace>
  <inkml:trace contextRef="#ctx0" brushRef="#br0" timeOffset="44513.016">15487 2663 0,'0'0'0,"0"-35"16,35 35 15,-35 18-15,18-1-16,-1 36 15,1 88 1,-18-17-1,-18-18 1,-17 0 0,0-18 15,35-53-15,0-53 15,35-70-16,-17 53-15</inkml:trace>
  <inkml:trace contextRef="#ctx0" brushRef="#br0" timeOffset="44946.127">15575 2487 0,'0'0'0,"0"-18"0,53-17 16,35 18-1,18 17 1,-35 17 0,-1 54-1,-70-1 1,-70 18 15,-36-17-15,0 0-1,35-36 1,71 18 0,18 0-1,53 17 1,-1 1 0,1 17-1,-36-35 1,-17-18-1,17-17 1,-17-1 0,17-34 15,35-18-31</inkml:trace>
  <inkml:trace contextRef="#ctx0" brushRef="#br0" timeOffset="45294.923">16633 2681 0,'0'0'0,"0"-35"16,18-18-1,-36 18 1,-17 35-1,-18 0 1,-35 70 0,0 36-1,17 88 17,71-35-17,18-53 1,35-36-1,35-35 1,0-52 0,-70-1-16</inkml:trace>
  <inkml:trace contextRef="#ctx0" brushRef="#br0" timeOffset="46060.147">17568 2117 0,'-17'0'62,"-1"17"-46,0 1-16,-87 35 16,52-18-16,-71 106 15,18 53 1,18 0 15,53 0-31,35-17 31,35-36-15,89-35 0,17-89-1,-35-34-15</inkml:trace>
  <inkml:trace contextRef="#ctx0" brushRef="#br0" timeOffset="46726.509">17886 2434 0,'0'0'0,"0"-17"16,0-19 0,-18 54 15,18 0-15,-35 87-1,0 36 1,-1 1-1,1-19 1,17-88-16,-17 36 16,18-18-1,17-36 1,0-52 0,35-35-1</inkml:trace>
  <inkml:trace contextRef="#ctx0" brushRef="#br0" timeOffset="47125.641">17886 2328 0,'0'0'0,"17"-35"16,36-18 0,18 35-1,17 18 1,-17 53-1,-54 18 1,-34 0 0,-72 17-1,-16-18 1,-1 18 0,53-17-1,53-18 1,0 17 15,35 1-15,18 17-1,0-35 1,0-18 0,0-17-1,-18-36 1,0 1-1</inkml:trace>
  <inkml:trace contextRef="#ctx0" brushRef="#br0" timeOffset="47442.925">18292 2910 0,'0'0'15,"-36"0"-15,36-17 47,36 17-31,-19-53-1,18 0 1,-35 0 0,0 35-1,-17 36 1,-1 0-16,18 35 15,0 17 1,18 18 0,17-35-1,-17-17 1</inkml:trace>
  <inkml:trace contextRef="#ctx0" brushRef="#br0" timeOffset="47907.985">18486 2999 0,'0'0'0,"0"-36"15,0-34 1,35-18 0,18 17-1,17 53 1,1 71-1,-18 18 1,-36-1 0,-17-17-1,0-35 1,0-71 15,18-35-15,35-18-1,0 53 17,35 53-17,-53 18-15,36 52 16,-36 18 0,-35-17-1,-17 0 1,-19-54-1,1-17 1,35-17 0</inkml:trace>
  <inkml:trace contextRef="#ctx0" brushRef="#br0" timeOffset="48256.781">19403 2681 0,'0'0'0,"-18"0"0,0-18 0,1 18 31,-18 36-15,-18 52 0,35-18-1,36 36 1,52-53-1,18-35 1,-17-36 0,-18-52-1,-35-36 1,-54-18 0,-34 54-1,-1 52 1,18 18-1</inkml:trace>
  <inkml:trace contextRef="#ctx0" brushRef="#br0" timeOffset="48639.707">19879 2346 0,'0'-18'15,"-18"18"1,18 18 0,-17 17-1,-1 71 1,18-71-16,-18 54 15,1 105 1,17-71 15,0-17-15,0-36 0,0-34-1,70-36 1,-17-53-1,-17 35-15</inkml:trace>
  <inkml:trace contextRef="#ctx0" brushRef="#br0" timeOffset="48806.199">19861 2752 0,'0'0'0,"-17"0"0,-19-36 15,36 19 1,71-19 0,35 1-1</inkml:trace>
  <inkml:trace contextRef="#ctx0" brushRef="#br0" timeOffset="49139.202">20179 2787 0,'0'0'0,"35"18"16,0-36 0,18-17-1,-17-36 1,-19 1-1,-52 52 1,0 18-16,-53 53 31,35 53-15,35-1 0,53 1-1,53-53 1,89-17-1,-124-36-15</inkml:trace>
  <inkml:trace contextRef="#ctx0" brushRef="#br0" timeOffset="49888.504">21184 2205 0,'0'0'0,"18"0"16,-18-18-16,-18 18 31,-17-17-15,-36 34-1,-52 36 1,52 0-1,36-35-15,-71 123 16,18 18 0,88-18-1,35-18 17,71-52-17,18-54 1,52-34-1,-70-36 1</inkml:trace>
  <inkml:trace contextRef="#ctx0" brushRef="#br0" timeOffset="50237.016">21414 2611 0,'0'0'0,"-71"-18"31,53 18-15,1 18-16,-1 34 16,0 37-1,36-1 1,-18-53 0,53 0-1,0-17 1,-18-36-1,-17-70 1,-18-35 0,-18-36-1,-17 106 1,-18 71 0,35 17-1,18 0 1</inkml:trace>
  <inkml:trace contextRef="#ctx0" brushRef="#br0" timeOffset="50585.941">21713 2928 0,'-17'-18'46,"-1"1"-30,18-1-16,0-70 16,0-18-1,35 18 1,54 53 0,16 52-1,19 107 1,-106-18-1,-18-18 1,-36-18 0,1-34-1,0-19 17,35-34-32</inkml:trace>
  <inkml:trace contextRef="#ctx0" brushRef="#br0" timeOffset="50920.626">22384 2240 0,'0'0'15,"0"-18"-15,0 36 47,-18 0-47,18-1 0,0 54 16,-35 105-1,0-35 1,17-17 15,0-18-15,36-36-1,35-34 1,35-54 0,-70 0-16,17 1 0</inkml:trace>
  <inkml:trace contextRef="#ctx0" brushRef="#br0" timeOffset="51102.294">22278 2593 0,'0'0'0,"-18"0"0,1-18 16,87 18-1,18-35 1,18 17 0,-35-17-1</inkml:trace>
  <inkml:trace contextRef="#ctx0" brushRef="#br0" timeOffset="51384.968">22719 2505 0,'0'0'15,"18"53"1,-1 17 0,-17 18-1,-17 1 1,-1-37-1,0-34 1,1-18 0,17-18-1,17-52 1,19-54 15,16 1-15,-16 35-1,-19 35-15</inkml:trace>
  <inkml:trace contextRef="#ctx0" brushRef="#br0" timeOffset="51751.658">23036 2575 0,'0'0'0,"0"-17"0,-17 17 16,-1 0-1,-17 53 1,-18 17 0,53 36 15,0-88-31,0 34 15,70 1 1,-17-53 0,0-70-1,-17-36 1,-36-35 0,-18 53-1,-70 35 1,52 53-1</inkml:trace>
  <inkml:trace contextRef="#ctx0" brushRef="#br0" timeOffset="52117.791">23477 2205 0,'0'0'0,"-17"0"31,-1 17-15,0 54-1,18 70 1,0 36 0,0-125-16,0 107 15,18-53 1,-18-53 0,35-53-1,-17 0 1</inkml:trace>
  <inkml:trace contextRef="#ctx0" brushRef="#br0" timeOffset="52451.012">23901 2081 0,'0'0'0,"53"-53"31,-36 71-15,1 17-16,17 36 15,-17-18-15,17 176 31,-35 18-15,-88-35 0,-71-53-1,-35-54 1,0-52 0</inkml:trace>
  <inkml:trace contextRef="#ctx0" brushRef="#br0" timeOffset="58679.897">11483 3651 0,'18'0'16,"-1"0"-16,1 0 15,17 0 1,0 0 0,36 0-1,-53 0-15,70 0 16,18 0 15,-1 0-31,19 18 31,-1-18-15,54 0 0,17 0-1,-18 18 1,-35-1 0,-17-17-1,35 18 1,-1-18-1,72 0 1,-72 17 0,19-17-1,17 0 1,17 18 0,1-18-1,0 18 16,-89-18-15,18 17 0,0-17-1,-17 0 1,-36 18 0,71-18-1,88 0 1,-18 18-1,-17-18 1,-53 0 0,-36-18-1,18 0 1,18 18 0,17-17-1,-70 17 16,0-18-15,35 18 0,0 0-1,36 0 1,-72-18 0,-34 18-1,35 0 1,-18-17-1,53-1 1,-88 18 0,53-17-1,17 17 1,54 0 0,-19 0-1,-52 0 1,-18 0 15,54 0-15,16 0-1,1 0 1,-53 0 0,-18 0-1,-35 0 1,0 0-1,17-18 1,72 18 0,69 0-1,1 35 1,-53-35 0,-36 0-1,-17 0 1,53 0 15,17 0-15,-70 0-1,-36 0 1,-34 0 0,34 0-1,19-17 1,52-1-1,0 18 1,-35-18 0,-36 1-1,71-1 1,0-17 0,0 35-1,-35-18 16,-35 18-15,17-18 0,-17 18-1,-1-17 1,-17 17 0,0-18-1,-18 18 1,1 0-1,-1 0 1,0 0 0,0 0-1,18-18 1,-17 18 0,-19 0-1,1 0 1,-1 0-1,1 0 17,0 0-1,-36 0 78</inkml:trace>
  <inkml:trace contextRef="#ctx0" brushRef="#br0" timeOffset="62700.366">24430 2593 0,'-18'18'16,"1"-18"62,17 17-63,17-17 63,1 0-62,17 0-16,36 0 16,87 0-1,-105 0-15,106 0 16,-53 0 0,-71 0 15,-52-17 16,-1-1-32,0-17 1,18 17-16</inkml:trace>
  <inkml:trace contextRef="#ctx0" brushRef="#br0" timeOffset="63066.059">24924 2364 0,'0'0'0,"-36"0"0,19 0 16,17-18 0,0 36-1,17-18 1,72 53-1,16-1 1,-16 1 0,-36-17-1,-53-1 1,0 0 0,0 0-1,-89 36 1,1-18-1,0 0 1,0-18 0,35-17-1</inkml:trace>
  <inkml:trace contextRef="#ctx0" brushRef="#br0" timeOffset="63532.242">25682 2469 0,'0'0'0,"0"-35"16,-17 35 0,-54 35 31,53-17-47,-35 88 15,36 0 1,17-18-1,17-70 1,54 17 0,0-35-1,-1-53 1,-35-53 0,-35-17-1,-53 52 1,-105 36-1,87 35 1,71 17 0</inkml:trace>
  <inkml:trace contextRef="#ctx0" brushRef="#br0" timeOffset="63881.756">26053 2187 0,'0'0'0,"-18"-17"0,18-1 15,-18 0 1,1 18 0,-19 0-1,19 53 1,-1 35-1,1 54 1,-1 16 0,0-17-1,18-105-15,-17 52 16,17-35 0,0-36-1,35-34 1,-17-1-1</inkml:trace>
  <inkml:trace contextRef="#ctx0" brushRef="#br0" timeOffset="64447.766">26282 2469 0,'0'0'0,"0"-17"0,0-1 16,0 1 0,0-1-1,-53 18 1,18 18 0,-18 34-1,0 37 1,53 16-1,35-34 1,18-53 15,0-36-15,18-53 0,-1-70-1,1-17 1,-54 34-1,-17 36 1,0 53 0,-35 35 15,0 70-15,35-35-16,-36 107 15,36 16 1,-35-17-1,18-35 1,17-35 15,0-36-15,0-53-16</inkml:trace>
  <inkml:trace contextRef="#ctx0" brushRef="#br0" timeOffset="67442.603">26088 1817 0,'-18'0'15,"1"0"1,-1 0 0,0 0-1,-17 0 1,0 17 0,-53 19-1,17-19 1,-17 19-1,17 17 1,36-18 0,0 0-1,-18 0 1,18 1 15,-36-1-15,53-17-16,-17-1 15,0 18 1,17 18 0,1-17-1,17 34 1,0 1 0,0 35-1,0-36 1,0 1-1,17-18 1,-17-18 0,35 35-1,1-17 1,17 18 15,0-36-15,-18 1-1,18-1 1,0 0 0,-18-17-1,35 17 1,-17-17 0,18-18-1,0 0 1,-19 17-1,19-17 1,0 0 0,-1-17-1,1 17 1,17-36 0,-18 19 15,19-19-16,-1-16 1,35-37 0,-35 19-1,-17-1 1,-18 1 0,-18-1-1,0-17 1,1-18-1,-19 18 1,1 0 0,-18-1-1,-18 37 1,1-1 15,-1 17-31,-17-17 31,0 18-15,-18-18 0,-36-17-1,19-1 1,-1 36 0,-34 0-1,16 35 1,-69 0-1,-19 0 1,-17 17 0,53 54-1,53-18 1</inkml:trace>
  <inkml:trace contextRef="#ctx0" brushRef="#br0" timeOffset="71171.057">27393 2346 0,'0'0'0,"0"18"16,-17-18 0,-1 0-1,36 0 79,-1 0-78,1 0-16,88 0 15,52 0 1,-52 0-1,-70 0-15,52 0 16,-53 0 0,-35-18-1,0 0 48,-18 18-48,18-17 1,-17-19 0,-1 19-1,0-1 1,1 18 0,17 18 62,17-18-78,-17 17 15,18 1-15,-18 0 32,0-1-17,-18 1 1,18 0-16,-70 17 15,-18 0 1,17 0 0,53 1-1</inkml:trace>
  <inkml:trace contextRef="#ctx0" brushRef="#br0" timeOffset="72053.266">28593 2293 0,'0'-18'16,"-18"18"47,18-17-63,-18 17 15,1 0 1,-1-18 31,0 18-32,1 0-15,-1 0 16,-70 0 0,53 18-16,-71 17 15,18 36 1,35-1-1,53-17 1,17 0 0,54-35-1,52-54 1,-17-52 15,0-53-15,-18 18-1,-52 34 1,-36 36 0,-36 53 15,19 36-15,-19 17-1,19 35 1,-1 0-1,18 0 1,0-52-16,18 16 16,35-34-1</inkml:trace>
  <inkml:trace contextRef="#ctx0" brushRef="#br0" timeOffset="72401.896">28840 2328 0,'0'0'0,"-18"0"16,18-17 15,18-1-15,17-17-1,0-1 1,-35 1-1,-18 18 1,-17 17 0,-35 35-1,34 18 1,36-36-16,0 54 16,36 35 15,-1 0-16,35-36 1,-52-52-16</inkml:trace>
  <inkml:trace contextRef="#ctx0" brushRef="#br0" timeOffset="72701.168">29210 2258 0,'0'0'0,"0"-36"0,0 19 16,-18-18-1,1 17 1,-19 18 0,19 70-1,17 36 1,-18 35 0,18 18-1,-17 0 16,17-18-15,0-70 0,0-54-1,0-34 1</inkml:trace>
  <inkml:trace contextRef="#ctx0" brushRef="#br0" timeOffset="72951.702">29157 2152 0,'0'0'0,"53"-35"32,-35 35-32,-1 0 0,36 53 15,-18 17 16,-17 1-15,-36 17 0,-17-35-1,-35 0 1,17-53-16</inkml:trace>
  <inkml:trace contextRef="#ctx0" brushRef="#br0" timeOffset="73300.123">29510 2275 0,'-18'0'31,"18"18"-31,0 35 31,0-35-31,0 35 16,0 35 0,0-35-1,0-18 1,-17-35 0,17-18-1,0-70 1,17-18-1,36 0 1,53 53 0,-53 36-1</inkml:trace>
  <inkml:trace contextRef="#ctx0" brushRef="#br0" timeOffset="73684.103">29916 2346 0,'0'-18'32,"0"1"-17,0-1-15,17 18 16,1-18-1,-18-17 1,-18 35 15,1 0-31,-36 18 16,-18 35 0,53-36-16,-17 89 15,35 0 1,35-18 15,1-53-15,34-17-1,71-36 1</inkml:trace>
  <inkml:trace contextRef="#ctx0" brushRef="#br0" timeOffset="73999.718">30445 2258 0,'0'0'0,"-18"0"47,0 0-47,1 17 15,-36 19 17,0 52-17,35 0 1,18 0 0,36-35-1,52-53 1,-53 0-16,36 0 15</inkml:trace>
  <inkml:trace contextRef="#ctx0" brushRef="#br0" timeOffset="74548.493">30815 2275 0,'0'0'0,"0"-17"32,0-1-17,-35 0 1,-18 18-1,0 0 1,0 36 0,18 17-1,17-18-15,18 71 16,53 0 0,18-53-1,-1-53 1,-17-53-1,-18-53 17,1 35-17,-36 18 1,-18 71 0,-17 53-1,17 34 1,18-34-1,35 35 1,18-89 0,-35-17-16</inkml:trace>
  <inkml:trace contextRef="#ctx0" brushRef="#br0" timeOffset="74896.572">31415 1976 0,'0'0'0,"-35"-18"16,-1 0 0,1 18-1,17 36 1,1 34-1,-19 1 1,19 34 0,-18 1-1,35 18 1,0-18 0,70-18-1,36-35 1,0-53-1,0-53 1</inkml:trace>
  <inkml:trace contextRef="#ctx0" brushRef="#br0" timeOffset="75065.331">31256 2275 0,'0'0'0,"-35"0"15,-18-35 1,88 0 0,89 17-1,17 18 1</inkml:trace>
  <inkml:trace contextRef="#ctx0" brushRef="#br0" timeOffset="75413.298">31662 2311 0,'17'0'16,"1"0"-1,0 0 1,-1 0-16,36-36 15,-17 1 1,-89 35 15,0 18-15,-18 17 0,36 53-1,35-35 1,0-35-16,18 70 15,34-35 1,19-35 0</inkml:trace>
  <inkml:trace contextRef="#ctx0" brushRef="#br0" timeOffset="75913.002">32244 2258 0,'0'0'0,"0"-18"15,-18-35 1,-17 36 0,-18 17-1,-18 35 1,19 35-1,34-17 1,18 71 0,35-54 15,18-34-15,18-72-1,-1-69 1,-17 16-1,18-105 1,-54 53 0,-17 71-1,-35 70 1,-18 70 0,36 54-1,17-36 1,-18 124-1,-35-89 1,35-88 0</inkml:trace>
  <inkml:trace contextRef="#ctx0" brushRef="#br0" timeOffset="76794.69">29933 2328 0,'0'18'31,"-17"-18"-15,17 18-16,-18-1 31,-17 19-15,-18 16-1,0-16 1,35-36-16,1 17 16</inkml:trace>
  <inkml:trace contextRef="#ctx0" brushRef="#br0" timeOffset="83534.704">28504 3281 0,'0'0'0,"-17"0"16,-1 0 0,1 0-1,34 0 32,1 0-47,35 0 16,53 0-1,-1 0 1,19-18 0,-1 18-1,-17-17 1,-53 17-16,71 0 31,17 0-31,53 0 31,-18 0-15,-17 0 0,-18 0-1,-35 0 1,0 0 0,-1-18-1,19 18 1,-36 0-1,18 0 1,17 0 0,-17 0-1,35 0 1,0 0 0,1 18-1,34-18 16,36 17-15,-124-17 0,35 0-1,-52 0 1,17 0 0,36 0-1,34 0 1,-52 0-1,-53 0 1,-18 0 0,18 0-1,-18 0 1,1 0 0,-19 0 15,-17-17 109,-17-1-124,-1 18-16,0-18 16</inkml:trace>
  <inkml:trace contextRef="#ctx0" brushRef="#br0" timeOffset="100558.576">776 4745 0,'0'0'0,"0"-18"15,0 1 1,0 34 46,0 1-62,-18 35 16,-17 88 0,-18 0-1,18-35 1,17-71-16,1 18 15,-1 18 1,18-89 15,0-53-15</inkml:trace>
  <inkml:trace contextRef="#ctx0" brushRef="#br0" timeOffset="100739.788">388 4780 0,'0'0'16,"0"-18"-16,35-52 15,54 17 1,16 18 0,-69 35-16,69-18 15,-87 18 1</inkml:trace>
  <inkml:trace contextRef="#ctx0" brushRef="#br0" timeOffset="100940.725">300 5309 0,'0'0'0,"-71"71"15,36-18 1,35 0-1,53-36 1,35 1 0,71-53-1,-71-1 1</inkml:trace>
  <inkml:trace contextRef="#ctx0" brushRef="#br0" timeOffset="101356.27">1147 4886 0,'0'0'0,"-18"0"16,18-18-1,0-17 1,35-18-1,-17 35-15,17-34 16,18-37 0,-53 1-1,0 53 1,-53 35 0,0 53-1,-17 53 1,70 52-1,-18 54 1,18-18 15,-35-35-15,-1-53 0,-34-53-1,52-53-15</inkml:trace>
  <inkml:trace contextRef="#ctx0" brushRef="#br0" timeOffset="101522.127">988 5221 0,'0'0'0,"0"-18"16,17 18 0,19-17-1,52-1 1,35-17-1,-34 17 1</inkml:trace>
  <inkml:trace contextRef="#ctx0" brushRef="#br0" timeOffset="102304.866">2381 4939 0,'0'0'0,"-17"18"62,-1-1-62,18 18 16,-18 54 0,36-36-1,35-1 1,35-69 0,-17-54-1,-18-70 1,-36 18-1,-17 87 1,0 1 0,-17 88-1,17-18 1,-18 106 0,18 36-1,0-1 1,0 1-1,-35-36 1,-1-35 0,1-54-1,0-34 1,-18-18 0,0-70-1,0-36 1,35-18-1,71 1 1,71-1 0,-89 107-1</inkml:trace>
  <inkml:trace contextRef="#ctx0" brushRef="#br0" timeOffset="102654.353">2910 4992 0,'0'0'0,"0"-18"16,0-17-1,-17 17 1,-19 54 0,1 16-1,18 37 1,17 16-1,35-16 1,18-36 0,-18-53-1,0-71 1,-35-35 15,0 71-31,-17-71 16,-1 71-1,-35 17 1,53 36-16</inkml:trace>
  <inkml:trace contextRef="#ctx0" brushRef="#br0" timeOffset="103103.085">3228 4992 0,'-18'0'31,"1"17"-31,-1 36 16,18 53 15,0-18-16,71-17 1,17-36 0,-53-35-16,88 0 15,-17-70 1,0-71 0,-53 17-1,-53 71 1,-18 36-1,-17 69 1,18 54 0,17-18-1,0 1 1,17-36 15,18-18-31</inkml:trace>
  <inkml:trace contextRef="#ctx0" brushRef="#br0" timeOffset="103652.735">4533 5045 0,'0'0'0,"0"-18"0,-17 18 16,-1 0 0,0 53-1,1 53 1,17-53 15,35 17-15,35-17-1,19-53 1,-19-53 0,1-88-1,-54 71 1,-17 52 0,0 71-1,0 17 1,36 1-1,52-18 1,18-53 0,-18-18-1,-18-52 1,-34-18 0,-36-18 15,-53 35-16,-35 54 1,70 17-16</inkml:trace>
  <inkml:trace contextRef="#ctx0" brushRef="#br0" timeOffset="104051.911">5609 4974 0,'0'0'0,"0"-17"0,18-19 16,-53 19-1,-18 17 1,-53 53 0,35 35-1,54 0 16,69-18-15,37-34 0,17-36-1,-36-71 1,-35-35 0,-17 36-1,-18 52 1,-18 53-1,18 36 1,36 35 0,-19-89-1</inkml:trace>
  <inkml:trace contextRef="#ctx0" brushRef="#br0" timeOffset="104334.695">5891 5292 0,'0'0'16,"0"-18"-16,0-35 16,0 18-16,0-71 15,18-17 1,53 52 0,17 89-1,-18 70 1,-34 18-1,-36-1 1,0-34 0,-36-18-1,19-53 1</inkml:trace>
  <inkml:trace contextRef="#ctx0" brushRef="#br0" timeOffset="104666.869">6597 4621 0,'0'0'0,"18"-35"15,-18 53 32,0 17-47,0 18 16,0 53-1,-36 53 1,19-107-16,-19 90 16,1-19 15,35-52-16,18-19 1,105-52 0,-35-52-16</inkml:trace>
  <inkml:trace contextRef="#ctx0" brushRef="#br0" timeOffset="104832.772">6597 4992 0,'0'0'0,"-35"0"0,-18 0 16,88-18-1,71 1 1,0-19 0</inkml:trace>
  <inkml:trace contextRef="#ctx0" brushRef="#br0" timeOffset="105349.471">7743 4745 0,'0'0'0,"0"-18"15,0 1 17,-17 34-17,17 18 1,-18 18 0,18 0-16,-35 71 15,17 17 1,1 0-1,-1-53 1,36 0 0,17-70-1,18-18 1,53-53 0,-1-17-1</inkml:trace>
  <inkml:trace contextRef="#ctx0" brushRef="#br0" timeOffset="105516.889">7620 5098 0,'0'0'0,"-35"-18"16,35 0-1,53 1 1,105-1-1,-52 18-15</inkml:trace>
  <inkml:trace contextRef="#ctx0" brushRef="#br0" timeOffset="105815.829">8290 5009 0,'-53'-17'15,"-17"17"1,-1 53-1,18 53 17,53-18-17,71 0 1,-36-53-16,53-17 16,71-18-1,-71-71 1,-52-70-1,-89 0 1,-71 53 0,-35 88-1,107 18-15</inkml:trace>
  <inkml:trace contextRef="#ctx0" brushRef="#br0" timeOffset="107763.131">9984 4957 0,'0'-18'0,"0"0"16,-18-17 0,0-18-1,1 18 1,-19 35 0,19-18-16,-54 18 15,-35 35 1,1 36-1,34 17 1,36 0 0,35 1-1,53-19 17,17-52-17,36-18 1,17-53-1,-87 18-15</inkml:trace>
  <inkml:trace contextRef="#ctx0" brushRef="#br0" timeOffset="108062.354">10019 4939 0,'0'0'0,"18"-18"16,-1 1-1,1 17 1,17 53-1,-35 17 1,18 1 0,-18-18-1,-18-18 1,0-35 15,1-35-15,17-36-1,53-88 1,17 53 0,1 36-1,-54 70 1</inkml:trace>
  <inkml:trace contextRef="#ctx0" brushRef="#br0" timeOffset="108411.884">10460 5045 0,'0'0'0,"-18"0"16,18-18 15,18 0-15,-18 1-16,35-36 31,-17-18-16,-18 36 1,0 17 0,-36 36-1,-34 35 1,52-35-16,-35 70 16,53-18-1,0 19 1,53-19-1,35-35 1,-52-35 0</inkml:trace>
  <inkml:trace contextRef="#ctx0" brushRef="#br0" timeOffset="108826.778">10971 4939 0,'0'0'15,"0"-35"1,-35-18 0,0 35-1,0 18 1,-36 35 0,0 71-1,71 0 1,0-18-1,36-35 1,17-35 0,0-54-1,17-34 1,-35-18 15,-17 52-15,-18 54-1,-18 35 1,18 0 0,0 0-1,18-36 1,0-17-16</inkml:trace>
  <inkml:trace contextRef="#ctx0" brushRef="#br0" timeOffset="109162.188">11712 4604 0,'0'0'0,"0"-18"0,-17-35 31,-1 36-15,0 17-1,1 17 1,-1 18 0,-17 107-1,-1-1 1,-16 0 0,52-18-1,0-35 1,52-35-1,90-53 1,-19-70 0</inkml:trace>
  <inkml:trace contextRef="#ctx0" brushRef="#br0" timeOffset="109343.447">11571 4851 0,'0'0'0,"-53"-18"16,-17 18 0,52-18-1,71 1 1,70-1 0,1 0-16</inkml:trace>
  <inkml:trace contextRef="#ctx0" brushRef="#br0" timeOffset="109676.712">11906 4815 0,'0'0'0,"18"18"0,35-18 31,-36 0-16,19-35 1,-1-1 0,-17-34-1,-36 35 1,-35 35 0,-17 70-1,-1 36 1,53 0-1,54 0 1,52-36 0,18-52-1</inkml:trace>
  <inkml:trace contextRef="#ctx0" brushRef="#br0" timeOffset="110491.376">13088 5027 0,'0'0'0,"18"-70"32,-1 34-32,-17 19 15,18 17 1,17 35 15,18 18-15,-35 35-1,-18 0 1,-53-17 0,0-18-1,35-18 1,18-53-1,0-17 1,0 17-16,53-105 16,18-18-1,35 17 1,-53 71 0,-18 36-1,-18 17-15</inkml:trace>
  <inkml:trace contextRef="#ctx0" brushRef="#br0" timeOffset="110823.822">13582 4868 0,'0'-17'0,"-18"17"31,18 17-31,-35 19 16,0 34-1,35 18 1,0 1 0,17-19-1,1-52-15,17-1 16,18-34 0,-18-54-1,-17-52 1,-18-1-1,0 71 17,-70 18-17,17 35 1,35 18-16</inkml:trace>
  <inkml:trace contextRef="#ctx0" brushRef="#br0" timeOffset="111390.124">14023 4463 0,'0'0'15,"-18"-18"-15,1 0 32,-19 36-17,36 35 1,0 35 0,0 71-1,0 17 1,-17-17-1,-1-53 1,0-36 0,18-52-1,0-53 1,0-36 0,53-52-1,71-18 1,-36 105-1,0 72 17,-17 34-17,-54 18 1,-70 36 0,-35-71-1,-35-36 1,35-17-1,70 0 1</inkml:trace>
  <inkml:trace contextRef="#ctx0" brushRef="#br0" timeOffset="111840.933">14658 4868 0,'0'-17'0,"0"34"0,-18-52 31,-17 35-15,0 35 0,17 36-1,18 17 1,35 0-1,36-17 1,-1-54 0,1-34-1,0-54 1,-19-52 0,-16 35-1,-36 52 1,-18 54-1,0 70 1,1 0 0,17 1-1,17-37 17,19-34-17,-19-18-15</inkml:trace>
  <inkml:trace contextRef="#ctx0" brushRef="#br0" timeOffset="112188.772">15275 4939 0,'0'0'0,"0"-18"16,0-17-16,0-18 16,0 18-1,0-1 1,-35 36-1,0 18 1,17 70 15,18 1-15,0 16 0,18-34-1,-1-18 1,-17-18-1,-35-17 1,-18-18 0,-53-18-1,89 0 1</inkml:trace>
  <inkml:trace contextRef="#ctx0" brushRef="#br0" timeOffset="112555.665">15610 4498 0,'0'0'0,"0"-18"16,0 1-1,0-1 1,-53 89 15,36-19-15,-18 54-1,-1 35 1,36 1 0,0-90-16,0 19 15,18 35 1,17-71-1,36-35 1,-1-35 0,-17-18-1</inkml:trace>
  <inkml:trace contextRef="#ctx0" brushRef="#br0" timeOffset="112704.813">15575 4798 0,'-35'0'0,"70"0"0,-123-36 16,123 19 15,0 17-31,71-18 16,-70 18-16</inkml:trace>
  <inkml:trace contextRef="#ctx0" brushRef="#br0" timeOffset="113104.328">16281 5168 0,'0'0'16,"17"0"-16,-17-17 0,18 17 15,-18 17 17,-35 36-17,-18 18 1,17-18 15,19-36-31,-18 18 16</inkml:trace>
  <inkml:trace contextRef="#ctx0" brushRef="#br0" timeOffset="116381.775">17022 4392 0,'0'-18'16,"0"36"46,0 0-46,0-1-16,0 19 15,0 34 1,0-35-16,-18 71 16,0 18-1,1-18 1,17-36 0,-18-52-16,18-1 15,0 1-15,0-36 47,0 1-47,18-36 31,17-53-15,53-17 0,-35 87-16,53-17 15,-18 36 1,-17 70-1,-19 17 1,-52 18 0,0 1-1,-88-36 1,-53-18 0,53-18-1,53-17 1,52-35-1</inkml:trace>
  <inkml:trace contextRef="#ctx0" brushRef="#br0" timeOffset="116733.482">17621 4727 0,'0'0'0,"0"-17"15,36 17 1,-1 0 0,0 52-1,-17 37 1,-18-1 0,-36-18-1,1-34 1,35-72 15,0-34-15,35-54 15,18 19-15,18 52-1,-53 53-15,34 0 16</inkml:trace>
  <inkml:trace contextRef="#ctx0" brushRef="#br0" timeOffset="117097.852">18133 4745 0,'0'-18'0,"0"36"0,0-53 16,-36 35 15,-16 70 0,16 18-15,36 1 0,18-1-1,35-53 1,0-53-1,-36-35 1,1-70 0,0-1-1,-18 107-15,0-54 16,-18 36 0</inkml:trace>
  <inkml:trace contextRef="#ctx0" brushRef="#br0" timeOffset="117663.308">18397 4727 0,'0'0'16,"-17"18"0,17-1-16,0 36 15,0 53 1,0-18 0,35-17-1,36-36 1,-1-70-1,1-36 1,-18-52 0,-18 52 15,-35 54-15,0 52-1,-18 36 1,36-1-1,52 1 1,1-36 0,17-35-1,-17-71 1,-36-34 0,-35-1-1,-35 35 1,-18 54-1,0 17 1,53 17 0</inkml:trace>
  <inkml:trace contextRef="#ctx0" brushRef="#br0" timeOffset="117980.486">19403 4745 0,'0'0'0,"35"-35"15,-17-1 1,-18 19 0,-53 17 15,53 17-31,-18 1 16,-17 35-1,35 17 1,35 72-1,-17-72 1,-18-17 0,-18-35 15,-52-18-15,-19-18-1,54-17-15</inkml:trace>
  <inkml:trace contextRef="#ctx0" brushRef="#br0" timeOffset="118346.388">19667 4815 0,'0'0'0,"18"-17"31,-18-1-16,18 18 1,-1-18-16,19-34 16,-36 16-1,0 1 17,-18 17-17,-17 18 1,-18 53-1,17 18 1,36 35 0,0-71-16,18 71 15,35-18 1,0-35 0,0-53-1</inkml:trace>
  <inkml:trace contextRef="#ctx0" brushRef="#br0" timeOffset="118628.518">20073 4815 0,'0'0'15,"18"-17"-15,-18-1 0,0 89 47,0 17-31,0-18-1,0-52-15,0 17 16,0-17 0,0-71 15,17-35-15,19-36-1,-19 89-15,36-53 16,-35 35-1</inkml:trace>
  <inkml:trace contextRef="#ctx0" brushRef="#br0" timeOffset="118910.812">20726 4833 0,'0'0'0,"-18"0"16,-17 0-1,17 18 1,36-18 15,17 0-15,36-18-1,-1-17 1,-35 17-16,54-35 16</inkml:trace>
  <inkml:trace contextRef="#ctx0" brushRef="#br0" timeOffset="119528.099">21343 4339 0,'0'0'15,"0"-17"-15,-18-19 16,1 54 31,-1 0-47,18 17 16,-18 71-1,18 17-15,-35 18 31,18 0-15,-1-52 0,0-54-1,18-18 1,18-87 0,17-36-1,36 0 1,-1 36-1,-17 70 1,0 53 0,-18 52-1,-35-16 1,-17-19 0,-36-35 15,-18-35-16,18 0 1,53-17-16</inkml:trace>
  <inkml:trace contextRef="#ctx0" brushRef="#br0" timeOffset="119976.1">21855 4674 0,'0'-17'0,"0"34"0,-18-34 15,0-1 1,-17 18-16,-18 0 16,0 35-1,0 36 16,36-1-15,17 1 0,35-36-1,18-35 1,0-70 0,0-36-1,-36 53 1,-34 88 15,-1 36-15,18 17-1,18-17 1,35-36 0,-36-35-16,18 0 15</inkml:trace>
  <inkml:trace contextRef="#ctx0" brushRef="#br0" timeOffset="120293.2">22225 4674 0,'0'0'0,"0"-35"16,0 0 0,-18 35 15,-17 17-16,0 19 1,17 17 0,18 35-1,0 18 1,0-36 0,-17-17-1,-19-18 16,-17-35-15,36 0-16,-19-17 16,36-36-1</inkml:trace>
  <inkml:trace contextRef="#ctx0" brushRef="#br0" timeOffset="120658.821">22472 4780 0,'0'0'0,"18"-18"0,-1 1 16,18-18-1,1-1 1,-19 1 15,-17 17-15,-70 18-1,-18 36 1,17 34 0,53 18-1,36-17 1,35 0-1,18-36 1,-1-35 0</inkml:trace>
  <inkml:trace contextRef="#ctx0" brushRef="#br0" timeOffset="121242.921">22842 4745 0,'0'0'0,"18"-18"0,-18-35 31,0 36-15,-18-1-1,-35 18 1,-17 35 0,-1 36-1,54 17 1,-1 36-1,53-72 1,1-34 0,-1-18-1,35-53 1,-17-35 0,18-36-1,-18 1 1,0-18 15,-53 70-15,0 54-1,-36 34 17,19 1-17,-18 53 1,-1 17-1,1 18 1,0 17 0,17 1-1,0-36 1,18-35 0,0-36-1,18-34 1</inkml:trace>
  <inkml:trace contextRef="#ctx0" brushRef="#br0" timeOffset="126182.9">811 6491 0,'0'-18'16,"0"1"-1,0-1 1,18 1-1,-18-1 1,0 0 47,-18 18-63,1 0 15,-36 0-15,-35 18 16,-18 17 15,53 0-15,35 1-1,71 17 1,35-18 0,36-17-1,-54-36 1,1-17-1,-36-36 1,-35-35 0,18 36-1,-18 52 1,-18 18 0,18 18-16,-17 35 15,17 35 1,0-18 15,17-17-15,18 0-1,-17-53-15</inkml:trace>
  <inkml:trace contextRef="#ctx0" brushRef="#br0" timeOffset="126615.841">1270 6244 0,'0'0'0,"-35"-17"15,-1 17 1,19 52 0,-1 37-1,1-1 1,17-18-1,35 1 1,-18-71 0,54 18-1,0-36 1,-19-53 0,-16-17-1,-1-18 1,-35 71-1,-18 53 17,1 70-17,17-18 1,17 19 0,1-54-1,0-17-15,-1-18 16</inkml:trace>
  <inkml:trace contextRef="#ctx0" brushRef="#br0" timeOffset="126965.701">1817 6085 0,'0'-70'15,"0"140"-15,0-158 0,0 71 16,0-1 0,0 36-1,-18 17 1,-17 35 0,-18 54-1,0-18 1,35 17-1,18-17 17,36 0-17,17-71 1,17-35 0,-52 0-16</inkml:trace>
  <inkml:trace contextRef="#ctx0" brushRef="#br0" timeOffset="127133.161">1782 6368 0,'0'0'0,"-53"-18"16,35 0 0,89 1-1,17-1 1,-18 0-1</inkml:trace>
  <inkml:trace contextRef="#ctx0" brushRef="#br0" timeOffset="127464.117">2258 6297 0,'0'0'0,"-18"0"15,0 0-15,-34 35 16,34 1 0,0 34-1,54 36 1,34-35 0,18-71-1,-17 0 1,-53-71-1,-18-17 1,0-36 15,-53 54-15,-36 35 0,54 52-16</inkml:trace>
  <inkml:trace contextRef="#ctx0" brushRef="#br0" timeOffset="128079.938">2734 6526 0,'0'0'0,"0"18"16,0 17-16,0-17 31,0-36 0,0-17-15,-18-36-1,18-34 1,36 34 0,34 71-1,18 53 1,1 35 0,-36 0-1,-53-70-15,0 17 16,17-17-1,-17-36 1,0-35 15,35-35-15,18 0 0,36 35-1,-1 106 1,-18 18-1,-34 17 1,-36-18 0,-18-34-1,0-19 1</inkml:trace>
  <inkml:trace contextRef="#ctx0" brushRef="#br0" timeOffset="128530.185">4022 6403 0,'0'0'0,"0"-18"15,0-17 1,-53 17-1,0 18 1,-71 53 0,54 18-1,52-1 1,36-17 0,70-17-1,0-19 1,0-34-1,-17-72 1,-53 19 0,-18 52-1,-18 36 17,0 35-17,18 35 1,53-35-1,-18-18 1,1-35 0</inkml:trace>
  <inkml:trace contextRef="#ctx0" brushRef="#br0" timeOffset="128911.979">4498 5874 0,'0'0'0,"0"-18"16,0 0-1,-18 54 16,18-1-31,0-17 16,-17 105 0,17 36-1,0-18 1,0-18 0,0-17-1,0-35 1,53-36-1,-18-35 1</inkml:trace>
  <inkml:trace contextRef="#ctx0" brushRef="#br0" timeOffset="129112.059">4463 6368 0,'0'0'16,"-18"0"-16,36-36 31,35 19-15,17-1 0,18-17-1,-70 35-15</inkml:trace>
  <inkml:trace contextRef="#ctx0" brushRef="#br0" timeOffset="129260.926">4798 6262 0,'0'0'0,"17"0"0,-17 17 0,0 36 15,0 53 17,-17-35-17,-1-18 1,0-53-1</inkml:trace>
  <inkml:trace contextRef="#ctx0" brushRef="#br0" timeOffset="129411.394">4886 6032 0,'0'0'15,"-18"-70"-15,-17 35 16,17 17-1,1 18 1,17 35 0</inkml:trace>
  <inkml:trace contextRef="#ctx0" brushRef="#br0" timeOffset="129743.979">5009 6209 0,'0'0'0,"-35"53"15,-18 17 1,18 19 0,17-1-1,54-35 1,-19-36-16,36 1 15,53-36 1,-53-52 0,-53-54-1,0 1 1,-35 52 0,-36 36 15,18 53-31</inkml:trace>
  <inkml:trace contextRef="#ctx0" brushRef="#br0" timeOffset="130060.166">5450 6615 0,'0'-18'15,"0"0"-15,-35-35 16,17-17 0,18-36-1,18 71-15,35-53 16,18 70 15,34 71-15,-34 53-1,-53 17 1,-18-35 0,0-35-1,-18-35 1</inkml:trace>
  <inkml:trace contextRef="#ctx0" brushRef="#br0" timeOffset="130776.495">6809 6385 0,'0'0'0,"0"-17"31,0-1-31,0-35 31,0 18-15,-36 0-1,-17 35 1,36 0-16,-36 35 16,0 18-1,53 17 1,35 18-1,53 1 1,1-36 0,-36-1-1,-53-34 1,-71 0 0,0-18-1,1 0 1,35-18 15,35 0-31</inkml:trace>
  <inkml:trace contextRef="#ctx0" brushRef="#br0" timeOffset="131209.554">7179 6473 0,'0'0'0,"18"-35"15,-36 35 32,18 18-47,-18 17 16,1 36 0,17-18-1,53-18 1,17-18 15,1-34-15,-18-18-1,-36-1-15,1-17 16,17-35 0,-35 71-1,-35 69 16,17 19-15,18 0 0,0-19-1,18-16 1,17-36 0</inkml:trace>
  <inkml:trace contextRef="#ctx0" brushRef="#br0" timeOffset="131390.954">7726 6456 0,'0'0'0,"-18"0"31,1 17-15,-1 36-1,18 0 1,0-17-1,0-19-15</inkml:trace>
  <inkml:trace contextRef="#ctx0" brushRef="#br0" timeOffset="131559.4">7814 6227 0,'0'0'0,"0"-71"15,0 18-15,-35 18 32,17 35-17,0 35 1</inkml:trace>
  <inkml:trace contextRef="#ctx0" brushRef="#br0" timeOffset="131891.535">8273 6050 0,'0'0'0,"0"-18"0,0-17 15,-18 106 32,0-36-31,18 0-16,-17 54 15,-19 87 1,1-53 0,35-17-1,35-53 1,71-35-1,0-18 1</inkml:trace>
  <inkml:trace contextRef="#ctx0" brushRef="#br0" timeOffset="132073.465">8237 6385 0,'0'0'0,"-17"0"0,34-17 16,36-1 15,53-17-15,-71 35-16</inkml:trace>
  <inkml:trace contextRef="#ctx0" brushRef="#br0" timeOffset="132389.644">8731 6403 0,'0'0'0,"18"0"0,0 0 16,17 0-16,18-35 15,-18-18 1,-35 0-1,0 0 1,-53 53 15,-35 88-15,0 18 0,70-71-16,-17 71 15,88-35 1,35-36-1,18-35 1</inkml:trace>
  <inkml:trace contextRef="#ctx0" brushRef="#br0" timeOffset="173225.096">10231 6262 0,'0'-18'32,"0"1"-17,0-1 1,-18 36 15,0 34-15,-17 54-1,35-53 1,0 0-16,0 0 16,0 0-1,18-53 1,35-18 0,-1-35-1,-16 0 1,-19 1 15,-17 87 0,18 18-15,17 0 0,-35-36-16,36 19 15,-1-36 1,35-36-1,-34-52 1,-19-35 0,-17 17-1,-53 35 1,18 71 0,0 18-1</inkml:trace>
  <inkml:trace contextRef="#ctx0" brushRef="#br0" timeOffset="173574.097">10795 6350 0,'18'0'0,"-1"0"15,1 0 1,0-18-1,-1-17 1,18-18 0,-35 36-16,0-19 15,-17 19 1,-36 34 0,-18 54-1,18-1 1,53 36-1,18-35 17,53-1-17,34-52 1,19-36-16</inkml:trace>
  <inkml:trace contextRef="#ctx0" brushRef="#br0" timeOffset="173923.784">12294 6262 0,'0'0'0,"18"-35"15,-18-18 1,0 17 15,-53 19-15,0 34-1,-35 36 1,35 18 0,35 35-1,89-36 1,-1-35-1,1-52 1,-18-36 0</inkml:trace>
  <inkml:trace contextRef="#ctx0" brushRef="#br0" timeOffset="174190.539">12400 6191 0,'-18'18'16,"18"0"-16,-52 52 15,122-176-15,-158 353 16,88-88-1,0-106 1,-18 70 0,1 107-1,-19-72 1,-34-69 0,17-37-1,-18-87 1,18-35-1,89-89 1,34 18 0,54 17-1,34 1 1</inkml:trace>
  <inkml:trace contextRef="#ctx0" brushRef="#br0" timeOffset="174540">12841 6350 0,'0'0'16,"0"-18"-16,-18 1 31,-34 17-15,-19 17-1,18 19 1,53-19-16,0 71 15,53-17 1,35-18 0,-17-35-1,-1-54 1,-52-52 0,-18-18-1,-71 36 1,1 52-1,-18 53 1,52 18 0</inkml:trace>
  <inkml:trace contextRef="#ctx0" brushRef="#br0" timeOffset="175421.554">13882 5962 0,'0'0'16,"0"-18"-16,0 1 15,0-1 17,0 0-17,0 1 1,35-19 0,-17 1-1,-36 35 1,-17 0-1,-18 18 1,35-1-16,-35 36 16,36 88 15,17 36-15,-18-1-1,18-17 1,-18-36-1,1-52 1,-19-36 0,19-52-1</inkml:trace>
  <inkml:trace contextRef="#ctx0" brushRef="#br0" timeOffset="175887.651">13652 6473 0,'0'0'0,"-17"-17"15,17-18 1,0 17 0,53 0 15,70-17-15,36 0-1,-36 17 1,-52 0-1,-36 1 1,-17 17 0,-124 106 15,88-71-15,1 0-16,17 53 15,35-17 1,36-53-1,17-18 1,-53-89 0,-17-34-1,-71-53 17,-35 123-17,17 53 1,53 53-1,18-36-15</inkml:trace>
  <inkml:trace contextRef="#ctx0" brushRef="#br0" timeOffset="176170.031">14605 6403 0,'53'18'16,"-106"-36"-16,159 53 15,-71 18 1,-17 0-1,-18 18 1,-53-19 0,18-34-1,-1-18 17,36-70-17,18-36 1,52-35-1,1 17 1,17 36 0,-70 88-16</inkml:trace>
  <inkml:trace contextRef="#ctx0" brushRef="#br0" timeOffset="176819.645">15928 6085 0,'0'0'0,"-18"0"16,1 0-1,17-35 1,17 0-1,54-18 1,-54 18-16,72-54 16,-36 1-1,-53 35 17,-106 36-17,-53 52 1,53 53-1,71 106 1,105 0 0,36-35-1,-18-18 1,-88-53 0,-35-35-1,-53-18 1,-71-35-1,71 0 1,53-17 0,88-54-1,0 36 1</inkml:trace>
  <inkml:trace contextRef="#ctx0" brushRef="#br0" timeOffset="177168.696">16351 6385 0,'0'18'0,"0"0"16,0-1-1,18-34 17,0-1-17,52-88 1,-52 36-1,-36 52 1,-35 18 0,18 18-16,-36 34 15,54 37 1,17 16 0,35-16 15,53-19-16,-17-35 1,-18-35 0,-36-17-16</inkml:trace>
  <inkml:trace contextRef="#ctx0" brushRef="#br0" timeOffset="177451.834">16916 5821 0,'0'0'0,"0"-18"0,-36-52 16,1 52 0,17 18-1,18 35 1,-17 53 0,-1 71-1,-35 88 16,18-88-15,35-36 0,0-34-1,0-72 1,18-17-16</inkml:trace>
  <inkml:trace contextRef="#ctx0" brushRef="#br0" timeOffset="177785.011">17057 6332 0,'-18'0'0,"36"0"0,-71 0 15,35 0-15,36 0 63,0-17-48,52-54 1,-52 36-16,17-18 16,-17-18-1,-36 54-15,-53 34 16,-17 36 0,53 36-1,35 34 1,53-35-1,17-17 1,-52-71-16</inkml:trace>
  <inkml:trace contextRef="#ctx0" brushRef="#br0" timeOffset="178085.024">17392 6562 0,'-18'0'16,"1"0"-1,-1-36 1,18-17 0,0-35-1,53-35 1,17-1 0,19 54-1,-1 105 1,0 106-1,-70-17 1,-36-36 0,-17-18-1,17-34 1</inkml:trace>
  <inkml:trace contextRef="#ctx0" brushRef="#br0" timeOffset="178299.921">18009 6209 0,'18'0'16,"-18"53"-1,-18 0 1,-17 17-1,35 1 1,-18-36 0</inkml:trace>
  <inkml:trace contextRef="#ctx0" brushRef="#br0" timeOffset="178449.577">18097 5980 0,'0'0'0,"0"-36"0,0-34 32,0 34-17,0 54 1</inkml:trace>
  <inkml:trace contextRef="#ctx0" brushRef="#br0" timeOffset="178899.592">18309 6103 0,'-17'0'16,"-1"0"-1,0 0-15,1 18 16,17-1-16,-36 54 15,36 17 17,36 0-17,17-17 1,17-54 0,36-69-1,-53-54 1,0-35-1,-36 35 1,-17 53 0,-17 70-1,-19 72 1,36 17 0,18-1-1,0-16 1,-18-37 15,17-52-31</inkml:trace>
  <inkml:trace contextRef="#ctx0" brushRef="#br0" timeOffset="179415.428">19068 6350 0,'0'0'0,"-36"0"16,-17 0-1,18 18 1,18-1 0,-1-17-1,18-17 1,0-54 0,18-35-1,52-53 16,-17 142-31,35 87 32,-35 36-17,-35 18 1,-18-54 0,0-34-1,17-54 1,19-70-1,52-36 1,35-35 0,1 54-1,-18 87 1,-36 106 0,-35 106-1,-87-53 1,-19-35-1,0-53 17,1-35-32</inkml:trace>
  <inkml:trace contextRef="#ctx0" brushRef="#br0" timeOffset="180712.8">970 7620 0,'0'0'15,"18"-18"-15,35-35 16,-36 1 0,-17 34-1,-17 71 1,-36 53 0,17 17-1,-16 18 1,52-35-1,0-35 1,70-89 0,1-53-1,17-52 17,-53 52-17,-17 54 1,-1 52-1,1 53 1,35-17 0,18-18-1,-1-18 1,36-53 0,-53-70-1,-18-35 1,-35-54-1,-53 19 1,-17 87 0,17 89 15,53 17-15,17-17-16</inkml:trace>
  <inkml:trace contextRef="#ctx0" brushRef="#br0" timeOffset="181062.064">1993 7796 0,'0'0'0,"0"36"15,-17-19 1,-1-17 0,36 0 15,34-53-16,-16-35 1,-19 18 0,-34 34-1,-54 72 17,1 34-17,52 18 1,18 1-1,18-54-15,35 53 16,17-17 0,1-54-1,-36-17 1</inkml:trace>
  <inkml:trace contextRef="#ctx0" brushRef="#br0" timeOffset="181511.83">2628 7320 0,'0'0'0,"0"-18"0,0-17 0,0 0 15,-17 53 17,17 87-17,-18 37 1,18 16-1,-18-17 1,1-17 0,-1-54-1,18-34 1,18-89 15,52-53-15,18 0-1,-35 53 1,0 88 0,-53-17-16,0 17 15,0 71 17,-17-53-17,-54 0 1,-17-35-1,0-18 1</inkml:trace>
  <inkml:trace contextRef="#ctx0" brushRef="#br0" timeOffset="181827.689">3351 7655 0,'0'0'0,"0"-17"0,-35-36 15,17 17 1,1 125 31,17-54-32,-18 0-15,1 89 16,-1-1 0,-35-17-1,0-53 1,18-18-16</inkml:trace>
  <inkml:trace contextRef="#ctx0" brushRef="#br0" timeOffset="182110.829">3263 7708 0,'35'-88'0,"-70"176"0,159-299 15,-71 158 1,105 70 0,-34 71-1,-54 36 16,-52-18-15,-18 17 0,-71-35-1,54-70-15,-124 53 16,0-36 0,17-17-1,106-18-15</inkml:trace>
  <inkml:trace contextRef="#ctx0" brushRef="#br0" timeOffset="182526.929">4057 7902 0,'0'0'0,"18"-17"32,-1-1-17,18 18 1,18 35 0,-35 18-1,-18 18 1,0-36-16,-35 18 15,17-18 1,0-35 0,18-35-1,18-36 1,35-35 0,18 18 15,-18 35-16,-18 36 1,0 34-16</inkml:trace>
  <inkml:trace contextRef="#ctx0" brushRef="#br0" timeOffset="182677.677">4516 7867 0,'0'18'16,"0"17"-1,0 0 1,0 0-1,0 18 1,-18-35 0,-17-18-1</inkml:trace>
  <inkml:trace contextRef="#ctx0" brushRef="#br0" timeOffset="182826.217">4533 7655 0,'18'-35'0,"-36"70"0,53-123 16,-17 53-16,-18-18 16,0 35-1,-18 18 1,1 36 0</inkml:trace>
  <inkml:trace contextRef="#ctx0" brushRef="#br0" timeOffset="183175.571">4798 7832 0,'0'17'16,"0"1"-1,0 0-15,17-18 16,-17 17-1,18 1-15,-18 52 16,0 1 0,0-18-1,0-18 1,53-52 0,0-19-1,0-52 1,17-18-1,-17 36 1,-35 34 0</inkml:trace>
  <inkml:trace contextRef="#ctx0" brushRef="#br0" timeOffset="183509.263">5397 7955 0,'0'0'16,"18"0"-16,0 18 16,17-36-1,18 0 1,-18-34 0,-17-19-1,-18 18 1,0 35-1,-71 18 1,1 53 0,17 18-1,53-1 1,0 19 0,17-1-1,-17-53 1</inkml:trace>
  <inkml:trace contextRef="#ctx0" brushRef="#br0" timeOffset="183808.069">5768 7920 0,'35'-18'0,"-70"36"0,88-53 16,0 17-1,-36 18-15,-17 35 16,0 36-1,-17-1 1,-1 1 0,18-36-1,0-35 17,0-17-32,35-54 15,36-35 1,-1-17 15,-17 52-15,-53 53-1,-70 36-15</inkml:trace>
  <inkml:trace contextRef="#ctx0" brushRef="#br0" timeOffset="185090.29">741 9119 0,'0'0'16,"17"0"0,1-17-1,-18-1 1,-18 18 46,18 18-62,-17-1 16,-18 54 0,-1 17-1,1 18 1,-18 17-1,18-34 1,35-37 0,0-87 15,0 18-15,0-19-16</inkml:trace>
  <inkml:trace contextRef="#ctx0" brushRef="#br0" timeOffset="185289.689">635 8961 0,'0'-18'0,"0"36"0,18-54 15,35-17 1,-1 36-1,37 17 1,-36 17 0</inkml:trace>
  <inkml:trace contextRef="#ctx0" brushRef="#br0" timeOffset="185489.67">335 9490 0,'53'-36'0,"-106"72"0,0-1 16,18 0-16,-36 36 16,71-1-1,71-17 1,35-35 0,35-18-1,-106 0-15,53-53 16</inkml:trace>
  <inkml:trace contextRef="#ctx0" brushRef="#br0" timeOffset="185854.777">1341 9119 0,'0'0'16,"0"-17"-16,17-1 15,1 18 1,17-53 0,18 0-1,-53 18-15,0-18 16,0 35 0,-71 36-1,1 17 1,35 53-1,35 36 1,0 17 0,-18 35 15,-17 1-15,-18-36-1,0-106-15</inkml:trace>
  <inkml:trace contextRef="#ctx0" brushRef="#br0" timeOffset="186005.589">1041 9507 0,'0'0'0,"17"-35"16,19 35-1,34-18 1,107-34-1</inkml:trace>
  <inkml:trace contextRef="#ctx0" brushRef="#br0" timeOffset="186853.93">2417 9172 0,'0'-17'16,"-18"17"-1,18 17 1,0 18 0,18 18-1,52-17 1,18-36-1,0-36 1,-17-34 0,-36-1-1,-35 36 1,-17 53 15,-1-1-15,0 19-16,-17 52 15,17 71 1,1 52 0,-1 1-1,-17-53 1,-18-54 0,-53-34-1,18-71 1,0-53-1,52-35 1,107-71 0,53-17-1,17 35 1,-18 35 15,-70 71-31</inkml:trace>
  <inkml:trace contextRef="#ctx0" brushRef="#br0" timeOffset="187185.655">3104 9260 0,'-17'-17'32,"-18"17"-17,-1 0 1,1 70-1,17 1 1,18 35 0,18-71-16,17 53 15,18-70 1,-18-53 15,-35-71-15,0 0-1,-17 18 1,-18 70 0</inkml:trace>
  <inkml:trace contextRef="#ctx0" brushRef="#br0" timeOffset="187553.14">3616 9366 0,'0'0'0,"0"-17"0,-18 17 16,1 17-1,-19 54 17,36-1-32,36 54 31,52-54-16,35-70 1,-17-53 0,-35-70-1,-1-18 1,-70 88 0,-17 53-1,-36 71 1,53 34-1,0 19 1,17-36 0,19-70-1</inkml:trace>
  <inkml:trace contextRef="#ctx0" brushRef="#br0" timeOffset="191612.804">5380 9243 0,'-18'0'0,"18"17"78,0 1-63,-17 0-15,17-1 16,-36 36 0,36-35-16,0 17 15,0 18 1,36-53 0,34-18-1,1-52 1,-18-1-1,-36 54 1,-17 70 15,0-18-15,18 0 15,35-35-15,-18 0-16,0 0 15,54-35 1,-72-18 0,-17 18-1,0-1 1,-35 19 0,35-1-1</inkml:trace>
  <inkml:trace contextRef="#ctx0" brushRef="#br0" timeOffset="192011.602">6138 9260 0,'0'0'16,"0"-17"-16,0-1 15,-35-17 1,-18 35-1,18 0 1,-36 17 0,54 36-1,17-35-15,17 53 16,19-1 0,16-35-1,1-35 1,-17-35-1,-36-35 1,17-1 0,-17 36-1,0 70 32,18 0-31,53 18-1,-1 0 1</inkml:trace>
  <inkml:trace contextRef="#ctx0" brushRef="#br0" timeOffset="192295.268">6456 9454 0,'0'-17'0,"0"-18"15,0-18 1,0-36-1,35 19 1,0 17 0,71 35-1,35 54 17,-17 34-17,-71 18 1,-36 1-1,-52-37 1,-18-16 0,18-36-1</inkml:trace>
  <inkml:trace contextRef="#ctx0" brushRef="#br0" timeOffset="192611.424">7232 8996 0,'0'0'0,"0"-53"16,18 0-1,-18 35 17,0 36-32,0 35 31,0 35-16,-18 36 1,0-1 0,18 18-1,0 53 1,0-106 0,18-70-1,0-53 1</inkml:trace>
  <inkml:trace contextRef="#ctx0" brushRef="#br0" timeOffset="192761.508">7250 9225 0,'0'0'0,"-18"0"16,53-18 15,53 18-16,18-17-15</inkml:trace>
  <inkml:trace contextRef="#ctx0" brushRef="#br0" timeOffset="193226.122">8784 8961 0,'-70'-36'31,"52"36"-16,-17-17 1,35 34 15,17 19-15,-17 34 0,-17 18-1,-19 18 1,1 0-1,35 17 1,0-17 0,0-88-16,18 52 15,52-70 1,19-52 0,-19-1-1</inkml:trace>
  <inkml:trace contextRef="#ctx0" brushRef="#br0" timeOffset="193410.204">8643 9260 0,'0'0'0,"-35"-17"16,-18 17 0,35 0-1,36 0 1,17 0-16,18 0 15,123-18 1,-123 0-16</inkml:trace>
  <inkml:trace contextRef="#ctx0" brushRef="#br0" timeOffset="193693.36">9190 9084 0,'-18'18'31,"36"-36"-31,-53 36 15,-36 35 1,18 17 0,53 18-1,18-35 1,52-17 0,-34-36-1,-1-18-15,0-35 16,-17-35-1,-36 0 1,-35 52 0,-17 19-1,17 52 1</inkml:trace>
  <inkml:trace contextRef="#ctx0" brushRef="#br0" timeOffset="194674.958">10530 9278 0,'0'0'0,"0"-18"16,18-17-1,0 0 1,-18 17 0,-36-17-1,-34 35 16,-18 18-15,-1 17 0,37 35-1,52 1 1,52 0 0,19-19-1,17-52 1,-35-35-1,0-53 1,18-53 0,-1-18-1,-17-70 1,-53 123 0,0 53-1,0 124 32,0-18-31,0-18-16,-18 88 15,-17 1 1,0-1 0,35-17-1,0-18 1,0-17-1,0-36 1,18-35 0,34-53-1</inkml:trace>
  <inkml:trace contextRef="#ctx0" brushRef="#br0" timeOffset="194840.557">11007 9225 0,'17'0'0,"-34"0"0,34-18 16,1 18-16,-18 18 47,0 17-32,-18 18 1,18-17 0,-17-36-16</inkml:trace>
  <inkml:trace contextRef="#ctx0" brushRef="#br0" timeOffset="194990.751">11165 9031 0,'18'-18'0,"-36"36"0,36-71 15,-18-17 1,0 52 0,18 18-1,-1 18 1</inkml:trace>
  <inkml:trace contextRef="#ctx0" brushRef="#br0" timeOffset="195291.257">11501 9066 0,'17'0'32,"-34"0"-1,-19 18-16,-17 17 1,36-17-16,-19 35 16,36 0-1,36 17 1,-36-17 0,0-17-1,-53-1 1,-18-35-1,-105 0 1,88-18 15</inkml:trace>
  <inkml:trace contextRef="#ctx0" brushRef="#br0" timeOffset="195655.511">11818 8749 0,'0'0'0,"18"-18"16,-1 54 31,-17 16-47,-35 19 15,-18 17 1,18 18 0,-18-18 15,35 18-15,18 0-1,36-36 1,16-34-1,1-36 1,-17-18-16,-1-35 16</inkml:trace>
  <inkml:trace contextRef="#ctx0" brushRef="#br0" timeOffset="195805.553">11765 9119 0,'-35'0'0,"70"0"0,-88 0 15,88 0 1,36-17 0,0-1-1</inkml:trace>
  <inkml:trace contextRef="#ctx0" brushRef="#br0" timeOffset="196122.38">12083 9137 0,'0'0'0,"17"18"16,1 17-1,0 18 1,-18 0 0,-18 35-1,0-53 1,18-17-1,-17-18 1,17-53 15,35-18-15,35-52 0,19-1-1,-72 71 1,-17 36-16</inkml:trace>
  <inkml:trace contextRef="#ctx0" brushRef="#br0" timeOffset="196387.945">12488 9155 0,'0'17'47,"0"1"-47,0-1 15,-17 1-15,17 0 0,-18 35 32,18 0-17,-18-18 1,18-53-1</inkml:trace>
  <inkml:trace contextRef="#ctx0" brushRef="#br0" timeOffset="196538.055">12629 8890 0,'0'-53'15,"0"106"-15,0-124 0,0 54 16,-17-1-1,-1 36 1</inkml:trace>
  <inkml:trace contextRef="#ctx0" brushRef="#br0" timeOffset="197121.306">12929 8590 0,'0'0'15,"0"-18"-15,0 1 16,0 34 0,-17 36-1,17 124 17,-18-36-17,0 0 1,1-35-1,-19-36 1,19-34 0,52-72 15,-17 19-31,70-54 16,0 18-1,18 36 1,-53 34-1,-35 54 1,-54-1 0,-17-17-1,-35-35 17,0-18-17,53 0 1</inkml:trace>
  <inkml:trace contextRef="#ctx0" brushRef="#br0" timeOffset="197521.655">13406 9031 0,'0'0'0,"-18"18"46,18-1-46,-18 19 16,1 34 0,17-17-1,53 18 1,-36-71 0,54 17-1,-1-34 1,-17-54-1,0-35 1,-35 53 0,-18 36-1,0 34 1,-18 54 0,0 17-1,18 0 1,-17-17-1,-18-36 1</inkml:trace>
  <inkml:trace contextRef="#ctx0" brushRef="#br0" timeOffset="197902.291">14005 8714 0,'0'0'0,"0"-18"15,0-17 1,18 35 0,-18 35 15,-35 53-16,17-17 1,0-18-16,-35 70 16,18 1-1,18-19 1,17-16 15,0-19-15,70-52-1,36-36 1,17-52-16</inkml:trace>
  <inkml:trace contextRef="#ctx0" brushRef="#br0" timeOffset="198085.038">13988 9049 0,'0'0'0,"-18"0"0,0-18 16,36-17 0,70 0-1,18 17 1</inkml:trace>
  <inkml:trace contextRef="#ctx0" brushRef="#br0" timeOffset="198418.525">14305 9102 0,'0'0'0,"18"0"16,17 0-1,18-36 1,-35 36-16,17-35 15,0-18 1,-35 36-16,-17-19 16,-72 54-1,-17 35 1,18 17 0,53 36-1,53-35 16,70 17-15,18-88 0,-71 0-16</inkml:trace>
  <inkml:trace contextRef="#ctx0" brushRef="#br0" timeOffset="210548.919">15610 9031 0,'18'0'47,"-18"-18"-32,53 1 1,-18-1 0,18-17-1,-18 17 1,-35 1-1,0-1 1,-17 18 0,-54 0-1,-35 0 1,53 0-16,-35 35 16,35 18-1,89 0 1,52 0-1,0 18 17,-17-19-17,-54-16 1,-34-1 0,-72-35-1,-34 0 1,17 0-1,53 0 1,53-18 0,71-17-1</inkml:trace>
  <inkml:trace contextRef="#ctx0" brushRef="#br0" timeOffset="210915.429">16263 9031 0,'0'0'0,"18"-18"16,17 1 0,-17-1-1,-18 1 1,-36 17 15,-34 17-15,-18 36-1,17 0 1,36 18 0,35-1-1,70 1 1,-52-54-16,88 1 15,-18-36 1,-53 1 0</inkml:trace>
  <inkml:trace contextRef="#ctx0" brushRef="#br0" timeOffset="211248.386">16492 9031 0,'0'-18'16,"0"36"-16,18-53 15,0 35 1,17 35 0,0 18-1,-35 35 1,0-35 0,-17 0-1,-19-18 1,19-35-1,17-17 1,0-36 15,53-53-15,-1 18 0,1 35-1,0 18 1</inkml:trace>
  <inkml:trace contextRef="#ctx0" brushRef="#br0" timeOffset="211430.888">16827 9031 0,'0'-18'0,"0"36"0,18-18 0,-18 18 16,18-1 0,-18 19-1,0 17 1,0-36-16,-18 36 15,0-18 17,-17-17-17</inkml:trace>
  <inkml:trace contextRef="#ctx0" brushRef="#br0" timeOffset="211581.012">16898 8908 0,'0'-36'15,"0"72"-15,0-177 16,-35 70 0,17 53-1,18 36 1,0 17-16</inkml:trace>
  <inkml:trace contextRef="#ctx0" brushRef="#br0" timeOffset="211883.551">17110 9049 0,'0'0'0,"0"-18"16,17 18-1,1 0 1,-53 88 15,35-52-15,-36 69-1,1 19 1,0-1 0,17 1-1,18-71 1,18-36-1</inkml:trace>
  <inkml:trace contextRef="#ctx0" brushRef="#br0" timeOffset="212145.748">17127 8908 0,'0'0'0,"36"-18"15,34 0 1,18 54 0,1 52-1,-72-18 1,-52 1 0,-53-18-1,0 0 1,-1-18-1,36-35 1</inkml:trace>
  <inkml:trace contextRef="#ctx0" brushRef="#br0" timeOffset="212512.483">17709 8678 0,'0'0'0,"18"-35"16,0 17-1,-1 18 1,-17 36 0,0-1-1,0 53 1,0 18-1,0 0 1,-17 0 0,-1 17-1,18-52 17,0-18-17,53-53 1,0-18-1,-18 0-15</inkml:trace>
  <inkml:trace contextRef="#ctx0" brushRef="#br0" timeOffset="212662.129">17815 8996 0,'0'0'0,"-106"-18"15,89 1 1,87 17-1,36 0 1,-71-18 0</inkml:trace>
  <inkml:trace contextRef="#ctx0" brushRef="#br0" timeOffset="212978.584">18221 8908 0,'0'0'0,"0"-18"16,18 0-1,-1 18 1,-34 18 15,-1 0-15,0-18-16,-17 35 16,17 35-1,36-17 1,17 18-1,1-1 1,-36-34 0,-18-1-1,-53-35 1,-17 0 15,18-18-31</inkml:trace>
  <inkml:trace contextRef="#ctx0" brushRef="#br0" timeOffset="-211443.093">19685 9084 0,'0'0'0,"18"0"63,-18-18-63,0 1 31,0-1-15,0 0-1,0 1 1,0-1-16,0 1 16,-36-19-1,-17 1 1,1 17-1,-54 18 1,17 53 0,1 18-1,71-54-15,-1 72 32,89-1-17,52-35 1,-17-53-1,0-18 1,-36-52 0,-34-19-1,-36 36 1,-36 71 15,19 35-15,17 0-1,0-18 1,17-17-16,1 17 16,17-35-1</inkml:trace>
  <inkml:trace contextRef="#ctx0" brushRef="#br0" timeOffset="-211143.981">20161 8978 0,'0'0'16,"0"-17"-16,-17-19 15,-1 19 1,0 17 0,-35 17-1,-35 36 1,35 18-1,18-1 1,53 18 0,35-35-1,52-17 17,19-36-17,-54-36-15</inkml:trace>
  <inkml:trace contextRef="#ctx0" brushRef="#br0" timeOffset="-210843.139">20479 9013 0,'0'-35'16,"0"18"-1,0 69-15,17-104 16,-17 69 0,18 54-1,-18 17 1,0 0-1,-35-35 1,17-18 0,0-35-1,1-35 1,34-36 0,54-34 15,35 16-16,-71 54-15,53-35 16,-70 52-16</inkml:trace>
  <inkml:trace contextRef="#ctx0" brushRef="#br0" timeOffset="-210510.981">21008 8943 0,'-18'0'16,"1"-18"-1,-1 18-15,-35 0 16,0 36 0,-17 34-1,34 1 1,72 34 15,17-69-15,52-1-1,-16-70 1,-54-53 0,-18-1-1,-17 19 1,-52 35 0,-1 35-1</inkml:trace>
  <inkml:trace contextRef="#ctx0" brushRef="#br0" timeOffset="-210178.066">21414 8996 0,'0'0'0,"0"-35"16,17-1 15,-17 19-16,-17 17 1,-36 35 0,0 35-1,53 1 1,35 17 0,0-17-1,-35-36 1,0-17-1,-53-18 1,-52 0 0,52 0-1,35-36 1</inkml:trace>
  <inkml:trace contextRef="#ctx0" brushRef="#br0" timeOffset="-209829.652">21625 9031 0,'18'0'16,"-36"0"-16,71-53 15,-18 36 1,-17-1 0,-18 0-1,-53 18 1,18 18-1,-18 17 1,53 18 0,35 18-1,36 17 1,-54-53 0,-17 18 15,-52-18-16,-54-35 1,-18 0 0,89 0-16</inkml:trace>
  <inkml:trace contextRef="#ctx0" brushRef="#br0" timeOffset="-206950.069">1235 10442 0,'0'0'0,"0"18"16,0-1 15,0 1-15,-18 0-1,18-1-15,0 1 0,-18 53 16,1-1-1,17-17 1,0-35 15,0-36-15,0-70 0,0-18-1,35 18 1,36 35-1,-18 71 1,17 34 0,-17 19-1,-35-18 1,-1-18 0,-17-70 15,0-36-16,18 54-15,17-54 16,36 18 0,35 71 15,-18 35-15,-18 17-1,-52 1 1,-18 0-1,-35-36 1,17-18 0</inkml:trace>
  <inkml:trace contextRef="#ctx0" brushRef="#br0" timeOffset="-206533.322">2222 10477 0,'0'0'0,"0"-17"0,18-1 0,-18-17 16,-53 35 31,36 18-47,-89 17 15,35 0 1,18 36-1,71 17 1,52-18 0,1-34-1,0-72 1,-54-34 0,1-1-1,-18 54 1,0 52 15,0 36-15,53-1-1,0 1 17,-53-54-32</inkml:trace>
  <inkml:trace contextRef="#ctx0" brushRef="#br0" timeOffset="-206250.821">2452 10848 0,'0'-18'16,"0"36"-16,0-71 15,-18-18 1,18 1 0,18-18-1,17 17 1,53 53-1,-17 54 1,-18 17 0,-36 17-1,-17 18 17,0 1-17,0-54 1,-17-17-16</inkml:trace>
  <inkml:trace contextRef="#ctx0" brushRef="#br0" timeOffset="-205685.332">2893 10513 0,'0'0'0,"-18"0"16,-17 0-1,17 35 1,18 36-1,0-1 1,53 1 0,-35-36-1,52-35 17,-17-71-17,0-17 1,-35-35-1,-18 52 1,0 36 0,-35 70-1,17 36 1,18-1 0,18 89-1,17 53 1,0-1-1,-17 36 1,-18-123 0,-53-36-1,0-70 1,0-18 15,0-71-15,35-52-1,54-71 1,17 17 0,0 54-1,52 17-15</inkml:trace>
  <inkml:trace contextRef="#ctx0" brushRef="#br0" timeOffset="-205100.879">4674 10724 0,'0'0'16,"-17"18"-1,17-36 17,0 1-17,0-1-15,0 1 0,17-36 32,-17 0-32,-17 17 15,-19 19 16,-17 17-15,18 17 0,18 36-1,17 18 1,0 17 0,52 0-1,90 0 1,-37-70-1,-34-36 1</inkml:trace>
  <inkml:trace contextRef="#ctx0" brushRef="#br0" timeOffset="-204671.022">5151 10601 0,'-71'-35'31,"71"52"0,0 19-15,0-19-16,0 36 16,18 35-1,-18-17 1,0-36-1,-18-88 17,18-35-17,0 35-15,35-53 16,36 18 0,-1 70-1,19 71 16,-1 18-15,-53 35 0,-17 17-1,-18-105 1,0 0-16</inkml:trace>
  <inkml:trace contextRef="#ctx0" brushRef="#br0" timeOffset="-204304.916">5627 10583 0,'0'0'0,"0"18"47,0 0-31,0 17-1,0 18 1,17-18-16,1 53 16,17 0-1,1-52 1,-19-36 0,19-36-1,-1-105 1,-18 18-1,-17 70 1,0 18 0,0 17-1</inkml:trace>
  <inkml:trace contextRef="#ctx0" brushRef="#br0" timeOffset="-204121.789">6015 10601 0,'17'0'16,"-17"-18"-16,18 36 31,-18 0-31,0 35 16,0 35-1,0-35 1,-35-18-1</inkml:trace>
  <inkml:trace contextRef="#ctx0" brushRef="#br0" timeOffset="-203955.386">6068 10442 0,'0'-35'0,"0"70"0,0-158 15,0 70 1,-18 35-1,0 18 17,18 18-32</inkml:trace>
  <inkml:trace contextRef="#ctx0" brushRef="#br0" timeOffset="-203555.745">6473 10636 0,'0'0'0,"18"0"47,0 18-47,17 35 16,0 35-1,-35 0 17,0-17-17,0-36 1,-17-53 0,17-35-1,0-88 1,53 0-1,-1 35 1,1 36 0,-35 70-1,0 0-15</inkml:trace>
  <inkml:trace contextRef="#ctx0" brushRef="#br0" timeOffset="-203221.356">6985 10583 0,'0'0'0,"0"-17"16,-18 17 15,1 0-31,-19 35 16,1 36-1,35 34 1,35-16-1,36-19 1,0-52 0,-19-54-1,-34-69 1,-18-19 0,-35 1-1,-53 34 1,-1 89-1,54 0 1</inkml:trace>
  <inkml:trace contextRef="#ctx0" brushRef="#br0" timeOffset="-202723.125">7320 10760 0,'0'17'31,"0"1"-31,0 0 0,0 35 16,0-18 15,0-18-31,0-34 32,0-36-17,0-53 1,0-17-1,53 34 1,-35 54-16,35 17 16,52 54-1,-52 52 1,-17 18 0,-36 0-1,0-1 1,-36-52-1,19-35 1</inkml:trace>
  <inkml:trace contextRef="#ctx0" brushRef="#br0" timeOffset="-202090.617">7779 10636 0,'0'0'0,"-18"-17"0,0-1 16,18 36 15,-17 17-15,17 18-1,-18 17 1,18-34-1,0-54 17,0-17-17,0-18 1,18-35 0,35-1-1,-36 72-15,72-1 16,34 53-1,-35 54 1,-52-19 0,-1 1-1,-35-1 1,-18-140 15,18-18-15,53-18-1,35 35 1,18 71 0,-88 0-1,52 71 1,-52 35 0,-18-1-1,-18-16 1,-35-37-1,18-52 1</inkml:trace>
  <inkml:trace contextRef="#ctx0" brushRef="#br0" timeOffset="-201758.421">8714 10654 0,'0'0'0,"17"0"32,1 0-32,17 0 31,18-35-15,-18-18-1,-35 0 1,0 17-1,-35 36 1,-18 36 0,18 34-1,35 19 1,0-54-16,53 71 16,0-36-1,-36-70-15</inkml:trace>
  <inkml:trace contextRef="#ctx0" brushRef="#br0" timeOffset="-201441.839">9013 10883 0,'0'-17'31,"0"-19"-15,0-34-1,36-18 1,17-1 0,35 19-1,-18 52 1,-17 53 0,-35 54-1,-18 16 1,0 1-1,-18-70-15,-17 52 16,17-53 0,1-35-1</inkml:trace>
  <inkml:trace contextRef="#ctx0" brushRef="#br0" timeOffset="-201059.004">9578 10283 0,'0'0'0,"0"-17"0,0-1 16,18 18-1,-36 18 16,-17 17-15,-1 36 0,19 34-1,-1 1 1,18-53 0,0 88-1,0-17 1,18-36-1,17-53 1,0-52 0,36-54-1,-18 1-15</inkml:trace>
  <inkml:trace contextRef="#ctx0" brushRef="#br0" timeOffset="-200910.397">9490 10583 0,'0'0'16,"-18"-17"-16,53-1 15,54 0 17,16-17-32</inkml:trace>
  <inkml:trace contextRef="#ctx0" brushRef="#br0" timeOffset="-200443.654">10107 10477 0,'0'0'0,"-18"-17"31,1 17-16,-1 0 1,-17 17 0,0 19-1,35-19-15,0 36 16,17 71 0,36-18-1,0-36 1,-53-17-1,-88-35 1,-53-36 0,53 18-1</inkml:trace>
  <inkml:trace contextRef="#ctx0" brushRef="#br0" timeOffset="-192690.526">11377 10460 0,'0'0'15,"0"-18"-15,18 18 16,-36 0 31,0 0-47,-34 53 16,-1 35-1,35 1 1,18-19-1,71-17 17,-54-53-32,71-18 15,1-52 1,-37-1 0,-34 36-1,-53 70 16,35 18-15,17 0 0,1-35-16,70 17 15,-17-17 1,-1-36 0,-17-53-1,-53-17 1,-17-35 15,-19 87-15,36 19-1</inkml:trace>
  <inkml:trace contextRef="#ctx0" brushRef="#br0" timeOffset="-192373.062">12012 10636 0,'18'18'0,"-36"-36"0,53 54 16,-35-19 0,36-17-1,-1-17 1,0-19 0,-17-34-1,-18-1 1,0 36-1,-35 35 1,-18 53 15,35-36-31,0 36 16,18 88 0,36-52-1,34-54 1,36-35-1</inkml:trace>
  <inkml:trace contextRef="#ctx0" brushRef="#br0" timeOffset="-191690.537">13476 10442 0,'18'-35'15,"-18"17"1,-18 1-1,0 17-15,-52 0 16,-1 17 0,36 19-1,35 16 1,35-16 0,18-36-1,35-18 1,-52-35-1,-36 18 1,-36 53 31,19 52-31,17 54-1,0 52 1,0 36-1,-18-36 1,-35-17 0,0-53-1,18-53 1,17-53 0,-17-89-1,35-34 1,0-18-1,0 88-15,18-53 16,35-17 0,0 52-1</inkml:trace>
  <inkml:trace contextRef="#ctx0" brushRef="#br0" timeOffset="-191339.641">13741 10530 0,'0'0'0,"0"-17"16,0-36 0,0 35-1,-18 18 1,-17 0 0,-1 53-1,36 18 1,18 35-1,35-18 1,0-35 15,-18-89-15,-35-34 0,0-36-1,-17 0 1,-36 53-1,35 53 1</inkml:trace>
  <inkml:trace contextRef="#ctx0" brushRef="#br0" timeOffset="-190842.535">15134 10248 0,'-17'0'16,"17"18"-1,17-18 17,18-18-17,-17 1-15,35-54 16,-35 0 0,-18 1-1,-53 52 1,0 18-1,-18 106 1,54 18 0,17-19-1,-18 54 17,18 0-17,-18-18 1,-17-53-1,0-105 1,17-19-16</inkml:trace>
  <inkml:trace contextRef="#ctx0" brushRef="#br0" timeOffset="-190658.802">14711 10619 0,'-53'-18'15,"141"36"-15,-194-36 0,177 36 0,-159-54 16,88 19-1,53-1 1,52 0 0,36 1-1,36-54 1,-124 54 0,0-1-16</inkml:trace>
  <inkml:trace contextRef="#ctx0" brushRef="#br0" timeOffset="-190375.891">15293 10389 0,'106'-53'31,"-124"71"1,-70 17-32,158-52 0,-105 34 15,-18 71 1,53-35 0,18 18-1,35-18 1,0-53-1,0-53 1,-36-18 0,-70-52-1,0 88 1,1 17 15,34 18-15,18 18-16</inkml:trace>
  <inkml:trace contextRef="#ctx0" brushRef="#br0" timeOffset="-190110.952">15663 10442 0,'53'18'0,"-35"-18"16,35 17 0,-18 36-1,-17 36 1,-18-19-1,-212-317-15,424 547 16,-389-600-16,354 582 47,-160-334-47,19-37 31,17-17-15,17-35-1,-52 106-15</inkml:trace>
  <inkml:trace contextRef="#ctx0" brushRef="#br0" timeOffset="-189578.07">16757 10213 0,'0'0'0,"-18"0"16,54 0 31,-1 0-32,0-53 1,-17 35-16,17-70 16,-35 0-1,-18 35 1,-52 35 0,-18 54-1,52 34 1,54 71-1,35 71 1,-18-71 0,-17-17-1,-18-36 1,-53-35 15,-18-36-15,-17-17-1,18-35 1,52-35 0,36 52-16</inkml:trace>
  <inkml:trace contextRef="#ctx0" brushRef="#br0" timeOffset="-189259.584">17039 10477 0,'0'0'0,"18"0"0,-1 18 16,1-18 0,0 0-1,35-18 1,0-52 0,-36 17-1,-17 0 16,-53 53-15,-17 35 0,-1 36-1,36 35 1,53-36 0,34-17-1,1-35 1</inkml:trace>
  <inkml:trace contextRef="#ctx0" brushRef="#br0" timeOffset="-188812.929">17515 9948 0,'0'0'0,"0"-17"0,-17-54 15,-1 36 1,0 35 0,1 53-1,17 53 1,0-71-16,0 53 16,-18 106 15,1-53-16,-1-35 1,18-18 0,0-52-1,18-36 1</inkml:trace>
  <inkml:trace contextRef="#ctx0" brushRef="#br0" timeOffset="-188462.443">17709 10407 0,'-17'0'0,"34"0"0,-52 0 16,-18 0-1,53 18 1,18-18 0,35 0-1,0-36 1,0-17 15,-36 36-31,1-19 16,-53 1-1,-36 53 1,1 35 0,34 17-1,54 18 1,52 1-1,-17-72 1</inkml:trace>
  <inkml:trace contextRef="#ctx0" brushRef="#br0" timeOffset="-188096.467">18080 10495 0,'0'0'0,"-18"0"16,18 18-1,0-36 17,0 0-17,0 1-15,0-54 16,35 1-1,-17-18 1,17 70 0,18 53-1,0 36 1,-17 52 0,-36-35-1,0-35 1,0-17 15,-18-36-31</inkml:trace>
  <inkml:trace contextRef="#ctx0" brushRef="#br0" timeOffset="-187881.238">18450 10354 0,'0'0'0,"0"-18"31,0 54-15,0 17-1,-17-1 1,17-16 0,-18-1-1</inkml:trace>
  <inkml:trace contextRef="#ctx0" brushRef="#br0" timeOffset="-187730.284">18486 10072 0,'0'0'0,"0"-88"15,0 35 1,0 70-1,-18 19 1</inkml:trace>
  <inkml:trace contextRef="#ctx0" brushRef="#br0" timeOffset="-187198.139">18785 10248 0,'0'0'0,"-17"0"31,-1 0-15,0 18 0,-17 35-1,35-18-15,-17 36 16,34 17 0,54-35-1,17-36 1,0-17-1,-35-70 1,0-36 15,-35 35-15,-18 36 0,0 53-1,-18 35 1,53 52-1,18-34 1,0-18 0,-35-53-16</inkml:trace>
  <inkml:trace contextRef="#ctx0" brushRef="#br0" timeOffset="-186450.21">19438 10530 0,'0'0'0,"-53"0"16,53 18 31,0-36-16,0 1-15,0-1-1,-18 18 17,1 18-1,17-1-15,0 1-1,-18-18 16,18-18 16,0 1-31,0-1-16,0-52 16,35-19-1,18 19 1,36 35-1,-1 52 1,-18 54 0,-52-1-1,-18 1 1,0-36 0,0-53 15,0-34-16,18 16-15,35-52 16,17 18 15,1 52-15,-1 88 0,-70 89-1,-35-71 1,-18 1-1,18-36 1,-18-53 0,53-18-1</inkml:trace>
  <inkml:trace contextRef="#ctx0" brushRef="#br0" timeOffset="-183486.557">1094 11994 0,'0'0'0,"0"-35"31,0 0-15,0 17-1,0 36 16,0 0-31,-36 70 16,19-53-16,-1 53 16,18 53-1,18-53 1,35-70 0,17-36-1,1-52 16,-36-1-15,0-17 0,-35 53-1,18 70 1,17 36 0,36-1-1,-18-17 1,35-53-1,-35-35 1,17-89 0,-52-34-1,-36-1 1,-70 71 0,18 52-1,17 54 16,88 35-15</inkml:trace>
  <inkml:trace contextRef="#ctx0" brushRef="#br0" timeOffset="-183104.8">2134 12030 0,'0'0'0,"18"35"15,-18-17 1,18-18 15,17-36-15,-18-34 0,-17-18-1,-35 35 1,-18 35 15,-17 71-15,52-35-16,-17 52 15,17 36 1,53 53 0,54-71-1,-1-35 1,0-53-1,-53-35 1</inkml:trace>
  <inkml:trace contextRef="#ctx0" brushRef="#br0" timeOffset="-182638.97">2540 11695 0,'0'0'0,"0"-53"16,-35 17-16,35 19 31,0 34-15,17 54-1,1 35 1,0 35 0,-18 18-1,0-36 1,-18-35-1,18-52 1,0-89 15,35-71-15,1 18 0,16 71-1,-34 35-15,35 53 16,0 18 15,-53 17-15,0-18-1,-53-17 1,-35 0 0,17-53-1,36-18-15</inkml:trace>
  <inkml:trace contextRef="#ctx0" brushRef="#br0" timeOffset="-182288.44">3104 11783 0,'0'0'0,"0"-18"0,-17 0 31,17 36 0,0 0-31,0 35 16,0 88-1,-18 18 1,18-124-16,-17 106 16,-1-53-1,18-70 1</inkml:trace>
  <inkml:trace contextRef="#ctx0" brushRef="#br0" timeOffset="-182005.769">3157 11942 0,'18'-89'16,"-71"301"-16,124-530 15,-107 513-15,89-442 16,0 229 0,35 71-1,-52-18-15,34 18 16,1 71-1,-71 34 1,-36-17 0,-34-35-1,-54-18 1,89-70-16,-35 17 16,-19-35-1,89-17 1</inkml:trace>
  <inkml:trace contextRef="#ctx0" brushRef="#br0" timeOffset="-181590.404">3810 12171 0,'0'0'0,"35"-18"32,-17 18-17,17 35 1,-17 18 0,-18 18-1,-18-1 1,1-17-1,-1-53 1,18-17 15,0-54-15,18-52 0,17 17-1,-18 53-15,19-35 16,-1 17-1,-17 71 1</inkml:trace>
  <inkml:trace contextRef="#ctx0" brushRef="#br0" timeOffset="-181424.403">4163 12030 0,'0'17'15,"-18"-34"-15,36 17 0,-18 35 0,0-17 16,0 52-1,0 1 1,0-18 15,0-18-15,-36-17-16</inkml:trace>
  <inkml:trace contextRef="#ctx0" brushRef="#br0" timeOffset="-181275.25">4127 11818 0,'0'-53'0,"0"106"0,0-159 15,0 71-15,0 17 16,0 36 15</inkml:trace>
  <inkml:trace contextRef="#ctx0" brushRef="#br0" timeOffset="-180874.701">4410 12100 0,'0'0'0,"0"-17"15,17 17 1,19 17 0,-36 19-1,17 34 1,-17 18 0,18 0-1,0-35 1,-1-35-1,1-36 1,-1-35 0,36-70 15,0-18-15,0 17-1,-53 54 1</inkml:trace>
  <inkml:trace contextRef="#ctx0" brushRef="#br0" timeOffset="-180540.78">4904 12171 0,'0'0'16,"53"17"15,-36-17-31,36-35 15,0-18 1,-18-17 0,-35-36-1,0 88 1,-17-17 0,-36 53-1,0 52 1,18 1-1,35 52 1,0-17 0,35 0-1,-35-53 1,17-36-16</inkml:trace>
  <inkml:trace contextRef="#ctx0" brushRef="#br0" timeOffset="-180242.668">5274 12259 0,'53'-71'16,"-18"36"-16,0 18 16,-176 175-16,159-193 15,123-71-15,-141 141 0,0 54 32,0-1-17,0-18 1,0-34-1,0-19 1,0-34 0,0-54-1,18-35 1,17-52 0,36-1-1,-18 53 1,-53 88-1</inkml:trace>
  <inkml:trace contextRef="#ctx0" brushRef="#br0" timeOffset="-177280.957">6121 12224 0,'0'0'0,"0"-18"78,0 0-15,17 18-63,1-17 16,53-54-1</inkml:trace>
  <inkml:trace contextRef="#ctx0" brushRef="#br0" timeOffset="-173220.481">4992 11183 0,'0'0'0,"-35"0"31,-1 0-15,-17 0-1,0 0 1,0 0 0,53 18-1,18-18 1,0 0-1,-1 0 1,1 0 15,0 0-31,35 0 16,35 0 0,53-18-1,18 0 16,-36 18-15,36 0 0,17 0-1,1 0 1,-124 0-16,88 18 16,0 0-1,35-18 1,18 0-1,18 0 1,-53 0 0,-18 0-1,-18 0 1,1 17 0,-1 1 15,1 0-16,17-1 1,35 1 0,71 17-1,-106-35 1,0 0 0,0 0-1,1 0 1,-37 0-1,-34 0 1,-1 0 0,36 0-1,18 18 1,-18-18 0,-36 0 15,18 17-16,18-17 1,-18 0 0,1 18-1,-19-18 1,18 0 0,18 0-1,-71 0 1,1 0-1,-19 0 1,1 0 0,0 0-1,-1 0 1,-34 0 46,-1-18-46,-35 1-16</inkml:trace>
  <inkml:trace contextRef="#ctx0" brushRef="#br0" timeOffset="-151204.693">1182 13688 0,'0'0'0,"0"-36"32,-18 1-17,1 18 1,-19 17-1,1 35 1,17-18 0,18 36-1,0 18 1,0 35 0,0-18-1,18 0 1,-18-53-1,0 18 1,-35-17 0,-36-54-1</inkml:trace>
  <inkml:trace contextRef="#ctx0" brushRef="#br0" timeOffset="-150854.593">1041 13600 0,'0'-18'0,"0"36"0,0-54 16,35-34-1,36 34 1,-36 19-16,71 17 16,-18 53-1,-18 35 1,-34 35-1,-19 1 17,-17-54-17,-17 19 1,-89-1 0,18-35-1,17-18 1,1-35-1,70-18 1</inkml:trace>
  <inkml:trace contextRef="#ctx0" brushRef="#br0" timeOffset="-150473.103">1764 13899 0,'0'-17'16,"18"17"31,-1 0-47,1 0 0,35-35 31,-53-18-15,0 35-16,0-35 15,-53 53 1,0 0 0,-53 53-1,53 18 1,71 17 0,52-18-1,19-17 1,-1-18-1,-18-35 1</inkml:trace>
  <inkml:trace contextRef="#ctx0" brushRef="#br0" timeOffset="-150139.799">2170 13864 0,'0'18'0,"0"-36"0,0 1 16,0 34 15,0 1-15,17-1-16,18 54 15,1 0 1,-1-19 0,-17-34-1,-1-18 1,1-35-1,17-36 17,1-52-17,-1 17 1,-35 53 0,17 35-1</inkml:trace>
  <inkml:trace contextRef="#ctx0" brushRef="#br0" timeOffset="-149824.402">2663 13882 0,'0'17'0,"-17"19"16,34-89-16,-34 88 31,34-35-15,-17-35-16,18 0 15,-18-36 1,0 18 0,-35 53 15,-18 53-15,0 18-1,53-36-15,0 53 16,18-35-1,17 17 1,0-34 0,18-36-1</inkml:trace>
  <inkml:trace contextRef="#ctx0" brushRef="#br0" timeOffset="-149507.966">2981 13335 0,'-18'-35'0,"36"70"0,-53-123 15,-1-18 1,19 88 0,17 36-1,0 70 1,0 53-1,0 89 1,17-125 0,1 89-1,-18-88 1,0-18 0,0-52-1</inkml:trace>
  <inkml:trace contextRef="#ctx0" brushRef="#br0" timeOffset="-149192.221">3175 13811 0,'-35'-17'16,"70"34"-16,-106-17 15,54 18 1,17 70-1,0 0 1,17-52 0,19 16-1,34-52 1,-17-17 0,0-107-1,-88 19 16,-36 16-31,1 72 16,34 34 0,19 36-1</inkml:trace>
  <inkml:trace contextRef="#ctx0" brushRef="#br0" timeOffset="-148892.241">3634 13988 0,'0'0'16,"0"-18"-16,0-17 15,0 17 1,0 0-16,0 36 31,0 17-15,0 54-1,17 16 1,-17-52-16,0 35 16,0 54 15,0-54-15,-53-35-1,18-53-15</inkml:trace>
  <inkml:trace contextRef="#ctx0" brushRef="#br0" timeOffset="-148658.149">3651 13988 0,'0'-36'0,"0"72"0,0-142 16,0 71-16,0-1 16,36-17-1,52 53 1,-18 53-1,-34 18 1,-54 17 0,-35 0-1,-53-17 1,36-54 0</inkml:trace>
  <inkml:trace contextRef="#ctx0" brushRef="#br0" timeOffset="-148109.981">4198 13988 0,'0'17'31,"0"1"-15,0 17-1,-18 0 1,1-35 15,17-17-15,0-36-16,0-35 31,0 0-15,35 52-1,18 54 1,18 70 0,-54-70-16,18 70 15,-17-53 1,-18-17 0,0-36-1,35-70 1,18-18-1,18-17 1,-18 123 0,0 70-1,-18 18 1,-17-17 15,-18-18-15,0 0-1,17-88 1</inkml:trace>
  <inkml:trace contextRef="#ctx0" brushRef="#br0" timeOffset="-147810.958">4939 13917 0,'-53'0'15,"106"0"-15,-124 0 16,71-18 15,18 18-31,-18-17 16,18-18-1,-18 17-15,0-35 16,0 18 15,-53 52-15,-18 36-1,53 35 1,36-52 0,53 17-1,-1 0 1</inkml:trace>
  <inkml:trace contextRef="#ctx0" brushRef="#br0" timeOffset="-147527.803">5133 14111 0,'0'0'0,"0"-18"0,0 1 16,0-18-16,0-36 15,0-35 1,53 18 15,35 35-15,18 71-1,-36 52 1,-17 36 0,-70 0-1,-1-88 1,-17 17 0,-1-35-1</inkml:trace>
  <inkml:trace contextRef="#ctx0" brushRef="#br0" timeOffset="-147195.658">5786 13282 0,'0'0'0,"0"-53"0,17 36 31,-17 34-15,0 54 0,0 52-1,0 36 1,0-18 0,0 0-1,0-35 1,-17-35-1,-1-19 1,0-52 0</inkml:trace>
  <inkml:trace contextRef="#ctx0" brushRef="#br0" timeOffset="-147045.814">5803 13758 0,'-17'-17'31,"34"87"-31,-17-140 16,0 87-16,35-34 15,-17 17-15,53-18 16,-18-17-16</inkml:trace>
  <inkml:trace contextRef="#ctx0" brushRef="#br0" timeOffset="-145580.329">8467 13529 0,'0'0'0,"53"-71"31,-53 54-15,0-1-1,17 18-15,1 0 31,-1 18-15,-17 52 0,0 36-1,-17 18 1,-1-1 0,1 1-1,-19-54 1,19-35-1,-36-35 1,35-52 0</inkml:trace>
  <inkml:trace contextRef="#ctx0" brushRef="#br0" timeOffset="-145380.485">8167 13458 0,'0'0'0,"-71"-17"16,54-18 0,52 17-1,0 0-15,53-17 16,89 0 0,-54 17-1,-35 36 1</inkml:trace>
  <inkml:trace contextRef="#ctx0" brushRef="#br0" timeOffset="-144998.984">8943 13811 0,'-18'0'0,"36"0"0,-36 18 32,36-36-1,17 1-15,18-54-1,-35 0 1,-18 54-16,0-1 15,-53 36 1,0 52 15,35 19-15,18-19 0,53-17-1,0 0 1,18-53-1</inkml:trace>
  <inkml:trace contextRef="#ctx0" brushRef="#br0" timeOffset="-144614.131">9402 13811 0,'0'-17'0,"0"70"0,0-89 16,0 1-16,0 0 15,0-18 1,0 35 15,-18-17-15,0 35 0,1 0-16,-36 35 15,53 36 1,0-1-1,35 18 1,-35-70-16,18 17 16,-18 36-1,-36-53 1,1-1 0,-18-17-1,0 0 1,36-17-16</inkml:trace>
  <inkml:trace contextRef="#ctx0" brushRef="#br0" timeOffset="-144298.841">9737 13264 0,'0'0'0,"17"-35"15,-17 18 1,18 34 0,-18 54-1,18 52 1,-18-35 0,-18 89-1,-17-54 1,35-17-1,0-35 1,17-36 15,36-35-15,18-53-16</inkml:trace>
  <inkml:trace contextRef="#ctx0" brushRef="#br0" timeOffset="-144133.744">9790 13723 0,'-18'0'16,"0"0"-16,142 18 0,-283-36 15,230 18-15,-124 0 16,106 0 0,17-18-1,-17 1 1</inkml:trace>
  <inkml:trace contextRef="#ctx0" brushRef="#br0" timeOffset="-143984.248">10072 13688 0,'17'35'31,"-34"-70"-31,34 105 16,-17-17-1,-17-17 1,-18-1-1</inkml:trace>
  <inkml:trace contextRef="#ctx0" brushRef="#br0" timeOffset="-143833.086">10125 13406 0,'0'-89'0,"0"178"0,0-248 16,-18 159-1,0 53 1,18-36 0</inkml:trace>
  <inkml:trace contextRef="#ctx0" brushRef="#br0" timeOffset="-143500.509">10336 13776 0,'0'0'0,"0"18"0,0 17 32,0-17-17,-17-18 1,-1 0-16,0-36 16,18-52-1,36 17 1,17-34-1,17 52 1,1 70 0,-18 72-1,-18 34 17,-35-52-17,0-18 1</inkml:trace>
  <inkml:trace contextRef="#ctx0" brushRef="#br0" timeOffset="-142899.993">10813 13458 0,'-18'-17'15,"36"34"-15,-54-52 0,1 18 16,0 34-1,17 54 1,1 35 0,17-36-1,35 1 17,0-71-17,18-18 1,0-53-1,0-52 1,-36 70 0,-34 53 15,-18 71-15,35 34-1,0-52-15,17 106 16,-17 35-1,-17 0 1,-36 0 0,17-35-1,1-71 17,0-53-32,17-35 31,1-52-16,17-72 1,35-70 0,53 0-1,53 0 1,-106 123 0,36-17-1</inkml:trace>
  <inkml:trace contextRef="#ctx0" brushRef="#br0" timeOffset="-142053.107">13247 13212 0,'0'0'15,"0"-18"-15,-18 0 16,1-17-1,-1 35 17,0 0-32,-35 53 15,36-35-15,-36 70 32,17-18-17,36 54 1,0-1-1,53-17 1,18-35 0,52-36-1,-34-70 1,-19-36 0,1-52-1,-54-54 1,-17 18-1,-35 18 1,17 106 0,1 53-1,17 35 1</inkml:trace>
  <inkml:trace contextRef="#ctx0" brushRef="#br0" timeOffset="-141571.51">13758 13476 0,'0'0'15,"0"71"1,0-1 0,-17 1-1,-1-1 1,18-52-1,0-71 32,0-18-47,0-87 16,35-36 0,1 17-1,34 71 16,18 89-15,18 17 0,-18 53-1,-35 53 1,-17 17 0,-36-88-16,0 106 15,-18-35 1,-17-18-1,17-35 1,-17-35 0</inkml:trace>
  <inkml:trace contextRef="#ctx0" brushRef="#br0" timeOffset="-141387.275">13899 13529 0,'-35'0'16,"70"0"-16,-123-18 16,71 1-1,34-1 1,71 0 0,36 1-1,-36-18-15</inkml:trace>
  <inkml:trace contextRef="#ctx0" brushRef="#br0" timeOffset="-141104.268">14728 13176 0,'0'0'0,"0"-35"15,0 17 16,18 1-15,-18 34 0,0 1-16,18 35 15,-18 70 1,0 36 0,-18-35-1,-17-54 1,17-35-1,-17-35 1</inkml:trace>
  <inkml:trace contextRef="#ctx0" brushRef="#br0" timeOffset="-140790.63">14499 13088 0,'0'0'0,"-35"-53"16,35 18-1,18 35 1,87 0 0,54 0-1,0 17 1,-36-17-1,-52 0 1</inkml:trace>
  <inkml:trace contextRef="#ctx0" brushRef="#br0" timeOffset="-138659.035">17480 13000 0,'0'0'16,"-18"-18"-1,18 1 1,0-1-1,0 36 17,18 17-17,0 53 1,-1 53 0,-52 18-1,17-106-15,-52 88 16,-1-53-1,54-17 1,-1-54 0,36-34 15,17-54-15,0-35-16</inkml:trace>
  <inkml:trace contextRef="#ctx0" brushRef="#br0" timeOffset="-138374.596">17374 12982 0,'18'-17'0,"-36"34"0,54-70 0,-19 0 16,18 0-1,36 53 1,35 0-1,-18 18 1,-17 35 0,-54-35-16,-17 52 15,-88 18 17,-18-17-17,18-18 1,53-35-1</inkml:trace>
  <inkml:trace contextRef="#ctx0" brushRef="#br0" timeOffset="-138009.599">17903 13300 0,'0'17'0,"0"-34"0,36 34 15,-19 1 1,1 17 0,17 36-1,-35 17 17,-17 18-17,-19-36 1,36-34-1,-17-54 1,17-35 0,17-17-1,89-124 1,-18 70 0,1 54-1,-54 52-15</inkml:trace>
  <inkml:trace contextRef="#ctx0" brushRef="#br0" timeOffset="-137711.002">18415 13212 0,'0'0'15,"0"17"1,0 1 0,-18-1-1,-17 72 1,17 16-1,18-16 1,36-36 0,-19-53-16,72 0 15,-37-53 1,-34-71 0,-18-35-1,-35 71 1,-18 71-1,0 34 1,53 19 0</inkml:trace>
  <inkml:trace contextRef="#ctx0" brushRef="#br0" timeOffset="-137161.567">18979 13264 0,'0'0'0,"0"-70"31,-17 70-15,-36-18 0,-53 54-1,18 87 1,70-35-1,53 18 1,36-35 0,35-36-1,-18-70 1,-35-54 15,-18-69-15,18-36-1,-53 17 1,-17 54 0,-1 52-1,0 54-15,18 52 32,36 35-17,-36 54 1,0 17-1,0 18 1,0-18 0,0-53-1,0-35 1</inkml:trace>
  <inkml:trace contextRef="#ctx0" brushRef="#br0" timeOffset="-136727.032">19385 13229 0,'0'0'0,"-18"-35"16,1 0 0,-18 52-1,35 36 1,0-18-16,0 54 15,17 16 1,18-34 0,36-53-1,0-18 1,-18-71 0,17-88 15,-52 54-16,-18 52 1,-18 35 0,-35 53-1,36 89 1,17-36 0,17-18-1,18-17 1,1-35-1,-19-18-15</inkml:trace>
  <inkml:trace contextRef="#ctx0" brushRef="#br0" timeOffset="-136459.81">19950 13282 0,'0'-70'15,"0"34"-15,0 142 0,0-247 31,0 123-31,-18 1 16,-17 52 0,17 36-1,-17 34 1,35 1 0,17 0-1,36-53 1,-17-35-1,34-18 1,-17-53 0</inkml:trace>
  <inkml:trace contextRef="#ctx0" brushRef="#br0" timeOffset="-136145.925">20373 12806 0,'0'0'0,"0"-18"16,-18-35 0,18 36-1,-17 17 1,17 17 0,-18 54-1,18 52 1,0 36-1,0 17 1,18-34 0,-18-54-1,0-35 1,35-71 0,-17 18-1</inkml:trace>
  <inkml:trace contextRef="#ctx0" brushRef="#br0" timeOffset="-135978.565">20408 13141 0,'-35'0'0,"0"-18"16,17 1 0,159 87-16,-229-140 15,123 105-15,36-70 16,35 35-1,-1-36 1</inkml:trace>
  <inkml:trace contextRef="#ctx0" brushRef="#br0" timeOffset="-135811.418">20849 13035 0,'35'0'32,"-35"18"-17,-17-18 1,17 35-1,-18 36 1,18-195-16,0 283 0,-35-106 16,17 0-1,1-53 1</inkml:trace>
  <inkml:trace contextRef="#ctx0" brushRef="#br0" timeOffset="-135662.82">20867 12894 0,'17'-53'16,"-34"106"-16,34-124 0,-17 19 16,0 16-1,-17 36 1,-1 0 0</inkml:trace>
  <inkml:trace contextRef="#ctx0" brushRef="#br0" timeOffset="-135280.675">21255 13000 0,'0'0'0,"0"-18"16,-35-17-1,-1 17 1,1 18-1,-18 36 1,0 34 0,36 71-1,69-35 1,19-53 0,-18-53-1,-18-35 16,0-106-15,-35 52 0,18-52-1,-36 88 1,1 53 0</inkml:trace>
  <inkml:trace contextRef="#ctx0" brushRef="#br0" timeOffset="-134963.315">21396 13282 0,'18'18'15,"-18"-1"-15,-18-87 0,18 105 16,35 0-16,-35-70 16,0-35-1,18-19 1,17-17-1,36 18 17,52 53-17,36 53 1,-53 105 0,-106-35-1,-71 71 1,-17-35-1,0-72 1,35-34 0</inkml:trace>
  <inkml:trace contextRef="#ctx0" brushRef="#br0" timeOffset="-124148.781">988 14570 0,'0'0'0,"-18"0"0,18 17 16,0 1-1,0 0 1,18-18 124,-1 0-124,1-18-16,0 18 16,52 0-1,18 0 1,-17 0 0,17 0-1,0 0 1,36 0-1,70 0 1,-124 0-16,89 0 16,35 0-1,-53 35 1,0-17 0,18-18-1,35 0 1,53 0 15,-70 18-15,-54-18-1,89 0 1,-1 0 0,-17 0-1,-35 0 1,35 17-1,-35-17 1,35 0 0,-71 0-1,36 18 1,0-18 0,35 0-1,71 0 1,-107 0-1,-17 0 1,36-18 15,70 18-15,0 0 0,-53 0-1,-18-17 1,18-1-1,0 18 1,0 0 0,-35 0-1,35 0 1,0 0 0,-18 0-1,89 0 1,-71 0-1,-35 0 17,17 0-17,18 0 1,35 0 0,-35 0-1,-35 0 1,0 0-1,17 0 1,18 0 0,-17 0-1,-54 0 1,1 0 0,70 0-1,70 0 1,-17 0-1,-35 0 17,-18 0-32,-18 18 31,18-18-15,-35 17-1,35-17 1,0 0-1,71 0 1,-36 18 0,-88-1-1,-88-17 1,71 0 0,34 0-1,107 18 1,-1 0-1,-34-1 1,-54-17 0,-17 18 15,53 0-15,17-18-1,53 17 1,-17 1-1,-71-18 1,-36 0 0,-52 0-1,35 0 1,53 18 0,18-18-1,-35 17 1,-54-17-1,0 0 1,71 0 15,53 0-31,0 0 32,-70 0-17,-71 0 1,105 18-1,19-1 1,-36 1 0,-53-18-1,-71 0 1,89 0 0,35 0-1,35 0 1,-105 0-1,-18 0 1,70 0 0,36 0-1,-1 0 17,-87 0-17,-18 0 1,17 0-1,71 18 1,-35-1 0,-18-17-1,-35 0 1,17 0 0,54 36-1,-19-36 1,-52 0-1,-53 0 1,18 0 0,35 0 15,-53 0-15,-36 0-1,1 0 16,-1 0-15,1-18 0,0 0-1,-18 1 1,0-19 0,17 1-1,1 0 1,-18 17-16,35-52 15,-17-1 1,0-35 0,-1 18-1,1-18 17,-1 18-17,19-18 1,-1 18-1,0-18 1,-17 0 0,0-35-1,35 35 1,52-52 0,-52 87-1,18-52 1,-36-18-1,-35-1 1,0 19 0,0 17-1,0 18 1,0 35 15,0 0-15,0-35-1,-35 0 1,17 0 0,1 17-1,-1 36 1,0 35 15,-52-18-15,-1 0-1,36 18-15,-106-35 16,-36 0 0,36 17-1,-35-17 17,-1 0-17,19 35 1,17 0-1,-71 17 1,-17-17 0,-36 0-1,18 0 1,35 0 0,1 18-1,-1-18 1,-35-18-1,-53 1 1,18-1 0,35 0-1,-53 18 1,71 0 0,-53 0 15,0-17-16,17 17 1,36 0 0,17 17-1,36 1 1,-18 0 0,-18-18-1,0 0 1,1 0-1,-19 0 1,1 17 0,-71-17-1,159-17 1,-106-1 15,0 18-15,-35 0-1,-106 0 1,159 0 0,34 0-1,1 35 1,-70-35 0,-54 0-1,36 18 1,35-18-1,71 35 1,-18-17 0,-36 0-1,-16 17 1,-37-18 0,-34 1-1,140 17 16,54-17-15,17 17 0,18-17-1,-53 17 1,-53 18 0,35-35-1,-70-1 1,-1 1-1,19 0 1,34 17 0,19-17-1,52-1 1,-35 19 0,-53-19-1,0 1 16,17-1-15,18-17 0,18 18-1,0 0 1,-35-1 0,-1-17-1,36 0 1,36 0-1,-54 18 1,-18 0 0,-52-1-1,17 1 1,89-18 0,70 0 15,0 0-16,-53 35 1,0-17 0,-52-18-1,34-18 1,18 1 0,18 17-1,-35 0 1,-54 17-1,19 1 1,16-18 0,1-18-1,53 1 1,-176-1 0,-1 0-1,89 1 16,-36-19-15,71 19 0,70-1-1,-17 36 1,53-1 0,0 1-1,-36 0 1,-35-18-1,36 0 1,-142 17 0,53-17-1,18-17 1,53-1 0,0 18-1,-18 18 16,0-1-15,0 1 0,18-18-1,-35 18 1,-1 17 0,71-35-16,-35 17 15,-53 19 1,88-19-1,0 1 1,0 0 0,0-1-1,-17 19 1,-19-1 0,-16 0-1,52-35 16,35 18 1,-17-1-17,-1 19 1,36-19-16,-35-17 16,18 18 15,-1-18-16,0 0 1,-17 18 0,17-18-16,18 17 31,18 1-15,0 17-1,-1 18 1,1 0-1,0 0 1,-18-35 0,35 34-1,-18 1 1,1 18 0,-18-18-1,0 0 1,18-18-1,-1 0 1,19 1 0,-19-1-1,1 18 1,0-18 0,-1 0-1,1 1 1,17-1 15,-35-17-15,0 17-1,0 0 1,18-17 0,-1 17-1,-17-17 1,18-1-1,-18 19 1,0-19 0,0 1-1,0-1 17,0 1-32,0 0 15,0-1 16,0 19-31,-18-19 16,18 19 15,-17-1-15,17-17 0,0-1-1,-18 1 1,18-1-1,0 1 17,-18-18-32,18 18 15,-17-1 1,-18-17 0,-36-17-1</inkml:trace>
  <inkml:trace contextRef="#ctx0" brushRef="#br0" timeOffset="-123016.147">6720 12541 0,'0'-17'16,"18"17"0,0 0 15,-18 17-31,0 1 16,0 17-1,0 18 1,0-18-1,0 18 1,0 18 0,0-1 15,0 36-15,0-71-16,0 54 15,35 105 1,0-53-1,-17-53 1,17 18 0,-17 0-1,-18-18 1,-18-18 0,1 1-1,17-36 1,0 18-1,0-35 1,0 17 0,0-17 15,0 17-15,17-17-1</inkml:trace>
  <inkml:trace contextRef="#ctx0" brushRef="#br0" timeOffset="-122133.168">11377 12188 0,'0'-52'32,"0"34"-17,0 36 1,35 52 15,18 36-15,0 17-1,0 1 1,-18 17 0,1-53-1,-36-53-15,17 124 16,19 18 0,16 17-1,-16-18 1,17 0-1,-18-34 1,-17-19 0,-1-17-1,1 0 17,0-18-17,-18 0 1,17 0-1,1 36 1,-1-36 0,-17-18-1,18-17 1,-18-17 0,-35-107 15,17 18-31</inkml:trace>
  <inkml:trace contextRef="#ctx0" brushRef="#br0" timeOffset="-121202.718">6773 14058 0,'18'0'47,"17"18"-32,-17-1 1,-18 1 0,0 0-16,0 52 15,0 36 1,0 35-1,0 0 1,35 0 0,0-35-1,1 0 1,-36-71 0,17-17 15,19-36 0,17-52-15,-18-1-16</inkml:trace>
  <inkml:trace contextRef="#ctx0" brushRef="#br0" timeOffset="-119789.024">16157 12100 0,'0'0'0,"-17"-35"15,-19 0 1,1 17 15,17 0-31,1 1 31,17 34-15,-18 1 0,18 53-1,-18-1 1,-17 54-1,0-19 1,17 19 0,1-18-1,17 0 1,17 17 0,-17-88-16,0 54 15,0 105 16,0-53-15,-17 0 0,-1-18-1,0 1 1,1-71 0,-19 53-1,36-36 1,-17 1-1,17-18 1,-18 17 0,18 1-1,-17-1 1,17-17 0,0 18-1,0-18 1,17 17 15,-17 1-15,0-1-1,-17 18 1,17-35 0,0-17-1,0-1 1,0-17-1,0-1 1,-18-34 15,0-36-15,-17-18 0</inkml:trace>
  <inkml:trace contextRef="#ctx0" brushRef="#br0" timeOffset="-114339.663">9578 13070 0,'0'0'0,"35"-35"15,-35-18 1,0 0 0,0 18-1,0 17 1,18 18 46,-18 18-46,17 0-16,1-1 0,17 36 31,1 0-15,-19-35-16,19-1 16,34-17-1,36-53 1,17-52-1,36-36 1,-18 17 0,-53 54-1,-52 52 1,-19 36 15,-17-1-15,-17-17 31</inkml:trace>
  <inkml:trace contextRef="#ctx0" brushRef="#br0" timeOffset="-113200.167">14111 12682 0,'0'-17'31,"0"-1"-15,0 0-1,18 18 17,-1 18-17,19 17 1,-1 1 0,0 17-1,0-18 1,1-35-1,34-18 1,19-35 0,34-53 15,18-17-15,-35-18-1,-53 70 1,-36 36-1,1 53 1,0 17 0,-1-35-16,1 18 15</inkml:trace>
  <inkml:trace contextRef="#ctx0" brushRef="#br0" timeOffset="-112000.879">19950 12294 0,'0'-17'15,"0"-1"1,0 36 46,17 17-62,-17-17 0,0 34 16,0 37 0,35-36-1,18-36 1,53-17-1,35-53 1,-88 36-16,71-36 16,52-53-1,-35 0 1,-70 36 15,-54 70-15,-17-18-1</inkml:trace>
  <inkml:trace contextRef="#ctx0" brushRef="#br0" timeOffset="-108605.843">4516 13017 0,'0'0'0,"-18"0"15,18-35 1,-18 18 15,18 34 0,0 1-15,36 35 0,-1 0-1,71-36 1,17-17-1,-70-17 1,35-19 0,-35 19-16,71-89 15,-1 0 1,-52 36 0,-54 34-1,1 54 1,0 0-1,52 17-15</inkml:trace>
  <inkml:trace contextRef="#ctx0" brushRef="#br0" timeOffset="-106558.828">1429 15434 0,'0'-18'15,"0"1"1,0-1-16,0 0 16,0 36 62,0 0-78,0 17 0,0 71 15,0 17 17,0 1-17,0-71 1,17-18-1,19-53 1,-19 1-16,36-89 16,18 35-1,-54 36 1,1 17 0,17 36-1,1 35 1,52 0-1,35-18 1,-52-17 0,52-18 15,-35-53-15,-52-53-1,-72-35 1,-105 35-1,53 71 1,-18 35 0,53 35-1,71-17-15</inkml:trace>
  <inkml:trace contextRef="#ctx0" brushRef="#br0" timeOffset="-106292.823">2505 15328 0,'0'0'0,"17"-17"0,-17-1 16,0 0-1,0 54 32,0 16-31,0 54-1,18 18 1,0 17 0,-18-53-1,-18-35 1,18-35-16,-35-18 0</inkml:trace>
  <inkml:trace contextRef="#ctx0" brushRef="#br0" timeOffset="-105827.171">2487 15434 0,'18'-35'16,"-18"-71"-16,17 53 15,-52 353-15,106-635 16,-142 564-16,177-458 16,-71 229-16,36 17 31,-54 36-16,-17-17 1,-35 34 0,0 1-1,17-54 1,18 1 0,53-18-1,0 0 1,0 35-1,-18 18 1,-17 0 0,-1 35-1,-34-17 1,-18-36 15,-36 36-15,0-36-1,19-35 1,34-53 0,18-18-16</inkml:trace>
  <inkml:trace contextRef="#ctx0" brushRef="#br0" timeOffset="-105544.325">3122 15363 0,'0'0'0,"0"-17"0,0-18 16,0 52 31,0 1-32,35 35 1,1 53-1,-19 17 1,-17-88-16,0 71 16,-35-35-1,0-71 1,-1 0-16</inkml:trace>
  <inkml:trace contextRef="#ctx0" brushRef="#br0" timeOffset="-105374.822">2946 15346 0,'-18'-18'16,"18"-17"-16,-18 0 15,89 176-15,-53-318 16,-71 301-16,264-283 16,-87 141-1,-71 1 16</inkml:trace>
  <inkml:trace contextRef="#ctx0" brushRef="#br0" timeOffset="-104596.794">1288 16581 0,'-36'-18'32,"19"18"-32,-36 0 15,35 0 1,-17 0-1,17 0 1,36-18 0,70 18-1,106-17 1,159-19 0,88-17-1,35 1 1,53 16-1,-158 1 1,-160 17 0,-122 18-1,-19 0 1,-52 0 0,-18 0 30,-18-17-30,18-1-16</inkml:trace>
  <inkml:trace contextRef="#ctx0" brushRef="#br0" timeOffset="-103317.395">3616 15011 0,'0'0'0,"-53"-18"31,35 18 0</inkml:trace>
  <inkml:trace contextRef="#ctx0" brushRef="#br0" timeOffset="-84193.863">14993 2364 0,'0'0'0,"-159"-71"16,-17 0 0,158 71-1</inkml:trace>
  <inkml:trace contextRef="#ctx0" brushRef="#br0" timeOffset="-79814.486">12153 1147 0,'-17'0'47,"17"17"187,0 1-218,0-1-1,0 1-15,0 53 16,17-18 0,-17-1-1,0 1 1,0-35-1,18-18 1,-1 0 31,1-18-31,17-17-16,18 0 15,124-71 1,123-35-1,17 35 1,-88 18 0,-105 53-1,-89 17 1,-17 18 0,-1-18-1</inkml:trace>
  <inkml:trace contextRef="#ctx0" brushRef="#br0" timeOffset="100445.531">14728 2417 0,'-35'0'31,"18"17"-31,-19-17 16,1 0-1,0 0 1</inkml:trace>
  <inkml:trace contextRef="#ctx0" brushRef="#br0" timeOffset="104255.123">14693 2434 0,'18'0'125,"-1"0"-109,1 0-16,0 0 15,17-17 1,-17 17-16,35-18 16,17-17-1,18-1 1,-17 1-1,-1 0 1,1-18 0,17 0-1,18 18 1,-18-1 0,0 19 15,-17-1-16,-18 18 1,-35 0 0,-36-18 46,0 18-46,1-17-16,-1-1 15</inkml:trace>
  <inkml:trace contextRef="#ctx0" brushRef="#br0" timeOffset="104803.393">15610 1817 0,'0'17'31,"18"-17"-31,0 0 16,-1 0 0,1 0-16,17 0 15,18 0 1,35 0 0,-35 18-1,-17 0 1,-19-1 15,-17 1-15,-53 35-1,-35 0 1,0 0 0,0-18-1,52 0 1,19-17-1,17-36 17</inkml:trace>
  <inkml:trace contextRef="#ctx0" brushRef="#br0" timeOffset="115703.203">11412 7197 0,'0'0'0,"-17"17"32,-1-17-17,0 18 1,-34 0-16</inkml:trace>
  <inkml:trace contextRef="#ctx0" brushRef="#br0" timeOffset="115920.003">10936 7056 0,'0'-18'15,"-18"18"-15,18-18 16,0 1-1,36 17 17,-19 0-32,1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6:17:07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 776 0,'0'-18'31,"17"18"16,-17-17-47,18-1 16,-18 1-16,18-1 15,-1-53 1,-17-17-1,18 35 1,-18 0 0,0 36-1,-53 17 1,0 0 15,-70 53-15,-1 17-1,18 18 1,0 18 0,106-35-1,71-18 1,17 17 0,0 1-1,1 17 1,-37-17-1,-16 17 1,-19 35 0,-17-70-1,-88 18 17,-18-54-17,-35-17 1,18-35-1,17-36 1,53 1 0,88 17-1,89 18 1,-36 17-16</inkml:trace>
  <inkml:trace contextRef="#ctx0" brushRef="#br0" timeOffset="482.747">1464 1323 0,'18'-35'32,"-1"35"-17,1-18 1,0-35 0,17 0-1,-18 36-15,-17-54 16,0 36-1,-35 35 1,0 0 0,-36 70-1,54 36 1,17-18 0,0 18 15,17-35-16,36-18 1,0-36 0,35-17-1,-17-88 1</inkml:trace>
  <inkml:trace contextRef="#ctx0" brushRef="#br0" timeOffset="814.959">2187 706 0,'0'0'16,"0"-36"-16,0-17 15,0 36 1,-17 17 0,-19 35-1,1 18 16,0 88-15,-18-18 0,18 36-1,17 0 1,18-36 0,0-34-1,0-36 1,35-71-1,-17 0-15</inkml:trace>
  <inkml:trace contextRef="#ctx0" brushRef="#br0" timeOffset="1198.107">2399 1182 0,'18'0'31,"17"-18"-15,0-35-1,-17 0 1,-18 0-1,-18 53 1,-35 18 0,0 17-1,18 54 1,0-1 0,52 18-1,19-36 1,34-17 15,-52-53-31,52-18 16</inkml:trace>
  <inkml:trace contextRef="#ctx0" brushRef="#br0" timeOffset="1647.32">2805 1235 0,'0'0'0,"-18"35"15,0 18 1,1-18 0,17-17-1,0-36 32,0 1-47,0-36 16,0-71-1,0 18 1,53 53 0,35 71-1,-18 53 1,-17 17-1,-35 18 1,-18-18 0,0-35-1,-18 17 1,18-52 0,18-36-1</inkml:trace>
  <inkml:trace contextRef="#ctx0" brushRef="#br0" timeOffset="1864.478">3351 1235 0,'0'0'16,"36"-18"0,-36 36 15,0-1-31,0 36 15,-18 18 1,-17-18 0,35-36-16,-18 19 15,0-54 1</inkml:trace>
  <inkml:trace contextRef="#ctx0" brushRef="#br0" timeOffset="2001.214">3387 970 0,'0'0'0,"0"-53"16,0 18-1</inkml:trace>
  <inkml:trace contextRef="#ctx0" brushRef="#br0" timeOffset="2445.749">3775 1129 0,'-18'-18'15,"0"18"-15,1 0 16,-1 0-1,1 18 1,17 70 15,0 36-15,35-36 0,53-18-1,0-52 1,-17-36-1,-1-52 1,-70 17-16,36-18 16,-36-87-1,0 87 1,-18 124 15,18 35-15,0 18-1,18-36 1</inkml:trace>
  <inkml:trace contextRef="#ctx0" brushRef="#br0" timeOffset="3027.333">4304 1429 0,'0'-18'47,"0"0"-32,0 1 1,0-36-16,0-35 15,18-18 1,17 53 15,18 53-15,17 53 0,-52-18-16,0 36 15,-1 70 1,-17-71-1,-17-52 1,-1-53 15,36-71-15,-1 71-16,18-89 16,36 36-1,17 88 1,0 35-1,-52 71 17,-36 18-17,-36-1 1,-34-52 0,17-71-1,53-18-15</inkml:trace>
  <inkml:trace contextRef="#ctx0" brushRef="#br0" timeOffset="4126.237">6156 600 0,'0'0'16,"0"-18"-16,0-17 31,-18 0-15,-17-1 0,0 36-1,-36 0 1,-17 18-1,-18 52 1,18 1 0,-35 70-1,52-35 1,53 0 0,1 0-1,52 17 1,0-52-1,36-18 1,35-36 15,-18-52-15,0-36 0,-17-52-1,-1 35 1,-35-1-1,-17 54 1,-18 18 0,0 34 15,-18 1-15,-17 17-1,0 36 1,0-1-1,17 36 1,-35 18 0,18 17-1,-18-36 17,53-52-32,-53 36 15,35-19 1,1-35-1,17-17 1,0-36 15,0-52-15,0-71 0</inkml:trace>
  <inkml:trace contextRef="#ctx0" brushRef="#br0" timeOffset="4642.426">6244 970 0,'0'0'16,"18"-18"-1,-1 18 1,19 36-1,-1 17 1,-17 17 0,-18 36-1,-18-35 1,0-18 15,18-36-31,-17-17 16,17-17-1,17-54 1,36-35 0,18 18-1,-1 17 1,-17 18 0,-17 18-1</inkml:trace>
  <inkml:trace contextRef="#ctx0" brushRef="#br0" timeOffset="4860.408">6826 952 0,'0'0'0,"0"18"32,18-18-32,-18 18 15,0 17 1,0 18-1,-18 0 1,18-18 0,-17-17-1,-1-18 1</inkml:trace>
  <inkml:trace contextRef="#ctx0" brushRef="#br0" timeOffset="5014.139">6914 776 0,'0'0'0,"0"-18"0,0-34 16,0 16-1</inkml:trace>
  <inkml:trace contextRef="#ctx0" brushRef="#br0" timeOffset="5791.479">7461 935 0,'0'0'0,"18"-18"16,0 1 0,-18-1-1,-18 18 1,-35-35 15,-18 35-15,-17 35-1,18 18 1,52 35 0,36 0-1,52-17 1,18-54 0,-17-34-1,0-71 1,-1-36-1,-17 1 1,-18-54 0,-35 107-1,0 17 1,0 35 31,0 36-32,-17 17 1,-1-17-16,-17 35 16,-1 17-1,1 36 1,0 0 0,17 35-1,1 0 1,-1-17-1,18-36 1,0-18 0,0-52-1,0-36 17,0-17-17,-18 17-15,1-52 31</inkml:trace>
  <inkml:trace contextRef="#ctx0" brushRef="#br0" timeOffset="7570.727">1270 1993 0,'-18'0'0,"1"0"16,-19 0-1,19 0-15,-1 0 16,-17 0 0,17 0 15,36 0 0,17 0-31,71 0 16,53 18 15,88-18-15,53 35-1,-1-17 1,1-1 0,-53 1-1,18 0 1,-159-18-16,176 0 15,-18 0 1,-34 0 0,-72 0-1,72 0 1,-19 0 0,54 0-1,-89 0 1,18 0 15,0 0-15,-17 0-1,-36-18 1,18 18 0,-18-18-1,35 18 1,-52 0-1,70 0 1,-36 0 0,37 0-1,-37-17 1,-17 17 0,-17-18-1,-18 18 1,-18-18 15,-18 18-15,1 0-1,-53-17 1,-1 17 0,1 0 77,-18-18-30,-18 18-48,18-17-15,-17 17 0,-1-18 16</inkml:trace>
  <inkml:trace contextRef="#ctx0" brushRef="#br0" timeOffset="12412.428">8714 1005 0,'-18'18'15,"0"-18"17,1 0-17,-1 0-15,0 0 16,1 0-16,-19 0 16,19 0-1,17 18 32,17-18-31,89 0-1,-70 0-15,69 17 16,142 1 0,-53-18-1,-52 0 1,-54 0-1,-71 0 1,1 0-16,-36 0 47,18-18-31,-17 1-16,17-1 15,0-17 1</inkml:trace>
  <inkml:trace contextRef="#ctx0" brushRef="#br0" timeOffset="12912.632">9437 758 0,'0'0'0,"-53"0"16,35 0 0,18 18-1,0 17 1,53 1 0,-18-19-16,107 19 15,34 16 1,-53-34 15,-34 0-15,-54 17-1,-35-17 1,-35 17 0,-71 18-1,-35 0 1,-18 0-1,18 0 1,70-18 0,18-17-1,18-18 1,53-36 15,-1 19-31</inkml:trace>
  <inkml:trace contextRef="#ctx0" brushRef="#br0" timeOffset="13777.429">10760 794 0,'0'0'0,"-18"17"16,36-17 31,-1 0-32,36-17-15,18-36 16,-1-53-1,-17 0 1,-53 36 0,-35 34 15,17 36-31,-87 18 16,16 35-1,19 35 1,52 0-1,18-70-15,18 88 16,52-18 0,19 18-1,-19-18 1,-17-17 0,-53-1-1,-35 18 1,-36-70-1,-17 0 1,17-36 15,19-17-15,52-18 0,17-18-1,18 18-15</inkml:trace>
  <inkml:trace contextRef="#ctx0" brushRef="#br0" timeOffset="14177.369">11236 1094 0,'18'0'31,"-1"-18"-15,1 18-16,17-35 15,-17-36 17,-18 36-17,-35 35 1,-18 17-1,-18 36 1,53-35-16,-17 35 16,35 35-1,53 0 1,35-35 0,18-35-1,-18-36 1,-35-35-1</inkml:trace>
  <inkml:trace contextRef="#ctx0" brushRef="#br0" timeOffset="14543.23">11871 476 0,'0'0'0,"0"-17"15,0-19 1,-18 36 0,1 18-1,-1 35 1,0 17 0,1 72-1,-1-19 1,18 0-1,-18-17 1,1-17 0,-1-19 15,18-35-15,35-35-1,36-53 1,-53 18-16</inkml:trace>
  <inkml:trace contextRef="#ctx0" brushRef="#br0" timeOffset="14892.512">12030 1005 0,'17'0'31,"1"0"-15,0 0-16,17-35 16,-35-18-1,0 18 1,-18 17 15,-17 18-15,-18 53-1,18 0 1,35 18 0,35-1-1,18-17 1,0-18 0,-35-35-16</inkml:trace>
  <inkml:trace contextRef="#ctx0" brushRef="#br0" timeOffset="15408.334">12330 1076 0,'0'18'32,"-18"-18"-17,18 17-15,0 1 16,0-36 31,-18 18-32,1-17-15,17-54 16,0-17 0,35-18-1,18 88 1,-36 18 0,89 18-1,-35 53 1,-18-1-1,-36 1 1,-17-18 0,0 17-1,0-35 1,0-17 0,-17-36-1</inkml:trace>
  <inkml:trace contextRef="#ctx0" brushRef="#br0" timeOffset="15641.639">12841 900 0,'0'0'0,"18"-18"0,-1 18 31,-17 53 0,0-18-15,0 18 0,0 18-1,-17-36 1,-1-35 0,18-18-16</inkml:trace>
  <inkml:trace contextRef="#ctx0" brushRef="#br0" timeOffset="15774.796">12912 688 0,'0'-18'0,"0"36"0,0-53 0,-18 17 15,0 0 1</inkml:trace>
  <inkml:trace contextRef="#ctx0" brushRef="#br0" timeOffset="16289.733">13229 900 0,'-17'-18'15,"-1"36"17,18-1-32,-18 36 15,18-18 1,-17 18-1,34 36 1,36 16 0,18-87-1,-1-18 1,-17-71 0,18-17-1,-71 53-15,17-36 16,1-17-1,-18 106 17,0 35-17,0 35 1,18-17 0,17-1-1,-17-70 1,-1 18-16</inkml:trace>
  <inkml:trace contextRef="#ctx0" brushRef="#br0" timeOffset="16822.795">13758 1217 0,'-17'-18'31,"17"1"-15,0-1-16,0 1 15,0-36 1,17 0 0,19-36-1,-36 72-15,35-1 16,53 18 15,-17 53-31,-1 35 31,-52-52-15,-1 17 0,-17-18-1,0-88 17,-17-35-17,34-18 1,19 18-1,-1 70 1,71 71 0,-36 35-1,-52 0 1,-18 1 0,-35-19-1,-18-17 16,35-35-31,-17-1 16,0-17-16</inkml:trace>
  <inkml:trace contextRef="#ctx0" brushRef="#br0" timeOffset="17506.186">15328 512 0,'0'0'0,"0"17"47,0 1-32,0 35 1,0 53 0,0 17-1,0 0 1,18-17-1,-18-70-15,0 34 16,0-35 0,-18-87 15,1-19-15</inkml:trace>
  <inkml:trace contextRef="#ctx0" brushRef="#br0" timeOffset="17954.249">15381 512 0,'18'-36'0,"-36"72"0,36-89 15,-1 35-15,19 0 16,69 1 0,-16 52-1,-1 18 1,-35 35-1,-71-35 1,-52 0 0,-36 0-1,0-18 1,71 0 0,35 1-1,0-19 1,35 36 15,18-18-15,35 18-1,-35 0 1,-18-35 0,1 0-1,-1-18 1,0 0-1,18-18 1,-18-35-16</inkml:trace>
  <inkml:trace contextRef="#ctx0" brushRef="#br0" timeOffset="18287.542">16369 600 0,'-18'35'0,"36"-70"15,0 17-15,-1 0 0,1-17 32,-18 18-17,-18-1 1,-35 18 0,0 18-1,-70 70 1,52 0-1,36 18 1,35 0 0,35-18-1,36-35 1,17-53 0,71-18-1,-71-53 1</inkml:trace>
  <inkml:trace contextRef="#ctx0" brushRef="#br0" timeOffset="19085.289">12700 1958 0,'0'18'0,"0"-36"0,-18 36 15,-17-18 1,17 17 15,36-17 16,35 0-31,123 0-1,-17 0 1,-53 0 0,-35 0-1,-36 0 1,-18 0 0,1 0-1,-18-17 1,0-1-1,-18 0 1,1 1 0</inkml:trace>
  <inkml:trace contextRef="#ctx0" brushRef="#br0" timeOffset="19534.311">12965 1746 0,'0'18'63,"0"0"-63,0 17 15,0 0-15,0 36 16,-36-18 0,36 35 15,0-18-15,0-17-1,0 0 1,0-35-1,-17-18 48,-1 0-63,0 0 16,-17-36-1,17 19-15</inkml:trace>
  <inkml:trace contextRef="#ctx0" brushRef="#br0" timeOffset="20849.465">10583 2910 0,'-17'0'32,"34"0"-17,-17-17-15,36-1 16,-1-35 0,18-17-1,-18-1 1,-35 1-1,-35 52 1,-71 36 0,18 34-1,35 37 1,35-1 15,18-53-31,53 89 16,-18-54-1,36 36 1,-18 0 0,-35-36-1,-18 1 1,-53-18 0,-18-36-1,-17-17 1,35-17-1,53-18 1,35-36 0,-17 53-16,-1 1 15</inkml:trace>
  <inkml:trace contextRef="#ctx0" brushRef="#br0" timeOffset="21248.553">11024 3316 0,'0'-18'31,"0"1"-15,18 17-16,0-35 15,17-36 1,-18 18-1,-34 53 17,-18 0-32,-36 53 15,53-35 1,-17 17-16,17 53 16,18-17 15,53 17-16,0-53 1,18-17 0,-1-18-1,19-71 1,-19 1-16</inkml:trace>
  <inkml:trace contextRef="#ctx0" brushRef="#br0" timeOffset="21531.233">11589 2752 0,'0'0'0,"0"-36"16,0 19-1,0 70 17,0 35-17,0 35 16,-18 18-15,0-17 0,1-1-1,-1-87-15,1 34 16,17-17 0,17-88-1</inkml:trace>
  <inkml:trace contextRef="#ctx0" brushRef="#br0" timeOffset="21898.448">11783 3263 0,'0'0'0,"0"-17"15,17 17 16,1-18-15,35-17 0,-35-1-1,-1-17 1,-17 36 0,-35 34-1,-18 19 1,35-19-16,1 72 15,17-1 1,17 0 0,19-18-1,17-34 1,0-36 0</inkml:trace>
  <inkml:trace contextRef="#ctx0" brushRef="#br0" timeOffset="22297.532">12118 3351 0,'0'18'15,"0"0"-15,-18-18 16,18 17-1,0-34 1,-17-19 0,17 19-16,0-54 15,35-35 1,0 53 0,-17 36-1,52 52 16,1 36-15,-18-1 0,-36 36-1,-17-35 1,-35-19 0,18-34-1,17-36 1</inkml:trace>
  <inkml:trace contextRef="#ctx0" brushRef="#br0" timeOffset="22496.437">12612 3210 0,'0'0'0,"0"18"31,0 0-31,0 17 16,0-18-1,0 36 1,17 0 0,-17-17-1</inkml:trace>
  <inkml:trace contextRef="#ctx0" brushRef="#br0" timeOffset="22631.076">12647 2981 0,'0'0'0,"0"-35"16,0 17-1,0 53 1,18-17 0</inkml:trace>
  <inkml:trace contextRef="#ctx0" brushRef="#br0" timeOffset="23062.534">13000 3140 0,'0'0'0,"0"17"15,-35 1 1,17 17-1,0-17-15,18 17 16,0 36 0,18 17-1,52-53 1,19-17 0,-1-53-1,-18-36 1,-17-17-1,-17 0 17,-36 70-17,0 36 1,0 35 0,0 17-1,0 1 1,0-18-1,0-36-15</inkml:trace>
  <inkml:trace contextRef="#ctx0" brushRef="#br0" timeOffset="23561.549">13458 3457 0,'0'0'16,"18"0"-16,-18-17 15,0-19 17,18-17-17,-18 0 1,35-17 0,0 35-1,1 52 1,16 36-1,-34 18 1,0-1 0,-18-34-1,17-36 1,1-18 0,-18-53-1,35 1 1,-17-18-1,35 52 1,17 72 15,-17 34-15,-53 18 0,-35-17-1,-18-1 1,0-17-1,18-35 1</inkml:trace>
  <inkml:trace contextRef="#ctx0" brushRef="#br0" timeOffset="24560.618">15169 2910 0,'0'-17'15,"-17"34"17,-18 19-17,35-19-15,-36 54 16,1 35-1,17 17 1,36-52 0,17-36 15,36-53-15,-1-35-1,1-17 1,-1-1-1,-52 71 1,0 18 0,-1 35-1,36 17 1,35-17 0,36-53-1,-18 0 1,-18-70-1,-35-36 1,-35-53 15,-54 18-15,-52 35 0,-53 71-1,88 70 1,71 18-1,17-35-15</inkml:trace>
  <inkml:trace contextRef="#ctx0" brushRef="#br0" timeOffset="24927.315">16140 3122 0,'0'0'0,"17"0"47,1 0-47,-1-18 0,19-17 15,-1-18 17,-35 0-17,-18 36 1,-52 17-1,-1 53 1,54-36-16,-1 71 16,18 1-1,35-1 1,18-35 0,18-18-1,17-35 1,-17-53-1</inkml:trace>
  <inkml:trace contextRef="#ctx0" brushRef="#br0" timeOffset="25426.769">16651 2575 0,'0'0'0,"-18"-35"16,18 0-1,-17 17 1,-1 89 0,1 34-1,-1 89 1,18-105 0,-35 87-1,35-88 1,0-17-1,0-36 1,17-105 31,1-1-47,35-17 31,0 17-15,-18 54-1,18 52 1,-53 0-16,0 36 16,0-1-1,-35 1 1,-1-36 0,1-35-1,0 0 1,0-53-1</inkml:trace>
  <inkml:trace contextRef="#ctx0" brushRef="#br0" timeOffset="25758.354">17074 2734 0,'0'0'0,"0"-18"15,-17 18 1,-1 36 0,18 17-1,-17 70 1,17 1-1,0-19 1,-36 1 0,36-35-1,-17-36 17,-1-35-32</inkml:trace>
  <inkml:trace contextRef="#ctx0" brushRef="#br0" timeOffset="26074.958">17110 2769 0,'0'0'0,"17"-53"16,19 0 0,34 71-1,18 53 1,18 17-1,-35 71 1,-71-36 0,-36-35-1,-16 0 1,-37-17 0,-16-53 15,-19-1-16,71-34 1,53-1 0</inkml:trace>
  <inkml:trace contextRef="#ctx0" brushRef="#br0" timeOffset="26506.116">17762 3157 0,'71'0'32,"-53"0"-17,-1 0 1,1 36-1,-18 34 1,0 1 0,-18-18-1,1-36-15,-1 1 16,18-36 15,0-17-15,35-53-1,36-18 1,-1 18 0,-52 53-16,17-1 15</inkml:trace>
  <inkml:trace contextRef="#ctx0" brushRef="#br0" timeOffset="26672.716">18150 3087 0,'0'0'0,"0"17"16,36 19-1,-36 17 1,0 0 0,0-1-1,-53-34 1,35-18-16</inkml:trace>
  <inkml:trace contextRef="#ctx0" brushRef="#br0" timeOffset="26856.864">18203 2769 0,'0'0'0,"0"-53"0,0 0 31,0 18-15,-17 35 0,17 18-1,0-1-15</inkml:trace>
  <inkml:trace contextRef="#ctx0" brushRef="#br0" timeOffset="27223.32">18486 3069 0,'-18'0'16,"18"18"0,0-1-1,0 1-15,0 53 31,35-1-15,0-17 0,-17-18-1,35-17 1,0-53 0,0-18-1,17-53 1,-17 18-1,-35 17 1,-18 54-16,18-36 16,-18 35-1</inkml:trace>
  <inkml:trace contextRef="#ctx0" brushRef="#br0" timeOffset="27556.292">19050 3069 0,'0'0'0,"18"0"16,-1-17-1,19-1 1,-1-17 0,18-18-1,-53 17 1,0 19-16,-18 17 15,-52 35 1,-1 53 0,53 0-1,18 18 1,53-35 0,35-18-1,18-36 16,-53-34-31</inkml:trace>
  <inkml:trace contextRef="#ctx0" brushRef="#br0" timeOffset="27905.387">19614 3052 0,'0'17'16,"0"1"-16,0 17 16,0-17-16,0 52 15,-17 1 1,-1-18 0,1-18-1,17-53 32,17-52-31,18-1-1,-17 36-15,53-88 16,-1-1 0,-35 36-1,-35 70-15</inkml:trace>
  <inkml:trace contextRef="#ctx0" brushRef="#br0" timeOffset="29819.302">19808 159 0,'18'-18'31,"0"0"-31,17 1 16,0-1-16,1 18 15,52 0 17,-53 0-17,-17 35 1,-18 36 0,0 35-1,0-18 1,0 0-1,-53 18 1,17-35 0,19-1-1,17 18 1,35 1 0,0-1-1,-17-53-15,35 36 16,18-18-1,17-1 1,18-52 0,-18 0 15,-35-35-15,-53-18-1,0 36 1,-18-1-1,0 18 17,-17 18-17,17-1-15,1 19 16,-18 69 0,35 1-1,-18 18 1,18-1-1,0 1 1,0-1 15,18 1-15,-1 17 0,18-18-1,-35 18 1,0 0-1,0 18 1,-35 35 0,0-70-1,-18-19 1,-35-34 0,0-18-1,-71-53 1,0-35-1,0-18 1</inkml:trace>
  <inkml:trace contextRef="#ctx0" brushRef="#br0" timeOffset="36840.363">3087 2222 0,'-18'0'31,"1"0"79,17 18-48,0 0-15,0-1-47,0 1 16,-18 0-1,18-1 1,0 1-1,0 17 1,-18 18 0,1 0-1,-1-35-15,-17 70 16,17 0 0,0 18-1,1-18 1,-1 18-1,0 0 1,1-18 0,17 18-1,-18 0 17,18 17-17,-17 1 1,-19 34-1,19-52 1,17-35 0,-36 17-1,36-18 1,0 1 0,0 17-1,0-17 1,0-1-1,0-17 1,0 0 0,0 0-1,0 0 1,0-18 15,0 18-15,0-35-1,0 35 1,0 0 0,-17 17-1,17-17 1,0-35 0,0-1-1,17-17 126,-17-17-141,18 17 15,35 0 1,35 0 0,36 0-1,34 0 1,54 0 0,53 0-1,-54 0 1,-158 0-16,35 0 15,-35 0 1,-35 0 0,-18-18 93,0 1-109,0-1 16,0 0-16</inkml:trace>
  <inkml:trace contextRef="#ctx0" brushRef="#br0" timeOffset="37373.469">3916 4639 0,'0'0'0,"-18"0"16,18 18 46,18-18-62,-18 17 16,35 1-1,18 17 1,18 18 0,-19 0-1,-34-35-15,17 17 16,1 18-1,-36 17 1,-36-17 0,-34 0-1,-36 18 1,0-36 0,0 0-1,18 1 16,53-19-15,35-34 15,53-19-15,-18 1-16</inkml:trace>
  <inkml:trace contextRef="#ctx0" brushRef="#br0" timeOffset="38389.248">4851 4586 0,'-18'0'16,"18"-18"-16,-18 18 15,1 0 1,-1 0 15,18 18-31,-18 35 16,18 70-1,-17 19 1,-18 34 0,-1-35-1,19-53 1,17-35 15,0-35-31,0-36 31,17-35-15,1-17 0,0-18-1</inkml:trace>
  <inkml:trace contextRef="#ctx0" brushRef="#br0" timeOffset="38736.752">4463 4604 0,'0'0'0,"-36"-18"0,1 18 31,35-18-31,53 1 32,53-1-17,70 18 1,1 0 0,-54-17-1,-52 17 1,-54 0-1,1 0 1,-18 17 0,18 18-1</inkml:trace>
  <inkml:trace contextRef="#ctx0" brushRef="#br0" timeOffset="39236.494">5239 4957 0,'0'0'0,"-18"-18"16,0 18 0,18-18-1,-35 18 1,0 36 0,-18 52-1,53-71-15,0 54 16,0 17-1,88 0 17,0-88-17,-17-17 1,-18-54 0,-53-52-1,-35-1 1,-18 71-1,-106 18 1,53 53 0,53 35-1,53-18-15</inkml:trace>
  <inkml:trace contextRef="#ctx0" brushRef="#br0" timeOffset="40269.565">6615 4904 0,'0'0'0,"0"-18"0,-18 0 15,18 1 1,-18 17-1,-35 106 32,36-36-31,-19 36 0,-16 53-1,-1-18 1,0-35-1,17-36 1,36-52-16,-17 17 16,17-17-1,0-36 1,17-35 0,1 0-1</inkml:trace>
  <inkml:trace contextRef="#ctx0" brushRef="#br0" timeOffset="40585.187">6703 4851 0,'0'0'0,"0"-36"15,35 19 1,36 17-1,34 53 1,-34 17 0,-53 36-1,-54 0 1,-87-18 0,-1-53-1,19-35 1,87 0-1,18-17 1,18 17 0</inkml:trace>
  <inkml:trace contextRef="#ctx0" brushRef="#br0" timeOffset="40934.483">7056 5151 0,'17'0'0,"1"0"16,-1 0-1,1-18 1,17-17 0,1-18-1,-36-18 1,-18 36-1,-35 35 1,35 0-16,-34 53 16,34 53-1,18-1 17,35 1-17,18-18 1,-35-52-1</inkml:trace>
  <inkml:trace contextRef="#ctx0" brushRef="#br0" timeOffset="41234.25">7408 5133 0,'0'0'0,"0"-18"0,36-17 15,-19 35-15,-17 53 16,0 17-1,0 19 1,0-36 0,0-18-1,0-18 1,-17-69 31,17-37-32,17-34 1,36 17 0,-18 36-1,-17 52-15</inkml:trace>
  <inkml:trace contextRef="#ctx0" brushRef="#br0" timeOffset="41750.325">8026 4798 0,'0'-18'31,"0"0"-15,17 18-16,54-35 16,-36-18-1,-17 18 1,-18-18-1,-18 53-15,-35-18 16,-35 36 0,0 53-1,35 52 1,35 71 15,18 71-15,-17-89-1,-1-52 1,18-54 0,0-35-1,18-52 1,-1-18-16</inkml:trace>
  <inkml:trace contextRef="#ctx0" brushRef="#br0" timeOffset="42214.991">8026 5327 0,'0'0'16,"-36"0"-16,19 0 0,-19-18 16,19 18-1,105-35 17,53 17-32,18 1 31,-36-19-16,-52-16 1,-36 34 0,-35 0-1,-35 18 1,-18 36 0,18 34-1,17 1 1,18-1-1,53-17 1,0-35 0,17-54-1,-34-34 1,-36-36 0,-18 0 15,0 18-16,-70 106 1,35 52 0,36-34-16</inkml:trace>
  <inkml:trace contextRef="#ctx0" brushRef="#br0" timeOffset="42565.043">8890 5203 0,'0'0'16,"18"0"-16,-1 18 15,1 17 1,0 54 15,-18-19-31,-18-17 31,18-35-15,-18-18 0,18-18-1,0-35 1,36-88 0,-1 18-1,0 34 1,-35 36-1</inkml:trace>
  <inkml:trace contextRef="#ctx0" brushRef="#br0" timeOffset="43163.501">9190 5256 0,'0'0'0,"0"18"0,-18 0 16,1 35-1,-1-18 1,0 0 0,18-53 15,0 1-31,0-18 15,0-71 1,18-18 0,17 36-1,18 88 1,35 88 0,1 18-1,-72-71 1,18 36-1,-35-18 1,0-71 15,0-70-15,0 53-16,18-36 16,88-105-1,0 123 1,17 71-1,-35 87 1,-70 1 0,-18 0-1,-71-18 1,1-17 0,17-71-1,35 0 1</inkml:trace>
  <inkml:trace contextRef="#ctx0" brushRef="#br0" timeOffset="44129.168">11324 4674 0,'0'0'0,"-35"36"16,35-19-16,0 1 15,35-18 1,-17 0-16,52-18 16,19-52-1,16-36 1,-34 0-1,-36 18 1,-70 53 0,-89 35-1,-17 52 1,36 19 0,52 35-1,53 53 16,53 17-31,52 18 32,-52-71-17,-53-17 1,-35-53 0,-36 0-1,-52-35 1,17-18-1,18-36 1,53-16 0,52-1-1,54 0 1,-1 17 0</inkml:trace>
  <inkml:trace contextRef="#ctx0" brushRef="#br0" timeOffset="44679.121">11642 5168 0,'0'18'31,"0"-1"-15,0 19-1,35-1 1,35-17-1,19-1 1,-19-17 0,1-53-1,-36 36-15,0-71 16,-35-1 0,0 54-1,-35 88 16,17-35-15,1 35 0,17 123-1,0-17 1,0-18 0,-35-18-1,-1-35 1,-34-35-1,-19-53 1,1-53 0,53-35-1,53-18 1,35 1 0,35-1-1,0 0 1,-53 88-1</inkml:trace>
  <inkml:trace contextRef="#ctx0" brushRef="#br0" timeOffset="45111.455">12400 5045 0,'0'0'0,"0"-18"16,0 0 0,-18 1-1,1 17 1,-1 0 0,-35 17-1,18 36 1,0 18-1,35-1 1,0 1 15,17 0-15,-17-54-16,18 18 16,-18 1-1,-18-36 1,-17 0-1,0 0 1,-36 0 0,36-36-1,17 19 1</inkml:trace>
  <inkml:trace contextRef="#ctx0" brushRef="#br0" timeOffset="45627.501">12682 4621 0,'0'0'0,"-17"0"31,-1 18 0,18 0-31,0 70 16,0-53-1,0 106 1,-18 0 0,1 0-1,17-35 1,0-18-1,35-35 1,0-35 0,54-18-1,-1-53 1,-35-17 0</inkml:trace>
  <inkml:trace contextRef="#ctx0" brushRef="#br0" timeOffset="45776.779">12735 5080 0,'0'0'0,"-17"0"15,17-18 1,53 18 0,35-17-1,-18-1 1</inkml:trace>
  <inkml:trace contextRef="#ctx0" brushRef="#br0" timeOffset="46292.372">13106 4992 0,'-18'0'16,"0"0"-1,1 0 17,-1 0-1,18 17-15,0 1-1,0 0 1,35-1-1,18-17 1,0-17 0,-17-19-1,-19-34 1,-17 52-16,0-35 16,-35 18-1,-18 35 1,-18 71-1,36 34 1,17 1 0,18 0 15,53-35-15,18-18-1,0-53 1,34-53-1</inkml:trace>
  <inkml:trace contextRef="#ctx0" brushRef="#br0" timeOffset="46675.085">13458 5133 0,'0'0'0,"-17"0"16,17 18-16,-18 17 15,1 0 1,17-17-1,-18-18 1,0-18 0,18-35-1,0-35 1,18-18 15,17 0-15,-17 71-16,35-18 15,17 53 1,-17 71 0,-18 35-1,-35 17 1,-17 0 0,-18-52-1,35-53 1,-36-18-1</inkml:trace>
  <inkml:trace contextRef="#ctx0" brushRef="#br0" timeOffset="52016.316">13652 5062 0,'0'0'0,"0"18"16,0 0 31,-17-18-16,17-18-16,0 0-15,0 1 16,0-1 0,0-52-1,0-19 1,0 54-16,35-53 16,0 35-1,18 35 1,-17 18-1,-1 18 1,18 17 0,-18 36-1,-35 17 17,0 35-17,0 1 1,-18-18-1,18-36 1,0-17 0,18-70 15,0-19-15</inkml:trace>
  <inkml:trace contextRef="#ctx0" brushRef="#br0" timeOffset="53779.851">15346 4745 0,'0'-18'31,"0"1"-15,17-1-1,-17 0 1,0 1 0,-35-1-1,18 18-15,-19 0 16,-70 53 0,18 35-1,0 18 16,35 17-15,53-34 0,53-19-1,35-35 1,18-35 0,88-52-1,-35-19 1</inkml:trace>
  <inkml:trace contextRef="#ctx0" brushRef="#br0" timeOffset="54130.71">15752 4886 0,'0'0'16,"-36"-18"-16,-17 1 16,0 17-1,-17 53 16,35 17-31,35 18 32,17 1-17,54-37 1,-18-34 0,17-53-1,-34-106 1,-54 0-1,-53 17 1,18 71 0,-17 53-1,70 35 1,0 18 0</inkml:trace>
  <inkml:trace contextRef="#ctx0" brushRef="#br0" timeOffset="54662.265">16069 5168 0,'0'0'0,"0"-17"47,-35-1-31,17-53-1,18-17 1,0-18 0,53 36-1,35 70 1,0 53 0,-17 53-1,-53-18 1,-18-35 15,0-36-15,0-34-1,0-1-15,0-88 16,0-70 0,53 123-1,-1 35 1,19 53-1,0 54 1,-36-1 0,-35 0-1,-35 0 1,-18-35 0,17-35-1</inkml:trace>
  <inkml:trace contextRef="#ctx0" brushRef="#br0" timeOffset="54996.415">16827 4851 0,'0'0'0,"0"-18"15,0 0 1,0 36-1,0 0 1,-35 70 0,18 106-1,-1-35 1,-17-1 0,-18-34-1,17-18 1,1-53-1,35-18 17,-17-35-17,34-71 1,1 18-16</inkml:trace>
  <inkml:trace contextRef="#ctx0" brushRef="#br0" timeOffset="55244.205">16827 4851 0,'0'0'0,"18"-53"15,53 35 1,17 18 0,-18 53-1,-52 35 1,-88 36-1,-1-54 17,18 1-17,-18-36 1,54-53-16</inkml:trace>
  <inkml:trace contextRef="#ctx0" brushRef="#br0" timeOffset="55727.523">17445 4868 0,'0'0'0,"0"-17"0,-53 17 16,0 17 0,-18 54 15,36-1-15,35 19-1,53-19 1,35-52-1,-17-36 1,-54 1-16,36-36 16,0-71-1,-35 71 1,-53 106 15,35 53-15,17-18-1,1-53-15,0 36 16,35-18 15,-18-53-31</inkml:trace>
  <inkml:trace contextRef="#ctx0" brushRef="#br0" timeOffset="56110.778">18062 4568 0,'0'0'0,"0"-17"16,0-18 0,-17 35-1,17 17 1,0 1-16,-18 35 15,-17 35 1,-1 35 15,1 36-15,35-18 0,0 18-1,18-71 1,17-53-1,18-35 1,35-17 0,-35-54-1,-35 36-15</inkml:trace>
  <inkml:trace contextRef="#ctx0" brushRef="#br0" timeOffset="56260.92">18062 4974 0,'0'0'0,"-17"-17"16,17 17 0,52-18 15,37 0-15,-19 1-1</inkml:trace>
  <inkml:trace contextRef="#ctx0" brushRef="#br0" timeOffset="56409.743">18344 4886 0,'0'18'16,"0"-1"-16,0 19 15,0 34 1,-17 1 0,-1-18-1,1-36-15</inkml:trace>
  <inkml:trace contextRef="#ctx0" brushRef="#br0" timeOffset="56575.766">18415 4621 0,'0'0'0,"0"-17"15,0-19 1,-18 36-1,1 0 1,17 18-16</inkml:trace>
  <inkml:trace contextRef="#ctx0" brushRef="#br0" timeOffset="57224.289">18891 4445 0,'0'0'0,"-35"-18"32,17 36-17,-17 35 1,17 53 0,1 35-1,-1 18 1,18-124-16,-18 53 15,18 18 1,0-53 0,0-36-1,0-69 17,36-37-17,17-34 1,17 52-1,18 54 1,-17 70 0,17 35-1,-53 18 1,-35-36 0,-52-17-1,-90 0 1,54-53-1,35 0 1,36-35 0,34-1-1</inkml:trace>
  <inkml:trace contextRef="#ctx0" brushRef="#br0" timeOffset="57408.67">19367 4974 0,'0'0'0,"18"0"16,-18 18 0,0 35-1,0 35 1,0-18 0,0-52-1,-35-18 1</inkml:trace>
  <inkml:trace contextRef="#ctx0" brushRef="#br0" timeOffset="57574.439">19473 4639 0,'0'0'16,"0"-35"-16,0-1 15,-17 1 1,-19 35-1,1 0 1,35 18-16</inkml:trace>
  <inkml:trace contextRef="#ctx0" brushRef="#br0" timeOffset="57940.238">19826 4427 0,'0'0'0,"0"-17"15,0 34 32,-18 19-31,1-19-16,-1 89 15,-17 18 1,0 34 0,-1-17-1,36-17 1,18-18 0,17-89-1,36-17 1,17-70-1,-53 35-15</inkml:trace>
  <inkml:trace contextRef="#ctx0" brushRef="#br0" timeOffset="58109.293">20091 4974 0,'0'-35'15,"0"70"-15,-36-52 32,1 69-17,17 1 16,18 18-15,0-36 0,18-52-1,-18-1-15</inkml:trace>
  <inkml:trace contextRef="#ctx0" brushRef="#br0" timeOffset="58240.043">20179 4621 0,'0'-53'15,"0"106"-15,-18-158 16,-17 87 0,0-17 15</inkml:trace>
  <inkml:trace contextRef="#ctx0" brushRef="#br0" timeOffset="58539.335">20585 4410 0,'0'0'15,"0"-18"-15,-18 0 16,0 18 15,1 18-15,-19 53-1,19-1 1,-19 54 0,1 34-1,18-16 1,17-37 0,0-87-16,35 0 31,-18-18-31</inkml:trace>
  <inkml:trace contextRef="#ctx0" brushRef="#br0" timeOffset="58822.675">20779 4780 0,'0'0'0,"0"-18"0,0 1 16,-18-1 0,0 36-1,1 52 1,52 19-1,0-19 1,18-35 0,35-35-1,-17-35 1,-1-53 0,-17 0-1,-35 35 16,-18 0-15</inkml:trace>
  <inkml:trace contextRef="#ctx0" brushRef="#br0" timeOffset="59072.219">21008 4868 0,'-18'18'15,"1"53"1,52-160-16,-106 319 16,54-72-1,-1 1 1,-17 35-1,0-70 1,-18-54 0,0-17-1,0-53 1,0-18 0,18-34-1,17-37 16,18-69-15,0 69-16</inkml:trace>
  <inkml:trace contextRef="#ctx0" brushRef="#br0" timeOffset="59288.253">20461 4586 0,'0'0'15,"18"-18"1,52 18 0,18-17-1,-17 17 1</inkml:trace>
  <inkml:trace contextRef="#ctx0" brushRef="#br0" timeOffset="60818.932">14887 6068 0,'0'0'0,"0"-18"16,0 0 15,0 36 1,0 17-17,-17 54 1,-19 16-1,36-52-15,-35 71 16,0-1 0,-1-35-1,36-17 1,36-36 0,17-35-1,35-17 1,35-72-1,-87 54 1</inkml:trace>
  <inkml:trace contextRef="#ctx0" brushRef="#br0" timeOffset="61002.775">14728 6438 0,'0'0'0,"-17"0"0,-18 0 15,17 0 1,18-17 0,70-1-1,36-17 1,18-18 0</inkml:trace>
  <inkml:trace contextRef="#ctx0" brushRef="#br0" timeOffset="61368.673">15205 6403 0,'0'18'0,"17"-18"15,1 0 1,17-36-1,1 1 1,-19-18 0,-17 0-1,-35 53 1,-18 35 0,18 18-1,35-17-15,0 17 16,17 35-1,36 18 1,18-71 0,-1-18 15,-34-34-31</inkml:trace>
  <inkml:trace contextRef="#ctx0" brushRef="#br0" timeOffset="61835.093">15752 6368 0,'0'0'0,"0"-18"16,17 0-16,-17-17 16,-17 17-1,-1 18 1,-17 0 0,-1 0-16,-52 18 15,18 17 1,52 18-1,36 35 1,34-17 0,1 35-1,-35-71 1,-18 0 0,-53-35-1,-35 0 1,17 0-1,36-17 1</inkml:trace>
  <inkml:trace contextRef="#ctx0" brushRef="#br0" timeOffset="62151.457">16034 6032 0,'0'0'0,"0"18"31,0 17-15,0 18 0,0 36-1,0 34 1,-18-88-16,-17 71 15,0-18 1,35-17 0,0-18-1,52-36 17,54-34-17,0-54 1</inkml:trace>
  <inkml:trace contextRef="#ctx0" brushRef="#br0" timeOffset="62317.41">15981 6385 0,'0'0'16,"-18"0"-16,1 0 15,52-17 1,53-1-1,0-17 1</inkml:trace>
  <inkml:trace contextRef="#ctx0" brushRef="#br0" timeOffset="62649.528">16439 6332 0,'18'0'0,"35"0"15,-18-17 1,-17-19 0,-18 1-1,-35 35 1,-36 35-1,36 1 1,17-1-16,1 53 16,17-17-1,17-1 1,18-52 15,-35 0-31</inkml:trace>
  <inkml:trace contextRef="#ctx0" brushRef="#br0" timeOffset="62765.919">16775 6491 0,'0'18'16,"-18"-18"-16,18 17 15</inkml:trace>
  <inkml:trace contextRef="#ctx0" brushRef="#br0" timeOffset="63232.437">16722 6597 0,'0'0'15,"0"-18"17,0 1-17,0-1 1,0-35-16,0-17 16,0-36 15,17 35-16,36 18 1,0 71 0,-35 0-16,35 52 15,-18 1 1,-35-18 0,0-18-1,0-18 1,0-34-1,0-54 1,53-52 0,17 35-1,1 70 1,0 89 0,-19 52 15,-52-17-16,-70 17 1,-1-52 0,18-71-1,36 0-15</inkml:trace>
  <inkml:trace contextRef="#ctx0" brushRef="#br0" timeOffset="65229.383">16528 6350 0,'0'-18'16,"-18"18"0,0 0 30,1 18-30,-1 0 0,-35 52-1,18 1 1,0 17 0,35-18-1,0-17 1,0-35-1,17-36 17,1-17-17,17-124 1</inkml:trace>
  <inkml:trace contextRef="#ctx0" brushRef="#br0" timeOffset="65422.304">16510 5944 0,'18'-17'0,"-36"34"0,36-52 16,-18 0-1,17 52 48,-17 1-48</inkml:trace>
  <inkml:trace contextRef="#ctx0" brushRef="#br0" timeOffset="66310.579">16739 6421 0,'0'17'78,"0"1"-62,0-1-16,0 1 15,0 0-15,-35 52 16,17 1 0,1-54-1,17-34 17,0-18-17,0 17-15,35-70 16,18-36-1,0 18 1,-18 54 15,18-1-15,0 53 0,0 17-1,17 1 1,-34 17-1,-1 0 1,0 1 0,1 17-1,-19 0 1,-17-1 0,0 1-1,0 18 1,-35-18-1,-18 17 17,18-34-32,35-19 31,-18 1-15,18-36 15,0 1-31,0-36 15,0 17-15</inkml:trace>
  <inkml:trace contextRef="#ctx0" brushRef="#br0" timeOffset="67009.447">16916 6297 0,'-18'0'31,"0"18"-15,1-1-1,17 1-15,-18 0 16,-17 35 0,-18-1-1,35-34-15,1 35 16,17-18 0,17-35 15,19-35-16,-1-18 1,35-35 0,-52 53-1,35-36 1,0 18 0,-18 18-1,18 35 1,0 0-1,-18 18 1,1 34 0,-19 1-1,-17 18 1,0 17 0,-17-17-1,-19-1 1,1-17-1,17-18 1,1-17 0,34-53 31,19-1-47</inkml:trace>
  <inkml:trace contextRef="#ctx0" brushRef="#br0" timeOffset="67709.918">17868 6297 0,'0'0'0,"35"-18"16,-35-17 0,0 18-1,-88-19 17,0 36-17,0 18 1,0 35-1,70 17 1,18 1 0,71-36-1,52-35 1,-52-53 0,-18-17-1,-18 17 1,-35 35-1,-35 36 1,-1 70 0,1 18-1,17 35 1,18 0 15,0 35-15,0 1-1,-17 52 1,-19-141 0,-34-52-1,-18-54 1,-1-70 0,54-124-1,106 18 1,105 0-1,18 18 1,-106 105 0</inkml:trace>
  <inkml:trace contextRef="#ctx0" brushRef="#br0" timeOffset="72468.927">2328 7620 0,'18'-35'32,"-18"17"-32,-18 18 15,1 0 17,17 18-1,-18-1-16,18 36 1,-18 18 0,1 35-1,-1-71-15,0 106 16,1-17 0,-1 17-1,1 0 1,-1 0-1,0-35 1,-17 0 0,17-36 15,1-17-15,17-35-1,0-36 16,0-17-15,17-1-16,36-87 16,-35 70-16</inkml:trace>
  <inkml:trace contextRef="#ctx0" brushRef="#br0" timeOffset="74031.703">2240 7726 0,'0'0'0,"0"-18"31,18 1-15,-1 17-1,1 0 16,0 0-31,35 0 16,52 0 0,-52 0-1,88 0-15,53 17 32,89 1-17,105-1 1,-53 1-1,-123 0 1,-71-18 0,0 17-1,35-17 1,-70 0 0,-53 0-1,-71 0 110,18 18-125,0 0 16,-17-18-1,-1 17-15,18 19 16,-18 16 0,1 1-1,-1 18 1,89 35 0,-89 35-1,-17 18 1,17-18-1,18 0 1,0-18 0,0-17-1,0-88-15,0 70 16,0-35 0,0 17 15,0-34-16,0-19 17,-18-17-17,1 0 1,-36 0 0,0 0-1,-18 0 1,-52-17-1,-53-1 1,-71 18 0,0-18-1,17 18 1,36 0 0,36 0 15,-1 0-16,106 0-15,-88-17 16,-18 17 0,36 0-1,17-18 1,18 18 0,17-17-1,18 17 1,-88-18-1,35 0 1,18 1 0,70-1-1,1 0 1,17 1 15,17-1-15,1 18-1,-18-18 1,18 18 0,-1 0-1,-17-17 17,18 17-17,-53-35-15</inkml:trace>
  <inkml:trace contextRef="#ctx0" brushRef="#br0" timeOffset="74598.111">2187 8714 0,'0'17'0,"-17"1"31,17 0-15,-18-18-1,0 35 1,-17 18 0,-18 0-1,18 17 1,17 1 0,1-18-1,17-36-15,-18 19 16,0-19-1,18 1 1,0-36 0,36-35-1</inkml:trace>
  <inkml:trace contextRef="#ctx0" brushRef="#br0" timeOffset="75279.652">3069 9190 0,'0'0'0,"18"0"16,-18-18 0,-18 18 30,18 18-30,-17-18-16,-19 53 16,-17 17-1,0 19 1,-17-1 0,-1 18-1,18-1 1,-17-34-1,52-36 17,18-17-17,0-36 1,0 1 0,35-19-1,36-70 1</inkml:trace>
  <inkml:trace contextRef="#ctx0" brushRef="#br0" timeOffset="75778.371">3246 9155 0,'0'0'16,"-18"0"0,0 0-1,18 17 32,0 1-31,0-1-1,36 36 1,-1 18 0,0 17-1,-17 18 1,17 35 0,-17-17-1,-1-72-15,-17 19 16,0 53-1,0-72 1,0-34 15,-35-18-15,0-35 0,17-36-1,0 54-15</inkml:trace>
  <inkml:trace contextRef="#ctx0" brushRef="#br0" timeOffset="76077.374">2699 9913 0,'-18'0'16,"36"0"31,-1 18-32,1-18-15,17 0 16,53 35-1,18-35 1</inkml:trace>
  <inkml:trace contextRef="#ctx0" brushRef="#br0" timeOffset="76228.693">3510 10019 0,'35'0'15,"-70"0"1,53 0 31,-36 0-47,0 0 15,1 18-15,-1-18 32,1-18-17,-1 0-15</inkml:trace>
  <inkml:trace contextRef="#ctx0" brushRef="#br0" timeOffset="77326.462">2875 10037 0,'-18'-18'15,"1"18"17,34 0 14,1 0-30,35 0-16,53 0 16,35 0-1,-18 0 17,-70 0-17,-70 0 32,17-18-31</inkml:trace>
  <inkml:trace contextRef="#ctx0" brushRef="#br0" timeOffset="79807.336">2769 6773 0,'18'0'0,"-18"-17"16,0 34 31,0 1-31,0 0-1,0 52 1,-18 36-1,1 17 1,-1 1 0,18-89-16,-18 53 15,18-35 1,0-70 31,18-19-32,0-17 1,-18 18-16</inkml:trace>
  <inkml:trace contextRef="#ctx0" brushRef="#br0" timeOffset="80088.662">3140 6720 0,'35'-17'0,"-53"34"47,18 1-47,-17 35 16,-1 35 0,18 18-1,-35 53 1,35-71 15,-18-53-15</inkml:trace>
  <inkml:trace contextRef="#ctx0" brushRef="#br0" timeOffset="80271.742">2928 7056 0,'0'0'15,"-18"0"-15,1 0 16,17-18 0,17 0-1,125-17 1,-19 17 0,-88 1-1</inkml:trace>
  <inkml:trace contextRef="#ctx0" brushRef="#br0" timeOffset="80737.278">3669 6826 0,'-18'0'31,"1"18"-15,-1 0-16,0-1 15,1 54 1,17-18 0,0-36-16,17 54 15,36-36 1,35-35 0,-17-35-1,0-18 1,-19-71 15,-34 54-15,-18 35-1,-35 17 1,88 36 0,-106 35-1,35 35 1,18-35-1,0 17 1,35 1 0,-17-54-1,0-34 1</inkml:trace>
  <inkml:trace contextRef="#ctx0" brushRef="#br0" timeOffset="81087.703">4339 6720 0,'0'-17'16,"0"-1"-1,0 36 17,0 17-17,0 36 1,0 17 0,0-18-1,0 19 1,0-1-1,0-35 1,0-36 0,0-34-1</inkml:trace>
  <inkml:trace contextRef="#ctx0" brushRef="#br0" timeOffset="81586.263">4322 6685 0,'0'0'0,"0"-18"0,17-17 15,18 0 1,18 0 0,18 35-1,-18 0 1,-36 53-1,-34-1 1,-54 19 15,18-18-15,36-35 0,34-18-1,36 0 1,18 35-1,-1 18 1,-34 0 0,-36 0-1,-53 17 1,-18-17 0,-35-18-1,18-17 1,18-18-1,70-53 1,0 35-16</inkml:trace>
  <inkml:trace contextRef="#ctx0" brushRef="#br0" timeOffset="83283.542">3069 10654 0,'18'-18'31,"-1"18"-15,1 0-16,-36 0 62,1 0-62,17 18 16,-18 0-16,-17 17 15,17-18-15,-52 107 16,-19 17 0,-52 35-1,-53 1 17,-17-18-17,34-36 1,54-17-1,52-53 1,18-18 0,18-35-1,35-18 17,53 1-17,88-54 1</inkml:trace>
  <inkml:trace contextRef="#ctx0" brushRef="#br0" timeOffset="84015.35">3087 10672 0,'0'-18'31,"-18"18"-15,18-18 0,18 18 15,17 0-31,36-35 16,-36 53-16,124 52 15,-54 18 1,72 71-1,-1 17 1,18-17 0,0 18-1,18-1 17,-71-53-17,-53-34 1,-35-19-1,-53-34 1,-35-36 15,17-18-31,-35-17 16,18-54 0,35 54-16</inkml:trace>
  <inkml:trace contextRef="#ctx0" brushRef="#br0" timeOffset="84764.525">3069 10566 0,'-17'0'0,"52"0"62,-18 0-62,89 0 16,-35 0-16,176 17 16,-36 19-1,89-1 1,0 35-1,71 1 1,52 17 0,141 36-1,-158-36 1,0-18 0,-106-17 15,-89-17-16,-105-36 1,-53 17 0,-35-17-1,-36-17 17,-17-36-17</inkml:trace>
  <inkml:trace contextRef="#ctx0" brushRef="#br0" timeOffset="86479.564">3193 10548 0,'70'0'31,"-35"0"-31,142 0 16,87 0 0,36 0-1,0 0 1,88 0 15,-229 0-31,317 35 16,-158-17-1,193 35 1,1 0 0,-89-18-1,-105 0 1,193-35-1,-88 18 1,-34 0 0,-125-1-1,-88 1 1,-87-18 0,-1 18-1,-18-18 1,-17 0 15,-35 17 0,0-17-15,-18 18-16,17-18 16,1 17-1,0-17 95,-1 0-64,1 0 17,-18 18-63,17-18 16,19 0-1,34 0 1,-52 0-16,35 0 15,-18 0 1,53 0 0,1 0-1,16 0 1,-16 0 0,-1 0-1,35 35 1,-35-17-1,54-18 17,-72 18-17,-17-18 1,0 0 0,35 0-1,53 35 1,-53-35-1,-35 0 1,-35 0 0,0 0 15,-18 18-15,-18-18 62,0 0-78,-17-18 15,-71 0-15</inkml:trace>
  <inkml:trace contextRef="#ctx0" brushRef="#br0" timeOffset="87428.65">988 12347 0,'0'0'15,"17"0"-15,-17 18 63,0-1-63,0 19 16,0 52-1,-35 18 1,0 0-1,0 17 1,35-17 0,0-18-1,0-35 1,0-18 0,-18-52 15,18-1-31,0 0 0,0-87 15</inkml:trace>
  <inkml:trace contextRef="#ctx0" brushRef="#br0" timeOffset="87993.347">1129 12347 0,'0'0'0,"0"-17"16,18-1 15,-1 18-15,54 0 0,-54 0-16,107-18 15,70 18 1,35 0-1,-17 0 1,-53 0 15,-71 0-15,-18 0 0,-34 0-1,-19 0 1,-17 18 15,0 17-15,0 0-1,0-17-15,0 35 16,0 0 0,0 35-1,0 18 1,-17 35-1,17-35 1,0 0 0,-36-18-1</inkml:trace>
  <inkml:trace contextRef="#ctx0" brushRef="#br0" timeOffset="88292.576">2311 13353 0,'-18'17'31,"0"-17"-15,-17 18-1,106-53-15,-195 70 16,36-53 0,-18-17-1,-35 17 1,-53-35 0,-35 18-1,-36-35 1,18 17-1,18 0 1,88 17 0,53 19 15,70 17-15,36 0-1,52 35 1,1-17-1</inkml:trace>
  <inkml:trace contextRef="#ctx0" brushRef="#br0" timeOffset="88740.911">1323 13141 0,'0'0'0,"0"-18"16,0 36 31,-18 0-47,-17 35 15,-18 35 1,-17 35 0,-1-17-1,0-35 1,36-19-1,35-34 1,18-36 0,17-17-1,0-35 1</inkml:trace>
  <inkml:trace contextRef="#ctx0" brushRef="#br0" timeOffset="89024.408">1270 13229 0,'18'-17'16,"-36"34"-16,53-52 16,-17 17-1,0 36 1,17 52 0,-18 19-1,1 16 1,0 1-1,17-18 1,-17-17 0,-1 0-1,-17-54 1,-53 1 15,18-18-31</inkml:trace>
  <inkml:trace contextRef="#ctx0" brushRef="#br0" timeOffset="89275.127">1005 13758 0,'0'0'0,"-53"0"16,18 0-1,53 0 1,17 0-1,124 0 1,-36 0 0,-52 0-1,17 0 1,18-35 0,-71 17-1</inkml:trace>
  <inkml:trace contextRef="#ctx0" brushRef="#br0" timeOffset="90905.128">4145 12418 0,'-18'0'31,"18"-18"-15,0 0 0,0 1-1,18-18 1,17 35-16,107-36 15,87 36 1,106-17 0,-35 17-1,-124 0 1,-105 0 0,-36 0-1,-35 17 95,0 1-95,0 0-15,0 34 16,0 37-1,0 17 1,0-36 0,0-17-16,18 53 15,-1 0 1,-17-18 0,0 0-1,0-17 16,-17-18-15,-1-18 0,-17-18-1,17-17 1,-35 0 0,-17-17-1,-54-1 1,-87 18-1,-107-17 1,106 17 0,89 0-1,-18-18 1,17 18 0,18 0-1,71 0 16,35-18 1,18 18-17,-1 0 1,1-17 0,0-1-1,-1 0 1,-17-17-1,18-18 1,-18 0 0,0-17-1,0-19 1,0 1 0,0 18-1,0-18 1,-18 17 15,18 0-15,0 18-1,0 71 17,0 17-17,36 1-15</inkml:trace>
  <inkml:trace contextRef="#ctx0" brushRef="#br0" timeOffset="91437.752">4921 13300 0,'0'0'0,"-17"-18"16,-1-17 0,-17 52 15,35 1-31,-53 17 16,-71 89-1,18-36 1,18 0-1,35-35 17,-17 35-17,-1-17 1,36-53 0,35-36 15,71-53-16,-19 1 1</inkml:trace>
  <inkml:trace contextRef="#ctx0" brushRef="#br0" timeOffset="91720.735">4621 13388 0,'36'-35'16,"-72"70"-16,89-88 15,-35 53 1,0 18 15,-18-1-31,52 54 0,1 17 31,0-17-15,-17 34 0,-1-16-1,0-1 1,0-35-1,-17 0 1,-36-53 0,1 0-1</inkml:trace>
  <inkml:trace contextRef="#ctx0" brushRef="#br0" timeOffset="91936.829">4480 13970 0,'0'0'0,"-17"0"0,-19 0 0,-17 0 32,53-18-17,53 18 1,53-17 0,-53-1-16,106 0 15,0-17 1,-36-18-1,-88 36-15</inkml:trace>
  <inkml:trace contextRef="#ctx0" brushRef="#br0" timeOffset="92603.392">6862 11606 0,'0'-17'0,"0"34"47,0 1-32,17-18-15,1 71 16,17 52 0,-17 36-1,-18-36 1,0-70-16,0 35 16,0 71-1,-18-106 1,-17-35-1,17-36 1,1-70 15,17 53-31</inkml:trace>
  <inkml:trace contextRef="#ctx0" brushRef="#br0" timeOffset="93384.276">6862 11624 0,'0'0'0,"17"-53"47,1 53-47,52-35 16,36 35-1,-18-18 1,36 1-1,-71-1-15,35 0 16,71 18 15,-71 0-15,-18-17 0,1 17-1,0-18 1,-36 18-1,-35 18 32,0-1-47,0 1 16,0 17 0,35 36-1,-17-36-15,35 53 16,0 36-1,0 17 1,-36 0 0,1-18-1,-18-17 17,-18-53-17,-17 0 1,-18-53-1,-18 0 1,-52 0 0,-36 0-1,-70 0 1,70 0 0,18 0-1,35 0 1,18 18-1,17-18 1,54 0 0,17-18 15,0 0-15,35 1-16</inkml:trace>
  <inkml:trace contextRef="#ctx0" brushRef="#br0" timeOffset="93849.551">7373 12541 0,'0'0'0,"18"0"16,-1 0-1,-17 18 16,-17 0-15,-19 34 0,1-16-1,-18 34 1,-17-17 0,52-18-16,-35 1 15,18-1 1,0 0-1,17-35 1,0 0 0,18-17-16</inkml:trace>
  <inkml:trace contextRef="#ctx0" brushRef="#br0" timeOffset="94151.695">7355 12506 0,'0'0'0,"36"-18"31,-1 18-15,0 18 0,1 35-1,-19 17 1,1 19-1,-1-36 1,1 17 0,0-17-1,-18 18 1,0-36 15,0-18-15</inkml:trace>
  <inkml:trace contextRef="#ctx0" brushRef="#br0" timeOffset="94416.296">7161 13088 0,'0'0'0,"-17"0"15,140-18 32,-88 1-47,71-1 16,-53 18 0,35-35-16,-17 17 31,-18-17-31</inkml:trace>
  <inkml:trace contextRef="#ctx0" brushRef="#br0" timeOffset="95314.911">11236 11254 0,'0'0'0,"18"-18"0,17 18 16,-17 0-1,-1 0 1,-17 18 31,18-1-47,-18 1 0,0 70 16,0 18 15,17-18-16,1 36 1,-18 17 0,0-35-1,-18-36 1,-34-17 0,34-53-1,-17-18 1,-1-52-1,36-1-15</inkml:trace>
  <inkml:trace contextRef="#ctx0" brushRef="#br0" timeOffset="96113.243">11324 11130 0,'0'0'0,"0"-18"16,35 1-1,54-18 1,69 17 0,54-17-1,-141 17-15,70 0 16,70-17-1,-70 0 1,-35 0 0,-35-1-1,-1 19 1,19 17 0,-72-18-1,-17 36 32,0 17-31,0 0-1,0 71 1,0-71-16,0 89 16,0 17-1,18 0 1,17 0-1,18 0 1,-35-35 0,-18 35-1,-18-88 1,-52 0 0,-1 0-1,-88-35 16,71-18-15,-124 0 0,-70 0-1,-53 0 1,70 0 0,142 0-1,70-18 1,35 18-1,36 0 1,70 0 0,18 0-1,-35-18 1</inkml:trace>
  <inkml:trace contextRef="#ctx0" brushRef="#br0" timeOffset="96446.337">11924 12224 0,'0'-36'16,"0"54"47,-18 0-63,18-1 15,-17 19-15,-19 52 16,-17-18 15,36-34-31,-54-19 0</inkml:trace>
  <inkml:trace contextRef="#ctx0" brushRef="#br0" timeOffset="96529.871">11589 12665 0,'-18'0'15,"0"0"17,54 0-32,-72-18 15,54-52 1</inkml:trace>
  <inkml:trace contextRef="#ctx0" brushRef="#br0" timeOffset="96829.449">11924 12136 0,'0'0'16,"18"-36"-16,17 19 15,-18 17 1,36 53-1,-35 52 17,0 1-17,17 0 1,0-18 0,-17 0-1,-18-52 1,0-1-1,-18-35 1</inkml:trace>
  <inkml:trace contextRef="#ctx0" brushRef="#br0" timeOffset="97162.138">11536 12735 0,'-18'0'0,"36"0"0,-18 0 31,17 0-31,36 0 15,88 0 1,106 0 0,-88-17-1,-35-1 1,-89 18 0,-35-18-1</inkml:trace>
  <inkml:trace contextRef="#ctx0" brushRef="#br0" timeOffset="97595.154">11800 12418 0,'0'17'0,"-17"1"16,17 0 0,-53 17-1,0 18 1,-35 0-1,17-18 1,18 0 0,36-35-16</inkml:trace>
  <inkml:trace contextRef="#ctx0" brushRef="#br0" timeOffset="106365">141 6491 0,'0'0'0,"0"-18"31,35 1-16,1-36 1,-19 0 0,-17 18-1,0 17 1,-17 18 0,-1 0-16,-70 35 31,-18 18-16,106 35 1,53-35 0,106 0-1,17 0 1,-52 18 0,-72-1-1,-87 1 1,-53-36-1,-18 0 1,18-35 0,35 0-1,106-70 1</inkml:trace>
  <inkml:trace contextRef="#ctx0" brushRef="#br0" timeOffset="106728.765">688 6597 0,'18'-18'32,"-1"1"-32,1-1 15,-18 0 1,17-17-1,1 17-15,-18-34 16,-18 52 0,-34 35-1,-1 18 1,35 53 0,36-36-1,52-17 1,1-18 15,17-35-15,0-35-1,-70 0-15</inkml:trace>
  <inkml:trace contextRef="#ctx0" brushRef="#br0" timeOffset="107012.556">917 6015 0,'0'0'16,"0"-35"-16,-17 35 15,34 70 17,18 36-17,1 35 1,-1 0-1,0-17 1,-35-89 0,18 35-1,17-52 1,1-36 0,-1-17-16</inkml:trace>
  <inkml:trace contextRef="#ctx0" brushRef="#br0" timeOffset="107328.6">1199 6350 0,'0'0'0,"-17"0"15,17-18 32,0 1-31,17-1-16,-17 0 0,0-17 15,0-18 17,-17 89-1,17 34-15,0-35-16,0 18 15,53 53 1,0-53-1,-18-53 1,-17 0-16</inkml:trace>
  <inkml:trace contextRef="#ctx0" brushRef="#br0" timeOffset="107645.757">1376 6509 0,'0'0'0,"17"-18"15,-17-35 1,-17-17 15,-1-19-15,18-16-1,0-1 1,35 70 0,18 36-1,18 71 1,-1 17-1,-17 0 1,-35 18 0,-18-35-1,0-36 1,-35-88 15</inkml:trace>
  <inkml:trace contextRef="#ctx0" brushRef="#br0" timeOffset="107861.309">1640 6050 0,'53'35'15,"-35"-35"-15,35 71 31,-53-53-31,18 52 16,-18-17 0,-36-35-1,1-18 1</inkml:trace>
  <inkml:trace contextRef="#ctx0" brushRef="#br0" timeOffset="107977.478">1552 5874 0,'0'0'0,"-17"-36"0,17 19 31,-18-1-31</inkml:trace>
  <inkml:trace contextRef="#ctx0" brushRef="#br0" timeOffset="108410.031">1570 5944 0,'35'36'15,"-17"-19"1,35 36 0,0 18-1,0-1 1,-18-17-1,18-53 1,17-17 0,-17-54 15,-35-35-15,-18 0-1,0 36 1,0 52-16,0 36 31,17 35-15,19 0-1,-1 17 1,18 1 0,-35-36-1,-1-35 1</inkml:trace>
  <inkml:trace contextRef="#ctx0" brushRef="#br0" timeOffset="108892.869">2381 6050 0,'-17'0'16,"17"18"-1,-18-36 32,18 0-47,-35-34 16,-1-37-1,36 1 1,18 35 0,35 36-1,35 34 1,-17 54-1,-18-18 1,-36-36 0,-17-34 15,-17-19-15,17 19-16,0-36 15,0-35 1,17 0-1,71 70 1,1 88 0,-72 36-1,-17 35 1,-35-17 0,17-89-1</inkml:trace>
  <inkml:trace contextRef="#ctx0" brushRef="#br0" timeOffset="110291.872">1217 6985 0,'0'-18'15,"18"18"173,-18 18-172,17-18-16,1 18 15,0 17 1,-1 0-1,19 0 1,-19 18 0,18 18-1,-17-1 1,0 19 15,-1-72-31,-17 36 16,18 18-1,0-36 1,17 18 0,0-35-1,0 35 1,-17-1 0,17-16-1,-35-19 1,36 19-1,-1-19 1,-17 19 0,-1-19-1,19 18 1,16 1 15,-34-1-15,17-17-1,1 17 1,17 0 0,-36-17-1,1 0 1,-1-1 0,1 1-1,0-1 1,-1 19 15,1-19-15,-18-34 46,0-1-46,0 0-16,0 1 15,0-1-15</inkml:trace>
  <inkml:trace contextRef="#ctx0" brushRef="#br0" timeOffset="110723.292">1570 8132 0,'17'0'47,"1"0"-31,17 0-1,-17 0-15,53 17 16,17 1 0,-35 17-1,17-17 1,-17-1-1,-18-17 1,-17 0-16,-18-17 16,0-19-1</inkml:trace>
  <inkml:trace contextRef="#ctx0" brushRef="#br0" timeOffset="110990.404">2099 7761 0,'0'0'0,"0"-18"16,0 1 0,0 34 15,18 19-15,-18-19-16,17 36 15,-17 53 1,0-18-1,-17-35 1,-19 0 0,19-18-1,-1-52 1</inkml:trace>
  <inkml:trace contextRef="#ctx0" brushRef="#br0" timeOffset="113685.02">5186 6632 0,'0'-17'16,"-18"17"15,1 17-16,-1 1-15,-53 35 16,-17 53 0,18 17-1,70-70 1,0 53 0,123 70-1,1-88 1,-1-70-1,-88-36-15</inkml:trace>
  <inkml:trace contextRef="#ctx0" brushRef="#br0" timeOffset="114235.207">5503 7056 0,'-17'17'16,"-1"-17"-1,0-17 1,-35-19 0,36-17-1,-1-17 1,36 17-1,-1 35-15,36 1 16,124 34 0,-89 36-1,-53 18 1,-35-36 0,0-17-1,0-36 1,0-35-1,36-35 17,-1 0-32,18 52 15,17 54 17,-17 53-17,-18 17 1,-35 0-1,0-35 1,18-35 0,17-18-1,-17-18-15</inkml:trace>
  <inkml:trace contextRef="#ctx0" brushRef="#br0" timeOffset="114884.43">6332 6773 0,'0'0'0,"-53"0"31,18 0-15,-18 53-1,0 0 1,53 0-1,53-35 1,-35-18-16,70 0 16,36-36-1,-89-16 1,-18-1 0,-17 17-1,-52 160 1,52-107 15,35 19-15,35-19-1,19-17 1,-19-53 15,-52 36-31,35-71 16,-36 17-1,-17 18 1,-17 35 0,-1 18-1,18 18 1,0 17 0,35 36-1,18 17 1,-17 0-1,-36 1 1,-53-19 0,-71-17-1,71-53 17,36 0-32</inkml:trace>
  <inkml:trace contextRef="#ctx0" brushRef="#br0" timeOffset="115201.022">7179 6473 0,'0'53'31,"0"-35"-31,18 53 16,-18-36-16,35 53 16,-17 18-1,-1-36 1,1 1 15,17-18-15,0-35-1,1-36 1,17-35 0</inkml:trace>
  <inkml:trace contextRef="#ctx0" brushRef="#br0" timeOffset="115382.13">7338 6756 0,'0'0'0,"-36"0"15,-34 0 1,70-18 15,35 18-31,18-35 16,-18 17-16,18-17 16</inkml:trace>
  <inkml:trace contextRef="#ctx0" brushRef="#br0" timeOffset="115716.58">7620 6685 0,'0'0'0,"0"-18"0,35 1 16,-35-18-1,0 17 1,-17 18 0,-1 0-1,-17 53 1,17 0 0,18 35 15,18-17-16,-1-19 1,1-52-16,17 18 16,18-36-16</inkml:trace>
  <inkml:trace contextRef="#ctx0" brushRef="#br0" timeOffset="115997.999">7955 6650 0,'35'-18'16,"-70"36"-16,88-36 0,-18 36 15,-17 35 1,-18 0 0,0 17-1,-18-34 1,-17-1 15,35-35 0,0-71-15,35-17 0,-17-18-1,17-17 1,-35 87-16</inkml:trace>
  <inkml:trace contextRef="#ctx0" brushRef="#br0" timeOffset="116198.255">8308 6297 0,'0'0'0,"-18"-18"0,71 1 16,0 17-1,35 53 1,-17 88 0,-1 35 15,-105 1-16,-106 17 1,-106 0-16</inkml:trace>
  <inkml:trace contextRef="#ctx0" brushRef="#br0" timeOffset="118428.895">653 14252 0,'0'0'0,"-18"-17"15,18 34 16,18 1-31,35 35 32,-1 35-17,19 18 1,-36-71-16,18 18 16,53 35-1,18-35 1,-1-18-1,18-17 1,18-36 0,17-17-1,106-53 1,-123 35 0,53-18-1,-36 19 1,-35-1 15,18 0-15,70 17-1,36 1 1,-18 35 0,-35 0-1,-36 35 1,-17 1-1,-36 17 1,18 35 0,-70-18-1,-1 36 1,-17-18 0,0 1-1,-17-19 1,-19-35-1,-17-52 32,18-1-31,-18 0 0,35-34-1,0-1 1,-17 35-16,35-35 15,18 0 1,34 0 0,-34 18-1,88-18 1,17-17 0,71-19-1,-88 36 1,-1 0-1,54 1 17,70 16-17,-88 19 1,124-19 0,-159 19-1,-1 17 1,36-18-1,106 18 1,71 0 0,-19 18-1,-52-18 1,-17 0 0,87 0-1,36 17 1,-36-17-1,-70 0 17,17 0-17,36-17 1,71 17 0,-19-36-1,-105 19 1,-71-36-1,18-18 1,-88 18 0,88-35-1,-53-35 1,-88-18 0,-88-53-1,-54 105 1,1 37-1</inkml:trace>
  <inkml:trace contextRef="#ctx0" brushRef="#br0" timeOffset="119259.104">6332 14817 0,'0'0'0,"18"-18"15,0 0 1,-18-17 0,0 17-16,0-17 15,0-18 1,-18 53-1,-53 36 1,19-1 0,-1 53-1,53 0 1,105 18 0,-16-35-1,-36-18 1,-71-18-1,-35-35 1,0 0 0,-70 0 15,52-35-15,71 17-16</inkml:trace>
  <inkml:trace contextRef="#ctx0" brushRef="#br0" timeOffset="119542.427">6703 14587 0,'0'0'16,"0"-17"-16,17-1 15,-17 71 32,-70-35-47,35-1 0,52 89 16,-17 0 15,0-18-15,0 0-1,35-17 1,1-71-16</inkml:trace>
  <inkml:trace contextRef="#ctx0" brushRef="#br0" timeOffset="119958.923">7197 14799 0,'0'0'0,"0"-18"0,0 1 16,-18-1-1,-35 36 1,-35 35 0,35 17-1,18 1 1,35-18 15,70-18-15,18-35-1,-35-35 1,-35-54 0,0 19-1,-18 52-15,0 1 16,0 52 15,17 18-15,54 17-1,-18 1 1,-18-36 0</inkml:trace>
  <inkml:trace contextRef="#ctx0" brushRef="#br0" timeOffset="120258.32">7514 14799 0,'0'0'0,"0"18"16,0-1 0,0 19-1,0 16 1,35-16 0,1-19-1,-1-17 1,-17 0-16,-1-35 15,19-53 1,-19-18 0,1 36-1,-1-1 1,1 53 0</inkml:trace>
  <inkml:trace contextRef="#ctx0" brushRef="#br0" timeOffset="120574.57">8043 14728 0,'0'0'0,"18"0"16,0-17 0,17-18-1,-35-18 1,0 0-1,-35 17 1,-18 54 0,17 53-1,19-36-15,17 35 16,35 19 15,18-19-15,35-35-1,0-35 1,-52-17-16</inkml:trace>
  <inkml:trace contextRef="#ctx0" brushRef="#br0" timeOffset="120908.114">8696 14658 0,'-18'-18'0,"1"1"15,17-1-15,-18 0 16,0 18 0,-17 0-1,-18 36 1,0 17 15,36-1-15,17 19-1,35 17 1,0-35 0,-17 0-1,-18-18 1,-71 1 0,-70-36-1,18 0 1</inkml:trace>
  <inkml:trace contextRef="#ctx0" brushRef="#br0" timeOffset="122221.281">2381 11906 0,'0'18'47,"0"0"-31,0-1-16,0 36 15,0-18 1,0 1 0,0-54-1,18-17 1,0-53-1,-1-1 17,18 19-17,18 34 1,0 54 0,-35 0-16,17 17 15,-17-17-15,17 52 16,0-34-1,-35 16 1,0-34 0,18-36-1</inkml:trace>
  <inkml:trace contextRef="#ctx0" brushRef="#br0" timeOffset="122537.519">2893 12012 0,'0'0'0,"17"0"15,1-18 1,0-52 0,-36-18-1,0 17 1,1 36 0,-1 35-1</inkml:trace>
  <inkml:trace contextRef="#ctx0" brushRef="#br0" timeOffset="122987.414">3210 11677 0,'0'0'0,"-35"0"16,-36 0-1,1 35 1,17 18 0,53 18-1,53-18 1,70-36 0,-70-34-1,18-72 16,-71-16-15,-35 34-16,-36-35 31,18 36-15,35 70 0,36 53-1,53 17 1,17 1-1,0 17 1,-53-35 0,36-18-1,-36-35-15</inkml:trace>
  <inkml:trace contextRef="#ctx0" brushRef="#br0" timeOffset="123286.32">3669 11553 0,'0'0'0,"18"-35"31,-18 0-15,-18 35-16,-17 0 15,-71 18 1,53 17 0,35 53-1,53-17 1,71-19 0,18-52-1,-107 0-15</inkml:trace>
  <inkml:trace contextRef="#ctx0" brushRef="#br0" timeOffset="124484.212">2805 11712 0,'0'0'0,"0"18"16,-18-18-16,18 17 16,0 1 15,0 17-15,0 1-1,0-19 1,0 19-1,18 17 1,-1-18 0,1-35-1</inkml:trace>
  <inkml:trace contextRef="#ctx0" brushRef="#br0" timeOffset="125599.729">3634 11589 0,'-36'17'31,"19"-17"-31,-19 18 15,1 0 1,0-1 0</inkml:trace>
  <inkml:trace contextRef="#ctx0" brushRef="#br0" timeOffset="126814.514">4322 12876 0,'-18'0'32,"18"18"14,0 0-46,-18-1 32,18-34-1,0-1-31,0-35 16,-17-35-1,34 35 16,19 53-15,-1 0 0,0 35-1,-17-17-15,-1 0 16,36 52 0,-53-35-1,0-17 1,18-18-1</inkml:trace>
  <inkml:trace contextRef="#ctx0" brushRef="#br0" timeOffset="127097.159">4621 12718 0,'0'0'0,"-17"0"15,-1 35 1,36 0 0,140 0-1,-140 1 1,0-72 15,-36 19-15,0-1-16,-52-52 15,17 34 1,18 36 0</inkml:trace>
  <inkml:trace contextRef="#ctx0" brushRef="#br0" timeOffset="127663.387">5045 12665 0,'0'0'0,"0"-18"31,-18 18-15,0 0-1,-17 0 1,0 0 0,0 35-1,35 18 1,0 0 0,17-18-1,54-35 1,-18 0 15,0-52-15,-53-19-1,0-52 1,-18-1 0,-17 36-1,17 70-15,0 1 16,18 34-1,0 54 1,18 17 0,35 0-1,-18-35 1,1 18 0,-1-36-1,-18-35-15</inkml:trace>
  <inkml:trace contextRef="#ctx0" brushRef="#br0" timeOffset="127979.117">5274 12612 0,'0'-18'15,"18"1"1,-1-1-1,1-17 1,-18-18 0,0 17-1,-35 54 1,-1 17 0,19 1-16,17 34 15,0 1 1,70-18-1,-17-36 17,88-34-17,-35-19-15</inkml:trace>
  <inkml:trace contextRef="#ctx0" brushRef="#br0" timeOffset="128661.627">7197 11994 0,'0'0'0,"0"18"0,-18 17 15,18-70 32,0 0-47,0-18 16,0-18 0,18 36-1,17 35 1,-17 35-1,17 18 1,-18 35 0,1-35-1,-18 18 1,18-71 0,17-18-1,-17-17 1</inkml:trace>
  <inkml:trace contextRef="#ctx0" brushRef="#br0" timeOffset="128944.199">7391 11853 0,'0'0'0,"0"18"15,0 35 1,0 53-1,53-71 1,0 0 0,-1-52-1,-52-36 1,0 0 0,0-35-1,-52 35 1,34 53-1</inkml:trace>
  <inkml:trace contextRef="#ctx0" brushRef="#br0" timeOffset="129409.838">7638 11836 0,'0'0'0,"0"-18"16,-53 283 47,70-265-48,1-18 1,17-17-1,-17-36 1,0-35 0,-18 18-1,-18 0 17,18 35-17,-18 53 1,18 18-1,0 17 1,0-17-16,18 70 16,0 18-1,-1-36 1,-17 18 0,18-52-1,17-36 1</inkml:trace>
  <inkml:trace contextRef="#ctx0" brushRef="#br0" timeOffset="129759.547">8008 11906 0,'0'0'0,"-18"0"0,18-17 16,0-19 15,18 19-15,0-36-1,-18 17 1,-18 19 0,-17 34-1,17-17-15,-35 53 16,36 0-1,17 36 1,35-19 0,53-17 15,18-53-15,17-53-16</inkml:trace>
  <inkml:trace contextRef="#ctx0" brushRef="#br0" timeOffset="130608.586">11553 11783 0,'0'0'16,"18"35"-1,-18-53 32,0 1-31,0-1-16,18-52 15,-1-19 1,36 54 0,0 17-1,18 36 1,-18 35 15,-18 18-15,-17-19-1,-1-16 1,-17-19-16,36-17 16,-1-35-1,-18 17-15</inkml:trace>
  <inkml:trace contextRef="#ctx0" brushRef="#br0" timeOffset="130892.038">12065 11518 0,'-53'18'32,"35"-1"-32,1 36 15,17 0 1,17 18 15,1-54-31,17 19 16,1-36-1,-1-36 1,-35-34 0,0-1-1,-35 1 1,17 35 0</inkml:trace>
  <inkml:trace contextRef="#ctx0" brushRef="#br0" timeOffset="131389.826">12435 11536 0,'0'0'0,"0"-18"0,-17 18 31,-1 0-16,-35 0 1,0 18 0,18 17-1,35-17-15,0 17 16,18 0 0,52-17-1,1-36 1,-36-35-1,0-52 1,-35-19 0,-17 1-1,-19 70 1,36 17 0,-17 54 15,17 53-16,35 70 1,0-35 0,1-18-1,-19-35 1,1-18 0,17-35-1</inkml:trace>
  <inkml:trace contextRef="#ctx0" brushRef="#br0" timeOffset="131723.264">12700 11483 0,'-18'0'0,"36"0"0,-36-18 16,36 1 31,0-1-32,17 0 1,-17-17 0,-18 17-1,-18 18 1,0 0-16,-17 53 16,17 18-1,18-18 1,36 0-1,34-36 1,18-34 0,-70 17-1</inkml:trace>
  <inkml:trace contextRef="#ctx0" brushRef="#br0" timeOffset="142139.59">1041 14164 0,'0'-18'47,"0"1"-32,0 34 95,0 1-95,0 0 1,0-1-16,0 36 16,0 35-1,17-17 16,1-53-31,17-1 16,18-52 0,-35 0-1,17-54 1,-17 1 0,-1 53-1,-17 17 1,0 36-1,36 17 1,-19 18 0,36-18-1,-18-35 1,71-17 0,-35-36-1,-18-18 16,-71-17-15,-52 18 0,17 52-1,0 18 1,35 18 0,18-1-1</inkml:trace>
  <inkml:trace contextRef="#ctx0" brushRef="#br0" timeOffset="143672.029">1676 14005 0,'17'18'47,"1"0"-32,-18 17 1,18 35 0,-1-17-1,1-17 1</inkml:trace>
  <inkml:trace contextRef="#ctx0" brushRef="#br0" timeOffset="143820.212">1658 13829 0,'-53'-35'0,"106"70"0,-124-106 15,107 89 16,-1 0-15</inkml:trace>
  <inkml:trace contextRef="#ctx0" brushRef="#br0" timeOffset="144136.638">2099 14129 0,'0'0'0,"0"-18"0,18 0 16,-36-52-1,-53-54 1,19 54 0,34 52-1,106 54 1,18 34-1,17 1 17,-70-18-17,0-18 1,-53-53 0,18 18-16</inkml:trace>
  <inkml:trace contextRef="#ctx0" brushRef="#br0" timeOffset="144569.4">2505 13758 0,'0'0'0,"-53"0"16,-18 53-1,36 18 1,35-1-1,53 19 17,-18-72-17,36-17 1,-18-53 0,-36-35-1,-34-124 1,-19 54-1,-17 69 1,36 54 0,17 53-1,0 52 1,35-17 0,53 88-1,-35-35 1,-18-35-1,-17-36 1</inkml:trace>
  <inkml:trace contextRef="#ctx0" brushRef="#br0" timeOffset="144886.219">2769 13670 0,'0'0'0,"-35"0"15,0 18 1,35 35 0,0 17-1,53-17 1,-18 0 0,0-53-1,-17-53 1,-36-17-1,-17-36 1,-18 18 15,18 88-15,17 0 0,18 17-16</inkml:trace>
  <inkml:trace contextRef="#ctx0" brushRef="#br0" timeOffset="145352.364">2946 13600 0,'0'70'31,"17"-17"-31,-17-18 15,36 1 1,-1-19 0,18-52-1,-36-36 17,-17 36-32,-17-53 15,-1 53 1,18 70 15,35 0-15,18-17-1,18-18 1,-53-18-16,-1-35 16,-34-53-1,-72 1 1,1 34-1,0 71 1,17 18 0,71-1-1</inkml:trace>
  <inkml:trace contextRef="#ctx0" brushRef="#br0" timeOffset="146484.268">5450 13723 0,'-17'0'31,"17"18"32,0-1-63,0 1 15,0 0 1,0 52-1,17 1 1,1-18 0,-18-36-1,-35-17 1</inkml:trace>
  <inkml:trace contextRef="#ctx0" brushRef="#br0" timeOffset="146816.467">5309 14005 0,'0'0'0,"53"71"16,-18-71-1,36 0 1,0 0-1,-36-18-15,-17 1 16</inkml:trace>
  <inkml:trace contextRef="#ctx0" brushRef="#br0" timeOffset="147199.205">5733 13529 0,'-53'0'31,"35"18"-15,0 35 0,1 35-1,17 0 1,53-17-1,0-19 1,17-52 0,-52-17-16,17-1 15,-35-105 1,-35 17 0,-18 18 15,0 70-16,18 36 1,17-36-16</inkml:trace>
  <inkml:trace contextRef="#ctx0" brushRef="#br0" timeOffset="147497.746">6032 13423 0,'0'-35'31,"-17"35"-15,-1 18-1,18 17 1,-17 18 0,34 17-1,36 1 16,18-18-15,-54-36-16,19 36 16,-54-17-1,-53-1 1,-34-35 0</inkml:trace>
  <inkml:trace contextRef="#ctx0" brushRef="#br0" timeOffset="148114.43">5362 13705 0,'0'18'16,"-17"0"0,34-18 30,1 0-30,-1-18-16,36 0 16,18-17-1,-36-18 1</inkml:trace>
  <inkml:trace contextRef="#ctx0" brushRef="#br0" timeOffset="149478.323">7920 12894 0,'0'0'0,"-18"-18"0,18-17 16,0 17-1,0 1-15,0 34 32,18 1-17,35 53 1,-18 34-1,0 19 1,18-1 15,0-17-15,-35-88-16,35 35 16,17-18-1,71-35 1,-70-53-1,-18-53 1,-18 1 0,-17 34-1,-18 18 1,0 71 15,-18 17-15,18 36-1,0-1 1,0-52 0</inkml:trace>
  <inkml:trace contextRef="#ctx0" brushRef="#br0" timeOffset="149895.234">8767 13176 0,'0'-53'16,"0"-17"15,-36-18-15,36-1-1,36 36 1,52 53-1,-53 0-15,18 36 16,35 70 0,-53-54-1,-35-16 1,0-19 0</inkml:trace>
  <inkml:trace contextRef="#ctx0" brushRef="#br0" timeOffset="150726.614">9207 12665 0,'-17'0'16,"17"-18"0,-18 18-1,1 18 48,17-1-48,0 1 1,0 0-16,0-1 0,0 54 16,0 17 15,35-35-15,0-18-1,-17-35-15,17 0 16,36-35-1,-1-53 1,-52-18 0,-1 35-1,-17 36 1,-17 70 15,17-17-31,0 35 16,0 17-1,35-17 1,-17-17 0,17-36-1</inkml:trace>
  <inkml:trace contextRef="#ctx0" brushRef="#br0" timeOffset="150959.087">9596 12506 0,'0'0'0,"158"-35"0,-140 35 16,-106 0-1,17 53 1,36 52 0,35-16-1,0 16 1,0-34-1,-18-36 1</inkml:trace>
  <inkml:trace contextRef="#ctx0" brushRef="#br0" timeOffset="151125.433">9525 12594 0,'0'-17'16,"0"34"-16,0-52 0,18 53 31,-1 17-31,36 35 16,35 1-1,1-18 1,-72-53-16</inkml:trace>
  <inkml:trace contextRef="#ctx0" brushRef="#br0" timeOffset="153171.935">12718 12876 0,'0'0'0,"-18"-17"0,0-1 15,1 18 16,-19 18-15,36 35 0,0 35-1,53-18 1,36-34 0,-1-54-1,0-35 1,-35-35-1,0-18 1,-36 53 0,-52 18-1,35 53 1,18 34 0,35-16-1,53-19 16,-18-34-15,-35-36 0,-53-18-1,-36 1 1,-52 34 0,18 36-1,52 18 1,36-18-16</inkml:trace>
  <inkml:trace contextRef="#ctx0" brushRef="#br0" timeOffset="153355.352">13511 12629 0,'0'0'0,"18"18"16,-18 0-1,0 17 1,0 18 15,18 0-15,-18-36-1</inkml:trace>
  <inkml:trace contextRef="#ctx0" brushRef="#br0" timeOffset="153788.738">13688 12735 0,'0'0'0,"-36"-88"31,36 53-15,0-53-1,0 52-15,18-17 16,17 18-1,54 53 1,-1 52 0,0 1-1,-35 17 1,-18-35 0,-17-35-1</inkml:trace>
  <inkml:trace contextRef="#ctx0" brushRef="#br0" timeOffset="154303.639">14358 11853 0,'0'0'0,"0"-53"15,0 71 1,18 0 0,35 88-1,-36-71-15,36 124 16,0-1 0,0-17-1,-53-17 1,0-71-1,0-18 17,0-88-1,-35-17-15,-36-19-1,-17 19 1,0 70-1,0 35 1,70 36 0,18 17-1,53-18 1,0-17 0,35-17-1,0-36 1,0-71-1</inkml:trace>
  <inkml:trace contextRef="#ctx0" brushRef="#br0" timeOffset="154588.186">14746 12330 0,'0'0'0,"-18"-18"16,-52 18-1,35 18 1,17 34-1,36 19 1,52 0 0,18-54-1,18-34 1,-88-54 0,-36-35-1,-35 18 1,18 53 15,-18 17-31,35 18 16</inkml:trace>
  <inkml:trace contextRef="#ctx0" brushRef="#br0" timeOffset="155036.203">15117 12206 0,'-18'0'31,"0"18"-15,18 52-1,0 1 1,36-1 0,16-34-1,19-36 1,-53 0-16,17-71 15,-17-52 17,-18-1-17,0 54 1,-18 70 0,53 53 15,-17-36-31,70 1 15,18-18 1,-36-35 0,-34-36-1,-89-17 1,-53 17 0,18 54-1,17-19 1</inkml:trace>
  <inkml:trace contextRef="#ctx0" brushRef="#br0" timeOffset="155536.051">15910 11836 0,'0'0'0,"-17"-18"0,-1 0 15,0 1 1,1 17 15,-19 17-15,-34 19 0,-1 34-1,71-17 1,53-18-1,35 18 1,18 0 0,-35 0-1,-89 0 1,-123 18 0,-53-18-1,71-53 1</inkml:trace>
  <inkml:trace contextRef="#ctx0" brushRef="#br0" timeOffset="166402.549">2716 8290 0,'-17'18'297,"-1"-18"-297,18 18 16,-35-18-1,0 0-15</inkml:trace>
  <inkml:trace contextRef="#ctx0" brushRef="#br0" timeOffset="213161.181">11342 6121 0,'0'-18'16,"-18"18"31,1 0-16,-1 0-31,-35-18 16,-18 1-1,18 17 1,1-18-1,-1 18 1,0 0 15,35 0-15,36 0 15,17 0-15,-17 0-16,87 0 15,107 0 1,17 0 0,-52-18-1,52 18 1,71-17 0,-35-1-1,34 1 1,-16 17-1,-89 0 1,-71 0 15,-52 0-15,-36 0 0,-17 0 15,-1 0-16,1 0 32,0 0-31,17 0 0,0 0-1,0 0 1,1 0-1,-19 0 1,19 0 0,-1 0 15,18 0-15,0 0-1,-36 0 1,-34 0 93,17-18-109,-18 18 0,0-18 16</inkml:trace>
  <inkml:trace contextRef="#ctx0" brushRef="#br0" timeOffset="-192441.33">18997 6279 0,'18'0'78,"-1"0"-62,1 0-16,35 0 15,53 0 1,0 18-1,-18 0 1,0-1 0,-70 1-1,-18-36 17,0 1-17,0-1-15,-53-70 16,53 70-1</inkml:trace>
  <inkml:trace contextRef="#ctx0" brushRef="#br0" timeOffset="-190994.131">19085 6332 0,'36'0'0,"-72"0"0,107 0 16,-18 0-16,105 0 16,19 0-1,-18 18 1,-1-18 15,19 0-15,70 0-1,-36 0 1,19 0 0,-19-18-1,19 18 1,-19-17-1,107 17 1,-54-18 0,36 0-1,-18 18 1,18 0 0,0 18-1,141 0 16,-106 17-15,0-17 0,18-1-1,53 1 1,-18 0 0,-35 17-1,123 0 1,-70-17-1,-18 17 1,-35-17 0,-1-1-1,125 19 1,-142-19 0,-18-17-1,-35 0 1,18 0-1,0 0 17,0 0-17,35 0 1,-123 0 0,17 0-1,53-17 1,18 17-1,35 0 1,-17-18 0,-36 18-1,-17 0 1,105 0 0,-105 0-1,-1 0 1,-17-18-1,-141-17 17,-106 17-17,0-17 1,0 0 0,0 17-1,0-17 1,0 17-1,0 36 48</inkml:trace>
  <inkml:trace contextRef="#ctx0" brushRef="#br0" timeOffset="-186733.4">18997 6244 0,'0'0'0,"0"18"16,18-1 0,-18 1-16,0 0 15,17 17 1,-17 18 0,0-18-1,0 18 1,0 0-1,0 18 1,0-1 15,0-17-15,0 0 0,-35 0-1,0 0 1,-36 0-1,18 0 1,-17-18 0,-1 18-1,1-18 1,-1 36 0,-17 17-1,17-35 1,18 17-1,1 1 1,-19-1 15,36 1-31,-36 35 32,36-36-17,-18-17 1,18 18-1,-18-1 1,17-17 0,-16 36-1,-1-19 1,0 18 0,17 0-1,-16-17 1,16 17-1,-34 36 1,17-36 0,0-18-1,-18 19 17,1-19-17,-1 1 1,1-18-1,-1 17 1,1 18 0,34-17-1,-17-18 1,18 17 0,-18 36-1,18-18 1,0 1-1,-1-19 1,1 18 0,0 1-1,17-1 17,0-18-17,1 1 1,-18 17-1,17-17 1,0-1 0,-17 1-1,17-1 1,1-17 0,-1 35-1,18-17 1,-18 0-1,-17 17 1,18-35 0,-19 52-1,1-52 1,17 18 15,1-18-15,-19 17-1,19-17 1,-19 36 0,1-37-1,0 19 1,17-18 0,1 0-1,-1 17 1,0 1-1,1 17 1,-1-17 0,0 17-1,-17 0 17,18 0-17,-1-17 1,0 35-1,1-53 1,-1 17 0,-17-17-1,-1 18 1,19-18 0,-36 17-1,35-17 1,-35 0-1,0 17 1,0 1 0,1 17-1,16 0 1,1 1 0,-18-1 15,18 18-16,0-18 1,-18 0 0,0 0-1,-18 36 1,36-36 0,-18 0-1,0 0 1,-18 18-1,1 53 1,17-71 0,-18 53-1,36-17 1,-18-36 0,0-18 15,0 36-16,-35 18 1,53-36 0,-18 0-1,18 36 1,-18-19 0,0 19-1,-18-18 1,-17 35-1,53-71 1,-36 19 0,1-1-1,17-18 1,0 36 0,18-35 15,-1-1-16,19-17 1,-36 35 0,-18 36-1,36-54 1,-36 54 0,36-54-1,18-17 1,-19 0-1,19 0 1,-19 0 0,19 0-1,-1-18 1,0-17 0,18 0 15,0-1-16,-17 1 1,-1 17 0,18-17-1,0-1 1,-17 19 0,17-19-1,-18 19 1,0 17-1,1-18 1,-1 0 0,-17 0-1,-1 18 1,19-35 0,-1 0 15,0 17-16,1-18 1,-1 36 0,-17-17-1,0 17 1,-1-18 0,1 18-1,0-18 1,0 36-1,-18-18 1,17 17 0,1-17-1,17-35 1,18-1 0,-35 19-1,0 16 16,-18 1-15,0-17 0,18-19-1,35 1 1,0 0 0,-18 17-1,-17 0 1,17-17-1,1 17 1,-1-17 0,18-1 15,-18 1-15,1-18 93,-1 0-93,0 0-16,-17-18 15</inkml:trace>
  <inkml:trace contextRef="#ctx0" brushRef="#br0" timeOffset="-178761.797">19156 7250 0,'0'-18'31,"0"0"-16,0 1 17,0-1-17,-18 18 17,18 18-17,0 17 1,0 53-1,-17 18 1,17 0 0,-36 0-1,19-36 17,-1-17-17,0 0 1,18-71 31,0 1-47,-17-1 15,17-88 1</inkml:trace>
  <inkml:trace contextRef="#ctx0" brushRef="#br0" timeOffset="-178379.297">18891 7232 0,'0'0'0,"-17"0"0,-19 0 15,-34-18 1,52 1-1,71-1 1,88 18 0,71-18-1,-1-17 1,-34 17 0,-142 18-1,-17 0 1,-36 0 15,1 0-15,-19 18-1,19-18-15</inkml:trace>
  <inkml:trace contextRef="#ctx0" brushRef="#br0" timeOffset="-177930.553">19562 7461 0,'-18'0'31,"0"0"-15,18 18 0,-35 0-16,0 17 15,-1 35 1,36 19 0,0-37 15,0-34-31,53 17 15,18-35 1,-36-35 0,0-35-1,-17-54 1,-36 36 0,-34 17-1,-1 89 1,17 0-1,36-1 1</inkml:trace>
  <inkml:trace contextRef="#ctx0" brushRef="#br0" timeOffset="-177014.955">20920 7479 0,'0'0'0,"0"-18"16,0 1 0,0-1-1,0 0 1,0 1 0,-18 17-1,-35 0 1,-53 17-1,-35 19 1,53 34 0,35 1-1,53 17 1,88-18 0,0-52-1,1-18 1,-1-53-1,-18-53 1,-17 18 0,-35 18-1,-18 87 17,-18 36-17,18 18 16,18-1-15,0-52-16,-1 35 16,54-18-1,-54-35-15</inkml:trace>
  <inkml:trace contextRef="#ctx0" brushRef="#br0" timeOffset="-176582.296">21290 7461 0,'0'0'0,"0"-17"0,-18-19 16,1 36-1,-1 36 1,1 17 0,17 35-1,35 0 16,18-53-15,0-35 0,0-17-1,0-72 1,-1 1 0,-34 18-1,-18 52 1,-18 71 15,1 35-15,17-17-1,0-36-15,0 0 16,0 36 0,35-71-1,-17-18 1</inkml:trace>
  <inkml:trace contextRef="#ctx0" brushRef="#br0" timeOffset="-176216.493">21890 7056 0,'0'0'0,"0"-18"0,0 0 15,0 1 1,-18 34 15,18 1-31,-17 17 16,-19 53 0,19 53-1,-1-105 1,0 70-1,1 52 1,17-69 0,17-19-1,19-35 1,34-35 0,36-53-1,-35-17-15</inkml:trace>
  <inkml:trace contextRef="#ctx0" brushRef="#br0" timeOffset="-176050.485">21872 7408 0,'0'0'0,"-17"-17"0,-36-1 16,70-17-1,71 17 1,18 0 15,-35 18-31</inkml:trace>
  <inkml:trace contextRef="#ctx0" brushRef="#br0" timeOffset="-175733.474">22331 7320 0,'-18'0'0,"36"0"0,-71 0 31,35 18-15,1-1-16,-1 36 16,-17 53-1,35-18 1,35-35 0,36-35-1,-19-18 1,19-53 15,-36-53-15,-35 53-16,0-35 15,-35 35 1,17 35 0</inkml:trace>
  <inkml:trace contextRef="#ctx0" brushRef="#br0" timeOffset="-175217.42">22613 7620 0,'0'18'16,"0"-1"-16,0 1 16,0-106 30,0 52-46,0-87 16,18 35 15,35 52-15,35 72 0,-18 52-1,-34-53-15,-1 36 16,-17-18-1,-18-18 1,0-70 15,0-53-15,0 52-16,35-52 16,0 53-1,0 35 1,18 53-1,-17 35 17,-36-18-17,0 36 1,-18-70 0,-17-19-1,35-52-15</inkml:trace>
  <inkml:trace contextRef="#ctx0" brushRef="#br0" timeOffset="-174751.444">23477 7373 0,'0'0'16,"0"-18"-16,0-17 31,0 0-15,-17 17-1,-36 18 1,-18 35 0,1 36-1,34 53 1,19-36-1,70-35 1,17-36 0,1-52-1,-54 17-15,36-52 16,0-36 0,-53 71-1,-17 70 1,-19 36-1,36 17 1,0-35 15,18 0-15,35-53 0</inkml:trace>
  <inkml:trace contextRef="#ctx0" brushRef="#br0" timeOffset="-174353.846">24024 6967 0,'-17'-17'0,"-1"17"15,0 0 1,1 35 15,-1 53-15,0 53 0,-17-17-1,17 17 1,-17 0-1,17-53 1,18-35 0,18-18-1,53-35 1,17-17 0,0-54-1</inkml:trace>
  <inkml:trace contextRef="#ctx0" brushRef="#br0" timeOffset="-174153.375">23901 7355 0,'-18'-17'0,"36"34"0,-54-52 16,19 17-1,17 1-15,0-18 16,70 35-1,36 0 1,-18-18 0,-70 18-16</inkml:trace>
  <inkml:trace contextRef="#ctx0" brushRef="#br0" timeOffset="-173819.934">24236 7461 0,'0'0'0,"17"0"0,19 36 16,17-36 15,-18-36-15,0-34-1,-17-19 1,-18 37-1,-53 52 1,18 0-16,-18 88 16,0 35-1,53-17 1,35 0 0,18-53-1,18-36 1,-54-17-1</inkml:trace>
  <inkml:trace contextRef="#ctx0" brushRef="#br0" timeOffset="-172290.299">25277 7514 0,'0'-17'15,"-18"17"1,0 0 15,1 0-15,17 17-1,0 1-15,-18 17 16,0 0 0,1-17-1,17 0 1,0-1-1,-18-17 1,0 0 187,1-17-47,17-1-156,0 0 16,0 1 0,0-19-16,0-16 15,35-54 1,18 0 0,35 53-1,53 106 1,-53 35-1,-52 18 1,-36-36 0,0-34-1,0-19 1,-36-52 0,36-53 15,18-53-16,35 35 1,18 88 0,-1 54-1,18 69 1,-52 1 0,-19-18-1,-17-35 1,0-35-1</inkml:trace>
  <inkml:trace contextRef="#ctx0" brushRef="#br0" timeOffset="-171957.507">26211 7373 0,'0'0'15,"-17"-35"1,-19 35 0,1 35-1,-18 36 1,36 17 0,17-18-1,0-17 1,53-17-1,35-54 1,-53-53 0,-35-52-1,-18 17 1,-17 35 0,-18 54-1,53 34 1</inkml:trace>
  <inkml:trace contextRef="#ctx0" brushRef="#br0" timeOffset="-171290.702">26723 7073 0,'0'-17'0,"-18"17"15,18-18-15,-17 18 31,-1 18 1,-17 34-17,35-16-15,-18 52 16,-35 71 0,18-18-1,17-18 1,1-35-1,-1-52 1,18-19 0,0-52-1,0-53 1,71-18 0,17 0-1,-18 71 16,36 70-15,-18 71 0,-35-18-1,-53-17 1,-70-18 0,-36-36-1,-18-17 1,89 0-1,17-17 1,54-19 0</inkml:trace>
  <inkml:trace contextRef="#ctx0" brushRef="#br0" timeOffset="-171107.09">27146 7602 0,'18'0'16,"-36"0"-16,54 0 0,-36 36 31,0-1-15,0 18-1,0-18 1,-18-35 0</inkml:trace>
  <inkml:trace contextRef="#ctx0" brushRef="#br0" timeOffset="-170973.856">27305 7267 0,'0'0'15,"0"-53"-15,0-17 16,0 52 0</inkml:trace>
  <inkml:trace contextRef="#ctx0" brushRef="#br0" timeOffset="-170658.844">27570 7214 0,'0'0'0,"0"-17"16,0-19-1,0 19 1,0 87 15,-18 54-15,-17 35 0,35-107-16,-36 37 15,1 52 16,35-71-15,0-52 0,18-18-16</inkml:trace>
  <inkml:trace contextRef="#ctx0" brushRef="#br0" timeOffset="-170341.447">27834 7673 0,'-17'0'0,"34"0"0,-70 0 16,71 0 15,0 0-31,17-18 16,-18 1-16,36-36 16,-17-18-1,-36 18 16,-36 36-31,-52 52 32,18 53-17,34-53-15,19 18 16,34 71 0,54-71-1,35-36 1</inkml:trace>
  <inkml:trace contextRef="#ctx0" brushRef="#br0" timeOffset="-169577.369">29192 7038 0,'0'0'0,"-35"-18"16,-18 1-1,18 17 1,17 35 15,1 53-31,-1 53 31,-35 53-15,18-88 0,-1 53-1,1-89 1,35-34-1,18-72 17,17-34-17,-17 35-15,52-89 16,19 54 0,-1 70-1,-35 35 1,0 71-1,-53-18 1,-18 0 15,-70-53-15,0-35 0,17 0-1,53-17 1,54-1-1</inkml:trace>
  <inkml:trace contextRef="#ctx0" brushRef="#br0" timeOffset="-169144.192">29616 7479 0,'0'0'0,"0"-18"0,-36 1 16,-34 17-1,-1 35 17,1 35-17,34 19 1,54-1 0,53-35-1,17-36 1,-18-34-1,-17-71 1,-17-1 0,-36 36-1,-18 53 1,18 36 0,0 70-1,0-36 1,0-17-1,35-18 1,36-35 15,-36 0-31</inkml:trace>
  <inkml:trace contextRef="#ctx0" brushRef="#br0" timeOffset="-168845.488">30198 7567 0,'17'-35'0,"-17"0"15,0-1 1,0 19 0,-35 175-16,53-316 15,-18 281-15,-18-229 16,0 159 0,1 35-1,34 1 1,-17-1-1,0-71-15,-35 36 16,-18-35 0,-35-18 15,0 0-15,35-53-1,53 35-15</inkml:trace>
  <inkml:trace contextRef="#ctx0" brushRef="#br0" timeOffset="-168510.658">30480 7673 0,'0'0'0,"18"0"15,-1 0 1,1-35-1,17-1 1,-17-17 0,-18 18-1,-35 18 17,-36 17-17,-17 52 1,35 19-1,35 17 1,18-17 0,53-18-1,18-18 1,-36-35-16</inkml:trace>
  <inkml:trace contextRef="#ctx0" brushRef="#br0" timeOffset="-167978.273">31133 7567 0,'0'0'0,"0"-18"0,-53-34 15,0-1 1,-18 53 15,18 17-15,-35 54-1,70-36-15,-17 36 16,18 52 0,17-52-1,52-54 1,1-17 0,53-88-1,0-71 1,0-70-1,-71 88 1,-17-18 0,-18 71-1,-18 53 17,1 35-17,-19 106 1,19 52-1,-19 19 1,-17-1 0,-17-35-1,17-53 1,53-52 0,18-1-1</inkml:trace>
  <inkml:trace contextRef="#ctx0" brushRef="#br0" timeOffset="-166714.716">18397 8625 0,'0'-17'16,"0"-1"-1,0 0 1,0 1 0,-35-18-1,-18 35 1,-17 0 0,-1 52-1,36 37 1,35-1-1,0 0 1,53-35 0,0-35-1,17-36 1,-17-70 0,-35 53-1,35-71 1,-36 53-1,-34 70 17,17 36-17,0-35-15,0 35 16,0 35 0,35-35-1,18-35 1</inkml:trace>
  <inkml:trace contextRef="#ctx0" brushRef="#br0" timeOffset="-166398.278">18803 8643 0,'0'-35'0,"0"70"0,0-106 16,0 89 30,-18 0-46,1 35 16,-54 105 0,36-34-1,0-36 1,17 36 0,0-19-1,1-16 1,-1-36-1,18-71 17,18-70-17</inkml:trace>
  <inkml:trace contextRef="#ctx0" brushRef="#br0" timeOffset="-166146.74">18856 8661 0,'0'0'0,"0"-36"16,35-17 0,18 36-1,18 34 1,-18 36 0,-36 36-1,-70 16 1,-17-34-1,-18-18 1,17-35 0</inkml:trace>
  <inkml:trace contextRef="#ctx0" brushRef="#br0" timeOffset="-165848.954">19209 8731 0,'0'0'16,"17"-35"0,1 0-1,-18 52 1,0 19 0,-18 34-1,1 18 1,-19 36-1,1-1 1,18-87-16,-19 69 16,1-34-1,17-36 1,18-52 15</inkml:trace>
  <inkml:trace contextRef="#ctx0" brushRef="#br0" timeOffset="-165582.415">19315 8625 0,'0'0'0,"0"-70"16,17 35-1,36 17 1,35 88-1,-35 19 1,-53 17 0,-35-18-1,-36-18 1,-70-17 0,71-53-1,52-17 1</inkml:trace>
  <inkml:trace contextRef="#ctx0" brushRef="#br0" timeOffset="-165167.167">19773 8290 0,'0'-17'31,"0"34"16,-17 1-47,-1 0 0,0 70 15,-17 18 17,35-54-32,-18 72 15,1-1 1,17 1 0,35-54-1,0-17 1,18-35-1,0-36 1,-18-35-16</inkml:trace>
  <inkml:trace contextRef="#ctx0" brushRef="#br0" timeOffset="-165001.604">20020 8837 0,'18'-18'16,"-18"-17"-16,-18 88 31,18-53 0,-18 53-15,18-18-1,0-17 1</inkml:trace>
  <inkml:trace contextRef="#ctx0" brushRef="#br0" timeOffset="-164860.49">20126 8643 0,'0'-35'16,"-18"-53"0,18 317-16,-17-494 15,52 424-15,-70-335 0,35 193 32,0 1-17</inkml:trace>
  <inkml:trace contextRef="#ctx0" brushRef="#br0" timeOffset="-164518.247">20637 8714 0,'0'0'0,"-17"-36"31,-1 36-15,-35 0 0,-17 36-1,-1 17 1,18 17 0,18 18-1,70 0 1,71-17-1,0-53 1,0-54 15,-36 1-31</inkml:trace>
  <inkml:trace contextRef="#ctx0" brushRef="#br0" timeOffset="-164086.033">21131 8767 0,'0'0'0,"0"-36"16,0 1 0,0 17-1,-35 18 1,-35 0 0,-1 36-1,-17 52 1,53 0-1,52-17 1,36-19 0,18-34 15,-1-71-15,-17-35-1,-35 0 1,-18 17-1,-18 124 17,18 18-17,0-1 1,0 1 0,18-36-1,-1-35 1</inkml:trace>
  <inkml:trace contextRef="#ctx0" brushRef="#br0" timeOffset="-163735.991">21484 8396 0,'0'0'0,"0"-35"0,0-36 31,0 54-31,0-1 16,0 36 15,-35 70-15,17 18 0,1-71-16,-1 106 15,0-53 1,18 36-1,0-36 1,0-18 0,71-34 15,-18-72-15,-36 19-16</inkml:trace>
  <inkml:trace contextRef="#ctx0" brushRef="#br0" timeOffset="-163553.502">21519 8661 0,'0'0'0,"-35"0"16,18-18 0,34 18-1,36 0 1,0 0-1,-18 0 1</inkml:trace>
  <inkml:trace contextRef="#ctx0" brushRef="#br0" timeOffset="-163385.337">21819 8643 0,'0'18'31,"0"17"-16,-35 18 1,0 17 0,35-34-16,-36 17 15,36-36 1</inkml:trace>
  <inkml:trace contextRef="#ctx0" brushRef="#br0" timeOffset="-163218.191">21907 8484 0,'0'0'0,"0"-35"0,-35-53 15,18 53 17,-1 52-1</inkml:trace>
  <inkml:trace contextRef="#ctx0" brushRef="#br0" timeOffset="-162804.547">22172 8555 0,'0'0'0,"-18"0"16,1 17 0,-1-17-16,-35 71 15,0 0 1,18 17 15,35-18-15,53 1-1,53-53 1,-18-54 0,-17-34-1,-19-36 1,-52-18 0,-35 36-1,18 71-15,-19-1 16,1 18-1,17 0-15</inkml:trace>
  <inkml:trace contextRef="#ctx0" brushRef="#br0" timeOffset="-162454.105">22560 8943 0,'0'0'0,"-18"0"16,1-35-1,-1-18 1,18-18 0,18-17-1,70-53 1,18 88-1,0 88 1,-18 53 0,-18 18-1,-70-18 1,0-52 0,-17 34-1,-18-17 1,-1-35-1</inkml:trace>
  <inkml:trace contextRef="#ctx0" brushRef="#br0" timeOffset="-162138.506">23248 8678 0,'0'0'0,"18"-35"0,-1-18 16,-17 35-1,-17 18 1,-1 0 0,0 0-16,1 18 15,-19 53 1,36-1 15,18 18-15,0-17-1,-1 17 1,-70-70 0,-52 17-1,16-53 1</inkml:trace>
  <inkml:trace contextRef="#ctx0" brushRef="#br0" timeOffset="-159226.973">17216 9913 0,'0'-18'15,"-18"18"17,18 18-17,-18 0 1,18 35 0,-17-18-16,-1 53 15,-35 18 1,18-18-1,0-35 1,17-18 0,18-52 15,0-19-31,18-52 16,-1 53-16</inkml:trace>
  <inkml:trace contextRef="#ctx0" brushRef="#br0" timeOffset="-158744.578">17392 9719 0,'0'0'0,"0"-18"0,0-17 32,0 17-17,0 36 1,18-18-1,17 88 1,-18-70-16,36 70 16,53 89-1,-35-72 1,35-16 0,-36-54-1,-17-35 1,-53-35-1,-18 35 1,-34 0 15,-54 35-15,-18 18 0,-35 35-1,-17-18 1,-36 19-1,124-36 1,35-18 0,36-35-1,52-18 1,88-17 0</inkml:trace>
  <inkml:trace contextRef="#ctx0" brushRef="#br0" timeOffset="-158044.902">18468 10072 0,'0'0'16,"18"0"-1,-1 0-15,36-18 32,0-35-17,0-35 1,-35 53-16,-18-53 15,-36 17 1,-34 53 0,17 18-1,-18 53 1,18 18 0,53 88-1,53-18 1,35-18-1,-35 1 1,-35-36 0,-36-18-1,-52-34 17,-18-19-17,52-17-15,-69 0 16,52 0-1,53-35 1,53 0-16</inkml:trace>
  <inkml:trace contextRef="#ctx0" brushRef="#br0" timeOffset="-157646.402">18909 10372 0,'18'17'15,"-1"-17"-15,18-17 32,1-19-17,-19-17 1,-17 1-1,0 34-15,-35 18 16,-35 18 0,-1 34-1,18 37 1,35-19 0,18 18-1,36-17 1,52-36-1,18-35 1,0-35 15,-54 0-31</inkml:trace>
  <inkml:trace contextRef="#ctx0" brushRef="#br0" timeOffset="-157345.762">19703 9860 0,'0'0'0,"0"-35"16,0 0-1,0 17 1,0 36 0,-36 52-1,1 18 1,17 36-1,-34 17 1,16-18 0,-17-17-1,36-18 1,17-52 15,35-36-15</inkml:trace>
  <inkml:trace contextRef="#ctx0" brushRef="#br0" timeOffset="-156997.31">19897 10372 0,'-18'0'31,"0"0"-15,36-18 15,0 0-15,-1 18-16,-17-17 0,18-36 15,-18 18 1,-18-1 15,-17 36-15,0 36-1,-1 52 1,19-18 0,34 1-1,19-1 1,17-34 0</inkml:trace>
  <inkml:trace contextRef="#ctx0" brushRef="#br0" timeOffset="-156646.962">20179 10513 0,'-35'-18'32,"70"36"-32,-70-54 0,17 36 15,0-17 1,1-36-1,-1 0 1,18-18 0,53 19-1,35 34 1,18 36 0,-18 52-1,-35 1 1,-53 17-1,-35-35 1,0 0 0</inkml:trace>
  <inkml:trace contextRef="#ctx0" brushRef="#br0" timeOffset="-155947.132">21167 10354 0,'0'0'0,"0"-18"0,0-17 16,0 17 0,-53 1 15,-35 17-16,-36 0 1,18 35 0,18 18-1,53 18 1,70-1 0,89-35-1,-19-35 1,-16-53-1,-1-52 1,-18-36 0,1-53-1,-71 88 1,0 53 0,-18 53 15,-17 53-16,17 35 1,1 35 0,-1 1-1,-17 35 1,35-71 0,0-18-1,35-52 1,-17-18-16</inkml:trace>
  <inkml:trace contextRef="#ctx0" brushRef="#br0" timeOffset="-155615.841">21484 10283 0,'0'-17'0,"0"34"0,0-17 31,0 18-15,0 53 0,0-1-1,0-17 1,0 0 0,-17-35-16,17-36 46,0 0-46,17-17 16,36-35 0,18-19-1,-1 36 1,-17-17 0</inkml:trace>
  <inkml:trace contextRef="#ctx0" brushRef="#br0" timeOffset="-155249.353">22154 10266 0,'0'-18'16,"0"1"0,-17 17-1,-36 0 1,-18 17-1,1 36 1,-1 18 0,71 17-1,71-35 1,-1-36 0,19-34-1,-19-36 1,-35-18 15,-52-52-15,-19 52-1,-16 18 1,34 36-16</inkml:trace>
  <inkml:trace contextRef="#ctx0" brushRef="#br0" timeOffset="-154135.22">22384 10266 0,'0'0'15,"0"-18"1,-18 18 0,18 18-1,-18-1 1,18 19-1,-17 17 1,17-18 0,-18-35-1</inkml:trace>
  <inkml:trace contextRef="#ctx0" brushRef="#br0" timeOffset="-154001.614">22454 10089 0,'18'-35'16,"-36"70"-16,36-87 0,0 16 16,-18 1-1,17 53 17</inkml:trace>
  <inkml:trace contextRef="#ctx0" brushRef="#br0" timeOffset="-153453.936">23089 10266 0,'-35'-71'15,"0"71"1,17 0-16,-70 0 15,0 18 1,17 35 15,36 17-15,53 19 0,52-37-1,18-34 1,0-36-1,-35-70 1,18-53 0,-18-35-1,-18-18 1,-35 123-16,0-35 16,0 53-1,0 71 1,-18 70-1,1 53 1,-18 18 15,17-18-15,-17-17 0,35-18-1,0-18 1,35-88-1</inkml:trace>
  <inkml:trace contextRef="#ctx0" brushRef="#br0" timeOffset="-153004.004">23777 10248 0,'0'0'0,"-17"0"0,-19 0 0,-17 0 31,71 0 0,17 0-15,-17 0-16,70 0 15,106 0 1,18 0 0,-18 0-1,-35-17 1,-89 17 0,-70-18-1,0 0 48,-17 18-63,17-17 15,0-1 1</inkml:trace>
  <inkml:trace contextRef="#ctx0" brushRef="#br0" timeOffset="-152638.002">24659 10072 0,'-17'-18'16,"34"36"-16,-70-53 16,53 17-1,-17 18 1,17 18 15,17-1-15,1 18-1,0-17-15,34 17 16,-16 1 0,-36-19-1,0 19 17,-53-19-17,0 18 1,-35 18-1,-1-17 1,19-19 0,52 1-1,36-18 1</inkml:trace>
  <inkml:trace contextRef="#ctx0" brushRef="#br0" timeOffset="-151589.695">25541 10248 0,'-18'0'0,"1"18"16,-18 17-1,-1 18 1,19-18 0,-1 1-1,18-19-15,-18-17 32,18-35-17,0-36 1,36-52-1,34-53 1,36-19 0,17 37-1,-70 105 1,-35 35-16,35 36 31,-18 52-15,-17 54-1,-18 17 1,-18-18 0,-17 19-1,17-54 1,1-35 0</inkml:trace>
  <inkml:trace contextRef="#ctx0" brushRef="#br0" timeOffset="-151421.903">25612 10142 0,'0'0'0,"-53"0"16,35-17 15,36-1-16,-1 18-15,72 0 16,-19-18-16</inkml:trace>
  <inkml:trace contextRef="#ctx0" brushRef="#br0" timeOffset="-151039.528">26017 10195 0,'0'36'15,"18"-1"1,-18-18 0,0-34 31,0-1-47,0-52 15,35-19 16,36 1-15,35 53 0,17 53-1,-35 52 1,-52 18 0,-36 1-1,-36-19 1,1-35-1,35-17 1</inkml:trace>
  <inkml:trace contextRef="#ctx0" brushRef="#br0" timeOffset="-150339.886">27287 9437 0,'0'0'0,"18"-35"16,-18 17-1,18 18 1,-18 18 0,0 52-1,-18 54 16,-17 52-15,-36-17 0,1-1-1,34-52 1,1-18 0,17-70-1,54-106 16,-19 53-15,19-71 0,-36 71-16,-18-54 15,-70 54 1,-36 35 0,1 71-1,52 17 16,36 18-15,53-1 0,17-34-1,35-36 1,36-17 0,53-71-1,-106 35-15</inkml:trace>
  <inkml:trace contextRef="#ctx0" brushRef="#br0" timeOffset="-150041.512">27393 10089 0,'0'-35'15,"0"70"-15,0-87 16,18 52 0,-18 17-16,17 54 15,-17 35 16,-17-54-15,-1-16 0,18-54 15,0 0-15,18-52-1,-1 35-15,36-71 16,-17 35-1,-1 18 1,-35 36-16</inkml:trace>
  <inkml:trace contextRef="#ctx0" brushRef="#br0" timeOffset="-149726.195">27764 9984 0,'-18'-18'16,"36"36"-1,-71-54 1,17 54 0,1 53-1,0-1 1,35 18 0,0 0-1,53-52 1,17-19-1,-17-52 1,0-35 0,-35 34-16,-1-87 15,-34 17 1,-36 53 0,18 0-1</inkml:trace>
  <inkml:trace contextRef="#ctx0" brushRef="#br0" timeOffset="-149476.159">28116 10001 0,'0'-17'0,"0"34"31,0 1-15,-17 52 0,-1 1-1,-17 0 1,17-36-16,1-18 16,-1-17-1</inkml:trace>
  <inkml:trace contextRef="#ctx0" brushRef="#br0" timeOffset="-149325.874">28205 9737 0,'0'0'16,"0"-124"0,0 54-1,17 70 1</inkml:trace>
  <inkml:trace contextRef="#ctx0" brushRef="#br0" timeOffset="-148744.495">28769 9931 0,'0'0'0,"18"-53"32,-18 35-17,-36 0 1,-69 18 0,-19 53-1,71-35-15,-17 35 16,17 53-1,88 17 1,53-70 0,18-35-1,17-36 1,-17-88 0,-18-52-1,1-72 1,-19 19-1,-52 70 1,-18 52 15,-35 72-15,-1 70 0,36 141-1,-17 35 1,-19-88-1,1 18 1,-18-18 0,0-71-1,36-34 1</inkml:trace>
  <inkml:trace contextRef="#ctx0" brushRef="#br0" timeOffset="-147079.854">16722 11395 0,'0'0'0,"-36"0"16,1 0-1,17 0 1,18-18 15,36-17-15,-1 17-1,0 18 17,-17 18-17,-18 52 1,-18 1-1,-35-1 1,-17 1 0,35-53-16,-18-1 15,35-17 1,18-35 0,0-18-1,35 18 1,-17 17-16,0 18 15,-1 35 1,1 18 0,17 18-1,0-18 17,18 0-17,18-53 1,-36-18-16</inkml:trace>
  <inkml:trace contextRef="#ctx0" brushRef="#br0" timeOffset="-146579.248">16969 11112 0,'0'0'0,"-18"-17"0,-17-18 16,70 123 31,-17-53-47,35 71 15,-36-71-15,54 53 32,17 1-17,18-37 1,-18-16-1,-35-36 1,-36 0 0,-34 17 15,-1-17-31,-52 36 16,-36 17-1,-35 35 1,0 18-1,35-36 1,-35 71 0,70-70-1,53-54 17,36-17-1,-18-35-31</inkml:trace>
  <inkml:trace contextRef="#ctx0" brushRef="#br0" timeOffset="-144782.319">18944 11677 0,'0'0'15,"-17"0"-15,-36 0 16,-18 0 0,0 18-1,19 52 1,-19 71 0,36-35 15,17-35-16,0-36 1,18-70 0,0-54-1,53-52 1,53-17 0,18-19-1,-1 54 1,-35 70-1,-35 106 1,0 17 0,-18 36-1,-35 0 1,-17 17 0,-18 1-1,-1-36 1,36-17 15,-17-71-15,17-18-16</inkml:trace>
  <inkml:trace contextRef="#ctx0" brushRef="#br0" timeOffset="-144577.407">18785 11800 0,'-53'-17'0,"106"34"0,-211-52 16,122 17-16,-34 1 16,105-1-1,89 18 1,34 0 0,19 0-1,-124 0 1</inkml:trace>
  <inkml:trace contextRef="#ctx0" brushRef="#br0" timeOffset="-144334.361">19438 11712 0,'18'0'15,"-1"0"17,-52 0-32,70 18 31,-35 17-16,-35 53 1,0 53 0,-1-17-1,36-71-15,-35 53 16,18-36 0,17-52 15,0-36-31</inkml:trace>
  <inkml:trace contextRef="#ctx0" brushRef="#br0" timeOffset="-144084.568">19544 11747 0,'0'0'0,"18"-70"16,-1-1-1,1 36 1,17 35-1,-17 18-15,52 35 16,-34 17 0,-36 1-1,-71-1 1,-52-17 0,17-35-1,70-18 1</inkml:trace>
  <inkml:trace contextRef="#ctx0" brushRef="#br0" timeOffset="-143801.336">19914 11712 0,'0'0'0,"0"-17"31,0 34-16,0 1 1,-17 88 0,-1 17-1,0-70-15,1 53 16,-19 70 0,1-88-1,35-52 1,0-54-1,0-17 1</inkml:trace>
  <inkml:trace contextRef="#ctx0" brushRef="#br0" timeOffset="-143585.084">19985 11695 0,'17'-53'15,"19"17"1,17 19-1,-177 158-15,142-176 0,105-71 0,-87 123 16,17 54 0,-53 17-1,-71 0 1,-35-17 0,18-18-1,35-36 1</inkml:trace>
  <inkml:trace contextRef="#ctx0" brushRef="#br0" timeOffset="-143368.903">20338 11730 0,'0'17'31,"0"19"-15,0 34 0,-36 1-1,19-36 1</inkml:trace>
  <inkml:trace contextRef="#ctx0" brushRef="#br0" timeOffset="-142803.24">20585 11677 0,'0'-18'15,"-18"18"16,0 18-31,18 0 0,-35 34 16,35 1 0,0 53 15,35-35-15,53-36-1,18-53 1,-17-34-1,-1-90 1,-53 54 0,-35 35-1,-18 89 17,1 34-17,17 18 1,17-17-1,1-18 1</inkml:trace>
  <inkml:trace contextRef="#ctx0" brushRef="#br0" timeOffset="-142337.01">21237 11977 0,'0'0'15,"0"-35"1,0-1-1,0 1 1,0 0 0,-17-18-1,17-18 1,17 1 0,36 52-1,18 36 1,-18 52-1,-18 1 1,-35-18 15,18-53 1,-1-36-17,18-34 1,54-1-1,16 18 1,1 71 0,-35 35-1,-89 35 1,-70 0 0,-71-17-1,106-71-15</inkml:trace>
  <inkml:trace contextRef="#ctx0" brushRef="#br0" timeOffset="-141785.542">20496 11536 0,'-17'0'15,"-19"0"1,36 17 0,18-17-1,0 0 1,-1 0 0,-17-17-1,-17-1 1,-19 18-1,19 0-15,-18 0 16,-1 0 0</inkml:trace>
  <inkml:trace contextRef="#ctx0" brushRef="#br0" timeOffset="-140290.693">22560 11800 0,'-18'0'16,"1"0"-1,-18 0 1,52-17 46,1 17-62,-1-18 0,72 0 16,69-34 0,72-1-1,52 0 16,-194 35-31,71-17 16,35-18 0,-106 35-1,-35 18 1,-35-17 0,-1 17-1,-34 0 32,-19 0-47,19 0 16</inkml:trace>
  <inkml:trace contextRef="#ctx0" brushRef="#br0" timeOffset="-139574.717">22472 11800 0,'0'18'32,"18"-18"30,-1 18-62,1-18 0,-1 17 16,89 1-1,35 35 1,71 35 0,88 0-1,0 18 1,-53-18 0,-53-35-1,-53 0 1,-106-53-1,18 18 1,-35-18 0,-36 0 31,-17 0-32,17-18-15,1 0 16,17-17-1</inkml:trace>
  <inkml:trace contextRef="#ctx0" brushRef="#br0" timeOffset="-139158.915">24130 12224 0,'0'0'0,"-18"-36"16,1 1 15,-1 35 0,18 18 1,0-1-17,0 54 1,35 0-1,18 17 1,-35-53-16,17 18 16,-35 0-1,0-35 1,-35-1 0,-71 1-1,-53-18 1,18 0 15,106-35-15,70-1-16</inkml:trace>
  <inkml:trace contextRef="#ctx0" brushRef="#br0" timeOffset="-138459.377">23548 11289 0,'-88'0'31,"176"0"-31,-194 0 16,124 0 46,17 0-46,0 18-16,1-1 0,52 1 16,70 17-1,-34 0 1,-53 1 0,-36-36-1,-18 17 1,-34-17 15,-54 36-15,-52-1-1,-18 0 1,35 18 0,88-35-1,36-18 1</inkml:trace>
  <inkml:trace contextRef="#ctx0" brushRef="#br0" timeOffset="-134946.517">24642 11148 0,'-18'0'31,"0"17"-15,-17 19 0,0 34-1,-1 18 1,1 1 0,35-72-16,-18 36 15,18-35 1,0-71 15,18-35-15,35-53-1,35-53 1,0 35 0,-17 88 15,-18 107-16,0 69 1,17 19 0,-70-71-16,18 17 15,-18 71 1,-18-52 0,1-54-1,-1 0 1,18-52-1</inkml:trace>
  <inkml:trace contextRef="#ctx0" brushRef="#br0" timeOffset="-134766.014">24677 11307 0,'-18'0'16,"36"0"-16,-89-18 0,54 0 31,34 18-15,54 0-1,52 0-15</inkml:trace>
  <inkml:trace contextRef="#ctx0" brushRef="#br0" timeOffset="-134366.205">25329 11342 0,'-17'35'15,"-1"-35"-15,1 35 16,-1 18 0,18-17-1,-18-36 16,18-53 1,0 35-32,0-35 15,36-35 1,16-18 0,19 88-1,17 71 1,-17 18-1,-18 17 1,-36 0 0,-34-35-1,-1-18 1</inkml:trace>
  <inkml:trace contextRef="#ctx0" brushRef="#br0" timeOffset="-133733.873">26194 10883 0,'0'0'0,"0"-35"15,0 17 1,0 36 15,-18 0-31,18-1 0,0 54 16,-18 70 15,-17 0-15,0-18-1,-18-17 1,35-53 0,18-18-1,0-52 16,36-54-15,-19-17 0,-17 0-1,0 70-15,-17-17 16,-72 35 0,1 35-1,18 18 1,52 18 15,18-1-15,71 18-1,-1-35 1,1-53 0,-54-17-16</inkml:trace>
  <inkml:trace contextRef="#ctx0" brushRef="#br0" timeOffset="-133416.964">26335 11377 0,'0'-18'31,"17"36"-15,-17 0-16,18 35 15,-18 0 1,0-36-16,-18 36 15,-17-35 17,35-36-1,0 0-15,35-52-1,18-36 1,0 36-1,0 17 1,-35 35-16</inkml:trace>
  <inkml:trace contextRef="#ctx0" brushRef="#br0" timeOffset="-133085.206">26776 11289 0,'0'18'31,"-35"-1"-31,-18 18 16,0 18 15,17 18-15,36-18 0,53 0-1,18-53 1,-1 0-1,-17-36 1,0-34 0,-53 52-16,0-70 15,-17 18 1,-36 52 0,35 18-1</inkml:trace>
  <inkml:trace contextRef="#ctx0" brushRef="#br0" timeOffset="-132818.408">27305 11430 0,'0'-18'16,"-18"36"31,1 0-47,17-1 15,-18 36 1,0 0 0,18-35-16,0 17 15,-17-17 1,17-36-1</inkml:trace>
  <inkml:trace contextRef="#ctx0" brushRef="#br0" timeOffset="-132686.057">27287 11130 0,'0'-18'0,"0"36"0,18-71 16,0 71 15</inkml:trace>
  <inkml:trace contextRef="#ctx0" brushRef="#br0" timeOffset="-132101.932">27711 11324 0,'0'0'0,"35"-17"16,-17-1-1,-18 0 17,-36 1-17,-17 17 1,18 0-16,-18 35 15,-17 18 1,34 53 0,36-18-1,53-35 1,0-53 0,18-18-1,-1-52 1,36-89-1,-35-35 1,-18 17 0,-53 54 15,-36 52-15,19 54-1,-1 70 1,0 70-1,18 36 1,0 17 0,-35-35-1,-18-35 1,-17-18 0,70-52-1</inkml:trace>
  <inkml:trace contextRef="#ctx0" brushRef="#br0" timeOffset="-130505.367">24712 12435 0,'0'0'0,"-35"-17"31,35-1-15,-18 36 15,1 17-15,-1 36 0,-17 17-1,17 18 1,-17-36-1,-1-17 1,19-35 0,-1-18-1,18-36 1</inkml:trace>
  <inkml:trace contextRef="#ctx0" brushRef="#br0" timeOffset="-130322.256">24465 12488 0,'0'0'0,"-18"-53"16,1-35-1,34 18 1,19 34 0,34 36-1,54 53 1,-54-17-1</inkml:trace>
  <inkml:trace contextRef="#ctx0" brushRef="#br0" timeOffset="-130106.509">24359 12806 0,'-35'35'16,"70"-70"-16,-70 105 15,53-52 1,35-18 0,-1 18-1,19-18 1,-18-18 0,0 0-16</inkml:trace>
  <inkml:trace contextRef="#ctx0" brushRef="#br0" timeOffset="-129640.211">25224 12471 0,'0'0'0,"0"-36"31,-36 19-15,36-1-16,-53 18 15,0 0 1,-35 35 0,0 36-1,35 17 1,53 53-1,71-88 1,17-18 0,0-35-1,0-52 1,-17-37 0,-36-16-1,-52-1 16,-36 35-15,-36 71 0,54 0-1,35 18-15</inkml:trace>
  <inkml:trace contextRef="#ctx0" brushRef="#br0" timeOffset="-129290.455">25841 12471 0,'0'0'0,"35"-36"16,-35 19-16,0-19 15,0 1 1,-35 18 0,-18 17-1,0 17 16,18 36-15,35 0 0,35 35-1,18 0 1,-18-17 0,-17 0-1,-53-19 1,-18-34-1,-141 0 1,17-18 0</inkml:trace>
  <inkml:trace contextRef="#ctx0" brushRef="#br0" timeOffset="-127693.364">16104 13300 0,'0'0'0,"-17"-18"31,17 0-16,0 1 1,0-1-16,17-17 16,19 35-1,16 0 1,1 35 0,-35 36-1,-53-18 1,-89 35-1,54-35 1,34-36 15,36 1-15,71-18 0,0 18-1,17 35 1,-53 17-1,-35-17 1,-35 0 0,-53-35-1,-36-1 1,18-17 0,36-17-1,70-19 1,53-34-1</inkml:trace>
  <inkml:trace contextRef="#ctx0" brushRef="#br0" timeOffset="-127161.786">16422 13017 0,'0'-17'0,"-18"-18"16,36 87-16,-18-104 47,17 69-47,36 71 15,0 36 1,18-1-1,-1-52 1,36 35 15,-35-71-15,-18-17 0,-36-36-1,-17 0 1,-17 18-1,-36 36 1,-18 17 0,-17 35-1,0 18 1,17-18 0,-17 0-1,0-17 1,35-36-1,18-18 1</inkml:trace>
  <inkml:trace contextRef="#ctx0" brushRef="#br0" timeOffset="-124366.303">17815 13300 0,'0'0'0,"0"-18"31,0 0-31,-17 18 63,17 18-63,-36 35 15,-34 53 1,17 17 0,35-70-16,1 53 15,34-18 1,36-52-1,0-36 1,35-53 0,0-36-1,-52 36 1,-19 18 0,-17 53 15,0 35-16,0 0 1,71 17 0,-36-52-1,89-36 1,-36-17 0,-35-71-1,-36-53 1,-52 1-1,-18 34 1,0 89 0,0 70-1,36 18 1,17-35 0</inkml:trace>
  <inkml:trace contextRef="#ctx0" brushRef="#br0" timeOffset="-124166.439">18538 13582 0,'0'35'31,"0"-17"-15,0 17-1,-17 36 1,-1-54-16,1 36 15,-1-35 1</inkml:trace>
  <inkml:trace contextRef="#ctx0" brushRef="#br0" timeOffset="-124016.39">18574 13388 0,'0'0'0,"0"-71"16,-18 1 15,18 35-15,0 70-1,35-18-15</inkml:trace>
  <inkml:trace contextRef="#ctx0" brushRef="#br0" timeOffset="-123666.267">18803 13829 0,'0'18'16,"0"-36"-16,0 53 0,18-35 15,-18-17 1,-36-19 0,19-34-1,17-36 1,70 35 15,36 18-15,18 89-1,-36 17 1,-35 52 0,-53-34-1,-18 17 1,-35-35-1,36-18 1</inkml:trace>
  <inkml:trace contextRef="#ctx0" brushRef="#br0" timeOffset="-123484.141">19403 13741 0,'0'0'16,"0"17"15,0 1-15,0 35-1,-18-18 1,-17 0 0,17-35-16,1 0 15</inkml:trace>
  <inkml:trace contextRef="#ctx0" brushRef="#br0" timeOffset="-123333.305">19420 13458 0,'0'0'0,"0"-52"0,-17-54 16,-1 70 0,0 54-1,18 17 1</inkml:trace>
  <inkml:trace contextRef="#ctx0" brushRef="#br0" timeOffset="-122685.42">19720 13670 0,'0'18'31,"0"-1"-31,0 19 15,0-19 1,0 36 0,-17 0-1,-1 0 1,18 0 0,0-35-1,0-1 1,18-17 15,17 0-15,0-17-1,18-19 1,0-17 0,0-17-1,-18-1 1,-17 54-16,-1-54 15,-17 53 17,-35 89-1,35-53-31,-35 70 16,35-18-1,0-17 1,0-17-1,18-36 1</inkml:trace>
  <inkml:trace contextRef="#ctx0" brushRef="#br0" timeOffset="-122218.031">20267 13935 0,'-53'0'16,"36"17"-1,17 1 1,-18-18 15,18-35-15,0-18 0,0-35-1,18-1 1,52 36-1,36 53 1,0 53 0,-18 0-1,-18 0 1,-52 0 0,-18 0-1,-53-18 1,36-35-16,-19 36 15,19-36 17,-1 0-17,18-18 17,0 0-17,18 1-15</inkml:trace>
  <inkml:trace contextRef="#ctx0" brushRef="#br0" timeOffset="-121553.86">20708 13847 0,'-18'0'15,"1"-18"17,17 0-17,0 1-15,0-36 32,53 0-17,-36 35-15,36-17 16,88 35-1,-52 35 1,-19 53 0,-35 1-1,-35-19 1,-17 36 0,17-88-1,0 34 1,53-69 15</inkml:trace>
  <inkml:trace contextRef="#ctx0" brushRef="#br0" timeOffset="-120904.502">21608 13847 0,'0'0'0,"-53"17"16,35-17 0,124 0 30,-18 0-46,124 0 16,-142 0-16,195 0 16,-89-17-1,18 17 17,-105 0-17,-37 0 1,-52-18 31,-17 18-47,-1-18 15,1 1 1,-1-19 0,0 1-1,1-18 1,-1 18-1,0 35 1,-17 17 0,17 19-1,18 17 1,53 35 15,-53-18-15,-17 1-1,-54-18 1,1-18 0,17-17-1</inkml:trace>
  <inkml:trace contextRef="#ctx0" brushRef="#br0" timeOffset="-119987.207">23460 13758 0,'0'0'0,"-18"-53"32,0 53-17,1 0 1,17 18-16,-53 17 16,-35 71-1,35-53 1,53 35-1,17-35 1,54-35 0,35-18-1,35-88 1,-35 17 15,-53 18-15,-53 71 15,0 17-15,35 18-1,35-18 1,19-17 0,-1-36-1,0-35 1,-53-52-1,-17-1 1,-18 70-16,-35-34 16,-36 52-1,18 18 1,36 0 0</inkml:trace>
  <inkml:trace contextRef="#ctx0" brushRef="#br0" timeOffset="-119773.672">24377 13758 0,'-18'0'16,"36"0"-16,0 0 16,-18 18-16,0 0 15,0-1-15,0 36 16,0 0-1,-18-35 1,0 17 0,1-35-1</inkml:trace>
  <inkml:trace contextRef="#ctx0" brushRef="#br0" timeOffset="-119622.438">24430 13547 0,'0'-36'16,"0"72"-16,0-107 0,17 1 16,-17 17-1,18 53 1,0 17 0</inkml:trace>
  <inkml:trace contextRef="#ctx0" brushRef="#br0" timeOffset="-119274.34">24624 13917 0,'0'0'0,"18"0"0,-18-18 31,0 1-15,0-1-1,0-35 1,0 36-16,35-54 16,18 0-1,0 54 1,35 70 0,-35 17-1,-18 36 1,-17-53-1,-18 0 1,0-18 0,-18-35-1</inkml:trace>
  <inkml:trace contextRef="#ctx0" brushRef="#br0" timeOffset="-118608.034">25912 13141 0,'0'0'16,"0"-35"-16,17-1 16,1 36-1,35 36 1,-36 70 0,-34 52-1,-19-52 16,1 70-15,-18-52 0,0-1-1,36-70 1,17-35 0,0-36-1,0-35 1,17-17-1,1-36 1,-18 35 0,-71 36-1,-34 35 1,-19 18 0,36 35-1,35 53 16,53-36-15,53 1 0,35-36-1,18-17 1,17-18 0,-52-36-16</inkml:trace>
  <inkml:trace contextRef="#ctx0" brushRef="#br0" timeOffset="-118258.674">26194 13723 0,'0'-18'15,"0"36"-15,0-53 0,-36-1 16,19 36 0,-18 18-1,-1 35 16,1 35-15,35-17 0,0-18-1,53-18 1,-18-35 0,18-53-1,-18-17 1,-17-19-1,-53 19 1,-1 34 0,1 19-1</inkml:trace>
  <inkml:trace contextRef="#ctx0" brushRef="#br0" timeOffset="-117708.014">26494 13600 0,'0'0'0,"-18"0"16,0 0-1,-35 35 1,18 35-1,35 1 1,0 0 0,53-36-1,0-18 1,18-52 0,-1-18-1,-52 18-15,52-36 16,-52 36 15,-36 35-15,-17 35-1,35 36 1,18-18 0,35-18-1,35-17 1,0-36-1,0-35 1,0-17 0,-52-71-1,-72 70 1,-70 36 0,71 35-1,18 0 1</inkml:trace>
  <inkml:trace contextRef="#ctx0" brushRef="#br0" timeOffset="-117360.306">27587 13547 0,'0'0'16,"18"-53"-1,-18 17 1,0 1-1,-18 35 1,-52 35 0,34 1-1,36 17 1,0 0 0,18 17-1,17 1 1,-35-1-1,0-52 1,-88 0 15,-53-18-15,0 0 0,88-18-16</inkml:trace>
  <inkml:trace contextRef="#ctx0" brushRef="#br0" timeOffset="-66325.207">7514 12277 0,'0'0'15,"-17"-18"-15</inkml:trace>
  <inkml:trace contextRef="#ctx0" brushRef="#br0" timeOffset="-66265.314">7461 12188 0,'18'-70'31</inkml:trace>
  <inkml:trace contextRef="#ctx0" brushRef="#br0" timeOffset="-66140.224">8202 11818 0,'0'0'0</inkml:trace>
  <inkml:trace contextRef="#ctx0" brushRef="#br0" timeOffset="-66085.263">8220 11765 0</inkml:trace>
  <inkml:trace contextRef="#ctx0" brushRef="#br0" timeOffset="-66046.917">8608 11906 0,'106'-35'16</inkml:trace>
  <inkml:trace contextRef="#ctx0" brushRef="#br0" timeOffset="131825.98">229 2822 0,'0'0'16,"-17"0"-1,17 18 32,0-1-47,0 19 16,0-19-16,0 72 15,35-1 1,0 0 0,18-35-1,0-35 1,35-36 15,18-70-15,-35-18-1,-36 53 1,-35 18 0,0 52 15,-18 36-15,18-35-16,18 17 15,17 0 1,18-35-1,18 0 1,-18-35 0,-18-35-1,-35-36 1,-53-18 0,-18 18 15,1 71-16,35 35 1,52 18-16</inkml:trace>
  <inkml:trace contextRef="#ctx0" brushRef="#br0" timeOffset="132159.468">1129 2769 0,'35'0'31,"-35"-35"-31,18-18 16,-18 0 0,-18 0-1,-17 36 16,0 52-15,17 35 0,18 1-1,35 17 1,18-17 0,18-18-1,-36-53-15</inkml:trace>
  <inkml:trace contextRef="#ctx0" brushRef="#br0" timeOffset="132608.69">1464 2293 0,'0'0'0,"-18"-18"15,-17-35-15,35 124 47,18 0-31,17 52-1,0 18 1,-17-35 0,0-53-1,-18-35 1,17-36-1,1-88 1,-1 53-16,36-88 16,18 71-1,-36 52 1,18 53 0,-18 53-1,-35 1 16,0-1-15,-88-18 0,-18-34-1,71-19-15</inkml:trace>
  <inkml:trace contextRef="#ctx0" brushRef="#br0" timeOffset="133357.639">600 3810 0,'0'0'0,"-53"-53"31,18 18-31,-1 0 16,-17 35 15,0 0-15,36 17-16,-54 18 15,36 36 1,35 17 0,53-35-1,17-35 1,54-36-1,-54-70 1,-34-36 0,-19 54-1,-17 17 1,0 71 0,0 35-1,18 35 1,17-18 15,36-17-15,-18-35-1,-18-18-15</inkml:trace>
  <inkml:trace contextRef="#ctx0" brushRef="#br0" timeOffset="133640.416">1005 3528 0,'0'-36'0,"-17"-16"16,-1 34 0,53 177-16,-88-318 15,106 265-15,-106-177 16,53 142 0,0-36-16,36 89 15,-1-19 1,0 19-1,-17-36 17,-18-17-17,0-54 1,0-34 0,0-19-16</inkml:trace>
  <inkml:trace contextRef="#ctx0" brushRef="#br0" timeOffset="133857.66">1023 3422 0,'0'-53'16,"0"-18"-1,0 54 1,18 17 0,-1 35-1,-34 159-15,52-370 0,-17 211 16,-89 18-16,159-71 0,-88 54 15,0 69 17,-53-52-17</inkml:trace>
  <inkml:trace contextRef="#ctx0" brushRef="#br0" timeOffset="134123.056">1288 3316 0,'0'0'0,"0"-18"31,0 36-15,0 0 0,17 52-1,1-52-15,0 88 16,-1-18-1,18 18 17,-17-36-17,-18-34 1</inkml:trace>
  <inkml:trace contextRef="#ctx0" brushRef="#br0" timeOffset="134356.006">1393 3246 0,'0'0'0,"0"-53"15,0 17 1,18 36 0,35 36-1,0 17 1,-18 35-1,-70-18 1,-36 18 15,36-52-31</inkml:trace>
  <inkml:trace contextRef="#ctx0" brushRef="#br0" timeOffset="135637.433">1746 3122 0,'0'-18'16,"0"1"0,0-18-1,18-18 1,-18 0-1,0 35 1,-71 36 0,1 17-1,-1 0 1,54 18 0,52 0-1,88-18 1,18 1-1,-35-1 1,-106-17 0,0-1-16,-88 36 15,-71-18 1,106 1 0</inkml:trace>
  <inkml:trace contextRef="#ctx0" brushRef="#br0" timeOffset="136528.156">335 4427 0,'0'0'0,"-18"18"15,1-18 1,-1 18 0,1-18-1,87 0 16,107-53-15,87-35 0,124-89-1,124 1 1,-107 35 0,-140 17 15,-71 18-16,-71 18 1,-34 53 0,-54 17-1,-35 36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CF8-B1B3-44F2-8C11-2F99BB2DC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3C10F-BDA9-4AAC-9DAE-8C6FD643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2F9C-227E-4E18-AC85-519D8BF4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C3A4-5D84-47A9-9C86-DAAB8268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5D63-D617-48AA-AED5-2C236761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B1FA-56D9-49E8-95C2-4EF6BDB6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743BB-DDD5-4611-97F2-D57495DE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E25-3005-48EC-85A1-41C886EE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E6E-0BFC-46BA-8AD7-7C8FED74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D392-4675-418F-892F-277CCD83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7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F53C4-141C-411D-9111-E4B71627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8D641-3A61-48A9-8B39-0E4ADAE8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4F47-2FF3-4C2E-8B33-3C00036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1B08-A36A-42F7-A404-333CE3DE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80F-3879-42F0-BD89-72A76326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A8E8-5473-423D-891A-C421C287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FA89-C693-4581-8FA4-7D3877F6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BFDA-C4C5-44DA-93B9-F55CF41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EF2D-BD90-4373-AC58-A17120E9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163E-2EF0-4BAD-B710-15A55879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F7B-7B84-4E0C-AC21-F85A2D0C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D966-8224-47A1-8E0A-99FBD1A9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7315-A6DA-470C-B70D-AF7ADE7F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588C-18A5-4304-B821-A8C9936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477E-ACBA-46E5-BE2E-073FCA88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2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81F7-B37D-430C-8F9E-33339B63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2720-85B0-40E9-8D2D-A7C5295A2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A6EF6-CBE1-407D-A5D3-0F966B70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EC2F4-1D7A-488A-A638-F0F85A48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A7B38-1AA6-4713-81A6-486AB442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B512-6182-4D1D-B4C9-0A951C2D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7E69-7D59-4B8A-A6DB-07F37A1C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37004-386D-4170-90E3-A8C0C668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799A-9714-4F2A-AA12-049B42D51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87DE3-3E32-4095-8594-A1D1870D9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58B33-F502-4405-B38A-6EC881B51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F4DC7-F3D1-4D36-8938-118CC3C3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9590E-93AF-4597-AF1E-E1F7858F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4DDC4-12F4-4B51-B2A2-8BBBDF45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702A-6E01-47A5-90AF-94D20445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2AAB3-EDC1-4DAD-B3FE-919AA98F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83171-9DCF-4918-BBAF-273C4CAB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E88C5-5A23-43CC-B041-838E2F73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0A541-652E-4FDB-A2B2-2DEDBA94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7698C-57F1-479A-AE3D-ACC1B4B9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C6A-683C-45F2-9316-C61AD631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3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6D34-C329-4C2F-92B4-02D39E1A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F94A-BEBF-47AE-88D0-1FD41A5F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32036-2966-4D95-BF8C-EE92CDF9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1A74B-0F83-43C7-9A7B-01F40783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A2A18-DFCF-4561-8BF8-C4063A5E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C14D-6CC4-4B20-9DE8-0A0DA345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9547-08A5-43AA-9E7F-2AF6A47D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C222C-AAFF-4651-B2A5-4C2F75083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2F93F-1C57-4180-9949-02347EF5D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FC7C-24EF-4343-B9B3-FAD71F89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255FF-2C83-4E8A-B738-1640B351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7BDE1-13EC-43CB-AE9D-688F55B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EF1A7-F738-44C8-9917-2267365B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01C8-A8E7-4F65-8609-F3F7B97E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8316-52BE-4B76-8C4A-6026D8160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EB15-D726-4AB7-B09F-F2623B28758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A99D-AB35-44E2-9F36-613809C5C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BB54-6E19-439C-923A-57EC497D8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055A-C4D1-4652-9440-F276E824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00EA-DD6A-4D73-8DF6-CE1D4045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D142-513E-4592-8954-0FD110E22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02C40-4883-405C-B901-473EF53F01EA}"/>
                  </a:ext>
                </a:extLst>
              </p14:cNvPr>
              <p14:cNvContentPartPr/>
              <p14:nvPr/>
            </p14:nvContentPartPr>
            <p14:xfrm>
              <a:off x="108000" y="254160"/>
              <a:ext cx="11703240" cy="610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02C40-4883-405C-B901-473EF53F0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244800"/>
                <a:ext cx="1172196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1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AA46-6DA5-4E12-A281-343B1027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FA6C-33EA-4743-ADAC-982AF1B3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9F94C6-6DFA-44B0-87F0-6659725071D4}"/>
                  </a:ext>
                </a:extLst>
              </p14:cNvPr>
              <p14:cNvContentPartPr/>
              <p14:nvPr/>
            </p14:nvContentPartPr>
            <p14:xfrm>
              <a:off x="0" y="0"/>
              <a:ext cx="816012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9F94C6-6DFA-44B0-87F0-6659725071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17884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46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B5F-01BE-47A8-82AE-EE774D1C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37A2-C9AB-4E02-A938-F5441838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E3964C-FA2A-41F5-A565-DA1EA9ED727D}"/>
                  </a:ext>
                </a:extLst>
              </p14:cNvPr>
              <p14:cNvContentPartPr/>
              <p14:nvPr/>
            </p14:nvContentPartPr>
            <p14:xfrm>
              <a:off x="158760" y="222120"/>
              <a:ext cx="8077680" cy="58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E3964C-FA2A-41F5-A565-DA1EA9ED7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212760"/>
                <a:ext cx="8096400" cy="59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20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242B-7E48-4034-B5B3-82A656E5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10A2-5142-44D8-947F-A0170813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885AE9-3E53-43CC-B91A-EDB99042337F}"/>
                  </a:ext>
                </a:extLst>
              </p14:cNvPr>
              <p14:cNvContentPartPr/>
              <p14:nvPr/>
            </p14:nvContentPartPr>
            <p14:xfrm>
              <a:off x="50760" y="177840"/>
              <a:ext cx="11570040" cy="628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885AE9-3E53-43CC-B91A-EDB990423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68480"/>
                <a:ext cx="11588760" cy="62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9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9A12-725C-494E-A212-C0569F68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5E64-BBA9-4784-9622-95EFF65D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2BBBA3-A7CF-4726-8A22-9B965C40823B}"/>
                  </a:ext>
                </a:extLst>
              </p14:cNvPr>
              <p14:cNvContentPartPr/>
              <p14:nvPr/>
            </p14:nvContentPartPr>
            <p14:xfrm>
              <a:off x="31680" y="50760"/>
              <a:ext cx="8325360" cy="62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2BBBA3-A7CF-4726-8A22-9B965C40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41400"/>
                <a:ext cx="8344080" cy="62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08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073-1899-4422-B708-64FC2011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6C49-D02A-41C3-A43C-DC95A297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0B78DF-68A3-4038-956C-6AD7F3F055DF}"/>
                  </a:ext>
                </a:extLst>
              </p14:cNvPr>
              <p14:cNvContentPartPr/>
              <p14:nvPr/>
            </p14:nvContentPartPr>
            <p14:xfrm>
              <a:off x="82440" y="196920"/>
              <a:ext cx="9004680" cy="56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0B78DF-68A3-4038-956C-6AD7F3F05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187560"/>
                <a:ext cx="902340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8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93ED-8938-425A-9442-82D68EB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E676-3349-4FEF-87CE-4FDEA380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F682E0-4F0F-47A4-8C20-EAC0B7D9217F}"/>
                  </a:ext>
                </a:extLst>
              </p14:cNvPr>
              <p14:cNvContentPartPr/>
              <p14:nvPr/>
            </p14:nvContentPartPr>
            <p14:xfrm>
              <a:off x="63360" y="266760"/>
              <a:ext cx="11728800" cy="57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F682E0-4F0F-47A4-8C20-EAC0B7D92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257400"/>
                <a:ext cx="11747520" cy="57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30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4B2-2718-431E-B6BD-558F6F6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70A9-1083-4A97-8EC7-3A0FC582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117228-5459-42EF-8173-DF7A5075EE95}"/>
                  </a:ext>
                </a:extLst>
              </p14:cNvPr>
              <p14:cNvContentPartPr/>
              <p14:nvPr/>
            </p14:nvContentPartPr>
            <p14:xfrm>
              <a:off x="0" y="31680"/>
              <a:ext cx="12186000" cy="675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117228-5459-42EF-8173-DF7A5075E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320"/>
                <a:ext cx="12204720" cy="67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2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1</cp:revision>
  <dcterms:created xsi:type="dcterms:W3CDTF">2022-12-02T06:31:59Z</dcterms:created>
  <dcterms:modified xsi:type="dcterms:W3CDTF">2022-12-02T06:32:19Z</dcterms:modified>
</cp:coreProperties>
</file>