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5T04:34:01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 1199 0,'0'-17'0,"0"-1"63,0 1-48,0-1 1,0 0 0,0 1-1,0-1-15,0 0 16,-17 18-1,-1 0 1,-17 0 0,-18 0-1,0 0 1,0 18 15,0 17-15,-18 18-1,36 53 1,0 17 0,35 1-1,0 35 1,18-53 0,-1-36-1,18-17 1,1-35-1,-1-1 1,53-17 0,-35-17-1,18-19 1,-36 1 0,-35 0 15,0-53-16,-53-1 1,18 36 0,-1 36-1,36-1 1,0 1 0,53-1-1,18 0 1,17 1-1,-53 17 1,18 0 0,-17 0-1,-1 17 1,-17 36 15,-18 18-15,-18-1-1,18 1 1,0-18 0,0-18-1,0-17 1,0-1 0,-18-34 15,18-1-16,0 0-15,0 1 16,18-1-16</inkml:trace>
  <inkml:trace contextRef="#ctx0" brushRef="#br0" timeOffset="449.587">2275 1535 0,'0'-18'16,"-17"18"0,-1 0-1,-17 0 1,17 0-16,-35 35 15,0 36 1,18 17 0,35-17-1,0-19 1,35 1 0,18-53-1,35-35 16,-35-35-15,-17-36 0,-19 0-1,-34 35 1,-54 71 0,18 18-1,18 17 1</inkml:trace>
  <inkml:trace contextRef="#ctx0" brushRef="#br0" timeOffset="863.934">2663 1605 0,'0'-18'16,"0"36"-16,0-53 15,-17 35 1,-1 0 0,1 17-1,-1 1 1,-17 53 0,17 17-1,18-18 1,35-17-1,-17-53-15,52 0 16,-17-53 0,0-35-1,-35-18 1,-36 36 0,-35 52-1,-17 18 16,17 53-15</inkml:trace>
  <inkml:trace contextRef="#ctx0" brushRef="#br0" timeOffset="1512.341">3175 1623 0,'0'0'0,"0"-18"0,0 0 15,-35 1 1,17 17-16,-17 0 16,-18 0-1,0 53 16,18 0-15,35 35 0,35-35-1,18 0 1,53-53 0,-18-53-1,0-53 1,0-88-1,0-35 1,-70 52 0,-36 89-1,1 35 1,-1 35 0,-17 36-1,0 35 1,-1 35 15,19-35-31,-19 106 16,19 0-1,-1-1 1,18-34 0,0-36-1,0-53 1,0-17-1,18-18 1,-18-35 0,0 17-16</inkml:trace>
  <inkml:trace contextRef="#ctx0" brushRef="#br0" timeOffset="1945.378">4480 1252 0,'-35'-17'32,"17"17"-32,1 0 15,-1 0 17,0 70-17,1 36 1,17 35-1,-35-17 1,-1-36 15,19-35-15,-1-53 0,18-53-1,18-71-15</inkml:trace>
  <inkml:trace contextRef="#ctx0" brushRef="#br0" timeOffset="2161.448">4480 1094 0,'0'-18'15,"0"36"-15,0-54 0,18 54 47,0 0-47,34 70 16,-34-53-1,70 71-15,-17-36 16,-18-17 15,-18-53-15,0-17-16</inkml:trace>
  <inkml:trace contextRef="#ctx0" brushRef="#br0" timeOffset="2644.432">4921 1147 0,'0'0'0,"-17"-18"16,-19 18 0,1 0-1,17 35 1,1 0 0,17-17-1,0-36 16,0 1-31,17-71 16,1 52 0,0-17-1,88-17 1,-36 52 0,36 53-1,-18 1 1,-17 34-1,-71 36 1,0 0 0,-71 70-1,36-52 1,0-18 0,35-18-1,0-18 1,0-52-1,52-53 17,-16-18-17</inkml:trace>
  <inkml:trace contextRef="#ctx0" brushRef="#br0" timeOffset="3060.99">5733 1341 0,'0'0'0,"0"-36"16,0 1 0,0 17-1,-36 18 1,-17 36-1,1 52 1,34 35 0,18 1 15,53-36-15,17-35-1,19-71 1,-37-52-1,-16-71 1,-54-18 0,-35 71-1,-70 52 1,52 89 0,36-35-1</inkml:trace>
  <inkml:trace contextRef="#ctx0" brushRef="#br0" timeOffset="3593.333">4868 1147 0,'-17'0'16,"-1"0"-1,0 0 1,18 17 0,-35 36-1,0 18 1,17-36-16,-17 35 16,17-17-1,18-35 1,18-18-1</inkml:trace>
  <inkml:trace contextRef="#ctx0" brushRef="#br0" timeOffset="4341.4">5944 1288 0,'0'0'0,"18"0"16,0 0 15,-1 0-15,18 35-1,1 35 1,-1 19 0,-35-1-1,0-18 1,0-17 15,-18-35-15,1-18-1,17-18 1,0-52 0,17 34-16,19-52 15,17-53 1,17 53 0,-70 70-1,-35 18 1,35 18-1</inkml:trace>
  <inkml:trace contextRef="#ctx0" brushRef="#br0" timeOffset="4940.456">6403 1393 0,'0'18'31,"0"0"-31,0-1 16,0 1-16,0 53 15,0-19 1,0 1 0,0-70 31,0-1-47,0-17 15,0-53 1,0-53-1,18 35 1,34 53 0,1 53-1,36 53 1,-19 35 0,-17 0-1,-35 18 1,-18-36-1,0 1 1,-18-18 0,0-18-1,18-52 32,36-19-47</inkml:trace>
  <inkml:trace contextRef="#ctx0" brushRef="#br0" timeOffset="5191.446">7038 1358 0,'0'0'0,"0"-17"0,18 17 16,-18-18 0,0 36 15,0-1-31,0 18 15,0 71 1,0-35 0,0-18-1,-36-89 17,19 19-17</inkml:trace>
  <inkml:trace contextRef="#ctx0" brushRef="#br0" timeOffset="5341.802">7056 1094 0,'0'0'0,"0"-36"15,-18 1 1,0 35 15,18 18-15,0-1-1</inkml:trace>
  <inkml:trace contextRef="#ctx0" brushRef="#br0" timeOffset="5755.847">7302 1517 0,'-17'35'16,"34"-70"-1,-34 88 1,17-36-16,0-34 31,0-1-15,0-35 0,0-53-1,0 1 1,17 69-16,1 1 15,53 17 1,35 54 0,-89-1-16,71 53 15,-52-35 1,-36 53 0,-18-36-1,-17 1 16,17-36-15,36-35 0</inkml:trace>
  <inkml:trace contextRef="#ctx0" brushRef="#br0" timeOffset="6374.171">8220 1411 0,'0'-18'0,"0"36"0,0-106 15,-18 35 1,0 0 0,-17 53-1,-53 0 1,53 18-16,-18 17 16,-35 53-1,70-53 1,0 36-1,89-18 1,35-35 0,0-71-1,-1-71 1,-34-17 0,-53 88-1,-54 71 16,19 35-15,17 35 0,0 141-1,17-70 1,1-88-16,0 158 16,-18 35-1,0-17 16,-53-88-15,-53-88 0,-88-142-1,53-70 1,70-18 0,124-17-1,88 35 1,18 35-1,53-35 1,-107 53 0</inkml:trace>
  <inkml:trace contextRef="#ctx0" brushRef="#br0" timeOffset="7204.781">9349 1570 0,'0'0'0,"0"35"15,0 0 1,0-17 0,17-36-1,19-52 1,34-89 0,54-158-1,-19 87 1,-52 89-1,-35 88 1,-18 36 0,18 34-1,-1 54 1,18-1 0,1 36-1,-19 88 1,-34-17-1,17-36 1,0-35 0,0-36-1,17-35 1,-17-70 15,0-18-15</inkml:trace>
  <inkml:trace contextRef="#ctx0" brushRef="#br0" timeOffset="7403.624">9560 1323 0,'0'0'0,"-17"0"0,-1 0 16,-17 0-1,52 0 16,1 0-31,70-18 16,36-17 0,-71 17-16,52-70 15,-69 71-15</inkml:trace>
  <inkml:trace contextRef="#ctx0" brushRef="#br0" timeOffset="7736.985">10248 829 0,'0'0'16,"0"-18"-16,0-17 31,0 17-15,0 36 15,0 35-15,0 35-1,18 53 1,-18-88-16,0 106 16,17 0-1,-17-53 1,0-36 0,0-52-1,0-36 1,36-70-1</inkml:trace>
  <inkml:trace contextRef="#ctx0" brushRef="#br0" timeOffset="8053.139">10636 900 0,'18'-36'16,"-36"72"-16,36-160 15,-18 89-15,-35-18 16,17 35-1,0 36 1,1 52 0,17 36-1,17 35 1,-17-88-16,0 124 16,0-89-1,-17 53 1,17-35-1,-18-36 1,18-34 15,0-54-15,35-53 0,-17 54-16</inkml:trace>
  <inkml:trace contextRef="#ctx0" brushRef="#br0" timeOffset="9184.41">12506 741 0,'0'0'16,"0"-18"-16,-18 18 15,18-17 1,-35 17-1,-18 35 1,0 0 0,0 0 15,-35 71-15,53 0-1,17 0 1,18 35-1,35-18 1,1-34 0,52 52-1,-18-53 1,19-35 0,-1 0-1,18-36 1,-18-17-1,0-17 1,36-36 0,-36-18 15,-18 1-15,1-1-1,-1-17 1,-34 0-1,17-53 1,-53 53 0,17-1-1,-17 19 1,-17 17 0,-1-18-1,-17-17 1,-18 35-1,-18-17 1,18 17 0,18 17 15,-18 1-15,-35 18-1,0-1 1,-18 18-1,0-18 1,18 18 0,-18 53-1,-17 35 1,34 18 0,54-71-16</inkml:trace>
  <inkml:trace contextRef="#ctx0" brushRef="#br0" timeOffset="9733.054">12577 988 0,'-18'0'32,"18"17"-17,18-17 32,-1 0-31,1-17-1,-1-1-15,-17 0 16,-17 1 0,-36 17-1,18 0 1,-1 0-1,54 17 1</inkml:trace>
  <inkml:trace contextRef="#ctx0" brushRef="#br0" timeOffset="10049.521">13070 952 0,'-17'0'15,"-1"18"1,18 0 0,0-36 30,-18 0-14,1 18-17,-1 0-15,1 0 0,-1 0 16,0 0 0</inkml:trace>
  <inkml:trace contextRef="#ctx0" brushRef="#br0" timeOffset="10764.574">12435 1323 0,'18'0'15,"-18"18"17,0-1-17,18 1-15,-1 17 16,36 18-1,0-18 1,0 1 0,0-36-1,-35 17-15,35-17 16,17-17 15,1-1-15,-18-17-1,-1-1 1,19-17 0,-18 18-1,-18 0 1,-17-18 0,-18 0-1,0-17 1,-18 17-1,-17 35 1,-18 18 0,35 0-1</inkml:trace>
  <inkml:trace contextRef="#ctx0" brushRef="#br0" timeOffset="13493.513">1411 3334 0,'0'17'47,"-18"-17"-16,18-17 157,0-1-173,-17 18 64,17 18-64,-18-1-15,-17 54 16,17 52-1,1 19 1,17-37 0,17-52 15,19-35-15,34-89-1,-52 36-15,52-71 16,-34 53-1,-1 18 1,-35 88 15,35 18-15,36 17 0,-54-71-16,54 19 15,88-1 1,-71-70-1,0-54 1,-70-16 15,-1-54-15,-52 18 0,-71 53-1,0 70 1,18 53-1,71 0 1,34-17-16</inkml:trace>
  <inkml:trace contextRef="#ctx0" brushRef="#br0" timeOffset="13846.896">2275 3634 0,'0'0'0,"36"0"31,17-53-15,-18 0-1,-17-18 1,-1 18-1,-52 53 1,17 0-16,-52 53 16,-1 18-1,71-1 1,0 36 0,53-18-1,35-35 1,71-88-1</inkml:trace>
  <inkml:trace contextRef="#ctx0" brushRef="#br0" timeOffset="14559.527">3916 3457 0,'17'0'15,"1"0"1,0-17-16,-1-1 16,-17-17-1,0 17 1,-53 18 0,-17 0-1,-1 35 1,54-17-16,-1 0 15,71 70 1,35-18 0,-35 1-1,-18-36 17,-35 0-17,-17-17 1,-89 17-1,-18-17 1,19 0 0,69-18-1,89-53 1,71-35 0,-89 52-16</inkml:trace>
  <inkml:trace contextRef="#ctx0" brushRef="#br0" timeOffset="15107.491">4269 3104 0,'0'0'0,"0"-17"16,0-1-1,-18 18 16,0 18-15,1-1-16,17 19 16,0 52-1,0 18 1,0 52 0,0-52-1,0-35 1,0-36-1,17-17 1,1-18 0,0-71-1,17-17 17,0 0-17,-17 35 1,17 53-1,18 35 1,-18 36 0,-17 17-1,-18-17 1,0-19 0,0-16-1,0-54 16,0-17-15</inkml:trace>
  <inkml:trace contextRef="#ctx0" brushRef="#br0" timeOffset="15689.463">4886 3387 0,'0'0'0,"0"-18"15,0 0 1,-35 1-1,-18-1 1,-18 18 0,54 18-16,-36-1 15,0 54 1,53 35 0,53-18 15,0-35-16,17-53 1,-17-53 0,-18-35-1,-17 0 1,-18 52 0,0 54 15,0 35-16,0-36-15,0 36 16,53 53 0,-18-53-1,0-18 1,1-52 0,-19-18-1</inkml:trace>
  <inkml:trace contextRef="#ctx0" brushRef="#br0" timeOffset="16073.508">5203 2999 0,'0'0'0,"0"-18"0,0-17 15,-17 35 16,17 17-15,-18 19 0,18-19-16,0 54 15,0 52 1,0 1 0,0-1 15,35 1-16,1-1 1,-19-52 0,-17-36-1,-17-35 1,17-53 0,17-53-1,1 36-15</inkml:trace>
  <inkml:trace contextRef="#ctx0" brushRef="#br0" timeOffset="16373.053">5433 3052 0,'0'-18'0,"0"36"0,0-107 16,0 72 0,0 34 15,0 1-16,0 0 1,0-1-16,35 89 16,18 35-1,-53 0 1,-18 0 0,-17-17-1,17-54 1,18-52-1,0-36 1,0-34 0</inkml:trace>
  <inkml:trace contextRef="#ctx0" brushRef="#br0" timeOffset="17223.877">6456 3281 0,'0'0'0,"17"0"15,1 0-15,0-18 16,-1 1 0,1-1-1,-18 0 1,-35 18-1,-53 0 1,17 18 15,36 17-15,35-17-16,35 35 16,88 35-1,-52-35 1,-18-18-1,-53 0 1,-18-17 0,-52 0-1,-1-18 1,-17 0 0,35-18-1,53-17 1,18-18-1</inkml:trace>
  <inkml:trace contextRef="#ctx0" brushRef="#br0" timeOffset="17670.838">6914 2928 0,'0'0'0,"0"-18"15,18 18 1,-18 18 15,18 0-31,-18 17 16,17 36-1,-17 17 1,-35 0 15,17 0-15,1 0 0,17 0-1,0-70-15,-18 17 16,18 18-1,35-53 1,18 0 0,18-35-1,-18-18 1,-36 18 0</inkml:trace>
  <inkml:trace contextRef="#ctx0" brushRef="#br0" timeOffset="17853.658">6738 3210 0,'0'0'0,"0"-17"16,35-1 0,1 18-16,52-18 15,0 18 1,-17-17-1,-36 17 1</inkml:trace>
  <inkml:trace contextRef="#ctx0" brushRef="#br0" timeOffset="18419.684">7408 3210 0,'0'-17'0,"0"34"0,0-52 16,0 17-1,0 1 1,-17 17-1,-1 0-15,-35 0 16,-35 35 0,35 36-1,18-1 1,70 18 0,18-35-1,35-35 1,-35-36-1,-18-35 17,1-35-17,-36 18 1,0 34 0,0 72 15,0-19-31,0 54 15,0-1 1,35-17 0,0-18-1,-17-35 1,-1 0-16</inkml:trace>
  <inkml:trace contextRef="#ctx0" brushRef="#br0" timeOffset="18707.435">7743 3263 0,'0'-17'16,"0"34"-16,0-17 31,18 18-15,-18 52 0,18 1-1,-18-18 1,0-36-1,-18-17 1,18-17 0,18-54-1,17 1 1,0-1 0,1 18-1,-36 0 1,17 53-16</inkml:trace>
  <inkml:trace contextRef="#ctx0" brushRef="#br0" timeOffset="19168.293">8396 2875 0,'0'0'0,"0"18"63,0-1-48,0 1-15,-18 70 16,1 0 0,-1 18-1,-17 0 17,17-18-17,18-17 1,36-18-1,16-18 1,19-35 0,-36 0-16,36-18 15,35-70 1,-89 35 0</inkml:trace>
  <inkml:trace contextRef="#ctx0" brushRef="#br0" timeOffset="19350.753">8202 3193 0,'0'0'16,"-35"0"-16,17 0 0,106 0 47,-35 0-47,35-18 15,54 0 1,-54-35-1,-71 36-15</inkml:trace>
  <inkml:trace contextRef="#ctx0" brushRef="#br0" timeOffset="20016.205">10266 2910 0,'0'0'0,"0"-17"15,17 17 32,-17 17-31,18 1-1,-18 0-15,0 35 16,0 35 0,0 53-1,0-53 1,18 18 0,17-53-1,18 0 1,17-53-1,-17-36 1,-35-34 0,-18 35-1</inkml:trace>
  <inkml:trace contextRef="#ctx0" brushRef="#br0" timeOffset="20199.377">10037 3122 0,'0'0'0,"-18"0"0,0 0 16,1 0 0,52 0-1,53 0 1,18 0 0,53-53-1,-124 36-15</inkml:trace>
  <inkml:trace contextRef="#ctx0" brushRef="#br0" timeOffset="20702.682">10495 2787 0,'0'18'47,"-18"17"-31,18 35-1,0 54 1,18-89-16,0 53 16,17 18-1,-35-18 1,18-17 0,-18-36-1,0-70 16,0 17-31,17-70 16,19 0 0,-1 0-1,35 52 1,36 54 15,0 17-15,0 36-1,-71-1 1,-35 1 0,-17 0-1,-1-19 1,0-34 0,54-53 15,-1 17-31</inkml:trace>
  <inkml:trace contextRef="#ctx0" brushRef="#br0" timeOffset="21081.484">11165 3246 0,'18'0'15,"0"0"1,-1 0-16,1 0 16,17-18-1,18-17 1,-18-36 0,-35 53-16,0-17 15,-17 18 1,-36 34-1,0 36 1,35 35 0,18 18-1,18-88-15,70 52 16,18-34 0,0-19-1,-36-52 1</inkml:trace>
  <inkml:trace contextRef="#ctx0" brushRef="#br0" timeOffset="21713.717">12682 3140 0,'0'0'0,"0"-18"16,18-17 0,-18 17-1,-18 18 16,1 0-31,-1 18 16,-35 17 0,18 18-1,35 18 1,53-1 0,35 1 15,-35-18-16,-53-36 1,-18 1 0,-52-18-1,-54 0 1,18 0 0,71-18-1,70 1 1,54-19-16</inkml:trace>
  <inkml:trace contextRef="#ctx0" brushRef="#br0" timeOffset="22113.592">13070 3228 0,'0'0'0,"-35"0"31,17 0-31,36 0 32,0 0-17,35-35 1,-18-54 0,-17 54-1,-18 18 1,-18 17-16,-35 0 15,0 35 1,0 35 0,36 1-1,34-1 1,54 1 0,35-18-1,-1-35 16,-34-54-31,-18 1 16</inkml:trace>
  <inkml:trace contextRef="#ctx0" brushRef="#br0" timeOffset="22496.234">13600 3087 0,'0'0'0,"0"-18"0,0 1 15,-18-19 1,0 36 15,1 0-31,-19 0 16,-17 0 0,36 36-1,17-1 1,17-18-1,54 54 1,-36-18 0,18 35-1,-53-53 1,-35 1 0,-18-19-1,0-17 1,0 0-1,36-17 1,17-1 0</inkml:trace>
  <inkml:trace contextRef="#ctx0" brushRef="#br0" timeOffset="22895.281">13917 3087 0,'0'-53'32,"-18"35"-17,1 18 1,-1 0 0,1 0-16,-1 0 15,-17 0 1,17 18-1,18 35 1,18 17 0,35 1-1,-18-1 1,-18 1 0,-17-53-1,-17-1 1,-36-17-1,0 0 17,18 0-17,17-17-15</inkml:trace>
  <inkml:trace contextRef="#ctx0" brushRef="#br0" timeOffset="23114.585">14270 3122 0,'0'0'16,"17"18"-1,-17 17 1,0 18 0,0 17-1,0-34 1,0-19-16,0 1 15,0-36 1</inkml:trace>
  <inkml:trace contextRef="#ctx0" brushRef="#br0" timeOffset="23294.643">14340 2875 0,'0'-35'0,"0"70"0,-35-105 15,17 52-15,1 18 0,-1-18 16,1 18 0,17 18-1,17 17 1,1-17 0</inkml:trace>
  <inkml:trace contextRef="#ctx0" brushRef="#br0" timeOffset="23660.702">14658 3069 0,'0'-17'16,"0"34"-1,0 1 1,0-1-1,-18 36 1,18-35-16,0 35 16,71 35-1,-1-70 1,1-18 0,-36-53-1,-35-53 1,-17 0-1,-54 18 1,53 70 0,-52 1-1,87 52 1</inkml:trace>
  <inkml:trace contextRef="#ctx0" brushRef="#br0" timeOffset="23994.627">15169 3281 0,'0'0'16,"-17"0"-1,-1 0 1,18-18-16,-17 1 16,-1-36-1,18-53 1,35 18-1,18 17 1,35 53 0,18 54 15,-18 34-15,-17 36-1,-71-18 1,-18-35-1,1 0 1,-1-35 0</inkml:trace>
  <inkml:trace contextRef="#ctx0" brushRef="#br0" timeOffset="24742.18">16598 2963 0,'18'-35'31,"-36"17"-15,1 18-1,-1 0-15,-35 0 16,-35 18-1,35 35 1,35 18 0,36 17-1,52-18 1,36-52 0,-35-53-1,-18-36 1,-18-17-1,-17 17 1,-1 36 0,-17 53 15,0 52-15,0 18-1,0-17 1,18-18-1,17-35 1,0-36 0</inkml:trace>
  <inkml:trace contextRef="#ctx0" brushRef="#br0" timeOffset="25158.374">16951 2346 0,'0'0'0,"0"-18"0,0 36 62,0 0-62,0 17 16,0 18-1,0-18-15,0 89 16,0 17 0,0-18-1,0 1 1,18-36 0,-18-18-1,17-17 1,1-35-1,17-18 1,36-35 0,-18-18-1,-36 17 1</inkml:trace>
  <inkml:trace contextRef="#ctx0" brushRef="#br0" timeOffset="25308.499">16898 2734 0,'18'-18'0,"17"18"15,88 0 1,19-17 0,-19-36-1</inkml:trace>
  <inkml:trace contextRef="#ctx0" brushRef="#br0" timeOffset="25924.473">18186 2699 0,'0'0'0,"0"-18"15,0 0 1,0 36 31,0 0-47,0 17 15,0 53 1,0-53-16,0 36 16,0 53-1,0-36 1,0-35-1,0-36 1,17-34 15,19-36-15,-1 0 0</inkml:trace>
  <inkml:trace contextRef="#ctx0" brushRef="#br0" timeOffset="26372.698">18538 2699 0,'0'-18'16,"-17"18"-1,-18 0 1,17 18-1,-17 17 1,35-17-16,-18 52 16,0 18-1,18 1 1,18-1 0,17-35 15,18-36-16,0-17 1,0-35 0,18-35-1,-1-54 1,-35 1 0,-52-1-1,-107 54 1,18 87-1,54 36 1,34-18 0</inkml:trace>
  <inkml:trace contextRef="#ctx0" brushRef="#br0" timeOffset="26743.164">19050 2716 0,'0'18'63,"0"0"-48,18-18 1,-1 0 0,-17-18-16,36-17 15,-36 17 1,0 0 0,-18 18 15,0 18-16,18 0 1,0 17 0</inkml:trace>
  <inkml:trace contextRef="#ctx0" brushRef="#br0" timeOffset="27055.443">19209 2963 0,'0'18'16,"-36"35"15,19-35-31,-1 17 16,18-18 0,18-17-1,17-17 16,-17-18-15,-18-1 0,0 1-1,-18 17-15,-17 18 16,-18-17 0</inkml:trace>
  <inkml:trace contextRef="#ctx0" brushRef="#br0" timeOffset="27504.856">19597 2505 0,'0'0'0,"0"-18"16,0 0-1,0 36 32,0 0-47,0 35 16,0-18-16,17 35 15,1 54 1,-18 35 0,0-106-1,0 17 1,0-17 0,0-71 30,18 1-30,-1-18 0,19-1-16</inkml:trace>
  <inkml:trace contextRef="#ctx0" brushRef="#br0" timeOffset="28089.366">19985 2487 0,'0'-18'31,"-18"36"16,18 0-47,-17-18 16,-1 35-1,18-17-15,-35 52 16,-1 1 0,19-18-1,-1-36 1,18 1-1,18-18 1,35 0 0,17-18-1,-17 18 1,-18 0 0,-17 36-1,0 16 1,-18 1-1,0 36 17,-18-36-17,-35-18 1,18-35 0,0-18-1,-18-17 1,35-71-1</inkml:trace>
  <inkml:trace contextRef="#ctx0" brushRef="#br0" timeOffset="28478.046">19950 2417 0,'17'0'16,"18"0"-1,1 0 1,52 0-1,0-36 1,0 36 0,-52-17-1,-36 34 32</inkml:trace>
  <inkml:trace contextRef="#ctx0" brushRef="#br0" timeOffset="32530.288">1834 4745 0,'0'0'0,"18"-18"16,-18 1 0,0-1 15,18 36-16,-18 17 1,0 0-16,0 36 16,-18 87-1,-17-16 1,17-19 0,1-17-1,-1-36 16,18-34-15,0-19 0,35-17 15,36 0-15,35 0-1,-1-17 1,-87 17-16,53 0 15,-36-18 1,-35-17 0,0-18-1,0 35-15</inkml:trace>
  <inkml:trace contextRef="#ctx0" brushRef="#br0" timeOffset="32962.326">2452 5274 0,'-18'18'15,"36"-18"32,35-36-31,-36-17-1,1 1 1,-18 16 0,-18 36 15,-17 18-31,17-18 15,-17 35-15,18 18 32,34 53-17,18-36 1,1-17 0,-1-35-1,18-18 1,-18-35-1</inkml:trace>
  <inkml:trace contextRef="#ctx0" brushRef="#br0" timeOffset="33361.732">2805 4851 0,'0'0'0,"0"-18"0,0 0 32,0 36-1,0 0-15,0-1-16,0 36 15,0 53 1,0 18-1,17-1 1,-17-17 0,0 0-1,0-71 1,0 18 0,18-35-1,17-36 1,36-35-1,-36 18 1</inkml:trace>
  <inkml:trace contextRef="#ctx0" brushRef="#br0" timeOffset="33530.572">2875 5186 0,'-18'0'0,"36"0"15,-53 17 1,52-17 0,89-35-1,53-18 1</inkml:trace>
  <inkml:trace contextRef="#ctx0" brushRef="#br0" timeOffset="34377.748">4463 4886 0,'-18'18'31,"36"-18"1,-1-36-17,36-34 1,-18-18-1,-17 17 1,-18 53-16,-18 1 16,-52 17-1,52 0-15,-70 35 16,53 0 0,0 53-1,35 1 1,52 17-1,54-36 1,-70-52 15,-19-1-15,-34 1 0,-19 0-1,-34 35 1,-1-1-1,1 37 1,52-19 0,36-17-1,35 0 1,-1-35 0,1-18-1,0 0 1,18-36-1,35-17 1,-18 18 0</inkml:trace>
  <inkml:trace contextRef="#ctx0" brushRef="#br0" timeOffset="34792.367">4904 5151 0,'0'-53'16,"0"70"46,0 1-46,17 17-16,19 36 15,-1-1 1,-18-34 0,-17-19-16,36 18 31,-1-35-15,0 0-1,18-52 1,-18-19-1,18-35 1,-53 36 0,0 34-1,18 1 1,0 35 0</inkml:trace>
  <inkml:trace contextRef="#ctx0" brushRef="#br0" timeOffset="35193.172">5415 5098 0,'18'0'47,"-1"0"-47,1-18 15,0-17 1,-18-18 0,17 0-1,-17 35-15,0 1 16,-35 17 0,-18 53-1,35 35 1,18 0-1,18 0 1,35 0 0,-18-35-1,36-35 17,-18-36-17,-18 1-15</inkml:trace>
  <inkml:trace contextRef="#ctx0" brushRef="#br0" timeOffset="35494.57">5803 5027 0,'0'0'0,"0"-18"15,0 36 17,0 0-32,0 35 15,0 17 1,0 1-1,0-36 1,0-17 0,18-36 15,-18 0-15,17-35-1,19-35 1,-1-18-1,-35 71-15,35-35 16,-17 34 0</inkml:trace>
  <inkml:trace contextRef="#ctx0" brushRef="#br0" timeOffset="36091.85">6050 4904 0,'0'35'15,"0"-17"-15,0 34 16,0 19 0,18 0 15,17-36-16,18-35 1,0-18 0,-35 1-16,17-54 15,35-35 1,-17-35 0,-35 106-1,-53 35 1,17 17-1,-35 89 1,35 35 0,18 106-1,0-70 17,0-1-17,-17-35 1,-18-35-1,-18-71 1,0-52 0,-18-36-1,18-35 1,53-18 0,53-35-1,71-18 1,-54 106-16</inkml:trace>
  <inkml:trace contextRef="#ctx0" brushRef="#br0" timeOffset="36606.868">6703 4904 0,'0'0'16,"-18"-18"-16,0 0 15,1 18 1,-18 0 0,-18 53-1,17 18 1,36-18 0,0-18-1,18 53 1,35-17-1,0-54 1,0-34 0,-18-54-1,-35-105 1,-18 52 0,-35 71-1,-17 36 1,52 70-1,36-18 1</inkml:trace>
  <inkml:trace contextRef="#ctx0" brushRef="#br0" timeOffset="36972.096">6862 5151 0,'17'17'0,"-34"-34"0,34 52 16,18-18-1,-17-17-15,0 0 16,-18-35 0,0-18-1,0-53 1,17 1 0,19 34-1,34 71 1,1 53-1,35 18 1,-36 34 0,-52-16-1,-18-1 1,-53-35 0,35 0 15</inkml:trace>
  <inkml:trace contextRef="#ctx0" brushRef="#br0" timeOffset="37356.361">7479 5027 0,'0'-18'47,"18"18"-47,-1-17 16,1-1-1,-1-52 1,1-1 0,-18 0-1,-18 54 1,-17 34 15,0 19-31,-18 70 16,35 35-1,18-71 1,0 36 0,53-35-1,35-36 1,89-70-1,-124 17-15</inkml:trace>
  <inkml:trace contextRef="#ctx0" brushRef="#br0" timeOffset="38022.106">9331 4586 0,'0'-18'16,"-18"18"0,18 18 15,-17 0-15,-1 35-1,0 52 1,18 19-1,36 35 1,-19-124-16,1 88 16,-18-70-1,-35 0 1,-18-17 0,-18-36-1,-17 0 1,-18-18 15,89-17-15,52-36-1,35-35 1</inkml:trace>
  <inkml:trace contextRef="#ctx0" brushRef="#br0" timeOffset="38288.422">9031 4586 0,'-18'-18'16,"36"36"-16,-36-53 15,36 17-15,53 1 16,52-1-1,-17 0 1,-18 18 15,-53 0-31,1-17 16</inkml:trace>
  <inkml:trace contextRef="#ctx0" brushRef="#br0" timeOffset="38720.244">9684 4833 0,'0'18'47,"-18"-1"-47,0 1 15,-17 53 1,35 17 0,18 18-1,35-36 1,-18-35-16,18-17 15,53-36 1,-53-52 0,-53-54-1,-36-17 1,-17 35 0,-17 89-1,17 17 1,35 17-1</inkml:trace>
  <inkml:trace contextRef="#ctx0" brushRef="#br0" timeOffset="39003.045">10160 4921 0,'0'0'0,"0"18"47,0 17-31,0 36 0,18-1-1,-18-17 1,0-18-1,0-52 17,0-18-32</inkml:trace>
  <inkml:trace contextRef="#ctx0" brushRef="#br0" timeOffset="39152.502">10266 4586 0,'0'0'0,"0"-35"16,0 52 15,17-17-31</inkml:trace>
  <inkml:trace contextRef="#ctx0" brushRef="#br0" timeOffset="39552.996">10372 5098 0,'0'0'16,"0"35"-16,0-17 0,0-36 47,0 0-47,0-17 15,0-53 1,0-36 0,70 1-1,1 70 1,17 35 0,-17 71-1,-1 35 1,-52 1-1,-18 16 1,-18-16 0,0-72-1,-17 19 1,0 16 0,17-52-16</inkml:trace>
  <inkml:trace contextRef="#ctx0" brushRef="#br0" timeOffset="-194766.279">13353 10813 0,'0'0'0,"0"-18"63,-18 18-48,0-18-15,1 1 0</inkml:trace>
  <inkml:trace contextRef="#ctx0" brushRef="#br0" timeOffset="-194615.804">13106 10830 0,'0'0'0,"17"0"16,1-35 0</inkml:trace>
  <inkml:trace contextRef="#ctx0" brushRef="#br0" timeOffset="-194557.798">13159 10830 0,'0'0'16,"17"0"-16</inkml:trace>
  <inkml:trace contextRef="#ctx0" brushRef="#br0" timeOffset="-86688.312">1623 7020 0,'-18'0'15,"18"-17"1,0-1 15,0 0-31,18 18 16,-18-35-16,17 17 15,-17 1 17,-17-1-17,-54 18 1,-17 18 0,53-1-16,-36 36 15,54-17 1,34 87-1,54 1 1,17-19 0,-18-34-1,-70-18 1,-35-18 0,-124-17-1,18-18 1,36 0 15,34 0-15,71-18-1,71-17 1,34-36 0,-52 54-16</inkml:trace>
  <inkml:trace contextRef="#ctx0" brushRef="#br0" timeOffset="-86190.728">1834 7320 0,'-17'35'32,"-1"-35"-17,18 18 1,18-18 0,-1-18-1,19 1 1,17-54-1,-36 36-15,1-18 16,-18 18 0,-18 35-1,-52 35 1,-1 18 0,36 0-1,0 53 1,35 0-1,35-36 17,18-17-17,17-53 1,19-18 0,-37-35-16</inkml:trace>
  <inkml:trace contextRef="#ctx0" brushRef="#br0" timeOffset="-85854.208">2346 6897 0,'0'0'16,"0"-35"-16,0-1 16,0 19-1,-53 70 32,53-36-47,-18 71 16,18-35-1,0 35 1,0 71 0,-35-53-1,17 18 1,1-54-1,-1-17 1,18-71 15,18 1-31</inkml:trace>
  <inkml:trace contextRef="#ctx0" brushRef="#br0" timeOffset="-85456.452">2558 7320 0,'0'18'15,"17"-18"32,1-18-31,0 18-16,-1-18 15,1-52 1,-18 17 0,0 35-1,-35 18 1,-18 36 0,35-19-16,-17 71 15,35-35 1,0 36-1,35-19 1,18-17 15,0-35-15,-18-18-16</inkml:trace>
  <inkml:trace contextRef="#ctx0" brushRef="#br0" timeOffset="-85091.509">2857 7444 0,'0'17'16,"0"1"0,0 0-1,0-1 1,0-34 15,0-36-15,18-53-1,-18 53-15,35-18 16,18-17 0,0 70 15,18 89-15,-18 35-1,-36 0 1,-17-18-1,-17-18 1,-19-17 0,19-70-1,17-1-15</inkml:trace>
  <inkml:trace contextRef="#ctx0" brushRef="#br0" timeOffset="-84890.907">3422 7267 0,'0'0'0,"0"-17"0,0 52 47,0-18-47,0 19 16,-18 52 0,1-17-1,17-1 1,-18-52-1,18-36-15</inkml:trace>
  <inkml:trace contextRef="#ctx0" brushRef="#br0" timeOffset="-84724.819">3457 7056 0,'0'0'0,"0"-71"15,-17 36 1,-1 35-1,18 53 32,0-36-47</inkml:trace>
  <inkml:trace contextRef="#ctx0" brushRef="#br0" timeOffset="-84259.641">3581 7285 0,'17'-18'16,"1"1"-16,-18 34 47,0 1-32,0 17-15,0 71 16,18-35 0,17-19-1,35-34 1,-17-36 15,-17 1-31,-1-36 16,18-53-1,-18-17 1,-17 70 0,-54 88 15,36 0-31,-17 18 16,17 71-1,17-54 1,-17-17-1,18-35 1</inkml:trace>
  <inkml:trace contextRef="#ctx0" brushRef="#br0" timeOffset="-83726.754">4039 7532 0,'18'17'16,"-18"1"-1,0 0 1,0-36 31,0-35-31,18-53-1,17 0 1,0 36-1,0 88 1,18 52 0,-35-35-16,0 71 31,-18-18-31,0-35 31,17-35-15,1-53-1,35-89 1,0-17 0,0 35-1,0 89 1,-18 87 0,-35 1-1,0 70 1,-18 0-1,-17-88 1,0-53 0,17-35-1</inkml:trace>
  <inkml:trace contextRef="#ctx0" brushRef="#br0" timeOffset="-83294.733">5574 7126 0,'0'0'0,"18"0"0,-18-18 16,-18-17-1,-35 35 1,0 0 0,0 18-1,0 52 16,18 36-15,35 35 0,35-35-1,53-53 1,1-53 0,16-53-1,-87 18-15</inkml:trace>
  <inkml:trace contextRef="#ctx0" brushRef="#br0" timeOffset="-82976.838">5838 7179 0,'0'-35'16,"0"70"-16,0-106 15,-52 71 1,34 18 0,-35 35-1,53-18 1,-35 71-1,35 0 1,0 0 0,53-53-1,0-53 1,-1-36 0,1-140-1,-53 53 1,-17 34-1,-36 72 1,18 52 0,17 18-1</inkml:trace>
  <inkml:trace contextRef="#ctx0" brushRef="#br0" timeOffset="-82579.629">5980 7285 0,'0'0'0,"0"-35"32,-18 52-17,18 1 1,-18 35 0,18 35-1,0 0 1,36-17-1,-19-71-15,18 17 16,18-34 0,-35 17-16,53-106 15,-1-18 1,-35 36 0,-35 53-1,-17 53 16,-18 52-15,35 36 0,0-18-1,17-35 1,18-35 0</inkml:trace>
  <inkml:trace contextRef="#ctx0" brushRef="#br0" timeOffset="-82278.811">6509 7302 0,'17'-35'0,"-34"70"0,70-105 16,-36 52-1,1 71 1,0 35 0,-18 18-1,-18-35 1,0-36 15,18-17-15,0-54-1,18-34 1,0 35-16,70-107 16,18 19-1,-1 52 1,-52 54-16</inkml:trace>
  <inkml:trace contextRef="#ctx0" brushRef="#br0" timeOffset="-81946.008">7197 7161 0,'0'-17'15,"0"-1"16,-18 18-15,0 0 0,1 35-1,17-17-15,-18 53 16,36 34 0,17-16-1,-35-1 1,0-35-1,-35-36 1,-53-17 0,-18 0-1,35-17 1,54-36 0</inkml:trace>
  <inkml:trace contextRef="#ctx0" brushRef="#br0" timeOffset="-81596.798">7567 7302 0,'-18'0'32,"18"-17"-1,18-1-16,17-35 1,18-17 0,-35 17-1,-18 35 1,-71 18 0,-34 71-1,34 35 1,71 17 15,88-17-15,-70-88-16,70 17 15,53-35-15</inkml:trace>
  <inkml:trace contextRef="#ctx0" brushRef="#br0" timeOffset="-80516.07">1446 7796 0,'0'0'0,"-17"0"0,-19 0 16,1 0-1,18 0 17,17 18-17,17 0 1,36-1 0,71 19-1,105-19 1,106 1-1,35 17 1,-17-17 0,-141-18-1,211 0 1,-88 0 0,18 0-1,35 0 1,53 17-1,71 1 17,-248-18-17,-34 0 1,52 0 0,53 18-1,-70-18 1,-89 0-1,-70-18 1,-18 0 0,-35 18-1,0 0 1,-36 0 46,1 0 1,-36 0-16,1-17-47,-19-1 15,19 0-15</inkml:trace>
  <inkml:trace contextRef="#ctx0" brushRef="#br0" timeOffset="-79315.299">1288 8502 0,'0'0'0,"0"-18"16,-18 1 0,18-1-1,0 89 32,0-36-47,-35 141 16,17-17-1,18-18 1,-18-17 0,-17-54-1,35-52 1,0-36 15,0-17-31</inkml:trace>
  <inkml:trace contextRef="#ctx0" brushRef="#br0" timeOffset="-79084.189">1005 8625 0,'0'0'15,"-17"-17"-15,-54-36 16,71 18 0,18-1-1,88 1 1,35 0-1,-18-1 1,-87 19-16,16 17 16,19 17-1,-71 1 1</inkml:trace>
  <inkml:trace contextRef="#ctx0" brushRef="#br0" timeOffset="-78866.963">1517 8908 0,'0'17'0,"0"-34"0,0 70 16,0-18-1,0-18 1,0 19 0,0-1-1,0 18 1,0-18-1,0 0 1,-18-35 0</inkml:trace>
  <inkml:trace contextRef="#ctx0" brushRef="#br0" timeOffset="-78718.141">1535 8855 0,'0'0'0,"0"-36"0,17-34 31,1 35-15,-1 17 0,19 0-1,-1 18-15</inkml:trace>
  <inkml:trace contextRef="#ctx0" brushRef="#br0" timeOffset="-78235.893">1834 9084 0,'0'0'0,"0"18"0,0 35 16,-17-71 15,-1-35-15,1-70-1,69 34 16,37 36-15,16 71 0,-16 70-1,-19-17 1,-17-1 0,-53-34-1,0-54 16,0-17-31,0-18 16,18 18-16,17-54 16,18 54-1,18 70 1,-1 36 0,-17 17 15,-53 0-16,0-52 1,-18-19 0,1-17-16</inkml:trace>
  <inkml:trace contextRef="#ctx0" brushRef="#br0" timeOffset="-78053.362">2575 8978 0,'18'-17'0,"-36"34"0,36-52 16,0 53 15,-18 34-15,0 1-1,0 0 1,-18-53 0</inkml:trace>
  <inkml:trace contextRef="#ctx0" brushRef="#br0" timeOffset="-77904.36">2646 8714 0,'17'-36'15,"-34"72"-15,34-125 16,-17 54 0,0 53-1,0 17 1</inkml:trace>
  <inkml:trace contextRef="#ctx0" brushRef="#br0" timeOffset="-77603.208">2787 9102 0,'0'0'0,"18"17"31,-18-34-16,0-19 1,0 19-16,0-89 16,17 35-1,36 18 1,18 71 0,-36 35-1,0 53 1,-17-18-1,-18-17 1,-18-36 0,1-35-1</inkml:trace>
  <inkml:trace contextRef="#ctx0" brushRef="#br0" timeOffset="-77203.952">3440 8925 0,'0'0'0,"0"-17"16,-18-19 0,0 19-1,-35 17 1,-35 70 0,18 18-1,70-17 1,35-18-1,35-35 1,19-54 0,-1-34-1,-35-36 1,-36 53 0,-17 35-1,-53 71 16,1 53-15,34 18 0,18 105-1,-18-35 1</inkml:trace>
  <inkml:trace contextRef="#ctx0" brushRef="#br0" timeOffset="-77053.734">3387 9966 0,'-36'0'15,"-69"0"1,-1-35-1,353 70-15,-582-141 16,299-35 0,72-35-1,105-18 1,88 52 0,-70 54-1</inkml:trace>
  <inkml:trace contextRef="#ctx0" brushRef="#br0" timeOffset="-76688.214">4004 8925 0,'18'0'16,"-1"0"0,-17-17-1,0-1 1,18 18-16,-36 0 47,1 0-47,-19 53 15,19 17 1,17-52-16,0 53 16,53 17-1,0-18 1,-53-34 15,-36-19-15,-52 1-1,-18-18 1,36 0 0,52-35-16</inkml:trace>
  <inkml:trace contextRef="#ctx0" brushRef="#br0" timeOffset="-76187.839">4639 9049 0,'-18'0'15,"1"0"1,34-18 172,-34 18-63,17 18-110,-18-18-15</inkml:trace>
  <inkml:trace contextRef="#ctx0" brushRef="#br0" timeOffset="-75889.542">4639 9243 0,'0'0'0,"0"35"16,-18-17 0,1-18 140,-1 0-141,18-18-15,-18 18 16</inkml:trace>
  <inkml:trace contextRef="#ctx0" brushRef="#br0" timeOffset="-75356.891">5592 8890 0,'0'0'0,"0"-53"15,0 18 1,-18 52 31,18 1-32,-18 70 1,18 0 0,0 1-1,-17-1 1,-1-53-1,18-53 1,0 1 0,18-18-16,-1-1 0</inkml:trace>
  <inkml:trace contextRef="#ctx0" brushRef="#br0" timeOffset="-75024.696">5909 8767 0,'0'0'0,"0"-18"16,0 0-1,0 54 17,-53 34-17,0 36 1,36-18 0,17 18-1,17-36 1,36-52-1,0-53 1,18-71 0,-36-35-1,-35 0 1,-18 53 0,-52 88-1,17 53 1,35-18-1</inkml:trace>
  <inkml:trace contextRef="#ctx0" brushRef="#br0" timeOffset="-74624.136">6209 9102 0,'0'0'15,"0"17"-15,0 19 16,-18-1-1,1 0 1,-1-35 0,18-35 15,0 17-31,53-70 16,0-35-1,17-19 1,1 72-1,-1 35 1,-17 70 0,18 35 15,-53 19-15,-18 16-1,0-16 1,0-1-1,0-53 1,-18-17 0</inkml:trace>
  <inkml:trace contextRef="#ctx0" brushRef="#br0" timeOffset="-74442.006">6332 8978 0,'0'0'0,"-70"0"15,52 0 1,36 0 0,52 0-1,54-17 17,-36-1-32</inkml:trace>
  <inkml:trace contextRef="#ctx0" brushRef="#br0" timeOffset="-73892.383">6862 8961 0,'0'0'0,"0"17"0,0 36 31,-36-18-15,36 18 0,0-35-1,0-36 16,0 1-31,18-54 16,35-35 0,-36 71-16,36-36 31,-17 54-15,17 70-1,-36 17 1,18-17-1,1-18 1,17-35 0,17-52-1,1-54 1,-1-18 0,-17 36-1,-35 70 1,-18 54-1,0 87 1,-18 1 0,1-19 15,-1-16-15,0-19-1,1-35 1,-1-35-1,18-52-15</inkml:trace>
  <inkml:trace contextRef="#ctx0" brushRef="#br0" timeOffset="-73443.802">8343 8414 0,'0'0'0,"0"-36"15,0 1 1,0 18 0,35 34-1,1 54 1,-19 105 0,-17 1-1,-35-19 1,17-17-1,18-52 1,36-54 0,52-53-1,35-52 1</inkml:trace>
  <inkml:trace contextRef="#ctx0" brushRef="#br0" timeOffset="-73276.013">8467 8784 0,'-53'0'0,"106"0"0,-177 0 15,89 0 1,53 18 0,70-1-1,53 1 1,-88-36-16,88-17 15</inkml:trace>
  <inkml:trace contextRef="#ctx0" brushRef="#br0" timeOffset="-72994.319">8890 8731 0,'18'-17'16,"-54"17"15,19 35-31,52-53 0,-70 1 16,-1 52-16,-16 71 31,52-18-16,35-18 1,35-17 0,1-70-1,-18-36 1,-18-71 0,-35-17-1,-35 35 1,-18 53-1,-18 53 1,71 18-16</inkml:trace>
  <inkml:trace contextRef="#ctx0" brushRef="#br0" timeOffset="-72726.656">9701 8696 0,'0'0'0,"0"-18"15,-17-35 1,17 18 0,0 53 15,0 17-15,0 71-1,-18 17 1,0 1-1,18-89-15,-17 36 16,-18-36 0,35-53-1</inkml:trace>
  <inkml:trace contextRef="#ctx0" brushRef="#br0" timeOffset="-72345.556">9931 8731 0,'0'0'16,"0"-17"-16,0-1 0,0-17 16,35-1-1,36 1 1,34 17 0,-52 18-1,-17 0-15,16 53 16,-52 18-1,-35 35 1,-35 0 0,-19-36-1,19 1 1,35-36 0,70-35 30,35 0-30,54-53 0,17-17-1,-88 34-15</inkml:trace>
  <inkml:trace contextRef="#ctx0" brushRef="#br0" timeOffset="-72095.16">10636 8643 0,'0'0'0,"0"-18"0,0 1 16,18-1 0,0 18-1,-36 53 1,-17 35 0,17 18 15,18 0-16,-35 0 1,35-53 0,0-36-1,0-34-15</inkml:trace>
  <inkml:trace contextRef="#ctx0" brushRef="#br0" timeOffset="-71845.52">10689 8467 0,'0'0'16,"18"-89"-16,35 37 16,17 34-1,18 71 1,-17 53 0,-89-18-1,-35 0 1,-35-17 15,18-36-15,-1-17-1,54-18-15</inkml:trace>
  <inkml:trace contextRef="#ctx0" brushRef="#br0" timeOffset="-71246.708">11095 8767 0,'0'70'15,"0"-52"1,-18 17-16,18 0 16,-53 1-1,71-19 16,0-34-15,17-54 0,35-123-1,19 18 1,-19 52 0,-52 106-1,17 89 1,0 70-1,-17-35 1,35-53 0,0-35-1,17-54 1,19-70 0,-1-52-1,0 17 1,-70 88 15,-18 53-15,0 35-1,-18 71 1,-17 123 0,17-70-1,0-36 1,1-52-1,-19-54 1,1-34-16</inkml:trace>
  <inkml:trace contextRef="#ctx0" brushRef="#br0" timeOffset="-70680.733">12488 8714 0,'0'0'0,"-17"0"0,17 17 0,-18-17 16,18 18-1,18-18 17,52 18-17,89-18 1,88 0 0,18 0-1,-107 0 1,-122 0-16,-1 0 15,-18-18 48,-17 0-47,-17 1-16,17-1 15</inkml:trace>
  <inkml:trace contextRef="#ctx0" brushRef="#br0" timeOffset="-70365.058">13388 8608 0,'0'0'16,"0"-36"-16,0 19 31,0-1-15,18 18 15,-1 35-15,1 1-1,-1 34 1,1-17 0,-18-35-16,0 52 15,0-17 1,-18 18 0,-52-18-1,-18 0 1,0-36-1,35-17 1,53-17 0</inkml:trace>
  <inkml:trace contextRef="#ctx0" brushRef="#br0" timeOffset="-69799.231">14340 8520 0,'0'0'0,"0"-18"16,0-17-1,-17 35 1,-1 35 0,-17 35-1,0 54 1,17 17-1,0-35 1,-17-18 0,17-70 15,-17-36-15,35-70-1,71-53 1</inkml:trace>
  <inkml:trace contextRef="#ctx0" brushRef="#br0" timeOffset="-69583.249">14411 8467 0,'18'-36'0,"-36"72"0,53-125 16,-17 72-16,17-18 15,18 52 1,35 36 0,-17 53-1,-1 0 1,1-36-1,-1 1 1,1-71 0,0-35 15,-54-18-31</inkml:trace>
  <inkml:trace contextRef="#ctx0" brushRef="#br0" timeOffset="-69183.879">15099 8608 0,'0'-124'15,"0"107"1,-35 17-1,-36 17 1,18 19 0,212 52-16,-353-141 15,211 35 17,1 1-32,17-36 15,1 17-15,34-87 16,1 35-1,-18 52 1,0 36 0,-18 89-1,-17 69 17,-18 1-17,-18-18 1,-17-17-1,-1-18 1,19-54 0,34-52 15,19-35-15,-1 0-16</inkml:trace>
  <inkml:trace contextRef="#ctx0" brushRef="#br0" timeOffset="-68849.902">15681 8661 0,'0'0'0,"-53"-53"15,35 53 1,-17 0 15,-18 53-15,0 35-1,36 0 1,17 0 0,35-35-1,35-35 1,1-36 0,0-70-1,-54 35-15,1-70 16,-18 52-1,-35 36 1,-1 52 0,19 1-1</inkml:trace>
  <inkml:trace contextRef="#ctx0" brushRef="#br0" timeOffset="-68400.724">15946 8819 0,'0'0'0,"0"18"0,0 0 15,0 35 1,-18 17-1,0-17 1,1-35 0,-1-18-1,18-36 1,0-34 15,35-36-15,18-35-1,53 35 1,-71 106-16,36 0 16,105 124-1,-123-1 1,-70-17 0,-36-36-1,0-52 1,35-18-16</inkml:trace>
  <inkml:trace contextRef="#ctx0" brushRef="#br0" timeOffset="-67985.538">16969 8767 0,'-18'35'31,"36"-35"16,17 0-31,-17 0-16,17 0 15,106 0 1,-88 0-16,70-35 16,-70 17-16</inkml:trace>
  <inkml:trace contextRef="#ctx0" brushRef="#br0" timeOffset="-67419.945">17956 8290 0,'18'-17'32,"0"-19"-17,-1 19-15,1-19 16,0 1 0,-1 18-1,-34 17 1,-72 17-1,-16 18 1,16 18 0,54 53-1,70 35 1,106 36 15,-52-54-15,-72-35-1,-17-35 1,-35-35 0,-18-18-1,-35 0 1,0-18 0,70 1-1,18-1-15</inkml:trace>
  <inkml:trace contextRef="#ctx0" brushRef="#br0" timeOffset="-66970.949">18309 8749 0,'0'0'0,"35"-35"16,-17-1-1,0 1 16,-18 17-15,-53 1 0,0 34-1,-18 36 1,54 18 0,17-1-1,53-17 1,-36-35-16,19-18 15,52-53 1,-35-35 0,-18 17-1,-35 18 1,0 71 0,-18 35 15,1 53-16,17-18 1,17-35 0,19-18-1,16-52 1</inkml:trace>
  <inkml:trace contextRef="#ctx0" brushRef="#br0" timeOffset="-66486.03">18785 8167 0,'0'0'15,"18"0"1,-18-18 0,35 18-1,-17 18 1,0 35-1,-18 53 1,-53 17 0,53-70-16,-36 88 15,36 0 1,0-35 0,0-53-1,36-18 16,-19-52-15,54-36 0,-1-36-1</inkml:trace>
  <inkml:trace contextRef="#ctx0" brushRef="#br0" timeOffset="-66320.793">18838 8555 0,'-17'0'16,"34"0"-16,-52-18 0,17-17 16,71 17-1,71-17 1,17 0 0</inkml:trace>
  <inkml:trace contextRef="#ctx0" brushRef="#br0" timeOffset="-59648.079">3457 9507 0,'0'18'250,"-17"-18"-234,17 18-16,0-1 15,0 1 1,0 0 0,0-1-1,-18-17 1,18 35-1,0-17 1,-18 0-16,18-1 16,0 1 15,0 0-15,0-1 15,-17 1-16,-36-36-15</inkml:trace>
  <inkml:trace contextRef="#ctx0" brushRef="#br0" timeOffset="-59316.102">3387 9842 0,'0'0'31,"0"18"1,0 0-1,0-1-16,0 1 17,0 0-17,0-1 1,-18-17-16,18 36 16,-18-36-1,18 17 1,-17-17 15,-19-17-15,19-1-1,-1 0 1,18-35 0</inkml:trace>
  <inkml:trace contextRef="#ctx0" brushRef="#br0" timeOffset="-52442.741">1111 10407 0,'0'18'0,"0"-1"15,-17-17-15,-1 35 16,0-35 15,18 18-15,18-18 31,0 0-47,17-35 15,18-18 1,0-53 0,-53 36-1,0 52-15,-36 0 16,-69 54-1,-54 34 1,53 18 0,71 0-1,52-17 1,89-18 15,18-53-15,-1 0-1,-88 18 1,-35-1 0,-88 36-1,-35 18 1,-36 52 0,71-17-1,70 0 1,18-36-1,53 1 1,35-53 0,0-18-1,-70-18-15,53-35 16,-18-53 0</inkml:trace>
  <inkml:trace contextRef="#ctx0" brushRef="#br0" timeOffset="-52043.718">1323 10372 0,'0'0'0,"0"-36"15,0 1 1,0 53 46,0-1-62,0 19 32,0-19-32,0 19 0,-18 69 31,18 1-16,0 35 1,18-35 0,-18 0-1,0-35 1,0-36 0,18-18-1,-18-52 1</inkml:trace>
  <inkml:trace contextRef="#ctx0" brushRef="#br0" timeOffset="-51845.069">1535 10813 0,'17'-36'16,"-34"72"-16,34-89 0,-17 35 0,0 53 31,0 36 0,0-1-15,0-17 0,0-35-16,-17-18 15</inkml:trace>
  <inkml:trace contextRef="#ctx0" brushRef="#br0" timeOffset="-51716.552">1587 10530 0,'0'0'0,"0"-35"0,18-18 16,-18 36 0,18 17 15</inkml:trace>
  <inkml:trace contextRef="#ctx0" brushRef="#br0" timeOffset="-51112.599">2046 10689 0,'0'0'0,"35"-35"16,-17 0 0,-18 17-1,-18 18 1,-70 18-1,0 17 1,35 35 0,35 1-1,36-18 1,70-53 0,-35-35-1,35-36 16,-52 18-15,-36 36 0,0 34-1,-36 89 1,36 17 0,18 36-1,17 0 1,-35 0-1,0-36 1,-53-52 0,-52-54-1,-19-34 1,36-54 0,53-35-1,70-35 1,53 18 15,88-54-15,-140 124-16</inkml:trace>
  <inkml:trace contextRef="#ctx0" brushRef="#br0" timeOffset="-50912.921">2381 10777 0,'0'0'0,"0"18"47,0 0-47,0 52 16,0 1 0,0-1-1</inkml:trace>
  <inkml:trace contextRef="#ctx0" brushRef="#br0" timeOffset="-50763.255">2293 10513 0,'0'0'0,"-18"0"31,18 17-16</inkml:trace>
  <inkml:trace contextRef="#ctx0" brushRef="#br0" timeOffset="-50064.784">2646 10372 0,'0'0'16,"0"-18"-16,-18-17 16,36 17-1,-18 36 63,0-1-46,0 1-17,0 0 1,0-1-1,0 1-15,0 0 16,0 52 0,0 36-1,0 35 1,0-17 0,0-19-1,0-34 1,0-36-1,0-88 17,0-53-17,17-35 1,1 106-16,70-71 16,0 71-1,-17 53 1,-18 35-1,-18 17 17,-35-35-32,0 36 15,-35 52 1,-71-70 0</inkml:trace>
  <inkml:trace contextRef="#ctx0" brushRef="#br0" timeOffset="-50014.851">2752 11060 0,'17'-36'15,"19"-17"1</inkml:trace>
  <inkml:trace contextRef="#ctx0" brushRef="#br0" timeOffset="-49797.972">3087 10707 0,'0'0'0,"0"-18"0,17 18 31,-17 18-15,18-1 0,0 36-1,-1 18 1,-17-1 0,0-34-1</inkml:trace>
  <inkml:trace contextRef="#ctx0" brushRef="#br0" timeOffset="-49648.208">3175 10548 0,'0'-18'0,"0"36"0,-18-89 16,-17 19 0,35 34-16,-18 18 15,18 35 16</inkml:trace>
  <inkml:trace contextRef="#ctx0" brushRef="#br0" timeOffset="-49281.781">3492 10407 0,'0'0'0,"0"-18"0,0 1 15,0-1-15,0-17 16,0 17 0,0 36 15,36 52-16,-54 18 1,-35 1 15,53-36-31,0 123 16,0-35 0,0-35-1,0-36 1,-17-70-16</inkml:trace>
  <inkml:trace contextRef="#ctx0" brushRef="#br0" timeOffset="-49249.048">3687 11042 0,'17'-35'16,"18"-18"0</inkml:trace>
  <inkml:trace contextRef="#ctx0" brushRef="#br0" timeOffset="-49082.977">3863 10760 0,'0'-36'16,"-18"36"15,1 36-31,-19 17 15,19 17 1,17 1 0,0-54 15</inkml:trace>
  <inkml:trace contextRef="#ctx0" brushRef="#br0" timeOffset="-48999.169">3828 10477 0,'0'0'0,"-36"-35"0</inkml:trace>
  <inkml:trace contextRef="#ctx0" brushRef="#br0" timeOffset="-48932.06">3792 10354 0,'0'0'31,"0"18"-15,0-1-16,-17-17 15</inkml:trace>
  <inkml:trace contextRef="#ctx0" brushRef="#br0" timeOffset="-48765.86">4251 10389 0,'0'0'0,"0"-35"16</inkml:trace>
  <inkml:trace contextRef="#ctx0" brushRef="#br0" timeOffset="-48599.91">4286 10301 0,'0'0'15,"0"18"1,0-1-16,-35 36 16,17 35-1,1 36 1,-1-1-1,18 19 1,0-54 0,53-71-1</inkml:trace>
  <inkml:trace contextRef="#ctx0" brushRef="#br0" timeOffset="-48116.985">4445 10777 0,'0'0'0,"18"-35"0,-1-35 15,-17 17 1,-17 53 0,-19 17-1,19 54 1,17 17 0,17-35-1,36 17 1,18-70-1,-1-52 1,19-19 0,-37-17-1,-34 53 17,-36 17-17,-34 71 1,-1 35-1,53 71 1,35 17 0,-53 18-1,36 0 1,-71-70 0,-18-71-1,-34-53 1,16-71-1,19-70 1,70 70 0</inkml:trace>
  <inkml:trace contextRef="#ctx0" brushRef="#br0" timeOffset="-47785.096">4339 10495 0,'0'0'0,"-17"0"0,-19-18 16,1-17 0,35 53-1,35-18 1,18 0 15,-18 0-31,36 0 16,-53 0-16</inkml:trace>
  <inkml:trace contextRef="#ctx0" brushRef="#br0" timeOffset="-47401.843">5556 10495 0,'0'0'0,"-17"0"31,-1 0-15,0 0 15,18 18-16,0-36 17,0 0-17,-17 1 1,-1 17 15,0 0-31,1 17 16,-19-34-1</inkml:trace>
  <inkml:trace contextRef="#ctx0" brushRef="#br0" timeOffset="-47133.759">5539 10936 0,'0'0'16,"-36"35"-1,54-52 48,-18-1-63,0 0 16,0 1-1,0-1-15,-18 1 16,-35 17-1,-35 17 1</inkml:trace>
  <inkml:trace contextRef="#ctx0" brushRef="#br0" timeOffset="-44322.383">7091 10460 0,'0'-18'15,"0"1"1,-18 17-1,18-18-15,0 0 32,0 36 30,0 0-62,-17 52 16,17 36-1,0 35 1,35 0 15,-35-88-31,17 18 16,-17-1 0,0-35-1,-35 1 1,-53-36-1,-18 0 1,-53-18 0,89-17-1,52 0 1,71-54 0</inkml:trace>
  <inkml:trace contextRef="#ctx0" brushRef="#br0" timeOffset="-43957.867">6667 10442 0,'0'0'0,"-17"0"0,-18-17 16,35-1 0,88 0-1,88 1 1,1-1 0,-72 18-1,-52 0 1,-35 0-1,-18-18 1,0 36 15,0 0-15</inkml:trace>
  <inkml:trace contextRef="#ctx0" brushRef="#br0" timeOffset="-43391.547">7497 10795 0,'0'-18'15,"17"18"-15,-17-17 16,18-1-16,-18 0 16,0 1-1,0-1 1,-35-17 0,-36 35-1,-17 18 1,35 87-1,35 1 1,53-18 0,18-17-1,-17-53 1,17-36 0,-18-53-1,0-70 1,-17 71-1,-18 52 1,0 36 0,0 52-1,0 1 17,35 17-17,-17-17 1,17-54-1,-17-17-15</inkml:trace>
  <inkml:trace contextRef="#ctx0" brushRef="#br0" timeOffset="-43041.099">7849 10795 0,'0'-35'0,"0"70"0,0-123 15,0 53 1,0 17-1,0 36 1,0-1-16,18 36 16,35 88 15,0-53-15,0-35-1,0-35 1,-18-36-1,35-35 1,1-52 0,-18-19-1,0 36 1,-36 35 0,-17 35-1</inkml:trace>
  <inkml:trace contextRef="#ctx0" brushRef="#br0" timeOffset="-42591.811">8661 10707 0,'0'0'15,"17"-18"1,-17-17-1,0 17 1,-53 18 0,-17 18-1,-1 35 1,36-18-16,0 18 16,35 88-1,70-70 1,36-54-1,-35-52 1,-18-71 0,-18-17 15,-35 35-15,0 70-1,-18 53 1,18 53-1,0 18 1,53 0 0,18-53-1,-18-53 1</inkml:trace>
  <inkml:trace contextRef="#ctx0" brushRef="#br0" timeOffset="-41045.086">9931 11112 0,'0'-17'16,"0"-1"-1,0-17 1,-18 35 250,18-18-266,-35 1 15,-1-1-15,-87-70 16,0-36 0,-1 1-1,71-1 16,71 36-15,105 35 0,1 36-1,-36 17 1,-70 35 0,-18 18-1,-71 35 1,0 18-1,1 35 1,-1 35 0,71-52-1,36-54 1,52-34 0,18-54-1,-1-53 16,-16-34-15,-36-19 0,-36 18-1,-17 71 1,0 17 0</inkml:trace>
  <inkml:trace contextRef="#ctx0" brushRef="#br0" timeOffset="-40213.319">10654 10689 0,'-18'0'16,"1"0"-16,-1 18 15,-17 35 1,-1 53 0,19-1-1,17-34 1,0-18 0,0-71 15,0-17-31,35-89 31,0-34-15,-17 105-16,17-35 15,-35 52 1,36 54 0,-19 17-1,36 18 1,0 0-1,35-35 1,0-36 0,1-52-1,16-36 1,-16 0 0,-19 0-1,-70 71 16,-17 88 1,-1 17-17,18 36 1,0 35 0,-35 18-1,17-18 1,0-35-1,18-53 1,0-36 0,0-34-1,18-19 1</inkml:trace>
  <inkml:trace contextRef="#ctx0" brushRef="#br0" timeOffset="-39796.891">11712 10866 0,'18'-36'15,"-36"72"-15,53-125 16,-35 36 0,-17 36-1,-18-1 1,-54 36-1,1 35 1,53-18-16,-36 53 16,54 36-1,87-36 1,18-53 0,1-53-1,-54 1-15,18-54 16,17-105 15,-70 105-15,0 54-1,0 70 1,0 35 0,36 0-1,-19 0 1</inkml:trace>
  <inkml:trace contextRef="#ctx0" brushRef="#br0" timeOffset="-39514.377">11924 11218 0,'0'-17'0,"0"-1"16,18-53 0,-18 36-16,35-88 15,0-1 1,18 18 15,35 89-15,-17 70-1,-18 53 1,-53 17 0,0-35-1,0-17 1,0-36-1</inkml:trace>
  <inkml:trace contextRef="#ctx0" brushRef="#br0" timeOffset="-39046.815">12524 10813 0,'0'0'0,"0"-18"16,0 0 0,-18 18-1,0 0 1,-17 36 0,17 52-1,1 0 1,17-35-16,35 35 15,18-35 1,35-35 0,-17-54-1,17-52 1,0-18 0,-35 1-1,-53 69 1,-18 89 15,-17 35 0,35 1-15,0-54-16,0 18 16,0-18-1,18-35 1</inkml:trace>
  <inkml:trace contextRef="#ctx0" brushRef="#br0" timeOffset="-38548.855">13300 10971 0,'0'0'0,"17"-17"0,19-1 15,-1-17 1,-17 17 15,-18 1-15,0-19-1,-89 1 1,1 35 0,-18 18-1,36 35 1,70 35-1,17-18 1,36-17 0,36-35-1,-19-53 1,-17-36 0,-35 0-1,-18 36 1,-18 70-1,0 36 1,18 17 15,36 0-15,-1-17 0,35-53-1,1-89 1</inkml:trace>
  <inkml:trace contextRef="#ctx0" brushRef="#br0" timeOffset="-38213.907">13899 10372 0,'0'0'0,"-52"-71"15,34 36 1,18 17-1,0 71 32,0 0-31,0-18-16,0 89 16,18 70-1,-18 0 1,0-88-1,0 35 1,0-71 0,0-105 15</inkml:trace>
  <inkml:trace contextRef="#ctx0" brushRef="#br0" timeOffset="-37847.775">14870 10548 0,'0'-18'0,"0"36"0,0-71 15,0 35-15,-18 1 16,0-1-1,1 1 1,-19 34 0,19 1-1,-19 70 1,1 36 0,18 87-1,-1-70 1,18-53-1,0-52 1,-18-54 15,-35-123-15</inkml:trace>
  <inkml:trace contextRef="#ctx0" brushRef="#br0" timeOffset="-37634.021">14340 10495 0,'0'0'15,"-70"-53"1,52 18 0,89 0-1,158 17 1,-17 18 0,-18 18-1,-71-1 1,-105 1-1,-36-18-15</inkml:trace>
  <inkml:trace contextRef="#ctx0" brushRef="#br0" timeOffset="-37250.849">14940 15293 0,'0'0'0,"0"-1023"16,0-670-1,35 793 1,1 477 0,17 176-1,-18 88 1,-17 106-16,-1-35 15,-34 53 1,-36 35 0,-36 52-1,36 54 17,36 18-17,52-18 1,53-18-1,18-71 1,-18-34 0</inkml:trace>
  <inkml:trace contextRef="#ctx0" brushRef="#br0" timeOffset="-37101.538">15381 10918 0,'18'-17'0,"-36"34"0,36-87 15,-18 35 1,0-1-1,-18 36 1,-17-17 0,17 17-1</inkml:trace>
  <inkml:trace contextRef="#ctx0" brushRef="#br0" timeOffset="-35986.051">15434 10724 0,'18'-17'32,"-1"-1"-32,19 1 15,-36-19 16,-18 36-15,0 0 0,-17 0-1,-36 0 1,19 36 0,34 34-1,18 1 1,0-54-16,70 71 15,1-17 1,-18 0 0,-53-36-1,0-18 1,-18 1 0,-35-18 15,0 0-16,1 0 1,34-35 0,18 0-16</inkml:trace>
  <inkml:trace contextRef="#ctx0" brushRef="#br0" timeOffset="-35601.963">15928 10407 0,'0'-18'0,"0"36"0,0-53 16,0 17-16,0 36 62,0-1-46,0 54 0,0 17-1,-18 36 1,-17-1 0,35 0-1,0-17 1,18-35-1,-1-71-15,36 17 16,18-17 0,17-70-1</inkml:trace>
  <inkml:trace contextRef="#ctx0" brushRef="#br0" timeOffset="-35420.917">15822 10724 0,'0'0'0,"-70"0"16,52-17-1,18-1 1,106 18 0,17-35-1,1 17 1</inkml:trace>
  <inkml:trace contextRef="#ctx0" brushRef="#br0" timeOffset="-35254.571">16281 10601 0,'35'18'16,"-17"-18"-16,-71-18 0,123 53 15,-70 1 1,0 34 0,0-52-16,0 70 15,18-18 16,-18-34-15,0-54-16</inkml:trace>
  <inkml:trace contextRef="#ctx0" brushRef="#br0" timeOffset="-35087.357">16457 10495 0,'0'0'0,"0"-18"0,0-17 16,0 0-1,0 17 1,0 54 15,0-19-15</inkml:trace>
  <inkml:trace contextRef="#ctx0" brushRef="#br0" timeOffset="-34771.767">16581 10918 0,'0'18'16,"0"-36"-16,0 89 16,0-89 15,0-17-15,0-53-1,0 53-15,35-18 16,0-35-1,53 52 1,-17 72 0,-18 52-1,-36 18 1,-17-18 0,0-35-1,0-18 1,18-35-1</inkml:trace>
  <inkml:trace contextRef="#ctx0" brushRef="#br0" timeOffset="-34222.328">17304 10601 0,'0'0'0,"-18"0"15,-35-18 1,0 18-1,-17 53 1,52 53 0,18-18-1,53-17 1,0-36 0,17-70-1,1-36 1,-18-35-1,-35 54 17,-18 34-32,-36 36 31,1 87-15,-18 54-1,53 35 1,0 18-1,0-18 1,0-124-16,-18 107 16,-17-36-1,-53-88 1,35-53 0,-35-71-1,53-105 1,105-1 15,89 1-15,70 17-1,18 18-15</inkml:trace>
  <inkml:trace contextRef="#ctx0" brushRef="#br0" timeOffset="-8663.455">1235 12559 0,'0'-35'16,"0"52"47,0 1-48,0 17-15,0-17 16,0 17-16,0 71 15,0 17 1,0-34 0,-36-19-1,1-35 1,-35-35 0,34-70-1,36 35 1</inkml:trace>
  <inkml:trace contextRef="#ctx0" brushRef="#br0" timeOffset="-8295.145">1252 12541 0,'0'0'0,"18"-35"16,0 0-1,17-18 1,18 17-1,17 19 1,36 34 0,18 19-1,-1 52 1,-35 18 0,-88 0-1,-70-1 1,-54-16 15,71-72-31,-70 36 16,52-35-1,-17-18 1,71 0 0,17-35-1,35 17-15</inkml:trace>
  <inkml:trace contextRef="#ctx0" brushRef="#br0" timeOffset="-7847.053">2064 12718 0,'0'0'0,"17"-18"15,-34 18 32,-1 18-31,0-1-1,1 71 1,17-35 0,0-35-16,35 70 15,18-35 1,18-53-1,-1-35 1,18-53 0,-17-18-1,-36 53 1,-35 35 0,0 36-1,-35 52 1,35 1 15,0 0-15,35-36-1,-17-18-15</inkml:trace>
  <inkml:trace contextRef="#ctx0" brushRef="#br0" timeOffset="-7548.491">2663 12806 0,'0'0'0,"0"-18"16,0 53 15,18 36-15,-18 0 0,0-54-16,0 1 15,18-1 16,-18-69-15,35-19 15,18-35-15,0 36 0,-36 34-1</inkml:trace>
  <inkml:trace contextRef="#ctx0" brushRef="#br0" timeOffset="-7114.206">3193 12823 0,'17'-17'0,"-17"-18"15,0-1 1,-35 36-1,0 0 1,-36 0 15,1 53-15,52 18 0,18 17-1,18-35 1,17-36-1,18-17 1,17-88 0,-34 0-1,-19 53 1,-17 17 0,0 53-1,18 18 1,17 18-1,0-1 1,-17-34 15</inkml:trace>
  <inkml:trace contextRef="#ctx0" brushRef="#br0" timeOffset="-6749.776">3669 12365 0,'0'0'0,"-18"-18"0,18 1 16,18 17 0,0 17-1,-18 36 1,0 0-1,-36 53 1,19 0 0,-1 0 15,18-71-31,18 71 16,-18-53-1,35-1 1,0 1-1,18-53 1,0-35 0</inkml:trace>
  <inkml:trace contextRef="#ctx0" brushRef="#br0" timeOffset="-6400.436">3739 12806 0,'0'0'0,"-35"0"0,-88 0 15,70 0 1,70 0 15,89-35-15,53 17 0,-36-17-1,-52 17 1,-36 0-1,-17 18 1,0 18 0,-1 17-1,-17 18 1,0 0 0,0 0-1,0-35 1,-17-18-1</inkml:trace>
  <inkml:trace contextRef="#ctx0" brushRef="#br0" timeOffset="-6249.725">4092 12541 0,'0'-35'16,"0"70"-16,0-105 0,-17 17 15,-1 0 1,0 53-1,18 35 1</inkml:trace>
  <inkml:trace contextRef="#ctx0" brushRef="#br0" timeOffset="-5917.048">4286 12700 0,'0'18'31,"-17"-18"-15,17 17-16,-18-17 0,0 36 31,18 52-15,36-18-1,17-34 1,-1-36-1,-16-36 1,-36-70 0,0-17-1,-36 35 1,19 53 0,-18 52-1,-1 36 1</inkml:trace>
  <inkml:trace contextRef="#ctx0" brushRef="#br0" timeOffset="-5600.338">4463 12947 0,'17'18'16,"1"-18"-1,-18-18 1,18 0-16,-18-35 15,0 18 1,17-53 0,36 17-1,35 36 1,18 88 0,0 53-1,-71-36 1,-35-17-1,-17-17 1,-1-19 0</inkml:trace>
  <inkml:trace contextRef="#ctx0" brushRef="#br0" timeOffset="-5119.618">5574 12771 0,'0'0'0,"-18"0"0,-17 0 16,17 0-16,1 0 15,34 0 48,1 0-47,70 0-16,89 0 31,34 17-16,-52-17 1,-88 0 0,-36 0-1,-35-17 17,-18 17-17,18-18 16,0 0-15</inkml:trace>
  <inkml:trace contextRef="#ctx0" brushRef="#br0" timeOffset="-4203.7">6103 12594 0,'0'0'0,"0"-17"31,18 17 31,-1 17-62,19 18 16,52 18 0,0 36-1,0-37 1,-35-16-1,-35-19 1,-18 1 15,-18-18-15,-35 18-16,-53-1 16,36 19-1,-18-1 16,17 0-15,36-17 0,35-36 15,17 0-31,19-17 0</inkml:trace>
  <inkml:trace contextRef="#ctx0" brushRef="#br0" timeOffset="-3321.382">7426 12594 0,'0'0'0,"35"0"16,-35-17-1,0-1 16,-17 36 1,17-1-32,-36 1 15,-17 35 1,18 0 0,35 0-1,18-36 16,35-17-31,0-17 32,-18 17-32,35 0 15,-17 17 1,-35 36 0,-18 0-1,0 0 1,-18 0-1,-17-18 1,-18-17 0,0-36-1,18-35 1,17 36-16</inkml:trace>
  <inkml:trace contextRef="#ctx0" brushRef="#br0" timeOffset="-3121.905">7497 12559 0,'0'0'0,"0"-18"16,70-17 15,-52 35-31,17 0 16,53 0-1,0-18 1,-52 18-16</inkml:trace>
  <inkml:trace contextRef="#ctx0" brushRef="#br0" timeOffset="-2704.097">8184 12594 0,'0'-17'16,"-17"17"0,-18 17-1,-36 18 1,0 54-1,18-1 1,36 0 0,52 0-1,71-53 1,17-52 0,-17-54-1,-70 36-15,-1-53 16,-35-89 15,-88 107-15,-18 52-1,18 36 1,70-18-16</inkml:trace>
  <inkml:trace contextRef="#ctx0" brushRef="#br0" timeOffset="-2107.769">9613 12700 0,'0'-18'15,"0"1"1,0-1-1,0 0 1,0 1 15,-17 17-31,-19 0 16,-34 17 0,17 19-1,53-1 1,53 36-1,17-19 1,-34-16 0,16-1-1,-34 0 1,-36 1 0,-52-19-1,-36-17 1,18 0-1,17 0 1,54-17 0,17-1-16</inkml:trace>
  <inkml:trace contextRef="#ctx0" brushRef="#br0" timeOffset="-1724.064">9860 12753 0,'0'18'15,"18"-18"1,-1 0 0,19 0-1,-19-18-15,19-17 16,-1-18-1,-35 0 1,-18 53 0,-52 0-1,17 35 1,0 36 0,53-1-1,17 18 1,54-17-1,17-36 1,0-17 0,36-71 15</inkml:trace>
  <inkml:trace contextRef="#ctx0" brushRef="#br0" timeOffset="-1291.399">10460 12682 0,'0'0'16,"0"-17"-16,17-1 15,19-17 1,-19 35 0,-17-18-1,-35 18 32,17 0-47,1 18 31,-1 35-15,18 0 0,18-18-16,-1 0 15,19 36 1,-1-36-1,-35 0 1,-35-17 0,-18-18-1,-18 0 1,1-18 0,52-35-1</inkml:trace>
  <inkml:trace contextRef="#ctx0" brushRef="#br0" timeOffset="-892.047">10672 12700 0,'0'0'0,"35"-18"16,18 1-1,0-19 1,-36 19-1,-17-1 1,-53 18 31,36 18-47,-19-1 16,36 36-1,0 18 1,18-1-1,17-17 1,-35-35-16,0 17 16,0 1 15,-53-19-15,1-17-1,-1 0 1,17 0-1,36-35-15</inkml:trace>
  <inkml:trace contextRef="#ctx0" brushRef="#br0" timeOffset="-642.558">11218 12735 0,'0'0'0,"18"-17"16,-18 34 31,0 1-32,0 17-15,0-17 16,0 17-16,0 36 31,0-36-15,-35-35-1,-18-35 1</inkml:trace>
  <inkml:trace contextRef="#ctx0" brushRef="#br0" timeOffset="-525.814">11254 12524 0,'17'-18'0,"-34"36"0,34-89 15,-17 18 1</inkml:trace>
  <inkml:trace contextRef="#ctx0" brushRef="#br0" timeOffset="-110.328">11501 12647 0,'0'0'0,"35"0"16,-18 0-1,1 18 1,-53-1 0,0 36-1,-18 18 1,53-1-1,70-17 1,18-35 0,-17-18-1,-1-71 1,-52-52 15,-18-1-15,-70 89-1,-36 18 1,0 34 0,71-17-16</inkml:trace>
  <inkml:trace contextRef="#ctx0" brushRef="#br0" timeOffset="289.073">11906 12894 0,'0'-18'78,"18"18"-78,-18-17 16,18-19-1,-1-34 1,1 52-16,17-52 16,53-1-1,0 71 1,-17 71 0,-18 17-1,-35-18 1,-18 1-1,0 0 1,0-36 0,17-53 15</inkml:trace>
  <inkml:trace contextRef="#ctx0" brushRef="#br0" timeOffset="606.915">12647 12682 0,'0'-17'16,"0"34"-16,0-70 16,0 36-1,0-1-15,-18 18 32,-17 0-17,35 18-15,-35 35 16,17 17-1,18 18 1,18 1 0,17-19-1,-35-35 1,-17-17 0,-72-18 15,-17-18-16,18 1 1</inkml:trace>
  <inkml:trace contextRef="#ctx0" brushRef="#br0" timeOffset="9074.974">1041 14093 0,'0'0'0,"-18"0"15,18-17 17,0 34-17,-18 1 1,1 0-16,17 35 16,-18 70-1,0 1 1,18-1-1,18-35 17,17-70-17,54-53 1,-1-54 0,-35-34-1,-18 70 1,-35 35-1,0 54 1,0 34 0,35 1-1,18-1 1,0-34 0,18-36-1,-18-71 1,-18-52-1,-35-36 1,0 35 0,-53 54 15,-18 52-15,1 53-1</inkml:trace>
  <inkml:trace contextRef="#ctx0" brushRef="#br0" timeOffset="9524.667">1764 14023 0,'0'0'0,"0"-71"31,0 89-16,-18 35 1,18 53 0,0-18-1,0-35 1,0 53 0,0 35-1,-17-106 1,17-35-1,0-70 1,0-19 0,70-34-1,71 35 1,-17 123 0,-36 53-1,-53 0 1,-35 1-1,-17-37 1,-19-16 0,19-54-1</inkml:trace>
  <inkml:trace contextRef="#ctx0" brushRef="#br0" timeOffset="9957.911">2575 14323 0,'0'0'0,"0"-18"15,0-17 1,-17 17 0,-36 18-1,-18 18 1,1 35-1,34 17 1,36 19 0,53-37 15,0-52-15,18-35-1,-36-53 1,0 0-1,-35 52 1,0 54 0,0 35-1,0 35 1,18 0 0,17-35-1,-17-53 1</inkml:trace>
  <inkml:trace contextRef="#ctx0" brushRef="#br0" timeOffset="10339.805">2981 14305 0,'0'0'0,"18"-35"16,-18 0-1,0 17 1,-18 0 0,-17 18-1,-1 0 1,19 36 0,-19 69-1,36-52 1,0 53-1,36-35 1,-19-36 0,-17-17-1,-35-1 1,-53 1 15,-18-18-15,88 0-16</inkml:trace>
  <inkml:trace contextRef="#ctx0" brushRef="#br0" timeOffset="11122.08">2928 13988 0,'0'-18'16,"0"0"15,0 36 0,0 0-15,0 17 0,0 35-1,0 19 1,-35 16 0,17-16-1,0 17 1,1-36-1,17-17 1,0 0 0,0-35-1,17-1 1,36-17 0,18-35 15,0 0-16,-36-18 1,-35 0-16</inkml:trace>
  <inkml:trace contextRef="#ctx0" brushRef="#br0" timeOffset="11304.799">2787 14199 0,'0'0'16,"-18"-35"15,36 35-31,52-18 16,-34 18-1,70-17 1,-71 17 0</inkml:trace>
  <inkml:trace contextRef="#ctx0" brushRef="#br0" timeOffset="12054.025">3298 14305 0,'0'0'0,"18"0"0,-18 35 16,0 18-1,-18 18 1,1-1 0,-1-17-1,18-17 1,-17-36 0,-1-18 15,18 0-16,0 1 1,0-19 0,0 1-1,0 18 1,0-1-16,18 0 16,-1-17-1,18 0 1,1-18-1,-1 0 1,0 18 0,-35 17-1,0 0 1,-53 18 0,-35 0-1,35 36 16,36 34-15,34 36 0,19-35-1,16-1 1,-16-17 0,-1 0-1,-35-35 1,0 17-1,-18-18 1,-87 1 0,34 0-1,-17-36 1,53 0 0</inkml:trace>
  <inkml:trace contextRef="#ctx0" brushRef="#br0" timeOffset="12568.507">3828 14393 0,'0'18'15,"-18"0"1,-17 35 0,17 17-1,0-52 1,18-1 0,0-34-1,0-36 1,36-106-1,34-17 1,1-1 15,-18 89-15,-36 70-16,19 1 16,-1 70-1,-17 35 1,17-18-1,-18 54 1,1 17 0,-18 18-1,0-89 1</inkml:trace>
  <inkml:trace contextRef="#ctx0" brushRef="#br0" timeOffset="12736.463">3845 14305 0,'0'0'0,"-35"-18"16,35 1 0,53-1-1,35 18 1,71 0-1,-124 0-15</inkml:trace>
  <inkml:trace contextRef="#ctx0" brushRef="#br0" timeOffset="13002.296">4427 14287 0,'0'0'0,"0"-17"15,0 34 32,0 19-47,-17 52 31,-1 18-15,-17 17 0,17-87-16,-17 69 15,17-52 1,1 0-1,-1-35 1,18-36 0</inkml:trace>
  <inkml:trace contextRef="#ctx0" brushRef="#br0" timeOffset="13236.259">4427 14252 0,'0'0'0,"18"-35"0,0-18 15,17 35 17,53 71-17,-35 18 1,-35-1 0,-36 19-1,-35-36 1,-17-18-1,34-35-15</inkml:trace>
  <inkml:trace contextRef="#ctx0" brushRef="#br0" timeOffset="13519.062">4868 14376 0,'0'0'0,"0"-36"31,-17 36 0,17 36-15,-18 52 0,0 35-1,1 1 1,-1-54-1,0 54 1,1-71 0,17-36-1</inkml:trace>
  <inkml:trace contextRef="#ctx0" brushRef="#br0" timeOffset="13784.859">4921 14287 0,'0'0'0,"0"-70"31,36 17-15,34 71 0,1 35-1,-18 35 1,-36 0-1,-52-17 1,-53-19 0,0-16-1,35-36 1</inkml:trace>
  <inkml:trace contextRef="#ctx0" brushRef="#br0" timeOffset="15730.88">6227 14429 0,'0'0'0,"0"17"0,-18-17 32,0 0 15,36-17 31,17 17-78,18 0 15,159-18 1,35 18 0,-36 0-1,-87 0 1,-71 0-1,-36 0 1,-17-18-16,-17 18 78,-1 0-62,0-17-1</inkml:trace>
  <inkml:trace contextRef="#ctx0" brushRef="#br0" timeOffset="16065.771">7091 14199 0,'0'0'0,"0"-35"15,0 17 1,0 36 31,17 0-32,19-1-15,34 54 16,-34-1 0,-19-17 15,-17-35-31,0 17 15,0 18 1,-53 0 0,-35 0-1,-71 18 1,71-54 0,18-17-1</inkml:trace>
  <inkml:trace contextRef="#ctx0" brushRef="#br0" timeOffset="20011.843">8220 14287 0,'0'18'94</inkml:trace>
  <inkml:trace contextRef="#ctx0" brushRef="#br0" timeOffset="21571.889">8220 14323 0,'17'0'0,"1"0"32,0 0-17,-1 0 16,-17-18-15,18 18 15,-18-18 110,18 18-125,-1-17-16,-17-1 15</inkml:trace>
  <inkml:trace contextRef="#ctx0" brushRef="#br0" timeOffset="23734.947">8167 14340 0,'0'18'0,"0"0"31,0-1 1,0 1-17,17-18 1,1 0-16,17 0 15,36-35 1,35-36 0,-36 1-1,-17-1 1,-53 53 0,-53 18-1,-35 36 1,35-1-1,0 35 1,36 36 15,17-88-31,0 70 16,35-17 0,53-36-1,36-35 1,17-35-1,-124-1-15</inkml:trace>
  <inkml:trace contextRef="#ctx0" brushRef="#br0" timeOffset="24068.705">8784 14499 0,'0'-17'0,"0"34"0,0 18 16,0 1-1,0-19 1,0-34-1,0-1 1,0-105 15,0 34-15,18 1 0,-1 71-16,19-19 15,52 89 1,-35 35-1,0 18 1,-36-18 0,1-17-1,0-53 1,17-18 0,0-18-1</inkml:trace>
  <inkml:trace contextRef="#ctx0" brushRef="#br0" timeOffset="24551.509">9596 14270 0,'0'0'0,"-18"-18"15,-35 18 1,-35 0-1,-18 71 1,35 17 0,71 35-1,18-34 1,35-54 0,35-53-1,0-70 1,-17-88-1,-53 105 1,34-88-16,-52 71 31,0 35-15,0 36 0,0 70-1,0 17 1,0 71-1,0-88-15,0 106 16,0-36 0,0-52-1,18-53 1,17-18 0</inkml:trace>
  <inkml:trace contextRef="#ctx0" brushRef="#br0" timeOffset="25266">10407 14305 0,'0'0'16,"-18"-53"0,1 53-1,-36 18 1,17 70-1,1 18 1,53 0 0,-1-71-16,19 0 15,34-17 1,-52-18-16,17-53 16,-35-70-1,-17-1 1,-19 36-1,1 70 1,17 18 0,71 18 15,0-18-15,53-18-1,-18-52 1,-35-1-1,-18 18 1,-35 36 0,0 52-1,-35 18 1,18 88 0,-1 71-1,0 105 1,18-105-1,-17-71 1,-19-53 0,1-70 15,-18-18-15,-17-71-1,17-88 1,70 18-1,54 0 1,17 18 0,-53 70-16</inkml:trace>
  <inkml:trace contextRef="#ctx0" brushRef="#br0" timeOffset="25698.643">11642 14235 0,'0'0'0,"17"0"0,1-18 16,35-17-1,-36 17 1,-17 0-1,-17 1 17,-1 17-32,-52 17 15,17 36 1,35 18 0,53 52-1,18-17 1,-35 0-1,-18-53 1,-53 0 0,-53-53-1,0 0 1,18-18 15,88-17-31</inkml:trace>
  <inkml:trace contextRef="#ctx0" brushRef="#br0" timeOffset="26048.618">11977 14429 0,'0'0'0,"-18"17"16,18 1-16,18-36 46,35-35-30,-18-17 0,-17 17-1,-54 18 17,1 35-17,0 0-15,-36 52 16,18 54-1,71 0 1,53-18 0,34-17-1,19-71 1,-54-18-16</inkml:trace>
  <inkml:trace contextRef="#ctx0" brushRef="#br0" timeOffset="26347.581">12418 14376 0,'0'-18'0,"-18"71"0,36-124 0,-18 18 16,0 142-16,-18-178 47,0 107-31,18 0-16,-35 52 31,35 1-16,18 35 1,-1-36 0,-17-34-1,-17-1 1,-18-35 0,-36 0-1,36 0 1,17-18-16,0-17 15</inkml:trace>
  <inkml:trace contextRef="#ctx0" brushRef="#br0" timeOffset="26730.338">12841 14376 0,'0'-18'15,"0"36"-15,18-71 16,-18 35-1,-18 18 17,0 18-32,-17-1 15,-35 36 1,34-17 0,36 17-1,0-36-15,36 71 16,-1-17-1,0-18 1,-35-18 0,0 18-1,-53-35 1,-17-1 0,17-17 15,35-17-16,18-1-15</inkml:trace>
  <inkml:trace contextRef="#ctx0" brushRef="#br0" timeOffset="26930.109">13106 14464 0,'0'0'0,"70"-53"16,-34 18-1,-36 52 1,0 36-1,-18 35 1,0-52-16,1 34 16,17-17-1,-18-53 1,18-17 0</inkml:trace>
  <inkml:trace contextRef="#ctx0" brushRef="#br0" timeOffset="27080.725">13247 14199 0,'0'-70'16,"0"17"-1,0 176-15,0-264 0,0 124 16,0-1 0,17 18-1,-17 18-15</inkml:trace>
  <inkml:trace contextRef="#ctx0" brushRef="#br0" timeOffset="27430.218">13511 14429 0,'0'0'0,"18"0"0,-18-18 31,0 36-16,-18 17 1,1 35 0,-1 36-1,18 0 1,35-71 0,1-35-1,17-88 1,-18-53-1,-18-35 1,-17 70 0,-17 53-1,-18 71 1,-1 17 0</inkml:trace>
  <inkml:trace contextRef="#ctx0" brushRef="#br0" timeOffset="27745.211">13600 14605 0,'35'35'16,"-70"-70"-16,87 88 15,-16-53 1,-1-35 0,-17-36-1,-1-35 1,36-53-1,0 89 1,18 70 0,35 88-1,-71 0 1,0 53 0,-35-17-1,-35-18 16,0-71-15</inkml:trace>
  <inkml:trace contextRef="#ctx0" brushRef="#br0" timeOffset="28362.074">14799 14076 0,'18'0'15,"-18"17"48,0 1-63,0 0 15,0 52 1,0 54 0,0 35-1,-36-36 1,19-52 0,17-19-1,0-34-15,-18-36 16,0-70-1,1 53-15</inkml:trace>
  <inkml:trace contextRef="#ctx0" brushRef="#br0" timeOffset="28527.481">14693 14093 0,'18'-17'0,"-1"-18"0,-52 176 0,35-230 0,124-34 16,-1 105-1,1 18 1,-1 18 15,-35 17-15,-70-17-1</inkml:trace>
  <inkml:trace contextRef="#ctx0" brushRef="#br0" timeOffset="28694.815">14781 14411 0,'-53'35'0,"18"1"16,-53 69-1,70-16 1,107-19 0,69-458-16,-264 794 0,159-759 0,36 741 15,52-370 1,-35-89 0,-71 36-1</inkml:trace>
  <inkml:trace contextRef="#ctx0" brushRef="#br0" timeOffset="29793.278">15787 14323 0,'17'0'15,"-17"-18"1,-17 18 31,-18 18-32,-1 35 1,1 0 0,0 35-1,35-53 1,17-17-16,36 35 15,35-53 17,1-36-17,-19-52 1,-17 18 0,-35 17-1,-36 88 16,18 18-15,0-18-16,0 0 16,53 36-1,0-36 1,17-70 0,-17-18-1,-17-70 1,-36 17-1,0 35 1,-36 36 15,1 35-15</inkml:trace>
  <inkml:trace contextRef="#ctx0" brushRef="#br0" timeOffset="30025.068">16475 14340 0,'0'0'0,"17"0"16,19-17 0,-36-1-1,0 36 17,0-1-32,0 54 15,0-53-15,0 35 16,-18 17-1,0-52 1,1-36 0,17 0-1</inkml:trace>
  <inkml:trace contextRef="#ctx0" brushRef="#br0" timeOffset="30165.006">16581 14129 0,'0'-36'16,"17"-34"-1,-17 17 1,-35 247-16,53-229 0,-1-106 31,-17 158-15</inkml:trace>
  <inkml:trace contextRef="#ctx0" brushRef="#br0" timeOffset="30491.031">16827 13988 0,'0'0'0,"0"-18"0,18-17 32,-18 52-1,18 19-16,-18 34 1,0-35-16,0 54 16,0 105-1,0-71 1,0-70 0,17 0-1,1-35 1,17-71-1,1-18 1</inkml:trace>
  <inkml:trace contextRef="#ctx0" brushRef="#br0" timeOffset="30707.098">17198 14041 0,'35'-71'16,"-105"247"-16,105-281 0,0-1 0,-35 53 15,0 0 1,0 71-1,0 52 1,0 54 0,-35-19-1,0 54 1,-1-35 0,19-54-1</inkml:trace>
  <inkml:trace contextRef="#ctx0" brushRef="#br0" timeOffset="31339.68">18344 14093 0,'0'-17'47,"0"-1"-32,0 1 16,-17 17-15,-18 0 0,-1 0-1,19 0-15,-19 35 16,36 0 0,18 18-1,35 35 1,-18 0-1,-35-17 1,-35-18 0,-36-35-1,1-18 17,-1 0-17,54-36 1,17-34-16</inkml:trace>
  <inkml:trace contextRef="#ctx0" brushRef="#br0" timeOffset="31838.856">18503 13723 0,'0'0'15,"0"18"17,0-1-32,-17 72 15,17-72-15,0 71 16,0 89 15,0-36-15,0-18-1,0-70 1,0-17 0,17-36-1,1-71 1,17-70 0,36 35-1,17 35 1,18 89-1,-36 35 1,-17 53 0,-53-18-1,-17 0 1,-1-35 0,18-70 15</inkml:trace>
  <inkml:trace contextRef="#ctx0" brushRef="#br0" timeOffset="32272.108">19279 14041 0,'0'0'0,"-17"0"31,-72 35-15,1 18 0,35 35-1,36 0 1,34-17 0,36-36 15,18-70-16,-1-36 1,-17-17 0,-35 35-1,-18 35 1,0 54 0,0-19-16,0 71 15,35 18 1,-17-35-1,35-18 1,-18-36 0,-17-34-16</inkml:trace>
  <inkml:trace contextRef="#ctx0" brushRef="#br0" timeOffset="32537.778">19632 14146 0,'0'-35'16,"18"17"-16,-1 36 31,-52 17-31,70-52 0,1 70 16,-36 35-1,0-18 1,-18-17 0,0-35-1,18-36 1,0-88-1,53 18 1,35-18 0,18 54-1,-53 34 1</inkml:trace>
  <inkml:trace contextRef="#ctx0" brushRef="#br0" timeOffset="32871.631">20073 14058 0,'-18'18'16,"18"-1"0,18-52-1,-18 70 1,35-35 0,1-17-16,52-18 15,-18-18 1,-52 17-1,-71 36 1,-53 36 0,18 34-1,53 1 1,17 52 0,89-35-1,87-35 16,1-53-15,-106 0-16</inkml:trace>
  <inkml:trace contextRef="#ctx0" brushRef="#br0" timeOffset="34052.988">900 15893 0,'-18'0'16,"0"17"31,18 1-47,-35 70 15,0 0 1,-1 0 0,36-52-1,-17-54 16,17 0-31,0-105 32,35-18-17,-17 53 1,-1 52 0,1 36-16,17 18 15,53 70 1,-17 0-1,0 1 1,17-19 0,-18-35-1,1-52 1,-53 17-16</inkml:trace>
  <inkml:trace contextRef="#ctx0" brushRef="#br0" timeOffset="34318.989">1499 15557 0,'-53'-88'31,"106"176"-31,-123-193 16,70 87 0,0 36-1,-18 70 1,18 53-1,-18-18 1,18-70-16,0 53 16,0-53-1,53 18 1,-35-54 0,17-17-1</inkml:trace>
  <inkml:trace contextRef="#ctx0" brushRef="#br0" timeOffset="34651.076">1799 15893 0,'0'0'0,"0"-18"16,-35 36 15,35-1-15,-18 1-16,1 52 15,17 1 1,0 0 0,35-54-1,18-17 1,17-53 0,-70-53-1,0-17 1,-35 52-1,-53 54 17,0 17-17,52 35-15</inkml:trace>
  <inkml:trace contextRef="#ctx0" brushRef="#br0" timeOffset="35001.143">2381 15540 0,'0'0'15,"0"-35"-15,0 17 0,0-35 16,0 35 0,0 54 15,0 52-16,0 35 1,0-87-16,0 105 31,0-53-15,0 0 0,0-17-1,18-36 1,52-35-1,36-53 1,-53 0 0</inkml:trace>
  <inkml:trace contextRef="#ctx0" brushRef="#br0" timeOffset="35166.911">2364 15875 0,'0'0'0,"-71"-18"15,53-17 1,71 0 0,53-18 15,-18 18-31</inkml:trace>
  <inkml:trace contextRef="#ctx0" brushRef="#br0" timeOffset="35516.238">2787 15875 0,'0'0'0,"0"18"16,18-18-16,17 0 31,-35-18-15,35-35-1,-35 18-15,0-18 16,0 0 0,-53 71 15,18 35-15,-18 35-1,35 18 1,54-18-1,34-18 1,-35-70 0,18 0-16</inkml:trace>
  <inkml:trace contextRef="#ctx0" brushRef="#br0" timeOffset="35799.32">3316 15787 0,'0'0'0,"0"-18"0,0-35 16,-18 18 0,1 35-1,-1 35 17,-17 36-17,17 17 1,18 18-1,-17-36 1,-1-34 0,0-19-1,-35-17 1,-35 0 0</inkml:trace>
  <inkml:trace contextRef="#ctx0" brushRef="#br0" timeOffset="36348.016">4357 16087 0,'0'0'0,"-18"0"0,-17 0 15,-18-18 1,18 18 0,52 0 31,19 0-32,52 0 1,106 18-1,0-18 1,-106 0-16,124 0 16,-89 0-1,-70 0 1,-35 0 0,-36-36-1,-35 1 1,36 17-16</inkml:trace>
  <inkml:trace contextRef="#ctx0" brushRef="#br0" timeOffset="36631.75">5133 15910 0,'-18'-35'15,"1"17"1,52 71 15,-88-106-15,53 71-1,18 0 1,35 52 0,17 18-1,-17-35 1,-35-17 0,-18-1-1,-89 0 1,-52-17-1,18-1 1,88-17 0</inkml:trace>
  <inkml:trace contextRef="#ctx0" brushRef="#br0" timeOffset="65320.102">6385 15663 0,'0'0'0,"0"-17"31,-17 17-15,17 17 15,0 1-15,17 70 0,1 36-1,-18-1 1,0-88-16,0 54 15,0-1 1,-35-35 0,17-36-1,0-17 1,18-17 0,0-72-1</inkml:trace>
  <inkml:trace contextRef="#ctx0" brushRef="#br0" timeOffset="65651.753">6032 15699 0,'0'-18'0,"18"0"15,17-17 1,-17 35-16,53-35 16,-18 17-16,52 0 15,72-17 1,-54 35-1,-52 0 17,-71 18-17,0 17-15</inkml:trace>
  <inkml:trace contextRef="#ctx0" brushRef="#br0" timeOffset="66034.845">6967 15946 0,'0'0'0,"-17"0"47,-19 17-47,1 18 16,0 36-1,17-53-15,18 52 32,36 1-17,16-36 1,1-35 0,-35-35-1,0-53 1,-18-71-1,-53 88 1,0 71 0,35 0-1,18 18-15</inkml:trace>
  <inkml:trace contextRef="#ctx0" brushRef="#br0" timeOffset="66686.641">7285 16175 0,'0'0'15,"0"17"1,0 1 15,17 0-15,-34-18 78,-1 0-79,18-18-15,-17 18 16,17-18-1,-18-17 1,18 0 0,35-53-1,18 0 1,18 70 0,-18 53-1,-18 18 1,0 35-1,-17-17 1,-1-89 15,1-35-15,35-53 0,-18 18-1,-17 71-15,0-1 16,34 106-1,-34-17 1,17 17 15,-35-18-15,0-17 0,71-53-1</inkml:trace>
  <inkml:trace contextRef="#ctx0" brushRef="#br0" timeOffset="67017.262">8149 15981 0,'0'0'0,"-17"-18"16,-1 18 0,0 18-1,-17 52 1,17 19-1,36-19 1,35-17 15,-18-53-15,36-35 0,-54-53-1,-34-36 1,-36 36-1,-18 53 1,1 70 0,34 0-16</inkml:trace>
  <inkml:trace contextRef="#ctx0" brushRef="#br0" timeOffset="67366.377">8484 16069 0,'18'-18'0,"-36"36"0,54-36 15,-36 36 17,0 35-17,0 17 1,0-52-16,0 17 15,0 18 1,0-35 0,0-71 15,0-53-15,17-17-1,-17 70-15,35 0 16,-35 35-1</inkml:trace>
  <inkml:trace contextRef="#ctx0" brushRef="#br0" timeOffset="67698.564">8784 16122 0,'0'0'0,"0"18"16,0-1-1,0 54 1,0-18 0,0-18-1,0-17 1,0-71 31,18 35-47,-18-17 0,35-89 15,18 18 1,-18 54 15,-17 34-31</inkml:trace>
  <inkml:trace contextRef="#ctx0" brushRef="#br0" timeOffset="68031.336">9084 16034 0,'0'17'31,"-18"1"-31,-17 17 15,35-17-15,-18 35 16,18 17 0,36-17-1,17-17 1,17-36 0,-35-53 15,-17-18-16,-18-17 1,-35 35 0,-18 35-1,0 18 1</inkml:trace>
  <inkml:trace contextRef="#ctx0" brushRef="#br0" timeOffset="68547.682">9437 16157 0,'0'0'0,"-18"0"16,1 18 15,17 17-16,0 18 1,17-18 0,1-17-16,70 17 15,0-35 1,-17-35 0,-18-36-1,-36 18 1,-34 71 15,17 0-31,0 35 16,70 0-1,18-18 1,-17-35 15,17-18-15,-53-52-1,-17-54 1,-71 54 0,-35 52-1,0 36 1,52-1-16</inkml:trace>
  <inkml:trace contextRef="#ctx0" brushRef="#br0" timeOffset="69698.041">11501 15663 0,'0'-35'16,"0"70"-16,0-88 0,0 36 31,-18-1-31,-35 0 16,-53 36 0,18 17-1,-71 54 1,53 34-1,53 36 1,89 0 0,52-36-1,0-35 1,-17-35 0,-18-70-1,17-36 16,-17-71-15,-35-17 0,-18 53-1,0 53 1,17 35 0,19 52-1,17 19 1,-1 0-1,-34-54-15,0 36 16,-18 0 0,0 0-1,0-18 1,35-70 15,-17 0-15</inkml:trace>
  <inkml:trace contextRef="#ctx0" brushRef="#br0" timeOffset="69895.859">11871 16104 0,'0'0'15,"0"-17"1,0 34 15,0 1-31,0 35 16,0 0-1,0-18 1,0-53 0</inkml:trace>
  <inkml:trace contextRef="#ctx0" brushRef="#br0" timeOffset="70028.126">11889 15787 0,'0'-53'16,"0"18"-16,0 158 15,0-158-15,0-71 0,0 71 16,0 17 0,35 36-1</inkml:trace>
  <inkml:trace contextRef="#ctx0" brushRef="#br0" timeOffset="70279.731">12118 15663 0,'0'-17'0,"0"34"0,0-70 16,18 53-1,-18 18 1,17 70 0,-17 36-1,0-18 1,0 17 15,0 0-15,0-70-1,0-70-15</inkml:trace>
  <inkml:trace contextRef="#ctx0" brushRef="#br0" timeOffset="70427.568">12118 16016 0,'-18'-18'15,"18"1"-15,0-18 16,18-1 0,-18 160-16,0-142 0,70-123 15,36 88 1,-53 0 0</inkml:trace>
  <inkml:trace contextRef="#ctx0" brushRef="#br0" timeOffset="70662.265">12435 15575 0,'-17'-18'16,"34"36"-16,-52-36 15,35 36 17,0 17-32,0 71 15,-18 53 1,1-18-1,17-70 1,0 34 0,35-69-1,0-72 1</inkml:trace>
  <inkml:trace contextRef="#ctx0" brushRef="#br0" timeOffset="70909.233">12700 15787 0,'0'-35'0,"0"70"0,-18-159 32,-17 71-17,35 36 1,0 70 0,18 53-1,-1 35 1,-17 17-1,-17-52 1,-1-35 0,0-71-1</inkml:trace>
  <inkml:trace contextRef="#ctx0" brushRef="#br0" timeOffset="71059.573">12453 15963 0,'0'0'0,"-18"0"0,1-17 32,52 17-17,36-18 1,-1 0 0,-17-17-16</inkml:trace>
  <inkml:trace contextRef="#ctx0" brushRef="#br0" timeOffset="71509.167">13053 15875 0,'-18'0'31,"18"18"-31,-18 17 16,18 0 0,0 0-1,18 54 1,35-36 0,18-36-1,17-17 1,0-70-1,-35-36 1,-18 18 0,-35 70-1,0 36 1,-17 52 0,-1 18-1,36 1 1,17-37-1,0-34 1</inkml:trace>
  <inkml:trace contextRef="#ctx0" brushRef="#br0" timeOffset="71991.735">13617 15469 0,'0'0'0,"-17"-70"16,17 34-1,-18 54 1,0 88 0,18 53-1,0 17 1,-17-17-1,-1-36 1,18-52 15,0-36-15,35-105 15,1-36-15,34-18-1,-17 71 1,-18 71 0,1 53-1,-19-1 1,-17-52-16,0 70 16,-53-18-1,0-17 1,-17-53-1,17-17 1</inkml:trace>
  <inkml:trace contextRef="#ctx0" brushRef="#br0" timeOffset="72694.783">14534 15487 0,'0'-18'0,"0"36"0,0-53 15,0 52 17,0 19-17,-17 69 1,17 37 0,-18 16-1,18-34 1,35-1-1,36-52 1,35-36 0,0-35-1,17-53 17,-52-35-17,-54 35 1,-17 18-1,-35 35 1,0 0 0,35 35-1,0 0 1,0-17 0,0-36-1</inkml:trace>
  <inkml:trace contextRef="#ctx0" brushRef="#br0" timeOffset="72841.413">14993 15716 0,'0'-17'0,"0"34"0,18-52 16,-1 35 15,19 35-15,-1 1-16</inkml:trace>
  <inkml:trace contextRef="#ctx0" brushRef="#br0" timeOffset="73157.011">15134 16140 0,'0'35'16,"0"-123"-16,0 141 16,0-36-1,0-34-15,0-54 16,0-35-1,35 0 1,18 71 0,0 53-1,53 105 17,-71-17-17,-17-18 1,-18-17-1,0-36 1,18-35 0,17-18-1,0-17-15</inkml:trace>
  <inkml:trace contextRef="#ctx0" brushRef="#br0" timeOffset="73422.931">15822 15487 0,'-18'-18'0,"18"1"0,-17-19 16,70 142-1,-71-141-15,-17 0 16,17 105 0,18 71 15,0-88-31,0 124 15,0-19 1,-35-52 0,17-35-1,18-54 1,36-34 0</inkml:trace>
  <inkml:trace contextRef="#ctx0" brushRef="#br0" timeOffset="73755.679">16034 15893 0,'17'-36'16,"-34"72"-16,34-89 0,1 53 31,-36 0 0,1 0-15,-54 35-1,1 18 1,17 0 0,17-18-1,36-17-15,0 35 16,36 0 0,17-1-1,0-16 1,-1-36-1,-16 0 1,-36-36 0</inkml:trace>
  <inkml:trace contextRef="#ctx0" brushRef="#br0" timeOffset="74571.514">16528 15893 0,'0'17'47,"0"19"-31,-18 16-1,0 19 1,18 0 0,53-19-1,35-52 1,-35-70 0,-17 17 15,-19-18-16,-17 36 1,0 53 0,0-1-1,0 1-15,0 53 16,18-36 0,17 18-1,18-53 1,-18-35-1,18-71 1,-53 18 0,0 35-1,-17 17 1,-19 36 0</inkml:trace>
  <inkml:trace contextRef="#ctx0" brushRef="#br0" timeOffset="74787.323">17198 15928 0,'0'-18'15,"18"1"1,-18-1 0,0 36-1,-18 35 1,0-18-1,1 35 1,-1-17 0,18-17-1,0-54 1</inkml:trace>
  <inkml:trace contextRef="#ctx0" brushRef="#br0" timeOffset="74953.79">17357 15575 0,'17'-35'16,"-34"70"-16,34-141 16,-52 36-1,0 52 1,-1 36 0,36 35-1,0-36-15</inkml:trace>
  <inkml:trace contextRef="#ctx0" brushRef="#br0" timeOffset="75238.95">17568 15469 0,'18'-17'0,"-36"34"0,54-52 16,-36 53-1,0 17 1,0-17 0,0 17-16,0 124 15,0-1 1,0-52 0,-18 18-1,0-36 1,36-71-1,17-52 1</inkml:trace>
  <inkml:trace contextRef="#ctx0" brushRef="#br0" timeOffset="75520.173">18027 15540 0,'0'0'0,"18"-106"15,-18 71 1,0-18-16,0 18 31,0 140 0,0 72-15,0-107-16,-18 54 16,-35 35-1,0-36 1,18-52-1,35-54 1,0-34 0,17-1-16</inkml:trace>
  <inkml:trace contextRef="#ctx0" brushRef="#br0" timeOffset="76136.215">18909 15293 0,'0'0'0,"-18"0"15,1-35 1,17 52 15,0 54-15,0 70 0,-18 35-1,0 1 1,18-54-1,-17-88 1,17 18-16,0-17 31,0-54-15,17-53 0,54-52-1,70-18 1,-53 123-1,-17 36 1,-1 88 0,-52 0-1,-36-1 1,-105-34 0,-1-53-1,19-18 1,69 0-1,54-36 17,0 19-32,34-19 0</inkml:trace>
  <inkml:trace contextRef="#ctx0" brushRef="#br0" timeOffset="76484.865">19579 15893 0,'0'0'0,"35"0"16,18-53 0,-17 17-1,-19-34 1,-34 35-1,-89 52 17,18 71-17,35 36 1,53-54 0,35 36-1,53-35 1,36-54-1</inkml:trace>
  <inkml:trace contextRef="#ctx0" brushRef="#br0" timeOffset="77201.146">20690 15787 0,'0'0'0,"71"0"16,-53 0-16,35-18 16,17-35-1,-35 36 1,-35-1-1,-53 18 1,-88 35 0,71 18-1,52 0 1,53 18 0,71 17-1,18-18 1,-54-17-1,-70-17 1,-88-36 15,0 0-15,0 0 0,52-36-1,19-17-15</inkml:trace>
  <inkml:trace contextRef="#ctx0" brushRef="#br0" timeOffset="77683.535">21167 15328 0,'0'0'0,"0"-17"0,0 34 46,0 36-46,0 88 16,0-35 0,0 70 15,0-123-31,0 88 16,0-52-1,0-54 1,17-35 15,1-18-31,17-52 16,0-36-1,18 0 1,0 71 0,0 70-1,-17 18 1,-1 35-1,-35-70-15,0 52 16,0 1 0,0-36 15,17-35-15,19-17-16</inkml:trace>
  <inkml:trace contextRef="#ctx0" brushRef="#br0" timeOffset="78083.205">21890 15787 0,'0'-53'32,"-18"35"-17,-52 36 1,-19 35-1,19 35 1,52 0 0,54 0-1,34-52 1,-17-36 15,0-71-15,-18-17-1,-17 35 1,-18 35 0,0 54-1,0 34 1,17-17 0,-17-18-16,53 18 15,0-35 1</inkml:trace>
  <inkml:trace contextRef="#ctx0" brushRef="#br0" timeOffset="78367.086">22207 15875 0,'0'0'16,"18"-18"-16,-18 1 0,35 17 31,1 35-15,-19 18-1,-17 70 1,-17-87 0,-19-19-1,1-34 1,17-36 0,54-35-1,34-1 1,36 1-1,17 0 1</inkml:trace>
  <inkml:trace contextRef="#ctx0" brushRef="#br0" timeOffset="78683.234">22595 15910 0,'0'0'0,"18"0"16,0 0 0,35-35-1,-18-18 1,-17 35-16,-1-52 16,-17 35-1,-35 35 1,-53 35-1,-1 35 1,72 36 0,52 0-1,53-53 1,18-53 15</inkml:trace>
  <inkml:trace contextRef="#ctx0" brushRef="#br0" timeOffset="79147.02">23001 15946 0,'-123'-142'63,"52"178"-48,36 52 1,264-70-16,-458-1 0,229 36 15,53 18 1,17-71 0,-34-18-1,34-88 1,1-70 15,-18-54-15,-36 19-1,-17 140 1,0 36 0,-17 53-1,-1 105 1,0 71 0,1 18-1,-36-36 1,17-52-1,-16-54 1,34-35 0</inkml:trace>
  <inkml:trace contextRef="#ctx0" brushRef="#br0" timeOffset="91077.931">1076 16933 0,'0'0'0,"0"-17"15,0-1 1,18 18-1,-18-18 1,0 36 15,0 17-15,-18 54 0,0 34-1,-17 0 1,17 1-1,1-54 17,-1-34-17,0-36 1,18-36 0,0-52-1,0 53-15</inkml:trace>
  <inkml:trace contextRef="#ctx0" brushRef="#br0" timeOffset="91328.654">1076 16757 0,'18'0'31,"-1"18"-31,1-1 0,70 36 32,-35-18-17,18 18 1,-1 0 0,1-53-1,-36 0-15</inkml:trace>
  <inkml:trace contextRef="#ctx0" brushRef="#br0" timeOffset="91760.318">1640 16969 0,'0'17'0,"0"-34"0,-17 17 16,-19 35 0,1 18-1,0 17 1,17-52-1,1-18 1,34-71 15,36-70-15,0 53 0,-18 35-16,18-17 15,-17 70 1,-1 35-1,0 53 1,-17 18 0,-1 17-1,-17 1 1,-17-18 0,-18-18-1,35-53 1,35-35-1,53-53 1,-53 36 0</inkml:trace>
  <inkml:trace contextRef="#ctx0" brushRef="#br0" timeOffset="92109.68">2381 17110 0,'-17'-18'16,"-1"18"-1,-17 35 1,-18 36 0,53 17-1,17-17 1,1-54-16,17 1 15,18-18 17,-17-53-17,-36-35 1,-36-18 0,-17 35-1,18 54 1,-18 52-1</inkml:trace>
  <inkml:trace contextRef="#ctx0" brushRef="#br0" timeOffset="92443.526">2910 17145 0,'0'0'16,"0"-18"-16,-17 18 47,-1 18-32,0 17 1,1 36-1,-1-1 1,18-34-16,0 34 16,18-52-1,52-1 1,19-52 0,-19-18-1</inkml:trace>
  <inkml:trace contextRef="#ctx0" brushRef="#br0" timeOffset="92709.804">3369 16933 0,'0'0'0,"-18"-35"0,-17-18 32,35 18-17,0 17-15,0 53 31,0-17-31,0 70 16,0 36 0,0-1-1,0-52 1,0 35 0,0-71-1</inkml:trace>
  <inkml:trace contextRef="#ctx0" brushRef="#br0" timeOffset="93074.953">3581 16969 0,'0'0'0,"0"-18"15,0 0 1,0 36 15,-18-18-31,-17 53 31,35-35-31,-36 17 16,1 18 0,0 0-1,35 0 1,0-18-1,35 0 1,18 0 0,0-17 15,0-18-15,-18 0-1,-17-18-15</inkml:trace>
  <inkml:trace contextRef="#ctx0" brushRef="#br0" timeOffset="93842.158">3986 17092 0,'0'-18'31,"0"1"-31,18-1 16,0 1-1,-18-1 1,-18 18 0,0 0-1,-17 18 1,-18 34 0,36 1-1,52 18 1,53 17-1,-70-70-15,17 17 16,-17 0 0,-54 1-1,-34-36 1,-18 0 15,52-18-15,72-17-1</inkml:trace>
  <inkml:trace contextRef="#ctx0" brushRef="#br0" timeOffset="94290.22">4798 17216 0,'0'0'0,"-18"0"0,-17 0 0,-18 0 15,0 0 17,35 0-17,18 17 1,53-17 15,88-17-15,124 17-1,-18 0 1,-53 0 0,-71 0-1,-70 0 1,-35 0-1,-18-18 1,0 0 0,0 1-1,0-1 1</inkml:trace>
  <inkml:trace contextRef="#ctx0" brushRef="#br0" timeOffset="94590.005">5662 17022 0,'0'-18'0,"-18"0"16,54 71-16,-89-106 0,88 89 0,-88-107 16,36 89 15,34-1-15,36 54-1,-35-54-15,17 19 16,-17 17-1,-18-18 1,0 18 0,-36-18-1,-34 0 17,-36 1-17,18-19 1</inkml:trace>
  <inkml:trace contextRef="#ctx0" brushRef="#br0" timeOffset="95923.112">6703 16986 0,'0'-17'47,"17"34"-16,-17 1-16,0 0-15,0 34 16,0-16-16,-17 52 16,-1-35-1,0 17 1,1-34 0,34-36 30,-17-18-30,71 18 0,-18 0-1,-18 0-15,18 0 16,35 0 0,-17 0-1,-53 0 1,34-88-1,-34 0 1,-18 17 0,0 36-1,0 17 1,0 53 0,0 18-1,0 0 16,0 53-15,-18-35 0,18-1-1,0-35 1,18-52 0</inkml:trace>
  <inkml:trace contextRef="#ctx0" brushRef="#br0" timeOffset="96270.309">7726 17110 0,'-18'0'16,"36"0"-16,-53-18 15,-1 18 1,19-18 0,-19 18-1,1 36 1,17-1 0,-17 53-1,18-17 1,34-1-1,54-34 1,52-36 0,36-53-1</inkml:trace>
  <inkml:trace contextRef="#ctx0" brushRef="#br0" timeOffset="96720.168">8096 16775 0,'-70'-71'16,"140"142"-16,-158-142 0,88 89 31,0 17-15,0 71-1,0 35 1,0-18-1,18-17 1,-1-35 0,-17-54-1,18-17 1,0-53 0,-1 18-16,19-71 15,-1 36 1,18 17 15,17 71-15,1 70-1,-36 0 1,-35 0 0,0-53-1,0-17 1</inkml:trace>
  <inkml:trace contextRef="#ctx0" brushRef="#br0" timeOffset="97185.409">8837 17127 0,'0'0'0,"0"-53"32,-18 36-17,1-18 1,-36 17 0,0 36-1,-35 34 1,35 37-1,53-1 1,35 0 0,36-53-1,-1-35 1,-17-35 0,-35 17-16,17-70 15,-17 35 1,-18 36-1,0 34 17,0 36-17,17 18 1,19-18 0,-19-18-16</inkml:trace>
  <inkml:trace contextRef="#ctx0" brushRef="#br0" timeOffset="97502.186">9190 17145 0,'0'0'0,"0"-35"16,-18-1 0,-17 36-1,35 36 1,-18 34-1,18 1 1,0 52 15,36 54-15,-36-107 0,0 18-1,-18-35 1,0-53-1,1-17 1,17-71 0</inkml:trace>
  <inkml:trace contextRef="#ctx0" brushRef="#br0" timeOffset="97734.841">9172 17145 0,'0'0'0,"0"-35"0,0-18 16,18 35-1,17 36 17,18 35-17,0 17 1,-53 18 0,0 1-1,-35-36 1,-1-36-1,36-34 1</inkml:trace>
  <inkml:trace contextRef="#ctx0" brushRef="#br0" timeOffset="98100.348">9754 16845 0,'0'0'0,"-17"-18"16,-19-17 0,36 53 15,0-1-16,18 89 1,0-70-16,17 122 16,-35-69-1,0 34 1,-18-35 0,1-35-1,34-53 1</inkml:trace>
  <inkml:trace contextRef="#ctx0" brushRef="#br0" timeOffset="98250.794">9701 17233 0,'-35'-17'16,"106"69"-16,-177-140 15,176 141-15,-123-141 16,124 88-1,-36 0-15,71-18 16,0 1 0</inkml:trace>
  <inkml:trace contextRef="#ctx0" brushRef="#br0" timeOffset="98601.14">10107 17163 0,'18'0'47,"-1"0"-31,1 0 0,0-18-16,-1-17 15,-17-1 1,-17 1-1,-19 35 1,1 18 0,0 35-1,35 53 1,17-54 0,54 19-1,-18-18 1,0-35-1</inkml:trace>
  <inkml:trace contextRef="#ctx0" brushRef="#br0" timeOffset="98898.97">10425 17163 0,'0'0'0,"17"-18"15,1 18 1,17 35-1,-35 36 1,0-1 0,-18-34-1,1-19 1,17-70 15,17 0-15,1 18-16,35-35 15,0-36 1,-18 35 0</inkml:trace>
  <inkml:trace contextRef="#ctx0" brushRef="#br0" timeOffset="99265.862">11077 17127 0,'0'0'16,"18"-35"0,-18 17-1,0-17 1,-53 35 0,-18 0-1,18 35 1,18 18-1,35 18 1,18-18 0,70 35-1,-35-35 17,-35-18-17,-18-17 1,-53-1-1,-71 1 1,18-18 0,36-18-16</inkml:trace>
  <inkml:trace contextRef="#ctx0" brushRef="#br0" timeOffset="100429.779">12294 17251 0,'-53'0'31,"36"0"-31,-1 0 16,18 17-1,-18-17 1,36 0 31,70 0-32,106 0 1,0 0 0,89 0-1,-107 0 1,-141 0-16,53 0 16,-52-17-1,-19 17 1,-17-18 15,0 1-15,-17 17-1,17-36 1,0 19 0</inkml:trace>
  <inkml:trace contextRef="#ctx0" brushRef="#br0" timeOffset="100763.806">13247 17022 0,'0'-18'16,"0"0"-1,0 1 1,0-1 0,17 36-1,19 17 1,-1 53-1,18 0 1,-35 0 0,-18-35-1,0-35 1,-71 35 0,-17-35-1,-18 17 16,88-35-15,36 0 0,17-35-16</inkml:trace>
  <inkml:trace contextRef="#ctx0" brushRef="#br0" timeOffset="103759.314">14182 17198 0,'-18'18'31,"0"-18"0,18 17-15,-17-17 31,-1 0-32,18-17 1,0-1 0,18 18-16</inkml:trace>
  <inkml:trace contextRef="#ctx0" brushRef="#br0" timeOffset="104955.709">14164 17163 0,'-18'0'31,"1"0"0,-1 0 79,18 17 265,0 1-360,0 17-15,-18-17 16,1-1-16,-1 54 16,18-53-1,-17 35-15,17-18 16,0-88 31,52-53-32,-16-17 1,-1 34 0,-17 37-1,-1 52-15,1 35 16,0-18-16,52 72 16,-35-36-1,1-1 1,-1-34-1,18-36 1,-18-34 0,18-37-1,0 19 1,-18 52 0,18 53 15,0 54-16,-18-19 1,-17 1 0,0 17-1,-1-53 1,36-35 0,-18-17-1,18-19-15</inkml:trace>
  <inkml:trace contextRef="#ctx0" brushRef="#br0" timeOffset="105256.208">15117 17074 0,'-18'-35'15,"0"35"-15,-17-17 32,-18 52-32,194 0 0,-300-35 15,301-18-15,-301 89 0,141-36 16,18 89-1,35-71 1,18 17 0,18-52-1,-1-36 1,-52-70 0,-36-35-1,-17 17 1,0 70-1,17 36 1</inkml:trace>
  <inkml:trace contextRef="#ctx0" brushRef="#br0" timeOffset="105522.983">15452 17145 0,'0'-18'16,"0"36"-16,-18-36 31,0 18-31,-17 0 16,0 53 0,0 35-1,35 1 1,35-1-1,53-35 1,-17-53 0,-36 0-16,71-36 15</inkml:trace>
  <inkml:trace contextRef="#ctx0" brushRef="#br0" timeOffset="105788.053">15857 16792 0,'0'0'16,"0"-35"-16,-35 0 16,17-1-1,18 54 1,36 88 0,-1 53-1,-17-106-15,-18 52 16,-18 36-1,0-35 1,1-70 0,52-19-1,-17-34 1</inkml:trace>
  <inkml:trace contextRef="#ctx0" brushRef="#br0" timeOffset="106070.893">16157 17074 0,'0'-35'0,"0"18"16,-17-19 0,34 177-16,-52-299 15,70 263-15,-88-210 0,36 105 16,-19 53 0,1 17-1,0 18 1,17 0-1,18-17 1,35-18 0,18-18-1,18-35 1,-1-17 0,-34-19-1</inkml:trace>
  <inkml:trace contextRef="#ctx0" brushRef="#br0" timeOffset="107071.685">17286 17057 0,'0'0'0,"0"35"16,-18 0 0,54-35 30,-19-17-30,54-36 0,-36 0-1,0-35 1,-35 70-16,18 0 16,-18 1-16,-35 17 15,-18 0 1,0 0-1,35 0 1,18 17 47,0 1-48,0 0-15</inkml:trace>
  <inkml:trace contextRef="#ctx0" brushRef="#br0" timeOffset="107568.497">17427 16969 0,'0'0'16,"18"-36"-1,-18 19 1,-18 17 15,1 0-31,-36 0 16,0 0-1,35 17-15,-70 36 16,53 35 0,17-35-1,53 36 1,53-19-1,54-52 17,-37-54-17,-69-16 1,-19-72 0,-17 36-1,0 53 1,-17 35-1,17 53 1,17 35 0,54 0-1,35-18 1,0-34 0,-1-54-1</inkml:trace>
  <inkml:trace contextRef="#ctx0" brushRef="#br0" timeOffset="107985.01">17992 16669 0,'17'0'0,"1"-18"16,0 18-16,-1-18 16,18-34-1,-35 16 1,-17 19 0,-36 17-1,-18 17 1,36 71-1,35 71 1,18 35 15,17 0-15,-35-53 0,0-35-1,0-71 1,-18-35-1,1-35-15</inkml:trace>
  <inkml:trace contextRef="#ctx0" brushRef="#br0" timeOffset="108133.877">17974 17145 0,'0'-35'16,"0"17"-1,0 71-15,18-124 16,-1 71-16,54-35 15,-1-18 17,-34 0-32</inkml:trace>
  <inkml:trace contextRef="#ctx0" brushRef="#br0" timeOffset="108368.219">18292 16598 0,'0'0'0,"0"-35"15,0 53 17,0 52-17,0 71 1,0-88-16,0 53 16,0 53-1,-18-53 1,18-36-1,18-70 1</inkml:trace>
  <inkml:trace contextRef="#ctx0" brushRef="#br0" timeOffset="108534.455">18327 17110 0,'-18'-18'15,"36"36"-15,-36-54 0,1 1 16,17 0-1,52 0 1,37-1 0,-19 19-1,-52 17-15</inkml:trace>
  <inkml:trace contextRef="#ctx0" brushRef="#br0" timeOffset="108915.919">18644 16898 0,'0'-18'78,"18"1"-78,-18-1 16,0 0-1,-18 18 17,1 0-32,-19 18 15,1 0 1,0 35 0,35-18-16,0 18 15,35 70 1,0-34-1,36-19 1,-1-52 0,36-36-1,-88 0 1</inkml:trace>
  <inkml:trace contextRef="#ctx0" brushRef="#br0" timeOffset="109183.122">19015 17022 0,'17'-53'0,"1"35"15,0 36 17,-71 35-32,123-89 0,-52 89 15,-18 71 1,0-54 0,-18-52-1,18-1 1,0-34-1,0-54 1,71-105 0,-18 88-1,0-18 17,17 35-32</inkml:trace>
  <inkml:trace contextRef="#ctx0" brushRef="#br0" timeOffset="109882.957">20214 17022 0,'0'0'16,"18"17"15,-1-17-31,1 0 16,17-17-1,18-19 1,-17-17-1,-19 18 1,-52 35 0,-36 18-1,1 52 1,35 1 0,52 35-1,54-18 1,70-35-1,-18-36 1,-17-17 0</inkml:trace>
  <inkml:trace contextRef="#ctx0" brushRef="#br0" timeOffset="110199.601">20814 16986 0,'0'0'16,"0"-35"-1,-18 35 1,18 35 0,0 53-1,18-35 1,17 18 0,0-18-1,1-36 1,-19-34-1,36-36 1,-17-53 0,16 0-1,-16 53 17,-1 18-17</inkml:trace>
  <inkml:trace contextRef="#ctx0" brushRef="#br0" timeOffset="110514.223">21237 17039 0,'0'18'32,"0"-36"-17,35-17 1,1-36-1,-19 18 1,1 36-16,-18-19 16,-53 1-1,0 70 1,36 1 0,-1 70 15,18-1-16,70 1 1,-34-70 0,52-19-16</inkml:trace>
  <inkml:trace contextRef="#ctx0" brushRef="#br0" timeOffset="110814.83">21608 16969 0,'0'-18'15,"0"36"-15,17-18 16,-17 35 0,18 53-1,0-17 1,-18-36 0,0-17 15,0-36-16,0-53 1,0 1 0,52-54-1,-52 89-15,36-36 16,-19-17 0,1 71-1</inkml:trace>
  <inkml:trace contextRef="#ctx0" brushRef="#br0" timeOffset="111347.535">21855 16775 0,'35'35'32,"-35"-18"-32,17 54 15,1 17 16,17-17-15,18-36 0,18-17-1,17-71 1,-17-35 0,-1-36-1,-35 54 1,-35 17-1,0 35-15,-52 0 16,-1 54 0,17 34-1,1 71 1,35 53 0,0-17 15,0-19-16,0-34 1,-18-53 0,-34-54-1,-37-34 1,19-19 0,-18-52-1,70 53-15,18-89 16,176 1-1</inkml:trace>
  <inkml:trace contextRef="#ctx0" brushRef="#br0" timeOffset="111728.938">22966 16827 0,'0'0'0,"0"-17"31,-18 17 0,1 0-15,-19 17-1,19 19-15,-36 34 16,53 36 0,0-35-1,70 17 1,18-35 0,1-53-1,-1-71 1,-53 36-1</inkml:trace>
  <inkml:trace contextRef="#ctx0" brushRef="#br0" timeOffset="112178.507">23266 16581 0,'0'0'0,"-18"-36"0,-17 19 15,17-1 1,0 18-1,1 88 1,17 53 0,0-35-1,0 35 1,0 0 0,0-88-1,0-106 16,17-35 1,19-53-17,17 18 1,35 123 0,-18 70-1,36 89 1,-70-71-1,-36 0 1,0-17 0,0-54-1,17-34 1,1-1 0</inkml:trace>
  <inkml:trace contextRef="#ctx0" brushRef="#br0" timeOffset="112610.265">23936 16845 0,'0'0'0,"0"-18"0,18-17 31,-54 0-15,19 35-16,-19 0 15,-52 35 1,35 36 0,0 35-1,71-1 1,17-69 0,36-1-1,-1-53 1,-17-70-1,-53 35 17,18 36-17,-18 34 1,-18 54 0,18-1-1,71 1 1,-1-53-1,1-18 1</inkml:trace>
  <inkml:trace contextRef="#ctx0" brushRef="#br0" timeOffset="112943.228">24306 16810 0,'0'-35'0,"-17"158"0,34-335 15,-17 336-15,-17-283 16,-1 159-1,18 53 1,-18 53 15,18-53-31,-17 106 16,-18-54 0,-1 36-1,19-17 1,-1-36-1,18-70 1,0 17 0,0-53-1,35-35 1,1-17 0,16-71-1</inkml:trace>
  <inkml:trace contextRef="#ctx0" brushRef="#br0" timeOffset="113176.892">24306 16810 0,'0'-53'0,"18"35"31,-53 142-31,52-177 0,36 0 16,-35 106-1,-18 17 1,-18 54-1,-17-54 1,-36-17 0,54-35-1,-18-18 1</inkml:trace>
  <inkml:trace contextRef="#ctx0" brushRef="#br0" timeOffset="113560.366">24906 16563 0,'0'0'16,"-35"-35"-1,17 17 1,1 18-1,17 18 32,-18-1-31,18 1-16,-18 35 16,18 88-1,-17 18 1,-1-18-1,18-35 1,18-53 0,-1-36-1,36 1 1,35-36 0,1-70-1</inkml:trace>
  <inkml:trace contextRef="#ctx0" brushRef="#br0" timeOffset="113727.449">24765 16775 0,'-18'0'0,"36"0"0,-53-36 16,52 19 0,19 17-1,-1 0-15,71-18 16,0-17-1</inkml:trace>
  <inkml:trace contextRef="#ctx0" brushRef="#br0" timeOffset="114108.291">25135 16722 0,'0'0'0,"36"17"16,-19-17-16,36 0 15,18-17 1,-18-36 0,-53 17-1,-36 19 1,-34 17-1,-1 35 1,18 53 0,36 36 15,34-1-15,36-17-1,36-53 1,-37-53-1,-16 0-15</inkml:trace>
  <inkml:trace contextRef="#ctx0" brushRef="#br0" timeOffset="114407.995">25665 16704 0,'17'18'15,"-34"-1"-15,17-52 0,17 70 0,1 53 16,-18 54-1,-18-72 1,-17 18 0,17-70 15,36-106 0,17 17-15,0 18-16,54-53 15,52-88 1,-71 124 0,-87 52-1,-1 18-15</inkml:trace>
  <inkml:trace contextRef="#ctx0" brushRef="#br0" timeOffset="132829.723">20073 194 0,'18'0'47,"-18"18"15,0-1-46,0 1-1,17 0-15,-17 17 16,18 35 0,-18-52-16,18 53 15,-1-1 1,1-17 0,-18 0-1,35-18 1,-17 1-1,17 16 1,-17-16 0,17-1 15,-17 0-15,-1-17-1,1 17 1,0-17-1,-1 17 1,-17-17 0,18 17-1,-1-17 1,1 17 0,17 18-1,-17-18 1,0 18-1,-18 0 1,17 18 0,-17-19 15,18 1-15,-18 36-1,18-19 1,-18 1-1,0-1 1,0-17 0,0 18-1,0 17 1,0-53 0,0 53-1,0-17 1,0 17-1,-18 0 1,18 89 0,-18-54 15,1 18-15,-1-17-1,0 17 1,18 18-1,0-89 1,-17 89 0,-1-36-1,0 1 1,1-1 0,17 1-1,-35 17 1,17-53-1,-17 0 1,-1-17 0,19-1-1,-19 1 17,1-18-17,0 17 1,17 1-1,1 0 1,-1-1 0,0 1-1,1 35 1,-1-18 0,18-18-1,-18 18 1,-17-17-1,0 17 1,17 0 0,1 18-1,-19-18 17,19-35-17,-19 36 1,36-1-1,-17 18 1,-1-1 0,0 19-1,1-18 1,-1 0 0,1-18-1,-1 0 1,18 0-1,-18 0 1,1-17 0,-1-1-1,0 1 17,1 0-17,-1-1 1,18 18-1,-35 53 1,17-52 0,1 16-1,17 1 1,-18-18 0,-17 1-1,17-1 1,-17 0-1,17 0 1,0 0 0,1 18-1,-1 35 17,-17-17-17,17-18 1,1 0-1,17-1 1,0-16 0,0-1-1,-18 18 1,0-36 0,18 18-1,0-17 1,0 17-1,0 0 1,0 36 0,0-36-1,-17 18 1,17-18 0,0 0 15,0 0-16,0 1 1,0-19 0,0 18-1,0-17 1,0 17 0,0 0-1,0 71 1,0-36-1,0 19 1,35-19 0,-17 1-1,-1-1 1,-17-17 0,35 35 15,1-35-16,-19-18 1,1 18 0,0 0-1,-1-18 1,1 0 0,0-17-1,-1-1 1,-17-17-1,0 0 1,18-18 0,0 18-1,-1-18 1,1 18 0,17-17 15,-17 17-16,-1-18 1,19 0 0,17 0-1,-36-17 1,1 0 0,-18-1-1,17-17 16,-17 18-31,18-18 47,0 0-31,-1 0 0,1 0-16,17 0 15,18 0 16,0 0-15,-35 0-16,35 0 16,-18 18-1,18-18 1,17 35 0,36-18-1,18 19 1,-71-19-1,-18 1 1,0 0 0,0 17-1,1 0 1,-1 18 0,-17-18-1,-1 18 16,1-17-15,17 17 0,-17-1-1,17 1 1,-17 0 0,-1-17-1,1-1 1,17 18-1,-17 0 1,-18 0 0,0 0-1,0-1 1,0-16 0,0-1-1,0 0 1,0 18 15,0-35-15,0-1-1,0-34 17,0-18-17,18-18 1</inkml:trace>
  <inkml:trace contextRef="#ctx0" brushRef="#br0" timeOffset="139484.516">21096 776 0,'0'0'0,"0"-18"15,0 36 48,0 0-63,0-1 0,0 72 15,-18 34 1,18-70 0,0 70-1,-17-52 1,17-18 0,0-18-1,0-105 16,0-36-15,35-71 0,-35 124-16,35-70 15,18-53 1,-35 123 0,0 53-1,34 53 1,-16 17-1,17 54 17,-18 52-17,0-52 1,1-19 0,-36-34-1,0-53 1,0-54-1,0 19-15</inkml:trace>
  <inkml:trace contextRef="#ctx0" brushRef="#br0" timeOffset="139684.216">21131 1041 0,'0'0'0,"-17"0"15,34-18 17,1 18-32,70-18 31,0-17-15,-70 35-16</inkml:trace>
  <inkml:trace contextRef="#ctx0" brushRef="#br0" timeOffset="140383.97">21907 1023 0,'0'0'0,"18"-35"31,-18-1-15,-18 19-1,-34 17 1,-54 0 0,-18 0-1,36 53 1,53 35 0,52 0-1,72-17 1,-36-71-16,35 17 15,18-52 1,-18-53 15,-53-53-15,-35-18 0,0 18-1,-18 17 1,1 54-1,-1 70 1,18 35 0,0 53-1,35 18 1,18 0 0,-17 17-1,17 19 1,-18-72-1,0-52 1,-17-18 0</inkml:trace>
  <inkml:trace contextRef="#ctx0" brushRef="#br0" timeOffset="140749.106">22401 900 0,'-17'-18'0,"34"36"0,-52-36 16,17 0 0,18 36 15,0 0-31,53 34 16,36 37-1,-19-19 1,-17-17-1,-18-18 1,-17-52 0,0-54-1,-18-35 17,0 1-17,0 16 1,0 54-1,17 35 1</inkml:trace>
  <inkml:trace contextRef="#ctx0" brushRef="#br0" timeOffset="141231.463">23089 864 0,'0'0'0,"-17"-35"0,-19 17 15,1-17 1,0 35 15,-36 0-15,18 35-1,18 36 1,53 35 0,35-36-1,35-17 1,0-35 0,-35-53-1,-35-36 1,-18-70-1,0 70 1,-18 54 0,0 34-1,36 36 17,17 18-17,36-1 1,17-17-1,-35-35-15</inkml:trace>
  <inkml:trace contextRef="#ctx0" brushRef="#br0" timeOffset="141548.14">23530 1076 0,'0'-18'15,"36"36"-15,-72-18 0,19-35 16,17 17-16,-18 0 15,0-35 1,18-35 0,18 18-1,53 17 17,34 35-17,-16 71 1,-1 35-1,-71-17 1,-17 17 0,-17-17-1,-1-36 1,0-35 0</inkml:trace>
  <inkml:trace contextRef="#ctx0" brushRef="#br0" timeOffset="141881.008">24236 776 0,'0'-18'15,"-18"1"1,-17-1-1,0 18 1,-18 0 0,17 53-1,1 18 1,35-1 0,18 18-1,52-17 1,36-36-1,0-35 1,-35-53 0</inkml:trace>
  <inkml:trace contextRef="#ctx0" brushRef="#br0" timeOffset="142230.482">24483 847 0,'0'0'15,"-18"0"1,18-18 0,18 0-1,17-17 1,-17-18 0,-18 0-1,-18 18 1,-70 53-1,35 52 1,0 36 0,53-18-1,35 0 1,36-35 15,17-17-31,-17-54 31,-54 0-31</inkml:trace>
  <inkml:trace contextRef="#ctx0" brushRef="#br0" timeOffset="143179.4">25612 706 0,'0'0'0,"0"17"16,17-17-1,19 0 1,-1-17-1,0-36 1,0-18 0,-35 53-16,0-52 15,0 35 1,-35 17 0,-53 18 15,0 53-16,17 0 1,71 35 0,71 18-1,70 53 1,-35-71 0,-53-18-1,-36 1 1,-52-36-1,-53 0 1,-36-35 0,18 0-1,106-35 1,89-35 0</inkml:trace>
  <inkml:trace contextRef="#ctx0" brushRef="#br0" timeOffset="143561.685">26088 917 0,'0'-17'31,"18"-1"-31,-18 0 16,17-17 0,-17 0-1,0 17 1,-35 18 0,-36 53-1,36 18 1,17 17-1,54-18 17,17-17-17,-36-35-15,36-18 16,53-18 0,-71 1-16</inkml:trace>
  <inkml:trace contextRef="#ctx0" brushRef="#br0" timeOffset="143860.775">26388 353 0,'0'0'0,"-18"-36"16,0 19-16,1 17 46,17 35-46,0 53 32,17 36-17,1 35 1,0-18 0,-1-18-1,-17-52 1,36-18-1,-19-36-15,36-17 16</inkml:trace>
  <inkml:trace contextRef="#ctx0" brushRef="#br0" timeOffset="144227.669">26829 847 0,'0'0'0,"-36"0"31,36-18 32,18 0-63,0 18 15,-18-53 1,0 1-1,0 16 1,-53 36 0,-18 71-1,54-1 1,17 19 0,70-1-1,36-35 1,0-36-1</inkml:trace>
  <inkml:trace contextRef="#ctx0" brushRef="#br0" timeOffset="144609.645">27164 970 0,'0'35'31,"0"-17"0,0-36-15,0 1 0,-18-1-16,18-35 15,0-35 1,18 0-1,35 35 1,-36 35 0,72 54-1,-19 34 1,-17 18 0,-53-17-1,0-1 1,-18-34-1</inkml:trace>
  <inkml:trace contextRef="#ctx0" brushRef="#br0" timeOffset="144891.919">27675 741 0,'-17'-18'15,"17"36"17,0-1-17,0 1-15,17 53 16,-17-1-1,0 1 1,0-36 0</inkml:trace>
  <inkml:trace contextRef="#ctx0" brushRef="#br0" timeOffset="145043.29">27675 459 0,'0'0'16,"0"-36"-16,-17-34 0,17 17 31,0 88-15,0 53 0</inkml:trace>
  <inkml:trace contextRef="#ctx0" brushRef="#br0" timeOffset="145491.71">27958 758 0,'0'0'0,"-18"0"15,18 18 16,0 0-31,18 35 16,17 17 0,18 1 15,0-54-15,35-17-1,-70 0-15,52-53 16,-17-17-1,-35-36 1,-18 36 0,0 87 15,0 1-31,0 52 16,35 1-1,0-1 1,1-17-1</inkml:trace>
  <inkml:trace contextRef="#ctx0" brushRef="#br0" timeOffset="146024.116">28734 952 0,'-18'0'16,"36"0"-16,-54 0 15,19 0 17,-1-17-1,18-1-31,-35-35 16,17-35-1,18 18 1,18 52-16,35 0 15,53 36 1,-36 35 0,-17 0 15,-35-18-15,-18-17-1,0-36 16,0-17-15,17-53 0,36-1-1,0 72 1,-17 17-16,16 35 16,37 71-1,-72-18 1,-34-17-1,-19-1 1,-17-52 0,36-18-1</inkml:trace>
  <inkml:trace contextRef="#ctx0" brushRef="#br0" timeOffset="147538.175">30057 688 0,'0'-18'15,"0"1"-15,0-1 16,17 18-1,-17-35 1,-17 35 15,-1 0-31,-35 0 16,-17 35 0,-1 53-1,36 0 1,52 1-1,54-37 1,-36-34-16,71 0 16,17-54-1,-52 1 1</inkml:trace>
  <inkml:trace contextRef="#ctx0" brushRef="#br0" timeOffset="147923.037">30498 582 0,'0'0'16,"-18"0"15,0 0-15,1 0-1,-36 35 1,0 36 0,18-1-1,70 19 1,35-36 0,-34-36-16,34-17 31,-17-35-16,-35-36 1,-18-34 0,0 16-1,-53 72 1,0 17 0</inkml:trace>
  <inkml:trace contextRef="#ctx0" brushRef="#br0" timeOffset="148437.889">30797 564 0,'0'0'0,"0"-17"0,-17 17 32,-1 0-17,1 35 1,-1 18 0,0 35-1,18-17 1,18-54-16,17 36 15,18-53 1,35 0 0,1-53-1,-19-35 1,-17 18 0,-35 34-1,-18 54 32,0 35-31,53 17-1,17-17 1,1-35 0,-54-18-16,1 0 0</inkml:trace>
  <inkml:trace contextRef="#ctx0" brushRef="#br0" timeOffset="148738.022">31432 617 0,'0'-35'15,"0"106"1,0-107-16,53 54 16,0 53-1,-35-19 1,0 1 15,-18-35-15,0-36-1,0 1 1,0-36 0,17-53-1,19 35 1,16 19-1,-52 34-15</inkml:trace>
  <inkml:trace contextRef="#ctx0" brushRef="#br0" timeOffset="149119.141">32085 512 0,'0'0'0,"0"-36"15,0 19 32,-18 17-31,18 17 0,-17 1-1,17 0-15,0 34 16,0-34-16,0 70 15,17-17 1,1-18 0,-18 0-1,0-36 1,-70 1 0,-19-18-1,1 0 1,35-18 15,53 1-31</inkml:trace>
  <inkml:trace contextRef="#ctx0" brushRef="#br0" timeOffset="149470.286">32244 600 0,'35'0'32,"-17"0"-32,35-36 15,-36 19-15,36-18 16,-17-36 0,-19 18-1,-70 35 1,-17 36-1,-1 70 17,36 36-17,35-18 1,35-36 0,53 1-1,71-54 1,35-17-1</inkml:trace>
  <inkml:trace contextRef="#ctx0" brushRef="#br0" timeOffset="151398.85">21114 1623 0,'0'0'0,"-18"0"15,36 0 32,-1 0-31,19 0-16,17 0 15,123 0 1,89 0 0,105 17-1,-105-17 1,176 0-1,17 0 1,177 0 0,-282 0-1,-89-17 1,-122-1 0,-72 0-1,-52 18 1,-36 0 31,1-17-47,-1-1 15</inkml:trace>
  <inkml:trace contextRef="#ctx0" brushRef="#br0" timeOffset="152047.958">26670 1429 0,'0'0'0,"-88"0"16,17 0 0,18 0-1,18 0 1,141 0 15,35-18-15,-53 18-16,124-18 15,158 18 1,-211-17-16,370-18 16,-158 17-1,105 0 1,0 1 15,-88-1-15,-53-17-1,-211 35 1,-89 0 0,-35-18-1,-18 0 1,-35-17 0</inkml:trace>
  <inkml:trace contextRef="#ctx0" brushRef="#br0" timeOffset="152548.044">30780 1305 0,'0'0'0,"-53"0"16,18 0-1,35 18 1,105-18 31,-34 0-47,123 0 15,-70 0-15,317 0 32,35-35-17,-123-18 1,-177 35-1,-123 0 1,-18 18 0,-53 0 15,18 18-31</inkml:trace>
  <inkml:trace contextRef="#ctx0" brushRef="#br0" timeOffset="153464.851">21078 2187 0,'18'0'16,"-18"-17"-16,18 17 15,-1-18 1,-17 36 15,0-1-15,0 71-1,-17 36 1,-1 17 0,-17-35-1,17-36 1,18-52-16,0-71 31,0-70 0</inkml:trace>
  <inkml:trace contextRef="#ctx0" brushRef="#br0" timeOffset="153678.911">20814 2170 0,'-18'0'0,"36"0"0,-53-18 15,35 0 1,70 1-1,54-19 1,34 36 0,-122-17-16,105 17 15,-35 0 1</inkml:trace>
  <inkml:trace contextRef="#ctx0" brushRef="#br0" timeOffset="153911.527">21484 2381 0,'0'18'16,"0"-36"-16,0 54 16,-17-1-1,17 0 1,0 36-1,0-54-15,0 36 16,0-18 0,0-17-1</inkml:trace>
  <inkml:trace contextRef="#ctx0" brushRef="#br0" timeOffset="154044.678">21502 2222 0,'0'-17'0,"0"-36"16,0 35 0,0 106-16,0-193 15,17 105 1,36 17 0</inkml:trace>
  <inkml:trace contextRef="#ctx0" brushRef="#br0" timeOffset="154544.95">21802 2611 0,'0'17'15,"0"1"-15,0-36 32,0 1-32,-36-54 15,1-17 1,35-18 15,71 71-15,-36 35-16,88 17 15,1 72 1,-36-1 0,-70-35-1,-1-18 1,-17-88 15,0-35-15,0-18-1,53 53 1,35 71 0,18 35-1,-53 52 1,-35-87-1,-1 88 1,-17-53 0,-35-18-1,35-53 1,0 1-16</inkml:trace>
  <inkml:trace contextRef="#ctx0" brushRef="#br0" timeOffset="154727.455">22684 2346 0,'0'0'16,"0"18"0,0-1-16,0 1 15,0 52 1,0-52-16,0 53 16,0-36-1,-18-35 1,18-18-1</inkml:trace>
  <inkml:trace contextRef="#ctx0" brushRef="#br0" timeOffset="154860.268">22719 2170 0,'0'-36'16,"0"19"-16,0-36 15,0 194-15,0-176 0,18-54 31,-18 107-15</inkml:trace>
  <inkml:trace contextRef="#ctx0" brushRef="#br0" timeOffset="155210.437">23036 2593 0,'0'0'0,"-17"18"0,-1-1 15,-17-87 32,35 17-31,0-53 0,0 18-1,53 52 1,17 36-1,18 53 1,-17 36 0,-36 16-1,-17-34 1,-18-18 0,18-36-1,-1-17-15</inkml:trace>
  <inkml:trace contextRef="#ctx0" brushRef="#br0" timeOffset="155710.679">23812 2240 0,'-35'-18'16,"70"36"-16,-140-36 15,34 18 1,1 53-1,17 36 1,70-19 0,54-35-1,35-52 1,-36-36 0,-35-35-1,-35 17 1,0 53-1,-35 36 17,-18 88-32,53 70 31,18 54-15,17-19-1,-35-17 1,-17-88-1,-54-35 1,-35-89 0,18-70-1,35-53 1,53-36 0,106-17-1,88-53 1</inkml:trace>
  <inkml:trace contextRef="#ctx0" brushRef="#br0" timeOffset="156041.476">24253 2152 0,'0'0'15,"0"-18"-15,0 1 16,0 34 31,-17-17-47,17 36 15,0 16 1,0-34-16,0 35 16,35 35-1,18-17 1,-53-18-1,-35-18 1,-71-17 15,-35-1-15,88-17-16</inkml:trace>
  <inkml:trace contextRef="#ctx0" brushRef="#br0" timeOffset="156390.873">24800 2240 0,'0'-18'0,"-17"36"47,34-18 0,-17-18-31,18 1-16,-18-1 15,0 1 1,-18-1-1,1 18-15,-19 0 16,1 35 0,35-17-1</inkml:trace>
  <inkml:trace contextRef="#ctx0" brushRef="#br0" timeOffset="156640.103">24906 2505 0,'0'17'15,"-18"19"1,1-19 0,-1-17-1,36 0 32,-18-17-31,17-19-1,-34 19 1,-1 17 0</inkml:trace>
  <inkml:trace contextRef="#ctx0" brushRef="#br0" timeOffset="157372.343">25665 2205 0,'0'-18'32,"17"-17"-17,18-18 1,18 0-1,0 53 1,18 18 0,-53 88-1,-36-1 1,0-69-16,-52 70 16,-1-36-1,18-52 1,53-71-1,0 0 1,35 0 0,-17 35-1,17 36 1,18 35 15,18 17-15,-18-17-1,0-35 1,-36-18-16</inkml:trace>
  <inkml:trace contextRef="#ctx0" brushRef="#br0" timeOffset="157673.097">26247 2170 0,'0'-18'0,"-36"-17"16,19 17-1,87 141-15,-87-175 16,-36-1 0,53 123-1,0 54 1,17 34 0,36 19 15,-17-18-16,-19-124-15,-17 71 16,-17-53 0,-36-53-1,17-36 1,19 19-16</inkml:trace>
  <inkml:trace contextRef="#ctx0" brushRef="#br0" timeOffset="157921.813">26282 2046 0,'0'-18'16,"0"36"-16,18-53 0,-1 35 0,54 0 16,-1 0 15,1 53-16,-36 17 1,-52 1 0,-72-18-1,-17 0 1,18-36 0</inkml:trace>
  <inkml:trace contextRef="#ctx0" brushRef="#br0" timeOffset="158471.741">26723 2240 0,'0'0'0,"0"18"15,0 17-15,-18 0 31,18-52 1,0-1-17,18-17 1,0-36 0,-1 1-1,36 52 1,-18 18-16,54 35 15,-1 36 1,-53-18 0,-17-18-1,-18-53 17,0 1-17,0-19 1,17-16-1,19-1 1,52 35 0,0 36-1,0 52 1,-70 36 0,-36-18-1,-17-52 1,0-19-1</inkml:trace>
  <inkml:trace contextRef="#ctx0" brushRef="#br0" timeOffset="158720.555">27675 2222 0,'18'0'16,"0"0"0,-1 0-16,19 0 15,34 0 1,1 0 0,-1-17-1,-34-1 1</inkml:trace>
  <inkml:trace contextRef="#ctx0" brushRef="#br0" timeOffset="159436.319">28469 1958 0,'0'0'0,"18"0"15,-18 18 16,-18-1-15,1 36 0,-1 35-1,-17-17 1,17-1 0,18-52-1,18-18 32,-1 0-31,36 0-1,-18 0-15,36-18 16,0 18 0,-1-17-1,-17-19 1,-18-16-1,-17-37 1,-18 54 0,0-53-1,0 70 1,0 36 0,-18 35-1,18 53 16,0-36-31,18 18 32,0-17-17,-18-36 1,17-17 0,1-36-16</inkml:trace>
  <inkml:trace contextRef="#ctx0" brushRef="#br0" timeOffset="159738.175">29139 1993 0,'0'0'0,"0"-53"16,0 36 0,0 34-1,-17 36 1,-1 53-1,-17 53 17,35 17-17,0 18 1,0-53 0,0-70-1,0-36 1,0-70-1,0-53 1</inkml:trace>
  <inkml:trace contextRef="#ctx0" brushRef="#br0" timeOffset="159986.8">29175 1870 0,'17'0'0,"-34"0"0,52 17 0,0 1 16,53 35-1,-17 17 1,-71 1 0,0-18-1,-71 0 1,-17-18-1,-18-35 1</inkml:trace>
  <inkml:trace contextRef="#ctx0" brushRef="#br0" timeOffset="160600.885">29439 2187 0,'0'0'0,"-17"35"16,17-17-16,0 17 15,-18-35 1,0-35 15,1-18-15,17-17-1,0-1 1,53 36 0,35 70-1,0 36 1,-35-1-1,-18-17 1,-17-35 15,-18-36-15,18 0 0,-18-17-1,52-35 1,19-1-1,17 36 1,-53 35-16,71 17 16,-18 36-1,-52 18 1,-54-1 0,-35 1-1,0-18 1,-53 0-1</inkml:trace>
  <inkml:trace contextRef="#ctx0" brushRef="#br0" timeOffset="172565.205">30886 1799 0,'-36'0'32,"19"0"-17,17 18 48,-18-1-48,18 1-15,-18 17 16,1 1-16,-1 17 16,1 35-1,17-35 1,0-18-1,0-53 48,-18 18-47,18-70-1,0-18 1,0-1-1,0 54-15,18-35 16,-18-1 0,35 53-1,18 71 1,17 18 0,-17-18-1,0 0 1,-18-18-1,54-53 1,-1-70 0,18 0-1,-53 17 17,-36 36-17,-17 88 16,0-18-31,18 36 16,17 17 0,0 0-1,18-17 1,-17-36 0,34-35-1</inkml:trace>
  <inkml:trace contextRef="#ctx0" brushRef="#br0" timeOffset="172848.095">31838 1870 0,'0'-18'0,"0"0"15,-35 18 1,70 36-16,-88-72 16,18 89-1,35 0 1,0 18-1,35-18 1,18-36 0,-18-52-1,-17-35 1,-18 17 0,0-36-1,0 37 1</inkml:trace>
  <inkml:trace contextRef="#ctx0" brushRef="#br0" timeOffset="173147.466">32085 2028 0,'0'0'0,"0"-17"47,0-1-31,0-35-1,18-17 1,17 34 0,36 54-1,-18 17 1,-36-17-16,36 35 15,-35 17 1,-1-34 0,1-36-1</inkml:trace>
  <inkml:trace contextRef="#ctx0" brushRef="#br0" timeOffset="173347.226">32561 1976 0,'0'0'0,"-35"-18"15,70 0 17,36 18-17,-36-17 1,36-19-1</inkml:trace>
  <inkml:trace contextRef="#ctx0" brushRef="#br0" timeOffset="173830.08">33073 1623 0,'0'0'0,"0"-36"15,0 1 1,0 0-1,-53 17 1,0 36 0,-35 17-1,17 36 1,89-1 0,88 54 15,-18-36-16,-35-17 1,-35-19 0,-54-16-1,-17-19 1,-17-17 0,-1 18-1,36-18-15</inkml:trace>
  <inkml:trace contextRef="#ctx0" brushRef="#br0" timeOffset="174230.177">33355 1887 0,'0'0'0,"0"-17"16,-35 17 15,-18 35-15,35 0-1,36-17 1,-18 0-16,53-18 16,-18 0-1,-17-36 1,-18 19-1,0-1 1,0 36 15,0 35-15,35-1 0,0-16-1,18-36 1,-35 0-1,0 0-15</inkml:trace>
  <inkml:trace contextRef="#ctx0" brushRef="#br0" timeOffset="174479.058">33673 1605 0,'0'0'0,"0"-53"16,0 53 15,0 71-15,0 35-1,0 17 1,0-17 0,0-36-1,-18-17 16,-17-53-31</inkml:trace>
  <inkml:trace contextRef="#ctx0" brushRef="#br0" timeOffset="174611.642">33620 1870 0,'35'-36'15,"-70"72"-15,123-89 16,-18 18-1,1 17 1</inkml:trace>
  <inkml:trace contextRef="#ctx0" brushRef="#br0" timeOffset="177957.192">20779 3792 0,'0'0'0,"-18"18"16,18 0-16,-18-1 16,36-17 15,0-17-15,-1-1-16,54-35 15,-1-70 1,1-1-1,-36 36 1,-70 53 0,-71 35-1,-88 70 1,123-17 0,54 18-1,87-18 1,72 0-1,-54-1 1,-35 1 0,-53 36 15,-89-1-15,-16 0-1,-19 0 1,54 0-1,70 1 1,88-37 0,18-34-1,17-18 1,1-35 0,-19-71-1,-87 71-15</inkml:trace>
  <inkml:trace contextRef="#ctx0" brushRef="#br0" timeOffset="178274.044">21290 3440 0,'-18'-36'0,"54"124"16,-54-140-16,-17-1 15,17 53 1,18 17-1,0 54 1,0 52 0,0 18-1,0 18 1,-17-35 0,17-89-16,0 71 15,0-36 1,35-34-1,0-36 1,36-36 0</inkml:trace>
  <inkml:trace contextRef="#ctx0" brushRef="#br0" timeOffset="178422.452">21484 4057 0,'-17'18'62,"17"-1"-46,0 36 0,17-141-16,-34 211 15,-1-140 1</inkml:trace>
  <inkml:trace contextRef="#ctx0" brushRef="#br0" timeOffset="178556.197">21467 3722 0,'0'-71'16,"0"18"0,0 177-1,35-212 1,0 123 0</inkml:trace>
  <inkml:trace contextRef="#ctx0" brushRef="#br0" timeOffset="179072.101">21925 3828 0,'0'-18'15,"-53"36"1,106-18-16,-71-18 16,-17 36-16,-18-1 15,-53 54 1,89-18-1,17-36 1,70-17 0,19-17-1,-1-71 1,-53 35 0,-35 35 15,0 53-16,-35 53 1,-1 36 0,36 17-1,36 53 1,-36-70 0,-53-36-1,-53-35 1,35-53-1,-52-36 1,52-52 0,89-53-1,70 0 1,0 0 15,-70 106-31</inkml:trace>
  <inkml:trace contextRef="#ctx0" brushRef="#br0" timeOffset="179238.297">21943 3916 0,'0'53'31,"0"-36"-15,17 54-1,-34-212-15,34 300 0,1-107 16,-18-16-1</inkml:trace>
  <inkml:trace contextRef="#ctx0" brushRef="#br0" timeOffset="179388.43">22031 3722 0,'-18'-35'0,"1"-1"16,-19-17-1,107 212 17,-71-194-32,-53-71 15</inkml:trace>
  <inkml:trace contextRef="#ctx0" brushRef="#br0" timeOffset="179888.59">22296 3440 0,'0'0'0,"0"-36"16,0 54 31,0 17-47,35 89 31,0 52-15,-17 0-1,-18-34 1,0-54 0,0-53-1,17-53 1,19-52-1,-1-54 1,-17 71-16,34-70 16,1 88-1,18 88 1,-36 52 0,-17 19-1,-53-54 1,-54 1 15,19-71-15,52-18-1</inkml:trace>
  <inkml:trace contextRef="#ctx0" brushRef="#br0" timeOffset="180086.177">22807 3828 0,'18'0'0,"-36"17"0,36 1 16,-36-53-16,36 123 16,-18-18-1,17-17 1,-17 0 0,0-35-1,0-36 1</inkml:trace>
  <inkml:trace contextRef="#ctx0" brushRef="#br0" timeOffset="180226.548">22825 3598 0,'-18'-35'16,"0"-53"-16,18 70 16,36 159-16,-89-335 15,53 177 1,0 52-1,0-17-15</inkml:trace>
  <inkml:trace contextRef="#ctx0" brushRef="#br0" timeOffset="180885.764">23142 3316 0,'-17'0'63,"17"18"-63,0 17 16,35 53-1,-35 71 1,17 0-1,19-1 17,-1-34-17,18-54 1,0-34 0,-18-36-16,53 0 15,18-53 1,-18-35-1,-52-18 1,-19 18 0,1 52-1,-18 54 1,0 17 0,0 18-1,0 0 1,-18-35 15,1-18-15,-1-18-16</inkml:trace>
  <inkml:trace contextRef="#ctx0" brushRef="#br0" timeOffset="181006.915">23671 3457 0,'0'-35'16,"0"17"-1,0 1 1,0 87-16,0-123 16</inkml:trace>
  <inkml:trace contextRef="#ctx0" brushRef="#br0" timeOffset="181301.982">23954 3281 0,'0'0'0,"35"-18"15,-17 1 1,-18 52 15,0 18-15,0-18-16,17 88 15,1 36 1,-1 0 0,1-36-1,17-87 1,18-36 0</inkml:trace>
  <inkml:trace contextRef="#ctx0" brushRef="#br0" timeOffset="181767.723">24324 3722 0,'0'-71'32,"-18"89"-17,18 35 1,0-36-16,0 54 16,18-159-16,0 211 15,52-123 1,-17-17-1,18-54 1,-36 36-16,18-71 16,-35 18-1,-18 35 1,-36 70 0,1 54-1,17 70 1,1 71-1,34-1 1,1-16 15,0-37-15,-36-52 0,-17-53-1,-71-35 1,18-71-1,17-18 1,36-35 0,52-70-1</inkml:trace>
  <inkml:trace contextRef="#ctx0" brushRef="#br0" timeOffset="182582.308">25100 3440 0,'0'0'0,"-35"0"16,-18 0-1,53 17 1,141 1 15,-70-18-31,-18 0 16,88 0-1,-18-18 1,-52-17 0,-107 0-1</inkml:trace>
  <inkml:trace contextRef="#ctx0" brushRef="#br0" timeOffset="183066.131">23936 3528 0,'-18'0'0,"36"0"16,0 0 15,70 0-15,0 0-1,-53-18 1,18-17 0,-35 35-16,-18-35 15</inkml:trace>
  <inkml:trace contextRef="#ctx0" brushRef="#br0" timeOffset="184431.139">26441 3228 0,'0'0'0,"-18"35"16,36-35 31,-1-17-47,54-36 15,-1-18 1,-34 1 0,-54 34-1,0 36 1,-52 0-1,-89 36 1,53 34 0,89 36-1,122 0 1,54 17 0,-18 36-1,-123-53 1,-53-53-1,-71-18 1,-35-35 0,35 0-1,71-18 1,88-52 0</inkml:trace>
  <inkml:trace contextRef="#ctx0" brushRef="#br0" timeOffset="184813.025">26846 3563 0,'0'0'0,"36"0"16,17-18-1,-1-35 1,-52 36-16,36-54 16,-36 36-1,-36 35 1,-16 0 0,-19 71-1,53 17 16,18 18-15,89 17 0,-1-70-1,35-35 1,-35-54 0,-70 19-16</inkml:trace>
  <inkml:trace contextRef="#ctx0" brushRef="#br0" timeOffset="185096.591">27481 3069 0,'0'-35'0,"-17"17"16,-1 1 0,53 122-16,-35-140 15,-53-35-15,53 87 16,-17 1-16,17 70 31,0 0-15,17 53-1,-17-88-15,0 53 16,0 35 0,0-17-1,0-71 1,36-71-1</inkml:trace>
  <inkml:trace contextRef="#ctx0" brushRef="#br0" timeOffset="185428.243">27658 3510 0,'-18'0'15,"36"0"-15,-54 0 0,19-18 16,34 1 31,19-18-32,-19-18 1,-17 17 0,-17 1-1,-19 35 1,1 35-1,18 36 1,17 35 0,52 0-1,1-18 1,-35-71 0</inkml:trace>
  <inkml:trace contextRef="#ctx0" brushRef="#br0" timeOffset="185744.958">27922 3775 0,'0'-18'15,"0"0"1,-17 54-16,34-107 16,-17 142-16,0-159 0,0 35 15,0-89 1,36 54-1,34 53 1,36 35 0,-18 71-1,-53 17 1,-35 18 0,0-36-1,-17-17 1,17-35 15</inkml:trace>
  <inkml:trace contextRef="#ctx0" brushRef="#br0" timeOffset="185945.01">28557 3440 0,'18'0'15,"-18"-18"1,-18 36-1,36-18 1,-18 17-16,0 18 16,0 89-1,-35-53 1,-1-54 0</inkml:trace>
  <inkml:trace contextRef="#ctx0" brushRef="#br0" timeOffset="186095.019">28487 3281 0,'0'-35'0,"0"-54"16,0 72 0,0-1-1,-18 36 1,36 123-16,-53-282 0,35 158 0</inkml:trace>
  <inkml:trace contextRef="#ctx0" brushRef="#br0" timeOffset="186526.354">28840 3422 0,'0'0'0,"0"-18"16,0 54 15,0 16-15,0 37-1,52-1 1,1-53-1,18-17 1,-18-71 0,-35 18-16,17-18 15,-35-53 1,17 35 0,-17 54-1,0 34 1,18 54-1,17 35 17,1 17-17,-19-105-15</inkml:trace>
  <inkml:trace contextRef="#ctx0" brushRef="#br0" timeOffset="187042.202">29439 3634 0,'0'-18'15,"-17"0"1,17 1 0,-18-36-1,-17-18 1,35 1-1,53-1 1,17 53 0,-17 36 15,18 35-15,-18 70-1,-36-52 1,-17-36-1,36-123 32,-19 70-47,36-34 16,-35 16-16,88-34 16,17 52-1,-17 36 1,-53 70-1,-71 18 1,-52 0 15,-36-36-15,18-35-16</inkml:trace>
  <inkml:trace contextRef="#ctx0" brushRef="#br0" timeOffset="191468.527">21149 5539 0,'0'0'0,"-18"0"15,1 17-15,34-17 63,1-17-63,17-36 15,1-36 17,-19 1-17,-17 53 1,-88 35 0,53 18-16,-89 35 15,36 17 1,53 1-1,88-1 1,53-17 0,-18-35-1,-35-18 1,-53 17 0,0 19-1,-36-1 1,-34 36-1,17-19 17,35 1-17,54 18 1,52-53 0,35-18-1,18-53 1,-52 17-16</inkml:trace>
  <inkml:trace contextRef="#ctx0" brushRef="#br0" timeOffset="191702.297">21925 5539 0,'18'-18'0,"-18"0"31,-36 71-31,36-88 16,18 53-16,-71-18 0,-17 70 15,-19 1 17,1-1-17,53 1 1,17-54 0,18-34-1</inkml:trace>
  <inkml:trace contextRef="#ctx0" brushRef="#br0" timeOffset="191868.003">21661 5592 0,'-18'-36'31,"0"54"-31,1 0 16,52 52 0,53 1-1,18-18 1,-18-18-1,-352-264-15,581 458 16</inkml:trace>
  <inkml:trace contextRef="#ctx0" brushRef="#br0" timeOffset="192134.11">22190 5556 0,'0'-35'15,"0"17"1,0 1-1,0 34 1,0 72 0,0-1-1,17 18 1,1 17 0,0-17-1,-18-18 1,-53-617-16,53 511 0,53 600 15,-53-599 1,0-1 0</inkml:trace>
  <inkml:trace contextRef="#ctx0" brushRef="#br0" timeOffset="192366.857">22243 5486 0,'17'-89'15,"19"54"1,16 35 0,1 53-1,-17 18 1,-36 17 0,-53 18-1,-18-53 1,36-36-1</inkml:trace>
  <inkml:trace contextRef="#ctx0" brushRef="#br0" timeOffset="192717.111">22701 5521 0,'0'-18'31,"0"1"-15,0-1-16,18-35 16,-18 0-1,-18 18 1,-35 35-1,-17 35 1,52 18 0,18-18-1,35 54 1,54-1 0,16-35-1,-16-18 1,-54-35-16</inkml:trace>
  <inkml:trace contextRef="#ctx0" brushRef="#br0" timeOffset="193000.155">23019 5450 0,'0'-17'0,"17"17"31,1 17-31,-53-17 0,105 36 16,-52-19-16,35 54 15,-36-18 1,-17-36 0,0 1 15,-17-36 0,-1 1-31,18-54 16,18-35-1,35 18 1,17 18 0</inkml:trace>
  <inkml:trace contextRef="#ctx0" brushRef="#br0" timeOffset="193198.852">23583 5274 0,'0'18'16,"18"-1"-1,-1 54 1,-52-177-16,88 282 16,-53-158-1,0 35-15,0-35 16,0 17 0,0-17-1</inkml:trace>
  <inkml:trace contextRef="#ctx0" brushRef="#br0" timeOffset="193332.206">23566 5203 0,'0'-35'15,"-18"-53"1,18 70-16,-18 1 16,18 34-1,0 1-15</inkml:trace>
  <inkml:trace contextRef="#ctx0" brushRef="#br0" timeOffset="193716.179">23971 5433 0,'0'0'0,"18"0"15,0 0-15,-1 0 16,36-36 0,0-16-1,-53-19 1,0 18-1,-35 53 1,-36 53 0,18 18-1,53-1 1,0-35 0,36 18-1,69 18 1,-34-71-16</inkml:trace>
  <inkml:trace contextRef="#ctx0" brushRef="#br0" timeOffset="194015.867">24412 5539 0,'0'0'31,"0"-36"-15,0-17-1,0-35 1,0 71-16,18-54 16,17-17-1,18 88 1,0 53 15,0 35-15,-18 0-1,-17 0 1,-18-52 0,17-36-16</inkml:trace>
  <inkml:trace contextRef="#ctx0" brushRef="#br0" timeOffset="194314.025">25118 5133 0,'0'0'0,"-18"-18"0,0 18 0,1-17 15,-18-1 1,-18 89 15,0-19-15,0 72-1,70-18 1,36-36 0,71-34-1,17-36 1,0-36 0,-106 19-16</inkml:trace>
  <inkml:trace contextRef="#ctx0" brushRef="#br0" timeOffset="194630.688">25488 5274 0,'35'0'16,"1"0"15,-1-53-16,-35 35-15,18-34 16,-18-19 0,-71 71-1,-17 18 1,35 70 0,35 0-1,36 18 1,53-53-1,52-36 1,-88-17 0</inkml:trace>
  <inkml:trace contextRef="#ctx0" brushRef="#br0" timeOffset="195079.412">26053 5151 0,'0'-18'0,"-18"0"31,36 106-31,-18-140 0,-89 16 16,1 107-1,18 17 1,52 0 0,18-53-16,0 1 15,71 17 1,17-71-1,-18-35 1,-17-70 0,-17-89-1,-19-17 1,-17 70 0,-17 88-1,-19 71 16,36 89-15,0 87 0,53 89-1,-35-124 1,-18-36 0,0-34-1</inkml:trace>
  <inkml:trace contextRef="#ctx0" brushRef="#br0" timeOffset="195978.402">27234 4939 0,'18'-18'0,"-18"1"16,0-1-16,-18-17 31,1 17-15,-1 18-16,-17 0 15,-36 53 1,54 18 0,-19 52-1,72-35 1,87 0-1,-52-88 1,-36-53 0,-35-35-1,-35-35 1,-18-1 0,35 71-1,18 71 1</inkml:trace>
  <inkml:trace contextRef="#ctx0" brushRef="#br0" timeOffset="196295.8">27499 5168 0,'0'0'15,"0"-17"16,0-54-15,0-35 0,35-17-1,18 17 1,-35 88-16,17 18 16,53 53-1,-17 53 1,-53 17 15,-18-17-15,-36 0-1,36-88 1</inkml:trace>
  <inkml:trace contextRef="#ctx0" brushRef="#br0" timeOffset="196610.37">28169 4392 0,'0'0'0,"-35"-35"0,35 17 15,-18 18 1,18 18-1,-17 70 17,17 18-17,35 35 1,0 18 0,1-36-1,-1-35 1,18-52-1,-36-36-15</inkml:trace>
  <inkml:trace contextRef="#ctx0" brushRef="#br0" timeOffset="197127.162">28504 4798 0,'18'-36'31,"-18"89"-15,0-17-16,0 34 15,-18-193-15,71 317 16,0-177 15,18-34-15,-1-54 0,1-35-1,-18-17 1,-18 35-1,-35 70 1,-35 18 0,-18 71-1,35-36-15,18 124 16,18-1 0,35 89-1,17-17 1,-34-36-1,-36-71 17,-53-35-17,-35-105 1,-18-54 0,18-17-1,88-53 1,88 0-1,35 17 1,-88 89-16</inkml:trace>
  <inkml:trace contextRef="#ctx0" brushRef="#br0" timeOffset="202368.24">20884 14076 0,'0'-18'109,"0"1"-78,18 17-15,-18 17 78,0 1-94,0-1 15,0 1 1,0 0-16,0 35 16,18 17-1,-18 1 1,17 17 0,1-17-1,0-1 1,-18-35-1,17-17 1,-17 0 0,0-1-1,18 1 17,-18 0-1,0-1 0,18-17 125,-18-17-156,17 17 16,18-18-16,18 0 16,-17 1-1,34-1 16,36 18-15,-71 0-16,54 0 16,16 0-1,19 0 1,35-18 0,88 18-1,-18 0 1,-70 0-1,-71-17 1,-18-19 0,1 1-1,-1 18 1,-34-1 0,-1 18 15,-17 0-16,17 0 1,0-18 0,0 18-1,1 0 1,-1 0 0,18 18-1,-18-18 1,36 18-1,-36-1 1,-17-17 0,-18 35 15,0-17-15,0 0-16,17 17 15,-17 18 16,0 0-15,0 17 0,0-34-16,18 17 15,0 35 1,17-18 0,-17-17-1,-18 0 1,0-18-1,0 18 1,0-17 0,0-1-1,0 0 1,0-17 0,0 17-1,17 0 16,1 18-15,-1 0 0,-17 0-1,0 0 1,0 0 0,0 0-1,0-18 1,0 18-1,0-18 1,0 1 0,0-1-1,18-35 1,0 0 0,-1-18-1,36 1 1,-17-19 15,16 19-15,19-19-1,17 19 1,-70-1-16,105 1 16,-17-1-1,-18 0 1,36 18-1,-18-17 1,35 17 0,53-18-1,-88-17 1,35 17 0,35 0-1,-52 1 1,17 17 15,-53-18-15,35 0-1,1 1 1,-1 17 0,-87 0-1,-1 0 1,-17 0-1,-18 17 48,0 1-63,0 0 16,0 35-1,0-36-15,0 54 16,-18-1 15,18-17-15,0 18-1,0-1 1,0 1 0,18 0-1,-1-1 1,1-17-1,-1 0 1,-17 0 0,0 0-1,0 35 1,0-35 0,18 0-1,0 35 1,-1 0 15,1 0-15,0 1-1,-1-19 1,1 1 0,-18 17-1,0-18 1,0-34-1,0 34 1,0-34 0,-18 16-1,1-34 1,-19 35 0,19-18-1,17 18 1,0-17-1,-18 34 1,0-17 15,18 0-15,-17-35 0,17 17-1,-18-18 1,18 1 15,-17-18-15,-1 18 15,0-18 31,18-18-62,-17 0 16,17 1-16</inkml:trace>
  <inkml:trace contextRef="#ctx0" brushRef="#br0" timeOffset="211870.219">20620 547 0,'-18'0'47,"18"17"46,0 1-77,0 0-16,18-18 16,-1 35-1,19 18 1,-19-35-16,36 34 15,-17 1 1,-19 0 0,-17-35-1,18-18 1,0-18 15,-1-17-15,36-53 15,18-18-15,52-17-1,18-36 1,-88 88-16,141-105 16,0 70-1,-53 106 1,-123 0-1,0 0 95,-1 0-95,1 0-15,-1 0 16</inkml:trace>
  <inkml:trace contextRef="#ctx0" brushRef="#br0" timeOffset="-190670.043">19667 7003 0,'-17'0'15,"17"-18"1,17 18 78,1 0-79,0 0-15,17 0 0,88 0 16,71 0-1,71 0 1,-177 0 0,177 0-1,-1 18 1,1-18 0,123 35-1,53-17 1,-176-18-1,176 0 1,-159 0 0,71 0-1,70 17 1,-35 1 0,-124-1-1,-122-17 1,-72 0-1,-17-17 17,-18-1-17,-17 18 17,0 0-17</inkml:trace>
  <inkml:trace contextRef="#ctx0" brushRef="#br0" timeOffset="-189266.293">24694 7126 0,'0'0'0,"18"0"47,17 18-47,124-18 15,53-18 1,35 0 15,0 1-15,-53-1 0,17-17-1,36 17 1,124 1-1,52-1 1,53 18 0,18-18-1,-353 18-15,230-17 16,-160-1 0,107 0-1,88 1 1,35 17-1,0-18 17,-230 1-32,-34 17 31,-19-18-15,125 18-1,16 0 1,-34 0-1,-71-18 1,18 1 0,-36 17-1,53 0 1,-70 0 0,70 0-1,-105-18 1,35 18-1,52 0 1,1 0 0,-71 18 15,-88-18-15,-53-18 15,0 0-16,0 1 1,0-1 93</inkml:trace>
  <inkml:trace contextRef="#ctx0" brushRef="#br0" timeOffset="-188072.749">20197 7937 0,'0'0'0,"-18"-17"16,0 17-16,18 17 78,0 1-78,18 17 0,-18 36 15,18 52 1,-18 19 0,0-90-1,-18 54 1,18-53-1,-35-18 1,35-52 0,0-54-1,-18-35 1,-35-17-16</inkml:trace>
  <inkml:trace contextRef="#ctx0" brushRef="#br0" timeOffset="-187891.483">19808 7920 0,'0'-53'16,"18"18"-16,-36 123 0,54-194 0,17 35 15,123 1 1,-35 52 15,-35 54-15,-88 34-1,-18-35-15</inkml:trace>
  <inkml:trace contextRef="#ctx0" brushRef="#br0" timeOffset="-187707.526">19844 8537 0,'-18'35'16,"0"36"-16,18-36 15,0 36 1,36-18-1,34-36 1,1-34 0,-212-248-16,388 459 15,-212-229 1</inkml:trace>
  <inkml:trace contextRef="#ctx0" brushRef="#br0" timeOffset="-186591.868">19861 8696 0,'0'0'16,"0"18"-16,0-1 15,-17-17 1,-1 0 15,36 0 16,35-17-31,88-19-1,53 19 1,-35-1 0,-54 0-1,-69 18 1,-54 0 15,0 0-15,-17 0-16,-71 0 15,71 0 1,-88 18 0,34-18-1,54 0-15</inkml:trace>
  <inkml:trace contextRef="#ctx0" brushRef="#br0" timeOffset="-185693.757">20073 7867 0,'18'0'31,"-18"-18"-15,17 18-1,-17 18 48,0 0-48,0-1 1,0 1-16,0 17 16,0 18-1,0 0 1,0-35-16,0 17 15,0 53 17,18 0-17,0 18 1,-1 53 0,-17-106-1,18 35 1,-18-53-1,0-17 1,-18-36 15,1 1-15,-19-36 0</inkml:trace>
  <inkml:trace contextRef="#ctx0" brushRef="#br0" timeOffset="-185195.219">19844 7955 0,'17'0'47,"1"-18"-31,0 18-16,17-35 15,18 0 1,35 17-1,-70 1-15,70 17 16,-35 0 0,-36-18-1,-17 0 1</inkml:trace>
  <inkml:trace contextRef="#ctx0" brushRef="#br0" timeOffset="-184696.294">19932 8731 0,'0'0'0,"-18"0"16,-17 18 0,53-18 30,17 0-46,35-18 16,-34 18-16,105-35 16,-18 0-1,-52-1 1,-53 1 0</inkml:trace>
  <inkml:trace contextRef="#ctx0" brushRef="#br0" timeOffset="-183880.716">21749 8308 0,'0'-18'15,"0"1"1,17 17 0,-17-36-1,-17 19 1,-71-1-1,-1 0 1,-16 18 0,16 36-1,54 52 1,35 0 0,18 0-1,35-35 1,17-35-1,-35-36-15,1 1 16,52-142 15,-18 0-15,-17 18 0,-35 53-1,-18 35 1,0 35-1,-18 36 1,1 17 0,17 36-1,0 17 1,-18 0 0,18 18-1,0-36 1,18-17-1,35-53 1</inkml:trace>
  <inkml:trace contextRef="#ctx0" brushRef="#br0" timeOffset="-183398.393">22243 8132 0,'0'-18'31,"-18"0"-31,-17 18 16,-36 0 0,-17 0-1,35 53 1,18 18-1,88 35 1,0-54 0,35-16-1,-35-54 17,-36-52-17,1-19 1,-18 19-1,0 52 1,0 71 15,35 18-15,18 17 0,18-35-1,-18-36 1,-36-17-1</inkml:trace>
  <inkml:trace contextRef="#ctx0" brushRef="#br0" timeOffset="-182865.181">22648 8114 0,'-35'-35'31,"0"52"-15,35 1-1,70-18-15,-140 53 16,123 0 0,17 0-1,-52-53-15,35 0 16,17-18 0,1-53-1,-18-34 1,-36 16-1,-17 36 1,0 71 0,-17 53-1,17 52 1,0 54 15,0-36-15,35 88-1,-17-35 1,-18-71 0,-53-34-1,-35-89 1,-1-36 0,1-69-1,53-37 1,70-87-1,71 53 1,-18 70 0</inkml:trace>
  <inkml:trace contextRef="#ctx0" brushRef="#br0" timeOffset="-182349.475">23654 8043 0,'0'0'0,"-18"0"16,18 18-16,-18-18 15,36 0 32,17 0-31,-17 0-1,141 0 1,-89 0-16,89-18 16,53 18-1,-177-17-15,53 17 16,-53 0 0,-52-18 46,17 0-46,0 1-1,0-1-15</inkml:trace>
  <inkml:trace contextRef="#ctx0" brushRef="#br0" timeOffset="-181984.456">24342 7867 0,'-36'-18'16,"72"36"-16,-89-36 16,35 18-1,36 18 17,-1 0-17,54 17 1,17 0-1,-70-35-15,35 35 16,-18-17 0,-35 17 15,-35-17-15,17 0-1,-53 35 1,1-1-1,17 1 1,0-17 0,35-36-1</inkml:trace>
  <inkml:trace contextRef="#ctx0" brushRef="#br0" timeOffset="-176707.965">25788 7920 0,'0'-18'0,"18"1"16,-1-19 0,-17 1-1,0 17 16,-17 18-15,-1 0 0,0 0-16,-35 36 15,-70 52 1,52 0 0,36-17-1,53-1 1,35-17-1,53-35 1,17-18 0,18-53-1,-17-18 1</inkml:trace>
  <inkml:trace contextRef="#ctx0" brushRef="#br0" timeOffset="-176375.435">26229 7902 0,'-53'0'16,"18"0"0,0 0-1,-1 18 1,195-36-16,-335 71 16,176-18-16,0 1 15,17 17 1,54-18-1,-18-17 1,0-54 0,-18-17-1,-70-35 1,-36-18 0,1 89-1,52 17 16,36 17-15,-1-17-16</inkml:trace>
  <inkml:trace contextRef="#ctx0" brushRef="#br0" timeOffset="-176043.818">26511 8043 0,'0'36'16,"0"-19"-1,0-70 1,0 89 0,0-54-16,0-53 15,18 1 1,17 17 0,18 35-1,35 54 16,18 34-15,0 36 0,-71-35-1,-35-19 1,0-16 0,-17-36-1</inkml:trace>
  <inkml:trace contextRef="#ctx0" brushRef="#br0" timeOffset="-175693.467">27164 7602 0,'-18'0'0,"36"0"0,-53-17 15,17-19-15,18 19 16,0 34 31,0 1-32,0 70 1,18 18 0,17 0-1,-35-53-15,18 53 16,17-36-1,-18 1 1,19-54 0,-1-17-1,18-52 1,-35 34 0</inkml:trace>
  <inkml:trace contextRef="#ctx0" brushRef="#br0" timeOffset="-175542.686">27164 7920 0,'-71'0'16,"18"-35"-16,71 35 31,88 35-31,-124-106 16,124 54-1,-53-1-15</inkml:trace>
  <inkml:trace contextRef="#ctx0" brushRef="#br0" timeOffset="-175210.411">27428 7867 0,'18'18'15,"0"-18"1,-1 0-16,1-18 31,0-17-15,-18-18-1,0 35 1,-18 18 0,-35 18-1,18 52 1,35-34-1,35 34 1,18-17 0,0-18-1,-18-17-15</inkml:trace>
  <inkml:trace contextRef="#ctx0" brushRef="#br0" timeOffset="-174895.231">27852 8026 0,'-18'-18'16,"1"-17"15,-19-1-15,19-52 0,105 265-16,-176-442 15,105 195 1,71 70-1,-35 17-15,36 18 16,52 54 15,-106-36-15,-35 17-16,-18 1 16,1-36-1,-1-17 1</inkml:trace>
  <inkml:trace contextRef="#ctx0" brushRef="#br0" timeOffset="-174579.081">28381 7426 0,'0'0'15,"0"-18"-15,0-35 16,0 36 0,0 34-1,0 1 1,35 53 0,-35-18-16,36 70 15,-1 18 1,0 0-1,-17-35 17,-1-53-17,1-18 1,0-35-16</inkml:trace>
  <inkml:trace contextRef="#ctx0" brushRef="#br0" timeOffset="-174412.603">28504 7867 0,'-141'-53'31,"141"35"-15,18 18-16,88-17 16,-89 105-16,89-212 15,-35 89 1</inkml:trace>
  <inkml:trace contextRef="#ctx0" brushRef="#br0" timeOffset="-174096.502">28875 7655 0,'35'-35'47,"-70"70"-16,52-52-16,-34 34 1,17 1-16,-18 35 16,36 0-1,52 0 1,-34-18 0,17 18-1,-53-18 1,-53 18-1,-36-35 1,-16-18 15,52 0-31</inkml:trace>
  <inkml:trace contextRef="#ctx0" brushRef="#br0" timeOffset="-170683.756">29439 7955 0,'0'0'0,"0"-18"31,0 1 0,-17 17 32,-1 0-32,18 17 0,0 1-15,-35 17-1,35 1-15,-36 17 16,-52 70 0,35-52-1</inkml:trace>
  <inkml:trace contextRef="#ctx0" brushRef="#br0" timeOffset="-163145.527">30321 7408 0,'0'-17'16,"0"-1"-1,0 0 1,0 1 0,-17 17-1,17 17 32,0 19-47,0 52 16,53 0 15,-18 18-15,0-18-1,0-17 1,-35-18-1,0-18 1,0 0 0,-88-17-1,35-1 1,-35-17 0,35 0-1,35-53 1,18 36-16</inkml:trace>
  <inkml:trace contextRef="#ctx0" brushRef="#br0" timeOffset="-162880.464">29951 7479 0,'0'0'0,"-71"-18"16,71-17 0,88-18-1,18-18 1,0 1 0,-53 35-1,0 35 1,-53 17 15</inkml:trace>
  <inkml:trace contextRef="#ctx0" brushRef="#br0" timeOffset="-162331.196">30745 7655 0,'17'0'16,"-17"-17"-16,0-1 16,-17 0 15,-19 1-16,-17 17 1,-17 17 0,52 1-16,-17 53 15,35 17 1,18-35 15,52 0-15,1-36-1,-1-17 1,-17-88 0,-35 0-1,-18 35 1,0 35 0,-18 36 15,36 35-16,-1-18-15,54 18 16,17-18 0,-17-17-1,-36-18 1</inkml:trace>
  <inkml:trace contextRef="#ctx0" brushRef="#br0" timeOffset="-161997.656">31238 7655 0,'-17'-17'16,"-18"-19"0,17 36 15,88 53-31,-105-70 16,53 34-16,35 36 15,17 18 1,-34-36-1,-1-17 1,0-1 0,-17-34-1,17-54 17,-17-17-17,-18 17 1,0 36-1,0 17 1,17 18-16</inkml:trace>
  <inkml:trace contextRef="#ctx0" brushRef="#br0" timeOffset="-161565.619">31891 7549 0,'0'-17'15,"0"-1"-15,0 1 16,0-19 0,-53 36-1,88 106-15,-17-124 0,-124-70 16,36 124 0,-1 34 15,54-52-31,17 52 15,88 36 1,0-71 0,0-35-1,-53-35 1,1-71 0,-36-70-1,0 123 1,0 53-1,0 71 1,0-1 0,35 18-1,35 18 1,-52-88 0</inkml:trace>
  <inkml:trace contextRef="#ctx0" brushRef="#br0" timeOffset="-159751.532">29845 8819 0,'-18'36'16,"1"-36"-16,17 17 16,17-17 15,1-17-31,53-36 16,-54 35-16,71-105 15,-35-36 1,-35 18 15,-36 88-15,-70 35-1,35 36 1,-35 52 0,70-17-1,71 0 1,18-35-1,17 17 1,-17-17 0,-19-1-1,-52 1 1,18 17 0,-18 18-1,0 0 1,18-17 15,35 16-15,0-52-1,0 0 1,-36 0 0,36-52-1,-18-19 1,-35-70-1,0 53 1,-35 70 0,-18 36-1,36 17 1,17 35 0,17 1-1,71 17 1,-17-52 15,17-36-31</inkml:trace>
  <inkml:trace contextRef="#ctx0" brushRef="#br0" timeOffset="-159452.8">31027 8502 0,'0'0'0,"0"-18"15,0-35 1,-18 18 0,-17 17-1,-18 18 1,-18 36 0,18 17-1,1 17 1,52 1-1,35 17 17,124-17-17,-71-71 1,53 0-16</inkml:trace>
  <inkml:trace contextRef="#ctx0" brushRef="#br0" timeOffset="-159019.836">31538 8467 0,'-17'17'0,"34"-34"0,-17-19 15,0 19 1,0-1 0,-17 0-1,-1 18-15,-17 0 16,-71 36-1,53 34 17,35 1-17,36-1 1,17-34 0,18-1-1,-35-35-15,35-35 16,-36-36-1,1 1 1,-18 34 0,-35 54-1,35 17 1,-18 36 0,71-18-1,0-18 1,0-35-1</inkml:trace>
  <inkml:trace contextRef="#ctx0" brushRef="#br0" timeOffset="-158687.763">31944 8414 0,'-18'-36'15,"-17"-16"-15,17 16 31,89 160-31,-142-230 16,54 124 0,17-1-16,0 89 15,-18 0 1,1 35 0,17 0-1,0 18 1,0-106-1,0 0 17,0-71-1,0 0-15,0-52-16</inkml:trace>
  <inkml:trace contextRef="#ctx0" brushRef="#br0" timeOffset="-158437.697">31873 8237 0,'0'-17'16,"36"123"-16,-89-230 0,53 89 16,17 105-16,-17-140 15,89 70 1,-1 53-1,-53 35 1,-35 18 15,-70 0-15,-54-54 0,18-34-16</inkml:trace>
  <inkml:trace contextRef="#ctx0" brushRef="#br0" timeOffset="-155791.362">19967 9984 0,'0'-18'16,"-35"0"0,17 1-1,1-1 1,-1 18-1,18 18 17,-18-1-32,18 19 15,0 34 1,0-35-16,0 71 16,0 0 15,0-18-16,0-35 1,0-35 0,18-18 15,0-35-15,17-18-1,-35 35-15</inkml:trace>
  <inkml:trace contextRef="#ctx0" brushRef="#br0" timeOffset="-155509.516">20249 9948 0,'-17'-17'16,"17"-1"-16,17 71 0,-17-71 0,-35-35 16,35 71 30,18 35-30,-1-18-16,1 71 16,-18 0-1,0 0 1,0-36 0,0-17-1,0-70 16,0-1-31</inkml:trace>
  <inkml:trace contextRef="#ctx0" brushRef="#br0" timeOffset="-155292.594">19791 10019 0,'0'-18'0,"53"54"0,-106-54 15,70-88 1,19 71-16,17-36 16,70-17-1,18 53 1,-70 35 0,-36 70-1,-53 18 1</inkml:trace>
  <inkml:trace contextRef="#ctx0" brushRef="#br0" timeOffset="-155076.335">19756 10513 0,'-36'70'16,"19"1"0,34-53-16,54 17 15,70-18 1,53-17 15,-564-211-31,934 387 16,-441-211-1,-52-18 1,-53 35-16</inkml:trace>
  <inkml:trace contextRef="#ctx0" brushRef="#br0" timeOffset="-154077.549">21519 10178 0,'0'0'0,"0"-18"0,0-17 16,-17-18-1,-18 35 1,-18 18 0,-18 0-1,0 53 1,1 53 15,70-18-15,35-35-1,53-35 1,-17-36 0,-18-35-1,-35-53 1,-1-70-1,1-1 1,-18 54 0,-18 52-1,18 54 1,-17 70 0,17 35-1,17 53 1,18-17-1,-17-1 17,0-35-17,17-35 1,0-53-16</inkml:trace>
  <inkml:trace contextRef="#ctx0" brushRef="#br0" timeOffset="-153611.421">22137 10037 0,'0'0'0,"0"-18"0,-18-17 16,-17 35-1,0 0 1,-36 17-1,0 36 17,19 53-17,87-53 1,35-18 0,1-35-1,-18-35 1,-18-89-1,-35 36 1,0 53 0,-17 35-1,17 35 1,17 53 0,36-17-1,53 17 1,-53-53-1,17-35 1,-52-17 0</inkml:trace>
  <inkml:trace contextRef="#ctx0" brushRef="#br0" timeOffset="-153046.784">22578 9966 0,'-18'-18'16,"-17"1"-1,0 17 1,35 35 0,88-35-16,-141 53 15,70-18-15,19 0 16,-19-17-16,36 0 16,18-18-1,-36-36 1,0-34-1,-17-36 1,-18 18 15,0 70-15,0 53 15,-18 54-15,18 52-1,0-88-15,0 53 16,0 105 0,0-34-1,18 17 1,-18-36 0,-35-52-1,-18-53 1,35-53-16,-17-18 15,-18-70 1,18-88 0,17 0 15,36-1-15,17 18-1,53 36-15</inkml:trace>
  <inkml:trace contextRef="#ctx0" brushRef="#br0" timeOffset="-152462.902">23407 10037 0,'0'0'0,"-71"0"16,18 0-1,36 0 1,123 0 31,-71 0-47,159 0 15,53 0 1,-177 0-16,107 0 16,-89 0 15,-53 0-15,-17 0-1,-18-18 32,0 0-31,0-17-1,0 17-15</inkml:trace>
  <inkml:trace contextRef="#ctx0" brushRef="#br0" timeOffset="-152097.161">24183 9860 0,'-35'-53'31,"-18"18"-31,17 0 16,160 158-16,-265-264 15,141 176 32,35 18-31,18 18-1,18-18 1,17 0 0,-35-18-1,-18 0 1,-35-17-16,0 17 16,-35 0-1,-18 18 1,-35-17-1,-1-19 1,-16 1 0,87-18-1</inkml:trace>
  <inkml:trace contextRef="#ctx0" brushRef="#br0" timeOffset="-150899.623">25135 9631 0,'0'0'15,"-17"-18"-15,-1-17 16,0 35 15,-17 18 0,18 52-15,17 71 0,0 0-1,0-35 1,0-71-16,0 36 16,-18-53-1,-35-54 1,35 19-16</inkml:trace>
  <inkml:trace contextRef="#ctx0" brushRef="#br0" timeOffset="-150733.643">24589 9490 0,'0'-36'16,"0"-16"-1,88-1 1,71 35-1,-406 177-15,546-318 0,-193 159 16,53 35 0,-159 36-16</inkml:trace>
  <inkml:trace contextRef="#ctx0" brushRef="#br0" timeOffset="-150550.608">24642 10142 0,'0'18'0,"0"35"16,35 0 0,71-36-1,-1 1 1,19-18 0,-1-53-1</inkml:trace>
  <inkml:trace contextRef="#ctx0" brushRef="#br0" timeOffset="-150183.486">25471 10125 0,'0'17'32,"-794"-70"-32,1570 106 0,-1587-53 0,1622 18 15,-829 0 1,54-71-1,-72 88 1,36-53 0,0 1-16,0-107 15,0 36 1,53 35 0,18 88-1,-1 36 16,-17 17-15,-53-17 0,0 17-1,0-53 1,0-52 0</inkml:trace>
  <inkml:trace contextRef="#ctx0" brushRef="#br0" timeOffset="-149818.848">25912 9437 0,'0'0'0,"17"0"16,1 0 31,-18 35-32,0 36 1,0 34 0,-35 19-1,17-1 1,18-87-16,0 87 15,0-35 1,53-35 0,17-35-1,1-36 1,-1-17 0</inkml:trace>
  <inkml:trace contextRef="#ctx0" brushRef="#br0" timeOffset="-149651.736">26017 9878 0,'-35'0'0,"-18"-18"31,194 53-31,-194-52 0,-35-36 16,159 35-1,17-17 1,-18 17-1</inkml:trace>
  <inkml:trace contextRef="#ctx0" brushRef="#br0" timeOffset="-149319.104">26300 9825 0,'0'17'31,"0"1"-31,35 35 32,18 0-17,-36 18 1,-17-1 0,0-35-1,-17-35 1,-1 0-16,0-17 15,18-36 1,53-53 0,18 0-1,-18 36 1,-53 52 0</inkml:trace>
  <inkml:trace contextRef="#ctx0" brushRef="#br0" timeOffset="-148901.358">26811 9807 0,'0'0'16,"-18"0"0,-17 18-1,-35 35 1,-1 35 0,53-17-1,71-1 1,36-17-1,-1-53 17,-71-18-32,19-35 15,-36-35 1,-36-18 0,-52 36-1,0 52 1,70 36-1</inkml:trace>
  <inkml:trace contextRef="#ctx0" brushRef="#br0" timeOffset="-148320.774">27305 9913 0,'18'-18'32,"-18"1"-17,-18-1 1,0 0-16,-17 18 15,-53 36 1,0 34 0,52 19-1,54-1 1,70-53 0,53-35-1,-52-88 1,-37-53-1,-34-53 1,-18 70 15,0-17-15,0 106 0,-18 52-1,18 36 1,0 71-1,0 35 1,0-18 0,18-35-1,0-36 1,17-52 0</inkml:trace>
  <inkml:trace contextRef="#ctx0" brushRef="#br0" timeOffset="-147920.366">27746 9878 0,'0'0'0,"0"-18"15,-18 0 1,-17 1 0,17 34-1,1 54 1,17 53-1,0-72 1,17-34-16,19 35 16,17-53-1,17-18 1,1-70 0,-18-35-1,-36 34 1,-17 37-1,0 104 17,0-16-17,0 34 1,53 36 0,-18-35-1,1-54-15</inkml:trace>
  <inkml:trace contextRef="#ctx0" brushRef="#br0" timeOffset="-147521.753">28522 9860 0,'0'0'0,"0"-53"31,0 18-15,-18 35-1,1 0-15,-18 0 16,-54 53-1,1 17 1,35 36 0,53-18-1,53-35 1,53-17 0,0-36-1,35-89 1</inkml:trace>
  <inkml:trace contextRef="#ctx0" brushRef="#br0" timeOffset="-147188.284">28716 9296 0,'35'-18'16,"-70"36"-16,88-54 15,-35 36-15,-18 18 32,17 0-17,-17 35 1,0-36-16,0 71 16,-17 124-1,-19-53 1,36-18-1,-17-35 1,34-53 0,19-18 15,17-53-15,-1-17-16</inkml:trace>
  <inkml:trace contextRef="#ctx0" brushRef="#br0" timeOffset="-147022.641">28804 9737 0,'-35'-18'0,"70"36"0,-88-54 32,124 36-17,17 0 1,-53 0-16</inkml:trace>
  <inkml:trace contextRef="#ctx0" brushRef="#br0" timeOffset="-146856.484">29104 9701 0,'18'0'31,"-18"36"-15,0 34 15,-18-176-31,36 247 15,-18-105-15,-18 17 16,-17-53 0</inkml:trace>
  <inkml:trace contextRef="#ctx0" brushRef="#br0" timeOffset="-146707.722">29157 9507 0,'0'-53'15,"0"1"-15,0-1 16,-18 53 0,18 35-1,0-17 1</inkml:trace>
  <inkml:trace contextRef="#ctx0" brushRef="#br0" timeOffset="-146372.85">29457 9701 0,'-18'-17'0,"-17"-1"15,17 18-15,-17 0 16,0 18 0,17 35-1,177-89-15,-335 177 16,176-52-1,17-54-15,18 36 16,18-36 0,53-53 15,-53-52-31,-35-54 31,-36-35-15,-35 54-1,0 52 1,36 53-16</inkml:trace>
  <inkml:trace contextRef="#ctx0" brushRef="#br0" timeOffset="-146025.176">29757 10019 0,'0'0'0,"-18"0"0,1 0 16,17-18-1,0-35 1,17-35 15,54-88-15,17 70-1,-18 88 1,54 54 0,-36 105-1,-70 0 1,-36 0 0,-35-71-1,0-52 1</inkml:trace>
  <inkml:trace contextRef="#ctx0" brushRef="#br0" timeOffset="-145623.532">30921 9490 0,'0'0'0,"0"-36"16,-53 36 0,-18 36-1,-17 34 1,35 54-1,36-1 1,52-17 0,18-71-1,0-52 1,-18-89 0,-17-88 15,-54 123-16,1 1 1</inkml:trace>
  <inkml:trace contextRef="#ctx0" brushRef="#br0" timeOffset="-144959.514">30868 9366 0,'0'-17'0,"0"-1"16,0-17-1,0 17 1,-18 18 62,18 18-62,-17-1-16,-1 36 15,-17 35 1,0 18 15,17-70-31,-17 87 16,35-52-1,-18 17 1,18-18 0,0-17-1,0 0 1,71-35-1,17-18 1,18-35 0,-18-71-1,-35 35 1</inkml:trace>
  <inkml:trace contextRef="#ctx0" brushRef="#br0" timeOffset="-144758.953">30745 9596 0,'-18'0'15,"0"-18"1,18 0 0,36-17-1,52 17 1,35 18-1,-87 0-15</inkml:trace>
  <inkml:trace contextRef="#ctx0" brushRef="#br0" timeOffset="-144425.669">31397 9543 0,'-17'-18'16,"-1"0"-1,0 18 1,1 0 0,87 36-16,-158-54 0,53 53 15,-1 89 1,36-18 0,71-18-1,-18-71 1,70-17-1,-17-105 1,-88-37 0,-53 19-1,-89 70 1,-35 53 0,89 53-1</inkml:trace>
  <inkml:trace contextRef="#ctx0" brushRef="#br0" timeOffset="-143661.03">26053 11289 0,'0'0'0,"0"18"0,-53 34 16,35-52 0,36 0 15,-18-17-31,35-18 15,-17 17 1,35-106-16,35-70 31,18-17-15,-36 87 0,-52 89-1,-54 70 1,19 36-1,17 52 1,0 18 0,35 0-1,-17-35 1,17-17 0,0-72-1</inkml:trace>
  <inkml:trace contextRef="#ctx0" brushRef="#br0" timeOffset="-143495.149">26158 11201 0,'-70'0'16,"35"-18"0,17 0-1,141 54-15,-228-89 16,193 35-1,53 0 1,-88 1-16,17 17 0</inkml:trace>
  <inkml:trace contextRef="#ctx0" brushRef="#br0" timeOffset="-143095.802">26758 11007 0,'-35'0'15,"17"0"1,-35 17-1,159-34-15,-229 52 16,87 18 0,36 35-1,53 0 1,36-35 0,-1-53-1,0-17 1,-35-54-1,0-35 1,-36 36 0,-17 34-1,-35 72 17,35-1-32,-18 18 15,18 53 1,36-36-1,17-35 1,17-35 15,-34-17-31</inkml:trace>
  <inkml:trace contextRef="#ctx0" brushRef="#br0" timeOffset="-142812.824">27481 10672 0,'-35'-71'16,"35"18"-1,-18 53 1,89 194-16,-142-353 16,124 248-16,-88-160 0,35 159 15,0 53 1,-18 0-1,18 0 1,36-35 15,-1-17-15,18-72 0,0-34-16</inkml:trace>
  <inkml:trace contextRef="#ctx0" brushRef="#br0" timeOffset="-142646.496">27517 10989 0,'-36'0'15,"-34"-35"1,52 17 0,89 0-1,52 124-15,-193-141 0,52-36 0,89 54 16,34-18-1</inkml:trace>
  <inkml:trace contextRef="#ctx0" brushRef="#br0" timeOffset="-142363.761">27764 10848 0,'-36'18'63,"19"34"-63,-1 37 31,18-54-31,18 53 15,52-17 1,1-54 0,-1-34-1,-34-54 1,-230-211-16,388 529 0,-194-335 16,-53-71-1,-35 106 1,17 53-1,18 18 1,53 17 0</inkml:trace>
  <inkml:trace contextRef="#ctx0" brushRef="#br0" timeOffset="-141814.49">28399 11165 0,'-36'0'16,"72"0"-16,-89 18 0,17-18 16,1 18-1,17-18 1,18-18 31,0 0-47,0-70 15,0-18 1,0 53-16,18 1 16,17 16-1,54 107 17,-19 35-17,1-1 1,-54-34-1,1-53 1,-18-36 0,18-35-1,-1-53 1,19 0 0,16 36-1,37 105 1,-1 53-1,-53 18 1,-35-18 0,0-17-1,0-53 17</inkml:trace>
  <inkml:trace contextRef="#ctx0" brushRef="#br0" timeOffset="-141380.548">29422 10971 0,'0'-17'0,"0"34"0,0-70 16,-18 18-1,-17 18 1,-18 17-1,-18 17 1,1 36 0,52-35-16,0 70 15,18-18 17,36 1-17,52-53 1,-18-36-1,19-70 1,-19-36 0,-35 54-1,-35 52 1,-17 71 0,-1 35-1,36 0 1,35 1-1,17-54 1</inkml:trace>
  <inkml:trace contextRef="#ctx0" brushRef="#br0" timeOffset="-141015.753">30127 10477 0,'0'0'0,"-17"-35"15,-1 0 1,0 35 0,1 0-1,-1 35 1,18 53-1,0 36 1,0 88 0,0-124-1,18 53 17,17-71-17,0-52 1,18-18-1,0-71 1</inkml:trace>
  <inkml:trace contextRef="#ctx0" brushRef="#br0" timeOffset="-140849.353">30039 10813 0,'-123'-18'15,"105"18"1,-17 0-16,35-18 15,176 54-15,-335-72 0,212 36 16,71 0 0,17-17-1</inkml:trace>
  <inkml:trace contextRef="#ctx0" brushRef="#br0" timeOffset="-140667.114">30480 10689 0,'0'0'15,"0"18"1,-18 52 0,18 19-1,0-1 1,0-18 0,0-34-1</inkml:trace>
  <inkml:trace contextRef="#ctx0" brushRef="#br0" timeOffset="-140515.67">30533 10583 0,'0'-35'0,"0"70"0,0-105 16,0 34-16,0 19 0,0-1 31,0 36-16,18-1 1</inkml:trace>
  <inkml:trace contextRef="#ctx0" brushRef="#br0" timeOffset="-140166.752">30956 10707 0,'0'0'0,"-17"0"0,17-18 15,-36 18 1,1 0 0,-18 35-1,0 71 1,53-35 15,0 17-15,71-17-1,-1-54 1,1-87 0,-36-54-1,-35-17 1,0 53 0,-17 35-1,-1 35 1</inkml:trace>
  <inkml:trace contextRef="#ctx0" brushRef="#br0" timeOffset="-139850.366">31186 10971 0,'0'18'0,"17"-18"31,-34-53-15,52 53-1,-70 35-15,87-158 16,-52 17 0,53 0-1,18 36 1,52 70 0,1 106-1,-54 35 1,-52-18-1,-36-17 1,-52-53 0,-1-36-1</inkml:trace>
  <inkml:trace contextRef="#ctx0" brushRef="#br0" timeOffset="-131696.239">21114 12188 0,'0'0'0,"-18"0"16,18-17-1,-18 17-15,1 0 47,17 53-31,-18 17-1,18 36 17,0 18-17,0-36 1,0-18-1,0-34 1,0-19 0,0 1-16,-17-18 15,17-53 1,17 0 0</inkml:trace>
  <inkml:trace contextRef="#ctx0" brushRef="#br0" timeOffset="-131447.631">21290 12294 0,'18'-70'32,"-18"52"-17,-18 106 17,18-105-17,0 52-15,0 18 16,0 70-1,0-34 1,0-1 0,0-53-1,18-17 1,-1-18 0</inkml:trace>
  <inkml:trace contextRef="#ctx0" brushRef="#br0" timeOffset="-131180.639">21625 12312 0,'0'0'0,"0"-88"15,0 35 17,0 70-1,-17 72-16,-1 16 1,18 19 0,18-36-1,-18-17 1,0-54-16,0 1 16,-36-36-1</inkml:trace>
  <inkml:trace contextRef="#ctx0" brushRef="#br0" timeOffset="-130947.721">20937 12136 0,'-105'-53'16,"210"106"-16,-281-212 15,229 88 1,53 36-1,105 35 1,-17 0 0,-141 0-16,53 53 15,-53 0 1,-53-18-16</inkml:trace>
  <inkml:trace contextRef="#ctx0" brushRef="#br0" timeOffset="-130732.14">20884 12771 0,'0'52'15,"18"-16"-15,70-1 32,-176-176-32,70 159 0,195 105 15,-54-123 1,54 0-1,-54-18 1,-35-35 0,-35 18-16</inkml:trace>
  <inkml:trace contextRef="#ctx0" brushRef="#br0" timeOffset="-129966.652">22719 12577 0,'0'-18'0,"0"36"0,18-54 16,-18 19-16,0-1 0,0-35 15,-36 0 1,-17 18 0,-53 35 15,-35 17-16,36 54 1,87 35 0,106-36-1,18-34 1,0-36 0,-53-71-1,0-52 1,-36-71-1,-17-18 1,0 106 0,-17 71-1,-19 88 1,36 70 0,0 89-1,18-71 16,0-35-15,-1-18 0,19-70-1,-19-18-15</inkml:trace>
  <inkml:trace contextRef="#ctx0" brushRef="#br0" timeOffset="-129566.69">23054 12435 0,'0'-35'16,"-18"17"-16,36 71 0,-71-141 16,18 88-1,-36 35 1,1 18 0,52 36 15,18-36-16,53-1 1,18-52 0,-54 0-16,18-35 15,-17-53 1,0 17 0,-18 36-1,0 88 16,0 18-15,17-18 0,19-1-1,34-34 1,18-18 0</inkml:trace>
  <inkml:trace contextRef="#ctx0" brushRef="#br0" timeOffset="-129032.867">23530 12435 0,'-35'-88'16,"17"88"-1,1 0 1,87 88-16,-158-176 0,88 123 16,0 71-1,71-35 1,-1-36-1,18-35 1,1-35 0,-19-53-1,-17-36 1,-18 18 0,-35 53-1,-35 53 16,-18 71-15,18 52 0,35 124-1,17-35 1,19 53 0,-36-36-1,-53-106 1,0-87-1,-53-54 1,0-123 0,18-18-1,70 0 1,71 18 0,71 36-1,-1 52 1</inkml:trace>
  <inkml:trace contextRef="#ctx0" brushRef="#br0" timeOffset="-128517.965">24483 12524 0,'0'0'0,"-18"0"0,0 0 0,-34 0 15,-1 0 1,0 0-1,88 0 32,18 0-31,88 0 0,124 0-1,-18-18 1,-106 18-1,-71 0 1,-52 0 0,-18-18 46,-18 18-62,18-17 0,0-1 16,0-17-1</inkml:trace>
  <inkml:trace contextRef="#ctx0" brushRef="#br0" timeOffset="-128152.043">25241 12330 0,'-141'-53'47,"88"53"-31,36 0-16,228 53 0,-422-89 31,228 54-15,36 17-1,18 18 1,17-18 0,-18 1-1,-34-19 1,-36 1-16,0 0 31,0 17-15,-36 0-1,-16 0 1,-54 1 0,17-1-1,54-17 1</inkml:trace>
  <inkml:trace contextRef="#ctx0" brushRef="#br0" timeOffset="-126487.853">26141 12188 0,'0'-17'32,"0"-1"-17,0 1 1,17-1 0,-17 0-16,53-88 15,-53 18 1,0 0-1,-53 53 17,-35 35-32,0 17 31,0 36-15,53 53-1,52 0 1,71 35-1,18 18 1,0-18 0,-88-70-1,-18-36 1,-71 0 0,-17-35-1,-35 0 1,87 0-1,36-18 1,88-34 0</inkml:trace>
  <inkml:trace contextRef="#ctx0" brushRef="#br0" timeOffset="-126122.968">26423 12524 0,'-18'0'16,"36"0"-16,-53 0 16,52 0 15,19 0-31,-1-36 16,-17 19-16,35-36 15,-36-18 1,-52 36-1,-36 35 1,1 35 0,34 18-1,1 35 1,70 18 15,36-35-15,17-18-1,0-53 1,-17-36 0</inkml:trace>
  <inkml:trace contextRef="#ctx0" brushRef="#br0" timeOffset="-125821.895">27040 11942 0,'-17'-53'0,"34"106"0,-52-142 16,35 72 0,0 34-1,-18 54 17,1 35-17,17 0 1,0 123-1,0-106 1,0-17 0,0-53-1,35-18 1,36-52 0</inkml:trace>
  <inkml:trace contextRef="#ctx0" brushRef="#br0" timeOffset="-125507.067">27270 12506 0,'-18'0'16,"0"0"-1,18 18 1,36-36-16,-54 36 16,36-18-1,35-18 1,-18-35-1,0 18 1,-35-53 0,-17 52-1,-36 54 1,-18 52 0,71 19-1,18-1 1,35-35-1,0-18 1</inkml:trace>
  <inkml:trace contextRef="#ctx0" brushRef="#br0" timeOffset="-125208.557">27552 12700 0,'0'-18'31,"0"36"-31,-18-53 15,18-18 1,0 35-16,0-35 16,53-70-1,35 52 1,1 71 0,-19 53-1,-35 35 1,-52 1-1,-1-19 1,1-17 0,-1-53-1,36-18 1</inkml:trace>
  <inkml:trace contextRef="#ctx0" brushRef="#br0" timeOffset="-125008.876">28116 12453 0,'0'-18'16,"0"36"0,0 35 15,0-106-31,-17 177 16,17-89-1,0-18-15,0 1 16,-18-18-1</inkml:trace>
  <inkml:trace contextRef="#ctx0" brushRef="#br0" timeOffset="-124858.104">28187 12312 0,'-18'-159'31,"1"71"-15,17 70-1,0 36 1,0 17 0,35 177-16,-70-406 0,35 212 0</inkml:trace>
  <inkml:trace contextRef="#ctx0" brushRef="#br0" timeOffset="-124457.88">28452 12435 0,'-18'0'0,"0"0"47,18 18-47,-17 35 16,17 18-1,17-1 1,36-17 15,-18-53-31,36 0 16,0-35-1,-19-36 1,1-35 0,-35 36-1,-18 34 1,-18 72-1,1 34 1,17 1 0,17-18-1,1-18 1</inkml:trace>
  <inkml:trace contextRef="#ctx0" brushRef="#br0" timeOffset="-124008.449">28910 12700 0,'0'-18'32,"0"-17"-17,0 88-15,0-124 0,0 36 16,0-35 0,35-19-1,36 36 1,0 53-1,-19 53 1,-16 18 0,-36 17-1,0-53 1,0-70 15,0 0-15,53-53 15,35-18-15,-53 88-16,89-17 15,17 88 1,-88 53 0,-89-18-1,-34 0 1,-36-53-1,71-35-15</inkml:trace>
  <inkml:trace contextRef="#ctx0" brushRef="#br0" timeOffset="-113664.441">30180 12506 0,'-18'0'15,"18"18"-15,-17-18 31,-1 0 1,1 0-32,-19 0 15,-34 0 1,34 0-16,-16 17 16,34-17-1,36 0 32,34 0-31,142-17-1,89 17 1,-1 0 0,-70-18-1,-107 0 1,-52 18-1,-53-17 79,0-1-78,0 0-16</inkml:trace>
  <inkml:trace contextRef="#ctx0" brushRef="#br0" timeOffset="-113275.746">31062 12347 0,'-35'-17'15,"-36"-19"1,54 19-16,-19-19 15,1 36 1,53 18 15,35 17-15,70 18 0,-88-35-16,71 17 15,-71-17 1,-17-1 15,-36 19-15,-34-19-1,-19 36 1,-35 0 0,18-18-1,17 1 1,36-36-16</inkml:trace>
  <inkml:trace contextRef="#ctx0" brushRef="#br0" timeOffset="-80495.132">26670 14429 0,'0'-18'0,"0"0"16,0 1-1,0-1 1,0 0 15,-18 18-15,1 0 124,-1 0-140,0-17 16,1 17-16,-1 0 0</inkml:trace>
  <inkml:trace contextRef="#ctx0" brushRef="#br0" timeOffset="-79879.583">26635 14393 0,'0'-17'32,"-18"17"-1,0 0 0,1 0-15,-36 35-1,0-17 1,35-1-16,-35 36 16,18 18-1,35 17 1,0-35 0,53 35-1,18-35 1,34-53-1,-34-35 1</inkml:trace>
  <inkml:trace contextRef="#ctx0" brushRef="#br0" timeOffset="-79496.867">27005 14517 0,'0'-18'16,"0"36"-16,-18-53 0,18 17 16,-35 18 15,-18 53-15,18 17-1,35 19 1,18-37-1,70-16 1,-71-36-16,36 0 16,18-71 15,-71-17-15,0-35-1,-35 52 1,-36 36-1,1 70 1,70 0 0</inkml:trace>
  <inkml:trace contextRef="#ctx0" brushRef="#br0" timeOffset="-78863.801">27340 14587 0,'0'18'16,"0"0"-1,-17 35 1,17-36-16,0 18 15,-18 1 1,18-19 0,-18-34 15,1-54-15,17 36-16,0-89 15,17 54 1,54 17-1,-1 88 1,1 53 0,-36-17-1,-17 17 17,0-88-1,17-53-16,0-53 1,18 18 0,-35 71-16,17 17 15,0 88 1,-17-18 0,0 36-1,-18-18 1,0-35-1,0-53 1,17-17 0</inkml:trace>
  <inkml:trace contextRef="#ctx0" brushRef="#br0" timeOffset="-78531.25">28399 14411 0,'-53'-88'15,"17"52"1,125 160-16,-195-283 16,88 159-1,18 35 1,-18 71 0,18 35-1,0-88-15,0 106 16,0 0-1,-17-53 1,17-53 0,0 0-1,0-36 1,0-34 15,17-54-15,1 0-16</inkml:trace>
  <inkml:trace contextRef="#ctx0" brushRef="#br0" timeOffset="-78282.533">28399 14305 0,'0'-88'16,"0"70"-1,35 36 1,18 52-1,-141-52-15,176-18 0,-53 71 16,-17-36-16,-18 88 16,-36-34-1,-52-36 1,0-18 0,35-35 15</inkml:trace>
  <inkml:trace contextRef="#ctx0" brushRef="#br0" timeOffset="-77866.26">28716 14393 0,'0'-17'15,"-18"17"-15,18-18 16,-35 18-1,18 53 1,-1 0 0,18 53-1,53-36 1,0-17 0,-71-335-1,71 582-15,-106-618 0,124 636 0,-18-318 16,-1-71-1,1-35 1,-17 54 0,-36-19-1,0 124 17,0-18-32,0 53 15,17-17 1,1-18-1,17-36 1</inkml:trace>
  <inkml:trace contextRef="#ctx0" brushRef="#br0" timeOffset="-77529.866">29333 14058 0,'-17'-17'0,"34"34"0,-34-52 16,-1 0-1,1 35 17,17 35-17,0 18 1,0 123-1,0-70 1,0-53-16,-18 106 16,36-36-1,34-52 1,1-54 0,71-52 15,-89 0-31</inkml:trace>
  <inkml:trace contextRef="#ctx0" brushRef="#br0" timeOffset="-77382.818">29351 14340 0,'124'-88'62,"-54"71"-46</inkml:trace>
  <inkml:trace contextRef="#ctx0" brushRef="#br0" timeOffset="-77033.522">29651 14323 0,'-300'17'15,"618"-34"1,-265 17 0,-1-18-1,-175 36-15,282-71 16,-142 53-16,1-71 16,-89 71 15,54 0-31,-36 18 15,0 52 1,35 36 0,71 0-1,18 0 1,17-53 0,0-35 15,-53-18-31</inkml:trace>
  <inkml:trace contextRef="#ctx0" brushRef="#br0" timeOffset="-76752.259">30198 14358 0,'123'265'125,"-140"-265"-110,-1-18-15,18-53 16,0-34 0,88-37-1,-264 213-15,440-212 16,-246 123-1</inkml:trace>
  <inkml:trace contextRef="#ctx0" brushRef="#br0" timeOffset="-75869.303">30215 14287 0,'0'-17'16,"-17"17"-16,-1-18 15,0 1 1,18 34 46,18 1-46,0-1 0,-1 19-1,-17-1 1,18 18-1,-18 0 1,-18-53 0</inkml:trace>
  <inkml:trace contextRef="#ctx0" brushRef="#br0" timeOffset="-75003.583">27058 15258 0,'0'0'16,"-35"17"-16,-1-17 0,-16 0 15,-19 0 1,124 0 15,17 0-31,107 18 16,17-18-1,-35 18 17,317-18-17,35 0 1,1-18 0,-1 0-1,-105 1 1,-177-1-1,-140 18-15,122-18 16,-87 1 0,-71 17-1,-36 0 1,-17-18 15,-17 18-15,-19-18-1,19-17 1</inkml:trace>
  <inkml:trace contextRef="#ctx0" brushRef="#br0" timeOffset="-71892.82">27587 15734 0,'0'0'16,"0"-18"-1,0 1 1,0 34 62,0 1-78,0 0 16,-35 87-1,17 1 1,18-53-16,-17 18 15,-1 34 1,18-16 0,0-36-1,0-36 17,0 1-32,0-36 31,0-17-16,0 17-15</inkml:trace>
  <inkml:trace contextRef="#ctx0" brushRef="#br0" timeOffset="-71607.352">27234 16157 0,'-17'0'16,"34"0"-16,-52 0 0,18 0 16,34 18 15,1-18-31,35 53 16,35 0-1,-18-18 1,-17-17 15,-35-18-31,17 0 16,1 0-16</inkml:trace>
  <inkml:trace contextRef="#ctx0" brushRef="#br0" timeOffset="-71426.375">27852 16140 0,'-194'141'110,"158"-88"-95,36-36-15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5T05:03:23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5662 0,'0'0'0,"18"0"15,17 0 1,35-18 0,-17 18-1</inkml:trace>
  <inkml:trace contextRef="#ctx0" brushRef="#br0" timeOffset="-209637.686">5944 4586 0,'0'0'0,"0"-18"63,0 1-63,0-1 16</inkml:trace>
  <inkml:trace contextRef="#ctx0" brushRef="#br0" timeOffset="-171057.341">1711 1041 0,'18'0'31,"-1"-18"-15,1 18 0,0 0-1,-1-18-15,18-17 16,1 0 0,-1-18-1,0 0 1,-35 18-1,-17 17 17,-1 18-32,-53 0 15,-34 0 1,-1 35 0,0 1-1,18 17 1,35-1 15,53 1-15,70 18-1,54 0 1,-1-1 0,-34 18-1,-19 18 1,-70-35-1,-18-1 1,-34-35 0,-54-17-1,0 0 1,0-36 0,35-17-1,36 0 1,35-18-1,71 0 17,-18 35-32</inkml:trace>
  <inkml:trace contextRef="#ctx0" brushRef="#br0" timeOffset="-170607.102">2011 1411 0,'0'-18'32,"17"18"-17,19-17 1,-1-18-1,-17-1-15,17 1 16,-17-36 15,-18 36-15,-53 70 15,35-17-31,-35 17 16,0 71-1,36-18 1,34-17 0,36-18-1,0-36 1,18-17 0,-1-52-1,-52 34 1</inkml:trace>
  <inkml:trace contextRef="#ctx0" brushRef="#br0" timeOffset="-170240.975">2505 811 0,'0'0'0,"0"-17"16,0-19-1,0 19 1,-18 17-1,18 17 1,-18 1 0,18 35-1,-17 35 1,17-53-16,-18 89 16,1-1-1,17 19 1,0-37-1,-18-16 1,0-37 0,1-16 15,17-54 0,0-17-31</inkml:trace>
  <inkml:trace contextRef="#ctx0" brushRef="#br0" timeOffset="-169825.962">2663 1288 0,'0'0'0,"18"0"31,0 0 1,-1 0-32,1-18 15,0-17 1,-1-18 0,-17 18-1,-17 35 1,-1 0-1,18 17-15,-53 18 16,18 18 0,0 36-1,35-1 1,17 35 0,18-70-1,18-35 1,0-18-1,-35-18 1</inkml:trace>
  <inkml:trace contextRef="#ctx0" brushRef="#br0" timeOffset="-169408.85">2893 1464 0,'0'18'0,"0"-1"16,0 19-1,0-19 1,0 1 0,0-36-1,0 1 1,0-72 0,17-34-1,19 17 1,-36 88-16,17-17 15,36 18 1,35 69 0,-35 19 15,-35 17-15,-18 0-1,-35-17 1,-1-1-1,19-17 1,-1-17 0,18-54-1</inkml:trace>
  <inkml:trace contextRef="#ctx0" brushRef="#br0" timeOffset="-169142.982">3440 1323 0,'0'0'0,"0"-18"0,0 1 15,0 34 17,0 1-17,0 17 1,17 36-1,-17-1 1,0-52-16,0 35 16,0-18-1,0-53 1,0 1-16</inkml:trace>
  <inkml:trace contextRef="#ctx0" brushRef="#br0" timeOffset="-168993.143">3581 1111 0,'0'-35'0,"0"70"0,0-123 16,-18 70-16,0-17 16,-17 17-1,35 36 1,18 0 15,-18-1-31</inkml:trace>
  <inkml:trace contextRef="#ctx0" brushRef="#br0" timeOffset="-168544.666">3863 1235 0,'0'0'0,"-18"0"47,18 17-47,-35 54 16,17 17-1,18 0 1,0-52 0,18-1-1,53 18 1,-19-71-1,19-35 1,17-70 0,-53 17-1,-17 53 1,-18 35 0,-18 36-1,-17 53 1,35 17-1,0-18 1,0-17 0,0-18-1</inkml:trace>
  <inkml:trace contextRef="#ctx0" brushRef="#br0" timeOffset="-167945.793">4304 1446 0,'0'18'15,"0"0"1,0-1-16,0 1 16,-18 17-1,18-17 1,0-53 15,0-36-15,0-35-1,36-17 1,-19 70 0,18 53 15,-17 17-31,35 72 15,-18-1 1,-17-18 0,0-34-1,-1-72 17,1-52-17,-1-35 1,19 35-1,-1 70 1,18 71 0,0 53-1,-36 17 1,-17-17 0,-17-88-1,-36 52 1,-18-35-1,18-52 1,53-1-16</inkml:trace>
  <inkml:trace contextRef="#ctx0" brushRef="#br0" timeOffset="-166962.794">5803 776 0,'0'0'16,"18"-35"-16,-1 17 15,-17 53 32,-17 1-31,-1 70-1,18 17 1,-17 18 0,17-88-16,-36 88 15,19-70 1,-1-1-1,0-34 1,1-72 15,17-34-15,0 34-16,53-122 16,0-36-1,-1 17 1,-16 19 15,-1 52-15,0 70-1,36 36 1,-18 71 0,-18 17-1,-17 36 1,-18-1-1,0 71 1,0-70 0,-18-19-1,0-16 1,1-54 0,-1-17-1,18-36 1,0-35-1</inkml:trace>
  <inkml:trace contextRef="#ctx0" brushRef="#br0" timeOffset="-166762.013">5803 1147 0,'0'0'15,"-35"0"-15,53-18 16,-1 18 0,54 0-1,-1 0 1,-34 0-16,34 0 16</inkml:trace>
  <inkml:trace contextRef="#ctx0" brushRef="#br0" timeOffset="-166328.488">6279 1111 0,'0'-17'16,"18"17"0,0 0-1,-1 0-15,1 35 16,0 35 0,-18 1-1,0 17 1,0-35-1,0-35 17,0-36-17,17-70 1,36-36 0,35 19-1,-17 34 1,-18 18-1</inkml:trace>
  <inkml:trace contextRef="#ctx0" brushRef="#br0" timeOffset="-165998.568">6967 1076 0,'0'0'16,"0"-18"-16,-17 18 31,-1 0-15,0 0-1,-70 53 1,18 18-1,17 17 1,35-17 0,53-1-1,-17-52-15,106-1 16,-1-52 0,-52-18-1</inkml:trace>
  <inkml:trace contextRef="#ctx0" brushRef="#br0" timeOffset="-165416.727">7285 670 0,'-18'-17'31,"1"17"-31,-1 0 16,-17 35 0,-1 18-1,19 35 1,17 35 0,0 1-1,-18 17 1,18-106-16,-18 71 15,-17-53 1,35-18 15,0-52-15,35-54 0,1-35-1,17 1 1,0 16-1,-18 36 1,18 71 0,0 35-1,-18 18 1,-35 17 0,0 18-1,0-54 1,0 1-1,-18-53 1,18-17 0,0-1-1</inkml:trace>
  <inkml:trace contextRef="#ctx0" brushRef="#br0" timeOffset="-165183.113">7585 1094 0,'0'0'16,"0"17"15,0 1-31,0 0 16,0 52 0,0 1-1,-18-18 1,18-1-1,-18-52 1,18-17 0</inkml:trace>
  <inkml:trace contextRef="#ctx0" brushRef="#br0" timeOffset="-165033.206">7691 882 0,'0'0'0,"0"-18"0,0-17 15,-36 0 1,19 35 0,-1 0-1,18 17-15</inkml:trace>
  <inkml:trace contextRef="#ctx0" brushRef="#br0" timeOffset="-164533.933">8167 723 0,'0'18'78,"0"-1"-63,0 19-15,0 34 16,-18 18 0,-17 18-1,0 18 17,35-89-32,0 18 15,0 35 1,17-35-1,36-35 1,53-36 0,17-52-1,-34-19 1</inkml:trace>
  <inkml:trace contextRef="#ctx0" brushRef="#br0" timeOffset="-164367.155">8114 1005 0,'-35'0'16,"70"0"-16,-141 0 0,71 0 15,52 0 1,72-17 15,-54 17-31,35-36 0</inkml:trace>
  <inkml:trace contextRef="#ctx0" brushRef="#br0" timeOffset="-163985.422">8449 1005 0,'18'0'16,"-1"0"-16,19 0 16,16-35-1,-34 35-15,35-53 32,-35 36-17,-54 17 16,-34 35-15,52-18-16,-17 19 16,0 70-1,35-36 1,35-17 0,53 0-1,18-53 1</inkml:trace>
  <inkml:trace contextRef="#ctx0" brushRef="#br0" timeOffset="-163717.863">9066 970 0,'-17'0'0,"34"0"0,-52-18 15,17 18 1,-17-17-1,18 17-15,-19 17 16,-17 36 0,18 18-1,17 0 1,36-1 0,35-17-1,0-35 1,17-36-1</inkml:trace>
  <inkml:trace contextRef="#ctx0" brushRef="#br0" timeOffset="-163001.703">9278 564 0,'-18'0'16,"18"18"31,0 0 0,0-1-32,0 1 1,0 0-16,0-1 15,0 1 1,0 17 0,0 18-1,0-18 1,-17 36 0,17-18-1,-36 17 1,36-17-1,0 0 1,0-17 0,0-1-1,0-18 1,0 19 0,18-19-1,0 1 1,-1 0-1,1-1 1,17-17 0,1 0-1,17-35 1,-1-53 0</inkml:trace>
  <inkml:trace contextRef="#ctx0" brushRef="#br0" timeOffset="-162836.611">9243 900 0,'0'0'0,"53"-18"47,-36 18-32,19-18-15</inkml:trace>
  <inkml:trace contextRef="#ctx0" brushRef="#br0" timeOffset="-162271.658">9613 864 0,'0'0'0,"-35"0"15,17 0 16,1 36-15,17 16 0,0 1-1,17 36 1,36-19 0,18-17-1,-18-35 1,35-54-1,-35-34 1,17-18 0,-34-1-1,-19 37 1,-52 104 31,0 1-47,35 18 31,0 0-15,0-54-16,17 18 15,36-17 1,-35-18-16</inkml:trace>
  <inkml:trace contextRef="#ctx0" brushRef="#br0" timeOffset="-161920.932">10301 952 0,'0'0'0,"0"36"47,0-1-47,0 53 16,-18-17 15,1-54-31,17 36 16,-18-35-1,18-53 17,35-53-17,18-18 1,18 0-1,-36 71 1,-35-1 0,0 19-16</inkml:trace>
  <inkml:trace contextRef="#ctx0" brushRef="#br0" timeOffset="-161472.392">10566 988 0,'17'0'46,"1"0"-46,17-18 16,18-17 0,-53 17-16,35-17 15,-35 0 1,-17 17 0,-18 18-1,-36 53 1,18 17-1,35 19 17,18-1-17,18-18 1,53-17 0,-1-17-1,1-36 1,-36 0-16</inkml:trace>
  <inkml:trace contextRef="#ctx0" brushRef="#br0" timeOffset="-159605.52">2205 1993 0,'0'0'0,"-71"0"15,-17 18 1,35-18 0,0 0-1,18 17 1,-36-17 0,54 0-1,193 0 32,-88 0-47,1 0 0,387 18 31,-141-18-15,212 18 0,-124-18-1,-176 0 1,-106-36-1,-53 19 1,-17 17 0,-71-18-1,18 18 32,-1 0-47,18-17 16,1-1-16</inkml:trace>
  <inkml:trace contextRef="#ctx0" brushRef="#br0" timeOffset="-158809.075">6350 1923 0,'-35'0'0,"-36"0"15,177 0-15,-247 0 0,106 0 16,-18 0-1,35 0 1,18 17 0,18-17 15,-1 18-31,72-18 16,140 35-1,88-17 1,71-1-1,53-17 1,106 18 0,-35-18-1,-71 0 17,-71-35-17,-123 0 1,-88-1-1,-36 19 1,-52 17 0,-54 0-1,-34 0 63,-1 0-78,18-18 16,0 0-16,0 1 16</inkml:trace>
  <inkml:trace contextRef="#ctx0" brushRef="#br0" timeOffset="-87721.045">1111 4304 0,'-17'0'31,"17"18"-15,17-36 15,1 0-31,0-35 15,-1-35 17,-17 18-17,0 52-15,0 0 16,-53 18 0,-35 18-1,17 17 1,1 18-1,17 18 1,53-18 0,53 17-1,53 1 1,0-1 0,-36-17-1,-35 18 1,-35-36-1,-52 0 17,-72-17-17,18-18 1,36-18 0,52-52-1,71 34 1,0 1-16</inkml:trace>
  <inkml:trace contextRef="#ctx0" brushRef="#br0" timeOffset="-87322.11">1376 4516 0,'0'0'0,"0"-18"0,0 0 15,0 1 1,17-1 0,1-17-1,-18 17 1,-18 18-1,1 0 1,-1 35 0,1-17-16,17 17 15,-18 53 1,18-35 0,18 0-1,17-17 1,18-54-1,-36 18 1</inkml:trace>
  <inkml:trace contextRef="#ctx0" brushRef="#br0" timeOffset="-86973.977">1623 4022 0,'0'0'0,"0"-36"16,-18 19 0,0 87 31,18-52-47,0 52 15,0-52-15,0 88 16,0-35-1,-17 34 1,17-16 15,0-19-15,0 1 0,17-54-1,36-17 1,0-17-1</inkml:trace>
  <inkml:trace contextRef="#ctx0" brushRef="#br0" timeOffset="-86525.044">1817 4480 0,'0'0'0,"17"0"16,1 0-1,0 0 1,35-35-1,-18-36 1,-17 19 0,-18 34-16,0 0 15,-53 36 1,-18 35 0,36 0-1,35 35 1,35-18-1,36 1 1,17-36 15,0-35-15,-17 0-16</inkml:trace>
  <inkml:trace contextRef="#ctx0" brushRef="#br0" timeOffset="-86191.847">2328 4604 0,'0'-18'15,"0"0"1,0 1-16,-17-18 16,-1-54-1,18 36 1,0-17-1,71 70 1,17 53 0,0 0-1,-17 0 17,-54-18-32,1 18 15,-1-18 1,-17 0-1,0-17 1</inkml:trace>
  <inkml:trace contextRef="#ctx0" brushRef="#br0" timeOffset="-85976.247">2769 4392 0,'0'0'15,"0"18"17,18-1-17,-18 1 1,18 35 0,-18-18-1,0-17 1</inkml:trace>
  <inkml:trace contextRef="#ctx0" brushRef="#br0" timeOffset="-85839.7">2805 4145 0,'0'0'0,"0"-35"0,-18 0 16,-17-1-1,17 36 1,0 18-1</inkml:trace>
  <inkml:trace contextRef="#ctx0" brushRef="#br0" timeOffset="-85376.854">2981 4322 0,'0'17'47,"0"1"-47,0 17 15,0 36 1,0-1-1,0-35 1,53 1 0,-18-36-16,36-36 15,-18 1 17,0-53-17,-36 0 1,-17 17-1,-17 107 17,17 16-17,0 54 1,0-53 0,35-18-1</inkml:trace>
  <inkml:trace contextRef="#ctx0" brushRef="#br0" timeOffset="-84845.272">3440 4516 0,'0'0'15,"-18"0"1,0-36 15,18 1-15,0-53-1,0 17 1,36 36 0,16 53-1,-16-1-15,17 71 16,-18-17-1,-17 0 1,-18-36 0,0-18-1,0-34 1,0-54 15,17-35-15,19 18-1,16 35 1,19 53 0,35 53-1,-71 88 1,-35-52 0,-18-37-1,-34 1 1,-19-35-1</inkml:trace>
  <inkml:trace contextRef="#ctx0" brushRef="#br0" timeOffset="-83911.23">1411 5062 0,'0'0'15,"0"-53"1,0 18 0,0 0-1,-18 35 1,-34 0-1,-54 35 1,18 53 0,-1 18-1,36 18 1,36-19 0,52-16-1,-17-72 1,52 36-1,18-35 1,18-36 0,-18-52-1,-35-1-15</inkml:trace>
  <inkml:trace contextRef="#ctx0" brushRef="#br0" timeOffset="-83580.163">1605 4939 0,'0'0'16,"0"-53"-16,-18 0 16,18 0-1,0 88 32,0-17-47,-17 88 16,-1 17 15,18 18-15,-17-17-1,17-36 1,0-53-16,0 18 16,52-17-1,1-54 1,18-35-1,-53 35-15</inkml:trace>
  <inkml:trace contextRef="#ctx0" brushRef="#br0" timeOffset="-83428.755">1834 5309 0,'18'0'31,"-18"18"-31,0 17 16,0-17-1,0 17 1,0-17 0</inkml:trace>
  <inkml:trace contextRef="#ctx0" brushRef="#br0" timeOffset="-83262.894">1940 5027 0,'0'-35'0,"0"70"0,0-88 0,-17 18 16,-19 35 0,19 0-1,52 35 1,-17 0 0</inkml:trace>
  <inkml:trace contextRef="#ctx0" brushRef="#br0" timeOffset="-82964.664">2134 5345 0,'0'0'0,"0"17"0,18-17 47,-18-17-32,35-72 1,-35 19-1,0 35 1,-35 35 0,17 0-16,-35 52 15,36 19 1,17 0 0,0-1-1,53-17 1,0-35-1</inkml:trace>
  <inkml:trace contextRef="#ctx0" brushRef="#br0" timeOffset="-82665.493">2381 5450 0,'0'0'0,"0"-17"16,0-19-1,0-69 1,18 16 0,17 19-1,18 70 1,35 35 0,-35 53-1,-35 1 1,-18-54-16,0 35 31,-35-17-15,-1-35-1</inkml:trace>
  <inkml:trace contextRef="#ctx0" brushRef="#br0" timeOffset="-82265.26">2716 4868 0,'18'-17'0,"0"-19"16,-1 19-1,1 17 16,-18 17-31,18 1 32,-18 53-17,0-36-15,0 71 16,-36 17 0,36-17-1,0 0 1,0-36-1,18-34 1,17-19 0,0-34-1,18-54 1,-35 53-16</inkml:trace>
  <inkml:trace contextRef="#ctx0" brushRef="#br0" timeOffset="-82131.903">2769 5133 0,'0'0'0,"-17"-18"15,17 1 1,70-36 0,18 17-1</inkml:trace>
  <inkml:trace contextRef="#ctx0" brushRef="#br0" timeOffset="-81382.927">1164 5874 0,'0'0'0,"0"-18"0,0 0 16,0 1-1,-17 34 32,-1 36-31,0 18-1,1 35 1,-1 17 0,18-87-16,0 34 15,18 71 1,17-70-1,18-18 1,0-53 15,-36 0-31,36 0 16,0-71 0,18-17-16</inkml:trace>
  <inkml:trace contextRef="#ctx0" brushRef="#br0" timeOffset="-81200.452">1482 6174 0,'0'0'0,"0"-18"16,-18 18-1,18 18 1,-18 70 0,18-18-1,0-17 1,0-35-1</inkml:trace>
  <inkml:trace contextRef="#ctx0" brushRef="#br0" timeOffset="-81035.044">1482 5997 0,'0'0'16,"0"-17"-16,-18-19 15,-17 19 1</inkml:trace>
  <inkml:trace contextRef="#ctx0" brushRef="#br0" timeOffset="-80534.622">1658 5803 0,'0'0'0,"0"18"47,0-1-31,0 36-1,0-17-15,18 87 16,-18 18 0,0-17-1,0-36 1,0-53 0,0-17-1,0-36 1,17-52-1,36-54 1,35 18 0,18 53 15,-35 71-15,-18 88-1,-53-18 1,-18-17-1,-35-18 1,-17-36 0,17-17-1,53-17-15</inkml:trace>
  <inkml:trace contextRef="#ctx0" brushRef="#br0" timeOffset="-80185.146">2152 6138 0,'0'0'0,"53"0"31,-36 0-31,19 18 31,-19 35-15,-17 17-1,0-52-15,0 53 16,0-36 0,-17-17-1,-1-18 1,18-53 0,0-36-1,18-34 1,-1 35-1,19 35 1,-19 53 0</inkml:trace>
  <inkml:trace contextRef="#ctx0" brushRef="#br0" timeOffset="-79735.589">2681 6121 0,'0'0'0,"0"-36"16,-18-17 0,-17 36-1,-18 34 1,-17 36-1,34 18 1,36 35 0,0-89-16,71 54 15,-36-36 17,36-35-17,-36-53 1,-17-35-1,-1 18 1,-34 105 15,17 35-15,35 1 0,0-18-1,1-18 1</inkml:trace>
  <inkml:trace contextRef="#ctx0" brushRef="#br0" timeOffset="-79419.795">2963 6121 0,'0'0'0,"0"-53"16,0 35-1,18 18 1,-18 71-1,0-1 1,0 18 0,0-17-1,0-36 1,0-52 15,0-1-31,18-53 16,35-52-1,-18 35 1,0 35 0</inkml:trace>
  <inkml:trace contextRef="#ctx0" brushRef="#br0" timeOffset="-78836.925">3298 6068 0,'-17'-18'16,"-1"36"-1,1-18 1,-1 53 0,18 17-1,18 1 1,17-18-1,18-36 1,-18-17-16,36-35 16,-1-53-1,-17-36 1,0 1 0,-53 35 15,0 70-16,-18 71 17,1 53-17,17 35 1,17 35 0,36 1-1,-35-124-15,35 123 16,-18-88-1,-35 18 1,-35-35 0,-53-54-1,-18-52 1,18-71 0,70-17 15,88-71-16,-17 141-15</inkml:trace>
  <inkml:trace contextRef="#ctx0" brushRef="#br0" timeOffset="-76807.14">617 7673 0,'0'-18'31,"0"1"-31,0-1 31,0 36 47,0-1-78,0 1 16,0 35-1,18-36-15,-18 54 16,0-36 0,0 18-1,0-18 1,0 18 0,0-17-1,0-1 1,0 18 15,0 0-15,0 17-1,0-34 1,0 17 0,0 17-1,0-35 1,0 18-1,0 0 1,0-18 0,0 1-1,0-1 1,0 18 0,0 0-1,0 0 1,0 0 15,0 0-15,0-18-1,0 18 1,-18 0 0,18 0-1,-17-18 1,17 18-1,-18 0 1,18 17 0,0-17-1,-18 0 1,1 0 0,17 0-1,-18 18 16,1-1-15,17 36 0,0-71-16,0-17 15,0 70 1,-18 36 0,0-36-1,1 18 1,17-18-1,0-18 1,0 18 0,0 1-1,-18-1 1,18 18 0,-18 52-1,-17-52 1,17 0-1,1-18 17,17 1-17,-18-19 1,18 1 0,0 17-1,-18-35 1,18 0-1,0 0 1,0-18 0,0 18-1,0-36 1,0 1 15,-17-53-15,17-36-1,0-35 1,0 1 0</inkml:trace>
  <inkml:trace contextRef="#ctx0" brushRef="#br0" timeOffset="-73081.955">600 7532 0,'-18'0'16,"36"17"31,17-17-47,88 18 31,19 0-15,52 17-1,0-17 1,0-1-1,0-17 1,-18 0 0,0 0-1,1 0 1,17 0 0,0-17-1,-106 17 1,-53 0-16,124 0 15,-71 0 1,53 0 0,-17-18 15,-36 0-15,71-17-1,-36 17 1,-17 18-1,-18-17 1,36 17 0,17 0-1,-18-18 1,-34 18 0,-36-17-1,-18-1 1,-18-17-1,19 35 1,-19-18 0,1 0-1,0 18 17,-18 18 124,0 0-141,-18-18-15,18 17 0,-18 19 16,18-1 0,0 18-1,-35-18 17,17 18-17,1 17 1,-1-17-1,1 18 1,-1-18 0,18 0-1,-18 0 1,18 0 0,0-36-16,0 19 15,-17-1 1,17 18-1,0 0 1,0 0 0,0 17 15,0 1-15,0-1-1,0 1 1,0-18-1,0 0 1,0 17 0,0 18-1,0 18 1,0-18 0,17-17-1,1-1 1,-18 19-1,0-1 1,0 0 0,18 36-1,-18-1 1,0 18 15,17 0-15,-17 0-1,0 18 1,18-35 0,-18-54-1,0 36 1,0 17 0,0 1-1,0 35 1,-18-36-1,18-17 1,-17 0 0,17-18-1,-18 0 1,18 0 15,-18 1-15,18-19-1,0 18 1,-17-17 0,17 17-1,-18-17 1,18-18 0,-18-1-1,18 1 1,-17-17-1,17-1 1,0 18 0,0-36-1,0 1 1,0 0 0,0-36 30,-18 0-30,0 1 0,1 17-1,-71-35 1,-1 17 0,-16 18-1,-1-18 1,70 18-16,-34-17 15,-142 17 1,53-18 0,36 18-1,-36 0 1,18 0 0,-35 0 15,35 0-16,-18 0 1,0 0 0,0 0-1,1 0 1,17 0 0,-1 0-1,1 0 1,0 0-1,35-18 1,18 18 0,18 0-1,17 0 1,-36 0 0,-16 0 15,-19 0-16,-17-17 1,106 17-16,-36 0 16,1 0-1,34 0 1,-17 0 0,1 0-1,34 0 1,0 0-1,1 0 1,-19 0 0,19 0-1,17-18 32,0 0-31,0 1-1,17 17 1,-17-18 0,18-17-1,0 0 1,-1-1 0,-17 1-1,18 35-15,-18-35 16,18 0-1,-1-1 1,1 1 0,-18 0-1,0-1 1,0 19 15,0-1-15,0 0 15,0 1-15,0-1 15,0 1-15,-18 17-16,18-18 31,-17 0-16,17 1 1</inkml:trace>
  <inkml:trace contextRef="#ctx0" brushRef="#br0" timeOffset="-55807.187">1940 8008 0,'0'-18'79,"0"1"-64,-17 17 110,-1 0-125,0 0 16,1 0-1,-1 0-15,-17 0 16,-18 0 0,18 0-1,17 0 1,-35 35 0,0 0-1,35-17 1,1 0-1,-1 17 17,1 18-17,17-18 1,0 0 0,0 1-1,35-1 1,-18-17-1,36 17 1,18-18 0,0-17-1,17 0 1,-35-35 0,-18 35-1,-35-17 1,0-1-1,-18 0 1,18 1 0</inkml:trace>
  <inkml:trace contextRef="#ctx0" brushRef="#br0" timeOffset="-52827.077">2275 7902 0,'0'0'0,"0"-17"15,18-1 1,-18 0-1,0 1 1,0 34 31,0 1-47,0 0 16,0-1-16,0 71 31,0-17-16,-18-18 1,1 17 0,-1 1-1,18-36 1,-18-35 0,1 18-1,17-53 1,53-18-1,0-18 1</inkml:trace>
  <inkml:trace contextRef="#ctx0" brushRef="#br0" timeOffset="-52528.522">2593 7849 0,'0'0'0,"0"-17"0,0-1 0,18 0 31,-18 1-15,0 34 0,0 36-1,-18 18 1,0 17 0,18-70-16,-17 52 15,-1 1 1,-17-1-1,35-34 1,-36-19 0,19-52-1,17 17 1</inkml:trace>
  <inkml:trace contextRef="#ctx0" brushRef="#br0" timeOffset="-52296.102">2240 7937 0,'0'0'15,"-35"-17"1,52 17 15,1 0-31,35 0 16,71 0-1,-19 0 1,-16 17 0</inkml:trace>
  <inkml:trace contextRef="#ctx0" brushRef="#br0" timeOffset="-52062.938">2258 8061 0,'0'0'0,"-36"18"16,-16-1 0,52 1 15,17-18-31,71 0 16,36 0-1,-1 0 1,-34-18-1,-54-17 1</inkml:trace>
  <inkml:trace contextRef="#ctx0" brushRef="#br0" timeOffset="-43327.021">1217 8996 0,'0'-18'31,"0"1"1,0 34 15,0 1-32,0-1-15,0 19 16,0 52-1,-18 35 1,1-17 0,-1-70-16,1 34 15,-19 18 1,36-52 0,-17-54-1,17-35 1,0-35-1,0 17 1</inkml:trace>
  <inkml:trace contextRef="#ctx0" brushRef="#br0" timeOffset="-42993.145">1199 8943 0,'0'0'16,"0"-18"-16,18-17 16,17 0-1,18 35 1,18 0 0,-1 35-1,-17 36 1,-53-19-1,-53 1 1,-17-17 0,-1-19 15,36-17-31,70-35 31</inkml:trace>
  <inkml:trace contextRef="#ctx0" brushRef="#br0" timeOffset="-42478.163">1658 8996 0,'-18'0'46,"18"17"-30,0 1-16,18 17 16,35 18-1,35-53 1,-17-17 0,-18-19 15,0-17-16,-53 36 1,0 34 0,-36 36-1,1 36 1,17 34 0,-17 18-1,17-17 1,-34-1-1,-1-105 1,0-54 0,35-16-1,18-72 1,35 1 0,54-1-1,34 18 1</inkml:trace>
  <inkml:trace contextRef="#ctx0" brushRef="#br0" timeOffset="-42229.013">2293 8802 0,'0'0'15,"0"-18"-15,-18 1 16,18 34 15,0 36-15,18 53-1,-18 17 1,0-87-16,0 69 16,0-34-1,0-36 1</inkml:trace>
  <inkml:trace contextRef="#ctx0" brushRef="#br0" timeOffset="-42044.718">2187 9102 0,'-17'-18'0,"34"36"0,-70-54 0,18 1 16,-18 0-1,53 17 1,88 1-1,53-1 1,1-17 0,-90 35-1</inkml:trace>
  <inkml:trace contextRef="#ctx0" brushRef="#br0" timeOffset="-41662.834">2611 8802 0,'-18'0'31,"0"17"-15,18 54 0,0 35-1,0-18 1,0 0 0,0-53-1,0-17 1,0-36-1,0 1-15,18-54 16,0 18 0,52 0-1,1 53 1,-1 89 15,-52-19-31,-18 18 31,0-35-15,0-35 0,0-36-1</inkml:trace>
  <inkml:trace contextRef="#ctx0" brushRef="#br0" timeOffset="-41361.861">3016 8996 0,'0'0'16,"-17"0"-16,-1 17 16,0 1-1,-17 88 1,35-18 0,18-35-1,17-35 16,-17-36-15,-1-53 0,-17-17-1,0 18 1,0 17 0,-17 53-1,-19 0 1</inkml:trace>
  <inkml:trace contextRef="#ctx0" brushRef="#br0" timeOffset="-41047.515">3157 9278 0,'0'0'0,"0"18"0,-17-18 46,17-53-46,0-35 32,35-1-17,53 1 1,53 88 0,-53 18-1,-52-1-15,52 72 16,-88-1-1,-35-18 1,-54 1 0,19-36-16</inkml:trace>
  <inkml:trace contextRef="#ctx0" brushRef="#br0" timeOffset="-40447.889">1535 9878 0,'-18'-18'0,"18"0"31,-18 36-15,18 0 0,0 52-1,0 36 1,0 0-1,0 0 1,0-18 0,-17-35-1,-19-18 1,1-35 0,17 0-16,-34-17 15,16-36 1,1-18-1,35 1 1</inkml:trace>
  <inkml:trace contextRef="#ctx0" brushRef="#br0" timeOffset="-40280.809">1288 9931 0,'0'-18'15,"0"36"-15,17-89 16,1 53-16,0-17 15,17 0 1,88 17 0,1 18-1,-36 18 1</inkml:trace>
  <inkml:trace contextRef="#ctx0" brushRef="#br0" timeOffset="-39831.462">2011 10125 0,'0'0'0,"-18"17"31,1-17-15,-1 0-16,-35 36 15,-53 17 1,71-1 0,35-16-1,53-19 1,53-17 0,-36-35-1,1-53 1,-36 35-1,-35 18 1,-35 35 15,17 35-15,18 18 0,53 35-1,0-53 1,0-17-1</inkml:trace>
  <inkml:trace contextRef="#ctx0" brushRef="#br0" timeOffset="-39499.771">2346 10195 0,'0'0'16,"-18"0"-16,1-17 15,17 34 1,17 19 15,19-1-15,-19 0 0,19 0-1,-19-35 1,1-17-1,-1 17-15,1-53 16,17-35 0,-17 52-1,0 1 1,-18 17 0</inkml:trace>
  <inkml:trace contextRef="#ctx0" brushRef="#br0" timeOffset="-39116.755">2769 10125 0,'0'0'0,"0"-18"31,-17 18-15,-36 18-1,17 17 1,19 18 0,17-18-1,70 0 1,-52-35 0,0-17-16,17-36 15,-17-18 1,-1 54-1,-17-1 1,0 53 0,0 18 15,-17 18-15,-1-18-1,0-53-15</inkml:trace>
  <inkml:trace contextRef="#ctx0" brushRef="#br0" timeOffset="-38779.868">1799 10724 0,'-17'-35'15,"17"53"48,0-1-48,0 1 1</inkml:trace>
  <inkml:trace contextRef="#ctx0" brushRef="#br0" timeOffset="-38583.368">1764 10918 0,'0'18'16,"0"0"-1,0-1 17,0 1-17,0 0 1,-18-1-1,1 1 1</inkml:trace>
  <inkml:trace contextRef="#ctx0" brushRef="#br0" timeOffset="-38434.826">1711 11218 0,'0'18'0,"0"-36"0,-18 54 16,18-19-1,0 1 16,0 0-15,-17-18 0,-1 17-16</inkml:trace>
  <inkml:trace contextRef="#ctx0" brushRef="#br0" timeOffset="-38270.011">1623 11430 0,'0'18'0,"0"-36"0,0 53 31,0-17-15,0 0 15</inkml:trace>
  <inkml:trace contextRef="#ctx0" brushRef="#br0" timeOffset="-38110.018">1570 11606 0,'0'0'0,"0"36"16,0-19 0,0 1-1,0-36 48</inkml:trace>
  <inkml:trace contextRef="#ctx0" brushRef="#br0" timeOffset="-32676.052">6950 7038 0,'0'-18'16,"0"36"62,0 0 16,0-1-63,0 1-15,0-1-1,0 1 1,0 0-16,0-1 15,0 36 1,0 0 0,0-35-1,0 35 1,0 0 0,0 17-1,0 18 1,0-35-1,-18 18 1,18 35 0,0-53-1,0 17 1,-18-17 0,1 0-1,-1 18 1,18-18-1,0 35 1,0 0 0,0 0-1,-17 18 17,17 0-17,-18 17 1,18 1-1,0-18 1,-18 17 0,18 0-1,0 19 1,0-1 0,0 17-1,-17 54 1,17-53-1,0-18 1,-18 0 0,0-17-1,18 17 17,-17-18-17,17 36 1,0-18-1,0 0 1,0-17 0,-18-1-1,18 18 1,-18-35 0,18-18-1,0 18 1,0 0-1,0 0 1,0-36 0,0-34-1,0-19 1,0-52 31,0-18-32,-35-18 1,35 36-16,0-88 16,18 70-16</inkml:trace>
  <inkml:trace contextRef="#ctx0" brushRef="#br0" timeOffset="-29714.877">6879 7020 0,'0'-17'16,"18"17"0,17-18-1,18 18 1,-18 0 0,18-18-16,106 18 31,-36 0-16,-34 0 1,52 0 0,0 0-1,-18 0 1,18-17 0,71 17-1,-53-18 1,-36 0-1,-52 1 1,-1-1 0,-17 1-1,0 17 1,18-18 15,17 18-31,53 0 31,-17 0-15,-19 0 0,-34 0-1,-18 0 1,35-18 0,18 18-1,-18-17 1,0 17-1,18 0 1,-18 0 0,-35 0-1,-17 0 1,-1 0 0,53-18-1,18 18 16,-18 0-15,-53 0 0,-35 18 140,0-1-140,0 1-16,-17-18 15,17 18-15,0-1 0,-18 18 31,0 18-15,1 0 0,-1 0-1,0 53 1,1-35 0,17 70-1,0-18 1,0 1-1,-18-1 1,18-17 0,0 0-1,0 0 1,18 17 0,-18 18-1,0 18 1,17 17 15,-17-17-15,18 53-1,-18-54 1,0-16 0,0 16-1,0 19 1,0-1-1,0-35 1,0 0 0,0 0-1,0-35 1,0 18 0,-18-18-1,1 35 1,-1 53 15,18-53-15,-17-18-1,17 1 1,-18-1 0,0 1-1,18-54 1,-17 18-1,17-17 1,-18 0 0,0 17-1,1-18 1,-1 1 0,0-18-1,18-36 1,-17-17 15,-36 0 0,35 0-31,-88 0 16,-35 0 0,-53 0-1,0 0 1,71 0-1,-71 0 1,-36 0 0,107 18-1,-71 0 1,-35-1 0,-36-17-1,18 18 1,53 0 15,106-18-15,17 17-1,18-17 1,-17 0 0,-54 0-1,19 0 1,16 0-1,36 0 1,18-17 0,0-1-1,17 18 1,-17-18 0,0-17-1,17 35 1,0 0-1,1-18 17,-1 1-17,0-1 1,18 1 15,0-1 0,0 0-15,0 1 0,0-1-1,0 0 48,18 18-63,17-35 15</inkml:trace>
  <inkml:trace contextRef="#ctx0" brushRef="#br0" timeOffset="-27269.189">7391 7408 0,'0'0'0,"-18"0"47,18-17-31,0-1-1,0-17 1,0 17-16,0-35 15,0 0 1,0 36 0,-18 17-1,-35 17 1,-17 36 0,35 0-1,35 18 1,17 17-1,36 0 1,18 0 0,-36-17-1,-17-18 17,-36-36-17,-35 1 1,-53-18-1,18 0 1,18 0 0,70-35-1,88-36 1,-35 36 0</inkml:trace>
  <inkml:trace contextRef="#ctx0" brushRef="#br0" timeOffset="-26869.827">7549 7620 0,'18'0'16,"-18"18"-16,18-36 31,-18 0-16,17 18-15,-17-53 16,0 36 0,0-1-1,0 1 1,-35 34 0,-18 36-1,36 0 1,17 18-1,17-19 1,1-16 0,35-19-1,0-17 1,-18-35 0</inkml:trace>
  <inkml:trace contextRef="#ctx0" brushRef="#br0" timeOffset="-26570.557">7955 7161 0,'0'0'0,"0"-17"0,-18-19 16,18 19-1,0 70 16,0 0-15,0 52 0,0-52-16,-17 71 15,-1-18 1,-17 0 0,35-54-1,0 1 16,0-70-15</inkml:trace>
  <inkml:trace contextRef="#ctx0" brushRef="#br0" timeOffset="-26220.583">8061 7620 0,'0'0'0,"0"18"16,18-18-1,17-18 1,18-17 0,-53 17-1,35-17 1,-35 0-1,-18 35 1,-34 0 0,16 52-1,1 1 1,35 18 0,35-18-1,1-18 1,34-35-1</inkml:trace>
  <inkml:trace contextRef="#ctx0" brushRef="#br0" timeOffset="-25888.754">8326 7761 0,'0'-18'15,"-18"1"1,18-1-16,0 1 15,0-1 1,35-53 0,-35 54-16,53-36 15,-18 35-15,54 1 16,-19 34 0,-17 36-1,-53 0 1,0 18-1,-35-1 1,17-35 0,36-52 31</inkml:trace>
  <inkml:trace contextRef="#ctx0" brushRef="#br0" timeOffset="-25705.101">8819 7620 0,'0'-18'0,"0"36"0,0-18 31,0 18-15,0-1 0,0 54-1,-17-54 1,-1-17-16,1 18 15,-1-18 1</inkml:trace>
  <inkml:trace contextRef="#ctx0" brushRef="#br0" timeOffset="-25554.641">8855 7408 0,'17'-35'15,"-17"0"-15,-17 105 0,34-176 16,-34 106-1,-1 0 17,0 18-32</inkml:trace>
  <inkml:trace contextRef="#ctx0" brushRef="#br0" timeOffset="-25139.266">8978 7532 0,'0'17'31,"0"1"-31,0 17 16,0 18-1,18 18 1,-18-54-1,35 1-15,18 0 32,0-18-17,0-36 1,-36-34 0,1-1-1,-18 36 1,0 53 15,0 35-15,0 0-1,-18-1 1,18-16 0</inkml:trace>
  <inkml:trace contextRef="#ctx0" brushRef="#br0" timeOffset="-24639.015">9366 7761 0,'0'0'0,"0"-18"16,0 1 0,0-1-1,-17 1 1,17-36-1,0-18 1,35 36 0,0 35-1,-17 0-15,17 53 16,0 0 0,-35 0-1,0-18 1,0-53 31,0-17-32,18-36 1,17-17 0,18 35-1,18 53 1,17 36-1,-53 34 1,-35-35-16,0 36 16,-35-1-1,-18-34 1,-18-19 0</inkml:trace>
  <inkml:trace contextRef="#ctx0" brushRef="#br0" timeOffset="-23824.675">7726 8202 0,'0'-18'16,"17"18"-16,1-17 16,0-18-1,-18 17 16,-18 18-15,-17 0-16,-36 18 16,18 17 15,36 0-15,34 18-1,19 0 1,-19-18-16,19 0 15,-1 36 1,-18-36 0,-34 1-1,-36-1 1,0-35 0,0 0-1,35-18 1,18-35-1,36 18 1</inkml:trace>
  <inkml:trace contextRef="#ctx0" brushRef="#br0" timeOffset="-23458.575">7867 8326 0,'18'0'0,"-1"0"16,1 0 0,-1-36-1,1 36-15,17-35 16,-35 0 0,0 17-1,-70 18 1,17 35-1,18 1 1,17 52 15,53-35-15,18 17 0,0 1-1,35-54 1,1-34-1</inkml:trace>
  <inkml:trace contextRef="#ctx0" brushRef="#br0" timeOffset="-23159.325">8290 8290 0,'18'0'16,"-36"0"-16,54 0 15,-36 18 1,0 0-16,17 52 15,-17 1 1,0-18 15,0-36-15,0-34 15,18-54-15,35-17-1,-18 17 1,0 1 0,-17 52-1</inkml:trace>
  <inkml:trace contextRef="#ctx0" brushRef="#br0" timeOffset="-22808.644">8767 8308 0,'0'-18'0,"-18"18"0,18 18 47,0 0-32,0 17 1,18 18-1,-1 17 1,1-70-16,-1 36 16,-17-19-1,18-52 1,0-18 0,17-35-1,0 0 1,1 17-1,-36 53 1,0 1 0</inkml:trace>
  <inkml:trace contextRef="#ctx0" brushRef="#br0" timeOffset="-22477.178">9031 8255 0,'18'0'16,"-1"0"-1,1 0-15,0-18 16,-1-17 0,-17 17-1,0 1-15,0-1 16,-35 1-1,0 17 1,17 52 0,18 1-1,0 36 17,35 16-17,18-52 1,-35-53-16</inkml:trace>
  <inkml:trace contextRef="#ctx0" brushRef="#br0" timeOffset="-22177.315">9384 8220 0,'0'0'0,"18"0"15,17 53 1,-35 17-1,0 1 1,0-36-16,-35 0 16,-1-17-1,19-36 17,17-70-17,35-18 1,18-17-1,17 52 1,-34 36 0,-54 53-1</inkml:trace>
  <inkml:trace contextRef="#ctx0" brushRef="#br0" timeOffset="-20212.083">7020 9966 0,'0'-18'31,"0"1"0,18 17 63,0 17-79,-1-17 17,-17 18-17,0-36 298,0 1-313,0-36 15</inkml:trace>
  <inkml:trace contextRef="#ctx0" brushRef="#br0" timeOffset="-17785.294">7073 9913 0,'18'0'31,"-18"-18"125,0 1-93,0-1-32,17 18 31,-17-18-62,0 1 32,0-1-17,0 1 1,18-1-1,-18 0 1,0 1 0,0-1-1,0 36 126,0-1-141,0 1 16,0 0-1,0 17 1,-18 0-1,18 18 1,0-18 0,0 1-1,0-19 1,0 1 0,0 0-1,-17-18-15,17 17 16,0 1-1,0-1 17,0 19-17,-18-1 1,18 0 0,0 18-1,0-18 1,-17-17-1,17 17 1,0 1 0,0-19-1,0 19 1,0-19 0,0 1-1,0-1 1,0 1-1,0 17 1,0-17 15,0 35-15,-18-18 0,18-17-1,0 0 1,0-1-1,0 1 1,0 17 0,0 0-1,0 1 1,0-19 0,0 1-1,0 17 1,0 0-1,0 18 1,-18 0 15,1 0-15,17-18 0,0 1-1,0-1 1,0 0-1,0 18 1,-18-35 0,18 17-1,0-17 1,-18-1 0,18 1-1,0 17 1,0-17 15,0 0-15,0-1-1,0 1 17,0 17-17,0-17 1,-17-1-1,17 19 1,0-19 0,0 1-1,0 0 17,0-1-17,-18 1-15,18 0 16,-18 17-1,1 0 1,17-17 0,0-1-1,0 1 17,0-36 30,0 1-46,0-1-16,0-52 15,0 34-15</inkml:trace>
  <inkml:trace contextRef="#ctx0" brushRef="#br0" timeOffset="-14987.34">7108 9807 0,'0'0'0,"18"0"32,0 0-32,-1 0 15,1 0 1,35 0-1,-35 0-15,70 0 16,0 18 0,18-18-1,0 17 17,-1 1-17,19 0 1,70-1-1,-88-17 1,35 0 0,-35 0-1,17 0 1,-17 0 0,18 0-1,-54-17 1,18 17-1,18-18 1,-35 18 0,-1 0-1,18 0 1,-35-18 15,0 18-15,18-17-1,-36-1 1,-17 18 0,35-17-1,0-1 1,-18 18 0,-18-18-1,1 18 1,0 0-1,-1-17 1,1-1 0,17 0 15,-17 18-15,0-17 15,-1 17-16,-17 17 126,0 1-125,0 0-16,0-1 15,-17 1-15,17 35 16,-18-36 0,18 19-16,-18 34 31,18-17-16,-17 0 1,17 0 0,-18-18-1,18-17-15,-18 17 16,1 18 0,-1-18-1,18 1 1,-18 17-1,1-18 1,17 0 0,-18 0-1,18 1 1,0-1 0,0 18 15,0 0-16,0 17 1,0 36 0,0-35-1,0-1 1,0-17 0,0 18-1,18-18 1,-18 17-1,17-17 1,-17 0 0,36 18-1,-36-18 1,17 0 0,-17-18-1,0 0 16,0 0-15,0-17 0,0 0-1,-17-18 48,-1 0-48,0 0 1,1 0-16,-36 0 16,-18 0-1,36 0-15,-53 17 16,17-17 0,1 0-1,-36 0 16,0 0-15,18 18 0,-18-18-1,36 0 1,-36 0 0,-35 0-1,-1 0 1,37 0-1,16 0 1,-34 0 0,-1 0-1,1 0 1,17 0 0,18 0-1,0 0 16,35 0-15,0 0 0,0 0-1,0 0 1,0 0 0,0 0-1,0 0 1,0 0-1,18 0 1,0 0 0,0 18-1,-1-1 1,-34 1 0,17-18 15,35 0-31,1 17 31,17-34 16,0-1-31,0-17-1,70-53 1</inkml:trace>
  <inkml:trace contextRef="#ctx0" brushRef="#br0" timeOffset="-12625.892">7638 9931 0,'0'17'78,"0"1"-62,0 0-16,0 17 15,0-17-15,0 52 16,0 1 0,0-1 15,0-17-15,0-35-1,0-1 1,-36-17 15,-17 0-15,18-17-1,0-19 1,35 1 0,0 0-1</inkml:trace>
  <inkml:trace contextRef="#ctx0" brushRef="#br0" timeOffset="-12425.432">7444 9966 0,'-18'-35'16,"18"17"-1,0 0 1,71 1-1,17 17 1,0 0 0,-53 17-16,18 1 15</inkml:trace>
  <inkml:trace contextRef="#ctx0" brushRef="#br0" timeOffset="-11909.004">7902 10195 0,'0'0'15,"0"-17"1,-17 17-1,-1 0-15,-17 0 16,-18 0 0,0 35-1,18 18 1,35 0 0,35-18-1,71-17 1,-53-18-1,-18-53 1,0-18 0,-35 18-1,0 36 17,0 34-1,35 36-16,-17-18 1,35 1 0,18-19-1,-54-17-15</inkml:trace>
  <inkml:trace contextRef="#ctx0" brushRef="#br0" timeOffset="-11591.767">8255 10213 0,'0'0'0,"0"-18"0,0 1 16,0 34 15,35 1-15,18 35 0,0 0 15,-18-36-16,-17 1-15,0-18 16,17-18 0,-17-17-1,17-18 1,-35 0 0,17 18-1,-17 17 1,36 18-1</inkml:trace>
  <inkml:trace contextRef="#ctx0" brushRef="#br0" timeOffset="-11211.299">8802 10160 0,'0'-18'31,"-18"1"-16,-17 17 1,-36 17 0,36 19-1,35-1 1,35 18 0,36-53-1,-36 0 1,0-35-1,-35-1 1,0 1 0,0 53 15,0-1-31,0 36 16,18-18-1,35-17 16,-35 0-31</inkml:trace>
  <inkml:trace contextRef="#ctx0" brushRef="#br0" timeOffset="-10428.922">7426 10654 0,'0'0'0,"-18"0"47,1 0-32,-1 0-15,0 0 16,-17 0-1,-18 35 1,0 36 0,53-18-1,0-36-15,0 54 16,18-18 0,17-18-1,0-35 16,36-35-15,-18-36 0,-35 36-16</inkml:trace>
  <inkml:trace contextRef="#ctx0" brushRef="#br0" timeOffset="-10160.181">7514 10442 0,'0'0'0,"-17"18"62,17-1-62,0 36 16,0 18 0,0 0-1,0-1 16,0 1-15,0-18 0,17-36-1,1-17-15</inkml:trace>
  <inkml:trace contextRef="#ctx0" brushRef="#br0" timeOffset="-9997.406">7638 10760 0,'0'17'47,"0"1"-47,0 0 0,0 17 15,0 0 1</inkml:trace>
  <inkml:trace contextRef="#ctx0" brushRef="#br0" timeOffset="-9864.036">7655 10601 0,'0'0'15,"0"-18"-15,0-17 16,0 17 0,18 36 15</inkml:trace>
  <inkml:trace contextRef="#ctx0" brushRef="#br0" timeOffset="-9564.605">7726 10777 0,'0'0'0,"17"0"0,-17 18 0,36 0 31,-19-36-16,1 18 1,0-53 0,-18 18-1,0 0 1,-36 35 0,1 17-1,17 18 1,18 36-1,36-18 1,-19-18-16</inkml:trace>
  <inkml:trace contextRef="#ctx0" brushRef="#br0" timeOffset="-9312.85">8043 10918 0,'18'-17'0,"-36"34"0,36-87 16,-18 52-1,0-35 1,0-17 0,18 35-1,35 35 1,52 52 0,-52-16-1,0 34 1,-35 1-1,-18-36 1</inkml:trace>
  <inkml:trace contextRef="#ctx0" brushRef="#br0" timeOffset="-9030.972">8502 10513 0,'0'0'0,"18"0"47,-18 17-31,0 19-1,0 17 1,0-18-16,0 71 15,0-18 1,0-18 0,17-34-1,1-36 1</inkml:trace>
  <inkml:trace contextRef="#ctx0" brushRef="#br0" timeOffset="-8880.662">8414 10813 0,'0'0'0,"17"-36"31,72 19-15,-37 17-16,19-36 16,0 19-16</inkml:trace>
  <inkml:trace contextRef="#ctx0" brushRef="#br0" timeOffset="-7949.017">7302 11201 0,'-17'0'16,"17"17"-1,-35 19 1,35 34 0,-18 1-1,18 17 1,0-70-16,0 52 16,0-17-1,0-35 1,0-36 15,18-17-15,-18 17-1,17-17 1,36-36 0,0 36-1,0 53 1,-18 17-1,-17 53 1,-18-53 0,-35 1-1,-18-36 1,0 0 0,0 0-1,35-18 1,36-17-1,-1 17-15</inkml:trace>
  <inkml:trace contextRef="#ctx0" brushRef="#br0" timeOffset="-7766.529">7532 11483 0,'17'18'31,"-17"-1"-16,0 1-15,0 17 16,0 0 0,0-17-1,0-36 17</inkml:trace>
  <inkml:trace contextRef="#ctx0" brushRef="#br0" timeOffset="-7625.804">7549 11324 0,'0'0'0,"0"-35"16,0 17 15,0 36 0</inkml:trace>
  <inkml:trace contextRef="#ctx0" brushRef="#br0" timeOffset="-7283.748">7673 11624 0,'0'0'15,"0"-35"16,-18 17-31,18-35 16,-17 36-16,17-54 31,35 18-31,18 53 32,35 53-17,0 0 1,-53 35-1,-35-35 1,0-35 0,18-18-1</inkml:trace>
  <inkml:trace contextRef="#ctx0" brushRef="#br0" timeOffset="-6718.112">8308 11501 0,'0'0'0,"0"-18"16,-35 18-1,-36-18 1,-17 18 0,0 36-1,35 16 1,35-34-16,36 17 16,35 1-1,35-36 1,18-18-1,-18-53 1,-18-17 0,-52-18-1,-18 1 17,0 34-17,-18 53 1,18 36-1,-17 53 1,17 34 0,17-16-1,-17-1 1,18-35 0,0-18-1,17-17 1,-17-36-1</inkml:trace>
  <inkml:trace contextRef="#ctx0" brushRef="#br0" timeOffset="-6560.429">8678 11465 0,'0'18'32,"-17"0"-17,17-1 1,-18 18-1,18 1 1,-18-36 0</inkml:trace>
  <inkml:trace contextRef="#ctx0" brushRef="#br0" timeOffset="-6087.223">8784 11571 0,'18'0'15,"-18"-35"1,0 0 0,0-36-1,0-17 1,53 53-1,0 35 1,17 52 0,-35-16-1,1 70 1,-19-54 0,-17-16 15,0-19-16</inkml:trace>
  <inkml:trace contextRef="#ctx0" brushRef="#br0" timeOffset="-5553.071">9331 11324 0,'0'0'0,"-18"0"0,1 0 0,-1 0 16,-35 0-1,18 53 1,35-18 0,0 1-1,17-19 1,36-17 0,-17-35 15,-1-18-16,-17 0 1,-18 18 0,-36 70 15,19-17-31,-19 35 16,19 53-1,17 35 1,35 35-1,18 36 1,0-18 0,-53-53-1,-35-88 1,-36-36 0,-17-70 15,-18-52-16,53-72 1,71 1 0,35-1-1</inkml:trace>
  <inkml:trace contextRef="#ctx0" brushRef="#br0" timeOffset="-4954.974">8520 11307 0,'0'0'0,"0"17"31,35 18-15,0-35 0,-17 0-1,-18-17 1,-18 17 15,0 0-15,-17 0-1</inkml:trace>
  <inkml:trace contextRef="#ctx0" brushRef="#br0" timeOffset="14181.641">12277 5821 0,'0'0'0,"-18"-18"15,-35 1 1,18-19-16</inkml:trace>
  <inkml:trace contextRef="#ctx0" brushRef="#br0" timeOffset="15845.226">15046 6473 0,'18'0'15,"-1"0"17,1 0-1,0 0 31,-1 0-30,1 0-17,-1 0-15,1 0 16</inkml:trace>
  <inkml:trace contextRef="#ctx0" brushRef="#br0" timeOffset="17527.968">15381 6473 0,'-18'0'62,"18"18"-31,0 0-15,0-1 0,0 1-16,0 0 15,0-1 1,0 19-1,0-1 1,0 0 0,0 18-1,-35-18 1,35-17-16,0 17 16,-17 18 15,-1-18-16,0 18 1,1-17 0,-19 17-1,19-1 1,-19 19 0,19 0-1,-1-19 1,1 1-1,-19 18 1,19 0 0,-1-1-1,18 36 1,-18-36 0,18 1-1,0 0 1,-17-1-1,-1 18 17,0 1-17,1-1 1,17 18 0,-18 17-1,0 0 1,1 19-1,-1 34 1,1-53 0,17 1-1,0-1 1,-18-17 0,0 18-1,1 17 1,-19 0 15,1-18-15,0 1-1,0-1 1,17-17 0,-17 0-1,-1 0 1,19-18-1,-19 0 1,1 0 0,18 1-1,-36 16 1,35-16 0,0-1-1,1-18 1,17 1-1,-18 0 17,0-1-17,1 18 1,17-35 0,-18 18-1,0-18 1,18 17-1,0-17 1,0 18 0,-17 17-1,17-35 1,0 0 0,0-18-1,0 0 1,0 1-1,0-19 17,0-34-1,0-1-15,0 0-1,35-70 1,-17 53-16,35-71 0</inkml:trace>
  <inkml:trace contextRef="#ctx0" brushRef="#br0" timeOffset="21253.675">15381 6685 0,'-18'0'15,"36"0"63,0 0-78,88 0 16,52 0 0,54 18-1,0-18 1,-1 0-1,-34 0 1,-1 0 0,-123-18-1,123 18 1,1-18 0,34 18-1,1 0 1,-18 0-1,-53 0 1,53-17 0,-53-1-1,1 18 1,-19 0 0,0 0-1,36 0 1,-18 0-1,-35 0 1,-35-17 0,-1 17-1,1-18 17,35 0-17,35 1 1,-71-1-1,-34 18 1,-19 0 0,1-18-1,0 18 1,-18-17 0,0 34 155,-18-17-171,18 18 16,-18 17 0,-17 1-1,0 16 1,35-16 0,-18 17-1,0-18 1,1 18-1,-1 17 1,18-52-16,-18 35 16,1-18-1,-1 18 1,18 18 15,-17-1-15,-1 18-1,0 18 1,1-17 0,17-1-1,-18-18 1,18 18 0,-18-17-1,18-53-15,-17 52 16,17 1-1,-18-18 1,18 17 0,-18-17-1,18 18 17,0 17-17,-17 0 1,17 18-1,0 0 1,0 0 0,17-18-1,-17 18 1,0 17 0,0-35-1,0 0 1,0 1-1,0-1 1,0-18 0,0 72-1,0-19 17,0 0-17,-17 1 1,-1-18-1,18 0 1,-17 35 0,17-35-1,-18-1 1,18 19 0,0 35-1,-18-18 1,18 0-1,0 35 1,0-52 0,-17-18-1,17-18 1,0 0 15,-18-18-15,0 19-1,1-19 1,-1 1 0,18-18-1,-18 0 1,18 0 0,-17-1-1,17-16 1,-18-1-1,18-17 1,-17-1 15,-1-17-15,-70 0 15,-18 0-31,-35 0 31,-18 0-15,0-17 0,-17 17-1,17 0 1,-17 0 0,-18 0-1,17 0 1,-17 0-1,141 0-15,-52 0 16,-107 0 0,53 0-1,36 0 1,17 0 0,0 0 15,0 17-16,-17-17 1,34 0 0,19 0-1,-18-17 1,0-1 0,-18 0-1,0-17 1,0 35-1,35-18 1,1 18 0,-18 0-1,17-17 1,-17 17 0,17 0 15,18 0-16,18-18 1,-18 18 0,0 0-1,-17 0 1,17 0 0,0 0-1,0 0 1,18 0-1,-18 0 1,18 0 0,-18 0-1,17 0 1,19 0 0,-1 0 15,0 0 0,1 0-15,17-17 140,0-1-140,0 0-16,17 1 15,36-89-15</inkml:trace>
  <inkml:trace contextRef="#ctx0" brushRef="#br0" timeOffset="45032.865">15452 4992 0,'0'-18'32,"0"36"46,0-1-78,0 19 15,0 34 1,-18 36 0,-17-18-1,-1 0 1,36-70-16,-35 35 16,18-53-1,17-18 1,0-17-16</inkml:trace>
  <inkml:trace contextRef="#ctx0" brushRef="#br0" timeOffset="45416.148">15399 4939 0,'0'0'16,"0"-35"0,53 17-1,35-17 1,0 35 0,0 17-1,-52 19-15,-1-1 16,-18 88-1,-34-17 1,-36 0 15,-35-18-15,-1-35 0,1-18-1,18-17 1,34-36-1,36 1-15</inkml:trace>
  <inkml:trace contextRef="#ctx0" brushRef="#br0" timeOffset="45814.841">15910 5221 0,'0'0'0,"0"-18"15,18 18 1,17 36 15,0 17-15,-17 17-1,-18 1 1,-35-18 0,0-36-1,35-34 17,0-1-32,17-53 15,36-17 1,35 0-1,-17 35 1,-36 18 0</inkml:trace>
  <inkml:trace contextRef="#ctx0" brushRef="#br0" timeOffset="45981.02">16334 5168 0,'0'35'16,"0"-70"-16,0 88 0,0-35 15,0 35 1,0 0 0,0-18-1,0-18 1,-18-17 0</inkml:trace>
  <inkml:trace contextRef="#ctx0" brushRef="#br0" timeOffset="46130.489">16334 5045 0,'0'-18'0,"0"36"0,0-54 15,0 19-15,0-1 32</inkml:trace>
  <inkml:trace contextRef="#ctx0" brushRef="#br0" timeOffset="46463.549">16475 5168 0,'17'0'15,"1"35"1,17 1-1,1 34 1,-1-17 0,-35-35-16,17 17 15,1-35 1,0 0 0,17-35 15,-17-36-16,17-17 1,-35 18 0,18-1-1,-1 53 1</inkml:trace>
  <inkml:trace contextRef="#ctx0" brushRef="#br0" timeOffset="46813.041">16986 5203 0,'0'18'0,"-17"-18"15,34-18 32,-17 1-47,18-1 16,17-52-1,-35 34 1,0 19 0,-17 17-1,-19 35 1,19 36 0,17 17-1,17-35 1,19 0-1,16-53 1,-34 0-16</inkml:trace>
  <inkml:trace contextRef="#ctx0" brushRef="#br0" timeOffset="47096.058">17410 5080 0,'0'0'16,"35"18"-1,-18 35 1,-17 35 0,0-18-1,0 1 1,-17-89 15,17-35-15,53-53-1,17-17 1,-34 70-16,17 0 16,-1-17-1</inkml:trace>
  <inkml:trace contextRef="#ctx0" brushRef="#br0" timeOffset="47929.17">15699 5891 0,'0'18'0,"53"-18"31,-18-18-16,35-17 1,-52 17-16,17-17 16,-35 0-1,-35 35 1,-71 18 0,-17 17-1,52 0 16,53 18-15,54 35 0,17-17-1,17-36 1,-17 0 0,-70-17 15,-54 0-16,53-1-15,-70 19 16,35 34 0,36-17-1,-1 18 1,36-19 0,70-16 15,-18-36-31,36-36 31,-18-34-15</inkml:trace>
  <inkml:trace contextRef="#ctx0" brushRef="#br0" timeOffset="48177.851">16228 6121 0,'0'0'0,"0"-36"16,-18 54 15,0 0-15,1-1-16,-18 54 16,-18 17-1,0-17 1,0-18-1,18-36 1</inkml:trace>
  <inkml:trace contextRef="#ctx0" brushRef="#br0" timeOffset="48377.987">16069 6174 0,'0'0'0,"0"-18"0,0-17 16,0 52 15,0 1-31,18 35 16,17 35-1,-17 0 1,17-17 0,0-54-1</inkml:trace>
  <inkml:trace contextRef="#ctx0" brushRef="#br0" timeOffset="48744.389">16475 6244 0,'-36'-17'16,"36"34"30,18-17-46,0 0 16,-1-17 0,19-19-1,-19-34 1,-17 34 0,-17 36-1,-1 0-15,-35 36 16,-17 34-1,34 18 17,36-17-17,18 0 1,52-36 0,-17-35-1</inkml:trace>
  <inkml:trace contextRef="#ctx0" brushRef="#br0" timeOffset="49043.24">16845 6138 0,'0'0'0,"0"-17"0,-18-19 15,1 36 1,-18 0-1,-1 71 17,-17-18-17,36 35 1,17-17 0,53-1-1,0-17 1,-1-53-1,-34 0-15</inkml:trace>
  <inkml:trace contextRef="#ctx0" brushRef="#br0" timeOffset="49443.128">17022 6174 0,'0'0'0,"-18"-18"0,0 18 16,-17 0-1,17 53 1,18 17 0,0 1 15,18-18-15,17-35-1,-17-18-15,35 0 16,17-36-1,-34-34 1,-19 17 0,1 35-1,-18 1 1,-35 52 0,17 18-1,18 17 1,0-17-1,35-53 1,1 0 0</inkml:trace>
  <inkml:trace contextRef="#ctx0" brushRef="#br0" timeOffset="49824.918">17533 5750 0,'-18'0'16,"36"0"-16,-18 0 31,0 18-31,35 0 15,-35-1-15,36 71 32,-19 18-32,-17 18 31,0-1-15,-17-17-1,17-18 1,0-70-1,35-18 1,35-35 0,-34-18-1</inkml:trace>
  <inkml:trace contextRef="#ctx0" brushRef="#br0" timeOffset="49974.861">17639 6103 0,'-35'0'15,"70"0"-15,-88 0 0,35-18 0,36 18 32,0 0-17,70-17 1,-35-1-16</inkml:trace>
  <inkml:trace contextRef="#ctx0" brushRef="#br0" timeOffset="50357.736">17956 5997 0,'0'-17'0,"-17"-1"47,-1 18-47,-17 0 16,-18 53-1,35 17 1,18 19-1,71-54 1,-36-35 0,-17 0-16,17-35 31,0-36-15,-17 18-1,-18 35 1,0 36-1,0 53 1,0-1 0,18 1-1,17-36 1,-18-35 0</inkml:trace>
  <inkml:trace contextRef="#ctx0" brushRef="#br0" timeOffset="50940.022">18433 5468 0,'0'0'0,"-36"-18"15,19 18 1,17 18 0,-18 35-1,18 0 1,0 53 0,0 0-1,0 52 1,-18-34-1,18-18 1,0-53 0,0-18-1,0-53 17,0-35-17,36-35 1,34-18-1,1 36 1,-1 52 0,-34 89-1,-19 17 1,-17 0 0,-53-17-1,0-19 1,-17-34-1,-1-36 1,54 1 0</inkml:trace>
  <inkml:trace contextRef="#ctx0" brushRef="#br0" timeOffset="51306.246">19050 5539 0,'0'0'0,"-35"-18"16,35 0-1,-18 54 32,18-1-47,-18 35 16,1 36-1,17-53-15,-18 35 16,-17 89 15,17-71-15,1-53-1,17-36 1,53-52-16</inkml:trace>
  <inkml:trace contextRef="#ctx0" brushRef="#br0" timeOffset="51654.334">19138 5927 0,'0'0'32,"18"0"-32,35-18 15,35 0 1,-35-17 0,-18-18 15,-53 36-16,-52 17 1,-1 17 0,-17 54-1,53 70 1,53-53 0,52-17-1,18-36 1,0-53-1</inkml:trace>
  <inkml:trace contextRef="#ctx0" brushRef="#br0" timeOffset="52337.746">19720 5821 0,'0'0'0,"18"0"16,-18-18 15,-18 18-16,-17 0 1,0 18 0,17-18-16,0 35 15,1 36 1,70 52 15,17-35-15,-52-17-1,-18-18 1,-35-36 0,-36-17-1,18-17-15</inkml:trace>
  <inkml:trace contextRef="#ctx0" brushRef="#br0" timeOffset="64801.313">16016 7408 0,'0'-17'16,"0"-1"-1,0 0 17,-18 18 15,1 0-32,-54 0 1,-35 53-1,18 18 1,71-36-16,-19 18 16,36 18-1,53-1 1,18-52 0,35-18-1,-1-18 1,-16-52-1,-72 34 1</inkml:trace>
  <inkml:trace contextRef="#ctx0" brushRef="#br0" timeOffset="65334.062">16334 7056 0,'0'0'0,"0"-18"0,0 0 16,0 1 0,0-1-1,-18 53 17,18 53-17,-18 54 1,1-1-1,-1-18 1,18-88 0,-18 36-1,18-18 1,0-35 0,0-36-1,18-53 1,0 1-1,52-36 1,-17 71 0,18 70-1,-1 53 1,-34-17 0,-19-1-1,-17 1 1,-17-54-1,17-34 17,0-1-17</inkml:trace>
  <inkml:trace contextRef="#ctx0" brushRef="#br0" timeOffset="65633.242">16775 7497 0,'0'0'0,"0"-18"15,17 18 1,1 18 0,-1 52-1,-17-17 1,0 18 0,-17-19-1,17-69 32,0-1-47,35-70 16,0-18-1,18 36 17,-35 17-17,0 35-15</inkml:trace>
  <inkml:trace contextRef="#ctx0" brushRef="#br0" timeOffset="65966.053">17057 7444 0,'0'0'0,"-18"17"16,-17 19-1,0-1 1,17 71-1,18-53 1,35-1 0,18-34-1,0-18 17,0-53-17,-53-70 1,0 17-1,-53 53 1,-17 53 0,17 0-1,35 0-15</inkml:trace>
  <inkml:trace contextRef="#ctx0" brushRef="#br0" timeOffset="66515.065">17339 7691 0,'0'35'31,"-18"-35"0,18-18-15,0-17-1,0-36 1,0 54-16,36-36 16,52 18-1,0 52 1,0 36 0,-35 35-1,-53-35 1,0-18-1,0-70 17,0-35-17,18-36 1,52 18 15,19 70-15,-1 71-1,-18 35 1,-70 18 0,0 0-1,-35-53 1,17-36 0,1-34-1</inkml:trace>
  <inkml:trace contextRef="#ctx0" brushRef="#br0" timeOffset="66865.169">18256 7532 0,'18'0'31,"0"0"-15,-1-18 0,18-35-1,-17 36-15,-18-19 16,-35 36 0,-18 36-1,0 52 1,0 0-1,53 18 1,18-36 0,52-34-1,71-36 1</inkml:trace>
  <inkml:trace contextRef="#ctx0" brushRef="#br0" timeOffset="71357.59">15240 10530 0,'0'0'0,"-35"0"16,52 0 15,19-17-15,17-1-1,-18-35 1,0 0 0,-35 0 15,-18 53-15,1 0-16,-71 0 15,17 18 1,53 17-1,36 1 1,70-19 0,-17 18-1,-36-35 1,-35 18 15,-53 0-15,-17 17-1,17 0 1,17-17-16,-16 35 16,16 0 15,19 17-15,17-17-1,17 0 1,36-18-1,18-17 1,17-18 0,-35-18-1,0-17 1,-36 18-16</inkml:trace>
  <inkml:trace contextRef="#ctx0" brushRef="#br0" timeOffset="71922.739">15822 10742 0,'0'-18'16,"0"36"-16,18-53 16,-18 17-16,0 1 15,-18-19 1,-52 36-1,34 0 1,-34 36 0,-1 34-1,53 1 1,36 17 0,35-53-1,18-35 1,-1-53-1,1-53 1,-1-35 0,18-35-1,-70 88 1,-18 52 15,-35 89 0,17-35-31,18 35 16,-17 53 0,17 0-1,-18-1 1,18-16 0,0-37-1,0-16 1,35-36-1,-17 0 1</inkml:trace>
  <inkml:trace contextRef="#ctx0" brushRef="#br0" timeOffset="72505.459">16439 10742 0,'18'-18'15,"-36"36"-15,71-88 16,-53 17-1,-17 35 1,-36 0 0,-18 36-1,1 17 1,34 53 0,54-17-1,53-36 1,-1-52-1,1-36 1,-18-35 0,-18 17-1,-35 53 1,-35 18 15,-1 53-15,19 18-1,-1 52 1,18 89 0,-18-53-1,-17-18 1,18-53 0,-19-35-1,1-35 1,-18-36-1,0-35 1,0-53 0,71-17-1,52-1 1,54-17 0,-18 35-1</inkml:trace>
  <inkml:trace contextRef="#ctx0" brushRef="#br0" timeOffset="72872.207">16792 10760 0,'-17'0'32,"34"-18"14,1 18-46,-1-18 16,1 1-16,17-18 16,-17-1-1,-18 1 1,-18 17 0,1 18-1,-36 36 1,18-1-1,-1 71 1,36 0 0,36-1-1,52-34 1,88-53 0,-70-54-16</inkml:trace>
  <inkml:trace contextRef="#ctx0" brushRef="#br0" timeOffset="81341.758">17163 10530 0,'0'0'0,"-18"-17"32,18 34 46,0 1-78,0 17 15,0 18 1,0 53 0,0 18-1,0-36 1,0-71-16,0 54 15,0-53 1,-18-36 15,18-17-31</inkml:trace>
  <inkml:trace contextRef="#ctx0" brushRef="#br0" timeOffset="81690.572">17110 10566 0,'0'0'0,"-18"-53"0,18 17 31,18 1-15,52 18-1,36 17 1,-18 35-1,0 35 1,-35 1 0,-35 70-1,-53-53 1,-36 0 0,-35-52-1,18-1 1,35-35-1,53-18 1,53-17 0</inkml:trace>
  <inkml:trace contextRef="#ctx0" brushRef="#br0" timeOffset="82040.264">17621 10777 0,'0'0'0,"18"-17"16,0 17 0,-1 0-1,-17 35 1,18 18 0,-18 0-1,0 0 1,-18-18-1,1-17 1,17-54 0,0-17-1,35-35 17,0 0-17,18 18 1,-18 34-1,-17 36-15</inkml:trace>
  <inkml:trace contextRef="#ctx0" brushRef="#br0" timeOffset="82207.234">17868 10672 0,'0'17'16,"0"-34"-16,0 87 16,0 1-1,0-18 1,18-1-1,-18-16 1,-18-36 0,18-18-1</inkml:trace>
  <inkml:trace contextRef="#ctx0" brushRef="#br0" timeOffset="82340.696">17851 10601 0,'0'-35'15,"0"70"-15,17-106 16,-17 54 0,35 17-1,-35 17 1</inkml:trace>
  <inkml:trace contextRef="#ctx0" brushRef="#br0" timeOffset="82639.409">17974 10672 0,'0'0'0,"0"17"0,18 1 16,-1 17-1,1 36 1,0-18 0,-1-1 15,-17-34-31,18 17 15,17-35 1,-17-17 0,17-36-1,0-35 1,-17 17 0,0 18-1,-18 36 1</inkml:trace>
  <inkml:trace contextRef="#ctx0" brushRef="#br0" timeOffset="82955.444">18309 10724 0,'0'0'0,"0"18"16,0-36 30,18 1-30,-18-18 0,0 17-1,-18 18 17,1 18-17,-19 34 1,19 19-1,17-18 1,0 0 0,17-53-16,-17 17 15</inkml:trace>
  <inkml:trace contextRef="#ctx0" brushRef="#br0" timeOffset="83238.968">18450 10795 0,'0'0'0,"0"-18"15,0 1 1,18 17-16,-18 17 16,18 36-1,-18 18 1,-18-18 0,18-18-1,0-53 16,0-52-15,18-18 0,34-18-1,-16 18 1,-19 70-16</inkml:trace>
  <inkml:trace contextRef="#ctx0" brushRef="#br0" timeOffset="87016.254">19015 9172 0,'0'0'0,"-18"18"16,0-18 0,1 0-1,52 0 17,-17 0-17,52 0 1</inkml:trace>
  <inkml:trace contextRef="#ctx0" brushRef="#br0" timeOffset="89097.639">18468 7250 0,'0'-18'15,"0"36"32,18-1-31,-18 18-16,0 18 16,0 89-1,0-37 1,0-16-1,0-19 1,0-35 0,17-35-1,1-53 1</inkml:trace>
  <inkml:trace contextRef="#ctx0" brushRef="#br0" timeOffset="89412.331">18521 7355 0,'0'0'16,"-18"-35"-16,18-53 16,0 17-1,53 54 1,35 34 0,0 54-1,18 52 1,-35 1-1,-53 52 1,-71-88 0,-18-35-1,0-35 1,-34-18 0,52 0-1,35-53 1,18 35-1</inkml:trace>
  <inkml:trace contextRef="#ctx0" brushRef="#br0" timeOffset="89761.689">18891 7532 0,'53'0'31,"-18"0"-15,1 35 0,-19 0-1,-17-17-15,0 17 16,0 1 0,0-1-1,-17-53 32,17-35-31,0-35-1,17 53-15,19-36 16,17 18 0,-18 18-1,-18 17-15</inkml:trace>
  <inkml:trace contextRef="#ctx0" brushRef="#br0" timeOffset="89943.935">19350 7373 0,'0'18'0,"0"17"15,-18 18 1,18 17 0,0-17-1,0 0 16,0-35-31,0-36 32</inkml:trace>
  <inkml:trace contextRef="#ctx0" brushRef="#br0" timeOffset="90111.119">19297 7285 0,'0'0'0,"0"-18"0,-18-35 15,1 36 1,17 34 15,53 19-15,-36-19 0</inkml:trace>
  <inkml:trace contextRef="#ctx0" brushRef="#br0" timeOffset="90428.089">19438 7444 0,'18'17'0,"-1"-17"16,19 36 0,-19-1-1,1 18 1,17 17-1,-35-34 1,35-19 0,-17-17-1,0-53 1,-1-53 0,1 18-1,-18 35 1,18 0 15,-18 18-31</inkml:trace>
  <inkml:trace contextRef="#ctx0" brushRef="#br0" timeOffset="90743.251">19773 7408 0,'0'18'15,"18"-18"1,-1-18 0,19 1-1,-19-36 1,-17 35 0,-17 18 15,-1 35-31,-17 54 15,35-19 1,0 1 0,17-36 15,19-17-15,-1-36-16</inkml:trace>
  <inkml:trace contextRef="#ctx0" brushRef="#br0" timeOffset="91026.386">19985 7426 0,'17'-35'16,"-34"70"-16,52-70 15,-17 52-15,-1 19 16,36 69 0,-53-52-1,-17-17 1,-19-19-1,19-34 1,-1-36 15,53-53-15,18 0 0,18-17-1,-1 17 1,-70 88-16</inkml:trace>
  <inkml:trace contextRef="#ctx0" brushRef="#br0" timeOffset="96418.057">22772 6279 0,'-18'0'31,"18"-17"94,0-1-109,0 1 15,0-1-15,0 0 0,0 36 77,0 0-93,18-1 16,-1 36 0,-17-35-16,18 17 15,0 36 1,-1-1-1,-17-17 1,18 18 0,-18-19-1,18 1 1,-18 0 0,0 18-1,0-18 16,0 17-15,0-17 0,-18 0-1,0 18 1,18-1 0,-17 18-1,-1-17 1,18 0-1,-18-1 1,1 1 0,-1-1-1,18-17 1,0 18 0,0-18-1,0 0 1,0-1-1,0 1 17,0 18-17,0-18 1,0 0 0,-17 35-1,17-17 1,0 34-1,0 19 1,-18-36 0,18 0-1,-18 0 1,1-17 0,-1 0-1,0-1 1,1 36 15,-1-36-15,0 19-1,1-1 1,-1 18 0,-17 17-1,17-17 1,1 0-1,-1 0 1,-17 0 0,17-36-1,0 1 1,1-1 0,-1-17-1,0 0 1,18 0-1,-17 0 1,-1 0 15,1 17-15,-1-52-16,0 53 16,-17 17-1,17 0 1,1 0-1,-1-17 1,0 17 0,18-18-1,-17-17 1,17 0 0,0 0-1,-18-18 1,18 18-1,-17-17 1,17 17 15,0-18-15,0 35 0,-18-17-1,0-17 1,1 34-1,-1-35 1,18 18 0,-18 0-1,18 18 1,0-36 0,-17 18-1,17-18 1,0 1-1,0-1 1,0-18 15,0 1-15,0 0 0,0-36 15,0-70-16,35-88 1</inkml:trace>
  <inkml:trace contextRef="#ctx0" brushRef="#br0" timeOffset="99562.604">23054 6368 0,'-18'0'16,"1"0"-16,-19 0 31,1-18-15,18 18-1,34 0 63,1 0-78,17 0 16,71 0 0,-53 0-16,141 0 15,53 18 1,-53-18-1,-35 0 1,-18 0 0,17-18 15,36-17-15,-88-1-1,-17 19 1,69-18-1,36-1 1,0 19 0,36-19-1,-89 19 1,0-19 0,-18 19-1,1-1 1,-54 0-1,-17 1 1,0-18 0,0-1-1,-18 36 1,1-17 15,-36 34 63,0 1-78,0 0-16,0 34 15,0 1 1,-18 18-1,0 17 1,18 18 0,-17 0-1,17 17 1,0-17 0,0-71-1,0 54 1,0 16-1,0 19 1,0 17 0,-18 0-1,18 18 1,-18-36 0,18 1-1,0-18 1,0-1-1,0-16 1,0-1 0,0 18-1,0-71-15,0 88 16,0 19 0,0-19 15,0-17-16,18 17 1,17 1 0,-17-18-1,-18-1 1,0-16 0,18-1-1,17 35 1,-35 1-1,0 52 1,0-70 0,0 0-1,0 0 1,0-18 15,-18-18-15,18 1-1,-17-18 1,17 0 0,0 0-1,0 0 1,0 17 0,0 1-1,0-1 1,0 1-1,-18-1 1,0 1 0,1-18-1,-1 0 1,-17 0 0,0-18 15,-18 0-16,17 1 1,-34-1 0,-36-17-1,0-1 1,-35-17 0,-53 18-1,0-1 1,0 1-1,35 0 1,-17-1 0,35 1-1,-18 17 1,35-17 0,1 0-1,-53 17 16,70-18-15,-71 1 0,54 0-1,17-1 1,-17 1 0,-1 0-1,18-1 1,-17 1-1,17 0 1,35-1 0,1-17-1,-18 18 1,-18-1 0,-35 1 15,53 0-16,52-18 1,1 0 0,0 17-1,-18 1 1,-35 0 0,-1-1-1,36 1 1,53-53 15,36-1-15</inkml:trace>
  <inkml:trace contextRef="#ctx0" brushRef="#br0" timeOffset="104089.215">23125 5574 0,'0'-18'16,"0"36"77,-18 0-93,18-1 16,0 36-16,-18 35 16,1 0-1,17 1 16,-18-72-31,18 19 16,0-19 0,0-34-1,0-54 1</inkml:trace>
  <inkml:trace contextRef="#ctx0" brushRef="#br0" timeOffset="104604.347">22966 5644 0,'0'0'16,"0"-17"-16,0-18 15,17-36 1,36 18 0,53 18 15,-18 35-16,-35 35 1,-35 18 0,-71 18-1,-35-19 1,17 1 0,54-35-1,34-18 1,71 0-1,36 0 1,-18 18 0,-36 17-1,-52 35 1,-36-17 0,-52 0-1,-36-17 16,-18-19-15,36-17 0,71-17-1,34-19 1,36-17 0</inkml:trace>
  <inkml:trace contextRef="#ctx0" brushRef="#br0" timeOffset="104970.89">23707 5697 0,'17'0'31,"-17"18"-31,18 35 16,-18-35-1,0 52 1,0-17 0,0 0-1,0-71 17,0 1-17,35-54 1,18 1-1,0-1 1,-18 18 0,-17 35-1,0 18-15</inkml:trace>
  <inkml:trace contextRef="#ctx0" brushRef="#br0" timeOffset="105287.028">24042 5662 0,'0'0'0,"0"18"15,-18-1 1,1 1-16,-1 35 16,18 0-1,18 0 1,17-36-1,18-17 1,17 0 0,-34-70-1,-36-1 1,-36 18 0,-17 18 15,0 17-31,18 18 15</inkml:trace>
  <inkml:trace contextRef="#ctx0" brushRef="#br0" timeOffset="105835.931">24236 5680 0,'17'0'16,"-17"17"-1,0 1-15,0 17 16,0 18 0,36 35-1,-1-52 1,0-36-1,-17-36 17,17-17-17,-17 1 1,-18 16 0,0 54 15,0 17-16,35 18 1,0-18 0,1-17-1,-19-18-15,36-18 16,-17-17 0,-36-18-1,17-17 1,-34-1-1,-1 36 17,-17 17-17,17 18-15</inkml:trace>
  <inkml:trace contextRef="#ctx0" brushRef="#br0" timeOffset="106201.45">24906 5627 0,'0'0'0,"0"-18"16,0 1-1,-18 17 32,1 0-47,-18 0 16,-1 17-1,36 36 17,36 0-17,16 18 1,1-19 0,-35-16-1,-36-1 1,-52-35-1,-18 0 1,17 0 0,53 0-1</inkml:trace>
  <inkml:trace contextRef="#ctx0" brushRef="#br0" timeOffset="106551.17">25206 5662 0,'0'0'0,"18"0"16,17-18-1,0-34 1,0 16-1,-35 1 1,-35 35 0,18 0-16,-36 53 15,0 0 1,53 17 0,0-17-1,70 0 1,1-35-1,17-18 1</inkml:trace>
  <inkml:trace contextRef="#ctx0" brushRef="#br0" timeOffset="106850.499">25682 5627 0,'0'0'0,"18"17"31,-1 19-15,-17-1 0,0 18-1,0-18 1,0-52 15,0-1-15,18-53-1,35-17 1,18 35 0,-36 0 15</inkml:trace>
  <inkml:trace contextRef="#ctx0" brushRef="#br0" timeOffset="107250.401">26035 5521 0,'18'-35'31,"-18"17"0,-18 18-15,0 0 0,-35 0-1,18 35 1,35-17-16,0 0 15,35 52 1,36 1 0,-53-18-1,-36 0 1,-70-18 0,0-35-1</inkml:trace>
  <inkml:trace contextRef="#ctx0" brushRef="#br0" timeOffset="109447.245">23618 6967 0,'0'0'0,"0"18"0,36-18 16,-36-18 15,0 1-15,-18 17-1,-17 0 1,-36 17-1,-17 19 1,0 17 0,17 17-1,54-52-15,17 35 16,17 17 0,72-17 15,34-35-16,18-18 1,-35-53 0,-53 18-16</inkml:trace>
  <inkml:trace contextRef="#ctx0" brushRef="#br0" timeOffset="109946.345">24024 6773 0,'0'-17'32,"-17"17"-32,-1 0 15,0 17 1,18 54 0,-35-1 15,35 1-31,-18 17 31,18-53-31,-17 71 16,17-35-1,0-36 1,0-70 15,35-53-15,-17 70-16,52-70 15,-17 35 1,18 53 0,-18 53-1,-18 17 1,-18 19 0,-17-1-1,0-53 16,-17-17-15,-1-36 0,18 0-16</inkml:trace>
  <inkml:trace contextRef="#ctx0" brushRef="#br0" timeOffset="110245.989">24412 7038 0,'0'0'16,"0"-18"-16,18 18 31,-18 36-15,0-19-16,0 36 15,0 53 1,0-71 0,0-17-1,0-36 16,0-35-15,35-17 0,0-18-1,1 17 1,-1 36 0,-17 17-16</inkml:trace>
  <inkml:trace contextRef="#ctx0" brushRef="#br0" timeOffset="110528.241">24712 6932 0,'-18'18'0,"-17"-1"15,0 36 1,17 18 0,18 17-1,0-53 1,53 18-1,-35-35 1,35-18 0,-36-35-1,-17-54 1,0-16 0,-17 34-1,-1 36 1,0 35-16</inkml:trace>
  <inkml:trace contextRef="#ctx0" brushRef="#br0" timeOffset="111044.536">24836 7232 0,'0'0'0,"17"18"0,1-1 16,-18-52 31,0-36-32,0 54-15,0-71 16,0 35 0,35 35-1,18 18 1,18 71-1,-19-1 1,-34-17 0,0-18-1,-18-88 17,0 0-17,35 1 1,0 34-1,18-17-15,71 35 32,-54 35-17,-34 35 1,-36 1 0,-18 0-1,-17-36 1,-18-18-1,53-34 1</inkml:trace>
  <inkml:trace contextRef="#ctx0" brushRef="#br0" timeOffset="111377.873">25594 7056 0,'18'0'16,"-18"-18"-16,17 18 16,19-18-1,-1 1 1,-18-1-16,1-17 16,0-1-1,-36 19 1,-35 34-1,-35 36 1,-18 36 0,71 16-1,70 1 1,71-53 0,-71-35-1</inkml:trace>
  <inkml:trace contextRef="#ctx0" brushRef="#br0" timeOffset="112160.142">23354 8396 0,'-18'0'32,"18"18"-17,-17-1 1,-1 19-1,-35 52 1,35-53-16,-17 89 16,-18-1-1,18 1 1,17-36 0,1-35-1,34-89 16,-17 1-31</inkml:trace>
  <inkml:trace contextRef="#ctx0" brushRef="#br0" timeOffset="112342.57">23266 8643 0,'0'0'0,"0"-35"16,0-36-1,0 1 1,70-1-1,54 53 1,-54 18 0,18 0-1,-70 36 1</inkml:trace>
  <inkml:trace contextRef="#ctx0" brushRef="#br0" timeOffset="112508.531">23213 8784 0,'-18'18'0,"36"-36"0,-54 71 16,54-53 15,0 0-31,35 0 16,88-35-1,-106 35-15</inkml:trace>
  <inkml:trace contextRef="#ctx0" brushRef="#br0" timeOffset="112658.373">23689 8767 0,'0'17'16,"-18"-34"-16,36 17 0,-18 35 0,-18 0 15,-17 0 1,17 18 0,1-35-1,-1-18 1,18-18-1</inkml:trace>
  <inkml:trace contextRef="#ctx0" brushRef="#br0" timeOffset="112808.318">23724 8537 0,'0'0'16,"18"-88"-1,-18 53 1,0 17-1,0 36 1</inkml:trace>
  <inkml:trace contextRef="#ctx0" brushRef="#br0" timeOffset="113124.241">23865 8696 0,'0'0'0,"18"18"15,0 17-15,-1 18 16,-17 0 0,0-18-1,0 18 17,-17-35-17,-1-18 1,18-18-1,0-17 1,18-18 0,35-53-1,17 18 1,1-1 0</inkml:trace>
  <inkml:trace contextRef="#ctx0" brushRef="#br0" timeOffset="113457.813">24218 8731 0,'18'0'16,"-18"-17"-1,17-1 1,-17-17-1,18-18 1,-18 0 0,-18 35-1,-17 53 1,0 36 0,35 17-1,0-52-15,0-1 16,35 35-1,53-34 1,-17-54 0,-53 0-1</inkml:trace>
  <inkml:trace contextRef="#ctx0" brushRef="#br0" timeOffset="113824.25">24536 8414 0,'0'0'16,"-18"-36"-1,18 1 1,35 0 0,-35 17-16,18-17 15,-18 0 1,-18 35-1,-17 17 1,17 36 0,1 53-1,17 53 17,0 0-17,-18-18 1,0-18-1,1-52 1,-1-36 0</inkml:trace>
  <inkml:trace contextRef="#ctx0" brushRef="#br0" timeOffset="113990.269">24483 8819 0,'0'0'0,"0"-17"0,-18-1 16,18 1 0,0-1-16,53 0 15,18-17 17,17 17-32</inkml:trace>
  <inkml:trace contextRef="#ctx0" brushRef="#br0" timeOffset="114256.932">24712 8661 0,'18'-36'31,"-36"54"1,18 0-32,-18 17 15,18 36 1,0-1 0,36-17-1,-1-18 1,0-35-1,1-17 1,-36-54 0,-18-17-1,-17 17 1,17 54 0,0-19-1,-17 19 1</inkml:trace>
  <inkml:trace contextRef="#ctx0" brushRef="#br0" timeOffset="114505.137">25277 8590 0,'0'0'0,"0"-18"16,0 1-1,-18 34 1,-17 19 0,-71 70-1,35-18 1,1-35 0,34-18-1</inkml:trace>
  <inkml:trace contextRef="#ctx0" brushRef="#br0" timeOffset="114688.271">25030 8696 0,'0'0'0,"17"-35"16,1 35 0,17 35-1,-17 36 1,35 34-1,-18-34 1,-17-36 0</inkml:trace>
  <inkml:trace contextRef="#ctx0" brushRef="#br0" timeOffset="115953.67">23125 10407 0,'0'0'0,"-18"0"16,0 18-16,36-18 47,0 0-32,34 0 1,19-36 0,-53 19-16,17-19 15,-35-17 1,-53 36 0,-53 17-1,18 35 1,35 18-1,35 18 1,54-19 0,34 1-1,-34-35 1,-19 0 0,-52-1 15,-18 19 0,35-36-31,-35 53 16,18 17-1,18 1 1,-1-1 0,18-17-1,53 0 1,0-53-1,17-18 1,18-35 0,-52 18-1</inkml:trace>
  <inkml:trace contextRef="#ctx0" brushRef="#br0" timeOffset="116502.318">23654 10619 0,'0'-18'16,"0"36"-16,0-54 16,0 19-1,-18 17 1,-35 0 0,18 0-16,-36 17 15,1 36 1,35 0-1,35 0 1,0 18 0,35-18-1,53-53 1,-35-53 0,35-36-1,0-34 1,0-18-1,-35 17 17,-53 54-17,0 35 1,-17 52 0,-19 18-1,19 54 1,-1-19-1,-17 18 1,17 18 0,1-35-1,17-1 1,0-52 0</inkml:trace>
  <inkml:trace contextRef="#ctx0" brushRef="#br0" timeOffset="117051.537">24201 10477 0,'0'0'0,"0"-17"16,-36 17-1,19 0-15,-19 0 16,-52 53-1,53 0 1,35 0 0,18-18-1,34-17 1,37-54 0,-36-17-1,-18-17 1,-18 34-1,-17 19 17,-17 52-17,-18 0 1,-1 71 0,36 18-1,0 34 1,0-16-1,-17-19 1,-19-52 0,1-54-1,0-17 1,-36-53 0,36-17-1,17-36 1,71 0-1,18 36 1</inkml:trace>
  <inkml:trace contextRef="#ctx0" brushRef="#br0" timeOffset="117417.841">24500 10530 0,'0'0'0,"0"-17"47,18-1-47,0 0 16,-1 1 0,1-18-1,0-18 1,-54 53-1,-17 35 1,0 18 15,18 35-15,35-53-16,0 18 16,35 35-1,18-52 1,18-54-1,-36 0-15</inkml:trace>
  <inkml:trace contextRef="#ctx0" brushRef="#br0" timeOffset="120696.256">28840 6174 0,'-18'-18'31,"18"0"-31,-18-17 32,18 17-17,0 1-15,-17-19 16,-1 19-1,18-1 1,0 36 31,0-1-31,-18 19-16,18 17 15,0 17 16,0 36-15,18 0 0,0-18-1,-1-53-15,1 54 16,0-19 0,-18 18-1,0 18 1,0 0-1,-36 17 1,19 19 0,17-1-1,-18-18 1,0 1 0,-17-1-1,17-17 16,-17-18-15,-35 53 0,34-35-1,-17 18 1,1 17 0,-1 0-1,0 0 1,0-18-1,0-17 1,18 0 0,-1-18-1,19 0 1,-1 1 0,-17 34 15,17-17-16,18 0 1,-18-71-16,18 36 16,0 34-1,0 1 1,-17-18 0,17-17-1,-18 0 1,18-19-1,-17-16 1,17-19 0,0 1-1,0 0 1,0-36 46,0 0-46,35-52 0,18-18-16</inkml:trace>
  <inkml:trace contextRef="#ctx0" brushRef="#br0" timeOffset="123907.268">28840 6138 0,'0'0'0,"0"-17"0,-18-1 31,-17 0-15,35 1-1,17 17 16,1 0-31,52 0 32,54 17-17,52 1 1,54-18 0,140 0-1,-176 0 1,-88 0-16,176 0 15,0 0 1,-88 18 0,53-18-1,-88 0 1,-18-18 0,53-17-1,-17 35 1,-1-18 15,-105 18-15,-1-18-1,-17 18 1,-18-35 0,1 18-1,-19-1 1,1 18-1,-18-18 1,18 18 0,-1 0 31,-17 18-16,0 0-16,0-1 1,0 36-16,0-35 16,0 52-1,0 36 1,0 0 0,0-35-1,18 34 1,-1 1-1,1 35 1,0-17 0,-18 35-1,0 17 1,0 18 0,17 18-1,1-36 1,-18 0-1,0-17 17,0 18-17,0 17 1,0 0 0,0-141-16,0 105 15,0-34 1,0-18-1,0-54 1,0 54 0,0 0-1,0 71 1,0-36 0,0 0-1,18 0 1,-18-18-1,0 1 1,0-36 0,0-17 15,0-19-15,0 1-1,0-17 1,-18 17-1,18 0 1,0-1 0,-18-16-16,18 34 15,0 18 1,-17-17 0,17-18-1,0 17 1,0 1-1,0-18 1,0-35 15,0 17-15,-18-17 15,0-18-15,-17 17-1,18-17 1,-54 0 0,0 0-1,-17 0 1,-18 0 0,53 0-16,-88 0 15,-17 0 1,-19 18-1,36-18 1,18 17 0,-1 1 15,-17-18-15,-18 18-1,18-1 1,35 1-1,18-18 1,-35 18 0,-18-18-1,-89 17 1,54-17 0,35 0-1,-18 0 1,18 0-1,-18 0 1,0 0 0,-17 18-1,88-18 17,17 0-17,18 0 1,-17 0-1,35 0 1,-18 0 0,17 0-1,19 0 1,-1 0 0,18-18-1,-18 1 1,18-19-1,18-17 1,-18-17 0,0-1 15,0-35-15,-18 1-1,1-36 1,17 52-1,17 19 1,-17 17 0,0 0-1,-17 0 1,17 35 0,0-17-1,-18 17 1,18 1-1,0-1 1,0-17 0,-18-18-1,1 0 17,-1 0-17,1 36 1,-1-19-1,0 19 1,1-19 0,-1-17-1,-35 1 1,-17-19 0,-19 0-1,19 18 1,87-17-1</inkml:trace>
  <inkml:trace contextRef="#ctx0" brushRef="#br0" timeOffset="125455.327">29175 6773 0,'0'-17'15,"-18"34"48,0 1-63,18 0 0,-17 52 16,-1-17-1,1 53 1,-1-71-16,18 36 15,-18-18 1,18-36 0,-17-70-1,17-17 1,35-36 0,0-53 15,36 18-16,-18 35 1,-18 71 0,0 35-1,18 71 1,-18 52 0,-17-35-1,-36 18 1,18-18-1,-17-17 1,17-54 0,0 1-1</inkml:trace>
  <inkml:trace contextRef="#ctx0" brushRef="#br0" timeOffset="125638.269">29122 7003 0,'0'0'0,"-35"-18"16,17 0-1,18 1 1,53 17 0,53-18-1,-36 0-15</inkml:trace>
  <inkml:trace contextRef="#ctx0" brushRef="#br0" timeOffset="125904.003">29633 6862 0,'0'0'0,"0"-18"16,0 36-1,0-1 1,-17 54 15,17-54-31,-18 54 16,0 52-1,1 1 1,-1-1 0,0-34-1,-17-37 1</inkml:trace>
  <inkml:trace contextRef="#ctx0" brushRef="#br0" timeOffset="126153.15">29651 6897 0,'0'0'0,"0"-18"0,18 1 15,-1-36 1,1 53 0,17 17-1,0 36 1,-17 18 0,-53 17-1,-53-35 1,35-36-16</inkml:trace>
  <inkml:trace contextRef="#ctx0" brushRef="#br0" timeOffset="126420.164">29986 6862 0,'0'0'16,"0"-18"-16,0 71 47,0-18-32,0 0-15,0 71 16,-35 35 0,0-53-1,-1 18 1,19-35-1,17-53 1</inkml:trace>
  <inkml:trace contextRef="#ctx0" brushRef="#br0" timeOffset="126686.231">29986 6932 0,'0'0'0,"18"-35"15,17-36 1,18 36 0,0 35-1,-18 35 1,-35 18 0,-18 18-1,-70-1 1,-18-17-1,1-35 1,69-18-16</inkml:trace>
  <inkml:trace contextRef="#ctx0" brushRef="#br0" timeOffset="127102.731">30409 6456 0,'0'17'46,"0"1"-30,0 0-16,-35 17 16,18 53-1,-19 0 1,1 18 0,0-18-1,17 18 1,18-35-1,18-18 17,35-36-17,0-17 1,-1-35-16</inkml:trace>
  <inkml:trace contextRef="#ctx0" brushRef="#br0" timeOffset="127253.205">30568 6950 0,'-35'35'15,"70"-70"-15,-35 17 16,0 36 0,-35 17-1,17 0 1,18 1 0,-17-36-1</inkml:trace>
  <inkml:trace contextRef="#ctx0" brushRef="#br0" timeOffset="127401.79">30603 6809 0,'18'-36'16,"-36"72"-16,36-107 16,-18 53-16,0 1 15,18 17 1,-1 0-1</inkml:trace>
  <inkml:trace contextRef="#ctx0" brushRef="#br0" timeOffset="127734.877">30815 6826 0,'0'-17'32,"-18"17"15,1 17-47,-1 1 15,-35 17 1,18 0-1,17-17-15,-17 53 16,35-18 0,35-1-1,18-34 1,-17-18 0</inkml:trace>
  <inkml:trace contextRef="#ctx0" brushRef="#br0" timeOffset="128184.622">31309 6897 0,'0'0'15,"-35"-35"1,-1 17 0,19 0-1,-36 18 1,0 0-1,-18 18 1,19 52 0,34-34-1,18 34 1,70-17 0,1-53-1,0-35 1,-19-18-1,1-18 1,-35 36 15,-18 70 1,-18 18-17,18 18 1,0-53-16,0 17 15,0 0 1,18-35 0</inkml:trace>
  <inkml:trace contextRef="#ctx0" brushRef="#br0" timeOffset="128516.23">31679 6509 0,'0'0'0,"0"-36"16,-17 36 0,17 18-1,-35 35 1,17 18-1,-17 34 1,-1-34 0,1 35-1,17-18 1,1-17 0,17-36-1,17-35-15</inkml:trace>
  <inkml:trace contextRef="#ctx0" brushRef="#br0" timeOffset="128833.233">31609 6932 0,'-18'0'0,"36"0"0,-53-18 15,17-17 1,53 0-1,53 17 1,-35 18 0,36-17-1,-54 17 1,-18 17 0,1 19-1,-18-1 1,-35 0-1,17 0 1,18-17 0</inkml:trace>
  <inkml:trace contextRef="#ctx0" brushRef="#br0" timeOffset="128984.395">31891 6738 0,'18'-35'16,"-36"70"-16,36-123 16,-18 53-1</inkml:trace>
  <inkml:trace contextRef="#ctx0" brushRef="#br0" timeOffset="129348.921">32032 6756 0,'0'0'0,"0"17"0,-17 1 15,-1 0 1,0 17 0,1 18-1,17-36-15,0 19 16,0-19 0,17-34 15,-17-19-16,18-16 1,0-19 0,-18 36-1,17 17-15</inkml:trace>
  <inkml:trace contextRef="#ctx0" brushRef="#br0" timeOffset="129649.056">32103 6914 0,'0'18'0,"0"-36"0,0 54 16,17-36 15,1-53-15,0 0-1,35 0 1,-36 35-16,36 1 15,18 34 1,-36 1 0,18 53-1,-71-1 17,-52 1-17,-1-18 1,18-18-1</inkml:trace>
  <inkml:trace contextRef="#ctx0" brushRef="#br0" timeOffset="130597.191">29281 8043 0,'0'-17'32,"-18"17"-17,0 0 1,1 35-16,-19 18 16,1 53 15,17 35-16,18 0 1,0-106-16,36 36 16,52-1-1,53-87 1,-35-72 0,-18-52-1,-35 0 1,-35 35-1,-36 1 1,-17 69 0,-36 36-1,71 36 1</inkml:trace>
  <inkml:trace contextRef="#ctx0" brushRef="#br0" timeOffset="130979.231">29792 8555 0,'0'0'0,"-18"53"16,18-36-1,-17-17 1,17-17-1,0-1-15,0-70 16,17 0 0,36-18-1,18 53 1,17 71 0,-17 17 15,17 88-16,-71 1 1,-69-36 0,-1-35-1,17-35 1,36-36-16</inkml:trace>
  <inkml:trace contextRef="#ctx0" brushRef="#br0" timeOffset="131578.299">30692 7885 0,'0'0'0,"0"-18"0,0 0 47,0 36-31,0 17-1,0 89 1,0 17 0,-18 0-1,0 0 1,1-35-1,17-71 1,0-17-16,0-1 16,0-34-1,0-36 1,0-35 0,0-1-1,-18 19 1,-35 35 15,0 35-15,-17 35-1,17 35 1,35 36 0,18 18-1,53-36 1,0-53-1,18-35 1,-1-35 0,-35 17-1</inkml:trace>
  <inkml:trace contextRef="#ctx0" brushRef="#br0" timeOffset="131911.244">30921 8378 0,'0'0'0,"-18"0"16,18-17 0,0-1-1,18 1 1,17-36 0,-35 17-1,0 1 1,-35 35-1,-36 0 1,18 53 0,36 35-1,17 0 1,17 1 0,19-54-1,34-18 1,-34-17-1</inkml:trace>
  <inkml:trace contextRef="#ctx0" brushRef="#br0" timeOffset="132194.473">31309 8343 0,'0'-17'0,"0"-1"16,-18 71-1,36-71-15,-18 36 16,0-1-16,-18 36 15,-17 36 1,0-37 0,17-34-1,18-36 1,0-34 0,88-90-1,1 37 1,16-1-1,-52 71 17,-53 17-32</inkml:trace>
  <inkml:trace contextRef="#ctx0" brushRef="#br0" timeOffset="132809.719">29051 9860 0,'18'-18'0,"-36"36"0,54-71 16,-36 0 0,0 36-1,0 34 1,0 36-1,0 35 17,0 1-17,-18 16 1,18-16 0,0-19-1,0-35 1,-35-35-1,17-35 1,0 0-16</inkml:trace>
  <inkml:trace contextRef="#ctx0" brushRef="#br0" timeOffset="133026.325">28857 9825 0,'-35'-35'15,"70"70"-15,-88-123 16,53 52-1,71 1 1,17 17 15,53 1-15,-88 17-16,88-35 16,-17 17-1,-71 18 1,-36 0-1</inkml:trace>
  <inkml:trace contextRef="#ctx0" brushRef="#br0" timeOffset="133441.237">29457 9948 0,'-18'36'31,"36"-36"0,17 0-15,0-18 0,18-17-1,-17-36 1,-36 53-16,0-17 15,-36-18 1,-17 71 0,-17 35-1,35 35 1,35 0 0,17 0-1,36-35 1,18-17-1,-1-36 1,19-36 0</inkml:trace>
  <inkml:trace contextRef="#ctx0" brushRef="#br0" timeOffset="133724.647">29986 9895 0,'53'-70'15,"-35"52"-15,-1-35 16,-105 194-16,194-317 15,-141 194 17,-18 52-17,53-52-15,-18 70 16,18-35 0,0 18-1,18-19 1,-18 1-1,-36-35 1,-87 0 15,52-36-15,36 0-16</inkml:trace>
  <inkml:trace contextRef="#ctx0" brushRef="#br0" timeOffset="134108.47">30392 9454 0,'0'0'0,"35"-52"16,-17 16-1,-18 54 16,0 0-31,-18 52 16,0 18 0,1 18-1,17 18 17,0-54-17,0-35-15,0 54 16,0-19-1,53-35 1,-18-17 0,18-18-1,0-53 1,-36 18-16</inkml:trace>
  <inkml:trace contextRef="#ctx0" brushRef="#br0" timeOffset="134240.902">30462 9701 0,'-17'-17'0,"34"34"16,-34-52-16,52 17 15,53-17 17,-53 18-32</inkml:trace>
  <inkml:trace contextRef="#ctx0" brushRef="#br0" timeOffset="142764.881">4322 9402 0,'17'0'110,"-17"17"-79,-17-17 63,-1 0-63,0 0 47,1 0 141,34 0 609,1 0-828,0 0 16,-1 0-1,1 0 1,-1 0 15,1 0-15,0 0-16,35 0 15,0 0 1,-18 0 0,35 0-1,1 0 1,-1 0 0,1 0-1,17-17 16,0 17-15,18 0 0,0-18-1,-35 18 1,-18 0 0,-1 0-1,19-18 1,35 1-1,-36 17 1,-17 0 0,-17-18-1,-1 18 1,0 0 0,-17-18-1,17 18 1,0 0 15,1 0-15,-1 0-1,0-17 1,0 17 0,1 0-1,-1-18 1,-17 18-1,-1 0 1,19 0 0,-1-18-1,-17 18 1,17 0 0,-18 0-1,19 0 1,17 0-1,35 0 17,-35 0-17,0 0 1,0 0 0,-18 0-1,0 0 1,0 0-1,-17 0 1,0 0 0,-1 0-1,19 0 1,-19 0 0,-34-17 124,-1-1-124,0 0-16</inkml:trace>
  <inkml:trace contextRef="#ctx0" brushRef="#br0" timeOffset="143675.299">6297 8961 0,'0'-18'15,"0"0"1,-18 18 0,18 18 30,0 0-30,18-1-16,35 18 16,0 1-1,-18-19-15,18 36 16,88 35 0,-53-52-1,18-1 1,-35-35-1,-1 0 1,-34 0 15,-36-18 1,0 1-17,-18 17 1,0 0-1,-17 0 1,-18 35 0,-35 36-1,-53 17 1,-18 18 0,0-18-1,18-18 1,71-70-1,52 0-15</inkml:trace>
  <inkml:trace contextRef="#ctx0" brushRef="#br0" timeOffset="169934.947">10319 8731 0,'0'18'0,"0"0"47,17-18-32,-34 0 110,-1 0-31,18 17-16,-18-17-31,36 0 156,0 0-203,-1 0 16,1 0-16,17 0 15,18 0 1,-18 0 15,-17 0-15,0 0 0,-1 0-16,1 0 15,35 0 1,-18 0-1,18 0 1,-18 0 0,18 0-1,18 0 1,-18 0 0,35-17-1,0 17 1,0-18 15,-35 18-15,18-18-1,-36 18 1,18 0 0,-18-17-1,1 17 1,-19 0-1,19 0 1,-19 0 0,18 0-1,-17-18 1,0 18 0,-1 0-1,1 0 1,0 0-1,-1 0 1,1 0 15,-36 0 32,1 0-63,-1-18 15,0-17 1,18 17-16</inkml:trace>
  <inkml:trace contextRef="#ctx0" brushRef="#br0" timeOffset="171897.224">11659 8202 0,'0'0'0,"18"-18"15,-18 1 1,0-1-1,0 1 17,-18 17-32,1 0 78,17 17-63,0 1 1,0-1 0,0 1-1,0 0-15,0 17 32,0 0-17,0 18 1,-18 0-1,18-18 1,0 18 0,0 0-1,0 0 1,0 0 0,0 0-1,0-18 1,0-17-1,18 17 1,-18 18 0,17-18-1,-17 1 1,0-1 15,18 0-15,-18-17-1,0 17 1,0 0 0,0 1-1,0-1 1,0 18 0,0-18-1,0 0 1,0-17-1,-18 0 1,1-18 31,17-53-31,0-53 15,17 71-31</inkml:trace>
  <inkml:trace contextRef="#ctx0" brushRef="#br0" timeOffset="173827.972">11642 8132 0,'0'0'0,"-18"17"0,0 1 31,36-18 0,0 0-31,35 0 16,35 0 0,18 0-1,-1 0 1,-16 0 0,16 0 15,-16 0-16,-1 0 1,0-18 0,0 1-1,53 17 1,-17-18 0,-89 18-16,71 0 15,-36 0 1,-17 0-1,18-18 1,0 1 0,34-1-1,-34 0 1,-1 18 15,-34 0-15,-1 0-1,-17 0 1,-18-17 0,17 17-1,1 0 17,0 0-17,-1 0 1,-17 17 78,-17-17-79,17 18 1,0 0-1,-18 17 1,18 0 0,-18 18-1,1 0 1,17 18 0,0-54-16,0 36 15,-18 18 1,0-1-1,18-17 1,0 18 0,0-1-1,-17 1 1,17-1 0,0-17-1,0-17 16,17 16-15,-17-16 0,18-1-1,-18 0 1,0-17 0,0 0-1,0-1 16,-18-17 16,1 0-31,-36 0 0,0 18-1,0-18 1,35 0-1,-17 0 1,-53 17 0,-18 1-1,0-18 1,18 18 0,17-18-1,-17 0 1,-35 17-1,35-17 1,35 0 0,17 18-1,-17-18 1,-17 18 0,-18-1-1,35-17 16,0 0-15,-18 0 0,1 18-1,-1-18 1,36 0 0,17 0-1,-17 0 1,-18-18-1,-17-17 1,34 0 0,36 17-16</inkml:trace>
  <inkml:trace contextRef="#ctx0" brushRef="#br0" timeOffset="174577.287">12012 8520 0,'0'0'0,"18"0"16,-1 0 0,-17 17 46,-17 1-62,17-1 16,0 19-1,0-19-15,-18 54 16,18 0 0,0-19-1,18 1 1,17 0-1,-35-17 17,0-1-17,0-18 1,-18 1 0,-35 0-1,1-18 1,16 0-1,1-36 1,17-16 0,18-19-1</inkml:trace>
  <inkml:trace contextRef="#ctx0" brushRef="#br0" timeOffset="174810.296">11906 8537 0,'0'0'0,"0"-35"32,18 0-17,35-1 1,-18 36-16,53-17 15,-17-1 1,-54 18-16</inkml:trace>
  <inkml:trace contextRef="#ctx0" brushRef="#br0" timeOffset="175342.129">12418 8502 0,'0'-18'16,"-18"18"-1,0 0 1,1 0 0,-1 0-1,1 0-15,-19 18 16,1 17 0,17 18-1,18 18 1,0-1-1,18 1 1,17-18 15,1-18-15,-19 0 0,-17 1-1,-53-19 16,36-17-31,-36 0 16,-18 0 0,36-17-1,17-1-15</inkml:trace>
  <inkml:trace contextRef="#ctx0" brushRef="#br0" timeOffset="175742.818">12577 8625 0,'-18'0'31,"18"18"-16,-35 17 1,17 36 0,18-1-1,0-17 1,18-35-16,17 0 16,35-18-1,-17-36 1,-35-52-1,-18 0 1,-35 0 0,-53 52 15,35 36-15,35 36-1</inkml:trace>
  <inkml:trace contextRef="#ctx0" brushRef="#br0" timeOffset="176274.553">12947 8625 0,'0'18'32,"0"0"-32,0-1 15,0 36-15,0 18 32,0-54-32,0 19 15,0 17 1,-18-53 15,18-53-15,0-18-1,0 1 1,18 17 0,0 35-1,17 36 1,0 17-1,0 53 1,-17-35 0,0-18-1,17 1 17,-17-36-17,17 0 1,-17-36-16</inkml:trace>
  <inkml:trace contextRef="#ctx0" brushRef="#br0" timeOffset="176623.352">13229 8378 0,'0'0'0,"0"18"63,0 0-47,0-1-1,0 19 1,0 52-1,0-71-15,0 89 16,0-17 0,0-19-1,-17 1 1,-19-54 0</inkml:trace>
  <inkml:trace contextRef="#ctx0" brushRef="#br0" timeOffset="177638.653">11483 8431 0,'-18'0'15,"18"-17"1,-17-1 0,17 36 15,35-1-15,-17 1-16,17 35 15,0 0 1,0 17-1,-17-34 1,0-19 0,17-17-1,0 0 1,-35-17 31,-17 34 0,-1-17-47,-17 36 15,17-19-15,-53 36 16,-17 18 0,0-36-1,53-17 1</inkml:trace>
  <inkml:trace contextRef="#ctx0" brushRef="#br0" timeOffset="180076.808">13582 8537 0,'0'0'0,"0"18"125,18-18 46,-1 0-155,1 0 0,-1 0-16,19 0 15,-19 0-15,19 0 16,-1 0 0,0 0-1,18 0 1,18 0-1,17 0 17,-35 0-17,17 0 1,1 0 0,-1 0-1,1 0 1,0 0-1,-18 0 1,-18 0 0,0 0-1,0 0 1,18 0 0,0 0-1,0 0 1,-18 0-1,-17 0 17,0 0-17,17-18 1,-17 18 0,-1 0-1,1 0 1,-1 0-1,1 0 1,0-17 0,-1 17-1,1 0 1,-36 0 62,1-18-62,-1 0-16,0 1 15</inkml:trace>
  <inkml:trace contextRef="#ctx0" brushRef="#br0" timeOffset="180600.467">14393 8220 0,'18'0'16,"0"0"-16,-1 17 15,19 1 1,-19-18-16,18 18 16,36 52-1,0-17 1,-1-18-1,1 1 1,-18-19 15,-18 1-15,-18-18-16</inkml:trace>
  <inkml:trace contextRef="#ctx0" brushRef="#br0" timeOffset="180934.292">14940 8467 0,'0'-18'31,"0"36"-31,-18-18 79,18 17-64,-17-17-15,-18 53 16,-54 18-1,72-36-15,-107 53 16,18-17 15,1-18-15,16 0 0,19-36-1,35-17 1,52 0 15,-17-17-31,35 17 16</inkml:trace>
  <inkml:trace contextRef="#ctx0" brushRef="#br0" timeOffset="210054.644">4322 9437 0,'-18'0'15,"0"17"64,1-17-48,17 18-16,17-18 126,1 0-141,0 0 16,-1 0-1,18 0-15,1 0 16,17-18 0,17 18 15,-17 0-16,-35 0-15,35 0 16,17 0 0,1 0-1,-1 0 1,1 0 0,17 0-1,36 0 1,-72 0-1,37 0 1,-36 0 0,-18 0-1,18 0 1,0 0 0,0 0-1,35 0 16,-18 0-15,-34 0 0,17-17-1,-18 17 1,35 0 0,-17 0-1,-17 0 1,34 0-1,-17 0 1,0 0 0,0 0-1,-18 0 1,-17 0 0,17-18-1,-17 18 16,17 0-15,36-17 0,17 17-1,-53 0 1,0 0 0,1 0-1,-1 0 1,-18 0-1,19-18 1,-1 18 0,0 0-1,1 0 1,-36-18 0,-18 18 30,-17-17-30,-18-1-16</inkml:trace>
  <inkml:trace contextRef="#ctx0" brushRef="#br0" timeOffset="211102.208">6191 8908 0,'0'0'0,"-17"0"31,17-18-15,-18 0-1,0 18 1,1-17-1,-1 17 1,18 17 0,0 1-1,18 35 1,52-18 0,18 18-1,18 0 1,0 0 15,-71-53-31,71 53 16,0-36-1,-35 19 1,-18-36 0,-18 17-1,-18-17 1,19 0-1,-19 0 1,1 0 0,-18-17-1,-18 17 79,1 17-94,-1 1 16,-17 0-1,-36 17 1,1 0 0,34-17-16,-34 52 15,-18 1 1,-1 0-1,1-1 1,18 1 0,17-18-1,0-18 1,0 0 0,35-17-1,18-1 16,-17-17-15,34-17 15,1-1-15,0-35-16</inkml:trace>
  <inkml:trace contextRef="#ctx0" brushRef="#br0" timeOffset="212067.107">6297 8855 0,'0'0'0,"0"-18"0,-18 18 16,1 0 15,-1 18 32,18-1-63,0 1 15,0 0-15,18 35 16,70 17 15,-70-35-31,70 36 16,-18-1 0,19-17-1,-19 0 1,1-35-1,-36 0 1,0-1 0,18-17 15,-35 0-15,-18 18 62,-18-18-47,18 18-31,-17-18 16,-54 35-1,-17 18 1,52-36-16,-87 72 15,17-19 1,18 1 0,0-18-1,53-36 1,-1 18 0,19-17-1,-1-18 1,18-18-1,18-34 1,-18 34 0</inkml:trace>
  <inkml:trace contextRef="#ctx0" brushRef="#br0" timeOffset="-209023.239">12083 7832 0,'0'0'0,"-18"0"32,36 17 93,-18 1-110,17-18-15,19 18 16,-19 17 0,1-18-1,-18 1 16,17-18-15,1 0 0,-18 18-1,18-18 17,-1 0 14,1 0-30,35-36 0,-35 19-16,87-71 15,19-18 1,17-18 0,0 19-1,-35-1 16,-18 17-15,-53 54 0,-17 18-1,0 17 17,-18 17 77</inkml:trace>
  <inkml:trace contextRef="#ctx0" brushRef="#br0" timeOffset="-184615.114">20532 7426 0,'-18'0'16,"18"18"-16,-18-18 31,1 17 1,-1-17-1,0 0 0,18 18-15,-35-18-1,18 0 1,-1 0 46,0 0 1,1 0-63,-1 0 16,36 0 109,-1 0-79,1 0-30,0 0-16,-1 0 16,1 0-16,35 0 31,0 0-15,0 0-1,-1 0 1,1 0-1,0 0 1,0 0 0,0 0-1,-35 0 1,17 0 0,0 0-1,1-18 1,17 18-1,-1 0 1,-16 0 0,-19 0-1,1 0 1,17 0 0,1 0-1,16 0 1,-16 0-1,-1 0 1,18-17 0,-18 17-1,1 0 1,-1 0 0,0 0-1,0 0 1,1 0-1,-1 0 1,-17 0 0,-1 0 15,1 0-15,17 0-1,18 0 1,0 0-1,0 0 1,-18 0 0,0 0-1,-17 0 1,17 0 0,1 0-1,17 0 1,-18 0-1,0 0 1,0 0 0,1 0 15,17 0-15,-18 0-1,0 0 1,18-18-1,-35 18 1,-1 0 0,1 0 31,0 0-32,-1 0 1,1 0-1,-1 0-15,19 0 32,-1 0-17,0 0 1,1 0 15,-1 0-15,-17 0-1,-1 0 32,1 0-15,-1 0-17,-17-18 16,0 1 48,0-1-64,-17 0-15,17 1 16</inkml:trace>
  <inkml:trace contextRef="#ctx0" brushRef="#br0" timeOffset="-183542.693">22490 7073 0,'0'0'0,"17"0"15,1 0 1,-1 0 31,-17 18-32,18-1 1,17 19 0,18 17-1,0 0 1,0-1-1,0 1 1,-18 0 0,-17-35-1,-18 0-15,18-18 16,-1 0 31,1-18-32,-18 0 1,18 18 0,-18-17-16,0-1 31,-36 18-15,19 0-1,-19 18 1,-17 35-1,36-36-15,-36 36 16,-71 53 0,19-35-1,16-36 1,19 0 0,35 0 15,17-35-16</inkml:trace>
  <inkml:trace contextRef="#ctx0" brushRef="#br0" timeOffset="-179107.438">23477 7691 0,'-35'17'31,"53"-17"32,-1 0-47,1 0-16,17 0 15,18 0 1,18 0-1,-1 0 1,54 0 0,-89 0-16,89 0 15,-19 0 17,1 0-17,-35-17 1,17-1-1,18 18 1,70 0 0,-17 0-1,-53 0 1,0 0 0,-1 0-1,1 0 1,18 0-1,-18 0 1,-36-18 0,1 18-1,-1 0 17,-17 0-17,-35 0 1,-1 0-1,-34 0 79,-1 0-94,0-17 16</inkml:trace>
  <inkml:trace contextRef="#ctx0" brushRef="#br0" timeOffset="-177226.601">19315 9260 0,'0'18'16,"17"-18"46,1 0-46,-1 0-16,19 0 15,-19 0-15,36 18 16,18-18 0,17 0-1,18 0 1,-36 0 0,19 0 15,-36 0-16,17 0 1,36-18 0,88 18-1,-53 0 1,0 0 0,-35 0-1,-18 0 1,-17 0-1,-1 0 1,19 0 0,-1 0-1,0-18 1,0 18 0,-17 0-1,-1 0 16,18 0-15,1 0 0,34 0-1,-17 0 1,-18 0 0,-17-17-1,-18 17 1,17 0-1,18 0 1,1 0 0,-37 0-1,-16-18 1,-1 18 0,-17 0-1,17 0 16,-17 0-15,17-18 0,0 18-1,0 0 1,-17 0 0,0 0 15,-1 0 47,-17-17-78,18 17 16,-18-18-1,-18 1 1,1-1-16</inkml:trace>
  <inkml:trace contextRef="#ctx0" brushRef="#br0" timeOffset="-176461.563">22066 8872 0,'18'18'15,"0"0"1,-1-18-16,18 35 16,18 0-1,0 0 1,18 18 0,-1-35-1,1 0 1,-1 17-1,-34-35 1,-1 0 0,0 18-1,-17-18 1,-36 17 93,1 1-93,-1-18 0,0 17-16,-52 19 15,-18 34 1,-71 19-1,0-19 1,0 18 0,36-17-1,52-1 1,36-52 0,88-36 15,-35 1-16</inkml:trace>
  <inkml:trace contextRef="#ctx0" brushRef="#br0" timeOffset="-174031.463">18891 10936 0,'-17'0'0,"-1"0"31,0 0 0,18 18-15,18-18 46,0 0-46,-1 0-16,19 0 16,52 0-1,35 17 1,1-17-1,-19 18 1,1 0 0,0-18-1,-18 0 1,1 0 0,-72 0-16,89 0 15,17 0 1,1 0-1,-36 17 1,0-17 0,18 0-1,53 0 17,-53 0-17,17 0 1,-35 0-1,1 0 1,-19 0 0,1-17-1,17 17 1,0 0 0,0 0-1,1 0 1,-19 0-1,-17 0 1,-18 0 0,18 0-1,18 0 17,17 17-17,-18-17 1,-17 0-1,-17 0 1,-1 0 0,-17 0-1,17 0 1,0 0 0,-17 0-1,35 0 1,-18 0-1,18 0 1,-35 0 0,-1 0 15,1 0 0,17 18-15,0-18-1,-17 0 1,-18-18 15,-18 1-31,-17-1 16</inkml:trace>
  <inkml:trace contextRef="#ctx0" brushRef="#br0" timeOffset="-173349.793">22013 10689 0,'0'18'31,"0"-1"-16,18-17-15,-18 18 0,35 17 16,1 18 0,16 0-1,19-18 1,0 1 15,-1-19-15,1-17-1,-18 0 1,-18 0 0,-18 0-1,1 0 17,-18 18-17,-35 0 1,0 17-1,-54 35 1,-16 19 0,-1-19-1,70-52-15,-69 35 16,34-18 15,0-17-15,36-18-16</inkml:trace>
  <inkml:trace contextRef="#ctx0" brushRef="#br0" timeOffset="-162117.709">26106 8114 0,'-18'0'0,"0"0"47,18 18-47,18-18 78,0 0-63,-1 0-15,1 0 16,-1 0 0,19 0-1,-1-18 1,36 18 0,34-18-1,-34 18 1,17 0-1,-17-17 1,17 17 0,-18 0-1,-34 0-15,34 0 16,1-18 15,-18 18-15,0 0-1,0-18 1,17 18 0,-17 0-1,-18 0 1,18 0 0,0 0-1,0 0 1,0 0-1,0 0 1,17 0 0,-52 0-1,17-17 1,18 17 0,0 0 15,18 0-16,-18 0 1,-18 0 0,0 0-1,18 0 1,0 0 0,18 0-1,-54 0 1,19 0-1,-1 0 1,18 0 0,-18 0-1,0 0 1,-17 0 0,35 0-1,-18 0 16,18 0-15,-18 0 0,1 0-1,-1 0 1,-17 0-16,34 0 16,-34 0-16,17 17 15,1-17 1,-54 0 62,18-17-62,0-1-16,-18 18 0</inkml:trace>
  <inkml:trace contextRef="#ctx0" brushRef="#br0" timeOffset="-161318.596">28257 7743 0,'18'0'47,"0"18"-31,-1 0-1,19-1 1,-1 19 0,18 17-1,-18-18 1,36 18-1,-18-18 1,35-35 0,-18 0-1,-52 0-15,35 0 16,-18 0 0,0 0-1,-35-18 16,-35 18-15,18 0 0,-19 0-1,-34 36 1,-18-1 0,-18 0-1,-35 36 1,-18-1-1,18 1 1,35-1 0,0-17-1,18-17 1,53-19 0,17 1-1,18-36 1,18-17 15,17 17-31</inkml:trace>
  <inkml:trace contextRef="#ctx0" brushRef="#br0" timeOffset="-157124.899">32438 8343 0,'18'0'141,"-1"0"-126,18 0-15,36 0 16,52 0 0,-70 0-16,89 0 15,-37 0 1,-34 0 0,-36 0 15,-17 0-16,-18-17 32,0-1-31,0 0 0,0 1-16</inkml:trace>
  <inkml:trace contextRef="#ctx0" brushRef="#br0" timeOffset="-156641.347">32985 8026 0,'-18'0'32,"18"17"-17,18 1 1,35 35 0,-18 0-1,35 0 1,19-18-1,-19-17 1,1-18 0,-36 0-1,-17 0 1,-36 17 15,-53 19-15,-52 52 15,-18 0-15,-18 0-1,106-70-15,-17 17 16,-1-17 0</inkml:trace>
  <inkml:trace contextRef="#ctx0" brushRef="#br0" timeOffset="-66952.655">12312 9260 0,'0'18'109,"-18"-36"469,1 1-578</inkml:trace>
  <inkml:trace contextRef="#ctx0" brushRef="#br0" timeOffset="5848.615">5891 12982 0,'0'0'16,"0"-17"15,0 34 47,0 1-62,0-1 0,0 1-1,18 17 1,0 1 0,-1 17-1,1-18 1,0 18-1,17-18 1,-35-17 0,17-1-1,36 19 1,0-1 0,36 0-1,-1-17 1,0-1-1,53 1 1,-35-18 0,35 0-1,0-18 1,0 18 0,0-17-1,-35 17 1,0-18-1,0 1 1,35 17 0,123-18 15,-140 18-15,158-18-1,-105 18 1,-19-17-1,-17-1 1,1 0 0,-19 1-1,0 17 1,36-18 0,0 0-1,0 18 1,17 0-1,1 0 1,-1 0 0,0-17 15,-70-1-15,-18 18-1,-35-17 1,88-1-1,71 18 1,35 0 0,18 0-1,-124 0 1,-18 0 0,-17 0-1,35 0 1,53 18-1,0 17 1,-17 0 15,-54 0-31,-35-17 32,18 17-17,35 1 1,36 52-1,-72-18 1,-16-17 0,-37 0-1,-34-18 1,0 1 0,-1-1-1,1 0 1,-18 1-1,0-1 1,0 0 0,0 0-1,0 1 17,0-19-17,18-17 16,-1 0 16,-17-17-31,0-1 0,18 18 62,-18-18-63,0 1 48,0-1-16,0 0-32,0 1-15,0-1 16,-18 1 0,1 17-1,17-18-15,-18 0 16,-17 1-1,-1-1 1,36 0 62,0 1-62,18-1-1,-18 0 1,18 1-16,-18-1 16,17-17-1,1 17-15,0 1 16,17-54 0,18 36-1,0-18 1,0 18-1,0-18 1,88 0 0,-35 17-1,17 1 1,-17 0 15,-18 17-15,36-17-1,-1 17 1,-17 1 0,17 17-1,-35 0 1,54-18 0,34 18-1,18 18 1,53-18-1,-141 0 1,-18 0 0,106 0-1,18 17 1,-1 19 0,-52-19 15,-18-17-16,-53 0 1,36 0 0,52 18-1,71 17 1,-141-35 0,53 0-1,-36 0 1,36 0-1,0 0 1,-53 18 0,88-18-1,70 35 1,-52-35 0,0 0 15,17 18-16,0-1 1,0 19 0,1-19-1,105 1 1,-71 17 0,1-17-1,-36-1 1,-35-17-1,-17 0 1,-1 0 0,18 18-1,-17-18 1,-1 0 15,-17 18-15,-18-18-1,53 0 1,-53 0 0,0 0-1,18 0 1,17 17 0,18-17-1,-17 0 1,87 0-1,-140 0 1,52-17 0,-35-1-1,-17-17 1,17-18 0,0 18 15,0-18-16,0 0 1,-17-18 0,17 1-1,35-19 1,-88 37 0,18-19-1,-18 18 1,-35-17-1,-17 17 1,-1 0 0,18-18-1,-36 36 1,19-18 0,-19 0-1,19 0 16,-19-17-15,1-19 0,-18 19-1,0-1 1,0 36 0,0-18-1,0 0 1,-18 36-1,1 34 32,-1 1-47,18-1 0</inkml:trace>
  <inkml:trace contextRef="#ctx0" brushRef="#br0" timeOffset="11856.823">9066 14693 0,'0'0'0,"0"-17"31,-17 17-31,17 17 31,-18-17-31,18 18 16,-35 70 0,35 18-1,-18 0 1,18-18 0,0-70-16,0 17 15,35-35 16,1-53 1,17-35-17,-18 35 1,-35 35 0,0 36-1,18 17 1,-1 36-1,18-18 1,1-36 0,17 1-1,0-18 1,-18 0-16,35-71 16,1-52-1,-53-18 1,-18 0 15,-36 70-15,-34 53-1,-1 36 1,54 17 0</inkml:trace>
  <inkml:trace contextRef="#ctx0" brushRef="#br0" timeOffset="12571.353">9878 14676 0,'-18'-18'15,"18"0"1,0-17-1,0 17-15,18 1 16,17-19 0,0 36-1,18 18 1,0 88 0,-53-18-1,-17 0 1,-36-35-1,17-18 17,36-17-17,0-36 17,36 1-17,-1 17 1,18 17-1,-18 36 1,-35 18 0,0-36-1,-18-17-15,-34 17 16,-19-17 0,-17-18-1,17 0 1,18-18-1,53-35 1,18 36 0</inkml:trace>
  <inkml:trace contextRef="#ctx0" brushRef="#br0" timeOffset="13153.449">10566 14640 0,'17'-17'16,"-17"-1"-1,0 0 1,0 1-1,0-1 1,-17 0 0,-36 18-1,35 0-15,-35 53 16,-17 36 0,34 16-1,19 1 1,17 0 15,53-18-31,0-35 31,17-35-15,1-18 0,-18-35-1,17-18 1,-52 35-16</inkml:trace>
  <inkml:trace contextRef="#ctx0" brushRef="#br0" timeOffset="13785.836">12030 14499 0,'0'0'0,"0"-35"31,0 53 0,-18-1-15,-17 54 0,17 70-1,1 0 1,-1 0-1,0 0 1,18-35 0,0-35-1,0-36 1,-17-35 0,17-35-1,17-36 1,1 0-1</inkml:trace>
  <inkml:trace contextRef="#ctx0" brushRef="#br0" timeOffset="14103.314">11994 14499 0,'0'0'15,"0"-17"-15,0-1 16,18 0 0,35 1-1,0 17 1,17 17 0,-52 1-16,17 35 15,-35 35 1,0-17-1,-53 17 1,-35-35 0,35-18-1,36-17 1</inkml:trace>
  <inkml:trace contextRef="#ctx0" brushRef="#br0" timeOffset="14435.828">12418 14834 0,'17'0'16,"1"0"0,0 36-1,-18-1 1,0 18-1,0 0 1,0 0 0,-18-36-1,18-34 1,0-19 15,0-34-15,35-18-1,18 17 1,18 18 0</inkml:trace>
  <inkml:trace contextRef="#ctx0" brushRef="#br0" timeOffset="14767.491">12965 14764 0,'0'17'31,"-18"1"-31,-35 17 16,18 36-1,17-1 17,18-52-32,18 17 15,52 18 1,-17-53-1,0-35 1,-35-36 0,-18-17-1,-18 18 1,-35 34 0,0 19-1,36 17-15</inkml:trace>
  <inkml:trace contextRef="#ctx0" brushRef="#br0" timeOffset="15167.438">13388 14393 0,'0'0'0,"0"-35"16,18 35 0,-1 0-1,-17 18-15,0 17 16,0 71-1,-35 70 1,17-35 0,18-35-1,0-18 1,36-35 15,16-17-15,37-54-1,-36-17-15</inkml:trace>
  <inkml:trace contextRef="#ctx0" brushRef="#br0" timeOffset="15333.488">13423 14834 0,'0'0'0,"-17"-17"16,-1 17-1,53-36 1,18 19 0,35-1-1</inkml:trace>
  <inkml:trace contextRef="#ctx0" brushRef="#br0" timeOffset="15650.08">13776 14623 0,'0'0'16,"-18"0"0,-17 35-1,-18 53 1,53 0 0,0 0-1,18-17 1,35-53-1,0-18 1,-18-53 0,-35-53-1,0 18 1,-18 52 0,-35 19-1,36 17 1</inkml:trace>
  <inkml:trace contextRef="#ctx0" brushRef="#br0" timeOffset="15985.439">14393 14693 0,'-17'-35'15,"-1"35"-15,0 0 0,-17-18 16,-18 36 0,-35 52 15,35 19-16,53-1 1,35-35 0,36 17-1,52-52 1,54-36 0</inkml:trace>
  <inkml:trace contextRef="#ctx0" brushRef="#br0" timeOffset="16331.481">14993 14676 0,'-18'-18'0,"36"36"0,-53-36 16,-18 18 0,0 18-1,0 52 1,18 36 15,52-18-15,19-35-1,34-35 1,-17-36 0,0-35-1,-53-53 1,-35 18-1,17 70-15,-52-17 16,-1 35 0</inkml:trace>
  <inkml:trace contextRef="#ctx0" brushRef="#br0" timeOffset="16764.598">15487 14217 0,'0'0'15,"0"-18"-15,0-35 16,-18 18-1,1 35 1,17 71 15,-18 87-15,18-16 0,0-72-16,-18 71 15,1 18 1,-1-36 15,0-52-15,18-36-1,-17-35 1,17-17 0,0-19-1,0 19-15</inkml:trace>
  <inkml:trace contextRef="#ctx0" brushRef="#br0" timeOffset="18978.397">5345 16387 0,'0'0'0,"0"-18"31,-18 36 16,18-1-47,-18 36 15,1 71 1,-1-19 0,18-69-16,0 105 15,35-53 1,1-53 0,52-52-1,-35-54 1,35-52-1,-18 17 1,-52 88 0,0 71 31,17 35-32,0 0 1,-17-70-16,17 17 15,0 1 1,18-36 0,18-71-1,-18-52 1,-18-36 0,-53 18-1,-52 35 1,-18 53-1,17 53 1,18 18 0,53 17 15,0 0-31</inkml:trace>
  <inkml:trace contextRef="#ctx0" brushRef="#br0" timeOffset="19361.283">6227 16545 0,'0'0'0,"-18"0"31,0 0-31,-17 18 16,17 52-1,18 1 1,0-36-16,18 53 16,70-17 15,-17-36-15,-18-52-1,-18-36 1,-35-53-1,-18 0 1,-70 18 0,35 88-1,18 18 1,35-1-16</inkml:trace>
  <inkml:trace contextRef="#ctx0" brushRef="#br0" timeOffset="19677.585">6597 16651 0,'0'0'0,"18"0"0,17 0 32,0 18-17,-17 35 1,-18 52-1,-18-69 1,18-1 0,0-17-1,0-54 1,0-52 0,53-18-1,0-17 1,-18 52-1,-35 54 1</inkml:trace>
  <inkml:trace contextRef="#ctx0" brushRef="#br0" timeOffset="20018.091">7197 16351 0,'0'0'0,"0"-17"0,0-1 15,-18 0 1,18 36 15,0 17-15,0 53-1,0 18 1,0 18 0,0-18-1,0-36 1,0-35 15,18-52-15</inkml:trace>
  <inkml:trace contextRef="#ctx0" brushRef="#br0" timeOffset="20607.873">7638 16545 0,'0'0'0,"0"-17"0,0-1 31,-18 18-31,0 0 16,-17 0-1,-35 35 1,17 36 0,35-36-1,18 71 1,0-36-1,18 1 1,35-53 0,-1-54-1,37-69 1,-1-54 0,-35-18-1,-18 36 1,-35 53-1,-18 70 1,-17 18 0,17 53-1,18 36 1,0 34 0,0 18 15,-17-35-16,-1 17 1,1-34 0,17-54-1,0-70 1,0 17-16</inkml:trace>
  <inkml:trace contextRef="#ctx0" brushRef="#br0" timeOffset="21373.847">8784 16316 0,'-35'-18'15,"17"18"-15,1 0 16,-1 0-1,0 36 1,1 69 0,17 1-1,17 35 1,36-17 0,0-54-1,0-70 16,-18-53-15,-17 18-16,17-53 16,18-18-1,-35 18 1,-18 123 15,0 36-15,35 17-1,-35-53-15,35 36 16,1-1 0,17-52-1,17-36 1,-17-52 0,0-54-1,-53 36 16,-18-71-15,-35 89 0,-17 52-1,35 18 1,-1 36 0,36-19-16</inkml:trace>
  <inkml:trace contextRef="#ctx0" brushRef="#br0" timeOffset="21573.788">9490 16563 0,'17'0'0,"-34"0"0,52 0 16,-35 53 15,0 0 0,-18 17-15,1-52 0,-1 0-16</inkml:trace>
  <inkml:trace contextRef="#ctx0" brushRef="#br0" timeOffset="21740.211">9596 16387 0,'0'-53'15,"0"106"-15,0-159 16,0 88 0,-18 18-16,0 0 15,18 18 1</inkml:trace>
  <inkml:trace contextRef="#ctx0" brushRef="#br0" timeOffset="22357.259">10213 16087 0,'0'0'0,"0"-18"0,0 36 63,0 17-63,0-17 0,0 52 15,0-35-15,0 89 16,-35-1 15,17-34-15,0-1-1,1-35 1,17-36 0,0-34-1,0-36 1,0-35-1,0 17 1,-36 18 0,-16 53-1,-37 0 1,19 53 0,34 35-1,36 0 1,18 1-1,35-37 17,88-16-17,-53-54 1,-17-17-16</inkml:trace>
  <inkml:trace contextRef="#ctx0" brushRef="#br0" timeOffset="22671.599">10389 16598 0,'18'0'31,"-18"-17"-31,18-1 16,17-17-1,0-1 1,-35 19-16,0-19 15,-18 19 17,-34 34-17,-19 36 1,36 36 0,35 16-1,53-34 1,17-53-1,-35-18-15</inkml:trace>
  <inkml:trace contextRef="#ctx0" brushRef="#br0" timeOffset="25634.625">11465 16298 0,'0'-17'0,"0"34"875,-17-17-860,17 18 1,-18 35-1,0 0 1,1 17 0,-1 19-1,18-72-15,0 54 16,0-18 0,18-18-1,35-35 1,17-18-1,18-52 1,1-18 0,-37 52-1,-16 1 1,-36 70 31,0 1-32,0 16 1,17 1 0,1-53-16,35 18 15,18-18 1,-36-18 0,35-52-1,-34-36 1,-36 0-1,-53 0 1,17 89 0,-16 17-1,16 17 1,36 19 15</inkml:trace>
  <inkml:trace contextRef="#ctx0" brushRef="#br0" timeOffset="26016.158">12259 16581 0,'0'0'16,"18"0"-16,17 0 15,-17-18 1,-1-17 0,-17-1-1,0-17 1,0 36-16,-35-1 16,-18 36 15,18 35-16,35-18 1,17 53 0,19-17-1,87 17 1,-52-70 0,35-18-1,-89-18-15</inkml:trace>
  <inkml:trace contextRef="#ctx0" brushRef="#br0" timeOffset="26717.218">12771 16122 0,'-18'0'32,"0"0"-17,18 18 1,-17 17-16,17 35 16,0-34-16,-18 87 15,18 1 16,0-1-15,0-35 0,0-52-1,0-1 1,0-70 0,18-18-1,-1-18 1,19-17-1,34 0 1,1 52 0,-1 36-1,1 71 1,-54-18 0,-17 35-1,-53-17 16,-35-1-15,-35-35 0,88-52-1,17-1-15</inkml:trace>
  <inkml:trace contextRef="#ctx0" brushRef="#br0" timeOffset="27297.735">14411 16263 0,'0'0'16,"0"-18"-16,0-17 15,0 0 1,-35 17 0,-1 18-1,-52 0 1,-18 18 0,-17 52-1,17 19 1,36-1 15,52 35-15,36 1-1,34-1 1,37-52 0,34-18-1,18-53 1,0-36-1,-17-69 1</inkml:trace>
  <inkml:trace contextRef="#ctx0" brushRef="#br0" timeOffset="27631.328">14711 16545 0,'-18'0'0,"36"0"0,-36-17 0,-17 17 16,0 0 15,-1 35-15,1 35-1,35 19 1,35-1 0,36-35-1,-18-36 1,17-70-1,-70-52 1,-35-1 0,-35 18-1,-1 52 1,36 36 0,17 0-1</inkml:trace>
  <inkml:trace contextRef="#ctx0" brushRef="#br0" timeOffset="27997.302">14958 16792 0,'0'0'0,"0"18"31,-18-36 0,18 1-31,-18-36 16,1-18-1,34-17 1,36 0 0,18 70-1,17 53 1,-17 36-1,-54-18 17,-17-18-32,0 53 15,0-17 1,-17-54 0</inkml:trace>
  <inkml:trace contextRef="#ctx0" brushRef="#br0" timeOffset="28446.487">15522 16545 0,'0'0'0,"0"-17"0,18-1 32,-18 0-17,-18 18 17,1 0-17,-36 0 1,17 36-1,1 17 1,35 35 0,35 0-1,1-18 1,-19-17 0,-17-35-1,-35 0 1,-18-18-1,0-18 1,36 18 0</inkml:trace>
  <inkml:trace contextRef="#ctx0" brushRef="#br0" timeOffset="28862.595">15981 16616 0,'0'0'0,"0"-35"16,0 17 0,-35 18-1,-18 0 1,0 53-1,53 35 17,0 0-17,70 0 1,1-35 0,-1-53-1,1-70 1,-53-54-1,-54 18 1,-34 36 0,-36 35-1,71 35 1,35 35 0</inkml:trace>
  <inkml:trace contextRef="#ctx0" brushRef="#br0" timeOffset="29195.34">16351 16616 0,'0'0'0,"71"0"16,-54 17-1,1 54 1,-18 0-1,-18-1 1,1-35 0,17-17-1,-18-36 1,18-35 0,18-52-1,35-1 1,0 18-1,-36 52 1,-17 1 0</inkml:trace>
  <inkml:trace contextRef="#ctx0" brushRef="#br0" timeOffset="29744.409">16739 16140 0,'0'0'16,"18"-18"0,0 18-1,-18 18 16,0-1-15,0 54 0,0-18-1,-18 70 1,0-70-16,1 71 16,17-19-1,-18-34 1,18-18-1,35-18 1,18-35 0,35-18-1,-17-34 17,-53 34-32</inkml:trace>
  <inkml:trace contextRef="#ctx0" brushRef="#br0" timeOffset="29912.592">16845 16545 0,'35'0'32,"18"0"-17,18-17 1,-36-1-16,53 0 15</inkml:trace>
  <inkml:trace contextRef="#ctx0" brushRef="#br0" timeOffset="30077.272">17233 16439 0,'0'0'16,"0"18"-1,0 17 1,0 1-1,0 17 1,-17-18 0,-1-35-16</inkml:trace>
  <inkml:trace contextRef="#ctx0" brushRef="#br0" timeOffset="30243.304">17251 16334 0,'0'-18'0,"0"36"0,0-89 16,0 18 0,0 35-1,0 1 1</inkml:trace>
  <inkml:trace contextRef="#ctx0" brushRef="#br0" timeOffset="30693.271">17639 16387 0,'0'0'0,"-18"0"15,1 0 1,-19 35 0,36 18-1,0 17 17,0-34-32,0 16 15,71 37 1,-1-72-1,19-34 1,-36-54 0,-1-17-1,-34-18 1,0 53 0,-18 18-1,0 70 1,0 18-1,35 18 1,0-18 0</inkml:trace>
  <inkml:trace contextRef="#ctx0" brushRef="#br0" timeOffset="31257.885">18221 16633 0,'-18'0'31,"18"-17"-15,0-1-16,0 1 15,0-36 1,0 17-1,18-17 1,35-17 0,0 52-1,0 71 1,-36 0 0,1 18 15,-18-1-16,18-52 1,-18-53 15,0-18-15,35-36 0,18 19-1,0 52 1,0 36-1,-36 0-15,54 52 16,-71 1 0,0 17-1,-53 0 1,0-70 15,18-1-31</inkml:trace>
  <inkml:trace contextRef="#ctx0" brushRef="#br0" timeOffset="32057.463">20126 15963 0,'0'0'0,"-18"-17"16,1-1 15,17 36-15,0 17-1,17 53 1,-17 35-1,0 1 1,-17-1 0,17 1-1,0-18 1,0-71 0,0-17-16,0-1 31,0-34-16,0-54 1,-18 1-16</inkml:trace>
  <inkml:trace contextRef="#ctx0" brushRef="#br0" timeOffset="32307.27">20126 15998 0,'0'0'0,"35"-105"16,18 34-1,35 36 1,71 70 0,-88 18-1,-1 35 1,-70 0 0,-88-17-1,-35-18 16,17 0-15,53-36-16</inkml:trace>
  <inkml:trace contextRef="#ctx0" brushRef="#br0" timeOffset="32639.734">20514 16334 0,'0'0'0,"35"17"16,18 19 0,-18 16-1,-35 1 1,0 0 0,0-35-16,0 0 15,-17-18 1,-1-18 15,18-17-15,18-36-1,52-17 1,72-18 0,-90 88-1,-16 1-15</inkml:trace>
  <inkml:trace contextRef="#ctx0" brushRef="#br0" timeOffset="32923.874">21114 16263 0,'0'18'15,"-88"35"1,176-124-16,-229 195 16,141-54-1,0-35 1,53 1-1,-1-36 17,19-18-17,-71 0-15,35-52 16,-35-1 0,-17 18-1,-36 18 1,0 17-1,35 18-15</inkml:trace>
  <inkml:trace contextRef="#ctx0" brushRef="#br0" timeOffset="33304.742">21537 15857 0,'0'0'0,"-18"-35"16,18 88 15,0-18-15,0 71-1,0 35 1,0-17 0,0-54-1,-17 18 1,17-35 0,53-35-1,0-18 1,17-35-1,-35 17 1</inkml:trace>
  <inkml:trace contextRef="#ctx0" brushRef="#br0" timeOffset="33455.019">21519 16210 0,'-17'0'16,"34"0"-16,-52 0 15,88 0 1,35 0 0,18-35-1</inkml:trace>
  <inkml:trace contextRef="#ctx0" brushRef="#br0" timeOffset="33754.688">21960 16140 0,'-17'17'15,"34"-34"-15,-52 69 16,17-34 0,-34 35-1,16 0 1,19 18 0,34-36-1,54-18 1,17-34-1,-53-18 1,18-36 0,-35-17-1,-71 35 1,-18 35 0,54 18-16</inkml:trace>
  <inkml:trace contextRef="#ctx0" brushRef="#br0" timeOffset="34071.109">22542 16210 0,'0'0'16,"0"-35"-1,-17 17 1,-1 18 0,-35 0-1,-17 53 1,52-35-16,-17 35 16,35 35-1,35 0 1,53-35 15,-17-53-31,-1 0 16</inkml:trace>
  <inkml:trace contextRef="#ctx0" brushRef="#br0" timeOffset="34403.952">22966 16210 0,'0'0'16,"-35"-18"0,-18 18-1,-18 36 1,36-19 0,-18 36-1,35 0 1,89 0-1,-18-35 1,-18-36 15,18-35-15,-35-17 0,-18 17-1,-53 0 1,0 18-1</inkml:trace>
  <inkml:trace contextRef="#ctx0" brushRef="#br0" timeOffset="34819.445">23248 15699 0,'0'0'0,"0"-36"16,-18-17 0,18 18-1,-17 53 1,17 52-1,-18 71 1,-17 53 0,17-17-1,1-36 1,17-35 0,0-53-1,0-36 1,-18-17-1,18-35 1,0 0 0</inkml:trace>
  <inkml:trace contextRef="#ctx0" brushRef="#br0" timeOffset="38163.562">14517 12647 0,'0'-18'16,"0"1"-1,0 34 64,0 1-64,0 0-15,0-1 16,0 54-1,-35 17 1,17-17 0,-17-18-1,17-18 1,0-35 0,1 0-1,17-18-15,0-52 16,0 17-1</inkml:trace>
  <inkml:trace contextRef="#ctx0" brushRef="#br0" timeOffset="38462.998">14129 12665 0,'0'0'0,"-18"0"16,-70 0-1,53 0 1,52-18 0,124 0-1,71 1 1,17-1 0,-88 1-1,-70 17 1,-53-18-1,-1 18 1,-17-18 15</inkml:trace>
  <inkml:trace contextRef="#ctx0" brushRef="#br0" timeOffset="38880.179">14940 12700 0,'18'0'15,"-1"0"-15,1 0 16,0 18-1,17 17 17,-35 0-17,0 36 1,0-18 0,0-18-1,0-53 16,18-17-15,-1-18 0,19-17-1,-1 17 1,-35 35-16,17 0 16,1 1-1</inkml:trace>
  <inkml:trace contextRef="#ctx0" brushRef="#br0" timeOffset="39328.514">15522 12647 0,'0'0'0,"0"-18"31,-17 18-15,-19 0 0,19 0-16,-54 18 15,18 0 1,36 35 0,17 17-1,52-17 1,37-18-1,-19-35 1,-35-35 15,1 0-15,-36-18 0,0 18-1,0 17 1,0 53-1,17 18 1,19 0 0,17 0-1</inkml:trace>
  <inkml:trace contextRef="#ctx0" brushRef="#br0" timeOffset="39635.457">15822 12894 0,'0'0'0,"0"-18"0,0 1 0,-18-1 16,18-52 15,36-1-15,52 36-1,18 35 1,-18 35-1,-35 18 1,-36 0 0,-17 0-1,0 0 1</inkml:trace>
  <inkml:trace contextRef="#ctx0" brushRef="#br0" timeOffset="39978.14">16439 12735 0,'-17'18'0,"34"-36"0,-17 1 16,0-1-1,-17 18 16,-1 0-31,1 18 16,-19-1 0,19 19-1,-1-1 1,53 18 0,-17-18-1,-18-17-15,18-1 16,-36 1-1,-35 0 1,-53-18 0,0 0 15,89 0-31</inkml:trace>
  <inkml:trace contextRef="#ctx0" brushRef="#br0" timeOffset="40477.554">16704 12541 0,'0'0'0,"18"0"47,-18 18-47,0 0 16,0 34 0,0 19-1,0 35 1,-18-89-16,18 72 15,0-19 1,0-35 0,18-17-1,-1-18 1</inkml:trace>
  <inkml:trace contextRef="#ctx0" brushRef="#br0" timeOffset="40960.261">17074 12788 0,'0'-17'16,"0"-1"-1,-17 0 1,-18 18-1,-18 0 1,0 18 0,17 35-1,36 17 1,36-17 15,34-17-15,1-36-1,-18-18 1,-18-53 0,-35 54-16,0-36 15,0 18 1,-18 70 15,18 18-15,0 0-1,36 0 1,-1-36 0,0-17-1</inkml:trace>
  <inkml:trace contextRef="#ctx0" brushRef="#br0" timeOffset="41326.486">17498 12506 0,'0'0'0,"-18"0"16,0 0-1,18 35 17,0 18-17,18 53 1,-18-18 0,0-53-1,0 54 1,0-19-1,0-35 1,35-35 0,18-17-1</inkml:trace>
  <inkml:trace contextRef="#ctx0" brushRef="#br0" timeOffset="41543.02">17357 12806 0,'0'0'0,"-18"0"0,0-18 16,71 18 0,53 0-1,18-17 16,-89 17-31</inkml:trace>
  <inkml:trace contextRef="#ctx0" brushRef="#br0" timeOffset="41858.057">17974 12682 0,'-35'-17'15,"105"34"-15,-176-34 16,177 34-16,-177-34 15,71 70 1,35 0 0,18 17-1,34-17 1,-16-35 0,-1-18-1,-17 0 1,-18-36-1,0-17 1,-36-17 0,1 35-1,17 17 1</inkml:trace>
  <inkml:trace contextRef="#ctx0" brushRef="#br0" timeOffset="42224.378">18239 12771 0,'0'0'0,"17"0"0,1 0 47,0 17-32,-18 36 1,17 18 0,-17-54-16,0 19 15,0 16 1,0-87 15,0-18-15,35-17-1,1-1 1,-19 36-16,19-36 16,-1 36-1</inkml:trace>
  <inkml:trace contextRef="#ctx0" brushRef="#br0" timeOffset="42840.66">18662 12665 0,'0'0'0,"18"0"16,-1-18 0,1 0-1,-36 18 32,1 0-47,-1 18 16,18 0-16,-18-1 15,18 36 1,53 0 0,0 0-1,-35-18 1,-36 1 15,-35-19-15,-53-17-1,53 0-15</inkml:trace>
  <inkml:trace contextRef="#ctx0" brushRef="#br0" timeOffset="157625.113">15275 8837 0,'0'-18'15,"18"1"17,-18-1-17,0 1 1,18 17-1,-18-18 1,-18 18 31,0 0-47,1 0 16,-36 18-1,0 17 1,0 0-1,35 18 1,18-18 0,18-17-16,35 17 15,-18-35 1,18 0 0,-35-35 15,-1 0-16,-17-1 1,0 19 0,0 34 15,0 1-15,0 53-1,0 17 1,0 0-1,0-53-15,0 71 16,-35 0 0,17 0-1,-17-36 1,0-17 0,-18-53-1,0-17 16,0-36-15,0-36 0,53-16-1,53 16 1,53 1 0,-71 53-16,0 0 0</inkml:trace>
  <inkml:trace contextRef="#ctx0" brushRef="#br0" timeOffset="158157.773">15399 8925 0,'0'18'0,"17"-18"15,1 0 1,17-18 0,-17-17-1,-18-18 1,-18 53 31,1 0-32,-19 35 1,19-17-16,-19 35 16,36 17-1,0-17 1,18-17 0,53-19-1,-18-17 1,35-17-1</inkml:trace>
  <inkml:trace contextRef="#ctx0" brushRef="#br0" timeOffset="158489.928">15893 8819 0,'0'-17'32,"-18"34"-1,0 1-31,1-18 16,-19 53-1,-16 0 1,16 17-1,36-17 1,18 0 0,-18-35-16,70-18 15,1 0 1,-18-35 0</inkml:trace>
  <inkml:trace contextRef="#ctx0" brushRef="#br0" timeOffset="158939.275">16192 8414 0,'0'0'0,"-17"0"31,-1 0 0,18 17-15,-17 36 0,-19 35-1,19 1 1,-1 34-1,0 1 17,-17-36-17,17-18 1,18-34-16,-17-19 16,17 19-1,17-54 16,1-17-15,0 17-16</inkml:trace>
  <inkml:trace contextRef="#ctx0" brushRef="#br0" timeOffset="159405.827">16245 8784 0,'0'0'16,"-17"0"47,-1 18-63,0-18 15,-17 17 1,0 1-1,17 17 1,18 1 0,-17-36-16,17 35 15,0-17 1,0 17 0,17-18-1,-17 19 1,36-1-1,-1-17 17,-18 17-17,19-17 1,-19-1 0,-17-34 15,18-1-16</inkml:trace>
  <inkml:trace contextRef="#ctx0" brushRef="#br0" timeOffset="159871.311">16492 8837 0,'-17'0'47,"17"18"-47,-18-1 15,-17 19 1,17-1-1,18 18 1,0 17 0,18-34-1,17-1 1,36-35 0,-36-35-1,0-18 1,-35-35-1,0-1 1,-35 36 0,-18 36 15,18 17-15,-18 17-16</inkml:trace>
  <inkml:trace contextRef="#ctx0" brushRef="#br0" timeOffset="160342.642">16757 8678 0,'0'-17'31,"-18"17"-31,18 17 47,0 1-47,0 53 16,0 17 0,0 0-1,0 0 1,0-17-1,0-18 1,0-36 0,0-34 15</inkml:trace>
  <inkml:trace contextRef="#ctx0" brushRef="#br0" timeOffset="160752.419">16722 8555 0,'0'0'0,"0"-18"0,17 18 15,19 0 1,-19 0-16,54 18 15,-18 17 1,17 36 15,-17-1-31,-35 1 32,-18 35-17,-53-1 1,0-34-1,0-18 1,-18-35 0,36-1-1,0-17 1,17-17 0</inkml:trace>
  <inkml:trace contextRef="#ctx0" brushRef="#br0" timeOffset="161185.922">17145 8925 0,'0'0'0,"18"0"31,-1 0-15,1 36 0,0-1-1,-18 35 1,-18-17-1,18-35-15,-18 17 16,1-35 0,17-17 15,0-36 0,35-18-15,18-17-1,-36 70-15,19-17 16,-19 0 0</inkml:trace>
  <inkml:trace contextRef="#ctx0" brushRef="#br0" timeOffset="161384.881">17427 8890 0,'18'0'0,"-18"18"16,35 17 0,-35 0-1,0 18 1,0-18 15,-18-35-31</inkml:trace>
  <inkml:trace contextRef="#ctx0" brushRef="#br0" timeOffset="161584.585">17445 8625 0,'0'0'0,"-18"-35"16,18 17-1,0 36 32,0 0-47</inkml:trace>
  <inkml:trace contextRef="#ctx0" brushRef="#br0" timeOffset="162001.038">17727 8872 0,'18'0'16,"-1"0"-16,1 18 15,17 35 1,1 0 0,-19 0-1,18 0 1,-17-36 0,17-17 15,-17-17-16,17-36 1,1-35 0,-19 17-1,-17 18 1,0 35 0,0 1-16,-17 17 15</inkml:trace>
  <inkml:trace contextRef="#ctx0" brushRef="#br0" timeOffset="162350.07">18168 8925 0,'18'-17'31,"-18"-1"-15,17-17 0,-17 17-1,0 0-15,-17 18 32,-19 0-17,1 53 1,35 18-1,0-53-15,0 17 16,18 35 0,17-17-1,0-35 1</inkml:trace>
  <inkml:trace contextRef="#ctx0" brushRef="#br0" timeOffset="162666.536">18433 8961 0,'0'0'16,"0"-18"-1,17 36 1,1 17 0,-18-18-16,0 19 15,18-1-15,-18 0 16,0 1-1,0-19 1,17-70 15,-17 36-31,35-36 16,-35 17-16,71-69 31,-18 16-15,-18 37-1,-35 34-15</inkml:trace>
  <inkml:trace contextRef="#ctx0" brushRef="#br0" timeOffset="201147.047">18097 8749 0,'18'18'16,"-18"-1"-1,18-17-15,-18 18 32,17-18-17,-17 17 17,18-17-17,0 0 1</inkml:trace>
  <inkml:trace contextRef="#ctx0" brushRef="#br0" timeOffset="201483.266">18256 8943 0,'18'18'31</inkml:trace>
  <inkml:trace contextRef="#ctx0" brushRef="#br0" timeOffset="201729.448">18203 9102 0,'0'17'15,"0"-34"-15,0 52 0,-17-35 94</inkml:trace>
  <inkml:trace contextRef="#ctx0" brushRef="#br0" timeOffset="203147.8">12153 7373 0,'0'0'0,"0"18"31,0-1-31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5T05:21:53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 2134 0,'0'0'0</inkml:trace>
  <inkml:trace contextRef="#ctx0" brushRef="#br0" timeOffset="3493.317">512 1323 0,'-18'0'32,"0"0"-17,1 0 1,-1 0-1,36 0 48,17 0-47,-17 0-16,105 0 15,36 0 1,-1 0-1,-34-18 1,-53 18 0,-54 0-1,1 0 1,-1 0 0,-34 0 15,-1 0-16,18-17 1,-17 17 0,17-18-16</inkml:trace>
  <inkml:trace contextRef="#ctx0" brushRef="#br0" timeOffset="3975.741">1005 1076 0,'0'0'0,"-53"0"16,36 0 0,34 18 15,36 17-16,-35-17-15,70 17 16,0 18 0,1 0-1,-19-36 1,-17-17 0,-35 0-1,-36 0 32,0 18-47,-34 17 16,-19 36 15,36-54-31,-53 89 16,-1-18-1,19-17 1,34-36-1,19-35 1,17-17-16</inkml:trace>
  <inkml:trace contextRef="#ctx0" brushRef="#br0" timeOffset="7686.597">2328 1111 0,'0'36'31,"0"-19"-15,18-17 47,-18-17-63,18-19 15,35-34 1,-18-36-1,-18 71-15,1-89 16,-18 54 0,-35 52-1,-18 18 1,-53 35 0,0 53-1,53-17 16,53 17-31,71 18 32,35 0-17,-18 0 1,-18-1 0,-52 1-1,-53-35 1,-36-18-1,-17 0 1,-18-53 0,0-18-1,53-17 1,53-53 0,71-1-1,-36 72 1</inkml:trace>
  <inkml:trace contextRef="#ctx0" brushRef="#br0" timeOffset="8087.942">2646 1517 0,'17'-18'16,"1"1"-1,0-1-15,-1-35 16,1 0 0,-18 0-1,0 36 1,-35 34-1,-1 36 17,1 18-17,35 17 1,18-18 0,35-17-1,-36-53-15,54 18 16,-1-36-1,-17-52 1</inkml:trace>
  <inkml:trace contextRef="#ctx0" brushRef="#br0" timeOffset="8419.837">3157 882 0,'0'0'0,"-53"-53"16,36 18-1,-1 17 1,18 53 15,0-17-31,0 53 16,0 52 0,-17 18-1,17 18 1,-18-71-1,0 36 1,18-36 0,-17-35-1,34-89 17,19 1-32</inkml:trace>
  <inkml:trace contextRef="#ctx0" brushRef="#br0" timeOffset="8785.526">3387 1393 0,'0'0'0,"-18"0"0,0 18 16,1-18-1,17 18 1,17-18-1,36 0 1,0-71 0,0 1-1,-53-1 1,-18 53 0,1 18-16,-18 18 15,-18 53 1,0 17-1,53 18 1,0-18 15,35-18-15,53-52 0,-53-18-16</inkml:trace>
  <inkml:trace contextRef="#ctx0" brushRef="#br0" timeOffset="9134.246">3828 1587 0,'-18'0'15,"0"0"1,18 18-16,-17-18 16,-1-18-1,0-34 1,18-37-1,0-16 1,18 69 0,17-17-16,54 36 31,-1 87-15,-18 18-1,-34 1 1,-19-1-1,-34 0 1,-19-53 0,36-17-1,0-36 1</inkml:trace>
  <inkml:trace contextRef="#ctx0" brushRef="#br0" timeOffset="9350.99">4286 1376 0,'0'-18'0,"0"36"0,0-53 16,0 52 15,0 1-15,0 35 0,0 17-1,0-34-15,0 16 16,0-34-1,0-36 1</inkml:trace>
  <inkml:trace contextRef="#ctx0" brushRef="#br0" timeOffset="9484.778">4322 1147 0,'0'-53'0,"0"106"0,0-177 15,0 89 1,0 52 31,0 1-47</inkml:trace>
  <inkml:trace contextRef="#ctx0" brushRef="#br0" timeOffset="9918.855">4657 1270 0,'0'0'15,"0"-18"-15,-18 18 16,0 0 0,1 36-1,-1 52 1,18-71-16,0 54 15,18 52 17,35-70-32,17-35 31,18-36-15,-35-35-1,0-52 1,-35-1-1,-18 71 1,-18 87 15,18 19-15,18 0 0,0-36-16,-1 0 15</inkml:trace>
  <inkml:trace contextRef="#ctx0" brushRef="#br0" timeOffset="10449.966">5186 1640 0,'-18'-17'16,"18"-1"-1,-17 18-15,17-18 16,0-34-1,0-37 1,35 1 0,-18 71-16,36-19 15,18 36 1,-1 53 0,-17 18-1,-35-1 1,-18-17-1,0-35 1,0-89 15,18-35-15,17 1 15,0 34-15,36 53-1,-54 36-15,36 53 16,-17 17 0,-36 0-1,-18 0 1,-35-35 0,18-18-1,0-35 1</inkml:trace>
  <inkml:trace contextRef="#ctx0" brushRef="#br0" timeOffset="12664.239">6844 1199 0,'18'0'15,"-1"0"1,1-17-1,-1-1 1,1 1 0,17-36-1,-17 17 1,-18 19 0,-18-1-1,1 18-15,-54 18 16,-17 17-1,35 18 1,53 17 0,18 1-1,52 0 1,18-1 0,-52-35-1,-36 1 1,0-19 15,-71 1-15,-52-18-1,34 18 1,54-18 0,70-53-1</inkml:trace>
  <inkml:trace contextRef="#ctx0" brushRef="#br0" timeOffset="13077.333">7144 1182 0,'0'0'0,"0"-18"16,0 1 0,-18 87 30,18-52-46,0 70 32,18-70-32,17 70 15,36-53 1,-19-17 0,19-54-1,-36-34 1,1-18-1,-36 17 1,0 53 0,0 54-1,0 17 1,0 17 0,17 36-1,19-35 1,-19-54-1</inkml:trace>
  <inkml:trace contextRef="#ctx0" brushRef="#br0" timeOffset="13378.027">7779 1252 0,'0'0'16,"17"-88"-1,-17 35 1,-17 36-1,-1 34 1,0 54 0,1 105-1,17 1 1,0-19 0,17-17-1,-17-35 1,0-35-1,-35-71 1,0-35 15,35-36-31</inkml:trace>
  <inkml:trace contextRef="#ctx0" brushRef="#br0" timeOffset="13611.246">7814 1199 0,'0'0'0,"0"-70"16,53 17 0,0 53-1,35 35 1,-35 36 0,-18 35-1,-70-1 1,-36-34-1,-17-18 1,53-53 0</inkml:trace>
  <inkml:trace contextRef="#ctx0" brushRef="#br0" timeOffset="13893.05">8396 1182 0,'0'0'0,"0"-35"32,0 17-17,0 71 1,-18 35 0,18 35-1,0 19 1,-17-19-1,17 1 1,0-89 0,-18 35-1,18-52 1</inkml:trace>
  <inkml:trace contextRef="#ctx0" brushRef="#br0" timeOffset="14176.72">8502 1147 0,'0'0'0,"0"-71"15,0 36 1,35 17 0,36 36-1,52 52 1,-70 18-1,-53 18 1,-70-18 0,-19-35 15,-16-17-15,16-36-1,72 0-15</inkml:trace>
  <inkml:trace contextRef="#ctx0" brushRef="#br0" timeOffset="14526.719">8978 1164 0,'0'0'16,"0"-17"-1,-17 34 16,-1 18-31,0 54 16,18 16 0,18-16 15,35-19-15,-36-70-16,19 18 15,17-53 1,-53-54-1,0-34 1,-53-1 0,17 89-1,-34 35 1,52 18 0</inkml:trace>
  <inkml:trace contextRef="#ctx0" brushRef="#br0" timeOffset="14843.728">9243 1270 0,'0'0'0,"17"18"32,-17-1-17,0 54 1,0-1-1,0-34-15,0 17 16,0-18 0,0-53 15,0-52-15,18-36-1,17 0 1,1 18-1,-36 53-15,0 17 16</inkml:trace>
  <inkml:trace contextRef="#ctx0" brushRef="#br0" timeOffset="15290.885">9648 829 0,'0'-18'15,"18"18"16,-18 18-15,0 0-16,0 17 16,0-17-16,0 70 15,0 18 17,0-1-17,-18 19 1,36-36-1,17 0 1,18-35 0,0-35-1,18-36 1,17-52 0,-70 17-1</inkml:trace>
  <inkml:trace contextRef="#ctx0" brushRef="#br0" timeOffset="15458.97">9701 1164 0,'0'0'16,"-17"0"-16,-1 0 0,18-17 31,53 17-15,70-36-1,-87 19-15</inkml:trace>
  <inkml:trace contextRef="#ctx0" brushRef="#br0" timeOffset="15759.13">10178 1076 0,'0'-18'0,"-18"18"46,0 0-46,1 0 16,-36 18 0,18 35-1,35 0 1,17-36 0,36 54-1,0 0 1,-35-19-1,-18-16 1,-53-19 0,-35-17-1,-1 0 1</inkml:trace>
  <inkml:trace contextRef="#ctx0" brushRef="#br0" timeOffset="16804.816">10936 1147 0,'18'17'16,"-18"1"-1,0-1-15,0 1 16,0 17 0,0-17-16,0 35 15,0 0 1,0-18-1,0-53 32,0 1-47,-18-54 16,18 1 0,53-36 15,0 35-16,0 54 1,17 34 0,-52 1-16,53 53 15,-18-1 1,-36 1 0,1-36-1,-36-35 1,1-18-1,-19-52 1,36-18 0,36 17-1,34 36 1,18 35 0,18 35 15,-18 53-16,-52-17 1,-36-1 0,0-17-1,-18-18 1,18-17 0,18 0-1,34-54 1</inkml:trace>
  <inkml:trace contextRef="#ctx0" brushRef="#br0" timeOffset="17271.257">11977 1129 0,'0'0'16,"17"-18"-16,-17 1 15,0-1 16,-17 53 1,-1 1-17,1 69 1,17-16 0,35-19-1,18-52 1,0-18-1,-18-36 1,18-34 0,-36 35-16,36-54 15,-35 19 1,-18 52 0,-18 18 15,1 36-16,-1 34 1,18 18 0,0-17-1,18-36 1,17-35 0</inkml:trace>
  <inkml:trace contextRef="#ctx0" brushRef="#br0" timeOffset="17654.013">12488 723 0,'0'0'0,"-17"-17"31,-1 17 0,18 17-15,0 36-1,0 18 1,0 17 0,0-53-16,0 89 15,0-1 1,0-17-1,0-36 1,0-17 0,35-70 15,-17-36-15</inkml:trace>
  <inkml:trace contextRef="#ctx0" brushRef="#br0" timeOffset="18037.674">12806 688 0,'0'18'47,"0"-1"-32,0 1-15,0 35 16,-18 35 0,-17 0-1,0 18 1,35 0 0,-18 0-1,18-1 1,0-52-1,35-17 17,18-36-17,0-36 1,18-17 0,-18-17-16</inkml:trace>
  <inkml:trace contextRef="#ctx0" brushRef="#br0" timeOffset="18204.396">12806 1111 0,'0'0'0,"-35"0"0,17 0 15,0 0 1,54 0 0,34-17-1,18-1 1,-70 0-1</inkml:trace>
  <inkml:trace contextRef="#ctx0" brushRef="#br0" timeOffset="18370.183">13070 1041 0,'0'17'32,"0"19"-17,0 17 1,0-1-1,0-34-15,0 17 16,0-17 0,-17-36-1</inkml:trace>
  <inkml:trace contextRef="#ctx0" brushRef="#br0" timeOffset="18536.047">13159 847 0,'0'0'0,"17"-36"0,36-17 31,-53 18-15,0 18-1,-35 34 1,17 1 0,18-1-16</inkml:trace>
  <inkml:trace contextRef="#ctx0" brushRef="#br0" timeOffset="18917.55">13388 1058 0,'0'0'0,"0"-17"31,18 17-15,-18 17 15,0 1-15,0 17-1,-18 71 1,0 35 0,1 18-1,17-18 1,-18 0-1,0-70 1,1-36 0,-1-35-1,18-18-15,0-35 16,0-52 0,0 69-16</inkml:trace>
  <inkml:trace contextRef="#ctx0" brushRef="#br0" timeOffset="19151.874">13441 970 0,'0'0'0,"17"0"16,54 0 0,0 35-1,-19 36 1,-34 17-1,-18-53-15,-53 54 16,0-19 0,0-17-1,0-53 1,36 0 0</inkml:trace>
  <inkml:trace contextRef="#ctx0" brushRef="#br0" timeOffset="19551.164">13899 776 0,'0'0'0,"0"-18"0,0 36 63,18 0-48,-18-1-15,0 54 16,0 88-1,-18-36 1,1 1 0,-1-36 15,18-35-15,18-53-1,17-36-15</inkml:trace>
  <inkml:trace contextRef="#ctx0" brushRef="#br0" timeOffset="19884.085">14076 1129 0,'0'0'0,"-18"0"0,1 0 16,34 0 15,18 0-16,-17 0-15,35-35 16,-18-1 0,-35-17 15,-17 36-15,-36 17-1,-18 70 1,54 19-1,17-1 1,52 0 0,37-35-1,-36-36 1</inkml:trace>
  <inkml:trace contextRef="#ctx0" brushRef="#br0" timeOffset="65494.808">15399 1041 0,'0'0'0,"0"-18"15,0 0-15,0 1 16,0-1-1,0 0 17,0 36 30,0 0-62,0-1 16,17 36-16,-17 71 15,0 35 17,0-1-17,0-105-15,0 71 16,-17-18 0,17-54-1,-18-16 1,0-72 15,18 19-31,0-54 16,0 36-1</inkml:trace>
  <inkml:trace contextRef="#ctx0" brushRef="#br0" timeOffset="65944.13">15416 917 0,'0'0'0,"0"-17"0,-17-1 15,17 0 1,17 18 0,1 0-16,35 0 15,-18 53 1,-35 0-1,0 18 17,-17-18-17,-54 35 1,36-53 0,17-17-1,36-18 1</inkml:trace>
  <inkml:trace contextRef="#ctx0" brushRef="#br0" timeOffset="66277.337">15752 1041 0,'17'0'0,"-17"17"31,18-17-31,-18 18 0,17 35 16,1 0 15,-18 0-15,0-18 0,-18-35 15,1-35-16,17 17-15,0-35 16,0-17 0,53 34-1,35 1 1,-18 35-16</inkml:trace>
  <inkml:trace contextRef="#ctx0" brushRef="#br0" timeOffset="66659.801">16369 1005 0,'0'0'0,"0"-35"32,0 17-17,-18 18-15,-17 0 16,-18 0-1,-18 18 1,1 70 0,70 1-1,53-1 1,35-35 0,0-36-1,-35-52 1,-35-53-1,-18 0 1,-53-18 15,18 88-15,17 18 0</inkml:trace>
  <inkml:trace contextRef="#ctx0" brushRef="#br0" timeOffset="67242.731">16810 917 0,'0'-17'0,"0"34"0,0-52 16,-35 35 15,17 0-31,-35 0 15,-18 53 1,54 0 0,34 17 15,1-52-31,0 0 16,35-18-1,-36 0-15,36-36 16,-35-17-1,-18 0 1,0 36 0,-35 70 15,35-18-31,0 89 16,0 52-1,35 0 1,-35 1-1,0-54 1,-18-35 0,-52-52 15,17-54-15,0-35-1,53-53 1,35-35-1,71-88 1,-18 88 0,-53 88-16</inkml:trace>
  <inkml:trace contextRef="#ctx0" brushRef="#br0" timeOffset="67591.144">17057 1005 0,'17'0'0,"1"0"15,-18 18 1,18 0 0,-1 35-1,1 17 1,-18 1-1,0-18 1,-18-36 0,1-34-1,17-36 1,0-35 0,0 52-16,70-87 15,18 35 1,1-1-1,-36 54 1</inkml:trace>
  <inkml:trace contextRef="#ctx0" brushRef="#br0" timeOffset="68273.214">17815 917 0,'0'0'0,"0"-17"15,0-1 1,-35 0 0,-36 18-1,-34 0 1,-1 36 0,53 34-1,106 36 1,53-18-1,-1-70 1,-16-18 0,-36-53-1,-18-35 1,-35 17 15,0 36-15,17 123 15,1-35-15,53 18-1,-18-19 1,-36-52-16</inkml:trace>
  <inkml:trace contextRef="#ctx0" brushRef="#br0" timeOffset="68840.485">18256 1005 0,'0'0'0,"0"18"16,-17 0-1,17 17 1,-18-17-1,18-1-15,0-34 47,-18-1-47,18-17 16,0-36 0,18 1-1,0 17 1,-1 53-16,19 17 15,16 54 1,-16-1 0,-36-17-1,17-35 1,-17-36 15,0-35 0,18 18-31,17-35 16,18 34 0,18 36-1,17 36 1,-18 52 0,-70-18-1,0-17 1,-17 0-1,-1-53 1</inkml:trace>
  <inkml:trace contextRef="#ctx0" brushRef="#br0" timeOffset="69455.891">18962 1041 0,'0'0'0,"0"17"15,0 1 1,0 0 0,-18-1-1,1-17 1,17-17-1,-18-36 1,18 35-16,0-53 16,18 1-1,17 35 1,35 35 0,19 70 15,-19-17-16,-35 18 1,-35-54-16,0 19 16,0-72 15,0-52-15,18 0-1,35 17 1,-35 71-16,70 0 15,0 53 1,-35 35 0,-35 1-1,-18-72-15,0 36 16,-36 35 15,19-70-15,-1-18-1,0-18-15</inkml:trace>
  <inkml:trace contextRef="#ctx0" brushRef="#br0" timeOffset="69655.958">19738 882 0,'0'0'16,"0"18"30,0-1-46,0 1 0,0 35 16,0 0 0,0 0-1,0-36 1,-18-34 0</inkml:trace>
  <inkml:trace contextRef="#ctx0" brushRef="#br0" timeOffset="69822.041">19861 635 0,'0'0'0,"18"-88"31,-18 35-15,0 35 0,-18 36-1,1 17 1,17-17-16</inkml:trace>
  <inkml:trace contextRef="#ctx0" brushRef="#br0" timeOffset="70219.544">20020 1041 0,'0'0'0,"-18"53"31,18-71 0,0 0-15,0 1-16,0-19 16,0-87-1,18 35 1,35 35-1,35 53 1,36 53 0,-18 17-1,-54 18 1,-52 18 0,-35-53-1,-18-17 1</inkml:trace>
  <inkml:trace contextRef="#ctx0" brushRef="#br0" timeOffset="70804.565">20902 776 0,'0'0'0,"0"-18"16,-35-17-1,-18 35 1,0 0 0,18 18-16,-18 35 15,53 17 1,0 1 0,70-18-1,19-53 16,-37-36-15,1-16 0,-17-19-1,-19 36 1,-34 52 15,-19 19-15,19-1-16,-19 53 15,1 89 1,18 34 0,-19 36-1,1-53 1,-53-17 0,0-107-1,17-52 1,0-54-1,36-52 17,35-35-17,124-124 1,34 53 0,1 53-1,-53 53-15</inkml:trace>
  <inkml:trace contextRef="#ctx0" brushRef="#br0" timeOffset="72251.987">2081 2258 0,'0'-18'15,"0"0"17,0 36 14,0 0-30,0 17-16,0 18 16,-17-18-16,-19 106 15,1 0 1,-18-17 0,0-36-1,53-35 1,18-18-1,70-35 1,36-35 0,-71 35-1</inkml:trace>
  <inkml:trace contextRef="#ctx0" brushRef="#br0" timeOffset="72717.365">2505 2681 0,'0'0'0,"0"-18"15,0-17 1,0 18 0,-36-19-1,1 36 1,-35 0-1,-1 71 1,18-1 0,53 36-1,106 0 17,-18-71-17,0-35 1,-35-53-1,-35-35 1,-18-18 0,0 71-1,-18 35 1,1 53 0,17 35-1,35-17 1,0-18-1,18-18 1</inkml:trace>
  <inkml:trace contextRef="#ctx0" brushRef="#br0" timeOffset="73050.739">2787 2946 0,'0'-18'16,"-18"0"-1,1-17 1,17-35 0,0-19-1,53 19 1,-1 35 0,19 52-1,-18 54 1,-18 17-1,-35 0 1,0-17 0,0-18-1,0-36 1,18-17 15</inkml:trace>
  <inkml:trace contextRef="#ctx0" brushRef="#br0" timeOffset="73599.707">3475 2681 0,'0'0'0,"0"-18"0,0 1 16,-18 17 0,-35 0-1,-53 53 1,54 35-1,34-18 1,36 1 0,52-53-1,18-36 1,0-35 15,-35-53-15,-35 36-1,-36 34 1,-35 54 0,-17 70-1,35 53 1,52 18 0,19 18-1,-19-19 1,-17-17-1,-35-70 1,-53-36 0,0-70-1,17-53 1,18-36 15,71-34-15,70-36-1,0 70 1,0 53-16</inkml:trace>
  <inkml:trace contextRef="#ctx0" brushRef="#br0" timeOffset="74081.409">3863 2628 0,'0'0'0,"0"-17"0,-18 17 16,1 0-1,-19 0 1,36 17-16,-35 36 16,17 35 15,18 0-16,36 18 1,34-35 0,1-53-1,17-18 1,-35-53 0,0-36-1,0-16 1,-53 52-1,0 35 1,-18 53 0,0 53-1,18-17 1,18 0 0,0-18 15,17-36-16,-17-17-15</inkml:trace>
  <inkml:trace contextRef="#ctx0" brushRef="#br0" timeOffset="74598.067">4568 2787 0,'0'0'0,"0"-53"15,0 35 1,-17-17 0,17 17-1,-18 1-15,-52 17 31,17 0-15,17 70 0,19 19-1,34 16 1,36-16 0,0-54-1,-17-35 1,-1-35-1,-18-36 1,1 0 0,-18 36-1,0 88 17,18 0-17,35 0 16,-53-35-31,35-18 16,-17 0-16</inkml:trace>
  <inkml:trace contextRef="#ctx0" brushRef="#br0" timeOffset="75163.908">5345 2646 0,'0'0'0,"-53"-106"16,17 88 0,-34 1-1,-18 52 1,-1 36 0,72 17-1,17-71-15,53 72 31,0-54-15,52-35 0,-34-53-1,-36-35 1,-17 17 0,-18 18-1,-35 89 1,-1 69-1,19 36 1,34 54 0,19-1-1,-36 17 1,-18-17 0,-70-123 15,-18-89-16,0-52 1,36-36 0,52-35-1,141-71 1,54 36 0,-124 123-16</inkml:trace>
  <inkml:trace contextRef="#ctx0" brushRef="#br0" timeOffset="75529.531">5574 2681 0,'18'0'0,"-1"0"16,1 0-1,-1-18 1,-17 1-16,36-18 16,-19-1-1,-17-17 1,-53 71 15,1 35-15,34-18-16,0 53 15,1 1 1,52-19 0,18 1-1,17-54 1,1-17 0</inkml:trace>
  <inkml:trace contextRef="#ctx0" brushRef="#br0" timeOffset="75813.031">6032 2681 0,'18'-18'16,"-36"36"-16,36-53 0,-18 0 15,0-1 1,-18 19 0,-17 34-1,18 19 1,-1 34-1,36 1 1,17 17 0,0-18-1,-35-17 1,-70 0 0,-36-53-1,70 0 1</inkml:trace>
  <inkml:trace contextRef="#ctx0" brushRef="#br0" timeOffset="79339.753">7673 2716 0,'0'-17'16,"0"-1"0,0 0-1,0 1 1,-18 17 31,1 17-32,-1 54 1,0 0 0,1-54-16,17 71 15,0-35 1,35-35 0,18-18-1,17-53 1,-17-35-1,-17 0 1,-36 52 0,-18 89 15,0 18-15,18-36-1,36 0 1,34 36-1,18-71 1,1 0 0,-19-53-1,-17-35 1,-53 0 0,-35-18-1,-53 88 1,35 18-1,35 0-15</inkml:trace>
  <inkml:trace contextRef="#ctx0" brushRef="#br0" timeOffset="79907.284">8520 2170 0,'0'0'0,"0"17"47,0 18-32,0-17-15,0 53 16,0 70 0,0 18-1,0-18 1,0-36 0,0-52-1,0-35 16,0-36-15,0-17 0,0 0-16,35-71 15,35-17 1,1 70 0,17 88-1,-17 35 1,-36 54-1,-35-36 1,-35-17 0,35-36-1,17-70 17,1 17-32</inkml:trace>
  <inkml:trace contextRef="#ctx0" brushRef="#br0" timeOffset="80104.578">9084 2681 0,'0'-18'16,"0"36"-16,0-53 16,0 70 15,0-17-31,0 52 16,0 1-1,0-18 1,-18-36-1,1-34 1,17-1 0</inkml:trace>
  <inkml:trace contextRef="#ctx0" brushRef="#br0" timeOffset="80237.641">9137 2469 0,'18'-70'0,"-36"140"0,36-211 31,-18 106-31,0 53 47,0-1-47,0 1 0</inkml:trace>
  <inkml:trace contextRef="#ctx0" brushRef="#br0" timeOffset="80537.541">9543 2611 0,'0'0'0,"0"-18"16,0-17 0,-18-1-1,-17 36 1,-18 18 0,0 35-1,0 35 16,53 18-15,35-18 0,36-35-1,35-35 1,-18-54 0,-35-17-16</inkml:trace>
  <inkml:trace contextRef="#ctx0" brushRef="#br0" timeOffset="80971.826">9913 2240 0,'0'-53'0,"0"106"0,-35-141 15,17 53 1,18 52 0,0 36-1,0 53 16,0 35-15,0 18 0,0-18-1,0-53 1,0-35 0,18-123 15,-18 34-16,88-105 1,-17 53 0,17 88-1,-18 71 1,-17 17 0,-53 0-1,-53 0 1,0-35-1,36-53 1,-54 18 0</inkml:trace>
  <inkml:trace contextRef="#ctx0" brushRef="#br0" timeOffset="81452.084">11183 2505 0,'0'0'0,"18"-18"15,-18 36 32,0-1-47,0 36 16,0 35-1,0-52-15,-18 52 16,18-35 0,0-36-1,-18-52 1,18-18-1</inkml:trace>
  <inkml:trace contextRef="#ctx0" brushRef="#br0" timeOffset="81562.4">11236 2346 0,'18'-18'0,"-36"36"0,36-71 16,-1 18-1,1 35 1</inkml:trace>
  <inkml:trace contextRef="#ctx0" brushRef="#br0" timeOffset="81902.138">11747 2417 0,'0'0'0,"18"0"31,-36 0-16,-17 0-15,-18 52 16,-17 1 15,34 36-15,72-1 0,-19-53-16,19 18 15,34 17 1,-52-34-1,-53-36 1,-36 0 0,-35 0-1,0-18 1,106 0 0</inkml:trace>
  <inkml:trace contextRef="#ctx0" brushRef="#br0" timeOffset="82501.174">13159 2699 0,'0'0'16,"53"-36"0,-18 19-1,-35-18 1,-18 17-1,-70 18 1,-18 18 0,36 34-1,17 19 1,70 0 0,54 17-1,17-35 1,71-36-1,-36-34 1,-17-54 15,-53 18-31</inkml:trace>
  <inkml:trace contextRef="#ctx0" brushRef="#br0" timeOffset="82884.724">13600 2716 0,'17'-17'16,"-17"-54"-1,-17 159-15,34-211 16,-34 105-1,-1 18-15,-17 0 16,-36 53 0,36 0-1,35 18 1,17-1 0,54-17-1,0-53 1,-19-35-1,1-71 1,-53 35 15,0 36-31,-17 70 47,17 36-31,0-36-16,17 53 15,19-17 1,-1-36 0,18-35-1,-18-35-15</inkml:trace>
  <inkml:trace contextRef="#ctx0" brushRef="#br0" timeOffset="83182.714">14129 2258 0,'0'0'0,"0"-36"0,0 19 0,-36-54 16,-16 54 15,16 17-15,36 53-1,0 35 1,18 71-1,-18-1 1,18 1 0,-18-53-1,0-18 1,-18-70 0,18-36-1,0-35 1</inkml:trace>
  <inkml:trace contextRef="#ctx0" brushRef="#br0" timeOffset="83450.603">14429 2275 0,'35'-70'0,"-70"140"16,88-193 0,-53 88-1,-18 52 1,18 19-1,-35 52 1,17 53 0,-35 71-1,35-71 1,18-53 0,0-35-1,53-53 1,-17-18-1</inkml:trace>
  <inkml:trace contextRef="#ctx0" brushRef="#br0" timeOffset="83783.877">14640 2611 0,'18'0'46,"0"0"-30,34 0 0,1-36-1,-35-17 1,-18 0 0,0 36-16,-18-1 15,-35 36 1,-17 52-1,35 36 1,35-18 0,0-17-1,53-18 17,17-53-17</inkml:trace>
  <inkml:trace contextRef="#ctx0" brushRef="#br0" timeOffset="84380.835">15240 2522 0,'0'-17'15,"0"-1"1,-35-17 0,-18 35-1,-35 17 1,17 54 0,36 35 15,35-53-31,0 17 15,70 36 1,19-71 0,-19-52-1,1-36 1,-18-88 0,-1-71-1,-16 36 1,-36 123-16,17-53 15,-17 53 1,0 106 15,0-18-31,0 36 16,0 140 0,0-52 15,-35-18-16,17-53 1,-17-35 0,18-35-1</inkml:trace>
  <inkml:trace contextRef="#ctx0" brushRef="#br0" timeOffset="85279.976">17180 2275 0,'0'0'0,"-17"0"15,-1 0 1,18-17-1,18-1 1,17 0 0,0-34-1,-17 34-15,-1-35 16,-52 35 0,-35 18-1,-36 0 16,35 36-15,36 52 0,70 18-1,71 70 1,-18-52 0,-70-36-1,-18-18 1,-88-34-1,35-36 1,-71 0 0,71-18-1,36-17 1,17-1 0</inkml:trace>
  <inkml:trace contextRef="#ctx0" brushRef="#br0" timeOffset="85647.026">17410 2575 0,'17'0'0,"18"0"16,1-35-1,-1-18 1,-35-17 0,0 34-1,-18 19 1,-52 17 0,52 17-16,-35 71 15,53 18 16,53 0-15,53 0 0,-53-88-1,70-1 1,-17-70 0</inkml:trace>
  <inkml:trace contextRef="#ctx0" brushRef="#br0" timeOffset="85928.791">18027 2152 0,'0'0'16,"0"-35"-16,0 17 0,0-35 15,0 71 32,0-1-47,0 36 16,0-17-1,0 34 1,0 124 0,0-53-1,0-17 1,0-54 0,18-34-1,17-36 1</inkml:trace>
  <inkml:trace contextRef="#ctx0" brushRef="#br0" timeOffset="86227.798">18239 2469 0,'0'0'0,"0"18"47,17-18-32,1 0 1,0-18 0,17-17-1,-35-18 1,0 36-16,0-1 16,-53 18-1,18 53 1,17 35-1,36 0 1,35 0 0</inkml:trace>
  <inkml:trace contextRef="#ctx0" brushRef="#br0" timeOffset="86544.025">18468 2752 0,'0'-18'0,"0"0"15,18-17-15,-18-35 32,0 52-32,0-88 15,17 0 1,54 53 0,17 53-1,18 53 1,-36 71-1,-70-54 1,0-34-16,-17 52 16,-19-18-1,1-34 1,35-54 15</inkml:trace>
  <inkml:trace contextRef="#ctx0" brushRef="#br0" timeOffset="86727.405">18962 2487 0,'17'-18'0,"-34"36"0,52-53 15,-35 70 17,0 0-32,0 1 15,-18 69 1,1-69-1,17-19 1,0-34 0</inkml:trace>
  <inkml:trace contextRef="#ctx0" brushRef="#br0" timeOffset="86879.315">19085 2222 0,'0'0'0,"0"-17"0,-17-18 15,-19 17 17,54 36-17</inkml:trace>
  <inkml:trace contextRef="#ctx0" brushRef="#br0" timeOffset="87327.512">19473 2417 0,'0'0'0,"0"-18"16,-35 36 15,17 17-16,18 0-15,-17 53 32,17 18-17,53-18 1,17-52 0,1-36-1,-36 0-15,18-71 16,0-17-1,-18-36 1,-17 36 0,-18 53-1,0 70 1,0 53 0,17 18-1,19-18 1,-1-52-1</inkml:trace>
  <inkml:trace contextRef="#ctx0" brushRef="#br0" timeOffset="87825.951">20126 2699 0,'0'0'0,"-18"-18"0,1-17 31,-1-18-16,0 0 1,18-35 0,36 35-1,17 18 1,35 52 0,35 89-1,-52-18 1,-54-35-1,-17-35 1,18-18 0,-18-18-1,0-35 17,35-53-17,18 1 1,-17 87-16,34-35 15,54 53 1,-1 106 0,-70 17-1,-71-17 1,-52-18 0,-18-17-1,-18-71 1,88 0-1</inkml:trace>
  <inkml:trace contextRef="#ctx0" brushRef="#br0" timeOffset="88991.405">2134 4163 0,'0'0'0,"18"0"0,0-18 16,17-17-1,-18-18 1,-17 18 0,-35 17-1,-35 18 1,-36 0-1,0 53 1,71-35-16,-18 34 16,0 72-1,71-18 17,34-36-17,37-17 1,16-53-1,1 0 1,-18-70 0,-17-1-16</inkml:trace>
  <inkml:trace contextRef="#ctx0" brushRef="#br0" timeOffset="89307.311">2487 3563 0,'0'0'0,"35"-53"16,-17 35 0,-18 89 31,0 0-32,0-18-15,0 88 16,0 17-1,-35-17 1,35-17 0,-18-36-1,18-35 1,35-35 0,36-36-1,-1-52 1</inkml:trace>
  <inkml:trace contextRef="#ctx0" brushRef="#br0" timeOffset="89462.582">2769 4180 0,'-17'18'31,"17"0"-15,-18 17-16,18 0 31,0 1-16</inkml:trace>
  <inkml:trace contextRef="#ctx0" brushRef="#br0" timeOffset="89607.142">2787 3951 0,'0'0'0,"0"-70"16,0 34-1,0 72 17</inkml:trace>
  <inkml:trace contextRef="#ctx0" brushRef="#br0" timeOffset="89938.921">2999 4269 0,'0'0'0,"17"0"31,1-18-15,-18 0 0,0-17-1,0 17-15,0-35 16,0 18-1,-18 18 1,-17 52 0,35 0-1,0 53 1,0-35 0,53 18 15</inkml:trace>
  <inkml:trace contextRef="#ctx0" brushRef="#br0" timeOffset="90222.311">3263 4374 0,'0'0'0,"18"-35"16,-1-18-1,-17-35 1,36 17-1,34 19 1,36 52 0,18 88-1,-107-18 1,-17 19 0,0-54 15,-35 18-16,0-36 1,17-17-16,0 0 0</inkml:trace>
  <inkml:trace contextRef="#ctx0" brushRef="#br0" timeOffset="90538.778">3969 3916 0,'0'0'0,"17"-35"0,-17-1 16,18 1 0,-18 53-1,18 35 1,-18 17 0,0-35-16,0 89 15,-36-1 16,1-17-15,17 0 0,18-53-1,18-35 1,53-36 0,-18-17-1</inkml:trace>
  <inkml:trace contextRef="#ctx0" brushRef="#br0" timeOffset="90704.68">4039 4163 0,'0'0'0,"-53"0"16,89 0 0,34 0-1,18-18 1,-52 0-1</inkml:trace>
  <inkml:trace contextRef="#ctx0" brushRef="#br0" timeOffset="91237.879">5309 3775 0,'0'0'0,"0"-36"15,18 1 1,-18 18 0,0 34-1,0 18 1,-18 1-16,-17 70 15,0 17 1,-18 18 0,18-17-1,35-19 1,0-16 0,17-36-1,54-36 1,17-17 15,0-17-15,0-54-16</inkml:trace>
  <inkml:trace contextRef="#ctx0" brushRef="#br0" timeOffset="91403.826">5644 4322 0,'-17'0'15,"34"-18"-15,-17 36 0,0-54 16,-35 54-1,18 0 1,17-1-16,-18 18 16,18 1-1,0-19 1</inkml:trace>
  <inkml:trace contextRef="#ctx0" brushRef="#br0" timeOffset="91554.954">5680 4110 0,'0'-35'0,"0"70"0,0-88 15,0-18 1,0 54 0,-18 17 15</inkml:trace>
  <inkml:trace contextRef="#ctx0" brushRef="#br0" timeOffset="92119.667">6068 3687 0,'0'0'0,"0"-18"0,0 0 15,0-17 1,0 53 0,0 52-1,-18 54 1,18 52-1,-18-17 1,18-36 0,-17-52-1,-1 17 1,18-70 0,0-71 15,35-35-16,18-1 17,-35 72-32,70-19 15,0 54 1,-35 53 0,-17-1-1,-54 1 1,-53-36-1,-17-17 1,18-18 0,17 0-1</inkml:trace>
  <inkml:trace contextRef="#ctx0" brushRef="#br0" timeOffset="92467.745">6473 4163 0,'0'0'0,"36"0"15,-1 17 1,-35 36 0,0 18-1,-18 17 1,-17-35-1,17-35 1,18-54 15,36-17-15,34-70 0,1 17-1,-18 36 1,-18 17-1</inkml:trace>
  <inkml:trace contextRef="#ctx0" brushRef="#br0" timeOffset="92918.868">7232 4198 0,'0'-18'0,"18"1"16,-18-19 0,-36 19-1,-34 17 1,-36 17 0,0 36-1,36 18 1,52 0-1,88 17 1,1-71 15,0-34-15,-1-54 0,-17-17-1,0 17 1,-53 54-1,0 52 1,-18 36 0,18-1-1,18 1 1,17-18 0,0-53-16</inkml:trace>
  <inkml:trace contextRef="#ctx0" brushRef="#br0" timeOffset="93233.563">7497 4180 0,'0'0'0,"35"-53"15,-35 71 17,17 17-17,-17 54 1,0-1-1,0-18 1,18-52-16,-18 0 16,0-36 15,0 0-31,0-52 16,35-36-1,18 18 1,-17 0-1,-1 35 1,-18 35 0</inkml:trace>
  <inkml:trace contextRef="#ctx0" brushRef="#br0" timeOffset="93783.453">7955 3986 0,'-18'18'31,"1"17"-15,-1 1 0,18-19-16,-17 71 15,52-17 1,35-18 0,36-53-1,-18 0 1,1-71-1,-19-17 1,1 0 0,-54 17-1,-17 54 17,-70 70-17,-1 52 1,18 37-1,36 52 1,52 53 0,-17 35-1,-18-71 1,-71-52 0,1-159-1,-1-53 1,18-88-1,71-35 1,88-18 0,88 35-1,88 0 17</inkml:trace>
  <inkml:trace contextRef="#ctx0" brushRef="#br0" timeOffset="95862.958">370 5803 0,'0'0'0,"-17"18"0,-36-18 31,-18 0-15,54 17-16,-19-17 15,1 0 1,53 0 15,35 0-15,88 0-1,-88 0-15,70 0 16,89 0 0,-106 0-1,-18 0 1,-53 0 0,-17 0 15,-36-17 0,0-1-15</inkml:trace>
  <inkml:trace contextRef="#ctx0" brushRef="#br0" timeOffset="96195.565">829 5662 0,'-18'0'0,"36"0"0,-71-18 15,35 18 1,36 18 15,0-18-31,17 18 16,0-1-16,36 19 16,70 17-1,-53-1 1,-53-16 15,-35-1-15,-17 18-1,-89 17 1,-18 1 0,1-18-1,70-35 1</inkml:trace>
  <inkml:trace contextRef="#ctx0" brushRef="#br0" timeOffset="100440.899">2646 5644 0,'0'0'0,"0"18"15,-18 0 1,18-1 0,0 1-1,0-36 16,18 18-31,17-53 16,-17-17 0,17-18-1,-35-18 1,-35 71 15,-36 17-15,-52 36-1,-36 70 1,124 0 0,52 0-1,54 18 1,-1 17 0,-17-17-1,-53-70-15,-17 69 16,-54-16-1,-70-54 1,0-17 0,17-36-1,36-35 1,88 0 0,71-35 15,52 17-16</inkml:trace>
  <inkml:trace contextRef="#ctx0" brushRef="#br0" timeOffset="100839.64">2663 6121 0,'0'0'0,"0"17"15,18-17 1,0-35 0,-1-18-1,19-17 1,-36-1 0,17 36 15,-34 35-16,-19 35 1,-17 53 0,53 0-1,18 1 1,17-19 0,36-35-1,35-17 1,-36-71-1</inkml:trace>
  <inkml:trace contextRef="#ctx0" brushRef="#br0" timeOffset="101104.81">3246 5697 0,'0'0'0,"0"-53"0,0 1 16,0-1 15,-18 35-16,-17 53 1,17 18 0,-17 53-1,-1 53 1,36-53 0,-17 52-1,17-69 1,17-37-1,54-34 1,0-53 0</inkml:trace>
  <inkml:trace contextRef="#ctx0" brushRef="#br0" timeOffset="101421.638">3457 6085 0,'0'0'16,"-35"0"-16,17 0 31,1 0-31,34 0 31,19-35-15,16-18 0,-16-17-1,-36 17 1,-18 53-1,-52 35 1,-1 53 0,53 18-1,36-18 1,35 0 0,-18-52-1</inkml:trace>
  <inkml:trace contextRef="#ctx0" brushRef="#br0" timeOffset="101704.025">3704 6279 0,'0'-17'0,"0"34"0,0-52 16,18-35 0,-18 34-16,0-17 15,53-70 1,17 70-1,18 53 1,1 71 0,-36 34-1,-36-34 1,-17 35 0,-35-53-1,17-36 16</inkml:trace>
  <inkml:trace contextRef="#ctx0" brushRef="#br0" timeOffset="101887.754">4286 6068 0,'36'-18'16,"-72"36"-16,72 35 31,-36-36-16,0 1-15,-18 70 16,0-70 0,1-1-1,-1-34 1</inkml:trace>
  <inkml:trace contextRef="#ctx0" brushRef="#br0" timeOffset="102019.751">4322 5750 0,'0'-35'16,"0"70"-16,0-105 15,-18 70 1,18 17-16,0 1 0</inkml:trace>
  <inkml:trace contextRef="#ctx0" brushRef="#br0" timeOffset="102436.008">4604 6050 0,'0'0'0,"-18"-18"15,0 18-15,1 0 16,-18 53-1,17 36 1,36 34 15,17-70-15,53-18 0,0-17-1,-17-53 1,-1-54-1,-34 1 1,-36 18 0,-18 105 15,18-17-31,-18 52 16,18 1-1,0-36 1</inkml:trace>
  <inkml:trace contextRef="#ctx0" brushRef="#br0" timeOffset="103184.977">4957 6385 0,'0'0'0,"0"-17"0,0-1 16,17-35 0,1 0-1,-1 18 1,1 35 0,0 0 15,-18 18-31,17 17 15,-17 35 1,0-17 0,-17-17 15,-1-1-15,18-53 15,0-17-16,0-18 1,35-35 0,18-18-1,35 53 1,1 53 0,-36 35-1,-1 18 1,-34 0-1,0-35 1,-1-18 15,-17-18-15,18 1-16,0-54 16,17-17-1,18 35 1,17 70-1,-17 107 1,-53-1 0,0-34-1,-35-19 1,0-35 0,0-35-1,35-35 1</inkml:trace>
  <inkml:trace contextRef="#ctx0" brushRef="#br0" timeOffset="103935.574">7126 6138 0,'0'-17'15,"18"17"1,-18-18-1,17 53 1,1 36 0,-18-53-16,0 52 15,-18 1 1,-17-36 0,17-70 15,18 17-31</inkml:trace>
  <inkml:trace contextRef="#ctx0" brushRef="#br0" timeOffset="104083.935">7197 5909 0,'0'-71'16,"0"142"-16,0-177 0,0 71 16,17 17-1,1 36 1,0 0-1,-1-1-15</inkml:trace>
  <inkml:trace contextRef="#ctx0" brushRef="#br0" timeOffset="104415.966">7373 6191 0,'18'36'0,"-36"-72"0,36 142 15,-1-88 1,-17-36 15,0-52-15,0-36-1,0 70 1,36-69 0,-1 69-1,35 72 1,1 52-1,0 53 1,-36 0 0,-35-70-1,0-54 1,17-52 15</inkml:trace>
  <inkml:trace contextRef="#ctx0" brushRef="#br0" timeOffset="104864.866">8008 5733 0,'0'0'0,"0"-18"16,0 0 0,0 1-1,18 52 1,17 36-1,-17 34 1,-18 36 0,-36 18-1,1-35 1,0-18 15,35-54-15,35-52-1,53 0 1,18-52 0,0-54-1</inkml:trace>
  <inkml:trace contextRef="#ctx0" brushRef="#br0" timeOffset="105031.76">8026 6138 0,'0'0'16,"-18"0"-16,36 0 16,35-17-1,52-19 1,-87 19 0</inkml:trace>
  <inkml:trace contextRef="#ctx0" brushRef="#br0" timeOffset="105364.613">8378 6121 0,'0'0'15,"71"17"1,-53-17-16,35-17 31,-36 17-31,1-36 16,17-69-1,-35 52 1,-35 17 0,-36 54-1,1 53 1,52 34 15,36 37-15,35-72-1,35-17 1,-18-35 0,-34-36-16</inkml:trace>
  <inkml:trace contextRef="#ctx0" brushRef="#br0" timeOffset="105630.811">8855 6085 0,'0'-17'16,"35"52"-1,-70-53-15,88 107 16,-36-1 0,-17-71-16,0 54 15,-17-36 1,-1-17 0,18-53-1,0-18 16,0-35-15,35-36 0,18 1-1,0 70-15</inkml:trace>
  <inkml:trace contextRef="#ctx0" brushRef="#br0" timeOffset="105981.04">9172 6050 0,'0'0'0,"0"71"16,0-1 0,0-17-1,0-18 1,-17-123 31,17 71-32,0-89 1,35 18 0,18 35-1,35 53 1,-53 17-16,18 36 16,-18 88-1,-35-52 1,-17-19-1,17-52 1</inkml:trace>
  <inkml:trace contextRef="#ctx0" brushRef="#br0" timeOffset="106413.033">9825 5980 0,'0'0'0,"0"-18"16,-18-17-1,-35 35 1,-35 53 0,35 17-1,36 18 1,69-17-1,19-36 1,-18-35 0,0-53-1,-18-35 1,-17 17 0,-18 36-1,0 70 1,0 71 15,17-17-15,19-1-1,-19-35 1,19-36 0,-19-17-16</inkml:trace>
  <inkml:trace contextRef="#ctx0" brushRef="#br0" timeOffset="106746.215">10336 5627 0,'0'0'0,"0"-35"0,0-1 15,0 19 16,0 87 1,-17-35-17,17 1-15,-18 17 16,18 0-16,-18 70 16,18 18-1,0-17 1,0-36-1,0-35 1,36-36 0,-1-52-1</inkml:trace>
  <inkml:trace contextRef="#ctx0" brushRef="#br0" timeOffset="107047.37">10601 5644 0,'0'-17'16,"0"34"-16,0-69 15,-18 16 1,1 54 0,17 0-1,0 52 1,-18 18-1,18 0 1,-18 36 0,1-1-1,17-34 1,0-36 0,35-53-1,-17 0-15</inkml:trace>
  <inkml:trace contextRef="#ctx0" brushRef="#br0" timeOffset="107611.841">10724 5909 0,'0'-18'0,"0"36"0,0-53 0,-17 17 32,17 36-32,-18 35 15,18 35 1,0 0-1,35-35 1,18-18 0,18-52-1,17-36 1,18-88 0,-36 35-1,-52 53 1,-18 35 15,-35 18-15,-53 88-1,-1 53 1,37 54 0,16 34-1,36-35 1,18 0-1,0-71 1,-71-34 0,0-89-1,-18-53 1,36-18 0,17-35-1,71-70 1,35 52-1,36 19 17,-36 34-32</inkml:trace>
  <inkml:trace contextRef="#ctx0" brushRef="#br0" timeOffset="108444.354">11994 5433 0,'0'0'0,"0"-36"0,0-16 16,0 34-1,0 36 1,-17 34-1,17 37 1,-18 69 15,18-16-15,0-19 0,0 18-1,18-35 1,-1-35-1,-17-36 1,18-35 0,-18-53-1,18-53 1,17-17 0,18-1-1,35 54 1,0 87-1,-35 54 1,0 35 15,-35-1-15,-18-16 0,0-36-1,0-36 1,17-34-16</inkml:trace>
  <inkml:trace contextRef="#ctx0" brushRef="#br0" timeOffset="108893.13">12859 5803 0,'0'0'0,"0"-17"0,0-19 15,0 1 1,0 17-1,-53 18 1,-71 36 15,54 17-15,17 17 0,71 18-1,52-17 1,1-18-1,-1-71 1,1-52 0,-18-1-1,-36 0 1,-17 54 0,-17 34-1,-1 36 1,0-35-16,18 35 15,36 35 1,-1-35 15,18-53-15,17-18-16</inkml:trace>
  <inkml:trace contextRef="#ctx0" brushRef="#br0" timeOffset="109175.783">13247 5891 0,'17'-17'0,"19"-36"15,-36-18 1,0 18 0,-18 53-1,-35 230-15,71-460 16,-18 424-16,0-370 0,-35 194 16,35 87-1,35-16 1,-18-19-1,1 1 1,-18-18 0,-35-18 15,-36-35-15,1-18-1,34-17-15</inkml:trace>
  <inkml:trace contextRef="#ctx0" brushRef="#br0" timeOffset="109840.9">14693 5433 0,'0'0'0,"18"-18"0,17 0 15,0 18 1,-35 18 31,0 17-47,0 36 15,-17 17 1,-1-70 0,18 52-1,0 54 1,0-36-1,0-17 1,0-19 0,-18-16-1,-52-36 1,-18-36 0,-36 1-1,36 0 1,53-18-1,35 0 1</inkml:trace>
  <inkml:trace contextRef="#ctx0" brushRef="#br0" timeOffset="110124.343">14270 5486 0,'0'0'0,"-18"-18"16,18-17 0,88-1-1,54-16 1,69-1 0,-34 17-1,-89 36 1,-53-17-1,-17 34 1,-18 1 0,-18 17-1</inkml:trace>
  <inkml:trace contextRef="#ctx0" brushRef="#br0" timeOffset="110622.841">15399 5697 0,'0'0'0,"0"-17"16,-18-1-1,-17 0 1,0 1-1,-36 17 1,0 35 0,54-17-16,-18 35 15,35 52 1,70-34 15,36-18-15,-18-53-1,-35-35 1,0-36 0,-18-17-1,-17 35 1,-18 18 0,-18 70-1,18 36 1,18 34-1,17-34 1,36-1 0,-36-70-1</inkml:trace>
  <inkml:trace contextRef="#ctx0" brushRef="#br0" timeOffset="110939.659">15840 5768 0,'0'-18'15,"0"36"-15,17-89 16,-17 54 0,18 34-1,17 36 1,18 18 0,-18 17-1,1-53 1,-1-17-1,0-18 1,18-53 0,0-35-1,18-18 1,-54 35 0,1 36 15,17 18-31</inkml:trace>
  <inkml:trace contextRef="#ctx0" brushRef="#br0" timeOffset="111355.133">16633 5662 0,'0'0'0,"0"-18"16,-17 1-1,-36 17 1,18 0-16,-18 0 16,-53 53-1,53 17 1,71-17 15,52 18-15,1-54-1,-1-34 1,18-54 0,-52 1-1,-19 34 1,-34 89 15,17 0-15,0 18-1,0-54-15,17 19 16,1-36 0</inkml:trace>
  <inkml:trace contextRef="#ctx0" brushRef="#br0" timeOffset="112172.012">18133 5450 0,'0'0'0,"35"-35"15,-35 17 1,0 1-1,-18-1 1,-17 1 0,-71 34-1,-17 36 1,17 18 0,18 70-1,70-35 1,53-1-1,71 1 1,0-18 0,0-70-1,-18-36 1,36-70 0,-36-35-1</inkml:trace>
  <inkml:trace contextRef="#ctx0" brushRef="#br0" timeOffset="112487.176">18538 5221 0,'0'0'0,"0"-18"16,0-17 0,0 18-1,-17 34 1,-1 36-1,18 53 1,0 35 0,0-17-1,0-89-15,0 71 16,18-18 0,17-18-1,53-52 1,-35-18 15,53-88-15,-88 70-16</inkml:trace>
  <inkml:trace contextRef="#ctx0" brushRef="#br0" timeOffset="112619.968">18891 5715 0,'18'-35'16,"-18"17"0,-18 18-1,1 0 1,34 53-16,-34-88 0,-1 88 15,18-18 1,-18 0 0</inkml:trace>
  <inkml:trace contextRef="#ctx0" brushRef="#br0" timeOffset="112770.957">18856 5521 0,'0'0'15,"0"-35"-15,0-18 0,0 0 32,0 35-17,18 36 1</inkml:trace>
  <inkml:trace contextRef="#ctx0" brushRef="#br0" timeOffset="113069.162">19103 5662 0,'0'18'16,"0"-36"-16,18 36 0,17-1 15,0-17 1,0-17 0,1-36-1,-36 0 1,0 0-1,-18 35 17,-17 36-17,17 35 1,18 17 0,35 1-1,1-18 1,-19-35-16</inkml:trace>
  <inkml:trace contextRef="#ctx0" brushRef="#br0" timeOffset="113353.262">19403 5786 0,'0'-36'16,"0"72"-16,0-89 0,17 17 15,1-34 1,70-18-1,-17 52 1,17 36 15,-35 53-15,-18 35 0,-35 1-1,-35-1 1,17-35-1,1-36 1,17-34 0</inkml:trace>
  <inkml:trace contextRef="#ctx0" brushRef="#br0" timeOffset="113701.81">20126 5168 0,'0'0'0,"0"-88"31,0 106 1,0 35-17,-18 52 1,1 19-1,-19 17 1,1-18 0,35-87-16,-18 70 15,1-36 1,17-35 0,53-17-1,17-53 1,-17-1-1</inkml:trace>
  <inkml:trace contextRef="#ctx0" brushRef="#br0" timeOffset="113852.946">20161 5539 0,'0'0'0,"-70"-18"15,34 0 1,54 18-1,70-35 1,-17-18 0</inkml:trace>
  <inkml:trace contextRef="#ctx0" brushRef="#br0" timeOffset="114684.003">20902 4957 0,'0'0'0,"18"-18"0,17-35 31,-35 88 0,0 89-15,0 70-1,0-88 1,0-54-16,0 72 16,0-1-1,0-34 1,0-54 0,0-17-1,0-71 16,35-18-15,18-17 0,35 17 15,-52 36-31,34 17 16,-35 36-1,18 70 1,-53 0-1,0-17 1,-35-18 0,-18-18-1,18-35 1,-18 0 0,35-17-1,18-19 1</inkml:trace>
  <inkml:trace contextRef="#ctx0" brushRef="#br0" timeOffset="114854.961">21378 5574 0,'0'0'0,"53"0"15,-35 35 32,-18 0-31,0 1-1,0-1 1</inkml:trace>
  <inkml:trace contextRef="#ctx0" brushRef="#br0" timeOffset="115016.065">21502 5362 0,'0'0'0,"17"-53"15,-17-35 1,18 88 0,0 18-1,-1 35 1</inkml:trace>
  <inkml:trace contextRef="#ctx0" brushRef="#br0" timeOffset="115332.459">21572 5662 0,'0'0'0,"0"18"16,0-54 15,18 19-15,-18-1-16,18-35 15,35-35 1,17 70-1,36 18 1,-36 53 0,-34 18-1,-36-18 1,-18 17 15,0-52-15,36-18-1</inkml:trace>
  <inkml:trace contextRef="#ctx0" brushRef="#br0" timeOffset="115864.965">22472 5486 0,'0'0'0,"0"-18"0,0-35 16,-18 35-1,-52 18 1,-54 18 0,89 0-16,-88 52 15,34 1 1,72-1 15,34-17-15,54-17-1,-1-36 1,36-71 0,-18-35-1,18-35 1,-35 0 0,-54 0-1,-17 53 1,-17 35-1,-18 106 17,17 53-17,0 17 1,18 18 0,0-17 15,0-89-31,-17 53 15,17-35 1,0-18 0,17-35-1</inkml:trace>
  <inkml:trace contextRef="#ctx0" brushRef="#br0" timeOffset="116046.879">22666 5592 0,'0'0'0,"0"-18"15,0 36 1,-35 17 0,17 0-1,0-35-15,18 18 16,-17-1 0,17-34-1</inkml:trace>
  <inkml:trace contextRef="#ctx0" brushRef="#br0" timeOffset="116197.975">22684 5397 0,'0'0'0,"53"-88"16,-36 18 0,-17 52-1,0 36 1</inkml:trace>
  <inkml:trace contextRef="#ctx0" brushRef="#br0" timeOffset="116530.729">22825 5609 0,'0'0'0,"0"-17"47,0-1-31,0-17-1,0-18 1,35-18 0,-17 53-16,35 1 15,35 34 1,-35 36-1,-36 18 1,-17-18 0,0 0-1,0-36 1</inkml:trace>
  <inkml:trace contextRef="#ctx0" brushRef="#br0" timeOffset="117163.509">23354 5380 0,'0'0'0,"-18"-35"16,-17 17 0,0 18-1,-1 53 1,19 0-1,17 0 1,17-18 0,36-35-1,0 0 1,-17-35 0,16-18 15,-34 17-16,0 36 1,-36 0 0,-17 18-1,-18 70 1,18 18 0,17-35-1,-35 140 1,18-34-1,-1-1 1,1-35 0,0-70-1,0-36 1,-18-35 0,53-53-1,0-35 16,35-71-15,36-35 0,17 18-1,18 35 1,-36 70 0,-52 71-16</inkml:trace>
  <inkml:trace contextRef="#ctx0" brushRef="#br0" timeOffset="118811.218">212 7179 0,'0'0'0,"-18"0"0,-17 0 16,-1 18-1,1-18 1,18 0-1,34 0 32,1 0-31,52 0 0,89 0-1,0 0 1,-106 0-16,35 0 15,0-18 1,-53 18 0,-35-18 15,0 1-15,0-19-1,0 1 1,0 18-16</inkml:trace>
  <inkml:trace contextRef="#ctx0" brushRef="#br0" timeOffset="119078.045">758 7038 0,'0'-18'16,"0"1"0,-17-1-1,34 71 1,-34-88 15,34 35-15,19 35-1,17 18 1,17 17 0,-35-17-1,-35-17 1,0-19-16,-70 54 16,-36-36-1,-17 0 1,70-35-1</inkml:trace>
  <inkml:trace contextRef="#ctx0" brushRef="#br0" timeOffset="128294.756">1517 7126 0,'18'-35'31,"-1"-18"-15,1 35 0,-18 1-1,0 34 32,-18 1-31,1 35-1,-1-18-15,-17 89 16,-1 17 0,19-18-1,17-35 1,0-35-1,0-35 1,53-71 0,17-35-1,-35 53 1,-17 17 0,-18 36-1,0 52 1,35 1 15,36-1-15,0-35-1,34-17 1,1-18 0,0-88-1,-53-36 1,-53-34-1,-18 17 1,-35 70 0,-17 53-1,-1 18 1,71 36 0</inkml:trace>
  <inkml:trace contextRef="#ctx0" brushRef="#br0" timeOffset="128761.889">2328 7003 0,'0'0'16,"0"-53"0,-17 53 15,17 17-31,-18 19 15,18 52 1,0 35 0,0-70-16,-18 88 15,1-35 1,17-18 0,0-52-1,0-54 16,35-70-15,36-18 15,-1 18-15,1 70 0,-36 36-16,0 17 15,-17 89 1,-18-36-1,0-18 1,-18-34 0,1-36-1,17-36 1</inkml:trace>
  <inkml:trace contextRef="#ctx0" brushRef="#br0" timeOffset="129093.991">2769 7426 0,'-17'0'0,"17"18"15,0-1 1,17-17 15,1-17-15,0-19-1,-1-34 1,-17 17 0,0 35-1,-17 18-15,-19 53 16,1 35 0,35 1-1,0-19 1,35-17-1,18-35 1</inkml:trace>
  <inkml:trace contextRef="#ctx0" brushRef="#br0" timeOffset="129409.845">2999 7638 0,'0'-18'31,"-18"18"-31,18-18 16,0-17 0,0 17-16,0-34 15,18-37 1,35 1 0,52 70-1,19 71 1,-71 18-1,-36 35 1,-52-36 15,0-17-15,-18-17 0,35-36-16</inkml:trace>
  <inkml:trace contextRef="#ctx0" brushRef="#br0" timeOffset="132009.601">4410 7179 0,'0'0'0,"0"-18"16,0 1-1,0 34 48,0 19-63,0-19 0,-18 107 15,-17-36 1,17 35 0,-35 19 15,53-72-16,0-17 1,18-53 0,35 0-1,0-53 1,-36 18-16</inkml:trace>
  <inkml:trace contextRef="#ctx0" brushRef="#br0" timeOffset="132222.082">4216 7426 0,'0'0'0,"-53"0"0,17 0 16,54 0 15,53-18-15,52-17 15,1-18-31</inkml:trace>
  <inkml:trace contextRef="#ctx0" brushRef="#br0" timeOffset="132639.678">4710 7091 0,'-18'17'16,"18"1"-1,0 17-15,-18 54 16,1 52 0,17 0-1,0-35 1,0-36 0,0-17-1,0-106 32,17-35-31,19 17-1,52 1 1,18 52 0,-53 36-16,35 52 15,-35 19 1,-53-1-1,0-18 1,0-34 0,-18-36-1,18-18 1</inkml:trace>
  <inkml:trace contextRef="#ctx0" brushRef="#br0" timeOffset="132971.66">5292 7620 0,'0'0'0,"-18"18"31,18-1-15,18-17 0,35-17-1,-1-36 1,-34 35-16,0-17 15,-18-18 1,-18 18 0,-52 88-1,17 52 1,35-16 0,18-1-1,71-35 1,17-53 15,-18-18-31</inkml:trace>
  <inkml:trace contextRef="#ctx0" brushRef="#br0" timeOffset="133652.674">6667 7532 0,'0'0'0,"18"0"0,-18-18 0,35-17 15,-17 0 16,-18-1-15,0 19 0,-71 52 15,1 18-15,-18 17-1,17 19 1,54-19-1,17-52-15,52 35 16,37-36 0,52-17-1,-18-35 1,-87 17-16</inkml:trace>
  <inkml:trace contextRef="#ctx0" brushRef="#br0" timeOffset="133952.776">7126 7514 0,'0'-17'0,"0"34"16,-18-34 0,-17 34-1,-18 36 1,36 18 0,-1-1-1,18-52-15,53 35 16,0-53-1,0 0 1,-18-53 0,-17-18-1,-18-17 1,-36 35 0,-17 36-1,18 17 1,18 0-1</inkml:trace>
  <inkml:trace contextRef="#ctx0" brushRef="#br0" timeOffset="134452.457">7602 7567 0,'0'0'16,"0"-18"-16,0-17 15,0 0 1,-17 17 0,-54 18-1,-17 36 1,17 34 0,54 1-1,52-1 1,53-17-1,0-53 1,-35-53 15,0-53-15,0-70 0,-18 17-1,-35 53 1,0 71-1,-52 88 1,34 0 0,18 70-1,0 19 1,0-1 0,18-71-1,17-35 1</inkml:trace>
  <inkml:trace contextRef="#ctx0" brushRef="#br0" timeOffset="134801.697">8026 7567 0,'-18'0'0,"36"0"0,-54 0 15,19 0 16,34 0-15,19 0 0,-19 0-16,36-18 15,0-34 1,-18-1 0,-35 17-1,-35 36 1,-35 36-1,-19 87 1,72-35 0,34-17 15,54-18-15,17-53-1,-53 0-15</inkml:trace>
  <inkml:trace contextRef="#ctx0" brushRef="#br0" timeOffset="135334.601">9243 7673 0,'0'0'0,"17"0"0,-17-18 15,0 36 32,0 0-31,0-1-16,0 1 0,-17 35 31,-1 0-15,18-36-1,-18 1 1,18-36-1</inkml:trace>
  <inkml:trace contextRef="#ctx0" brushRef="#br0" timeOffset="135456.937">9313 7514 0,'0'-53'0,"0"106"0,18-212 16,-18 89-1,18 70 16</inkml:trace>
  <inkml:trace contextRef="#ctx0" brushRef="#br0" timeOffset="135799.83">9525 7426 0,'0'0'0,"18"0"15,-18 18 32,-18-1-31,-17 19-1,-1 34 1,36 1 0,0-54-16,36 54 15,-1-18 1,-17-18-1,-18-17 1,-36-18 0,-34 17-1,-36-17 17,53 0-17,35 0-15</inkml:trace>
  <inkml:trace contextRef="#ctx0" brushRef="#br0" timeOffset="137979.715">10601 7355 0,'0'0'0,"0"-35"16,0-18 0,0 18-1,0 17 1,0 1 0,0 34 15,0 19-16,0-1-15,0 18 16,-35 106 0,-1-54-1,36 1 1,0-18 0,36-35-1,17-35 1,0-18-1,17-71 1,-70 36 0</inkml:trace>
  <inkml:trace contextRef="#ctx0" brushRef="#br0" timeOffset="138146.298">10442 7514 0,'0'0'16,"-17"0"-16,-19 0 0,36-17 47,53-1-32,53 0 1,-71 1-16,36-1 16</inkml:trace>
  <inkml:trace contextRef="#ctx0" brushRef="#br0" timeOffset="138446.795">10848 7408 0,'0'18'0,"35"0"31,-35-1-31,53 54 16,-35 17 0,-18 0-1,0-35 1,0-18 15,0-70 0,0 0-31,17-36 16,54-52 0,-1 35-1,1 17 1,-18 36-1</inkml:trace>
  <inkml:trace contextRef="#ctx0" brushRef="#br0" timeOffset="138627.71">11448 7444 0,'0'0'16,"17"17"-16,-17 36 16,18-18-1,-18 54 1,0-54-1,-18 0 17,1-35-17</inkml:trace>
  <inkml:trace contextRef="#ctx0" brushRef="#br0" timeOffset="138762.928">11465 7338 0,'18'-124'15,"-36"248"-15,36-318 16,-18 158 0,0 54-1,35 0 1</inkml:trace>
  <inkml:trace contextRef="#ctx0" brushRef="#br0" timeOffset="139328.683">12047 7408 0,'0'0'0,"18"0"15,-18-53 1,-18 36 0,-52 17-1,-18 35 1,17 36-1,53-1 1,54 1 0,70-36-1,-36-53 1,-35-52 0,18-18-1,-35-1 1,-18 72-1,0 34 17,-35 54-17,17 52 1,0 19 0,18-1-1,0 17 1,0-16-1,-17-90 1,-19-16 0,-16-36-1,-19-36 1,18-69 0,53 16-1,53-34 1,53-18-1</inkml:trace>
  <inkml:trace contextRef="#ctx0" brushRef="#br0" timeOffset="139926.033">12594 7373 0,'0'0'0,"0"-18"0,-17-17 16,-1 0 0,-17 17-1,-18 18 1,-18 18 0,18 35-1,53 35 1,35-17-1,36-36 1,17-35 15,-35-71-15,-18 1 0,-17 17-1,-18 35 1,-18 53-1,-17 71 1,35-53-16,0 106 16,0 17-1,-17-35 1,-1-52 0,-17-1-1,17-18 1,-35-52-1,0-53 1,0-18 0,36-18 15,17-35-15,70-35-1,-35 88-15</inkml:trace>
  <inkml:trace contextRef="#ctx0" brushRef="#br0" timeOffset="140277.585">12841 7444 0,'0'0'15,"0"17"16,18-17-31,17-17 16,18-1 0,-35-35-1,-18 35 1,0-17 0,-18 17-1,-35 36 1,18 70-1,17 1 1,18-1 0,71 0-1,-1-53 1,-17-35 0</inkml:trace>
  <inkml:trace contextRef="#ctx0" brushRef="#br0" timeOffset="140559.659">13194 7426 0,'0'0'0,"18"-18"16,-1 54-1,1 34 17,-1 18-17,-17-35 1,0-17-1,0-54 1,0-17 0,0-36-1,0-35 1,36 0 0,-19 36-1,1 52 1</inkml:trace>
  <inkml:trace contextRef="#ctx0" brushRef="#br0" timeOffset="141090.917">13458 7426 0,'0'0'0,"0"18"0,-17-1 16,70-17 31,-36 0-47,1 0 16,17-35-1,18-18 1,-53 0-1,0 18 1,-53 52 0,0 54-1,36 17 1,17 0 0,53-17-1,35-18 1,0-35-1,-53-18-15</inkml:trace>
  <inkml:trace contextRef="#ctx0" brushRef="#br0" timeOffset="141607.898">14146 7426 0,'0'0'15,"-17"-53"1,-36 18-1,-35 35 1,-1 35 0,19 18-1,52 53 1,18-18 0,36 0-1,16-53 1,19-35-1,0-35 1,-1-71 0,18-35-1,18-88 1,-71 88 15,-35 70-15,0 36-1,-35 53 1,-18 52 0,18 124-1,35-35 1,-18-18 0,1-17-1,-1-54 1,18-17-1,-18-53 1,18-18 0</inkml:trace>
  <inkml:trace contextRef="#ctx0" brushRef="#br0" timeOffset="142688.838">14975 7602 0,'0'0'0,"18"0"0,17-17 16,-17-1-1,-18 36 17,0-1-17,-18 19-15,-35 34 16,0 1 0,18-18-1,35-71 1</inkml:trace>
  <inkml:trace contextRef="#ctx0" brushRef="#br0" timeOffset="143806.046">15893 6985 0,'0'0'15,"0"-35"1,0 17 0,17 18-1,-17 18 17,0-1-32,-17 36 15,17-35-15,-36 105 16,1 1-1,17 17 17,1-35-17,17-18 1,53-35 0,17-53-1,1-71 1</inkml:trace>
  <inkml:trace contextRef="#ctx0" brushRef="#br0" timeOffset="144003.898">15628 7214 0,'0'0'16,"-71"0"-16,36-17 15,53-1 1,88 0-1,105-17 17,-34-18-17,-142 36-15</inkml:trace>
  <inkml:trace contextRef="#ctx0" brushRef="#br0" timeOffset="144404.317">16245 6914 0,'0'-17'16,"-17"17"-1,-1 53 1,0 53 0,18 35-1,0 0 1,-17-18 0,17-52-1,-18-36 1,18-35 15,0-53-15,35-35-1,18-18 1,36 36 0,34 105-1,-35 35 1,-52 36-1,-36-18 1,-18-35 0,0 0-1,1-53 1,17-35-16</inkml:trace>
  <inkml:trace contextRef="#ctx0" brushRef="#br0" timeOffset="144736.357">16827 7373 0,'0'0'0,"-35"0"31,18 0-15,34 0-1,1-18 1,17 1-1,0-36 1,1-18 0,-36 36-16,0-18 15,-18 35 1,-17 36 0,-1 53-1,36 34 1,18 1-1,35-35 1,0-36 0</inkml:trace>
  <inkml:trace contextRef="#ctx0" brushRef="#br0" timeOffset="145035.578">17110 7444 0,'0'0'0,"0"-36"15,0-17 1,0 0 0,17-17-1,1 17 1,35-18 0,88 36-1,0 88 1,-53 35-1,-52 18 1,-54 0 0,-35-18 15,18-70-31,-18 17 16,18-35-16</inkml:trace>
  <inkml:trace contextRef="#ctx0" brushRef="#br0" timeOffset="146698.83">18609 7091 0,'-18'0'31,"36"0"1,0-18-32,17 1 15,-17-1-15,52-53 16,18 1 0,-52-1-1,-54 18 1,-53 18-1,-34 35 1,-19 53 0,71 18-1,53 34 17,53 54-17,18 0 1,-18-36-1,-53-34 1,0-37 0,-53-16-1,-18-36 1,1 0 0,17-36-1,35-34 1,18 52-16</inkml:trace>
  <inkml:trace contextRef="#ctx0" brushRef="#br0" timeOffset="147049.887">18821 7355 0,'0'0'0,"17"0"46,1 0-46,17 0 16,53-53 0,-17 1-1,-36-1 1,-35 0 0,-35 53-1,-36 35 1,1 36-1,52 34 1,18-69-16,0 17 16,71 52-1,17-87 1,18-18 15,-36-35-31</inkml:trace>
  <inkml:trace contextRef="#ctx0" brushRef="#br0" timeOffset="147314.305">19597 6897 0,'0'-53'16,"0"106"-16,0-159 16,-18 159 30,1-35-46,17 17 0,-36 124 16,19-1 0,-1-17-1,18-35 1,0-35 15,35-71-15</inkml:trace>
  <inkml:trace contextRef="#ctx0" brushRef="#br0" timeOffset="147613.895">19826 7355 0,'-18'0'16,"18"-17"46,18 17-62,17-53 16,1-18 0,-36 36-16,0 0 15,0-18 1,-18 35 0,-35 53-1,18 54 16,35 16-15,35 19 0,0-89-16</inkml:trace>
  <inkml:trace contextRef="#ctx0" brushRef="#br0" timeOffset="147914.018">20055 7444 0,'0'0'0,"0"-18"0,0-17 16,0-36 0,0-17-1,18 17 1,70 18 0,18 53 15,18 106-16,-89-18 1,-35 18 0,-53-35-1,18-18 1,-1-18 0,36-53-16</inkml:trace>
  <inkml:trace contextRef="#ctx0" brushRef="#br0" timeOffset="148096.833">20726 7267 0,'0'0'0,"17"-17"0,1-19 15,-36 54 1,-17 35 0,0 17 15,-1 19-16,36-36 1,-17-53 0</inkml:trace>
  <inkml:trace contextRef="#ctx0" brushRef="#br0" timeOffset="148263.553">20814 7108 0,'0'0'0,"18"-70"16,-1-1-1,-17 54-15,0-1 16,-17 18 15,-1 18-15</inkml:trace>
  <inkml:trace contextRef="#ctx0" brushRef="#br0" timeOffset="148696.88">20955 7179 0,'0'0'0,"-18"0"15,1 18 16,17 17-31,0-17 0,0 87 16,35 1 0,36-35-1,17-18 1,-18-53 0,1-53-1,17-88 16,-53 17-15,-17 36 0,-36 141 15,1 0-15,17-18-16,0 71 15,35-35 1,0-36-16</inkml:trace>
  <inkml:trace contextRef="#ctx0" brushRef="#br0" timeOffset="149163.327">21572 7461 0,'0'0'0,"0"-17"0,0-36 15,0 0 1,0-35-1,36-1 17,-19 54-32,19 0 15,52 52 1,18 72 0,-36-1-1,-17 0 1,-35-35-1,-18-18 1,0-52 0,0-19-1,17-52 1,19 0 0,52 0-1,18 70 1,52 89 15,-122 52-15,-54-17-1,-35-18 1,-53-35 0,0-35-1</inkml:trace>
  <inkml:trace contextRef="#ctx0" brushRef="#br0" timeOffset="150376.422">1323 8555 0,'0'0'0,"0"-35"15,0-1 1,18-17-1,-1 36 1,-17-1-16,0-17 31,-17 35-15,-36 0 0,0 53-1,0 17 1,35 1-1,53 52 1,18-52 0,-17-18-1,-36-18 1,0 0 0,-18-17-1,-53-18 1,-52 0-1,70 0 1,53-18 15</inkml:trace>
  <inkml:trace contextRef="#ctx0" brushRef="#br0" timeOffset="150693.096">1411 8714 0,'18'0'31,"-1"0"-15,-17-18-16,18 18 16,0-18-16,-1-17 15,-17-18 1,0 18-1,-35 35 1,-18 17 15,18 54-15,17 35 0,18-36-1,18-17 1,35-17-1</inkml:trace>
  <inkml:trace contextRef="#ctx0" brushRef="#br0" timeOffset="150991.822">1746 8661 0,'0'0'0,"0"-18"15,18 71 1,0 18-1,-18-19 1,17-34-16,-17 53 16,0-36 15,0-53 0,0-35-15,0 36-16,18-54 15,35-70 1,0 35 0,-36 71-1</inkml:trace>
  <inkml:trace contextRef="#ctx0" brushRef="#br0" timeOffset="151408.919">2258 8749 0,'0'0'0,"0"-18"15,-18 18 1,36 53 15,-18-18-31,35 18 16,0 18-1,18 17 1,-35-53 0,0-35-1,-1-35 1,18-35-1,1-36 1,34-71 0,-34 124 15,-1 18-15,-18 35-16</inkml:trace>
  <inkml:trace contextRef="#ctx0" brushRef="#br0" timeOffset="151707.493">2787 8802 0,'0'0'0,"18"17"15,-1-17 1,1-35 0,-1 0-1,-17-36 1,0 18-1,-17 53 1,-36 18 0,18 53-1,35 17 17,17 0-17,36-17 1,0-36-1,18-35-15</inkml:trace>
  <inkml:trace contextRef="#ctx0" brushRef="#br0" timeOffset="151991.109">3246 8819 0,'0'0'0,"17"-17"15,1 52 1,-18 36-1,0-1 1,-18-17 0,18-35-1,0-71 32,0-18-31,35-52-1,36-1 1,-53 89-16,35-18 16,-1 18-16</inkml:trace>
  <inkml:trace contextRef="#ctx0" brushRef="#br0" timeOffset="152640.324">5151 8802 0,'0'0'0,"0"-18"16,0 1-1,0-19 1,0 19 0,-53 17-1,0 0 1,-53 53 0,18 17-1,35 1 1,53-1-1,70-17 1,107-35 0,-19-36-1,-69-17 1</inkml:trace>
  <inkml:trace contextRef="#ctx0" brushRef="#br0" timeOffset="152938.715">5503 8731 0,'0'18'15,"0"-36"-15,0 1 16,-35 34 0,-36 36-1,36 35 1,35 1 0,35-19-1,36-35 1,-36-35-16,18-17 15,-17-36 1,-19-35 0,-17-18-1,-17 18 1,-19 70 0,-17 36 15,53-1-31</inkml:trace>
  <inkml:trace contextRef="#ctx0" brushRef="#br0" timeOffset="153256.838">5786 8961 0,'0'17'0,"0"1"15,17-18 1,-17-35-1,0-1 1,0-17 0,35-35-1,1 71 1,34 17 0,-17 70 15,-18 1-16,-35 17 1,0-35 0,-35 0-1,18-53 1</inkml:trace>
  <inkml:trace contextRef="#ctx0" brushRef="#br0" timeOffset="153605.39">6279 8802 0,'0'0'0,"-35"0"15,35 17 17,-17-17-32,17 71 15,17 0 1,1-54-1,17 54 1,18-18 0,-18-53-1,1 0 1,34-71 0,-52 1-1,35-72 1,-36 90-1,-17-1 1,0 35 0</inkml:trace>
  <inkml:trace contextRef="#ctx0" brushRef="#br0" timeOffset="153954.248">6773 8943 0,'18'0'16,"-36"0"-16,71 18 16,-35-18-1,35-36 1,-53 1 0,17-18-1,-17 0 1,-17 18-1,-36 35 1,18 70 0,-1 19-1,36-1 1,36-18 0,17-17-1,-1-35 16</inkml:trace>
  <inkml:trace contextRef="#ctx0" brushRef="#br0" timeOffset="154238.295">7179 8925 0,'18'0'16,"-1"0"-1,-17 36 1,0 34-1,0-17 1,-35-18 0,17-17-1,18-36 17,0 1-32,36-54 15,17-35 1,-1-17 15,-16 17-15,-19 53-16</inkml:trace>
  <inkml:trace contextRef="#ctx0" brushRef="#br0" timeOffset="154653.472">7655 8431 0,'0'0'16,"0"-17"-16,0-1 15,0 36 32,0-1-47,0 54 31,-17 52-15,-1 1 0,18-1-1,-18 1 1,18-54-1,0-34-15,0-1 16,53-17 0,35-18-1,36-53 1,-36 17 0</inkml:trace>
  <inkml:trace contextRef="#ctx0" brushRef="#br0" timeOffset="154820.875">7673 8767 0,'0'0'0,"-18"0"16,159 0 15,-52 0-15,34-36-1</inkml:trace>
  <inkml:trace contextRef="#ctx0" brushRef="#br0" timeOffset="155136.171">8255 8696 0,'0'-18'16,"0"36"-16,18-36 16,-36 18 30,0 0-46,-35 36 16,1 17 15,16 17-15,72 36 0,16-53-1,-16 0 1,-36-36-1,-71 1 1,-35-18 0,0-18-1,71 18 1</inkml:trace>
  <inkml:trace contextRef="#ctx0" brushRef="#br0" timeOffset="155783.907">9737 8572 0,'0'0'0,"0"-17"15,0-1 1,17 18 15,1 18-15,-18-1-16,0 72 16,0-1-1,0 18 1,0-18-1,0 0 1,0-17 15,18-36-15,52-17 0,1-54-1</inkml:trace>
  <inkml:trace contextRef="#ctx0" brushRef="#br0" timeOffset="156001.278">9578 8837 0,'0'0'0,"-71"0"16,18 0-1,71 0 1,53 0-1,52-35 1,36-18 0,-106 35-1</inkml:trace>
  <inkml:trace contextRef="#ctx0" brushRef="#br0" timeOffset="156383.04">10072 8502 0,'-18'0'31,"-17"53"-15,17 35 0,18 36-1,0-89-15,18 88 16,-18-35 0,18-52-1,-18-19 1,17-17-1,1-35 1,17-53 0,36-36 15,17 107-15,-18 34-1,-34 54 1,-36 17-1,0-17 1,0-18 0,0-36-1,17-17 1</inkml:trace>
  <inkml:trace contextRef="#ctx0" brushRef="#br0" timeOffset="156717.638">10548 8890 0,'0'0'0,"-18"18"16,18-1-1,18-17 17,0 0-17,17 0 1,0-35-1,-17 0 1,-18 17 0,-35 18-1,-36 71 1,18 34 0,53-52-1,35 18 1,36-71-1,-36 0-15</inkml:trace>
  <inkml:trace contextRef="#ctx0" brushRef="#br0" timeOffset="157148.734">11942 8767 0,'0'-18'15,"0"0"-15,-18 1 32,0 17-32,-35 0 15,-35 35 1,0 18 0,17 35 15,54-70-31,-19 35 15,72 35 1,52-35 0,18-18-1,17-35 1,-17-53 0</inkml:trace>
  <inkml:trace contextRef="#ctx0" brushRef="#br0" timeOffset="157432.035">12153 8961 0,'18'-36'15,"-18"19"-15,-18 70 0,-17-106 16,-36 70 0,18 36-1,53-35-15,0 17 16,18 53 15,35-70-15,0 0-1,0-36 1,-18-17 0,0-54-1,-17 19 1,-36-1 0,-17 54-1,0 17 1</inkml:trace>
  <inkml:trace contextRef="#ctx0" brushRef="#br0" timeOffset="157932.02">12559 8855 0,'0'0'0,"18"-18"0,-1-17 15,-123 52 32,89 1-31,-19 0-16,-52 35 15,35 17 1,53 1 0,53-18-1,18-36 1,17-34-1,0-36 1,0-71 0,-17-34-1,-18-1 1,-36 53 0,-17 71 15,-35 70-16,-18 71 1,36 35 0,-1-18-1,18-17 1,35-18 0,-17-70-1,0-18-15</inkml:trace>
  <inkml:trace contextRef="#ctx0" brushRef="#br0" timeOffset="158247.437">12982 8908 0,'0'0'0,"-35"0"16,53 0 15,17-18 0,35-17-15,-34 17-16,-1-17 16,18-18-1,-71 0 1,-52 53 0,-36 71-1,35 17 1,54 18-1,17-71-15,17 0 16,54 18 0,-18-53-1</inkml:trace>
  <inkml:trace contextRef="#ctx0" brushRef="#br0" timeOffset="158862.734">14093 8555 0,'0'0'0,"18"-35"16,17-36-1,1 36 1,-19 17 0,-17 36-1,-17 70 1,-1 35-1,0 1 1,1-1 0,-1 1-1,18-54 1,18-17 0,17-17-1,53-36 16,-17-18-15,17-35 0,-53 0-16</inkml:trace>
  <inkml:trace contextRef="#ctx0" brushRef="#br0" timeOffset="159046.791">14182 8802 0,'0'0'0,"-36"0"15,-17 0 1,142-18 15,16-17-15,54 0 0,-123 17-16</inkml:trace>
  <inkml:trace contextRef="#ctx0" brushRef="#br0" timeOffset="159328.917">14711 8643 0,'0'18'16,"0"-36"-16,-18 53 15,-35 54 1,18-1 0,35 18-1,71-54 1,17-16-1,0-54 1,-18-35 0,-17-70-1,-53 52 1,-35-17 0,-71 70-1,0 18 1,54 0-1</inkml:trace>
  <inkml:trace contextRef="#ctx0" brushRef="#br0" timeOffset="160111.393">16510 8537 0,'0'-17'16,"-18"34"46,1 1-62,17-1 16,-36 19-1,19 52 1,17-70-16,0 70 16,0 0-1,0-17 1,0-1-1,0-17 1,0-35 0,-18-1-1,-17 1 1,-36-18 0,18 0-1,0-35 1,1-1-1,52-17 17,0 1-17</inkml:trace>
  <inkml:trace contextRef="#ctx0" brushRef="#br0" timeOffset="160411.828">16228 8590 0,'0'0'16,"-36"-18"-16,36 1 15,18-1 1,88 18 0,35-35-1,0 17 1,-70 1-1,-36 17 1,-53 0 47</inkml:trace>
  <inkml:trace contextRef="#ctx0" brushRef="#br0" timeOffset="161043.835">16969 8572 0,'0'-17'15,"17"17"-15,1 0 16,-18-18-16,35 18 15,0-17 1,-17-1 0,-18 0-1,-35 18 1,-36 0 0,1 18-1,-1 35 1,36 17-1,35 19 1,70-1 0,36 18 15,-35-36-15,-71-17-1,-18-18 1,-35 1-1,0-36 1,-17 0 0,-1 0-1,18-18 1,53 0 0,88-52-1</inkml:trace>
  <inkml:trace contextRef="#ctx0" brushRef="#br0" timeOffset="161443.979">17462 8608 0,'0'0'0,"0"-18"31,-35 18-15,-18 18-1,-17 35 1,-1 17 0,36 54-1,53-71 1,-1-18-16,71 18 16,18-18-1,0-53 1,-18-34-1,-35-37 1,-35-34 0,-71-18 15,-35 105-15,-1 36-1,54 18 1,35 0-16</inkml:trace>
  <inkml:trace contextRef="#ctx0" brushRef="#br0" timeOffset="161908.082">18027 8608 0,'0'0'15,"0"-18"16,0 36-15,-35 17-16,-18 53 16,0 0-1,18 18 17,35-70-17,0-19 1,0-34-1,17-19 1,36-52 0,-35 70-16,-1-52 15,36-54 1,-35 107 0,17 34-1,0 72 1,1 16-1,-1 1 1,-17-88-16,-1 35 16,36 0 15,-17-53-15,-1-36-16</inkml:trace>
  <inkml:trace contextRef="#ctx0" brushRef="#br0" timeOffset="162225.082">18521 8361 0,'0'0'0,"0"-35"16,-18-36-1,18 53 1,-35 71 31,17 0-47,1 71 15,-19 34 1,19-16 15,-1-107-31,-17 71 16,0-18-1,17-35 1,0-53 0</inkml:trace>
  <inkml:trace contextRef="#ctx0" brushRef="#br0" timeOffset="164038.825">19403 8308 0,'17'18'0,"1"-18"47,0 0-31,17-36 0,18 1-1,0-36 1,-18 1-1,-35-1 1,-35 54 0,17 17-16,-52 0 15,17 53 1,0 35 0,17 71-1,-16 70 16,34-123-15,-17 52 0,-1-69-1,19-54 1,-1-35 0,18-18-16</inkml:trace>
  <inkml:trace contextRef="#ctx0" brushRef="#br0" timeOffset="164521.751">19068 8696 0,'0'0'0,"-53"-35"15,17 35 1,54-18 0,53 18-1,140-18 1,-34-17 15,-54 0-15,-52 0-1,-54 17 1,1 0 0,-36 36-1,-35 17 1,1 36-1,16 17 1,36-53-16,0 1 16,71 34-1,-18-52 1,0-36 0,0-35-1,-1-70 16,-52 87-31,0-52 16,-17 18 0,-36 34-1,0 19 1</inkml:trace>
  <inkml:trace contextRef="#ctx0" brushRef="#br0" timeOffset="164837.892">19950 8502 0,'17'0'16,"-34"0"-16,69 18 15,-34 17 1,-18-18-16,0 36 16,0 18-1,-35 17 1,17-53 15,18-17-15,0-36-1,0-17 1,35-53 0,54-36-1,-19 36 1,-34 35-1,-19 36-15</inkml:trace>
  <inkml:trace contextRef="#ctx0" brushRef="#br0" timeOffset="165369.52">20302 8625 0,'0'0'0,"-35"71"15,17-36 1,1 1-1,-1-54 32,18-17-31,0-54 0,35 1-1,36 18 1,0 52-1,-1 71 1,-52-35-16,17 52 16,-35 1-1,0-54 1,0 1 0,0-36-1,18-17 1,35-71 15,17 18-15,18 53-1,-17 52 1,-18 54 0,-53-1-1,-53 36 1,18-53-1,-1-17 1,19-36 0,17-18-16</inkml:trace>
  <inkml:trace contextRef="#ctx0" brushRef="#br0" timeOffset="165835.167">21131 8502 0,'0'0'0,"0"-35"0,18-1 31,0 1-15,-18 17 0,-53 18-1,-18 18 1,1 53-1,17-1 1,70 54 0,36-71-1,18-53 1,-18-36 0,17-34-1,-34-36 1,-19 53-1,-17 88 17,-17 53-17,17 1 1,17-1 0,18-35-1,1-18 1,-1-70-1,-35 17-15</inkml:trace>
  <inkml:trace contextRef="#ctx0" brushRef="#br0" timeOffset="166168.145">21713 8132 0,'0'-36'0,"0"72"0,0-89 0,0 0 15,18 35 1,0 18 0,17 35 15,-35 1-31,0 17 16,-35 105-1,-1-17 1,19-17-1,-1-1 1,18-52 0,35-18-1,36-53 1,-18-53 0,0 0-1</inkml:trace>
  <inkml:trace contextRef="#ctx0" brushRef="#br0" timeOffset="166317.906">21749 8378 0,'0'0'0,"-36"-17"0,1-18 31,88 17-15,71 18-1,17-35 1,-106 17-16</inkml:trace>
  <inkml:trace contextRef="#ctx0" brushRef="#br0" timeOffset="167632.938">600 9596 0,'0'0'0,"0"-18"31,17 18 1,-17 18-17,-35 17 1,17 18 0,1-18-16,-18 53 15,35 36 1,0-18-1,0-1 1,-18 19 0,18-71-1,-35-18 17,17-35-17,-35 0 1,-35-18-1,0 1 1,-1-36 0,89 0-1,53-53 1</inkml:trace>
  <inkml:trace contextRef="#ctx0" brushRef="#br0" timeOffset="167883.877">406 9701 0,'0'0'0,"-18"-17"0,-17-19 15,35 19 17,17-1-32,125-35 31,-1 53-16,-18-17 1,-52 17 0,-36 17-1</inkml:trace>
  <inkml:trace contextRef="#ctx0" brushRef="#br0" timeOffset="168414.715">1305 9931 0,'0'0'0,"36"-36"16,-19 1 0,1-18-1,-18 18 1,0 0 0,-53 35-1,-18 17 1,18 36-1,36 35 1,17 1 0,17-1-1,36 0 1,0-17 15,-35-19-15,-18-16-1,-53-1 1,-18-35 0,1 0-1,-1 0 1,36-18 0,35-17-1</inkml:trace>
  <inkml:trace contextRef="#ctx0" brushRef="#br0" timeOffset="168814.156">1676 9984 0,'0'0'0,"0"-53"31,-18 53-31,-17 17 31,-36 36-15,18 35 0,53-52-16,-17 34 15,17 18 1,17-52-16,36 17 16,0-36-1,18-34 1,-18-19-1,0-52 1,-18-88 0,-35 35-1,-71 70 1,-17 71 0,35 53 15</inkml:trace>
  <inkml:trace contextRef="#ctx0" brushRef="#br0" timeOffset="169263.04">2187 10019 0,'0'0'0,"-53"53"47,18 0-47,0-18 16,-1 53-1,19-35 1,17-18 0,0-17-1,35-53 16,18-53-15,18-18 0,-19 18-1,-34 52 1,0 36-16,-18 36 16,53 87-1,-18-35 1,18 0-1,17-35 1,-17-17 0,18-54-1,-53 0 1</inkml:trace>
  <inkml:trace contextRef="#ctx0" brushRef="#br0" timeOffset="169528.71">2822 9860 0,'0'0'16,"0"-106"0,0 53-1,0 18 1,-35 53 0,35 70-1,-35 35 1,-18 36-1,17 18 1,1-89 0,0-35-1,17-36 1</inkml:trace>
  <inkml:trace contextRef="#ctx0" brushRef="#br0" timeOffset="169979.805">3034 10266 0,'0'0'16,"-35"0"-16,17 0 15,36 0 32,17 0-31,35 0-16,72 17 15,34-17 17,-35 0-17,-70 0 1,-54 0-16,1 0 16,-18-17 30,-18 17-46,1-18 16,-1 1-16,18-1 16</inkml:trace>
  <inkml:trace contextRef="#ctx0" brushRef="#br0" timeOffset="170362.062">3687 10054 0,'-18'-17'16,"0"-1"-1,1 18 17,-1 18-1,18-1-15,35 36-1,18-18 1,18 18-1,-1-17 1,-34-19 0,-36 18-1,-18 1 1,-53-1 0,36-17-16,-71 35 15,0-36 1,18 1-1,71-1 17,17-34-32</inkml:trace>
  <inkml:trace contextRef="#ctx0" brushRef="#br0" timeOffset="171193.895">5186 10019 0,'0'0'0,"0"-18"31,17 18-15,-17 18 15,0 0-16,0 70 1,0 0 0,-17 0-1,17-53-15,0 36 16,17 17 0,1-17-1,-18-54 1,0 19-1,-18-36 17,-34 0-17,-37-18 1,19-17 0,-18-1-1,70-17 1,18 36-16</inkml:trace>
  <inkml:trace contextRef="#ctx0" brushRef="#br0" timeOffset="171527.512">4957 10054 0,'0'0'0,"-36"0"0,-70-35 16,71 35 15,35-35-15,106 17 0,53 0-1,52-17 1,-70 35-1,-52 0 1,-72 0 0,-34 18 15,17-1-31,-18 1 16</inkml:trace>
  <inkml:trace contextRef="#ctx0" brushRef="#br0" timeOffset="172008.962">5644 10266 0,'18'0'0,"-36"0"31,1-18-16,-36 18 1,0 35 0,0 1-1,53-1-15,0 18 16,35 17 0,36-34-1,-1-19 1,-17-52-1,0-53 1,-35 35 0,0 0 15,-18 35-15,-18 71 15,18 0-16,0-35-15,18 52 16,34-34 0,19-19-1,-36-17 1</inkml:trace>
  <inkml:trace contextRef="#ctx0" brushRef="#br0" timeOffset="172341.179">6085 10283 0,'0'0'0,"0"-17"0,0-1 16,0 36 15,18 35-15,0 35 15,-1-35-15,1 0-1,0-53 1,17 0 0,-35-18-16,35-17 15,0-36 1,36-35 0,-53 36-1,-1 52 1,1 1-1</inkml:trace>
  <inkml:trace contextRef="#ctx0" brushRef="#br0" timeOffset="172740.913">6738 10266 0,'0'-18'16,"0"1"-1,-35 17 1,17 0-16,-70 17 16,35 1-1,-18 35 1,54 17 0,52-34-1,53-1 1,-17-35-1,17-53 1,-35 0 0,-35 0-1,-54 88 32,19 36-31,70 17-1,35-53 1,-18-35 0,-52 0-16</inkml:trace>
  <inkml:trace contextRef="#ctx0" brushRef="#br0" timeOffset="173540.867">8167 10160 0,'0'0'0,"-18"0"0,-17 0 31,17 0-31,54 0 31,16-18-15,-34 1-16,53-54 16,-1-35-1,-52 0 1,-53 36 0,-89 35-1,-52 70 1,87 35-1,37 54 1,69-1 0,36 1-1,0-18 1,0-18 0,-53-35 15,-18 0-16,-52-53 1,-18 0 0,-1 0-1,19-18 1,35-35 0,70 36-1</inkml:trace>
  <inkml:trace contextRef="#ctx0" brushRef="#br0" timeOffset="173873.222">8308 10372 0,'0'0'0,"18"0"16,17 0-16,-35-18 15,17 18 16,-17-18-15,-35 18 0,-35 36-1,17-1 1,35 18 0,18 0-1,71 0 1,34-18-1,19-35 1,-1-18 0,-34-35-1</inkml:trace>
  <inkml:trace contextRef="#ctx0" brushRef="#br0" timeOffset="174188.779">8714 10372 0,'-18'0'15,"18"17"17,18-17-17,-1 53 1,1-18 0,-18-17-16,0 17 15,0-17 1,0-36 31,0 1-47,18-36 15,34-18 1,1 18 0,18-17-1,-53 70 1</inkml:trace>
  <inkml:trace contextRef="#ctx0" brushRef="#br0" timeOffset="174344.646">9031 10248 0,'18'35'31,"-1"1"-31,-17-19 16,-35-105-16,88 229 16,-53-88-1,0-18 1,0 1-1,0-54 1</inkml:trace>
  <inkml:trace contextRef="#ctx0" brushRef="#br0" timeOffset="174504.968">9102 10089 0,'0'0'0,"0"-105"31,0 69-15,0 72 15,0-19-31</inkml:trace>
  <inkml:trace contextRef="#ctx0" brushRef="#br0" timeOffset="174854.832">9296 10213 0,'17'0'31,"-17"18"-15,0 17-1,0 35 1,-17 36 15,-1-18-15,-17 18-1,17 0 1,18-71-16,-18 18 16,18 0-1,0-35 1,18-36-1,17-52 1,-17-1-16</inkml:trace>
  <inkml:trace contextRef="#ctx0" brushRef="#br0" timeOffset="175088.019">9437 10266 0,'0'0'0,"0"-18"0,0 1 0,0-19 16,35 36-1,18 71 17,-35-18-17,-18 17 1,-18 1 0,-35-36-1,0-17 1,0-18-1,36-18 1</inkml:trace>
  <inkml:trace contextRef="#ctx0" brushRef="#br0" timeOffset="175454.022">9790 9984 0,'0'0'0,"0"-18"32,17 18-32,1 0 31,-1 18-15,-17 17-1,0-17-15,0 70 16,-17 0-1,-18 0 1,35-17 0,0-1-1,0-17 1,52 0 0,19-53-1,-18-35 16,-35 17-31</inkml:trace>
  <inkml:trace contextRef="#ctx0" brushRef="#br0" timeOffset="175603.941">9913 10283 0,'-18'0'16,"36"0"-16,-53 0 0,17-17 15,36 17 1,52-18-1,19-17 1,-54 17-16</inkml:trace>
  <inkml:trace contextRef="#ctx0" brushRef="#br0" timeOffset="176302.325">10901 9895 0,'17'-17'0,"-34"34"0,34-52 16,-34 35 15,-18 35-15,-36 54-1,18-1 1,18 35-1,35-17 1,0-71-16,17 36 16,54-1-1,17-34 1,18-36 0,-18-53-1,0-35 1,1-36-1,-36-35 1,-89-17 15,-52 105-15,-35 54 0,34 70-1,72-18-15</inkml:trace>
  <inkml:trace contextRef="#ctx0" brushRef="#br0" timeOffset="176801.877">11448 9842 0,'0'0'0,"0"-35"0,0 0 16,0 17-1,0 36 1,-18 52 15,0 72-15,1-1 0,-19 17-1,1-87 1,18-36-1,17-88 17,17 18-17,36-53 1,-35 53-16,70-36 16,0 71-1,-17 53 1,-36 35-1,-35 0 1,-53-17 0,-35-53 15,17-18-15,18-36-1,53-17 1</inkml:trace>
  <inkml:trace contextRef="#ctx0" brushRef="#br0" timeOffset="177184.1">11959 10107 0,'18'-18'31,"-18"1"-15,-18 34 15,1-17-31,-19 53 16,36 36-1,-17-1 17,17 35-17,0-70-15,0 88 16,0-17-1,-18-54 1,-17-34 0,-18-36-1,-18-89 1,54 36 0,17-105-1,17 122 1</inkml:trace>
  <inkml:trace contextRef="#ctx0" brushRef="#br0" timeOffset="177342.882">11906 9860 0,'0'-18'15,"0"1"1,0-1-1</inkml:trace>
  <inkml:trace contextRef="#ctx0" brushRef="#br0" timeOffset="177766.962">12030 10107 0,'17'0'15,"-34"0"-15,34 18 0,1-18 32,17 17-17,18-17 1,-18-17-1,18-36 1,-53 35 0,0 1-1,-53 34 1,1 36 0,34-35-16,-17 35 15,17 35 1,53-18-1,36-17 1,52-35 0,-52-18-1,-1-18 1</inkml:trace>
  <inkml:trace contextRef="#ctx0" brushRef="#br0" timeOffset="178001.341">12647 10142 0,'0'-17'15,"-18"-19"1,-17 36 0,88 53-16,-159-106 15,89 53-15,-36 53 16,17 0 0,36 35-1,0-35 1,36 18-1,17-36 1,17-35 0,18-53-1</inkml:trace>
  <inkml:trace contextRef="#ctx0" brushRef="#br0" timeOffset="178333.679">12929 9878 0,'0'0'0,"0"-36"0,0 19 16,0-54-1,0 54 1,0 34 0,0 36-1,0-18-15,-17 36 16,17 105-1,-18-70 1,0 0 0,18-18-1,0-17 1,0-36 15,53-35-15,0-35-1</inkml:trace>
  <inkml:trace contextRef="#ctx0" brushRef="#br0" timeOffset="178498.892">13070 10195 0,'-35'0'16,"70"0"-16,-140 0 15,87 0 1,53 0-1,36-17 1,17-19 0,-70 19-16</inkml:trace>
  <inkml:trace contextRef="#ctx0" brushRef="#br0" timeOffset="179180.973">13741 10072 0,'0'0'0,"0"-18"15,0 36 17,-36 52-17,-17 19 1,18-1 0,0-18-1,17-17 1,18-70 15,0-19-15,53-52-1,-35 53-15,17-53 16,18-1 0,-18 72 15,-17 52-16,17 71 1,18-18 0,-18 0-1,54-17 1,-36-54 0,17-34-1,-35-18 1</inkml:trace>
  <inkml:trace contextRef="#ctx0" brushRef="#br0" timeOffset="179447.06">14429 9860 0,'0'0'0,"-36"-88"16,19 35 0,-1 88 30,-17 18-30,35 0-16,-36 71 16,1 17-1,-18-18 1,0-35 0,18-17-1,17-36 1</inkml:trace>
  <inkml:trace contextRef="#ctx0" brushRef="#br0" timeOffset="179797.749">14464 10231 0,'0'0'15,"0"-36"-15,-18 19 31,-17 34-15,-18 36 0,18 18-1,35-1 1,17 1 0,89-18-1,-18-53 1,-17-53-1,-18-18 1,-35-17 0,-36 18-1,-53 17 1,-34 17 0,34 36-1</inkml:trace>
  <inkml:trace contextRef="#ctx0" brushRef="#br0" timeOffset="180212.783">14940 9807 0,'0'0'0,"18"-17"0,35-1 15,-36 18 1,1 0 0,-18 53-1,-18 53 1,-35 0 15,0 17-15,18-17-1,35-18 1,0 0 0,35-53-1,18-17 1,53-36-1,-18-17 1</inkml:trace>
  <inkml:trace contextRef="#ctx0" brushRef="#br0" timeOffset="180379.007">15099 10160 0,'-35'0'0,"70"0"0,-123-35 16,70 35 15,71-18-15,18 0-1</inkml:trace>
  <inkml:trace contextRef="#ctx0" brushRef="#br0" timeOffset="180861.712">15487 10107 0,'0'0'0,"0"-18"16,0 1-16,0-1 15,-18 18 1,1 0-1,-19 0-15,-34 18 32,-1 70-17,54-17 1,17-1 0,70-35-1,1-17 1,17-53-1,-35-18 1,0-18 0,-36 36-1,-17 53 1,0 17 0,-17 53-1,17-17 1,0-36-1,35-17 17,0-36-32</inkml:trace>
  <inkml:trace contextRef="#ctx0" brushRef="#br0" timeOffset="181260.607">16051 9737 0,'0'0'0,"-17"-18"16,17 0-1,0 36 32,0 0-31,0 35-1,-18-18-15,-17 88 16,17 1 0,1-1-1,17-17 1,0-35-1,17-18 1,36-36 0,18-34-1,-54-1 1</inkml:trace>
  <inkml:trace contextRef="#ctx0" brushRef="#br0" timeOffset="181427.682">16069 10142 0,'0'0'0,"-18"0"15,18-17 1,36 17 0,52-36-1,-71 36-15,89-52 16</inkml:trace>
  <inkml:trace contextRef="#ctx0" brushRef="#br0" timeOffset="181611.256">16492 10001 0,'18'18'16,"-18"0"-1,-18-54-15,36 107 16,-36-1 0,-17 1-1,17-18 1,1-18-1,-1-35 17</inkml:trace>
  <inkml:trace contextRef="#ctx0" brushRef="#br0" timeOffset="181776.882">16545 9895 0,'18'-35'15,"-36"70"-15,54-176 16,-36 88 0,0 36-1,0 34 17</inkml:trace>
  <inkml:trace contextRef="#ctx0" brushRef="#br0" timeOffset="182175.815">16792 9984 0,'0'0'0,"-17"0"15,-1 0 1,-17 35-1,-1 18 1,1 0 0,35 35-1,18-35 1,35-18 0,0-17-1,-36-18-15,18-53 16,1-18-1,-1-17 1,-35-18 0,0 53 15,0 36-15,-18 34-1</inkml:trace>
  <inkml:trace contextRef="#ctx0" brushRef="#br0" timeOffset="182525.231">16951 10178 0,'18'0'15,"-18"-18"1,17-35-1,1-35 1,17 17 0,-17 36-1,35-36 1,53 19 0,-1 69-1,-16 71 1,-37 71-1,-52-88 1,-52 52 0,-1-70-1,-18-35 1,18-18 0</inkml:trace>
  <inkml:trace contextRef="#ctx0" brushRef="#br0" timeOffset="189513.409">71 11765 0,'0'0'0,"-18"0"16,0 0 31,36 0 0,17 0-32,-17 0-15,35 0 16,105-18 0,19 1-1,-18 17 1,-36 0 0,-105-18-16,35 18 15,-36 0 1,-34 0 15,-19 0-15,1-17-1,0-19 1</inkml:trace>
  <inkml:trace contextRef="#ctx0" brushRef="#br0" timeOffset="189847.543">653 11553 0,'-36'-17'15,"36"-1"-15,36 53 0,-89-70 16,70 53 31,19-1-31,34 19-1,18-19 1,-17 19-1,-18-19 1,-53 1 0,0 17-1,-53-17 1,-35 17 0,-18 0-1,71-17 1,-18 0-1,17-18 1</inkml:trace>
  <inkml:trace contextRef="#ctx0" brushRef="#br0" timeOffset="192110.485">1764 11501 0,'0'-18'94,"0"0"-63,0 36 16,0 0-47,0-1 16,0 54-1,18-1 1,-1-34-16,36 52 15,0 0 1,-35-17 0,-18-19-1,-36-16 1,-52-36 0,35 0-1,0-18 1,-17-35 15,70 18-31,17-36 16</inkml:trace>
  <inkml:trace contextRef="#ctx0" brushRef="#br0" timeOffset="192343.706">1482 11536 0,'0'0'0,"-36"0"16,19-18-1,34-17 1,89 0 0,18-1-1,-1 19 1,-17 17-1,-35-18 1</inkml:trace>
  <inkml:trace contextRef="#ctx0" brushRef="#br0" timeOffset="192808.965">2346 11483 0,'0'0'0,"18"0"16,-1-18-1,-34 18 48,-1 0-63,0 0 15,-35 18-15,-17 17 16,52 18 0,36 0-1,70 18 17,-70-54-32,88 54 15,-54-36 1,-52 0-1,-35-17 1,-53-18 0,0 0-1,-53 0 1,88 0 0,70-18-1,1 1-15</inkml:trace>
  <inkml:trace contextRef="#ctx0" brushRef="#br0" timeOffset="193159.017">2734 11571 0,'0'-18'16,"0"36"-16,0-53 15,0 17 1,-53 18-1,-17 53 1,34 18 0,36 17-1,36-35 1,34 0 0,1-36-1,-18-17 1,-36-70-1,-17-1 1,0-17 0,-35 35-1,0 35 17,17 18-32</inkml:trace>
  <inkml:trace contextRef="#ctx0" brushRef="#br0" timeOffset="193575.264">3157 11695 0,'-17'0'16,"17"17"-1,-18-17-15,-17 53 16,0 0-1,17 0 1,18-35 0,0-36-1,0 0 1,0-17 0,18-36-1,17 1 1,-18 35-1,19 35 1,17 53 0,17 17-1,-17 1 1,18-1 0,-18-34-1,17-19 1,1-52-1</inkml:trace>
  <inkml:trace contextRef="#ctx0" brushRef="#br0" timeOffset="193858.106">3704 11448 0,'0'-18'16,"0"36"-16,-17-54 0,-19 1 15,36 53 17,0 17-17,0 53 1,0-70-16,0 52 16,-17 54-1,-1-18 1,0-18-1,1-35 1,-1-53 0</inkml:trace>
  <inkml:trace contextRef="#ctx0" brushRef="#br0" timeOffset="194655.898">4851 11518 0,'0'0'0,"-18"0"0,-17 18 16,52-18 47,1 0-63,0-18 15,-1 1-15,1 17 16,17-53-1,-35 0 1,0 0 0,-35 53-1,-36 0 1,-34 88 0,52 18-1,53 17 1,0 18-1,17-17 1,-17-18 0,0-53-1,-35-89 17</inkml:trace>
  <inkml:trace contextRef="#ctx0" brushRef="#br0" timeOffset="194988.749">4480 11818 0,'-17'-18'0,"34"36"0,-52-36 15,35 1 1,71 17 15,52-36-15,18 19-1,-88 17-15,71 0 16,-72 0 0,-16 0-1,-19 0 1,-17 35 0,0 0-1,-17 1 16,-1-19-15,18-34 0</inkml:trace>
  <inkml:trace contextRef="#ctx0" brushRef="#br0" timeOffset="195123.338">5098 11483 0,'0'0'16,"0"-18"-16,0-35 15,0 36 1,-18 17 0</inkml:trace>
  <inkml:trace contextRef="#ctx0" brushRef="#br0" timeOffset="195388.418">5345 11377 0,'17'-18'16,"-34"36"-16,52-71 16,0 18-1,-17 35 1,-18 53 0,-18 35-1,0 0 1,18 18-1,-17 0 1,17 0 0,17-71-1</inkml:trace>
  <inkml:trace contextRef="#ctx0" brushRef="#br0" timeOffset="195704.902">5662 11730 0,'0'0'16,"-18"0"0,36-18 31,0 18-47,-1 0 15,19-35 1,-19 0-1,-17 17-15,0-17 16,-35 35 0,-36 35-1,36 18 1,18 35 0,52 0-1,18-70 16,35-18-15</inkml:trace>
  <inkml:trace contextRef="#ctx0" brushRef="#br0" timeOffset="196072.349">7091 11659 0,'0'18'46,"0"0"-30,-18-18 0,18 17-16,-17 36 15,17 0 1,0 0 0,0-18-1,0-70 16,0 17-31</inkml:trace>
  <inkml:trace contextRef="#ctx0" brushRef="#br0" timeOffset="196187.296">7056 11571 0,'17'-35'0,"-34"158"0,17-211 0,17 35 0,-17 18 16,0 17-1,35 18 1</inkml:trace>
  <inkml:trace contextRef="#ctx0" brushRef="#br0" timeOffset="196469.593">7338 11571 0,'0'0'0,"17"18"16,-17-1 30,0 1-46,-17 0 16,-1 35 0,18-1-1,35 1 1,18 0 0,-35 0-1,-18-17 1,0-1-1</inkml:trace>
  <inkml:trace contextRef="#ctx0" brushRef="#br0" timeOffset="196507.93">7250 12012 0,'-36'-18'31</inkml:trace>
  <inkml:trace contextRef="#ctx0" brushRef="#br0" timeOffset="197169.851">8996 11642 0,'0'0'0,"-18"0"0,1 0 16,-19 0-1,54 0 32,0 0-31,-1-18-16,36-35 15,-18 0 1,-35 0 15,0 36-31,-53 34 32,-17 71-17,17 18 1,35 35-1,18 1 1,0-90-16,0 37 16,0 34-1,0-70 1,-53-53 0,18-35-1</inkml:trace>
  <inkml:trace contextRef="#ctx0" brushRef="#br0" timeOffset="197336.33">8555 11977 0,'-18'0'0,"36"0"0,-71 0 16,53-18 0,18 18-1,-1 0-15,54-17 16,52-1-1,18-17 1</inkml:trace>
  <inkml:trace contextRef="#ctx0" brushRef="#br0" timeOffset="197668.765">9190 11871 0,'-18'0'16,"18"18"15,18-18-15,-1-18-16,36-17 31,-17-1-15,-36 19-1,-36-1 1,-17 36-1,18-1 1,0 36 0,35 18-1,35-1 1,0-34-16,71-1 16,-17-17-1</inkml:trace>
  <inkml:trace contextRef="#ctx0" brushRef="#br0" timeOffset="198119.027">9895 11853 0,'18'-35'0,"-18"17"15,-53 124-15,88-159 0,-17-35 16,-18 70-16,-35 18 16,-1 0-16,-34 0 15,-36 53 1,71-35-16,-18 53 15,35 34 1,106 1 0,1-88-1,-1-36 1,-18-70 0,1-35-1,0-36 1,-19 35-1,-52 54 1,-35 70 0,18 70 15,17 36-15,0 35-1,17-17 1,-17-18-1,0-53 1,-17-36 0,17-52-16</inkml:trace>
  <inkml:trace contextRef="#ctx0" brushRef="#br0" timeOffset="198566.764">11201 11342 0,'0'0'0,"-18"-18"16,0 18 0,18 18-1,0-1 1,0 54 0,0 0-1,-17 17 1,-19 18-1,19-1 1,17-69-16,-18 52 16,36 0-1,52-53 17,36-17-17,18-71 1,-18-17-16</inkml:trace>
  <inkml:trace contextRef="#ctx0" brushRef="#br0" timeOffset="198749.515">11183 11712 0,'-176'-17'16,"352"34"-16,-476-34 15,283 17-15,-1 0 16,53 0-1,89-18 1,70 0 0,-124 1-1</inkml:trace>
  <inkml:trace contextRef="#ctx0" brushRef="#br0" timeOffset="199017.425">11677 11553 0,'-18'0'16,"36"0"-16,-89 0 15,-17 53 1,0 18 0,70 17-1,107 0 1,-1-52 0,0-36-1,-18-53 1,-34-18-1,-19-17 1,-52 35 0,-88 18-1,34 35 1</inkml:trace>
  <inkml:trace contextRef="#ctx0" brushRef="#br0" timeOffset="199882.835">13106 11800 0,'0'0'0,"17"0"0,1-35 16,-18 0 0,0 0-1,-53 17 17,-18 0-17,-34 36 1,16 35-1,37 17 1,69 19 0,54-19-1,17-52 1,-18-36 0,-17-52-1,0-36 1,0-35-1,-35 17 1,-18 18 0,-18 89-1,-17 34 1,17 36 0,18 18 15,-17 52-16,17-70 1,17 53 0,1-35-1,0-36 1</inkml:trace>
  <inkml:trace contextRef="#ctx0" brushRef="#br0" timeOffset="200197.673">13317 11747 0,'18'-17'16,"-36"34"-16,54-52 16,-19 53-1,-17 35 1,0 17 0,0 19-1,0-72 16,0 1-15,-17-18 0,-1-53-1,36-35 1,17 17 0,53-17-1,-17 17 1,-36 36-16</inkml:trace>
  <inkml:trace contextRef="#ctx0" brushRef="#br0" timeOffset="200347.172">13635 11571 0,'35'53'31,"-17"0"-15,-18-18-16,0 18 16,0 0-1,-53-300 1,106 529-1,-53-264 1,-18-36-16</inkml:trace>
  <inkml:trace contextRef="#ctx0" brushRef="#br0" timeOffset="200481.738">13670 11518 0,'0'0'0,"0"-53"16,0 0-1,-18 53 1,18 36 0</inkml:trace>
  <inkml:trace contextRef="#ctx0" brushRef="#br0" timeOffset="200813.835">13794 11695 0,'0'0'0,"17"17"16,-17 18-1,18 18 1,-18-17 0,35 34-1,0-17 1,18-53-1,18-35 1,-1-53 0,-17 35-1,0-53 1,-53 53 0,0 18-1</inkml:trace>
  <inkml:trace contextRef="#ctx0" brushRef="#br0" timeOffset="201128.835">14340 11695 0,'0'17'16,"0"-70"-16,18 106 16,-36-70-16,71 34 15,0-17 1,-35 0-16,17 0 15,36-53 1,-54 0 0,-17 18-1,-53 17 1,1 18 0,-19 53-1,71 36 1,0-19 15,71 1-15,17-18-1,-35-53-15</inkml:trace>
  <inkml:trace contextRef="#ctx0" brushRef="#br0" timeOffset="201412.127">14852 11712 0,'18'0'15,"-36"0"-15,36-17 0,-1 17 16,1 17 0,-18 54-1,0-18 1,0 0 0,-18-18-1,1-35 1,-1-53 15,18-18-15,35-17-1,36 0 1,-18 0 0,-36 53-16</inkml:trace>
  <inkml:trace contextRef="#ctx0" brushRef="#br0" timeOffset="201960.919">15716 11730 0,'0'0'0,"-17"0"0,-1 0 15,0 0 1,71 0 15,18-18-15,-1-35 0,-17 0-1,-35 18 1,-36 35-1,-52 18 17,-18 35-17,35 35 1,53-18 0,0-34-16,53 17 15,52-18 1,36-35-1,-105 0-15</inkml:trace>
  <inkml:trace contextRef="#ctx0" brushRef="#br0" timeOffset="202194.261">16545 11571 0,'0'0'16,"0"-18"-16,-17 18 15,-36 53 17,-18 0-17,1 0 1,-1 18 0,18-1-1,0-52 1,36-18-16</inkml:trace>
  <inkml:trace contextRef="#ctx0" brushRef="#br0" timeOffset="202394.156">16263 11659 0,'18'-35'0,"-36"70"0,36-52 31,-18 52-15,17 35-1,-17-52-15,36 70 16,17-35 15,-1-53-15,-34 0-16</inkml:trace>
  <inkml:trace contextRef="#ctx0" brushRef="#br0" timeOffset="202743.233">16686 11659 0,'0'0'16,"-17"-17"-1,52 17 32,-17 0-47,-1 0 0,36-18 16,-18-17-1,-35-1 1,0 1 15,-17 35-15,-71 53 0,35 18-1,35 17 1,18 0-1,18-53 1,52 1 0,-52-36-16,35-18 0</inkml:trace>
  <inkml:trace contextRef="#ctx0" brushRef="#br0" timeOffset="203026.327">17321 11589 0,'0'0'0,"-17"-18"0,-19-17 31,-16 35-15,-1 17 0,0 36-1,17 18 1,19-36-16,17 18 15,0 53 1,70-53 0,19-18-1,-1-70 1,-53 17-16</inkml:trace>
  <inkml:trace contextRef="#ctx0" brushRef="#br0" timeOffset="203459.118">17639 11571 0,'0'0'0,"-18"0"0,1-18 0,-1 18 31,-17 0-15,-1 71-1,19 0 1,17-1-1,0 1 1,35-36 0,36-35-1,17 0 1,35-71 0,-17-17-1,-53 18 1,-35 34-1,-36 19 1,-35 52 0,0 53 15,53-17-15,0 17-1,18-35 1,17-53-1,-17 0-15</inkml:trace>
  <inkml:trace contextRef="#ctx0" brushRef="#br0" timeOffset="203925.729">18256 11254 0,'0'0'0,"0"-36"16,0-17 0,0 36-1,18 17 1,-18 17 0,0 36-1,0 53 1,0 0-1,-18 17 1,18-17 0,0-18 15,18-17-15,35-53-1,0-36 1</inkml:trace>
  <inkml:trace contextRef="#ctx0" brushRef="#br0" timeOffset="204107.83">18380 11518 0,'-36'-17'16,"72"34"-16,-124-52 15,70 17-15,53 18 31,0 0-15,36-17-16,-36-1 16</inkml:trace>
  <inkml:trace contextRef="#ctx0" brushRef="#br0" timeOffset="204540.691">18821 11377 0,'-36'0'32,"-17"0"-17,1 35 1,-19 1 0,18 17-1,53-36-15,0 36 16,53 0-1,18-35 1,-19-18 0,1-53-1,0 0 1,0-35 15,-53 70-15,0 36-1,0 35 1,0 35 0,53 0-1,-35-53 1,52-17 0,-34-36-1</inkml:trace>
  <inkml:trace contextRef="#ctx0" brushRef="#br0" timeOffset="205090.316">19456 10971 0,'0'0'15,"0"-70"1,0-1-1,0 54 1,0 34 0,-18 89-1,-17 18 1,-36 34 0,18-17-1,0-17 1,36-1-1,17-70 1,35-53 15,-17-17-15,17-1-16,53-53 31,36-34-15,-54 69-1,-17 72 1,-35 34 0,-18 36-1,-18-35 1,-17-19 0,-18-16-1,0-54 1,35-35-1,18 36 1</inkml:trace>
  <inkml:trace contextRef="#ctx0" brushRef="#br0" timeOffset="205357.542">20002 11060 0,'0'0'0,"0"-18"0,0 0 15,18-17 1,-18 106 15,-35 87-15,17-34 0,1-18-1,17-18 1,0-18-1,17-52-15,18-18 16,-17 0 0</inkml:trace>
  <inkml:trace contextRef="#ctx0" brushRef="#br0" timeOffset="205671.884">20267 11465 0,'-18'0'15,"36"0"-15,-53 0 0,17 0 16,1 0 0,52-17 15,35-19-15,-52 19-16,35-19 15,0-34 1,-71 35-1,-70 52 1,-18 71 0,18 18-1,88 0 1,18-35 0,-1-36-1</inkml:trace>
  <inkml:trace contextRef="#ctx0" brushRef="#br0" timeOffset="206172.365">19279 11677 0,'0'0'16,"0"18"-16,18-1 15,0-17 1,-1 18 0,18-1-1,18-17 1,0 0 0,-17 0-1</inkml:trace>
  <inkml:trace contextRef="#ctx0" brushRef="#br0" timeOffset="206886.612">20867 11377 0,'0'0'0,"0"-18"0,35 18 16,-17-17 0,-1-18-1,-17 17 1,0 0-1,-17 1 1,-54 17 0,-17 0-1,17 17 1,18 36 0,53-18-1,53 71 1,0-35-1,-53-18 1,-35-36 0,-88-17-1,-36-35 1</inkml:trace>
  <inkml:trace contextRef="#ctx0" brushRef="#br0" timeOffset="210015.186">459 13035 0,'-18'18'78,"0"-1"-78,-17 36 16,-18 53-1,0-18 1,36-35 15,17-17-31,0-54 31,17 0-31,18-70 16,18-35 0,0 17-1,-35 53 1,0 53 0,17 70-1,18 36 1,17-18-1,1-17 1,-1-18 0,1-53-1,-36-35 1</inkml:trace>
  <inkml:trace contextRef="#ctx0" brushRef="#br0" timeOffset="210297.268">935 12788 0,'0'-17'0,"0"34"0,0-52 16,0 17-1,0 36 17,0 17-17,-35 53 1,17 1-1,0-54-15,1 71 16,17 0 0,0-36-1,0-17 1,53-53 0,-36-18-1</inkml:trace>
  <inkml:trace contextRef="#ctx0" brushRef="#br0" timeOffset="210597.776">1164 13017 0,'0'-17'31,"0"70"-31,0-89 0,-35 36 16,0 36-1,35-1-15,0 53 16,17 0-1,19-35 1,16-53 0,-16-17-1,-19-71 1,-17-54 15,-35 72-31,17 52 31,-34 1-15,34 17-16</inkml:trace>
  <inkml:trace contextRef="#ctx0" brushRef="#br0" timeOffset="210913.045">1393 12771 0,'0'0'0,"0"-18"0,18 0 16,-18 54 31,18-19-47,-18 71 16,0 1 15,-18 16-16,18 19 1,0-89-16,0 53 16,0-17-1,53-71 1,18-35 0,-1-54-1</inkml:trace>
  <inkml:trace contextRef="#ctx0" brushRef="#br0" timeOffset="211079.815">1358 12982 0,'0'0'16,"-17"0"-16,17-17 16,35-1 15,35-17-16,1 17-15</inkml:trace>
  <inkml:trace contextRef="#ctx0" brushRef="#br0" timeOffset="211413.323">1817 13000 0,'0'0'0,"17"0"47,1 0-47,17-35 15,-17 17-15,-18-17 16,18 17 0,-36 18-1,-35 18 16,-17 52-15,34 1 0,54 70-1,17-71 1,36-17 0,-18-53-1</inkml:trace>
  <inkml:trace contextRef="#ctx0" brushRef="#br0" timeOffset="211712.149">2575 12929 0,'0'0'0,"-17"0"0,-1 0 46,18 18-30,18-18 0,-18-18-1,0 1 1,0-1 0,-18 18-1,-35 0 1,18 18-1,35-1 1</inkml:trace>
  <inkml:trace contextRef="#ctx0" brushRef="#br0" timeOffset="211978.873">2540 13159 0,'0'17'16,"0"1"-16,0-53 15,0 88-15,0-18 32,0-18-17,18-17 17,-18-52-17,0 16 1,0 1-1,-36 35 1,19 0-16</inkml:trace>
  <inkml:trace contextRef="#ctx0" brushRef="#br0" timeOffset="212444.183">388 13952 0,'0'0'0,"-35"0"0,-36 18 16,-35 0 0,53-18-1,71 0 17,35 0-17,-18 0-15,142 0 16,70-18-1,52 0 17,-69 1-17,-107 17 1,-70-18 0,-35 18-1,-1-18 1,1-17-1</inkml:trace>
  <inkml:trace contextRef="#ctx0" brushRef="#br0" timeOffset="213342.897">3722 12912 0,'0'0'0,"-18"17"15,1 1 1,17 0 0,17-18 15,36-36-16,18-17 1,-18 0 0,-36 1-1,-70 34 1,-70 36 0,17 34-1,53 19 1,71 0-1,52-19 1,36-16 0,-53-19 15,-35-17-31,-1 18 16,-34-18-1,-72 35 1,-16 36-1,-19-1 1,89-34-16,-18 17 16,0 52-1,53-34 1,53-36 0,35-17-1,36-18 1,-1-35-1,-17-36 1</inkml:trace>
  <inkml:trace contextRef="#ctx0" brushRef="#br0" timeOffset="213709.758">4022 13247 0,'0'0'0,"-18"-18"15,18 1 1,0 34 15,0 36-15,18 0 0,-1-18-16,1 18 15,17 35 1,-17-52-1,-1-19 1,19-34 15,-19-19-15,36-105 0,-17 18-1,-19 17 1,1 53-1</inkml:trace>
  <inkml:trace contextRef="#ctx0" brushRef="#br0" timeOffset="214042.392">4445 13317 0,'0'36'0,"0"-72"0,0 89 16,18-53-1,-1 0 1,-17-17-16,36-19 16,-19-34 15,-17-1-15,0 1-1,-17 34 1,-19 54-1,1 53 1,35 17 0,0 18-1,53-18 1,-18-35 0,18-36-1</inkml:trace>
  <inkml:trace contextRef="#ctx0" brushRef="#br0" timeOffset="214341.131">4851 13300 0,'17'-36'16,"-34"72"-16,52-72 16,-17 54-1,-1 0-15,-17 70 16,0-18-1,-17-17 1,17-35 0,-18-18-1,0-35 1,1-36 0,17-17-1,35-35 1,36 17-1,-36 53 1</inkml:trace>
  <inkml:trace contextRef="#ctx0" brushRef="#br0" timeOffset="-214572.173">5380 13159 0,'0'0'0,"-18"0"0,18-18 16,-17 18 0,-1 35-1,18 36 1,18-1-1,34 1 1,54-18 0,-35-53-1,-1-53 17,-17-35-17,0-36 1,-53 36-1,-17 141 17,-19 88-17,36 35 1,0-105-16,0 70 16,0 53-1,0 35 1,-35-123-1,-18-70 1,-17-54 0,-1-53-1,18-52 17,71-18-17,52 0-15</inkml:trace>
  <inkml:trace contextRef="#ctx0" brushRef="#br0" timeOffset="-213707.972">4851 13141 0,'0'0'0,"-18"0"31,0 0-15,1 0 0,-1 0-1,36 0 17,-1 0-17,1 0 1,0 18-1,-1-1 1,-17 1 15,0-36 1,0 1-32,0-1 15,18 18 32,-18 18-31,18-1-1,-1 1-15,1 35 16,0-18 0,-1-17-1</inkml:trace>
  <inkml:trace contextRef="#ctx0" brushRef="#br0" timeOffset="-212792.339">6967 12876 0,'0'0'0,"0"-53"15,18 36 1,-18 34 15,-18 72-15,1 16 0,17 37-1,0-1 1,0-106-1,0 18 1,0 0 0,0-36-1,0-34 1,17-54 0,36-17-1,0 0 1,35 70-1,-17 54 1,-36 52 0,-17 0-1,-36-18 1,-17-17 0,-36-53-1,-17-17 16,71-1-31</inkml:trace>
  <inkml:trace contextRef="#ctx0" brushRef="#br0" timeOffset="-212475.603">7426 13229 0,'0'0'0,"18"-17"15,-1-1 1,1 36-1,-18 17 1,0 53 0,0 0-1,0 0 1,0-70 0,0-53 30,0-18-46,18-53 32,-1 53-32,1-35 15,35 0 1,-18 35-16</inkml:trace>
  <inkml:trace contextRef="#ctx0" brushRef="#br0" timeOffset="-212126.088">7920 13212 0,'0'0'0,"-18"-18"0,-17 0 16,0 18 0,-18 36-1,35-19-15,-17 18 16,17 89 15,53-36-15,36-17-1,17-54 1,-17-52 0,-18-36-1,-36-34 1,-17-1-1,-17 18 1,-36 52 0,35 36-16</inkml:trace>
  <inkml:trace contextRef="#ctx0" brushRef="#br0" timeOffset="-211610.669">8255 13212 0,'0'0'16,"0"-18"-16,18 0 15,-18 36 1,-36 35 0,1 35-1,35 0 1,35-17-1,36-18 1,17-53 0,0-53-1,-17-35 1,-36-1 0,-17 54-1,-18 53 1,-18 70-1,18-18 17,53-17-17,35-35 1,-17-36 0,-18-35-1,-18-52 1,-35-19-1,0 18 1,-35 53 0,-18 36-1</inkml:trace>
  <inkml:trace contextRef="#ctx0" brushRef="#br0" timeOffset="-211294.535">9084 13141 0,'0'0'0,"0"-18"16,18-17-1,-18 17 1,-71 107 15,71-72-15,-18 71-1,18 1 1,18-1 0,0-35-1,-1-36-15,-17 1 16,0 0 0,-70-18-1,17-18 1,0-17-1</inkml:trace>
  <inkml:trace contextRef="#ctx0" brushRef="#br0" timeOffset="-210911.778">9137 13247 0,'18'0'0,"-1"0"16,1 0-16,-1-18 15,19 1 1,-1-36 0,-35 17-1,0 1 1,0 17-16,-18 18 15,-35 36 1,18 34 15,35 36-15,18 0 0,52-18-1,19 0 1,-19-88-1</inkml:trace>
  <inkml:trace contextRef="#ctx0" brushRef="#br0" timeOffset="-210644.784">9648 13264 0,'18'-17'15,"-36"34"-15,54 19 16,-19 52-1,-17 0 1,-17-35 0,17-18-1,-18-35 1,18-17 0,-18-36-1,18-35 1,53-18-1,18-18 1,-18 1 0</inkml:trace>
  <inkml:trace contextRef="#ctx0" brushRef="#br0" timeOffset="-209664.389">10954 12718 0,'0'0'0,"0"-18"0,0 0 0,0 1 15,0-1-15,0 36 32,0 35-17,0 35 17,-18 35-17,18 18 1,-18-52-1,18-54-15,0 53 16,0 0 0,0-70-1,18-36 1,-18-35 0,18-35-1,52-18 1,1 36-1,35 70 1,0 53 0,-18 35-1,-18 53 17,-70-88-17,0 17 1,0-52-1</inkml:trace>
  <inkml:trace contextRef="#ctx0" brushRef="#br0" timeOffset="-209213.551">12012 13159 0,'0'0'0,"0"-18"0,0-17 15,-35-1 1,0 19 0,-54 34-1,1 19 1,53 34 15,35 1-15,53-18-1,0-18 1,17-35 0,-34-71-1,-1 1 1,-35-1 0,0 36-1,0 53 1,0 35-1,0 35 1,35 0 0,18-35-1,0-53 1,-18 0 0</inkml:trace>
  <inkml:trace contextRef="#ctx0" brushRef="#br0" timeOffset="-208914.668">12347 13141 0,'18'-53'16,"-18"18"0,0 17-16,0-17 15,-18 17 1,18 177-16,-35-318 16,0 194-1,17 18 1,18 18-1,35 17 1,1-35 0,-36-35-1,17 17-15,-17 0 16,-53 1 0,-17-19 15,-18-17-16,52 0-15</inkml:trace>
  <inkml:trace contextRef="#ctx0" brushRef="#br0" timeOffset="-206652.471">13476 13123 0,'0'-17'46,"0"34"-14,-18 1-17,18 17-15,-17 36 16,17-36-16,-18 18 16,18 0-1,-17-35 1,-1-18-1,0-71 1</inkml:trace>
  <inkml:trace contextRef="#ctx0" brushRef="#br0" timeOffset="-206502.95">13335 12947 0,'0'-53'15,"0"124"-15,0-195 16,0 230-16,0-230 15,18 124 1,-1-17 0,1 17-16</inkml:trace>
  <inkml:trace contextRef="#ctx0" brushRef="#br0" timeOffset="-206186.1">13600 12771 0,'0'0'0,"17"-18"16,-17 0-1,18 18 1,-1 0 0,1 53-1,-18 18 1,0 17-1,0 18 1,-18 35 0,18-35-1,0-36 1,36-34 0,34-54-1,-34-17 1</inkml:trace>
  <inkml:trace contextRef="#ctx0" brushRef="#br0" timeOffset="-206035.023">13688 13017 0,'0'0'0,"-18"0"0,0-17 15,18-1 1,36 1-1,34-19 1</inkml:trace>
  <inkml:trace contextRef="#ctx0" brushRef="#br0" timeOffset="-205736.818">14058 12876 0,'0'0'0,"-17"0"0,-19 18 47,19 0-31,-1-1-16,0 54 31,18-36-31,0 36 16,53 17-1,-17-53 1,-36 0-1,-36-35 1,-70 0 0,54 0-1,34-35 1</inkml:trace>
  <inkml:trace contextRef="#ctx0" brushRef="#br0" timeOffset="-205270.686">15205 13000 0,'0'0'0,"0"-18"16,-18 18-1,-17-17 1,-36 34 0,18 18-1,18 54 1,53 34-1,17-70 1,36-18 0,-19-35-1,1-53 17,-53-70-17,0 17 1,-17 36-1,-1 52 1</inkml:trace>
  <inkml:trace contextRef="#ctx0" brushRef="#br0" timeOffset="-204771.482">15522 12965 0,'0'0'0,"0"-18"0,-17 18 16,-19 0 0,1 88 15,35 18-15,53-18-1,53-17 1,-18-54-1,-17-70 1,-19-35 0,-34 0-1,-18 35 1,-18 53 0,1 53-1,17 18 1,88 34-1,0-52 1,0-53 0,-17-53-1,-36-52 17,-35-1-17,-17 18 1,-54 35-1,0 35 1,36 18 0</inkml:trace>
  <inkml:trace contextRef="#ctx0" brushRef="#br0" timeOffset="-203956.082">16298 13053 0,'0'0'0,"0"17"47,0 1-31,0 0-16,18 52 16,-18 1-1,0-54-15,0 19 16,18-36-1,-18-18 1,0-35 0,17-35-1,19-18 1,16 0 15,19 89-15,35 52-1,-36 53 1,-34 0 0,-19 1-1,-17-37 1,0-34 0,18-18-16</inkml:trace>
  <inkml:trace contextRef="#ctx0" brushRef="#br0" timeOffset="-203357.843">17621 12929 0,'0'0'0,"0"-17"47,-17 17-32,-1 0-15,-53-18 16,-34 18 0,-19 35-1,71 18 1,53 18-1,53-18 1,-35-36-16,105 36 16,18-70-1,-35-36 1,-35-71 0,-1-17 15,-52 88-31,0-35 15,-18 35-15,0-35 16,0 35 0,-18 53-1,0 35 1,18 36 0,0 70-1,0-35 1,18 0-1,0-18 1,-1-18 0,18-34-1,-17-54 1</inkml:trace>
  <inkml:trace contextRef="#ctx0" brushRef="#br0" timeOffset="-203041.265">18027 12947 0,'18'-18'16,"-36"54"-16,18-54 16,18 18-1,-18 53 1,0 17 0,0 1-1,0-18 1,0-35-1,0-36 1,0-35 0,0-35-1,17 0 1,54-18 0,-1 35-1,-17 36 1,-35 35-1</inkml:trace>
  <inkml:trace contextRef="#ctx0" brushRef="#br0" timeOffset="-202891.822">18380 12806 0,'17'70'31,"-17"-17"-31,0-35 16,-17-159-16,34 300 0,-17-124 15,0 35 1,0-52-1,0-36 1</inkml:trace>
  <inkml:trace contextRef="#ctx0" brushRef="#br0" timeOffset="-202758.616">18433 12647 0,'0'-35'0,"0"70"0,0-88 15,0 0 1,-18 53 0</inkml:trace>
  <inkml:trace contextRef="#ctx0" brushRef="#br0" timeOffset="-202391.866">18715 12806 0,'0'17'31,"0"1"-15,17 0 0,1-1-16,17 36 15,1 18 1,-1 17 15,-17-70-31,-1 17 16,19-17-1,-1-71 1,18-18 0,-18-17-1,18-18 1,0 18-1,-36 17 1,1 54-16</inkml:trace>
  <inkml:trace contextRef="#ctx0" brushRef="#br0" timeOffset="-202075.985">19315 12788 0,'0'18'0,"0"-71"0,0 123 16,0-105-16,17 70 15,1-17 1,35-18 0,0-18-1,-18-17 1,-35 0 0,-18-36-1,-17 71 1,0 18-1,-18 35 1,53 17 0,17 19-1,36-19 1,18-35 0,0-35-1</inkml:trace>
  <inkml:trace contextRef="#ctx0" brushRef="#br0" timeOffset="-201776.08">19791 12823 0,'-35'53'15,"70"-123"-15,-35 87 16,17-17 0,-17 53-1,0 18 1,0-1-1,0-17 1,-17-35 0,-1-36-1,18-52 1,0-1 0,35-35-1,18 18 1,0 18 15,-35 52-31</inkml:trace>
  <inkml:trace contextRef="#ctx0" brushRef="#br0" timeOffset="-199996.033">3863 14534 0,'0'18'16,"0"-36"-16,-18 54 0,18-19 15,-17-17 1,17 18 0,17-18 15,1-18-15,17-17-1,18-18 1,-18-35-1,-35 70-15,0-17 16,-17 17 0,-54 54-1,-17 34 1,53 18 0,35-35-1,17 18 1,36-1-1,53-34 1,0-36 15,-18-36-31</inkml:trace>
  <inkml:trace contextRef="#ctx0" brushRef="#br0" timeOffset="-199762.882">4445 14376 0,'0'0'16,"0"17"15,-18 19-15,-17 34-1,17-35-15,-34 36 16,-1 0-1,17-19 1,19-52 0</inkml:trace>
  <inkml:trace contextRef="#ctx0" brushRef="#br0" timeOffset="-199578.783">4251 14534 0,'18'-52'0,"-18"16"16,0 19-1,-18 158-15,18-177 0,18-52 16,-1 141 0,-17-18-16,18 18 15,17 53 1,18-53 0,-18-35-1</inkml:trace>
  <inkml:trace contextRef="#ctx0" brushRef="#br0" timeOffset="-199197.151">4745 14587 0,'-18'0'16,"1"0"-1,34 0 32,1 0-47,-1-17 16,1-19-1,-18 1 1,0 0 0,-35 17-1,-36 18 1,18 36-1,18 52 1,35 0 0,18 0-1,52-53 1,18-17 15,-52-18-31,-1-18 0</inkml:trace>
  <inkml:trace contextRef="#ctx0" brushRef="#br0" timeOffset="-198914.664">5327 14482 0,'0'0'0,"-18"-36"15,1 36 1,-36 18-1,17 0 1,1 34 0,0 19-1,35 35 17,53-53-17,17 0 1,1-53-1,-18-18-15</inkml:trace>
  <inkml:trace contextRef="#ctx0" brushRef="#br0" timeOffset="-198499.105">5574 14482 0,'0'0'0,"0"-18"15,-18 0 1,-17 36-1,17 52 1,1 1 0,34 0-1,19-19 1,17-34 0,-1-18 15,19-53-16,-36-17 1,1-36 0,-19 35-1,-17 54 1,0 52 0,-35 71-1,35-18 1,0-35-1,18-18 1,-1-35 0,1 0-16</inkml:trace>
  <inkml:trace contextRef="#ctx0" brushRef="#br0" timeOffset="-198165.07">6085 14111 0,'0'0'0,"0"-35"15,0 0 1,-17 35 0,17 88 15,0-35-16,-18 70 1,18 18 0,-18-17-1,18-18 1,0-54 0,36-16-1,17-54 16,-36 0-31,19 1 0</inkml:trace>
  <inkml:trace contextRef="#ctx0" brushRef="#br0" timeOffset="-197999.216">6121 14411 0,'0'0'0,"-36"0"0,1 0 16,70 0 15,1-18-15,-1 1-1</inkml:trace>
  <inkml:trace contextRef="#ctx0" brushRef="#br0" timeOffset="-197549.967">6491 14305 0,'0'0'0,"-18"0"16,18-18 0,-88 18-1,35 36 1,0 17-1,18 17 1,53 1 0,35-18-1,53-53 1,-18-18 0,-35-35 15,-36 18-31,19-18 15,-19 0 1,-34 124 15,17 17-15,0-18 0,17-17-1,1-35 1,-1-18-1</inkml:trace>
  <inkml:trace contextRef="#ctx0" brushRef="#br0" timeOffset="-197050.418">6967 14076 0,'0'0'16,"0"-53"-16,0 35 15,0-17 1,-17 17 0,-1 36-1,0 53 1,18-54-16,0 71 16,0 124-1,0-53 1,0-53-1,-17-36 1,17-52 0,0-53-1,53-36 1,0-35 0,17 18-1,1 35 16,-18 88-15,-36 54 0,-17-1-1,-53 18 1,-17-71 0,-1-35-1,36 0 1,17-35-16</inkml:trace>
  <inkml:trace contextRef="#ctx0" brushRef="#br0" timeOffset="-196717.606">7444 14058 0,'0'0'0,"0"-17"16,0-1-1,0 88 17,0-17-17,0 88 1,0-35-1,0-53-15,0 88 16,-18-35 0,18-53-1,18-53 1</inkml:trace>
  <inkml:trace contextRef="#ctx0" brushRef="#br0" timeOffset="-196369.003">7691 14446 0,'0'-17'0,"-18"17"16,36 35-16,-54-70 15,72 52-15,-89-34 16,53 34-16,0 1 16,17-18-1,54 0 1,-1-35-1,1-36 1,-53 0 0,-36 54-1,-35 17 1,0 53 0,0 53-1,53-1 1,0-34-1,53-18 17,35-35-17,-17-54-15</inkml:trace>
  <inkml:trace contextRef="#ctx0" brushRef="#br0" timeOffset="-196119.019">8184 14499 0,'142'-159'31,"-90"106"-16,-34 18-15,0-18 16,-71 89 15,-124 228-31,301-476 16,-124 301 0,0-1-1,0-35 1,0-36-16,-18 54 31,-35-18-15,-52-35-1,-37-18-15</inkml:trace>
  <inkml:trace contextRef="#ctx0" brushRef="#br0" timeOffset="-194820.17">2752 15469 0,'0'18'31,"0"0"-16,17-18 17,1-18-17,35-17 1,-18-18 0,-17 0-1,-36 0 1,-35 53-1,18 0-15,-18 18 16,-35 70 15,88-53-15,0 18 0,53 0-1,17-36 1,18-17-1,-88 18 1,18 0 0,-36 17-1,-34 18 1,-1 0 0,0 0-1,17 0 1,19 17-1,17-34 1,53-1 0,17-35 15,1 0-15,-1-53-1,-17 0-15</inkml:trace>
  <inkml:trace contextRef="#ctx0" brushRef="#br0" timeOffset="-194387.784">3104 15628 0,'0'-35'16,"0"17"0,53 53 30,-53-17-46,0 0 0,0 70 16,-17 0 0,-19-35 15,19-18-15,17-70 15,35-36-16,36-34 1,-54 69-16,1-17 16,-18 18-1,-18 106 17,1 17-17,17 0 1,35-35-1,35-35 1,19-36 0</inkml:trace>
  <inkml:trace contextRef="#ctx0" brushRef="#br0" timeOffset="-194201.349">3810 15610 0,'-18'-35'16,"1"35"62</inkml:trace>
  <inkml:trace contextRef="#ctx0" brushRef="#br0" timeOffset="-194023.409">3722 15787 0,'0'0'0,"0"35"31,0-17-15,0-1-1,0 1 1</inkml:trace>
  <inkml:trace contextRef="#ctx0" brushRef="#br0" timeOffset="-193623.978">2893 16281 0,'0'0'16,"-53"17"-1,70-17 17,1 0-17,88 0 1,70 0 0,1 0-1,-71-17 1,-71 17-16,35-18 15,-70 0 1,0 1 0,0-1-1</inkml:trace>
  <inkml:trace contextRef="#ctx0" brushRef="#br0" timeOffset="-192424.983">4868 15434 0,'0'-18'0,"0"36"0,0-53 31,0 52 16,0 1-32,-17 88 1,-1 17 0,0-34-1,18 16 1,-17-16 0,17-54-16,0-18 15,-18 1 1</inkml:trace>
  <inkml:trace contextRef="#ctx0" brushRef="#br0" timeOffset="-191075.889">4974 15487 0,'0'-18'16,"0"1"15,18 17 0,-36 0 141,1 0-140,-1 0-32,0 0 15,1 0-15,-1 0 16,0 17-1,-52 1 1,17 35 0,35-18-1,-17 36 1,17 17 0,18-18-1,0 19 1,36-36-1,-1-1 1,0-34 0,0-18-1,36 0 1,35-35 0,0-53-1</inkml:trace>
  <inkml:trace contextRef="#ctx0" brushRef="#br0" timeOffset="-190560.223">5345 15311 0,'0'0'0,"-36"-53"16,19 53-1,17 17 17,0 1-17,0 17-15,0 89 16,0 34 0,0-16-1,0-72 1,0 18-1,0-52 17,0-54-17,17-53 1,19-17 0,34-18-1,-35 53 1,54 36-1,-1 105 1,-53 18 0,-35 0-1,0-53 1,0-18 0,-18-35-1,18-18 1</inkml:trace>
  <inkml:trace contextRef="#ctx0" brushRef="#br0" timeOffset="-190227.626">5909 15646 0,'0'0'0,"0"-18"16,0 53 15,0 18-16,0 18 1,0 17 0,-18-35-1,18-35-15,0-36 47,0 0-47,0-35 16,18-35-1,0 53 1,-1-36-16,19-17 31,-1 35-15,-18 53-16</inkml:trace>
  <inkml:trace contextRef="#ctx0" brushRef="#br0" timeOffset="-189910.803">6174 15593 0,'-18'35'31,"0"-17"-31,1 52 16,-1 18-1,18-17 1,18-18-1,35-35 1,0-18 0,-1-71 15,-16-52-15,-36-19-1,-36 54 1,-34 53-1,17 35 1</inkml:trace>
  <inkml:trace contextRef="#ctx0" brushRef="#br0" timeOffset="-189312.279">6544 15857 0,'0'0'0,"-18"18"16,1-18-1,-1 0 1,18-18-1,-18-17 1,18-35 0,0 34-16,0-17 15,106-35 1,-18 106 0,-35 17-1,18 71 1,-53-36-1,-18-17 1,17-53 0,1-35 15,0-53-15,17 17-1,35-35 1,-52 89-16,35-18 15,53 105 1,-71 36 0,-35 17-1,-35-17 1,-1-70 0,-16-19-1</inkml:trace>
  <inkml:trace contextRef="#ctx0" brushRef="#br0" timeOffset="-188496.146">7408 15699 0,'0'17'0,"0"1"15,18-18 48,0-18-63,-1 1 15,19-36 1,-19-18 0,-17 18-1,-17 53 1,-1 18 0,18-1-16,-35 54 15,35 35 1,0-18-1,70-17 1,-17-36 0,53-35-1</inkml:trace>
  <inkml:trace contextRef="#ctx0" brushRef="#br0" timeOffset="-187865.599">8678 15240 0,'0'0'0,"-17"-18"16,-1 1-1,18 52 32,0-17-47,-18 52 16,18 1-1,-17 140 1,17-87 0,0-18-1,0-71 1,0 0 0,0-52-1,0-36 1,35-53-1,18 0 1,0 53 0,17 71-1,-17 70 1,-17 18 15,-36-18-15,-18-35-1,-53-35 1,-17-18 0,35-53-1,53 35-15</inkml:trace>
  <inkml:trace contextRef="#ctx0" brushRef="#br0" timeOffset="-187565.89">9031 15575 0,'-18'18'0,"54"-54"16,-54 54-16,53-36 0,-35 71 16,0 36-1,0 16 1,0-34 0,-17-36 15,17 1-16,0-54 1,0-35 0,17-35-1,36-53 1,-17 70 0,16-17-1,-16 53 1</inkml:trace>
  <inkml:trace contextRef="#ctx0" brushRef="#br0" timeOffset="-187214.919">9419 15575 0,'0'18'0,"-17"-18"15,-36 70 1,17 1 0,19-1-1,17-17 1,0-35-16,17 17 16,72-17-1,-37-53 1,1-54-1,-35-34 1,0 17 0,-54 36-1,-34 52 1,17 36 0</inkml:trace>
  <inkml:trace contextRef="#ctx0" brushRef="#br0" timeOffset="-186683.14">9648 15610 0,'18'0'16,"-36"0"-16,36-35 0,-18 53 31,-35 35-16,17-18-15,1 18 16,-1 53 0,53-36-1,36-34 1,17-36 0,0-36-1,0-87 16,-52 35-15,-36 52 0,0 54-1,-36 35 1,36 35 0,18-17-1,70-18 1,-17-71-1,-18-17 1,0-54 0,-36-34-1,-17 17 1,-53 36 0,-17 52-1,34 18 1</inkml:trace>
  <inkml:trace contextRef="#ctx0" brushRef="#br0" timeOffset="-186283.984">10389 15522 0,'0'0'0,"0"-17"16,18 17 0,-36 0 31,18 35-47,-17 18 15,17 35 1,0 0 15,0-17-15,17-1-1,1-34 1,-18-19 0,-53-17-1,-18-17 1,1-19-1,52 19-15</inkml:trace>
  <inkml:trace contextRef="#ctx0" brushRef="#br0" timeOffset="-185917.716">10583 15716 0,'18'-17'16,"0"-1"-1,-1 0 1,1-35 0,0-17-1,-1 17 1,-17 18-1,-35 35 1,-18 53 0,18 52-1,17-34 1,18-36-16,0 71 16,53-53-1,-18-35 1,18-18-1</inkml:trace>
  <inkml:trace contextRef="#ctx0" brushRef="#br0" timeOffset="-185618.679">10971 15628 0,'18'-35'16,"17"35"-1,-17 70 1,-124-70-16,141-35 0,36 88 0,-71 35 15,0-35 1,-18 18 0,1-54-1,17-34 17,0-54-17,17 36 1,36-71-16,-18 35 15,18-34 17,0 34-17,-35 36-15</inkml:trace>
  <inkml:trace contextRef="#ctx0" brushRef="#br0" timeOffset="-184954.241">12153 15540 0,'-17'17'16,"-1"-17"-16,18-17 31,0-1-16,18 18-15,-18-17 16,105-1-16,72 18 31,-36 0-15,71-18 0,-71 18-1,-71 0 1,-35 0-1,-17-17 17,-18-1-17,-18 0 1,1 1 0,17-19-1</inkml:trace>
  <inkml:trace contextRef="#ctx0" brushRef="#br0" timeOffset="-184718.973">13000 15363 0,'0'-88'63,"17"124"-16,1-19-47,17 18 15,1 36 1,-19-18-1,-17 0 1,-35 0 0,-53-18-1,-18-17 1,53-18 0</inkml:trace>
  <inkml:trace contextRef="#ctx0" brushRef="#br0" timeOffset="-183854.54">13776 15293 0,'0'0'0,"18"0"31,-18-18-16,0 1 1,-18 17 0,0 0-1,-35 17 1,0 19 0,18-1-1,18-18-15,17 36 16,17 0-1,54 18 1,-1-71 0,-17-35-1,0-1 1</inkml:trace>
  <inkml:trace contextRef="#ctx0" brushRef="#br0" timeOffset="-183338.783">14023 14958 0,'0'0'0,"-35"-36"15,17 1 1,18 53 15,0 52-15,0-52-16,0 70 15,-18 0 1,18 18 0,0-35-1,18 17 17,0-53-17,-1-17 1,19-36-1,-1-52 1,0-1 0,0-17-1,18 35 1,18 53 0,17 35-1,-17 36 1,-18-1-1,-53 19 1,0-36 0,-18-18-1,0-35 1,18-18 0</inkml:trace>
  <inkml:trace contextRef="#ctx0" brushRef="#br0" timeOffset="-183038.997">14623 15258 0,'0'-18'16,"17"0"-1,1 18 1,-53 53-16,35-70 0,70 34 16,-52 54-1,-1-1 1,-17-34-1,0-1 1,-17-35 0,17-53-1,0 0 1,35-70 15,0 70-15,18 0-1,-17 18-15</inkml:trace>
  <inkml:trace contextRef="#ctx0" brushRef="#br0" timeOffset="-182723.944">15028 15134 0,'-17'-17'0,"34"34"15,-17 1 1,-35 35-1,0 0 1,35 35 0,0-35-1,17-18-15,36 18 16,0-35 0,0-54 15,-18-34-16,-17-18 1,-18-18 0,0 53-1,-53 35 1,36 18-16</inkml:trace>
  <inkml:trace contextRef="#ctx0" brushRef="#br0" timeOffset="-182075.535">15328 15293 0,'0'18'0,"0"-1"16,0 1-1,0 17 1,0-17 0,0-36 15,-17 18-31,17-35 15,0-18 1,0-18 0,52 18-1,-34 53-15,53 0 16,-1 53 15,-35-17-15,1-1-1,-36 0 1,17-35 0,-17-35-1,0-36 1,36-17 0,34 18-1,-17 52 1,18 53-1,-1 53 1,-52 18 0,-18-70-16,-18 52 15,1-35 1,-19-53 0,19-18-1</inkml:trace>
  <inkml:trace contextRef="#ctx0" brushRef="#br0" timeOffset="-181709.459">15946 15222 0,'0'18'15,"17"-18"1,18 0-1,18 0 1,18-18 0,-36-35-1,-35 18 1,0 18-16,0-1 16,-70 53-1,-1 36 16,53 17-15,18-35 0,36 53-1,34-53 1,1-36 0,-54-17-16</inkml:trace>
  <inkml:trace contextRef="#ctx0" brushRef="#br0" timeOffset="-180493.532">16616 15240 0,'35'-18'16,"-35"1"-1,18-1 1,-18 0-1,0 1 1,0-1-16,0 1 16,-53 17-1,-18 0 1,-17 35 0,35 18-1,36 0 1,34 17-1,54-35 17,17-17-17,-35-36 1,0-52 0,0-36-1,-18-53 1,-35 71-1,0 0 1,-18 35 0,1 53-1,-1 35 1,0 18 0,18 71-1,18-18 1,0-18-1,17-18 17,-17-34-17,17-1-15</inkml:trace>
  <inkml:trace contextRef="#ctx0" brushRef="#br0" timeOffset="-180127.68">16986 15240 0,'0'0'16,"0"-18"-16,18 36 47,-18 0-31,18 17-16,-18 18 15,-18-18 1,18-17-1,-18-18 1,1-18 0,-1-17-1,18-18 1,0-18 0,71-17-1,-19 35 1,-16 36-1,-19 17 1,19 0 0,-1 0-16</inkml:trace>
  <inkml:trace contextRef="#ctx0" brushRef="#br0" timeOffset="-179943.661">17339 15117 0,'0'0'0,"0"17"15,0 1 1,0 17 0,0 18 15,0-18-15,-18-35-16,18 36 15</inkml:trace>
  <inkml:trace contextRef="#ctx0" brushRef="#br0" timeOffset="-179777.753">17374 14975 0,'-17'-17'0,"34"34"0,-34-70 0,-1 1 15,0 34 1,36 36 15</inkml:trace>
  <inkml:trace contextRef="#ctx0" brushRef="#br0" timeOffset="-179427.991">17551 15081 0,'35'18'16,"-17"0"-1,17 34 1,0 1 0,0 0-1,-35-35-15,0 0 16,36-1 15,-19-34 0,19-36-15,-1-36 0,0 1-1,-17 53-15,-1-36 16,1 36-1</inkml:trace>
  <inkml:trace contextRef="#ctx0" brushRef="#br0" timeOffset="-179112.842">18027 15011 0,'0'0'0,"0"17"0,35 1 15,0-18 1,1 0-1,-1-18 1,-35-17 15,0 0-15,0-1 0,-18 36-1,-35 36 1,36 17-1,17 35 1,53-18 0,35 1-1,-70-71-15</inkml:trace>
  <inkml:trace contextRef="#ctx0" brushRef="#br0" timeOffset="-178811.926">18450 15099 0,'18'0'16,"17"18"15,-105-18-31,87-18 0,36 53 0,-53 0 16,0 18 0,-17 0-1,17-17 1,-18-36-1,18-53 1,0 0 0,35-35-1,18-1 1,0 19 0,-35-1-1</inkml:trace>
  <inkml:trace contextRef="#ctx0" brushRef="#br0" timeOffset="-177915.93">16933 15187 0,'18'0'31,"0"18"63,-18-1-78,17-17-1</inkml:trace>
  <inkml:trace contextRef="#ctx0" brushRef="#br0" timeOffset="-177730.894">16986 15134 0,'0'0'0,"0"-17"15,0-1 1,18 18 15,0 0-31,-18 18 16,17-18-1,1 17 1</inkml:trace>
  <inkml:trace contextRef="#ctx0" brushRef="#br0" timeOffset="-176808.699">19297 15064 0,'0'0'0,"-18"0"0,18 17 63,0 1-63,0-36 62,0 1-46,-17-1-16,-1 0 15,18 1 1,-18 17 0,36 0 15</inkml:trace>
  <inkml:trace contextRef="#ctx0" brushRef="#br0" timeOffset="-175767.127">19262 15081 0,'17'0'156,"-34"0"-93,-1 0-47,0 0-16,1 0 0,-1 0 15,0 0 1,36 0 15,0 18-15,17-18-1,-53-18 17,1 18-17,-19 0 1,1 0-1,18 0-15</inkml:trace>
  <inkml:trace contextRef="#ctx0" brushRef="#br0" timeOffset="-175302.125">19579 14993 0,'0'0'0,"-17"0"31,17 18-15,17-1 15,1-17-31,-1 0 16,1 0-1,0-35 1,-1 0 0,-17-18-1,-17 35 1,-36 18-1,18 35 17,17-17-32,18 53 15,18-1 1,52-17 0,1-18-1,17-35 1,-71 0-16</inkml:trace>
  <inkml:trace contextRef="#ctx0" brushRef="#br0" timeOffset="-174836.221">20020 14922 0,'0'-17'15,"0"34"-15,0-52 16,0 70 15,0 18-15,0 18-1,-18 0 1,1-36 0,17 0-1,-18-35 1,36-35-1,-1 0 1,36-36 0,18-35-1,-18 36 1,-53 52 0,-53 71-1,18 35 1,35-17-1,17-18 1,54-18 15,52-18-15,-17-34 0,-53-1-16</inkml:trace>
  <inkml:trace contextRef="#ctx0" brushRef="#br0" timeOffset="-174486.021">20620 14940 0,'0'0'0,"-53"0"16,35 0 0,36 0-1,52 0 1,19 0-1,34-53 17,-88 0-17,-35 36 1,-17-1 0,-71 36-1,-1 52 1,36 54-1,71-54 1,88-17 0,35-35-1,0-18 1</inkml:trace>
  <inkml:trace contextRef="#ctx0" brushRef="#br0" timeOffset="-171191.496">4674 16616 0,'0'-35'15,"0"17"-15,0 0 16,0 1 0,0 70 15,0 35-15,0 53 15,0 18-16,0-124-15,-17 53 16,-1 0 0,0-17-1,18-54 1,18-87 15,-18 52-31</inkml:trace>
  <inkml:trace contextRef="#ctx0" brushRef="#br0" timeOffset="-170992.113">4639 16633 0,'-35'-35'16,"105"106"-16,-105-107 0,-36-69 16,89 52-1,35 17 1,-18 19-1,53-1 1,54 1 0,-89 17-1,-18 0-15</inkml:trace>
  <inkml:trace contextRef="#ctx0" brushRef="#br0" timeOffset="-170809.178">4621 16792 0,'-17'18'16,"-1"52"0,106-228-16,-141 228 0,71 36 15,35-106 1,53 0 0,-71 0-16,36-18 15,17 1 1</inkml:trace>
  <inkml:trace contextRef="#ctx0" brushRef="#br0" timeOffset="-170612.306">5098 16863 0,'0'17'16,"0"-34"0,17 52-1,-17 0 1,36 36-1,-36-18 1,0-18 0,-18-53 15</inkml:trace>
  <inkml:trace contextRef="#ctx0" brushRef="#br0" timeOffset="-170468.148">5133 16686 0,'0'-53'16,"-18"-52"0,36 316-16,-53-440 0,35 194 15,35 246-15,-88-422 16,53 228 0</inkml:trace>
  <inkml:trace contextRef="#ctx0" brushRef="#br0" timeOffset="-170125.709">5292 16810 0,'0'0'0,"0"17"0,35 1 16,18 17-1,-18 18 1,-17 18 15,-18-18-15,0 0-1,0-36 1,0-34 0,0-36-1,0 0 1,-18-88-1,36 17 1,17 54 0</inkml:trace>
  <inkml:trace contextRef="#ctx0" brushRef="#br0" timeOffset="-169794.678">5574 16898 0,'18'0'16,"-1"0"-1,18-18 1,18-17 0,-35-35-1,-18 17 1,0 0-1,-18 53 1,-17 17 0,17 72-1,1 52 1,52-71 0,-17-34-1,35-19 1,17-34-1</inkml:trace>
  <inkml:trace contextRef="#ctx0" brushRef="#br0" timeOffset="-168443.848">6085 16616 0,'0'-18'15,"0"1"1,18 17 0,-18-53-1,18 17 1,-18-17-1,0 18 1,-18 35 0,-17 18-1,35-1-15,-18 54 16,0 35 0,18 0-1,18 88 1,17-36-1,-17-16 1,-18-107 0,0-18 15,-18-69 0,18 34-31</inkml:trace>
  <inkml:trace contextRef="#ctx0" brushRef="#br0" timeOffset="-168278.646">6015 16969 0,'-18'0'15,"36"17"1,-18-34-16,-18-1 31,36 18-31,-1-18 16,1 18-16,35-17 15,0-19 1</inkml:trace>
  <inkml:trace contextRef="#ctx0" brushRef="#br0" timeOffset="-167231.411">6368 16722 0,'0'0'0,"-18"0"16,18-18-16,-18 18 16,-17 35 15,17 18-16,-17 35 1,35-52-16,18 34 16,-1-34-16,72 34 15,-19-52 1,1-36 0,-18-52-1,-36-36 1,-17-18-1,-53 18 1,-17 53 0,-1 53-1,54 36 1</inkml:trace>
  <inkml:trace contextRef="#ctx0" brushRef="#br0" timeOffset="-165051.835">6932 16739 0,'0'0'16,"18"-17"-16,-1-1 16,-17 0-1,0 1 1,-35 70 31,0 17-32,17-35-15,-35 36 16,-17 35 0,-1 0-1,53-89 1,1-17-1</inkml:trace>
  <inkml:trace contextRef="#ctx0" brushRef="#br0" timeOffset="-164850.799">6650 16880 0,'0'-35'0,"0"-35"16,0 52-16,0-17 16,0 193-16,0-334 15,0 229 1,17-18-1,-17 18 1,36 53 0,-1-18-1,0-35 1,-17-53-16</inkml:trace>
  <inkml:trace contextRef="#ctx0" brushRef="#br0" timeOffset="-163836.813">7902 16563 0,'-17'-18'32,"17"1"-17,0-1 32,0 0 0,0 1 15,0-1-46,-18 18 31,18 18-31,0 17-16,0 71 15,0-53-15,0 53 16,0 52-1,18-52 1,-1-35 15,-34-54-15,-36-34 0,35-1-16</inkml:trace>
  <inkml:trace contextRef="#ctx0" brushRef="#br0" timeOffset="-163370.795">7796 16633 0,'-17'-105'16,"17"52"-1,17 211-15,-17-369 16,18 193-16,88-17 16,35 35-1,-18 35 1,-70 0-1,-35 18 1,-124 53 15,18-35-15,53-36 0,17-17-1,53-18 1,71 0-1,0 35 1,-18 18 0,-35 35-1,-53 0 1,-35-17 0,-53-18-1,17-53 1,-70 0-1,70-36 1,54-16 0,34 16-1</inkml:trace>
  <inkml:trace contextRef="#ctx0" brushRef="#br0" timeOffset="-163054.756">8378 16810 0,'18'0'0,"17"0"16,18 0 0,-17 17-1,-1 54 1,-247-142-16,459 213 16,-459-301-16,424 335 0,-212-105 15,0-36 1,0-17-1,-18-71 17,18 35-17,0-35-15,0-70 32,36-1-17,17 54 1,-18 34-16</inkml:trace>
  <inkml:trace contextRef="#ctx0" brushRef="#br0" timeOffset="-162754.786">8837 16704 0,'0'18'32,"0"17"-17,0 0-15,0 36 16,0-1-1,0 1 1,53-1 0,0-70-1,-35-17 17,17-54-17,-194-211-15,318 441 16,-159-212-16,0-18 15,-18 36-15,1 0 16,-36-1 0,0 36-1</inkml:trace>
  <inkml:trace contextRef="#ctx0" brushRef="#br0" timeOffset="-162205.274">9049 16775 0,'0'17'31,"0"18"-15,0 54-1,0-1 1,17-18 0,19-34-1,17-36 1,-18-18 0,-35 0-16,53-70 15,-36-18 1,-17 53-1,0 36 1,0 70 0,-17 53-1,52-53 17,18-1-17,35-34 1,0-53-1,-35-36 1,-35-52 0,-18-1-1,-53 54 1,-18 34 0,36 19-1</inkml:trace>
  <inkml:trace contextRef="#ctx0" brushRef="#br0" timeOffset="-161756.37">9878 16633 0,'0'0'15,"0"-17"1,0-1 15,-18 18-15,0 0 0,-17 18-1,-18 52 1,53 19-1,36-1 1,34 0 0,-17-53-1,-18 1 1,-35-19 0,-35 1 15,-18-18-16,-17 0 1,17-35 0,35 35-16,18-18 0</inkml:trace>
  <inkml:trace contextRef="#ctx0" brushRef="#br0" timeOffset="-161390.947">10107 16792 0,'0'-17'16,"18"17"-16,-18-18 0,35 0 16,18-35 15,-53 36-31,18-36 15,-18 0 1,-18 35 0,-35 36-1,0 35 1,18 17 0,52 71-1,36-35 1,0-35-1,0-53 1,0-18 0</inkml:trace>
  <inkml:trace contextRef="#ctx0" brushRef="#br0" timeOffset="-161090.196">10548 16669 0,'71'0'15,"-142"0"-15,177-36 0,-88 36 16,-36 71 0,0 0-1,1 34 1,-19 1 0,36-70-1,-17-54 16,-1 0-31,18-35 16,0-88 0,18 53-1,35 0 1,-18 17 0</inkml:trace>
  <inkml:trace contextRef="#ctx0" brushRef="#br0" timeOffset="-159724.743">10495 16598 0,'0'-17'32,"18"17"108,-18 17-124,17 1-16,1 17 15,0-17 1,-1 35 0,-17-36-1,0 1 1</inkml:trace>
  <inkml:trace contextRef="#ctx0" brushRef="#br0" timeOffset="-158711.689">11606 16757 0,'0'0'16,"-53"0"-1,36 0 1,-18 0 0,52-18 15,36 18-16,53-17 1,53 17 0,-106-18-16,52 0 15,72 1 1,-54-1 0,-70 0-1,-18 18 1,-35-17 62,-17-1-62,-1 18-16,18-17 0</inkml:trace>
  <inkml:trace contextRef="#ctx0" brushRef="#br0" timeOffset="-158395.738">12347 16492 0,'-17'0'0,"-1"-17"15,53 52-15,-88-70 16,106 52-16,-88-34 62,53 34-62,-1 1 16,1-18-16,-1 18 0,19 17 16,-1 0 15,-17 18-15,-1 0-1,-70 18 1,-17-19-1,-18-16 1,52-19 0</inkml:trace>
  <inkml:trace contextRef="#ctx0" brushRef="#br0" timeOffset="-129674.602">13370 16598 0,'0'-17'47,"18"17"-31,-18-18-16,0 0 15,0 1 1,0-1-1,0 0-15,-18 1 16,-17 17 0,-36 0-1,1 35 1,-18 18 0,52 35 15,36 0-16,89-35 1,-19-53 0,36-17-1,-53-54 1,-18-17 0,-35 17-1,0 36 1,0 53-1,-17 35 1,17 35 0,17 35-1,18 18 1,18 0 0,-17-17 15,-36-36-16,0-53 1,-36-35 0,-17-17-1,-17-19 1,52-34 0,18-36-1,36-17 1,-19 70-16</inkml:trace>
  <inkml:trace contextRef="#ctx0" brushRef="#br0" timeOffset="-129241.837">13582 16528 0,'-18'0'16,"18"-18"62,0 0-62,0 1-1,0-1 1,-17 18 0,-19 0-1,1 35 1,0 1 0,35 17-1,17-18 1,-17 0-1,71 18 1,17-18 0,0-52-1,-70-1-15</inkml:trace>
  <inkml:trace contextRef="#ctx0" brushRef="#br0" timeOffset="-128958.958">13882 16492 0,'-18'0'16,"53"36"-16,-52-72 0,-18 1 16,17 17-1,0 18 1,1 0 15,-1 18-31,0 17 16,-17 36 15,35 17-15,18-17-1,35-36 1,52-17 0,-34-54-16</inkml:trace>
  <inkml:trace contextRef="#ctx0" brushRef="#br0" timeOffset="-128576.125">14058 16140 0,'0'0'0,"0"-18"15,-17 18 32,17 18-31,17-1 0,18 36-1,18 35 1,-35-52-16,35 69 15,-35-34 1,34 17 0,-34-17-1,-18-36 1,18-35 0,-1-18-1</inkml:trace>
  <inkml:trace contextRef="#ctx0" brushRef="#br0" timeOffset="-128226.066">14446 16351 0,'-17'0'15,"17"-17"1,-18 17 0,53 35-16,-35-53 0,-53 1 15,36 17 16,17 17-31,-36 1 16,1 35 0,0-18-1,0 0 1,35 1 0,0-1-1,52 0 1,19-35-1,17 18 1,0-1 15,-35-17-15,-35-17-16</inkml:trace>
  <inkml:trace contextRef="#ctx0" brushRef="#br0" timeOffset="-127876.891">14746 16369 0,'0'0'0,"0"-18"16,-18 36 15,1 35-15,17 17-1,35 1 1,36-18 15,-1-36-15,1-34 0,-54-1-16,1-17 15,-18-53 1,-18 0-1,-17 35 1,-35 35 0,-1 36-1</inkml:trace>
  <inkml:trace contextRef="#ctx0" brushRef="#br0" timeOffset="-127310.034">15311 16351 0,'0'-17'15,"-18"17"1,0 0 0,1 0-16,-19 0 15,-17 53 1,36-1 0,17 1-1,35 18 1,53-18-1,-17-53 17,-18-53-17,-18-35 1,-35-18 0,-35-53-1,-18-35 1,35 159-1,1 52 1,17 89 0,35 18-1,18-36 1,35 18 0,-18 17-1,-87-70 1</inkml:trace>
  <inkml:trace contextRef="#ctx0" brushRef="#br0" timeOffset="-126445.283">13670 16598 0,'-18'0'63,"1"18"15,-1-18-78,18 17 15,-17 1 1,-1 0 0,0 17-1,1-35-15</inkml:trace>
  <inkml:trace contextRef="#ctx0" brushRef="#br0" timeOffset="-122885.613">13476 16616 0,'-18'0'0,"36"0"0,-36 17 0,1-17 16,17 18 0,-18-18-1,18 18 1,-17-18 0,-1 0 124,0 0-140,18-18 63,18 18-63,0 0 15,-1-18-15,54 1 16,-1-1 0,36-17-1,18 0 1,-1 17 15,36 0-15,-18-17-1,0 35 1,-70-18 0,34 1-1,-34-1 1,17 1-1,-53-1 1,-17 18-16,35-18 16,0 18-1,17-17 1,-34 17 0,-1-18-1,0 18 1,-17 0 15,17 0-15,1-18-1,-19 18 1,1 0 0,-1 0-1,1 0 1,0 0-1,17 0 1,-17 0 15,-36 0 63,0 0-94,1 0 16,-19-17-16</inkml:trace>
  <inkml:trace contextRef="#ctx0" brushRef="#br0" timeOffset="-121637.054">16827 16404 0,'0'0'0,"0"-17"15,-17 17-15,17-18 16,-18 0-1,1 1 1,-19-1 0,1 18 15,-53 0-15,17 18-1,18 35 1,36-36-16,17 18 15,17 36 1,72-36 0,-1-35-1,-18-17 1,-34-54 0,-19 1-1,-17 17 1,0 17-1,-17 89 17,17 35-1,0-17-15,17-36-16,54 142 15,-18 17 1,0-18-1,-18-35 1,-35-88 0,0 0-1,-53-35 1,-53-107 0,18-16-1,53 16 1,35-52-1,35-17 1,18 16 0</inkml:trace>
  <inkml:trace contextRef="#ctx0" brushRef="#br0" timeOffset="-121154.887">16933 16334 0,'0'-18'63,"18"18"-48,0-18-15,-1 1 32,-17-19-17,-17 36 1,-1 0-1,-17 36 1,-1-1 0,36 0-1,0 18 1,53 0 0,-35-53-16,105 18 15,-52-18 1,35 0-1,-89-18 1</inkml:trace>
  <inkml:trace contextRef="#ctx0" brushRef="#br0" timeOffset="-120803.591">17604 16210 0,'0'0'16,"-18"-18"-1,0 18 1,1 0 0,-54 0-1,1 36 1,17 17-1,53 0 1,0 0 0,53 17-1,52-17 17,1-35-17,0-36 1,-88 0-16</inkml:trace>
  <inkml:trace contextRef="#ctx0" brushRef="#br0" timeOffset="-120448.478">17886 15857 0,'0'0'0,"-18"-35"15,1 17 1,-1 1 0,18 34-1,0 54 17,18 0-17,52 105 1,-17-53-1,-18 1 1,1-18 0,-36-53-1,0-18 1,0-88 15</inkml:trace>
  <inkml:trace contextRef="#ctx0" brushRef="#br0" timeOffset="-120089.301">18133 16175 0,'17'-35'0,"-34"123"0,17-141 0,17 0 32,-17 71 14,-17-1-46,-1 1 16,-17 17 0,0 18-1,17 0 1,0-18 0,18 1-1,36-19 1,16 1-1,1-1 1,0 1 0,-17-18-1,-19 0 1,19 0 0</inkml:trace>
  <inkml:trace contextRef="#ctx0" brushRef="#br0" timeOffset="-119723.33">18503 16228 0,'0'0'0,"-35"-36"16,0 1 0,-18 18-1,17 52 1,1 18-1,35 35 1,0-35 0,53 17-1,0-17 1,53-35 0,-53-53 15,-18-18-16,-35-35 1,-18-1 0,-52 19-1,-1 70 1,36 0 0</inkml:trace>
  <inkml:trace contextRef="#ctx0" brushRef="#br0" timeOffset="-119124.614">19173 16210 0,'0'0'15,"-35"-18"1,18 18 0,-19 0-1,-17 0 1,-35 36 0,18 52-1,52-17 1,53-36-1,71 35 1,18-52 0,-19-36-1,-52-52 1,-53-89 15,0-17-15,-35 70-1,0 0 1,-1 53 0,19 53-1,-1 53 1,36 70 0,35 1-1,0-18 1,-18-36-1,0 19 1,0-19 0,-17-52-1</inkml:trace>
  <inkml:trace contextRef="#ctx0" brushRef="#br0" timeOffset="-118791.597">19544 16245 0,'0'-35'16,"0"17"-16,-18 142 0,36-265 16,-18 211-16,18-140 15,-1 87 1,18 54 0,-17 0-1,-18-1 1,0-52-16,0 17 15,0-53 17,0-17-17,0-35 1,18-54 0,-1 36-1,-17 35 1,18 35-1</inkml:trace>
  <inkml:trace contextRef="#ctx0" brushRef="#br0" timeOffset="-118575.062">19897 16122 0,'-53'-18'15,"106"36"-15,-36 0 16,19 17-1,-19 18 1,-17-36-16,0 36 16,18-17-1,-18-19 1,0 1 0,-18-36-1</inkml:trace>
  <inkml:trace contextRef="#ctx0" brushRef="#br0" timeOffset="-118425.791">19932 15928 0,'-18'-71'15,"1"18"1,17 18 0,35 247-16,-35-265 0,-53-106 15,53 177 1,0 17-16</inkml:trace>
  <inkml:trace contextRef="#ctx0" brushRef="#br0" timeOffset="-118041.469">20320 16140 0,'0'0'0,"-18"0"0,36 0 47,35 52-31,0 37-1,-18-36 1,-17-36-16,35 54 15,-18-54 1,0-17 0,-17-52-1,-18-37 1,0-34 0,17 17-1,-17 53 1,0 18 15</inkml:trace>
  <inkml:trace contextRef="#ctx0" brushRef="#br0" timeOffset="-117710.107">20779 16140 0,'0'0'0,"17"0"0,19 17 31,16-17-15,1-17 0,-35-1-16,0-17 15,-18-18 1,-18 0 0,-35 53-1,-17 17 1,17 72-1,35-1 17,89 18-17,-19-71 1,19 18 0,-18-53-16</inkml:trace>
  <inkml:trace contextRef="#ctx0" brushRef="#br0" timeOffset="-117410.435">21184 16157 0,'0'-53'15,"0"106"-15,18-88 32,-18 70-32,18 0 15,-18 1-15,17 17 16,-17 0-1,0-36 17,-17-34-1,17-19-15,0-87-1,35 52 1,-35 36-16,35-53 15,-35 35 1</inkml:trace>
  <inkml:trace contextRef="#ctx0" brushRef="#br0" timeOffset="-117060.016">21678 16069 0,'0'0'0,"-17"18"16,-1-18 15,18 17-31,-35 1 16,35 17-1,0-17 1,35-18-1,0-18 1,-17-17 0,-18 0-1,0 17 17,-53 18-17,53-18-15</inkml:trace>
  <inkml:trace contextRef="#ctx0" brushRef="#br0" timeOffset="-116594.659">22154 15998 0,'0'0'0,"0"18"15,18-18 17,0 0-17,-1 0-15,19 0 16,-1-35-1,-35 0 1,-18-1 0,-35 19 15,36 17-31,-36 0 16,-18 53-1,54 35 1,17 0-1,35-35 1,53 35 0,0-53-1,36-17 1,-36-53 0</inkml:trace>
  <inkml:trace contextRef="#ctx0" brushRef="#br0" timeOffset="-116345.778">22754 15928 0,'0'-18'0,"18"-35"31,-36 177-31,18-177 16,0 0-1,-53 124 1,36-36-16,-36 53 15,17 18 1,1-71 0,17 36-1,-17-54 1</inkml:trace>
  <inkml:trace contextRef="#ctx0" brushRef="#br0" timeOffset="-116162.864">22560 16051 0,'0'-17'0,"0"-19"16,18 72 15,-36-19-31,53 1 16,18 88-1,-17-53 1,17-36-1,-36-17-15</inkml:trace>
  <inkml:trace contextRef="#ctx0" brushRef="#br0" timeOffset="-115746.526">23107 15998 0,'0'0'0,"-35"-17"15,17 17 1,36 0 31,-1 0-31,19 0-1,-1-35 1,0-18-1,-35-18 1,-18 36 0,1 35-16,-36 17 15,-35 72 1,52 16 0,19-16-1,52 34 1,36-70-1,17-18 1,18-52 0,-18-36-1</inkml:trace>
  <inkml:trace contextRef="#ctx0" brushRef="#br0" timeOffset="94380.527">17074 16457 0,'-17'0'31,"34"0"32,1-18-32,0 1 0,-18-1-15,0 1 0,0-1-1,0 0 1,0 1 15,0-1 0,-18 18 1,18-18-32,0 1 31,-18 17 0,1 0 0,-1 0-31,1 0 32,-1 0 14,0 0-14,1 0-17,-1 0 1,0 0 31,36 0 93,0 0-124,-18-18 15,0 0 94</inkml:trace>
  <inkml:trace contextRef="#ctx0" brushRef="#br0" timeOffset="95851.3">17057 16422 0,'17'0'62,"1"0"-46,-18-18 0,18 18-16,-18-17 15,0-1 1,0 0 0,17 1-1,-17-1 1,0 0-1,-17 18 1,17-17 0,-18 17-1,0 0-15,1 0 32,-18 0-17,17 0 16,0 0-15,1 0 0,-1 17-1,0-17 1,18 18 0,-17 0-1,17-1 1,0 1-1,0 0 17,0-1-17,0 1 1,0-1 0,0 1-1,17-18-15,-17 18 31,18-18-15,0 17 0,17-17-1,-17 18 1,-1-18 15,1 0-15,-1 0-1,1 0 1,0 0 0,-1 0-1,1 0 17,0 0-17,-1 0 16,1 0-15,0 0 0,-1 0-1,1 0 17,-18-18 139,0 1-171,-18 17 16,1-18-16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5T05:27:29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494 952 0,'0'0'0,"-18"0"0,-52 18 16,52-18-16,-35 0 16,-17 0-1,-36 0 17,35 0-32,36 0 31,53 0 0,-1 0-15,18 0-16,107 0 15,52-18 1,17-17 0,-52 35-1,-88 0 1,-36-17-1,-53 17 17,-35-36-17,0 1 1</inkml:trace>
  <inkml:trace contextRef="#ctx0" brushRef="#br0" timeOffset="466.155">758 706 0,'0'0'0,"-35"0"16,18 0 0,-1 0-1,36 0 16,52 35-15,18-18 0,36 1-1,-1 0 1,-87-18-16,16 17 31,-34-17-31,-18 18 31,-18 0-15,-17 17 0,-71 71-1,0 0 1,1 17 0,34-35-1,36-35 1,17-53-1,18-35 1,0 17-16</inkml:trace>
  <inkml:trace contextRef="#ctx0" brushRef="#br0" timeOffset="1098.486">1905 600 0,'0'-36'15,"-18"36"1,18-17-1,-17 17 1,17 17 0,-18 54-1,18 35 1,0 17 0,-18 1 15,18-18-31,-17-53 31,17-36-31,0-34 16</inkml:trace>
  <inkml:trace contextRef="#ctx0" brushRef="#br0" timeOffset="1432.669">1817 653 0,'0'0'0,"-88"-71"15,-1-35 1,72 36 0,87 34-1,89 19 1,53 70 0,-1 88-1,-122 0 1,-89-18 15,-53 1-15,-36-36-1,-34-17 1,35-18 0,0-36-1,52-34 1,54-19-1</inkml:trace>
  <inkml:trace contextRef="#ctx0" brushRef="#br0" timeOffset="1830.998">2469 811 0,'0'0'0,"0"-17"16,0-1-1,18 36 17,17 17-17,18 36 1,-17-1-1,-36-17 1,0 0 0,-18-53-1,18-18 17,0-17-32,18-53 15,34-36 1,-16 89-1,-1-18-15,18-17 16</inkml:trace>
  <inkml:trace contextRef="#ctx0" brushRef="#br0" timeOffset="1897.361">2822 653 0,'0'0'0,"0"17"16,0-34-16</inkml:trace>
  <inkml:trace contextRef="#ctx0" brushRef="#br0" timeOffset="2013.509">2857 741 0,'0'35'31,"0"-70"-31,36 123 16,-19-35 0,1 0-1,-18-36 1,0-34 0</inkml:trace>
  <inkml:trace contextRef="#ctx0" brushRef="#br0" timeOffset="2148.882">2910 512 0,'0'-71'16,"0"142"-16,-17-213 15,-1 125 1,0 34 0,18 19-1</inkml:trace>
  <inkml:trace contextRef="#ctx0" brushRef="#br0" timeOffset="2548.127">3298 758 0,'0'0'16,"-35"-17"-16,18 17 31,17 17 0,17 1-15,36 53 0,35 17-1,0-18 1,-17-34-1,-36-36 1,1-36 0,-36-69-1,17-1 1,-17 18 0,18 35-1,-18 35-15,18 0 16</inkml:trace>
  <inkml:trace contextRef="#ctx0" brushRef="#br0" timeOffset="2879.125">3792 706 0,'36'52'32,"-36"-34"-32,17 0 15,19-18 1,-1 0-1,35-18 1,-34-35 0,-36 0-1,-36-17 1,-17 70 0,-17 17-1,35 36 1,35 18-1,70 35 1,18-53 15,1-18-15,-37-35-16</inkml:trace>
  <inkml:trace contextRef="#ctx0" brushRef="#br0" timeOffset="3162.303">4286 847 0,'18'-36'15,"-36"72"-15,54-89 16,-19 70 15,1 36-15,-18 0 0,0 0-1,-18-71 32,18-17-47,18-35 31,17-19-15,0 1 0,1 18-1,-19 34-15</inkml:trace>
  <inkml:trace contextRef="#ctx0" brushRef="#br0" timeOffset="3960.53">5221 670 0,'0'0'0,"-18"36"16,1-1-1,17-18 1,35 1 0,18-18-1,18-18 1,-19-34 0,1-1-1,-53 0 1,0 35-1,-70 36 1,-18 35 0,17 17-1,53 1 17,36-1-17,0-52-15,35 35 16,35-53-1,0 0 1,-35-18-16</inkml:trace>
  <inkml:trace contextRef="#ctx0" brushRef="#br0" timeOffset="4227.284">5997 617 0,'0'0'0,"0"-17"0,-17-19 15,-1 19 1,0 17 0,-17 70 15,-18 1-15,18-1-1,0 1 1,-1 0-1,1-54 1,35-34 0,0-1-16</inkml:trace>
  <inkml:trace contextRef="#ctx0" brushRef="#br0" timeOffset="4409.66">5786 706 0,'17'-71'16,"-34"142"-16,52-213 15,-35 125 1,0 52-1,17 36 1,19 17 0,34 0-1,-17-35 1,-35-35 15</inkml:trace>
  <inkml:trace contextRef="#ctx0" brushRef="#br0" timeOffset="4793.043">6191 635 0,'0'0'0,"18"0"0,0 0 31,-1-18-15,1 1-1,17-19 1,-17-16 0,-18 16 15,-53 54-16,0 35 1,0 17 0,35 19-1,18-72-15,18 36 16,53 0 0,17-53-1,-35 0 1</inkml:trace>
  <inkml:trace contextRef="#ctx0" brushRef="#br0" timeOffset="5091.391">6773 564 0,'0'0'0,"-53"-52"31,18 34-15,-35 18 0,17 18-1,-18 17 1,36 53 0,35-17-1,0-36-15,35 53 16,53-35-1,18-18 1,0-35 0</inkml:trace>
  <inkml:trace contextRef="#ctx0" brushRef="#br0" timeOffset="5524.784">7091 617 0,'0'0'0,"0"-17"15,-35-1 1,-1 18 0,19 0-1,-1 53 1,18-35-16,0 52 16,18 18-1,17-35 1,18-35-1,17-18 1,36-53 0,-53-35-1,0-18 1,-53 53 0,-18 53 15,-17 35-16,17-17-15,1 35 16,17 17 0,0-17-1,0-17 1</inkml:trace>
  <inkml:trace contextRef="#ctx0" brushRef="#br0" timeOffset="5924.708">7514 88 0,'0'0'0,"0"-17"16,18-54 0,-18 89 31,0 17-47,0 0 15,0 124 1,0-18-1,17 0 1,1-17 0,0-19-1,35-34 1,-36-53 0,19-18-1,-1-36 1</inkml:trace>
  <inkml:trace contextRef="#ctx0" brushRef="#br0" timeOffset="6073.474">7708 547 0,'-17'0'0,"34"0"0,-52 0 16,-18-18-1,53-35 1,35 36-1,36-19 1</inkml:trace>
  <inkml:trace contextRef="#ctx0" brushRef="#br0" timeOffset="6606.308">8273 406 0,'0'0'0,"-18"-18"16,0 18 0,1-18-1,-19 18 1,-52 36-1,35 17 1,36 35 0,34 0-1,72 0 1,-1-35 0,-53-53-16,36 0 15,-19-53 16,-34-17-15,-18-54 0,-18 36-1,-17 53 1,35 88 0,18 70-1,35-35 1,35 0-1,-18-52 1,1-19 0</inkml:trace>
  <inkml:trace contextRef="#ctx0" brushRef="#br0" timeOffset="6789.923">8749 176 0,'0'0'0,"-35"-105"16,-1 34-1,19 71 1,-1 0 0,0 71-1</inkml:trace>
  <inkml:trace contextRef="#ctx0" brushRef="#br0" timeOffset="7122.812">8661 564 0,'0'18'15,"0"0"-15,0-54 0,17 142 16,1-18 0,0 1-1,-1-36 1,-17-71 15,0 0-15,18-35-16,-18 36 0,35-89 31,0 0-15,1 53-1,34 88 1,-34 36 0,-1 52-1,-35-52 1,-35-18-1,-18-18 1,0-35 0,17-35-1</inkml:trace>
  <inkml:trace contextRef="#ctx0" brushRef="#br0" timeOffset="7405.433">9172 300 0,'0'0'0,"0"-18"16,-17-17-1,-1 35-15,18-18 16,-18 18 15,18 36-15,0 34-1,0-17-15,0 35 16,0 89 0,18-54-1,17-52 1,18-18 0,-35-53-1</inkml:trace>
  <inkml:trace contextRef="#ctx0" brushRef="#br0" timeOffset="7771.551">9402 617 0,'0'0'0,"0"18"15,35-18 16,0 0-15,0-18 0,1-35-1,-19-35 1,-17 35 0,-17 53-16,-19 0 15,-34 53 1,35 35-1,35 1 17,17 16-17,36-69 1,-18-36 0,1 0-16</inkml:trace>
  <inkml:trace contextRef="#ctx0" brushRef="#br0" timeOffset="8054.308">9842 441 0,'18'-18'0,"-36"36"0,36-106 15,-18 70 1,-18 36 15,1-1-31,-18 1 16,-1 88-1,19-18 1,34 0 15,1-17-15,-18-18 0,-18-36-1,-88-17 1,36-17-16</inkml:trace>
  <inkml:trace contextRef="#ctx0" brushRef="#br0" timeOffset="9019.26">8696 176 0,'-18'-17'32,"18"-1"-17,-17 0 1,17 1-1,-18 17-15,18-35 16,0-1 0,0 19 15,0 34 31,0 1-46,0 0 0,0-1-16,0 1 0,0 52 15,0 1 17,0 17-17,0-35 1,0 18-1,0-18 1,0-1 0,18 1-1,-18 18 1,0-36 0,0 0-1,17 1 1,-17-19-1,18 1 1,-18-36 31,0 1-31,0-1-16</inkml:trace>
  <inkml:trace contextRef="#ctx0" brushRef="#br0" timeOffset="10434.697">10760 723 0,'0'0'16,"0"18"-16,0 17 15,53-35 1,0 0-1,-1-18 1,-16-34 0,-19-1-1,-17 0 1,-53 35 15,1 18-15,-19 35-1,18 36 1,53-18 0,35 17-1,36-17 1,35 0 0,35-53-1,-53-17 1,-53 17-16</inkml:trace>
  <inkml:trace contextRef="#ctx0" brushRef="#br0" timeOffset="10668.008">11518 529 0,'0'0'0,"0"-17"16,-17 17-1,-1 17 16,0-17-31,-17 71 16,0-1 0,-1 18-1,19-17 1,-1-18 0,1-35-16,-1-18 15</inkml:trace>
  <inkml:trace contextRef="#ctx0" brushRef="#br0" timeOffset="10866.809">11307 688 0,'0'0'0,"17"-71"16,-17 36-1,0 70 17,0 1-32,35 34 31,36 1-16,0-1 1,17-34 0,-35-36-1,-36 0-15</inkml:trace>
  <inkml:trace contextRef="#ctx0" brushRef="#br0" timeOffset="11215.432">11836 600 0,'0'0'0,"-18"0"0,0 0 16,18 17-1,36-17 1,17 0 0,-18-35-1,-35-18 1,0 18 15,0 17-31,-53 18 16,0 0-1,-18 53 1,36 18 0,53 35-1,52-18 1,54-35-1,-36-53 1</inkml:trace>
  <inkml:trace contextRef="#ctx0" brushRef="#br0" timeOffset="11466.228">12259 529 0,'0'0'0,"-18"-17"0,-17 17 31,17 0-15,-34 52-1,34-16 1,18 70 0,0-36-1,53 1 1,17-36-1,1-17 1,-18-54 0</inkml:trace>
  <inkml:trace contextRef="#ctx0" brushRef="#br0" timeOffset="11897.58">12559 494 0,'-18'0'15,"36"0"-15,-53 0 16,-18 18 0,53 17-1,0 35 1,35 19 0,18-37-1,17 1 1,1-53-1,17-35 1,-53-71 0,-17 0-1,-18 18 1,0 53 0,-35 53-1,17 52 16,18 18-15,18 1 0,35-19-1,0-17 1,-18-35 0,-17-36-16</inkml:trace>
  <inkml:trace contextRef="#ctx0" brushRef="#br0" timeOffset="12231.417">13212 88 0,'0'0'0,"0"-35"0,0-18 16,-18 53 15,18 18 0,0 17-15,0 106-1,0-18 1,18 54 0,17-71-1,0-18 1,18-18-1,-35-70 1,-1 0-16,19-35 16,-19 0-1</inkml:trace>
  <inkml:trace contextRef="#ctx0" brushRef="#br0" timeOffset="12380.878">13194 423 0,'-18'0'0,"36"0"0,-53 0 16,17 0 0,124-17 15,-36-36-15</inkml:trace>
  <inkml:trace contextRef="#ctx0" brushRef="#br0" timeOffset="12730.196">13476 406 0,'0'0'0,"18"17"16,17 1 0,0-18-1,1-35 1,16-1-1,-52-17 17,0 18-17,-52 35 1,-37 53 0,54 53-1,17 0 1,36-18-1,35-35 1,53-35 0,-53-18-1</inkml:trace>
  <inkml:trace contextRef="#ctx0" brushRef="#br0" timeOffset="13495.192">14728 194 0,'0'0'0,"18"-35"0,0-18 15,-18 35 1,17 36 31,-17 35-32,0-18-15,18 106 16,0 0 0,-18 53-1,0-70 1,0-54-1,35-34 1,18-36 0,-18-53-1,0 0 1</inkml:trace>
  <inkml:trace contextRef="#ctx0" brushRef="#br0" timeOffset="13695.201">14623 547 0,'0'0'0,"-36"0"16,19 0 0,87-18 15,-52 1-31,88-19 15,-36-17-15</inkml:trace>
  <inkml:trace contextRef="#ctx0" brushRef="#br0" timeOffset="14110.874">15011 123 0,'0'0'16,"0"-17"-16,0-1 15,0 36 1,0 70-1,17 53 1,19 0 0,-1-17-1,-35-36 17,0-70-32,18 34 15,-18-69 16,17-36-15,1-88 0,17 70-1,36 54 1,-36 34-16,35 54 16,-17 17-1,-35 0 1,-18-17-1,0-36 1</inkml:trace>
  <inkml:trace contextRef="#ctx0" brushRef="#br0" timeOffset="14460.042">15681 547 0,'0'0'0,"18"0"31,-1 0-31,19-18 16,-1-17-1,-35 17-15,17-17 16,-17-18-1,-35 35 1,-35 36 0,-1 53-1,36 34 17,35 19-17,70-54 1,1-34-1,35-54 1,-89 0-16</inkml:trace>
  <inkml:trace contextRef="#ctx0" brushRef="#br0" timeOffset="15077.685">16951 494 0,'18'-18'32,"-18"1"-32,-18 17 46,-35 35-30,0 18 0,18 17-1,17 1 1,18-36-16,35 0 16,71 36-1,0-36 1,18-35-1,-19-53 1</inkml:trace>
  <inkml:trace contextRef="#ctx0" brushRef="#br0" timeOffset="15359.405">17321 600 0,'0'-53'32,"0"106"-32,-53-124 0,-17 71 31,17 53-16,35 0 1,54 18 0,52-19-1,-53-52-15,53 18 16,-35-18 0,-35-53-1,-53-17 1,-18-1-1,-18 18 1,53 36 0</inkml:trace>
  <inkml:trace contextRef="#ctx0" brushRef="#br0" timeOffset="15874.769">17639 741 0,'0'0'16,"0"17"0,0-34-1,-35-1 1,-1-17 0,19 17-16,-1-17 15,0-71 1,54 53-1,34 53 1,36 53 0,-18 18-1,-35-1 1,-53-34 0,0-54 30,0-35-30,0-35 0,18 0-1,52 35 1,1 70 0,-1 54-1,-34 17 1,-19-17-1,-17-1 1,-35-35 0,17-35-1</inkml:trace>
  <inkml:trace contextRef="#ctx0" brushRef="#br0" timeOffset="16424.507">18256 670 0,'0'0'0,"0"18"0,0 0 16,0-1-1,0 1-15,18-1 16,-18 1 0,0-36 15,-18-34-16,1-1 1,-1 35-16,18-70 16,18 17-1,52 36 1,1 70 0,-1 53 15,-52-17-16,-18-18 1,0-18 0,0-52 15,0-36-15,0-36-1,0 54-15,35-35 16,18 17-1,35 70 1,18 72 0,-71-1-1,-35 0 1,-53-18 0,1-52-1</inkml:trace>
  <inkml:trace contextRef="#ctx0" brushRef="#br0" timeOffset="16907.266">19209 494 0,'0'0'0,"-18"-35"16,0-1 0,1 19-1,-54-1 1,1 36 0,-1 35-1,18 17 16,71 54-15,52-36 0,19-35-1,16-53 1,-34 0 0,-36-71-1,-35-52 1,0 52-1,0 89 1,-17 35 0,17 17-1,70 36 1,-35-71 0,1-17-1</inkml:trace>
  <inkml:trace contextRef="#ctx0" brushRef="#br0" timeOffset="17189.618">19491 829 0,'0'0'15,"0"-35"1,0 17-16,0-52 16,18-1-1,17-17 1,18 35-1,17 35 1,1 89 0,-18 52-1,-36-35 1,-17-17 0,0-18-1</inkml:trace>
  <inkml:trace contextRef="#ctx0" brushRef="#br0" timeOffset="17823.168">20214 441 0,'0'0'0,"0"-18"0,-53 1 47,0 17-47,36 17 15,-72 19 1,19 52 0,35 0-1,35 0 1,70 0 0,54-35-1,-36-53 1,-18-53-1,-17-52 1,18-107 0,-53 18-1,-18 0 1,-18 123 0,0 54-1,1 34 1,-1 54-1,18 88 17,0-1-17,0-17 1,18 1 0,-1-72-1,19-17 1,-1-53-1,-18-18-15</inkml:trace>
  <inkml:trace contextRef="#ctx0" brushRef="#br0" timeOffset="18137.838">20884 494 0,'0'0'0,"18"-71"15,-53 36 1,-18 0-1,18 35 17,-18 53-17,17 35 1,36 0 0,36 36-1,-1-54 1,-17-17-1,-18-18 1,-53-35 0,-18 0-1,1-17 1,34-1 0</inkml:trace>
  <inkml:trace contextRef="#ctx0" brushRef="#br0" timeOffset="18554.186">21431 406 0,'0'0'0,"-17"-36"15,-1 19 1,-17 17 0,-1 35-1,19 53 1,17 0 0,17 18-1,54-35 1,0-36-1,-36-35 1,-18-53 15,-17-53-15,0 1 0,-35-1-1,35 88 1,-17 18-1</inkml:trace>
  <inkml:trace contextRef="#ctx0" brushRef="#br0" timeOffset="18886.589">21696 706 0,'0'0'0,"0"17"0,0 1 15,-18-18 1,1-35-1,17-18 17,0-18-17,0-17 1,35 0 0,53 35-1,71 106 1,-53 35-1,-53 18 1,-71-18 0,-35 18-1,18-71 1,-1-17 0</inkml:trace>
  <inkml:trace contextRef="#ctx0" brushRef="#br0" timeOffset="20235.024">1058 2152 0,'18'-18'32,"0"18"-17,-1 0 1,1 0-16,0 0 16,17 0-1,18 71 1,-36-1-1,1 19 1,-18-19 0,0-52-1,0-36 1,0-17 0,0-36-1,0-17 1,53 18-1,0-1 1,0 36 0</inkml:trace>
  <inkml:trace contextRef="#ctx0" brushRef="#br0" timeOffset="20567.428">1623 2152 0,'17'18'15,"1"-18"1,0 17 0,17-17-1,18-17 1,-18-19 0,-17 1-1,-18 0 1,-53 17-1,35 18-15,-70 35 16,35 36 0,35-1-1,71 1 17,36-36-17,-1 1 1,18-36-1,-18-36-15</inkml:trace>
  <inkml:trace contextRef="#ctx0" brushRef="#br0" timeOffset="20883.311">2205 2099 0,'0'-18'0,"0"36"0,0-53 16,0 17-16,-18-17 15,18 17 1,-17 18-1,-19 18 1,19 35 0,17 0-1,17 17 1,54-17 0,-18 0 15,-36-35-16,-17 17 1,-53-17 0,-70-1-1,35-17 1,53 0 0</inkml:trace>
  <inkml:trace contextRef="#ctx0" brushRef="#br0" timeOffset="21233.309">2558 2028 0,'0'0'0,"17"-35"32,-17 53-1,0 17-16,0 0-15,0 54 16,0 34 0,36 36-1,-36 17 1,0-70 0,0 53-1,0-106 1,-36-89 15,19-69-15,-1 52-1</inkml:trace>
  <inkml:trace contextRef="#ctx0" brushRef="#br0" timeOffset="21467.346">2575 2046 0,'0'-18'15,"0"36"-15,0-71 16,71 36 0,35 52-1,-18 18 1,-35 17 0,-71 18-1,-35-17 1,-17-36-1,-1-35 1,36 0-16</inkml:trace>
  <inkml:trace contextRef="#ctx0" brushRef="#br0" timeOffset="21848.371">2999 2099 0,'0'0'0,"17"0"16,1 0 0,-18-18-1,35 1 1,-17-1-16,-18-17 15,0 17 1,-18 18 0,-35 0-1,18 35 1,17 18 0,18-17-16,0 17 31,53 17-16,53-35 1,18-35 0,-19-17-1</inkml:trace>
  <inkml:trace contextRef="#ctx0" brushRef="#br0" timeOffset="22131.194">3598 2028 0,'0'0'0,"0"-35"15,-17 35 32,-1 0-47,-17 18 16,17-18-16,-52 53 16,-1 17-1,71 1 1,0-1 15,106-17-15,17-53-1,-34-35 1,-72 17-16</inkml:trace>
  <inkml:trace contextRef="#ctx0" brushRef="#br0" timeOffset="22481.081">3951 1711 0,'0'0'0,"0"-18"0,-18-17 16,1 17 0,17 71 15,17 36-16,-17 16 17,0 1-17,0-18 1,0 1 0,0-54-16,0 18 15,53 17 1,0-52-1,0-36 1,18-17 0,-54 17-16</inkml:trace>
  <inkml:trace contextRef="#ctx0" brushRef="#br0" timeOffset="22665.469">4004 2064 0,'0'0'16,"-18"0"-16,-17 0 16,35-18-1,18 18 1,52-18 0,18-17-1,-35 18 1</inkml:trace>
  <inkml:trace contextRef="#ctx0" brushRef="#br0" timeOffset="22831.472">4269 1958 0,'17'0'0,"-34"0"0,34 18 31,-17-1-15,0 1-16,0 35 15,0 0 1,0-18-1,-17-35 1</inkml:trace>
  <inkml:trace contextRef="#ctx0" brushRef="#br0" timeOffset="22996.352">4233 1887 0,'0'0'16,"0"-141"-1,0 88 1,-17 18 0,-1 35-1,0 18 1</inkml:trace>
  <inkml:trace contextRef="#ctx0" brushRef="#br0" timeOffset="23347.392">4533 1940 0,'-17'0'32,"17"18"-17,35 35 1,0 17-1,0-17 1,18 18 0,-17-36-1,-19-17-15,1-18 16,17-53 0,0 0-1,1-35 1,-1 0-1,-35 17 17,0 36-32</inkml:trace>
  <inkml:trace contextRef="#ctx0" brushRef="#br0" timeOffset="23679.01">5062 2028 0,'0'0'0,"36"18"15,-1 0 1,18-18 0,0-36-1,-18 1 1,-17-18 0,-18 0-1,-53 36 1,-35 34-1,17 54 1,36 17 15,70-17-15,36-1 0,52-52-1,-35-36 1,-53 1-16</inkml:trace>
  <inkml:trace contextRef="#ctx0" brushRef="#br0" timeOffset="24662.928">6950 1482 0,'0'0'0,"-18"-53"16,-17 17-1,35 54 1,0 35 0,17 0-1,-17-18-15,18 106 16,0 18-1,-18-18 1,17-17 0,-17-36 15,0-53-31,0 0 16,0 18-1,-17-70 16,-1-36-15,18-18 0,35 1-1,36-19 1,17 37 0,-17 52-1,-18 35 1,-1 18-1,-52 17 1,0-52-16,-35 35 16,-18-18 15,-17-17-15,-1-1-1,36-34-15</inkml:trace>
  <inkml:trace contextRef="#ctx0" brushRef="#br0" timeOffset="25011.518">7285 2011 0,'35'-18'15,"-17"18"1,35 0-1,0 35 1,-18 18 0,-35 18-1,0-18 1,-18-18 15,18-17-15,-17-18-1,17-53 1,0 0 0,17-35-1,19 17 1,-19 54-16,18-54 16</inkml:trace>
  <inkml:trace contextRef="#ctx0" brushRef="#br0" timeOffset="25392.738">7920 1940 0,'0'0'0,"-18"0"15,-35 0 1,0 0-1,-17 18 1,17 35 0,53-18-16,0 36 15,18-36 1,70 18 0,18-36-1,-18-34 1,-35-54-1,-53 1 1,-18-18 0,-35 17-1,0 36 1,-17 35 0</inkml:trace>
  <inkml:trace contextRef="#ctx0" brushRef="#br0" timeOffset="25943.343">8255 1852 0,'-35'0'16,"17"0"-16,0 35 15,1 18 1,17 18 0,53-18-1,53 0 17,-18-36-17,0-34 1,-35-54-1,-36 1 1,-17-1 0,0 53-1,-17 54 1,17 34 0,35-17-1,53 0 1,18-35-1,0-18 1,-53-53 0,-53-35-1,-18-1 17,-17 19-17,-18 17 1,-35 53-1,17 0-15</inkml:trace>
  <inkml:trace contextRef="#ctx0" brushRef="#br0" timeOffset="26508.171">9260 1782 0,'0'0'0,"0"-36"15,0 19 1,0-1 0,-53 18 15,1 18-16,34-1-15,-17 19 16,35 52 0,17 0-1,54-18 1,-18-17 15,-36-17-31,-17-1 31,-53-35 1,36 0-32,-54 0 15,1 0 1,70-18 0</inkml:trace>
  <inkml:trace contextRef="#ctx0" brushRef="#br0" timeOffset="26891.14">9472 1940 0,'18'0'16,"-1"0"-1,-17-17-15,36 17 31,-1-36-15,-17 1 0,-18 0-1,-18 17 1,-17 18-16,-1 0 16,-34 18-1,17 52 1,53 1-1,53-1 1,17-17 0,19-17-1,16-19 1,-69-34 0</inkml:trace>
  <inkml:trace contextRef="#ctx0" brushRef="#br0" timeOffset="27190.758">9948 1870 0,'0'0'0,"0"-18"0,18 18 15,-18 18 1,0 35 0,18 17-1,-18-17 1,0-18-1,0-17 1,0-53 15,17-1-15,1-34 0,17-18-1,0 17 1,-35 54-1,0-1-15</inkml:trace>
  <inkml:trace contextRef="#ctx0" brushRef="#br0" timeOffset="27539.466">10301 1711 0,'0'0'15,"18"0"-15,-1-18 16,1 1-1,-18 34 32,0 1-47,-18 17 16,18 1 0,0 16-1,18 1 1,17 18-1,1-18 17,-36-18-17,-18 0 1,0-35-16,-52 0 16,-54 0-1,18-17 1</inkml:trace>
  <inkml:trace contextRef="#ctx0" brushRef="#br0" timeOffset="31101.303">11906 1870 0,'18'0'0,"-18"-18"15,0 0-15,0-34 32,0 16-17,-35 1 1,-36 35-1,0 0 1,-17 53 0,53 17-1,35 19 1,35-19 0,71-17-1,-71-35-15,18-18 16,18 0-1,-36-53 1,-17-18 0,-18-17-1,0 53 1,-18 35 15,18 53-15,18 0-1,35 0 1,17-36 0,-34-17-16</inkml:trace>
  <inkml:trace contextRef="#ctx0" brushRef="#br0" timeOffset="31416.238">12294 2011 0,'0'0'0,"-17"0"16,-1-18 0,0-17-1,18 17 1,-17-52-16,17-1 31,17 18-15,19 0-1,52 89 1,0 34 0,0 36-1,-52-35 1,-19-19 0</inkml:trace>
  <inkml:trace contextRef="#ctx0" brushRef="#br0" timeOffset="31933.1">12912 1746 0,'0'0'0,"-18"-35"15,0 0 16,1 35-31,-36 0 16,-35 17 0,-1 36-1,19 18 1,70-1 0,88 1-1,36-36 1,-19-35-1,19-53 1,-89-53 0,-35-35-1,0-17 1,-35 16 0,0 72 15,17 52-16,0 54 1,18 87 0,18 18-1,52 53 1,-52-88 0,0-18-1,-18-35 1,-18-53-16</inkml:trace>
  <inkml:trace contextRef="#ctx0" brushRef="#br0" timeOffset="32565.117">14499 1358 0,'0'0'0,"0"-17"16,0-19 0,-17 19-1,17-1 1,-18 18 0,18 35-1,0 71 1,0 18-1,0-1 1,18-17 0,-1-18-1,18-17 1,-17-54 0,35-17-1,0-17 16,-18-54-31</inkml:trace>
  <inkml:trace contextRef="#ctx0" brushRef="#br0" timeOffset="32748.143">14358 1640 0,'0'0'0,"-106"0"16,53 0-1,53-17 1,106-1 0,18-17-1,-36 17 1</inkml:trace>
  <inkml:trace contextRef="#ctx0" brushRef="#br0" timeOffset="33081.53">14799 1640 0,'0'0'0,"35"0"32,-17 0-32,0 0 15,52-35 1,-35 0-1,-17-18 1,-36 18 0,-35 17-1,1 71 1,52 17 0,0 19-1,35-19 1,35-34 15,-17-19-31</inkml:trace>
  <inkml:trace contextRef="#ctx0" brushRef="#br0" timeOffset="33397.839">15328 1640 0,'0'0'0,"18"-53"15,-18-17 1,0 35-1,0 17-15,-18 18 16,-17 0 0,17 71-1,18-1 1,18 1 0,17-1-1,-17-17 1,-18-18 15,-18-17-15,-52 0-1,17-18 1,17-18 0</inkml:trace>
  <inkml:trace contextRef="#ctx0" brushRef="#br0" timeOffset="33729.354">15628 1199 0,'0'0'0,"0"-17"0,0-1 15,0 1-15,-18 17 16,18 35 15,0 53-15,0 18-1,0 17 1,36 36 0,-19-71-1,19-17 1,-1-18-1,-17-53 1,17-18 0,-18 0-16</inkml:trace>
  <inkml:trace contextRef="#ctx0" brushRef="#br0" timeOffset="33881.379">15663 1623 0,'0'0'15,"-70"0"-15,52 0 16,71 0 15,88-36-15,-106 19-16</inkml:trace>
  <inkml:trace contextRef="#ctx0" brushRef="#br0" timeOffset="34346.17">17074 1199 0,'0'0'0,"0"-17"16,-35-18-1,35 52 16,0 36-15,0 88 0,18 0-1,-1 0 1,-17 1 0,18-72-1,17-35 1,36-17-1,-18-36 1,-18-17 0</inkml:trace>
  <inkml:trace contextRef="#ctx0" brushRef="#br0" timeOffset="34528.566">17022 1658 0,'0'0'0,"-36"-18"0,-34 18 15,-1-17 1,53 17 0,54 0-1,-1 0-15,71-18 16,53-35 0,-124 36-16</inkml:trace>
  <inkml:trace contextRef="#ctx0" brushRef="#br0" timeOffset="34978.864">17445 1217 0,'-18'0'0,"36"0"0,-53 0 16,17 0 0,18 53-1,0 53 1,18 0-1,-1-1 1,1 1 0,-18-35-1,0-18 1,0-18 0,0-70 15,0-53-16,17-1 1,54 1 0,53 71 15,-89 17-31,88 70 16,-52 18-1,-54 1 1,-17-37-1,-17-16 1,-1-36 0,1 0-16</inkml:trace>
  <inkml:trace contextRef="#ctx0" brushRef="#br0" timeOffset="35327.174">18009 1640 0,'18'0'15,"0"0"1,-1 0 0,1-17-1,17-19 1,-17-16-1,-18-1 1,-53 35 0,-18 53-1,1 53 1,52 18 0,18-70-16,35 17 15,54 17 1,-1-70-1,-35 0 1</inkml:trace>
  <inkml:trace contextRef="#ctx0" brushRef="#br0" timeOffset="36458.742">19156 1605 0,'-18'-18'0,"18"1"16,-17 17 0,-1-18-1,-35 18 1,-35 0-1,-36 35 1,36 54 0,88-1-1,0-70-15,88 52 16,36-35 0,-18-35-1,-36-17 1,-52-54-1,-18-17 1,0 17 0,-18 71-1,18 53 1,0 18 15,53 17-15,18-17-1,-54-54-15,36 19 16,-18-36-16</inkml:trace>
  <inkml:trace contextRef="#ctx0" brushRef="#br0" timeOffset="36791.924">19491 1693 0,'0'0'0,"0"-35"0,0-36 16,0 36-1,0 53 17,0 17-32,-18 53 15,18 18 1,18 35 0,-18-17-1,0-18 16,18-18-15,-1-35 0,-17-36-1,18-34 1,-18-19 0,0-34-1,0 35-15</inkml:trace>
  <inkml:trace contextRef="#ctx0" brushRef="#br0" timeOffset="37025.369">19473 1552 0,'0'0'0,"0"-17"0,18-36 16,17 88 15,18 53 0,0 18-15,-35 0 0,-18-18-1,-106-17 1,35-54 0,54-17-16</inkml:trace>
  <inkml:trace contextRef="#ctx0" brushRef="#br0" timeOffset="37341.475">19791 1623 0,'0'0'0,"0"-18"0,0-35 16,0 88 31,0 18-32,0-17-15,0 87 16,0 1 0,-18-1-1,18-17 1,0 0 0,18-36-1,-18-34 1,0-19-1,0-52 1,0-18 0</inkml:trace>
  <inkml:trace contextRef="#ctx0" brushRef="#br0" timeOffset="37591.181">19773 1693 0,'0'0'0,"0"-70"15,18 34 1,35 19 0,17 70-1,-17 35 1,-18 0 0,-35 0-1,-52-35 1,-37-17-1,19-36 1,52-18-16</inkml:trace>
  <inkml:trace contextRef="#ctx0" brushRef="#br0" timeOffset="38055.789">20055 1199 0,'0'0'0,"18"-35"15,0 18 1,-18 34 15,17 18-15,1 54 0,0 69-1,-18-17 1,0-17-1,0-36 17,0 0-17,35-35 1,-17-35-16,34 0 16,37-18-1,-1-36 1,-35 1-16</inkml:trace>
  <inkml:trace contextRef="#ctx0" brushRef="#br0" timeOffset="38223.481">20602 1729 0,'0'-18'0,"0"36"0,0-71 15,-17 53 1,-19 17 0,1 19-1,17 17 1,18-1 15,0-16-15</inkml:trace>
  <inkml:trace contextRef="#ctx0" brushRef="#br0" timeOffset="38371.92">20585 1482 0,'0'0'0,"-18"-36"0,0-34 16,-35-1 0</inkml:trace>
  <inkml:trace contextRef="#ctx0" brushRef="#br0" timeOffset="38721.674">21078 1623 0,'0'0'0,"0"-18"15,0-35 1,-35 18-1,-18 35 1,-17 18 0,17 34-1,0 19 1,71 53 0,34-36-1,37-35 1,16-18-1,-34-35 17,-53-18-32</inkml:trace>
  <inkml:trace contextRef="#ctx0" brushRef="#br0" timeOffset="39138.422">21361 1623 0,'0'0'0,"0"-18"0,-18-17 15,-35 0 1,0 35 0,0 52-1,18 19 1,17 53 0,54-36-1,17-53 1,-18-17-1,18-18 17,-36-53-17,-17-35 1,0 17 0,0 36-1,0 52 1,0 54-1,18-1 1,17-17 0,-17-17-1,0-36 1,-1 0 0</inkml:trace>
  <inkml:trace contextRef="#ctx0" brushRef="#br0" timeOffset="39471.772">21484 1252 0,'0'0'16,"-53"-88"0,36 53-1,-1 17 1,18 36-1,0 52 1,0 54 0,0-1-1,0-87-15,18 105 16,17-35 0,-17-1-1,-1-52 1,18 0-1,1-53 1,17-17 15</inkml:trace>
  <inkml:trace contextRef="#ctx0" brushRef="#br0" timeOffset="39670.774">21467 1623 0,'0'0'0,"-18"-18"16,0 0 0,18 1-1,36 17 1,52-18 0,-18-17-1,-34 35-15</inkml:trace>
  <inkml:trace contextRef="#ctx0" brushRef="#br0" timeOffset="39820.38">21784 1499 0,'18'0'0,"-36"0"16,36 18-1,-18 0 1,0 17 0,0-18-16,0 54 15,0-18 1,0-18-1,-18-35 1</inkml:trace>
  <inkml:trace contextRef="#ctx0" brushRef="#br0" timeOffset="39986.081">21802 1446 0,'0'0'0,"0"-53"0,0-52 16,-18 34-1,0 36 1</inkml:trace>
  <inkml:trace contextRef="#ctx0" brushRef="#br0" timeOffset="40336.225">22102 1411 0,'-18'0'47,"0"18"-47,1 17 16,-1 36-1,18-54-15,0 36 16,71 53-1,17-53 1,0-53 0,-35-18 15,-36-70-15,-17-18-1,-35 0 1,-35 18-1,17 71 1,17 17 0</inkml:trace>
  <inkml:trace contextRef="#ctx0" brushRef="#br0" timeOffset="40652.244">22401 1676 0,'0'0'0,"0"17"0,18-17 15,0 0 1,-1-35 0,1-36-1,0-52 17,17 17-17,35 18 1,36 88-1,0 71 1,-53 52 0,-18 36-1,-52-53 1,-36-53 0,0-36-1</inkml:trace>
  <inkml:trace contextRef="#ctx0" brushRef="#br0" timeOffset="44412.844">1358 3634 0,'18'0'15,"-18"-18"1,0 0-1,0 1 1,0-1 0,-18-17-1,-17 35 1,17-18-16,-35 18 16,-52 35-1,34 36 1,36 35-1,70 0 1,36-36 0,34-52-1,-34-18 1,-18-53 0,-36-18-1,-34-17 1,-1 18-1,1 70 1,17 35 15,35 53-15,53-17 0,0-36-1,-53-17-15</inkml:trace>
  <inkml:trace contextRef="#ctx0" brushRef="#br0" timeOffset="44678.806">1676 3775 0,'0'0'0,"-36"-71"0,1 1 16,17-36-1,36 18 1,88 70-1,35 71 1,-35 35 15,-36 18-15,-34-18 0,-36-35-1,0-35 1</inkml:trace>
  <inkml:trace contextRef="#ctx0" brushRef="#br0" timeOffset="45146.845">2469 3581 0,'0'0'0,"0"-18"0,-17-17 16,-36 35-1,-53 17 17,18 72-17,35 34 1,88-52 0,71-18-1,0-36 1,-18-70-1,-35-35 1,-35-53 0,-18-18-1,-36 36 1,1 52 0,17 54-1,1 87 1,70 71-1,0 0 1,-18 0 0,-35-35 15,0-35-15</inkml:trace>
  <inkml:trace contextRef="#ctx0" brushRef="#br0" timeOffset="45577.714">3545 3404 0,'0'0'0,"0"-17"0,-17-19 16,-1 36 15,18 18-15,0 0 0,0-1-16,0 89 15,0 71 1,18-1-1,35 18 1,-18-35 0,-35-36-1,0-70 1,0-18 0,0-52-1,0-36 1,-35-71-1,35 71-15</inkml:trace>
  <inkml:trace contextRef="#ctx0" brushRef="#br0" timeOffset="45810.59">3545 3387 0,'18'-36'15,"-36"72"-15,54-89 0,34 35 16,1 18-1,52 35 1,-17 89 0,-71-1-1,-52-17 1,-19-18 0,-16-35-1,-1-53 1,53-17-1</inkml:trace>
  <inkml:trace contextRef="#ctx0" brushRef="#br0" timeOffset="46126.684">4198 3545 0,'18'0'16,"-1"0"-16,19 18 15,-1 53 1,0-1 0,-35 18-1,0 18 1,-35-71 0,17-52-1,1-36 1,17-53-1,0-17 1,35-1 0,0 54 15,-35 52-31</inkml:trace>
  <inkml:trace contextRef="#ctx0" brushRef="#br0" timeOffset="46460.768">4798 3528 0,'-36'-18'0,"72"36"0,-107-36 16,1 18 0,-1 18-1,18 52 1,53 19-1,71-1 1,17-35 0,0-53-1,-35-36 1,-53-52 15,-18-18-15,-35-17-1,1 70 1,-1 53 0</inkml:trace>
  <inkml:trace contextRef="#ctx0" brushRef="#br0" timeOffset="46828.431">5098 3510 0,'0'-18'0,"0"36"15,0-18 32,17 53-47,54 53 31,-1 0-15,1-53 0,-53-36-16,-1 1 15,18-53 1,-17-36 0,-18-35-1,18 0 1,-1 18-1,1 35 1</inkml:trace>
  <inkml:trace contextRef="#ctx0" brushRef="#br0" timeOffset="47008.37">5627 3422 0,'17'0'15,"1"18"1,0-1-1,-18 36 1,17 18 0,-17 17-1,0-35 1,-35-18-16</inkml:trace>
  <inkml:trace contextRef="#ctx0" brushRef="#br0" timeOffset="47160.046">5627 3351 0,'0'0'15,"0"-53"-15,0 1 16,0 34 15</inkml:trace>
  <inkml:trace contextRef="#ctx0" brushRef="#br0" timeOffset="47857.483">6332 2928 0,'0'-18'0,"0"36"0,0-53 15,-17 35 1,-1 17 0,18 89-1,0 18 1,0 17 0,0 0-1,0 18 1,0-71-1,18 35 1,-1-87 0,-17-72 15,0-34-15,0-36-1,-17 88 1,-19-70-1,-34 53 1,-1 35 0,18 0-1,-17 53 1,35 17 0,35 19-1,70-1 1,36-35-1,17-53 1,1-18 0,-89 0-16</inkml:trace>
  <inkml:trace contextRef="#ctx0" brushRef="#br0" timeOffset="48173.24">6650 3598 0,'0'-17'15,"0"-19"17,53 19-17,-18-36 1,-17 0 0,-18 18-1,-36-1 1,-34 36-1,-1 53 1,54-35-16,17 105 16,53-17-1,35-18 1,35-52 0,-35-36-1,-35-36 1</inkml:trace>
  <inkml:trace contextRef="#ctx0" brushRef="#br0" timeOffset="48772.818">8061 2946 0,'18'-36'32,"-18"54"15,0 0-47,0-1 15,0 54-15,0 35 16,35 17-1,-17-52 17,-18-18-32,17 35 15,-17-18 1,-17-70 0,-19-17-16</inkml:trace>
  <inkml:trace contextRef="#ctx0" brushRef="#br0" timeOffset="48957.147">7602 3334 0,'-53'0'0,"106"0"0,-158-18 15,52 18 1,53-18 0,53 18-1,-18 0-15,18-17 16,123-36-1</inkml:trace>
  <inkml:trace contextRef="#ctx0" brushRef="#br0" timeOffset="49389.248">8096 2910 0,'0'0'0,"0"-35"15,0 70 16,0 36-15,18 35 0,17 17-1,18-17 1,-18-18 0,1-52-1,-19-19 1,-17-34-1,0-36 17,0 17-32,36-52 15,34 0 1,18 70 0,36 54-1,-36 52 1,-35-18-1,-35 1 1,-18-18 0,-36-36-1,1-34 1,17-1 0</inkml:trace>
  <inkml:trace contextRef="#ctx0" brushRef="#br0" timeOffset="49887.686">9013 3193 0,'-17'0'16,"17"17"-16,17-17 15,1 0 1,0 0-16,17-17 31,-17-19-15,-18 1 0,0 17-1,-53 18 1,-18 53-1,1 36 1,70-54-16,0 18 16,53 35-1,35-53 1,-71-35-16</inkml:trace>
  <inkml:trace contextRef="#ctx0" brushRef="#br0" timeOffset="50369.837">7532 3298 0,'-18'18'31,"36"-18"-15,-1-18 0,19 18-1,-19-17-15,72-1 16,34 1-1,-17-1 1,-53 0 0,-18 1-1,-35-1 1</inkml:trace>
  <inkml:trace contextRef="#ctx0" brushRef="#br0" timeOffset="51304.436">10301 3193 0,'0'0'0,"0"-18"31,0 0-15,35 36 0,18 17-1,-35-17-15,17 52 16,-35 19 0,0-19-1,0-35 1,-17-52 15,17-36-15,17-35-1,18 0 1,18 17 15,0 18-15,-35 53-16</inkml:trace>
  <inkml:trace contextRef="#ctx0" brushRef="#br0" timeOffset="51618.538">10707 3263 0,'0'0'0,"17"-17"62,1-1-62,17-17 16,-35-18 0,0 17-1,-35 36 17,17 18-32,-34 35 15,16 35 1,36-17-1,36-1 1,16-17 0,37-35-1,-36-18-15</inkml:trace>
  <inkml:trace contextRef="#ctx0" brushRef="#br0" timeOffset="51934.348">11377 3228 0,'0'0'0,"0"-35"16,0-1 0,-35 19-1,0 17 1,-1 17 15,1 36-15,17 18-1,36-1 1,17-17 0,1 0-1,-36-35 1,-36 17 0,-34-17-1,-54-18 1,54 0-1</inkml:trace>
  <inkml:trace contextRef="#ctx0" brushRef="#br0" timeOffset="52416.168">11677 3263 0,'0'0'0,"0"-17"16,-18 17 15,1 17-15,-1 36-1,18 18 1,53-1-1,53-35 1,0-17 0,-18-18-1,-71-18-15,19-17 16,-19-88 15,-17 35-15,0 35-1,-35 70 1,35 36 0,0 18-1,35 17 1,18-18 0,-17-34-1,-19-36 1</inkml:trace>
  <inkml:trace contextRef="#ctx0" brushRef="#br0" timeOffset="52799.842">12347 2787 0,'0'0'0,"-17"-35"15,-1-1 1,0 19 0,18 34-1,0 36 1,0 35 0,18 18-1,-18 53 1,18-53-1,17 0 1,0-18 0,18-35-1,18-36 1,-18-17 0,-1-35 15,-16 0-31</inkml:trace>
  <inkml:trace contextRef="#ctx0" brushRef="#br0" timeOffset="53199.019">12718 2769 0,'0'0'0,"0"-17"0,-18-1 15,0 0 1,1 36 0,17 35-1,0 35 1,0 36 15,0-89-31,0 88 16,35-17-1,0-18 1,18-17 0,0-36-1,18-35 1,-1-53-1,-52 0 1</inkml:trace>
  <inkml:trace contextRef="#ctx0" brushRef="#br0" timeOffset="53315.379">12771 3140 0,'-36'0'0,"72"0"0,-89 0 31</inkml:trace>
  <inkml:trace contextRef="#ctx0" brushRef="#br0" timeOffset="53365.301">12965 3087 0,'0'-18'16,"17"18"-16,-34 18 0,52-53 15,0 17-15</inkml:trace>
  <inkml:trace contextRef="#ctx0" brushRef="#br0" timeOffset="54397.583">12682 3228 0,'-53'0'31,"71"-18"31,17 18-62,-17 0 16,53-17 0,-19 17-16,72 0 15,-36-36 1,-53 19 0,-35-1-16</inkml:trace>
  <inkml:trace contextRef="#ctx0" brushRef="#br0" timeOffset="54997.017">14464 2787 0,'0'0'0,"18"-18"15,-18-35 1,0 36 0,0 34-1,17 36 1,18 35-1,-17 36 1,-36 52 15,-17-70-15,35 0 0,0-35-1,18-36 1,52-18-1,19-34 1,16-18 0,-16-18-1,-72 35-15</inkml:trace>
  <inkml:trace contextRef="#ctx0" brushRef="#br0" timeOffset="55197.024">14340 3175 0,'0'0'0,"-70"0"15,35 0 1,52-18 0,54 18-1,88-17 1,-18-36-1</inkml:trace>
  <inkml:trace contextRef="#ctx0" brushRef="#br0" timeOffset="55496.624">14975 2999 0,'0'0'16,"-17"0"-1,-1 17-15,-17 36 16,35 18-1,35 17 1,36-18 0,-36-52-1,53 0 1,-35-36 0,-18-35-1,-35-35 1,-35 0-1,-35 0 1,-36 52 0,0 72-1,18-19 1</inkml:trace>
  <inkml:trace contextRef="#ctx0" brushRef="#br0" timeOffset="56211.6">16810 3157 0,'17'-17'15,"-17"-1"1,0 0 0,-35 18-1,-18 0 1,-17 36-1,-1 34 1,18 1 0,53-1-1,18-34 1,52 17 0,19-18-1,-1-18 1,0-52-1,-17-18 1,-54 18-16</inkml:trace>
  <inkml:trace contextRef="#ctx0" brushRef="#br0" timeOffset="56727.208">17022 2646 0,'0'0'0,"-18"-35"15,18 17 1,-18 18 0,1 53-1,17 17 17,0 19-17,17 87 1,1-53-1,17-17 1,18 0 0,0-35-1,18-1 1,17-52 0,35-36-1,-17-17 1,-18-18-1,-35-18 1,-53 19 0,-17 34-1,-19 18 17,19 18-17,17 34 1,0-16-1,0-1 1,0-17 0,-18-18-16</inkml:trace>
  <inkml:trace contextRef="#ctx0" brushRef="#br0" timeOffset="56866.47">17498 3052 0,'0'0'16,"0"-36"-16,0-87 15,-18 70 1,71 88 31</inkml:trace>
  <inkml:trace contextRef="#ctx0" brushRef="#br0" timeOffset="57193.278">17921 3228 0,'18'0'16,"-1"0"0,19 0-1,-36-18-15,35-17 16,-17-18-1,-18 0 1,-36 18 0,1 35-1,0 53 1,35 53 15,35-36-15,0-17-1,18 0 1</inkml:trace>
  <inkml:trace contextRef="#ctx0" brushRef="#br0" timeOffset="57492.453">18239 3351 0,'0'0'0,"17"-17"15,-17-36 1,0-35-1,0-1 1,36 1 0,16 71-1,37 70 1,-1 35 15,-18 0-15,-52 0-1,-18-35 1,0-35 0,-18-18-1,18-18-15</inkml:trace>
  <inkml:trace contextRef="#ctx0" brushRef="#br0" timeOffset="57824.966">19050 2646 0,'0'0'0,"0"-18"0,-18-52 16,18 52 0,-17 18-1,17 88 16,0 36-15,0 17 0,0 0-1,0-18 1,0-17 0,35-35-1,36-18 1,-19-53-1,-16-36 1</inkml:trace>
  <inkml:trace contextRef="#ctx0" brushRef="#br0" timeOffset="57974.412">18997 3034 0,'-35'-18'16,"17"1"-1,53-1 1,1 0-16,52 1 16,0-1-16</inkml:trace>
  <inkml:trace contextRef="#ctx0" brushRef="#br0" timeOffset="59006.298">17604 3263 0,'0'0'0,"-18"0"15,18-17 32,18 17 0,-18 17-31,17 1-1,-17-1-15,18-17 16,0 36 0,-1 17-1,1 17 1,-18-52-16,17 17 15,-17 18 1,18-35 15,-18-36 16,0 0-31,0 1-16,0-1 0,-18-35 31,18-17-15,-17 17-1,17 17 1,-18 19 0</inkml:trace>
  <inkml:trace contextRef="#ctx0" brushRef="#br0" timeOffset="79024.654">1005 5644 0,'18'0'16,"-18"-17"-1,18 17 1,-18-18 15,-18 18 0,-35 18-31,-17-1 16,-1 36 0,18 36-1,35-1 16,18 0-15,18-53-16,35 0 16,35 18-1,-53-53-15,71-17 16,-35-36 0,-53-18-16</inkml:trace>
  <inkml:trace contextRef="#ctx0" brushRef="#br0" timeOffset="79374.257">1182 5274 0,'0'0'0,"0"-35"0,0-1 15,0 54 48,0 0-63,17 17 15,1 36 1,0 52 0,-1-17-1,1 0 1,-18-71-16,35 53 15,-35-35 1,18-18 0,0-35-1,17-17 1</inkml:trace>
  <inkml:trace contextRef="#ctx0" brushRef="#br0" timeOffset="79543.007">1482 5697 0,'0'-17'15,"0"34"-15,0-52 0,0 53 32,0-1-17,0 1-15,0 17 16,0 36 0,0-36-1,-18-35 1</inkml:trace>
  <inkml:trace contextRef="#ctx0" brushRef="#br0" timeOffset="79689.558">1535 5556 0,'0'-35'0,"0"70"0,-36-123 16,1 53 0,17 35-1</inkml:trace>
  <inkml:trace contextRef="#ctx0" brushRef="#br0" timeOffset="80007.348">1746 5715 0,'0'0'0,"0"18"16,18-18-1,35-18 1,0 0 0,-18-35-1,-35-17 1,-18 17 0,-52 53 15,-1 53-16,36 17 1,53 19 0,35-1-1,35-35 1,-35-36-16</inkml:trace>
  <inkml:trace contextRef="#ctx0" brushRef="#br0" timeOffset="80306.585">2187 5838 0,'-17'-35'31,"-1"18"-31,18-19 16,0-34-1,88 17 1,18 0 15,-71 53-31,18 18 16,35 70-1,-70 0 1,0 18 0,-18-18-1,-18-53 1,0-35-1</inkml:trace>
  <inkml:trace contextRef="#ctx0" brushRef="#br0" timeOffset="80639.07">2752 5309 0,'0'0'0,"0"-35"15,0 0 1,0 52 15,0 36-15,0 18 0,0-36-16,17 53 15,1 36 1,-18 52-1,35-70 1,0-35 0,18-71-1,-17-36 1,-19 19 0</inkml:trace>
  <inkml:trace contextRef="#ctx0" brushRef="#br0" timeOffset="80773.222">2910 5644 0,'0'0'0,"-17"0"16,-36 0-1,0 18 1,88-18 0,36-35-1</inkml:trace>
  <inkml:trace contextRef="#ctx0" brushRef="#br0" timeOffset="81604.345">3845 5574 0,'0'0'0,"-35"18"16,-18-1 0,18-17-1,17 0 1,36 0-1,70 0 1,71-17 15,35-19-15,-18 1 0,-17 0-1,-124 17 1,-17 18-1,-18-18 1,-18 1 0,-35-1-1,18-17 1,0-18 0,17 35-1,18 1 1,-18 17-1,18 35 1,53 18 15,0 0-15,-35 17 0,-18 1-1,-18-18 1,-17-18-1,-18-17 1,18-18 0,17 0-16</inkml:trace>
  <inkml:trace contextRef="#ctx0" brushRef="#br0" timeOffset="86047.667">5556 5345 0,'18'0'0,"-18"-18"16,0 36 46,0-1-62,18 1 16,-1 70 0,1 36-1,-1 17 1,1-88-16,-18 35 15,0 106 1,0-124 0,0-17-1,0-70 1,0-54 0,0-52-1,0 70 1</inkml:trace>
  <inkml:trace contextRef="#ctx0" brushRef="#br0" timeOffset="86296.835">5627 5380 0,'17'35'0,"-34"-70"0,17 0 15,-53-36 1,35 36 0,36 35-1,88 0 1,17 70-1,-17 1 1,-88 17 0,-18 0-1,-18-70-15,0 17 16,-70 0 0,53-35-1,35-17 1</inkml:trace>
  <inkml:trace contextRef="#ctx0" brushRef="#br0" timeOffset="86596.897">6050 5327 0,'0'0'0,"18"0"16,-1 0-1,36 70 1,18 1-1,-36 17 1,-35 0 0,-35-52-1,0-36 1,17-36 0,0-34-1,18-1 1,53-70-1,-17 71 1,-1 34 0</inkml:trace>
  <inkml:trace contextRef="#ctx0" brushRef="#br0" timeOffset="86945.341">6809 5309 0,'0'0'0,"0"-17"16,-18-1 0,-53 0-1,-17 54 1,-18 52 0,36-18-1,105 19 1,71-54-1,0-35 1,-36-35 15,-52-36-15,-18-52 0,-71 52-1,18 36 1,1 35-1</inkml:trace>
  <inkml:trace contextRef="#ctx0" brushRef="#br0" timeOffset="87477.563">7302 5221 0,'0'-18'16,"0"36"-16,-35-71 15,18 36 1,-19 17-16,-17 17 31,18 36-15,35 0 0,71 0-1,-1-18 1,1-52-1,-36-54 1,-35 18 0,0 18-1,-18 105 17,18-34-32,0 87 15,53 36 1,0 35-1,-17 0 1,-19-18 0,-52-52 15,-18-71-15,-35-89-1,17-69 1,18-54-1,36 0 1,70 0 0,-1 54-1</inkml:trace>
  <inkml:trace contextRef="#ctx0" brushRef="#br0" timeOffset="87862.08">7602 5168 0,'0'0'0,"-17"0"16,52 71 15,-17-18-16,-1 35 1,-17 18 0,0-89-1,0 1 1,0-36 0,0 1-1,0-89 1,0 71-16,53-107 15,0 54 1,18 35 0,-18 53-1</inkml:trace>
  <inkml:trace contextRef="#ctx0" brushRef="#br0" timeOffset="88243.003">8237 5151 0,'0'0'0,"0"-18"16,0-17-1,-53 17 1,-35 18 0,-18 71-1,53-1 1,71 18-1,88-17 1,0-36 0,0-35-1,-71-53 17,-35-17-17,0-1 1,0 53-1,0 54 1,35 34 0,36 1-1,-36-54 1</inkml:trace>
  <inkml:trace contextRef="#ctx0" brushRef="#br0" timeOffset="88726.148">8784 5415 0,'0'0'16,"0"-35"-16,-17-53 15,-1-18 17,18 35-17,18 36 1,52 70-1,18 71 1,-35-18 0,-35-35-1,-18-18 1,-18-52 15,1-36-15,17-53-1,0 0 1,52 36 0,37 70-1,16 70 1,-87-34 0,35 52-1,-53 18 1,0-36-1,-53-35 1,18-17 0</inkml:trace>
  <inkml:trace contextRef="#ctx0" brushRef="#br0" timeOffset="96081.455">811 6773 0,'0'0'0,"-17"0"0,-19 0 0,-16 0 16,16 0 0,19 0-1,34 0 32,1 0-31,0 0-16,70 0 15,18-17 1,-1-19 0,19 1-1,35 0 1,123-18-1,-106 18 1,142-1 0,-107 19-1,1-1 1,17-35 0,-52 18-1,158 0 16,88-18-15,-176 35 0,-53 0-1,0-17 1,36 0 0,-160 35-16,89-18 15,35 1 1,0-1-1,-35 0 1,17 18 0,-17-17-1,-18-1 1,-18 0 0,-87 1-16,140-1 15,53-17 1,-17 17 15,53 1-15,-160-1-1,37 18 1,16-18 0,1 1-1,-35 17 1,17-18-1,35 18 1,124-18 0,-88 18-1,-36 0 1,-53 0 0,1-17-1,17 17 1,0 0-1,0 0 17,-17-18-17,-54 18 1,36 0 0,18 0-1,52 0 1,-35 0-1,-53 0 1,-52 0 0,-54 0 62,-17 0-63,17-18-15,0 1 0,1-1 16</inkml:trace>
  <inkml:trace contextRef="#ctx0" brushRef="#br0" timeOffset="-176815.015">10231 5098 0,'0'0'0,"0"-18"16,0 0-1,0 1 1,0 34 47,0 1-63,0 0 15,0 35-15,0 35 16,0-18 15,-18 18-15,18-35-1,0-17 1,-18-36 0,1-18-1,-1-53 1,18 1-16</inkml:trace>
  <inkml:trace contextRef="#ctx0" brushRef="#br0" timeOffset="-176631.136">10160 4798 0,'0'0'0,"0"-18"0,0-17 16,0 17 15,18 18 0,-1 0-31</inkml:trace>
  <inkml:trace contextRef="#ctx0" brushRef="#br0" timeOffset="-176231.056">10460 5309 0,'0'18'0,"0"-36"0,0 54 0,0-1 16,0-18 0,-18-17 15,18-17-16,0-1 1,-35-52 0,35-36-1,18 18 1,17 52 0,18 72-1,0 52 1,-36-53-16,36 71 15,-17-36 1,-36-17 0,0-17-1,0-19 1,0-34 0</inkml:trace>
  <inkml:trace contextRef="#ctx0" brushRef="#br0" timeOffset="-175816.597">11254 5027 0,'0'0'0,"-18"0"15,-17 0 1,-1 35 0,-34 36-1,-1 70 1,89-53 0,88 0-1,17-35 1,-17-53 15,-53-17-15,-18-72-1,-52-87 1,-36 88 0,-18 35-1,36 53 1</inkml:trace>
  <inkml:trace contextRef="#ctx0" brushRef="#br0" timeOffset="-175399.429">11659 5151 0,'0'0'0,"18"0"16,-18 35-1,0 35 1,0 1 15,35-1-15,71 1 0,-35-71-1,-1-18 1,-17-70-1,-35-35 1,-18 35 0,0 35-1,-36 53 1,36 17-16,-17 36 16,17 35-1,35 1 1,0-19-1,1-17 17,-19-35-32</inkml:trace>
  <inkml:trace contextRef="#ctx0" brushRef="#br0" timeOffset="-175083.597">12312 5274 0,'0'-18'0,"0"36"0,0-53 15,18 17 1,-1 36 0,1-1-16,17 54 15,0-1 1,-35-17 0,0-17-1,0-19 1,0-34-1,0-72 1,18-16 15,17-19-15,1 36 0,17 17-1,-36 54-15</inkml:trace>
  <inkml:trace contextRef="#ctx0" brushRef="#br0" timeOffset="-174518.028">13247 5098 0,'17'0'31,"1"0"-15,0-18 0,-18-35-1,0 18 1,-18 0 0,-17 35-1,-18 17 1,35 36-1,18-18-15,18 18 16,70 71 15,-17-54-15,-71 1 0,0-36-1,-53 0 1,-35-17-1,17-18 1,71-35 0</inkml:trace>
  <inkml:trace contextRef="#ctx0" brushRef="#br0" timeOffset="-174017.8">13511 5080 0,'18'0'0,"-36"0"0,36-18 15,-36 18 1,1 53 15,17 35-15,35 1 0,18-36-1,35-18 1,-35-53-1,0-52 1,-18-54 0,-35 1-1,0 52 1,-35 89 0,0 70-1,-1 71 1,19 52-1,17 19 1,17 122 15,-17-122-15,0-89 0,-53-88-1,-17-88 1,-1-54-1,36-69 1,35-1 0,88-106-1</inkml:trace>
  <inkml:trace contextRef="#ctx0" brushRef="#br0" timeOffset="-173553.367">14199 5133 0,'53'-53'31,"-35"18"-15,-18-1 0,0 19-1,-53 17 1,0 0 0,-35 70-1,70-34 1,18-19-16,18 89 15,70-18 1,-17 0 0,-19-17-1,-52-36 17,-70 1-17,-18-36 1,0-18-1,17-35 1</inkml:trace>
  <inkml:trace contextRef="#ctx0" brushRef="#br0" timeOffset="-173170.693">14464 4710 0,'0'0'0,"18"-18"16,-1 18-1,1 18 32,-18-1-31,17 71-1,-17-52-15,0 52 16,0-35-16,0 88 16,0-18-1,0 1 1,18-54 0,17-34-1,18-36 1,18-36-1,-18-17 1</inkml:trace>
  <inkml:trace contextRef="#ctx0" brushRef="#br0" timeOffset="-173004.169">14570 5151 0,'0'0'0,"-18"-18"16,0 0-1,18-17 1,71 0 0,35-1-1,-36 19-15</inkml:trace>
  <inkml:trace contextRef="#ctx0" brushRef="#br0" timeOffset="-172670.546">14887 5062 0,'0'0'0,"18"0"31,-1-17-31,1-19 16,0-34 15,-18 35-16,0 17 1,-18 18-16,-17 0 16,-53 71-1,70 17 1,18 0 0,53 0-1,35-17 1,0-54-1,-35-17 1</inkml:trace>
  <inkml:trace contextRef="#ctx0" brushRef="#br0" timeOffset="-172188.84">15222 5221 0,'0'0'0,"-17"0"0,-1 0 31,0 0 1,18-35-17,-17-18 1,17-18 0,0-34-1,17 34 1,36 71-1,18 53 1,-18 53 0,-18-18-1,-35-70-15,18 17 16,-18-53 15,0-35 0,0-53-15,53 18 0,-36 71-16,71-19 15,18 107 1,-17 52 0,-72 18-1,-87-35 1,-72-53-1</inkml:trace>
  <inkml:trace contextRef="#ctx0" brushRef="#br0" timeOffset="-170740.833">10213 5874 0,'0'0'0,"-18"0"16,1 0-16,-1 0 15,-17 0 1,17 0 0,0 0-1,36 0 48,0 0-48,88 0 1,52 0 0,107 0-1,158 0 1,71 0 0,-35 0-1,-318 0-15,317 0 16,-175-18-1,105 0 1,0 1 0,35-1-1,-88 18 1,-17-17 0,-160-1-1,-69 18 16,-36 0-31,-36 0 32,-17-18 218,0 1-235,0-1-15,0 0 16,-17 1-16</inkml:trace>
  <inkml:trace contextRef="#ctx0" brushRef="#br0" timeOffset="-130039.442">1235 7655 0,'0'0'0,"-18"0"16,18-17 31,18 17-47,-1-71 15,1-35 1,-18 71-16,0-53 16,0 0 15,-18 52-16,-17 36 1,-35 36 0,17 16-1,35 37 1,36 52 0,35-35-1,-1-1 1,1-16-1,-17-36 1,-36-1 0,-36 1-1,-69-53 1,-1 0 0,17 0-1,37-17 16,52-19-15,52-16-16</inkml:trace>
  <inkml:trace contextRef="#ctx0" brushRef="#br0" timeOffset="-129639.882">1499 7726 0,'0'0'0,"0"-18"0,-17 18 31,-1 0-15,0 0-16,-17 53 15,17-35-15,1 52 31,17 18-15,70-35 0,19-35-1,-1-36 1,-53-35 0,-53-70-1,-35 70 1,1 0-1,16 36 1,19 17 0,34 0-1</inkml:trace>
  <inkml:trace contextRef="#ctx0" brushRef="#br0" timeOffset="-129223.876">2081 7549 0,'0'0'0,"-17"0"31,17-35-15,0 0-1,0-53 1,0 17-1,0 36 1,-36 35 0,-34 17-1,-1 54 1,36 70 0,35 18-1,18-106-15,17 53 16,0 70 15,-17-88-15,-18-17-1,-35-36 1,-1-17 0,1-54-16</inkml:trace>
  <inkml:trace contextRef="#ctx0" brushRef="#br0" timeOffset="-129056.636">1923 7920 0,'-36'-18'31,"36"1"-15,18-1-16,53-17 15,34-1 1,-16-17-1</inkml:trace>
  <inkml:trace contextRef="#ctx0" brushRef="#br0" timeOffset="-128657.235">2328 7285 0,'0'0'0,"0"-18"0,0 1 16,0-1 0,0 36 15,0 17-16,0-18-15,0 72 32,0-36-32,0 70 15,0-35 1,0 36 0,18-18-1,0-36 1,17-17-1,0-53 1,-35-18-16</inkml:trace>
  <inkml:trace contextRef="#ctx0" brushRef="#br0" timeOffset="-128491.479">2399 7796 0,'0'0'0,"-18"-17"0,-35-1 15,36 0 17,17 1-17,70-18 1,1-1-16</inkml:trace>
  <inkml:trace contextRef="#ctx0" brushRef="#br0" timeOffset="-127909.028">2787 7638 0,'0'0'0,"-18"-18"0,1 18 15,-1 0 17,0 53-17,18 17 1,18 1 0,35-18-1,0-35 1,17-1-1,1-52 1,-53-53 0,-18 35-1,0 18 1,0 52 0,0 18-1,17 18 1,54 0 15,35-17-31,-18-36 31,-18-18-15,-17-53 0,-53-17-1,0-18 1,-53 18-1,0 53 1,1 35 0</inkml:trace>
  <inkml:trace contextRef="#ctx0" brushRef="#br0" timeOffset="-127443.491">3933 7497 0,'0'0'0,"0"-36"16,-70 1 0,-18 35-1,-18 35 1,18 53-1,70 1 1,71-1 0,53-18-1,-18-52 1,-17-18 0,-36-53-1,-35-53 1,0 18-1,-18 35 1,18 106 0,0 18 15,53 17-15,18 0-1,17-35 1,-35-53-1</inkml:trace>
  <inkml:trace contextRef="#ctx0" brushRef="#br0" timeOffset="-127144.174">4286 7638 0,'0'0'0,"0"-53"16,0 70-1,18 36 1,17 35-1,-35-17 1,0 0 0,0-54 15,-17-70 0,17-35-15,0 0-1,52-36 1,1 36 0,-35 53-16</inkml:trace>
  <inkml:trace contextRef="#ctx0" brushRef="#br0" timeOffset="-126778.049">4604 7655 0,'0'0'0,"17"0"15,1 0-15,0-35 32,17-36-17,-17-17 1,-18 0-1,0 70-15,-18 18 16,-35 36 0,0 70-1,35-1 1,18 1 0,53-35-1,36-18 1,34-36-1,-52-52 1</inkml:trace>
  <inkml:trace contextRef="#ctx0" brushRef="#br0" timeOffset="-126494.008">5151 7426 0,'0'-35'15,"0"70"-15,0-106 16,-18 36-1,0 35 1,-17 35 0,0 36-1,35 17 1,35 36 0,18-54-1,0-17 1,-53-18-1,-71-35 1,-35 0 0,1-17-1,87 17 1</inkml:trace>
  <inkml:trace contextRef="#ctx0" brushRef="#br0" timeOffset="-125695.847">6368 7567 0,'0'-53'16,"0"36"15,17 17-15,54 35-1,-1 35 1,-52-34-16,17 34 16,-35 1-1,0-36 1,-17-53 15,-19-52-15,36-54-1,18 1 1,53 35 0,17 52-1,0 36 1</inkml:trace>
  <inkml:trace contextRef="#ctx0" brushRef="#br0" timeOffset="-125345.66">6950 7585 0,'0'0'0,"0"17"15,17-17 1,36-35-1,-35-35 1,0-1 0,-18 18-1,-36 35 1,-34 54 0,-1 52 15,54 0-16,17 0 1,35-17 0,35-18-1,36-18 1,-53-35 0</inkml:trace>
  <inkml:trace contextRef="#ctx0" brushRef="#br0" timeOffset="-124814.053">7497 7426 0,'0'0'0,"-36"-53"15,1 35 1,-18 18 0,0 71 15,18 17-16,35 0 1,35 1 0,36-54-1,-18-70 1,-18-36 0,-17-17-1,-1 17 1,-17 54-1,-17 52 1,-19 53 0,19 18-1,-1 17 1,18 18 15,18-17-31,-18-18 31,0-89-31,0 36 16,17-53 0,-17-17-1,36-36 1,-1-53 0,35 0-1,54-53 1,-71 124-16</inkml:trace>
  <inkml:trace contextRef="#ctx0" brushRef="#br0" timeOffset="-124348.405">7779 7338 0,'0'0'16,"-36"0"-1,19 0 1,17 35 0,0 36-1,35 70 1,18-53 0,18-35-1,-1-36 1,1-17-1,17-70 1,0-89 0,-35 36-1,-53 70 1,-18 53 0,-17 35-1,17 18 16,18 53-15,36 0 0,17-36-1,17-35 1,1-35 0,-1-35-16</inkml:trace>
  <inkml:trace contextRef="#ctx0" brushRef="#br0" timeOffset="-124165.367">8608 7567 0,'17'-53'31,"-17"36"-31,-17 87 0,34-158 16,-17 106 15,0-1-31,-17 54 16,17-54-16,0 54 15,-18-36 16,0-17-15,1-18-16</inkml:trace>
  <inkml:trace contextRef="#ctx0" brushRef="#br0" timeOffset="-124015.835">8572 7214 0,'0'-35'0,"0"70"0,0-105 0,-17 34 16,-1-16-1,18 34 1,-17 18 0,17 18-1</inkml:trace>
  <inkml:trace contextRef="#ctx0" brushRef="#br0" timeOffset="-123665.765">8837 7461 0,'0'0'0,"18"0"0,-1 0 16,-17 18-1,18 0 1,17 34 0,-17 1-1,-18 18 1,0-53-16,0 17 15,0-18 1,0-69 15,18-37-15,17-52 0,35 0-1,-52 71 1,0 52-16,17 0 31,-17 18-31</inkml:trace>
  <inkml:trace contextRef="#ctx0" brushRef="#br0" timeOffset="-123332.346">9225 7479 0,'18'0'0,"-36"0"0,53 18 15,1-36 1,-1-35 0,0-18-1,-35 18 1,0 36-16,-53 17 31,-17 53-15,34 17-1,19 19 1,34 16 15,-17-87-31,53 53 16,36-19 0,34-52-1,-88 0-15</inkml:trace>
  <inkml:trace contextRef="#ctx0" brushRef="#br0" timeOffset="-122783.826">9966 7426 0,'0'-35'0,"0"70"0,0-123 16,-53 52 0,-18 36-1,-17 18 1,53 0-16,0 35 15,17 70 17,53-35-17,36-17 1,17-53 0,0-36-1,-17-53 1,-36-70-1,-17-70 1,-18 17 0,0 70-1,-18 54 1,1 52 0,-19 71-1,36 53 1,0 52-1,18 1 1,0 0 15,-18-53-15,0 0 0,0-71-1,0-18 1,17-34-1,-17-18 1,0 17-16</inkml:trace>
  <inkml:trace contextRef="#ctx0" brushRef="#br0" timeOffset="-120171.496">11430 7020 0,'0'0'0,"0"18"32,0-36 30,0 1-62,0-1 16,18-35-1,-18-17 1,-36 17 0,19 35-1,-1 18 1,-52 0-16,-1 53 16,36 35-1,35 53 16,0 18-15,17 17 0,-17-35-1,0 1 1,-17-90 0,17-16-1,-18-36 1,-17-53-1,17 18 1</inkml:trace>
  <inkml:trace contextRef="#ctx0" brushRef="#br0" timeOffset="-119986.962">10813 7602 0,'-53'0'0,"106"0"0,-159-17 15,106-1 16,35 0-15,53 18 0,71-35-1,17 0 1,-52 0-16</inkml:trace>
  <inkml:trace contextRef="#ctx0" brushRef="#br0" timeOffset="-119672.57">11659 7320 0,'18'0'15,"-18"-18"-15,-18 36 16,18-36 15,-35 54-31,-18 34 16,35-52-16,1 53 16,70 34 15,17-34-16,1-53 1,-1-36 0,-52-53-1,-53-52 1,-53-18 0,-1 53-1,54 52 1,17 72-1,54 16 1</inkml:trace>
  <inkml:trace contextRef="#ctx0" brushRef="#br0" timeOffset="-119356.333">12012 7391 0,'0'0'16,"18"-18"-1,-1 36 1,-17 17 0,18 71-1,-18-36 1,0 1 0,0-53-1,-18-89 16,18 53-15,0-17-16,0-88 16,18 17-1,0 53 1</inkml:trace>
  <inkml:trace contextRef="#ctx0" brushRef="#br0" timeOffset="-118124.963">13300 6967 0,'0'18'0,"17"-36"32,1 1-17,17-19 1,1-34-1,-19 17 1,-17 35 0,-53 18-1,36 0-15,-89 36 16,35 34 0,36 18 15,53 36-31,52 17 15,1 0 17,17 18-17,-70-89 1,-18-17 0,-36-17-1,-17-19 1,-35-17-1,18-17 1,52-19 0,36-34-1,17 17 1</inkml:trace>
  <inkml:trace contextRef="#ctx0" brushRef="#br0" timeOffset="-117758.496">13529 7461 0,'0'0'0,"0"18"15,0 0 1,18-18 0,-1-18-16,-17 0 15,53-70 1,-53 17-1,18-17 1,-36 35 0,-35 53-1,0 89 1,36 34 0,34 1-1,36-36 1,0-18-1,18-34 1,-1-54 15,-17-70-15</inkml:trace>
  <inkml:trace contextRef="#ctx0" brushRef="#br0" timeOffset="-117475.56">13864 6809 0,'0'0'0,"-17"-18"0,-19-35 16,19 88 31,17 1-47,35 69 15,0 19 1,-17 35-1,-18-1 1,0-34 0,0-54 15,17-34-15,36-54-16</inkml:trace>
  <inkml:trace contextRef="#ctx0" brushRef="#br0" timeOffset="-117159.387">14340 7302 0,'-17'0'0,"34"0"0,-87 0 16,35 0 0,52 0 15,1 0-16,-1-35-15,19-18 16,-36-17 0,-18 34 15,0 19-31,-34 34 16,-19 36-1,71 53 1,18 0-1,35-35 1,35-18 0</inkml:trace>
  <inkml:trace contextRef="#ctx0" brushRef="#br0" timeOffset="-116859.659">14640 7479 0,'0'0'16,"0"-35"-16,0-18 15,0-53 1,-17 0 15,17 18-15,17 53 0,89 52-1,0 54 1,-18 35-1,-53-18 1,-35 0 0,-17-35-1,-1-35 1</inkml:trace>
  <inkml:trace contextRef="#ctx0" brushRef="#br0" timeOffset="-116660.335">15222 7161 0,'0'-17'0,"0"34"0,0-52 16,0 53 15,0-1-31,0 36 16,0 18-1,0-18 1,0 0-1,0-71 1</inkml:trace>
  <inkml:trace contextRef="#ctx0" brushRef="#br0" timeOffset="-116510.261">15187 6826 0,'0'0'0,"0"-70"16,-18 52-1,1 36 1,-1-1 0,18 1-1</inkml:trace>
  <inkml:trace contextRef="#ctx0" brushRef="#br0" timeOffset="-116077.939">15434 7091 0,'0'17'16,"-18"1"0,18 0-16,0 35 15,0 17 1,53 1-1,-35-36-15,52 0 16,19-35 0,-19-35 15,1-71-15,-36-53-1,-35 71 1,0 53-1,0 53 1,0 52 0,0 54-1,35-36 1,-17 0 0,0-53-1</inkml:trace>
  <inkml:trace contextRef="#ctx0" brushRef="#br0" timeOffset="-115595.652">16104 7391 0,'0'0'0,"-17"-36"32,-1 1-17,-17-35 1,17-36-1,0 18 1,36 17 0,0 53-16,52 36 15,18 53 1,-17 34 0,-53 1-1,-1-53 1,-17-35-1,18-106 17,17-36-17,18 18 1,18 18 15,17 70-15,18 54-1,-53 17 1,0 105 0,-89-34-1,-34-36 1,-18-17 0,35-36-16</inkml:trace>
  <inkml:trace contextRef="#ctx0" brushRef="#br0" timeOffset="-112145.404">1076 8590 0,'-18'0'0,"18"-18"15,-35 18 1,0 0 0,-1 0-1,19 0 1,34 0 46,19 0-46,-19 0-16,54 0 16,-18 0-16,106-17 15,88-1 1,88-17-1,35 0 17,-17-1-17,88 1 1,35 0 0,-53 17-1,-123-17 1,-35 17-1,-53-17 1,-107 17 0,-69 18-1,-19 0 1,-17-17 62,0-1-62,0 0-1</inkml:trace>
  <inkml:trace contextRef="#ctx0" brushRef="#br0" timeOffset="-111252.504">6809 8202 0,'0'0'0,"-89"0"16,19 0 0,35 18-16,-18-18 15,35 0 1,36 17-1,105-17 1,89 0 15,-142 0-31,107 0 16,228 0 0,36-17-1,-105 17 1,122 0-1,-52-18 1,-53 0 0,-195 1-1,-17-1 1,-35 1 0,-35 17-1,-18 0 1,-36 0-1,19 0 17,-36-18 93,0 0-110,-18 18-15,0-17 0</inkml:trace>
  <inkml:trace contextRef="#ctx0" brushRef="#br0" timeOffset="-110442.568">11695 8184 0,'-53'0'0,"106"0"16,-230 18-16,36 0 16,71-18-1,34 0 1,54 0 0,70 0-1,36 0 1,34 0-1,54 0 1,70-18 0,106 0-1,-17 1 17,-89-1-17,-53 1 1,-123-1-1,-53 0 1,-18 18 0,-35-17 62,0-1-63</inkml:trace>
  <inkml:trace contextRef="#ctx0" brushRef="#br0" timeOffset="-109854.675">13600 8079 0,'0'0'0,"-18"17"0,-35-17 16,35 0 0,1 0-1,34 0 32,19 0-31,-19 0-16,107 0 15,140 0 1,177-17 0,88-19 15,-352 36-31,458-17 15,-53-1 1,-71-17 0,-70-1-1,-158 1 1,-142 0 0,-71 17-1,-70 1 1,-17 17 46,-1 0-62,0 0 0,1-18 16,-1 0 0</inkml:trace>
  <inkml:trace contextRef="#ctx0" brushRef="#br0" timeOffset="-108506.909">564 9366 0,'0'0'0,"0"-17"16,0-1 0,0 0-1,0 36 48,0 0-63,0-1 15,0 54 1,18 17 0,-18 0-1,0 36 1,0-71 0,0-36-1,0-34 16,-18-1-15,-17-35 0,35 35-16,-17-52 15,17 52-15</inkml:trace>
  <inkml:trace contextRef="#ctx0" brushRef="#br0" timeOffset="-108190.558">459 9066 0,'0'0'0,"-53"0"16,70-17 15,54 17 0,-36 17-31,71 1 16,0 17-1,0 36 1,-18-1 0,-18 1-1,1 0 1,-36-54-16</inkml:trace>
  <inkml:trace contextRef="#ctx0" brushRef="#br0" timeOffset="-107840.64">1164 9437 0,'35'-35'31,"-35"-1"-15,0 1 0,-35 141-16,70-194 46,-52 105-30,-18 19 0,-1 52-1,-17 18 1,36-71-16,-72 124 16,-34-18-1,-18-18 1,70-52-1,18-18 1,36-53 0,17-18 46,17-17-62</inkml:trace>
  <inkml:trace contextRef="#ctx0" brushRef="#br0" timeOffset="-103297.765">2469 9243 0,'18'-18'16,"-18"0"0,18 1-1,-18-1 1,0 1-16,17 17 31,-17 17 0,0 18-15,0 54 0,0-1-1,53 18 1,-17 17 0,-1-35-1,-35-17 1,0-18 15,0-36-31,-88 19 16,-18-36-1,18 0 1,17 0 0,36-36-1,35-16 1,53-54-1,0 35 1</inkml:trace>
  <inkml:trace contextRef="#ctx0" brushRef="#br0" timeOffset="-102964.731">2275 9260 0,'-17'0'0,"34"0"0,-70 0 16,-17-17-1,52 17-15,1-18 16,-1 0 0,71-17-1,17 35 1,72 0-1,-19 0 1,-52 0 0,-36 0-1,0 0 17,0 0-17</inkml:trace>
  <inkml:trace contextRef="#ctx0" brushRef="#br0" timeOffset="-102582.435">3087 9260 0,'0'0'0,"-18"0"15,18-17 1,-17-1 0,17 36 15,0-1-15,0 54-1,0 35 1,17-71-1,1 124-15,-1-36 32,-17-35-17,0-35 1,-17-35 0,-1-53-1,18-36 1</inkml:trace>
  <inkml:trace contextRef="#ctx0" brushRef="#br0" timeOffset="-102233.651">3087 9296 0,'0'-18'0,"0"36"0,-18-71 16,18 0-1,53 35 1,71 18-1,34 53 17,1 18-17,-124-54-15,54 89 16,-72 18 0,-34-1-1,-36-35 1,-36-17-1,-16-36 1,16-17 0,19-18-1,52-36 1,53 1 0</inkml:trace>
  <inkml:trace contextRef="#ctx0" brushRef="#br0" timeOffset="-101850.61">4039 9278 0,'0'0'16,"0"-35"-1,0 52 32,0 1-31,0 0-16,18 88 16,0 17-1,-18 0 1,17-17-1,-17-35 1,0-36 0,18-35 15,-1-53-15,1 36-16</inkml:trace>
  <inkml:trace contextRef="#ctx0" brushRef="#br0" timeOffset="-101317.872">4286 9260 0,'0'0'0,"18"-17"16,0 17 30,-18 17-30,0 1 0,0 0-1,-36-1 1,-17 19 0,0-1-1,0 18 1,18 17-1,18-52-15,-1 0 16,18 52 0,35-52-1,0 17 1,1-17 0,34-1-1,1 36 1,-1 0-1,-34-18 1,-19-17 15,1-18-15,-18 18 0,18-18-1,-18-36 1</inkml:trace>
  <inkml:trace contextRef="#ctx0" brushRef="#br0" timeOffset="-91981.679">388 11024 0,'0'18'16,"-18"0"-16,1-18 15,-1 0 17,0 0-17,18-18 1,0-17 0,18-36-1,35 18 1,0 0-1,0 53 1,-35 18-16,34 35 16,1 70-1,-53 1 1,-70-1 0,-18-17-1,-1-53 1,19-35 15,35-54-15,35-17-1,17 18 1,18 35 0,54 35-1,-54 1 1,53 34-1,-17-34 1,-18-1 0,0-35-1,-18-18 1,-18 1-16</inkml:trace>
  <inkml:trace contextRef="#ctx0" brushRef="#br0" timeOffset="-91614.729">670 10724 0,'-17'-17'0,"34"34"0,-34-52 15,-1 0 1,36 53 47,-1-1-63,1 1 0,35 70 15,17 18 1,19 0-1,16-18 17,1-18-17,-18-52 1,-17-18 0</inkml:trace>
  <inkml:trace contextRef="#ctx0" brushRef="#br0" timeOffset="-91333.477">1305 11148 0,'18'-36'31,"-18"19"-31,-18 70 16,36-89 15,-53 107-15,-18 35 0,0 17-1,35-87-15,-70 69 16,-18 1-1,0-35 17,18-18-17,18-36 1,52-17 0,18-17-1,18-19-15</inkml:trace>
  <inkml:trace contextRef="#ctx0" brushRef="#br0" timeOffset="-85576.089">2346 10936 0,'0'18'15,"0"-1"-15,0 1 32,18-36 46,-18 1-63,35-19-15,0-34 16,0-1 15,-35 1-15,0 52 0,-52 18-1,-54 35 1,70-17-16,-87 70 15,52-17 1,54 17 0,70-35-1,52 0 1,1-53 0,-17 17-1,-54-17 1,-35 18-1,-53 0 1,-35 35 15,-1 0-15,-16 17 0,16 36-1,72-53 1,17 0-1,53-18 1,-18-35 0,71 0-1,53-53 1,-54 0 0,-34-17-1</inkml:trace>
  <inkml:trace contextRef="#ctx0" brushRef="#br0" timeOffset="-85244.035">2769 11201 0,'0'0'15,"0"-36"1,0 19-16,-17 17 47,-19 17-32,-17 36 1,18 18 0,18-1-1,17-17 1,0-35-16,35 0 15,0-1 1,36-17 0,-18-35 15,-1-18-31</inkml:trace>
  <inkml:trace contextRef="#ctx0" brushRef="#br0" timeOffset="-84860.237">2946 10636 0,'0'0'0,"-18"-17"16,18-1 0,0 36 30,0 17-46,0 71 16,0 52 0,0-52-1,0-70 1,0 52 0,0 35-1,0-35 1,0-17-1,0-18 1,18-53 0,35-18-1,0-52 1,-18 52-16</inkml:trace>
  <inkml:trace contextRef="#ctx0" brushRef="#br0" timeOffset="-84678.407">3263 11148 0,'0'-18'15,"0"0"1,0 89 0,0-106-16,-17 52 15,17 36 1,-18 18 15,18-18-15,0-36-16</inkml:trace>
  <inkml:trace contextRef="#ctx0" brushRef="#br0" timeOffset="-84510.329">3298 10936 0,'0'0'0,"0"-35"0,-35-18 15,0-18 1,17 71-1,18 18 17,0 0-17</inkml:trace>
  <inkml:trace contextRef="#ctx0" brushRef="#br0" timeOffset="-84161.395">3669 11042 0,'0'0'0,"0"-18"16,0 1 0,0 34 15,0 19-16,0 52 1,0-53-16,-18 89 16,18-1-1,0-17 1,0-36 15,0-17-15,0-35-1,0-71 17</inkml:trace>
  <inkml:trace contextRef="#ctx0" brushRef="#br0" timeOffset="-83895.252">3669 11042 0,'0'0'0,"0"-106"16,18 53-1,52 53 1,71 35 0,-17 36-1,-54 35 1,-70 0 15,-88 0-15,0-54-1,35-16 1,35-36 0,18-18-16</inkml:trace>
  <inkml:trace contextRef="#ctx0" brushRef="#br0" timeOffset="-83445.16">4286 11042 0,'0'0'0,"0"-18"0,0 1 16,18-36 0,-18 17 15,0 19-16,-18 17 1,-35 0 0,18 35-1,17 36 1,18 17 0,53 0-1,18 36 1,-36-72-1,-17-16 1,-18-19 0,-35 1-1,-18 0 1,-18-18 0,36-18 15,35 0-31</inkml:trace>
  <inkml:trace contextRef="#ctx0" brushRef="#br0" timeOffset="-83096.813">4463 11148 0,'0'0'0,"17"0"15,1 0 1,-18-18-16,18-17 16,-18-18-1,0 0 1,-18 53 0,-35 53-1,18 35 16,35 0-15,0-17 0,35-1-1,36-52 1,34-36 0,-69 1-16</inkml:trace>
  <inkml:trace contextRef="#ctx0" brushRef="#br0" timeOffset="-82481.415">5803 10830 0,'0'0'0,"0"-17"16,0-1 0,-17 18-1,17 71 17,0-1-17,0 71 1,0-17-1,-18-18 1,18-36 0,0-35-1,-18-52 1,18-1 0</inkml:trace>
  <inkml:trace contextRef="#ctx0" brushRef="#br0" timeOffset="-82315.508">5556 10918 0,'0'0'0,"-35"-194"31,70 142-15,53 16 0,18 36-1,-18 36 1,-35 16-1</inkml:trace>
  <inkml:trace contextRef="#ctx0" brushRef="#br0" timeOffset="-82115.338">5627 11271 0,'-35'36'0,"70"-72"0,-141 160 16,71-71-1,35-18 1,35 0 15,36-35-15,-1 0-1,18-35 1,-70 17-16,35-35 16</inkml:trace>
  <inkml:trace contextRef="#ctx0" brushRef="#br0" timeOffset="-81832.421">6209 10760 0,'0'0'0,"-35"-36"15,35 19-15,-36-1 16,36 36 0,-17 52-1,-1 71 16,18 1-15,0-1 0,0-18-1,0-70 1,0-18 0,0-17-1,0-36-15</inkml:trace>
  <inkml:trace contextRef="#ctx0" brushRef="#br0" timeOffset="-81549.259">6191 10813 0,'0'0'0,"0"-36"0,-17-52 16,70 71-1,88 34 1,-71 36-1,54 106 17,-124-18-17,0-18 1,-53-17 0,-35-18-1,-18-52 1,18-19-1,17-17 1</inkml:trace>
  <inkml:trace contextRef="#ctx0" brushRef="#br0" timeOffset="-81117.386">6914 10672 0,'0'-18'31,"0"36"-15,18-18-1,-18 52 1,18-34-16,-18 35 16,-18 70-1,0-17 1,18 0 0,18-18-1,17-35 1,18-17-1,18-36 17,35-36-17,-36-17 1,-35 0-16</inkml:trace>
  <inkml:trace contextRef="#ctx0" brushRef="#br0" timeOffset="-80933.838">7073 10918 0,'0'0'0,"-88"0"16,17-17-1,54 17 1,34-35 0,54 17-1,0-53 1,-36 18-1</inkml:trace>
  <inkml:trace contextRef="#ctx0" brushRef="#br0" timeOffset="-80784.409">6809 10530 0,'0'0'0,"0"-17"15,0-1 1,17 18-16,89-18 15,35 1 1,-70-1 0</inkml:trace>
  <inkml:trace contextRef="#ctx0" brushRef="#br0" timeOffset="-79701.475">6897 10495 0,'0'0'0,"-18"0"47,18 18-47,-17-18 31,34 0 16,1 0-47,-1 0 16,89 0-1,18-18 1,-36 18-1,-53-18-15,36 18 16,-36 0 0,-17 0-1,-36 0 32,0 0-47,-17 0 16</inkml:trace>
  <inkml:trace contextRef="#ctx0" brushRef="#br0" timeOffset="-79120.326">6950 10530 0,'0'18'94,"17"0"-78,-17-1-16,0 19 15,18 34 1,0 1 0,-1-1-1,1 1 1,-18-54-1,0 1 1,-18-18 15,1-35-31,-1 35 16</inkml:trace>
  <inkml:trace contextRef="#ctx0" brushRef="#br0" timeOffset="-78604.714">7038 10830 0,'18'0'32,"-1"0"-1,1 0-16,35 0 1,-36 0-16,54 0 16,-18 0-1,-18 0 1,-17 0 0,-36 0 30,0 0-30,1 0-16,-36 18 16,-35-18-1,17 0 1,18 0 0</inkml:trace>
  <inkml:trace contextRef="#ctx0" brushRef="#br0" timeOffset="-64143.669">335 12471 0,'0'0'0,"0"17"0,-18 1 16,1-18 0,-1 18-1,18-36 63,0 0-78,0 1 32,-17 17 14,17-18 142,17 18-188,-17-18 16,18 18-16,-1-17 15,19 17 1,-1 0-1,0 17 1,-17-17-16,17 18 31,-35 0-31,36 17 16,-36 0 0,0 1-1,-53 16 1,-18-16-1,-17-19 1,70-17 0,36 0 15,-1 0-15,36 0-1,0 36 1,36 34-1,-54-35 1,-35 18 0,0-17 15,-53-19-15,0-17-1,18 0-15,-54 0 16,1 0-1,53-35 1,35 17 0,53-17-1</inkml:trace>
  <inkml:trace contextRef="#ctx0" brushRef="#br0" timeOffset="-63560.507">617 12294 0,'0'0'0,"-35"-17"15,0-1 1,17 18-1,36 18 17,35 17-17,-36 0-15,72 36 16,16-1 0,36 19-1,1-19 1,-54-35-1,-35 1 1,-18-36 0,-35 17-1,-18 1 17,-17 35-17,-18 0 1,-35 35-1,-18 18 1,-17 0 0,34-18-1,19-35 1,52-36 0,1-52-1,34-18 1,1 18-1</inkml:trace>
  <inkml:trace contextRef="#ctx0" brushRef="#br0" timeOffset="-60582.624">2558 12629 0,'-18'18'16,"18"0"-16,-18-18 16,18 17-1,0 1-15,0-36 63,18 1-63,0-54 15,-1-17 17,-17-36-17,0 72-15,0-19 16,-35 71 0,-18 18-1,-70 52 1,34 18-1,54 1 1,70-1 0,89 18-1,-54-36 1,1 1 0,-53-18-1,-36 0 1,-53-18-1,-17 0 17,-18-35-17,18 0 1,53-53 0,53 0-1,17 18-15</inkml:trace>
  <inkml:trace contextRef="#ctx0" brushRef="#br0" timeOffset="-60167.08">2699 12894 0,'0'0'0,"0"18"0,17-1 16,36-34 31,-35-1-32,0-17 1,-1 17-16,-17-35 16,0 18-1,-17 17 1,-36 18-1,0 53 1,35 18 0,18 35-1,18-54 1,35 1 0,0-53-1,-1 0 1,37-53-1,-36 1 1</inkml:trace>
  <inkml:trace contextRef="#ctx0" brushRef="#br0" timeOffset="-59866.163">3228 12418 0,'0'-18'15,"0"36"-15,-18-54 0,1 1 16,-1 18-1,36 69 17,-1-34-32,19 88 15,-36 0 1,0-18 0,0 18-1,-36 17 1,19-52-1,17-36 1,35-53 31,-17-17-47</inkml:trace>
  <inkml:trace contextRef="#ctx0" brushRef="#br0" timeOffset="-59534.623">3510 12788 0,'0'0'0,"-18"18"16,1-1-1,34-17 32,1 0-47,35-35 16,-18 0-1,-35-18 1,-17 53 15,-1 0-31,-17 18 0,-53 35 32,52 35-17,36-18 1,53-17-1,18 0 1,-36-35-16</inkml:trace>
  <inkml:trace contextRef="#ctx0" brushRef="#br0" timeOffset="-59218.502">3792 13070 0,'0'-17'15,"18"-1"1,-18-35-1,0 0 1,0-35 15,35 0-15,53 35 0,1 53-1,-1 35 1,18 36-1,-89-1 1,-17 1 0,-17-1-1,-1-52 1,0 0 0,18-36-1</inkml:trace>
  <inkml:trace contextRef="#ctx0" brushRef="#br0" timeOffset="-59018.499">4357 12771 0,'0'0'0,"0"35"47,0-18-32,0 1-15,-18 35 16,18 0-1,-35-35 1,17-1 0</inkml:trace>
  <inkml:trace contextRef="#ctx0" brushRef="#br0" timeOffset="-58869.264">4322 12541 0,'0'0'0,"0"-70"15,-18 34 1,0 19 0,18 34 15</inkml:trace>
  <inkml:trace contextRef="#ctx0" brushRef="#br0" timeOffset="-58403.257">4604 12682 0,'-18'0'15,"0"0"-15,1 0 31,17 18-31,-18-18 0,1 53 16,17 0 0,0 17-1,35 19 17,53-54-17,35-18 1,-17-52-1,-17-35 1,-37-36 0,-16 18-1,-36 35 1,-18 70 0,-17 72-1,35-1 1,17-18-1,36-17 1,-17-18 0</inkml:trace>
  <inkml:trace contextRef="#ctx0" brushRef="#br0" timeOffset="-57903.578">5345 12982 0,'0'0'15,"-18"0"1,0-35 0,-35 0-1,53-18 1,0 0 0,71-18-1,17 54 1,18 52-1,-53 18 1,-35 17 0,-18-34-1,0-19 17,-18-17-17,18-35 1,0-53-1,53 0 1,35 35 0,35 70-1,-34 36 1,-54 35 0,-53 1-1,-35-19 1,0-17-1,1-53 1,34 0 0</inkml:trace>
  <inkml:trace contextRef="#ctx0" brushRef="#br0" timeOffset="-57255.038">7144 12453 0,'17'0'0,"1"0"15,0 0 1,-18-18-16,53-35 15,-36 1 1,-17-90 0,-17 54-1,-36 53 1,-36 53 0,-16 52-1,52 54 1,53 34-1,53-16 1,0-19 0,17 0 15,-70-70-31,0 18 16,-35-18 15,-71-36-16,0-17 1,18 0 0,70-17-1,54-36-15</inkml:trace>
  <inkml:trace contextRef="#ctx0" brushRef="#br0" timeOffset="-56887.591">7285 12788 0,'0'0'0,"35"0"31,-17 0-31,-1 0 0,1-35 31,-18-18-15,0 35-16,0-17 16,-53 17-1,18 36 1,-18 35 0,35 0-1,18 17 1,18 19-1,52-36 1,1-53 0,0 0-1</inkml:trace>
  <inkml:trace contextRef="#ctx0" brushRef="#br0" timeOffset="-56606.062">7620 12771 0,'18'-18'15,"-54"71"-15,54-88 0,17 35 16,-17 17 0,-18 36-1,0 0 1,0-18 0,-18-17-16,1 17 15,17-52 16,0-1-15,17-53 0,36-17-1,-18 53-15,36-53 16,-36 52 0</inkml:trace>
  <inkml:trace contextRef="#ctx0" brushRef="#br0" timeOffset="-56239.465">7937 12718 0,'0'17'31,"0"1"-31,0 17 15,0 0 1,18 36 0,17-18-1,1 0 1,-1-53 0,0 0-1,-17-18 1,17-17-1,71-71 1,-35 18 0,-19 35-1,-52 18 1,-35-1 0</inkml:trace>
  <inkml:trace contextRef="#ctx0" brushRef="#br0" timeOffset="-55873.905">8467 12700 0,'17'0'0,"1"0"16,0 0 0,34 0-1,-16-18 1,-19-35 15,1 18-15,-53 0-1,-36 35 1,36 0-16,-36 35 16,54 36-1,34 17 1,36 0-1,0-35 1,18-18 0,-18-35-1,-36-17-15</inkml:trace>
  <inkml:trace contextRef="#ctx0" brushRef="#br0" timeOffset="-55540.18">9084 12577 0,'18'0'16,"-36"0"-16,53 0 15,1 35 1,-19 35 0,-17 1-1,-17-36 1,-19 18-1,19-35-15,-1-18 32,18-36-17,18-34 1,52-36 0,36-17-1,-88 87-15,52-34 16,-52 34 15,-36 36-31</inkml:trace>
  <inkml:trace contextRef="#ctx0" brushRef="#br0" timeOffset="-54058.244">300 14111 0,'0'-18'0,"0"1"15,0 34 32,-18 1-31,18 0-16,-35 70 15,35-53-15,-18 106 32,1-35-17,17-18 1,0-52 0,35-89 15,-17 35-31,17-17 15,-18 0 1,19 17 0,17 18-1,35 0 1,-18 18 0,36-18-1,-35-36 1,-54-34-1,-17-19 17,-17 19-32,-18 17 31,-1 35-15,19 36-1,17 17 1,17 53-1,1 36 1,-18 17 0,0-35-1,0-18 1,0-53 0,0-52-1,0-71 1,0 52-1</inkml:trace>
  <inkml:trace contextRef="#ctx0" brushRef="#br0" timeOffset="-53527.978">582 13882 0,'0'0'0,"-18"0"16,1-18-1,-1 1 1,18 34 0,35 36-1,36 18 1,17-1 0,-17 1-1,52 17 1,-88-53-16,107 36 15,-19-54 1,-35-17 0,-52-17 15,-19-1-15,-17 0-1,-35 54 1,-18 34-1,-18 36 1,-17 35 0,-18 0-1,-35-17 1,71-54 0,34-34-1,36-54 32,0 0-47,0 1 16</inkml:trace>
  <inkml:trace contextRef="#ctx0" brushRef="#br0" timeOffset="-43159.341">2293 14164 0,'0'0'0,"0"-18"31,0 36 31,-18 0-62,18 17 16,0-17-16,-17 70 16,-1 35-1,0 1 1,18-89-16,-17 53 15,17-35 1,35-71 31,-17-17-31,-1 0-1,-17 17 1,-17 18-1,-1 0 1,-35-17 0</inkml:trace>
  <inkml:trace contextRef="#ctx0" brushRef="#br0" timeOffset="-42627.059">2170 14129 0,'0'0'15,"0"-18"-15,0 0 16,0 1 0,35-36-1,-35 35-15,53-17 16,35 17 0,53 18-1,-17 53 1,-19 35-1,-52-17 1,0 123 0,-53-53 15,-35-17-15,-36-36-1,-17-18 1,0-34-1,0-36 1,17 0 0,36-36-1,53-17 1</inkml:trace>
  <inkml:trace contextRef="#ctx0" brushRef="#br0" timeOffset="-42211.011">2946 14482 0,'0'0'0,"0"-18"15,17 0 1,-17 1-1,18 34 1,17 36 0,-17 18-1,-18 17 1,0 35 0,0-87-1,0-19 1,0-52-1,0-53 1,35-36 0,0 19-1,18 34 17,18 18-17,-53 53-15</inkml:trace>
  <inkml:trace contextRef="#ctx0" brushRef="#br0" timeOffset="-42045.165">3387 14358 0,'0'0'0,"0"18"31,17 17-15,-17 36-1,18-1 1,-18-17-1,0-35-15,0-1 16</inkml:trace>
  <inkml:trace contextRef="#ctx0" brushRef="#br0" timeOffset="-41879.421">3334 14129 0,'0'0'16,"0"-36"-16,-36-16 15,-16-1 1,69 53 0,1 17-1,70 1 1</inkml:trace>
  <inkml:trace contextRef="#ctx0" brushRef="#br0" timeOffset="-41513.399">3775 14305 0,'0'0'0,"0"18"32,0-1-32,17 36 31,1 18-16,35 17 1,-18-17 0,0-36-1,-17-35-15,17 0 16,-17-35 0,0-54-1,-18-34 1,0 17-1,0 36 1,0 52 0</inkml:trace>
  <inkml:trace contextRef="#ctx0" brushRef="#br0" timeOffset="-41178.409">4198 14429 0,'18'0'31,"-1"-36"-15,-17-17 0,18-17-1,-18-1 1,0 36-1,-18 35 1,-35 35 0,36 36-1,17 52 1,53-17 0,17-18-1,-17-17 16,0-71-15</inkml:trace>
  <inkml:trace contextRef="#ctx0" brushRef="#br0" timeOffset="-40897.068">4551 14429 0,'17'-36'0,"-34"89"0,52-123 15,-70 123-15,105-89 16,-52 89-1,17 18 1,-35-1 0,0-52-16,0 17 15,-17-52 17,-1-72-17,18-34 16,35 35-15,-17 52-16,17-16 16,0-19-16</inkml:trace>
  <inkml:trace contextRef="#ctx0" brushRef="#br0" timeOffset="-40315.293">5909 14164 0,'0'0'0,"-18"18"31,1-1-15,34-17 30,1-17-30,0-1-16,-1-17 16,19-18-1,-36 18 1,0 17-16,-53 18 16,-36 53-1,37 0 1,-19 53 15,36 35-15,52-35-1,36-1 1,18-69 0,17-54-1,0-35 1,-70 35-16</inkml:trace>
  <inkml:trace contextRef="#ctx0" brushRef="#br0" timeOffset="-40016.785">6438 14217 0,'0'0'0,"0"-35"32,-17 35-17,-19 17 1,-17 36 0,-35 35-1,71-35-15,-36 18 16,0 35-1,17-36 1</inkml:trace>
  <inkml:trace contextRef="#ctx0" brushRef="#br0" timeOffset="-39832.453">6174 14305 0,'0'-35'15,"17"-18"1,-34 141-16,34-194 0,-17 71 0,0 53 31,0 35-15,18 35-1,35 35 1,35 18 0,-35-88-1,0-35-15</inkml:trace>
  <inkml:trace contextRef="#ctx0" brushRef="#br0" timeOffset="-39465.657">6738 14340 0,'-18'0'0,"36"0"0,-53 0 0,-1 0 15,36 18 16,18-18-15,0 0 0,-1 0-16,36-35 15,0-18 1,-53-18 0,0 36-1,-53 35 1,0 18-1,-35 105 1,88 1 0,0-36-1,53-18 1,35-52 0,1-18-1</inkml:trace>
  <inkml:trace contextRef="#ctx0" brushRef="#br0" timeOffset="-39167.173">7320 14287 0,'0'0'0,"-18"-17"16,-17-1-1,-18 18 1,0 35 0,0 18-1,18 36 1,35-1 0,35 0-1,36-35 1,35-53-1,-89 0 1</inkml:trace>
  <inkml:trace contextRef="#ctx0" brushRef="#br0" timeOffset="-38750.118">7602 14305 0,'0'0'0,"-17"-18"15,-19 18 1,19 53 0,-1 36-1,18-1 1,18-18 0,17-17-1,36-35 1,17-36-1,0-70 1,0-35 15,-35 34-15,-35 36 0,-54 89-1,19 17 1,-18 88-1,35-53 1,0-35 0,35-18-1,35-35 1</inkml:trace>
  <inkml:trace contextRef="#ctx0" brushRef="#br0" timeOffset="-38335.197">8343 13952 0,'0'0'0,"0"-35"16,0 17 0,0 36 15,0 17-15,0 36-1,0 52 1,0 18-1,18 18 1,-1-35 0,-17-36 15,36-53-15,-1-17-1,0-71-15</inkml:trace>
  <inkml:trace contextRef="#ctx0" brushRef="#br0" timeOffset="-38168.087">8273 14323 0,'0'0'0,"-18"0"0,89 0 46,-36 0-46,0 0 0,53-36 16</inkml:trace>
  <inkml:trace contextRef="#ctx0" brushRef="#br0" timeOffset="-37700.819">8837 14164 0,'0'-18'15,"-70"18"1,34 36 0,-52-1-1,17 53 1,54 0-1,34-17 1,36-18 0,36-36-1,-36-69 17,-1-37-17,-34-17 1,0 54-1,-18 69 1,0 54 0,0 17-1,0-17 1,17-1 0,1-17-1,0-53 1</inkml:trace>
  <inkml:trace contextRef="#ctx0" brushRef="#br0" timeOffset="-37137.026">9437 13811 0,'0'0'0,"-18"-17"16,-35-36-1,36 53 1,-1 17 0,0 1-16,18 88 15,0 35 1,0 18-1,0 17 1,0-88 0,0 53 15,0-105-15,18-107 15,17-35-16,36-17 1,-1 52 0,-17 71-1,-17 88 1,-19 36 0,-34-36-1,-36-17 1,-18-36-1,36-35-15,-18 0 16,18-53 0,52 35-1</inkml:trace>
  <inkml:trace contextRef="#ctx0" brushRef="#br0" timeOffset="-36754.041">9807 13794 0,'0'0'0,"0"-36"16,35-17-1,-35 36 1,0 34 0,-17 36-1,17 53 1,35 88 15,0-53-15,1 0-1,-19-35 1,1-53 0,35-53-1,-18-35-15</inkml:trace>
  <inkml:trace contextRef="#ctx0" brushRef="#br0" timeOffset="-36419.313">10195 14182 0,'0'0'0,"-17"0"0,-1-18 16,0 18-16,54 0 31,-1-18-15,0-17 15,-17 35-31,-18-35 15,0 0 1,-71 17 0,36 36-1,-36 34 1,19 19 0,52 35-1,17-18 1,71 0-1,-17-88 1</inkml:trace>
  <inkml:trace contextRef="#ctx0" brushRef="#br0" timeOffset="-36072.449">10654 14005 0,'0'0'0,"18"-53"15,-18 18 1,0 17 0,-18 36 15,18 0-31,0-1 16,-18 54-1,1-1 1,17 19-1,0-19 1,0 1 0,0-36-1,-53 18 1,-18-35 15,1-36-31,34 18 16</inkml:trace>
  <inkml:trace contextRef="#ctx0" brushRef="#br0" timeOffset="-34141.097">2381 15752 0,'18'0'31,"-36"0"63,1 0-94,-1 0 16,-35 0-1,35 17-15,-70 36 16,35 18 0,53-18-1,18 35 1,52-35-1,19-36 1,52-52 0,-88 0-1</inkml:trace>
  <inkml:trace contextRef="#ctx0" brushRef="#br0" timeOffset="-33624.093">2611 15381 0,'-18'-35'16,"36"70"-16,-54-88 15,36 71 17,0 17-17,18 71 1,0 17-1,-1 19 1,1-37 0,-1-34-1,1-18 1,-18-71 15,0-52-15,18-36-1,-1 0 1,36 71 15,-17 35-15,-19 17-16,54 72 16,-18-1-1,-36 0 1,1-18-1,-18-52 1,0 0 0,0-36-1,0 0-15</inkml:trace>
  <inkml:trace contextRef="#ctx0" brushRef="#br0" timeOffset="-33325.381">3052 15681 0,'17'0'16,"1"18"0,-53-18-16,87 17 0,-104-52 0,122 106 15,-35-1 1,-35 18 0,0-17-1,0-36 1,-17-35-1,-1-18 1,18-52 0,0-36-1,18 36 1,35-19 0,-18 36-1,0 53-15</inkml:trace>
  <inkml:trace contextRef="#ctx0" brushRef="#br0" timeOffset="-32992.607">3422 15681 0,'0'0'15,"-35"0"1,-18 53-1,17 17 1,36 19 0,53-1-1,36-35 1,-19-53 0,1-36-1,-54-16 1,-17-54-1,-53 0 1,18 35 15,-35 54-15,34 17-16</inkml:trace>
  <inkml:trace contextRef="#ctx0" brushRef="#br0" timeOffset="-32427.162">3845 15946 0,'0'0'0,"-17"0"16,-1 0-16,0 0 15,18-18 1,0 0-16,0-52 16,18 17 15,17-18-15,1 36-1,69 88 1,-52 17-1,-17 19 1,-19-54 0,-17-17-1,0-54 17,0 19-32,18-72 15,17-16 1,0 52-1,36 35 1,-18 71 0,-18 35 15,-35-17-15,0-1-1,0-34 1,0-54-1</inkml:trace>
  <inkml:trace contextRef="#ctx0" brushRef="#br0" timeOffset="-32060.953">4516 15734 0,'17'0'0,"1"0"0,-1-18 15,-17-17 17,18-18-17,-18 0 1,-18 53-1,-17 18 1,0 70 0,0 35-1,35-17 1,17-53 0,19-18-1,34-35 1,-52 0-16,17-17 0</inkml:trace>
  <inkml:trace contextRef="#ctx0" brushRef="#br0" timeOffset="-31362.57">5133 15734 0,'0'0'0,"0"-35"16,0-1-1,-35 19 1,-36 17 0,-17 0-1,0 53 1,17 35 15,71-18-15,35 1-1,54-36 1,16-35 0,-52-17-1,-35-19-15,35-52 16,-35-88 0,-18-1-1,0 19 1,-36 52-1,-17 53 1,36 53 0,17 17-1,0 36 1,53 36 15,-18 34-15,0 36-1,-17-36 1,-1-17 0,1-18-1,0-70 1,-1-18 0</inkml:trace>
  <inkml:trace contextRef="#ctx0" brushRef="#br0" timeOffset="-31011.641">5397 15646 0,'0'-18'0,"36"71"47,-19-18-47,-17 53 31,0-17-15,0-36 0,0 1-1,0-54 17,0-35-17,0-53 1,36-17-1,-19 52 1,1 53-16,17-34 16,-17 52-1</inkml:trace>
  <inkml:trace contextRef="#ctx0" brushRef="#br0" timeOffset="-30821.744">5680 15610 0,'17'18'16,"-34"-36"-16,34 54 16,1 17-1,-18 17 1,0-17 0,0 0-1</inkml:trace>
  <inkml:trace contextRef="#ctx0" brushRef="#br0" timeOffset="-30663.177">5715 15416 0,'0'0'0,"0"-35"0,0 0 0,0 0 15,-18 17 16,18 36-15</inkml:trace>
  <inkml:trace contextRef="#ctx0" brushRef="#br0" timeOffset="-30230.929">5891 15628 0,'0'18'31,"0"-1"-31,0 1 15,0 17 1,0 1-16,0 16 16,36 19-1,-19-18 1,1-35 0,0-18-1,-1-36 1,1-70-1,-1-35 1,1 18 0,-18 35-1,0 70 1</inkml:trace>
  <inkml:trace contextRef="#ctx0" brushRef="#br0" timeOffset="-29879.509">6156 15699 0,'18'0'15,"-1"0"-15,1-18 16,17-17-1,-17-36 1,-18 18 0,0 0-1,-35 36 1,-18 52 0,17 35-1,19 1 1,17 35 15,0-18-15,53 0-1,-18-70 1,-17-18-16</inkml:trace>
  <inkml:trace contextRef="#ctx0" brushRef="#br0" timeOffset="-29547.479">6615 15628 0,'0'0'16,"17"-35"-16,18 17 15,-17 71 1,0 18 0,-18-1-1,-18 1 16,-17-36-15,35-17 0,-18-36-1,18-17 1,18-53 0,17-18-1,0 0 1,-35 35-1,0 54-15</inkml:trace>
  <inkml:trace contextRef="#ctx0" brushRef="#br0" timeOffset="-29199.578">7091 15734 0,'0'0'0,"-18"18"15,18-1 1,-35 18 0,17-17-1,18 0 1,0-36 15,0 0-31,0 1 16,0-18-1,0 17 32,-17 0-47</inkml:trace>
  <inkml:trace contextRef="#ctx0" brushRef="#br0" timeOffset="-28731.635">7355 15557 0,'-17'0'16,"-1"18"-16,0 17 15,18-17 1,0 0 0,18-36 15,0 0-31,17-35 31,0-17-31,-35 17 31,0 35-15,-35 18 0,-36 71-1,19 17 1,52 18-1,0-35 1,35 17 0,18-35-1,-18-36-15,36 1 16,-18-36 0</inkml:trace>
  <inkml:trace contextRef="#ctx0" brushRef="#br0" timeOffset="-27900.398">7743 15452 0,'-17'0'78,"34"0"-16,1 0-46,-18 17-16,18 1 16,-18 0-16,0 17 15,17 53 1,-17-53-16,0 18 16,-17 71-1,-19-54 1,19-52-1,17 0 1,0-54 31,0 1-47,53-53 16,0-53-1,0 52 1,-18-16-1,-18 69 1,-34 36 0,-36 106-1,35 0 1,18-18 0,0 18-1,53-35 1,18-18-1,35-71 1,-71 0 0</inkml:trace>
  <inkml:trace contextRef="#ctx0" brushRef="#br0" timeOffset="-27518.43">8255 15593 0,'0'35'31,"18"-35"-15,-1 0-1,71-53 1,-35 0-1,-17 0 1,-19 0 0,-34 18-1,-89 70 17,53 18-17,35 0-15,-35 71 16,53-18-1,18-54 1,35 1 0,0-53-16</inkml:trace>
  <inkml:trace contextRef="#ctx0" brushRef="#br0" timeOffset="-27285.694">9190 15840 0,'0'0'0,"0"17"62,0 1-62,0 0 16,-18 70-1,-17-35 1,-18-18-16</inkml:trace>
  <inkml:trace contextRef="#ctx0" brushRef="#br0" timeOffset="-25888.169">10142 15452 0,'18'0'31,"-18"-18"-15,18 18-16,-18-18 15,0-17 1,0 17 0,-18 18 15,-53-17-16,-17 17 1,-18 35 0,53 53-1,53-70-15,71 88 16,0-53 0,17-18-1,-18-53 1,-17-35-1,-53-35 1,0 18 0,0 52-1,0 36 17,0 52-17,0 54 1,36 34-1,-1-16 1,-35 16 0,-18-70-1,-35-52 1,-17-36 0,17 0-1,0-36 1,18-69-1,52 16 1,71-34 0,-17 17-1</inkml:trace>
  <inkml:trace contextRef="#ctx0" brushRef="#br0" timeOffset="-25520.191">10425 15434 0,'0'-18'32,"0"1"-17,17 17-15,1-36 16,-1 1-1,-17 0 1,-17 35 0,-18 18-1,-18 34 1,35 19 0,18 35-1,0-71 1,18 18-1,52 0 1,18-18 0,1-70-1</inkml:trace>
  <inkml:trace contextRef="#ctx0" brushRef="#br0" timeOffset="-25272.168">10795 15363 0,'-18'0'0,"1"0"16,52 0-16,-88 0 16,35 0-16,1 36 15,-1 34 1,1 18 0,17-35 15,52 0-16,54-35 1,-18-53 0,-70 17-16</inkml:trace>
  <inkml:trace contextRef="#ctx0" brushRef="#br0" timeOffset="-24988.943">11095 15028 0,'-35'-17'16,"-1"-1"0,107 53-16,-142-52 15,71 70 1,18 0 0,35 88-1,0-36 16,-18 19-15,-17-89-16,-18 36 16,0-18-1,0-36 1,17-17-16</inkml:trace>
  <inkml:trace contextRef="#ctx0" brushRef="#br0" timeOffset="-24656.629">11465 15275 0,'18'-17'16,"-18"-1"-16,0 0 15,-35 107 1,52-125-16,-17-17 16,-35 71-1,35 0 1,-35-1-1,-1 36 1,1-18 0,18 18-1,17 0 1,17 0 0,18-18-1,36 1 1,-18-36-1,0-36 1,-53 19 0</inkml:trace>
  <inkml:trace contextRef="#ctx0" brushRef="#br0" timeOffset="-23758.466">11430 15240 0,'35'0'16,"-35"18"62,-17-18-78,-1 0 0,18 17 0,-53 19 16,0 34 15,0-17-15,0 0-1,18-18 1,17-35 0,18 18-1,0-36 32,18 18-16,0 18-15,-1-18-16,54 35 16,-18-17-1,-36-1-15,72 19 16,-36-36-1,-18 17 17,-18-34-17,-17-1-15</inkml:trace>
  <inkml:trace contextRef="#ctx0" brushRef="#br0" timeOffset="-23241.705">11836 15258 0,'0'-18'15,"-18"18"1,0 0 0,-17 0-1,-18 53 1,18 0-1,35 35 1,35 0 0,53-35-1,1-53 1,-19-35 0,-35-36-1,-35 36-15,0-53 16,-17 35-1,-36 0 1,-35 53 15,35 0-15,35 18-16</inkml:trace>
  <inkml:trace contextRef="#ctx0" brushRef="#br0" timeOffset="-19448.683">12277 15363 0,'0'-17'15,"17"-1"1,-17 1 0,18-1-1,0 0 16,-18 1-15,0-1 15,-36 18-15,-17 0 0,0 18-1,1 17 1,16 35-1,36-17 1,0-35-16,18 53 16,35-36-1,0-35 1,0-35 0,0-54-1,-1-52 16,-34-17-15,-18-1 0,0 35-1,0 71 1,-18 36 0,1 70-1,17 17 1,17 36-1,-17 0 1,0 0 0,0-36-1,0 1 1,36-1 0,-1-70-1,-17-17 1</inkml:trace>
  <inkml:trace contextRef="#ctx0" brushRef="#br0" timeOffset="-19116.249">12612 15169 0,'0'0'16,"17"-17"-1,19 34 1,-1 19-1,18 17 1,-35 17 0,-18-17-1,0-35 1,-36-36 31,36-17-47,0-53 31,18 70-31,17-88 16,18 36-1,0 17 1,-18 17 0</inkml:trace>
  <inkml:trace contextRef="#ctx0" brushRef="#br0" timeOffset="-18931.294">13088 15028 0,'0'18'16,"35"0"-16,-17 17 16,-106-123-16,176 211 15,-141-229-15,124 265 16,-54-106 0,-17-35-1,0 17-15,0-17 31,-17-18-15</inkml:trace>
  <inkml:trace contextRef="#ctx0" brushRef="#br0" timeOffset="-18766.218">13141 14905 0,'0'-35'0,"0"70"0,0-88 15,-18-18 1,1 36-1,17 53 1,0-1 0,17 1-1</inkml:trace>
  <inkml:trace contextRef="#ctx0" brushRef="#br0" timeOffset="-18416.939">13388 15117 0,'18'0'0,"-36"0"0,36 17 15,17 18 1,-18 1 0,19 17-1,-1 0 1,0-18-1,-17-35-15,0-18 32,-1-17-17,-17-36 1,0-17 0,18 18-1,-18 52-15,0-17 16,0 17-1</inkml:trace>
  <inkml:trace contextRef="#ctx0" brushRef="#br0" timeOffset="-18084.625">13847 15205 0,'0'0'0,"17"0"15,18-18 32,-17 0-47,0 1 0,-1-36 16,-17-18 0,0 18-1,-35 18 1,-18 53-1,18 52 1,35 19 15,35 16-15,71 1 0,-18-71-1,-35-17-15</inkml:trace>
  <inkml:trace contextRef="#ctx0" brushRef="#br0" timeOffset="-17750.303">14358 15064 0,'0'0'0,"35"0"15,-17 53 1,17-18-1,-35 0-15,18 18 16,-18 0 15,0-35-15,18-18 0,-18-36-1,35-34 1,0-71-1,0 35 1,-17 53 0,-18 18-1,-18 35 1</inkml:trace>
  <inkml:trace contextRef="#ctx0" brushRef="#br0" timeOffset="-16553.12">14922 15099 0,'0'18'31,"0"-1"-15,0-34 62,0-1-47,-17 36 16,17-1-31,0 1-1,17-18 16,1 0-31,0 0 16,-18-18-16,17 1 16,-17-19-1,-35 36 32,0 0-31,17 0-1</inkml:trace>
  <inkml:trace contextRef="#ctx0" brushRef="#br0" timeOffset="-15854.522">15275 14975 0,'0'0'0,"-17"36"31,17-19-15,0 1-1,17-18 1,1 0-1,17 0 1,-17-18-16,17-17 16,0-36-1,-35 19 1,-17 34 0,-54 36-1,1 70 1,52-35-1,18 35 1,35 0 0,36-35-1,-1-35 1,1-18 0</inkml:trace>
  <inkml:trace contextRef="#ctx0" brushRef="#br0" timeOffset="-15285.293">15822 14905 0,'0'0'0,"0"-18"16,-18 18 15,1 0-15,-1 18-16,-35 35 15,0 35 1,0-17 15,36-36-31,-36 35 16,35-34-1,18-19 1,0-34 0</inkml:trace>
  <inkml:trace contextRef="#ctx0" brushRef="#br0" timeOffset="-15071.57">15505 14958 0,'0'0'0,"0"17"31,35 19-15,18 17 0,35 35-1,-70-71-15,17 19 16,53 34 0,-35-70 15,-35 0-31</inkml:trace>
  <inkml:trace contextRef="#ctx0" brushRef="#br0" timeOffset="-14671.341">16104 14993 0,'-17'0'31,"34"0"0,36 0-15,-18-35 0,1-1 15,-36 19-16,0-1-15,-36 18 16,-34 18 0,-18 52-1,52 19 1,36-36 0,53 52-1,36-69 1,34-19-1,-35-34 1</inkml:trace>
  <inkml:trace contextRef="#ctx0" brushRef="#br0" timeOffset="-11644.215">17216 15205 0,'-18'0'32,"0"17"15,18 1-47,0 0 15,-35 17 1,17 0-16,-17 18 15,-35 71 1,34-72 0</inkml:trace>
  <inkml:trace contextRef="#ctx0" brushRef="#br0" timeOffset="-5504.317">17851 14993 0,'0'18'32,"17"-18"30,-17 17 16,-17-17-78,17 18 0,-36 35 16,19 17-1,-1-34 1,0-19 0,18 1-1,0-36 1,0 1 0,0-36-1,0-53 1,0 35-1,18 18 1,35 71 0,17 35-1,19 35 1,-54-35 0,-17-53-1,-18-53 16,-18-17-15,18-1 0,18 18-1,52 71 17,-17 52-32,0 1 31,-53-53-31,18 35 15,-18-36-15,0 18 16,-18-17 0</inkml:trace>
  <inkml:trace contextRef="#ctx0" brushRef="#br0" timeOffset="-5121.466">18415 14922 0,'0'0'0,"0"-35"16,18 18-1,-18 34 63,-18-17-78,18 18 16,-18 52 0,18 1-1,18 0 1,0-54-16,-1 36 16,1-18-1,-18 1 1,-18-19-1,-35-17 1,-17 0 0,52-17-1</inkml:trace>
  <inkml:trace contextRef="#ctx0" brushRef="#br0" timeOffset="-4687.244">18768 15011 0,'-18'0'16,"36"0"0,17-36-1,-17 1 1,-18 0 0,-18 17 15,0 18-31,-52 0 15,17 35 1,-18 18 0,54 18-1,17-18 1,70 0 0,18 0-1,-52-53-15,87 17 16,-17-34-1</inkml:trace>
  <inkml:trace contextRef="#ctx0" brushRef="#br0" timeOffset="-4138.693">19350 14940 0,'0'0'0,"17"-18"15,-17-17 17,-17 35-17,-1 0-15,-52 0 16,-19 0 0,1 53-1,35 18 1,36-1-1,70-17 1,0-35 0,-18-1-16,53-17 15,-17-52 1,-1-37 0,-35-69 15,-35-19-16,-17 1 1,-1 105 0,-17 71-1,17 71 1,18 52 0,35 18-1,1-17 1,-1-18-1,0-36 1,1-34 0</inkml:trace>
  <inkml:trace contextRef="#ctx0" brushRef="#br0" timeOffset="-3623.13">19791 14817 0,'0'-36'16,"0"72"-16,0-107 16,-18 53-16,1 18 15,-36 0 1,-36 71 0,54-36-1,18 36 1,34-18-1,54-36 1,-1-34 0,-52-54-1,0 1 1,-18 34 0,-18 54-1,-17 53 16,35 34-15,0 19 0,17 17-1,1 0 1,17-17 0,-35-89-16,0 18 15,-35 17 1,0-70-1,-18-53 1,0-35 0,53-53-1,53 0 1</inkml:trace>
  <inkml:trace contextRef="#ctx0" brushRef="#br0" timeOffset="-3256.11">19985 14870 0,'-18'0'31,"36"0"-15,35-36-1,-18-17 1,-35-17 0,-18 52-1,1 18-15,-36 35 16,0 54 0,35-1-1,18 0 1,53-17-1,0-36 17,-18-17-32,89-18 15,-18-36 1</inkml:trace>
  <inkml:trace contextRef="#ctx0" brushRef="#br0" timeOffset="-2275.309">20761 14834 0,'-18'-17'31,"18"-1"-15,-17 0-1,-1 1 1,-35-1 0,-17 18-1,-19 0 1,-16 35 0,34 36-1,53-1 1,18-52-1,36 17-15,87 1 32,-17-36-17,-36-36 1,-17-52 0,0-71-1,-53-17 1,0 35-1,-17 53 1,-1 70 0,-17 53-1,17 36 1,18 35 0,18 35-1,17-18 1,18 1-1,-18-54 17,1-52-32</inkml:trace>
  <inkml:trace contextRef="#ctx0" brushRef="#br0" timeOffset="-1926.3">21008 14764 0,'18'-18'16,"-1"18"0,1 35-1,-1 36 1,-17-53-16,0 70 16,0-53-1,0 0 1,0-17-1,0-53 32,0 17-47,0-70 16,0-36 0,36 19-1,-1 52 1,-35 35-1</inkml:trace>
  <inkml:trace contextRef="#ctx0" brushRef="#br0" timeOffset="-1756.522">21290 14693 0,'18'18'16,"-18"-1"-16,-36-69 0,89 140 15,-88-159-15,70 195 16,-35-54-1,18-17 1,-18 0 15</inkml:trace>
  <inkml:trace contextRef="#ctx0" brushRef="#br0" timeOffset="-1593.428">21325 14517 0,'0'0'0,"0"-141"16,0 70-1,-17 53 1,17 36 0,0 17-1</inkml:trace>
  <inkml:trace contextRef="#ctx0" brushRef="#br0" timeOffset="-1225.99">21431 14658 0,'0'0'15,"18"35"1,-18-17-1,35 52 1,-35-52-16,18 17 16,17 53-1,-17-35 1,-1-35 0,19-18-1,17-35 1,-18-36-1,0-17 1,-17-35 0,-18 52 15,0 18-15,-18 18-16</inkml:trace>
  <inkml:trace contextRef="#ctx0" brushRef="#br0" timeOffset="-860.276">21943 14693 0,'0'0'16,"-18"0"-16,0 0 16,71 0 30,0-17-46,0-19 16,-35-17 15,-18 0-15,-53 36 0,0 17-1,18 53 1,17 35-1,18 18 1,35-18 0,18-18-1,-17-52-15,34 0 16,-52-18-16</inkml:trace>
  <inkml:trace contextRef="#ctx0" brushRef="#br0" timeOffset="-577.135">22384 14728 0,'17'0'0,"-52"18"0,70-18 15,-52-18-15,34 54 0,-17 52 32,0-18-17,0-17 1,-17-35-1,17-36 17,0-52-17,35-54 1,0 1 0,1 17-1,-36 71 1</inkml:trace>
  <inkml:trace contextRef="#ctx0" brushRef="#br0" timeOffset="224.273">22613 14746 0,'0'0'0,"0"18"16,-18-18-1,1 0-15,-19 17 31,1 19-15,18-19 0,34-17 31,-17-17-32,18 17-15,-18-36 16,0 1-1,0 17 1,0 1 0</inkml:trace>
  <inkml:trace contextRef="#ctx0" brushRef="#br0" timeOffset="654.956">22754 14711 0,'18'0'16,"-1"0"-1,1 0 1,0-18-1,17 1 1,-35-1-16,18-17 16,-18-1-1,-36 36 1,-17 0 0,1 53 15,-1 18-16,53 17 1,17-17 0,36-1-1,18-35 1,-1-35 0,-17-17-16</inkml:trace>
  <inkml:trace contextRef="#ctx0" brushRef="#br0" timeOffset="885.884">23177 14623 0,'0'-18'0,"0"36"0,0-54 16,-17 36-16,-1 0 16,-17 36-1,0 34 16,-1 18-15,19 1 0,-19-37-1,36-34 1</inkml:trace>
  <inkml:trace contextRef="#ctx0" brushRef="#br0" timeOffset="1069.881">23019 14693 0,'0'-17'0,"35"52"31,-35 0-31,-35-70 0,105 123 16,-140-194-16,140 230 0,-34-71 16,16 17-1,1-35 16,-35-35-31,17 0 0</inkml:trace>
  <inkml:trace contextRef="#ctx0" brushRef="#br0" timeOffset="1453.346">23513 14640 0,'0'0'0,"0"18"16,-18-18-1,36 0 17,-1 0-32,19 0 15,16-35 1,-34 17-1,0-35 1,-18 18 0,-71 35-1,1 53 1,-19 53 0,72-1-1,17-16 1,70-37-1,1-34 1</inkml:trace>
  <inkml:trace contextRef="#ctx0" brushRef="#br0" timeOffset="2806.478">22578 14764 0,'-18'0'141,"18"17"-125,-18-17-16,1 0 15,-1 18 1,18 0 15,18-18-15,-1 0 15,1-18 0,-18 0-15,-18 18 31,1 0 0,34 0 15,1 0-46,-18-17-1,-18 17 32,18 17 0,18-17-16,0 0-15,-18-17 15,-18 17-15,0 0 0,1 0-1,-1 0 1</inkml:trace>
  <inkml:trace contextRef="#ctx0" brushRef="#br0" timeOffset="7787.434">5644 9296 0,'0'0'0,"-35"0"16,0 0 0,17 17-1,1 1 32,-1 0-31,0-18-1,18 17 1,18-17 15,0 0-15,70-17-1,-53-1-15,89 0 16,17 1 0,0-1-1,-53 18 1,-17 0 0,-36 0-1,-18 0 1,1 0 31,-18-18 0,0 1-32</inkml:trace>
  <inkml:trace contextRef="#ctx0" brushRef="#br0" timeOffset="8307.486">6262 9031 0,'0'0'0,"-18"0"15,1 18 1,-1-18 0,18 17-1,70 1 16,-52 0-15,17-18-16,54 35 16,16-17-1,-16-1 1,-37 18 0,-16-35-1,-36 36 1,-36-19-1,-105 54 17,-35 0-17,53-19 1,52 1 0,36-17-1,52-54 1,1 0-16</inkml:trace>
  <inkml:trace contextRef="#ctx0" brushRef="#br0" timeOffset="9072.398">7620 9049 0,'0'0'0,"0"-18"0,0 0 32,-18 18-1,1 18-15,-1 17-1,0 18 1,18 35-1,0-17 1,0 0 0,0-36-1,0 0 1,0 0 0,0-17-1,18-18 16,0-35-15</inkml:trace>
  <inkml:trace contextRef="#ctx0" brushRef="#br0" timeOffset="9403.978">8079 9190 0,'17'0'32,"-17"17"-1,18 1-15,0-18-1,-18 18 1,0-36-1,0 0 1,0-17 0,-18 35-1,0 0 17,18-17-17</inkml:trace>
  <inkml:trace contextRef="#ctx0" brushRef="#br0" timeOffset="10104.559">8555 9066 0,'0'36'16,"17"-36"30,1 0-30,0-18-16,-18-17 16,0-18-1,0 0 1,-53 18 15,0 17-15,35 18-16,-52 18 15,-18 52 1,88-52 0,0-1-16,70 36 15,54 0 1,-19 18 0,1-18-1,-53 17 1,-35-17-1,-36 0 1,-17-35 0,-18-18-1,35 0 1,1-53 15,17-35-15,35-1-1,0 1 1,18 35 0,-53 36-16</inkml:trace>
  <inkml:trace contextRef="#ctx0" brushRef="#br0" timeOffset="11369.723">9754 9137 0,'0'-18'32,"0"1"-32,18 34 62,-18 1-62,35 17 16,0 18-1,18-18 1,-35 1 0,0-36-1,-1 0 1,1-36 0,0-17-1,-18-17 16,0 35-31,0-18 16,0 35 0,17 18-1,1 0 1</inkml:trace>
  <inkml:trace contextRef="#ctx0" brushRef="#br0" timeOffset="11701.798">10195 9119 0,'0'0'0,"18"0"16,17 0-1,0-17 1,-17-19 0,0 36-16,-18-53 31,0 1-16,0 34 1,-36 18 0,1 35-1,18 53 1,34-35 0,36 0-1,0 0 1,0-53-1</inkml:trace>
  <inkml:trace contextRef="#ctx0" brushRef="#br0" timeOffset="12001.869">10583 9013 0,'-17'53'0,"34"-106"0,-17 71 31,18 0-16,0 17 1,-18-17-16,0 52 16,17-35-1,-17 1 1,0-19 0,0-34-1,0-19 1,0-52-1,18-18 1,35 1 0,17 34-1,1 53 1</inkml:trace>
  <inkml:trace contextRef="#ctx0" brushRef="#br0" timeOffset="12451.649">11130 8925 0,'0'0'0,"18"-17"15,-18-1 1,0 0-1,-71 18 32,54 18-47,-19 0 0,-17 17 16,18 18 0,70 0-1,54 0 1,-1 0 15,-18-18-15,-52-18-1,-36 19 1,-52-19 0,-18 1-1,17-18 1,36-18-1</inkml:trace>
  <inkml:trace contextRef="#ctx0" brushRef="#br0" timeOffset="12633.732">11342 9013 0,'35'-17'0,"-17"17"0,-106 35 0,229-70 15,-247 52-15,229-17 16,-123 18-16,0 53 15,0-18 17,0-1-17,-17-34 1,-19-18-16</inkml:trace>
  <inkml:trace contextRef="#ctx0" brushRef="#br0" timeOffset="12766.829">11430 8802 0,'0'-35'0,"0"70"0,0-123 16,-18 70-1,1 36 1,17-1-16,0 1 16</inkml:trace>
  <inkml:trace contextRef="#ctx0" brushRef="#br0" timeOffset="13116.44">11942 8925 0,'-18'0'16,"0"0"-1,-35 18 1,0 70-1,53-53 1,0-17-16,36 35 16,34-18-1,-17-35 1,0-35 0,-35-18-1,-18-35 1,-36-18-1,1 53 1,-18 18 15,18 35-31</inkml:trace>
  <inkml:trace contextRef="#ctx0" brushRef="#br0" timeOffset="13433.519">12224 9084 0,'0'18'16,"0"-36"-16,17 36 0,-17-1 16,18-17-1,-18-35 1,0 17-16,0-17 16,18-53-1,-1 0 1,19 0-1,69 88 17,19 70-17,-18 54 1,-53-1 0,-53-52-1,-18-36 1,0-35-16</inkml:trace>
  <inkml:trace contextRef="#ctx0" brushRef="#br0" timeOffset="30540.437">7355 9754 0,'0'0'0,"0"18"0,-17-18 15,-1 18 32,0-18-47,18 17 16,-17-17-1,34 0 64,1 0-64,0 0-15,-1 0 16,54-17-1,17 17 1,0-18 0,36 18-1,-18 0 1,-1 0 0,19 0-1,17 0 1,0-18-1,18 18 1,-18 0 0,-106 0-16,71 0 31,0 0-15,-18 0-1,36 0 1,-1-17-1,-17 17 1,-18-18 0,-35 18-1,0 0 1,-18 0 0,-17 0 15,-36 0 63,18-18-94,-17 18 15,17-17-15,-53-19 16</inkml:trace>
  <inkml:trace contextRef="#ctx0" brushRef="#br0" timeOffset="50040.792">15028 12294 0,'0'0'0</inkml:trace>
  <inkml:trace contextRef="#ctx0" brushRef="#br0" timeOffset="51677.704">7885 10883 0,'-18'0'94,"18"-17"-47,18-1 46,-1 18-93,1 0 0,141-35 32,-1 17-17,1 18 1,-106 0-16,106-18 15,-71 18 1,-35 0 0,0 0-1,-36 0 1</inkml:trace>
  <inkml:trace contextRef="#ctx0" brushRef="#br0" timeOffset="51772.485">8819 10777 0,'-35'0'47,"-18"-17"-31,36-1-16</inkml:trace>
  <inkml:trace contextRef="#ctx0" brushRef="#br0" timeOffset="52488.564">8449 10548 0,'0'0'0,"0"-18"47,18 18 0,-1 0-32,1 0-15,0 0 16,-1 0-16,71 36 16,1-19-1,34 36 1,-52-17 0,-36-36-1,-17 17 1,17-17-1,-18 0 1,1 0 0,-18 18 31,0-1-16,0 1-16,-18-18 1,-34 53 0,-107 35-1,106-53-15,-71 36 16,19 0 0,52-19-1,35-34 1,18 17-1,-18-35 1,1-17 15,-1 17-31</inkml:trace>
  <inkml:trace contextRef="#ctx0" brushRef="#br0" timeOffset="55632.098">9666 10619 0,'-18'17'0,"18"-34"78,0-1-78,0 0 0,36-17 16,34 0-1,1 17 1,-18 18 0,0 35 15,-36 18-15,-17-17-16,-17 69 15,-54 19 1,-35-1-1,36-70 1,34-35 0,19-36-1,17-35 1,0 36 0,0-1-1,35 71 1,36 18-1,-18-19 1,-1 1 15,-16-53-15,-1-17-16</inkml:trace>
  <inkml:trace contextRef="#ctx0" brushRef="#br0" timeOffset="56033.544">10107 10636 0,'0'0'16,"-18"-35"-1,1 17 1,-18 36-1,-1 35 1,36 53 0,0 0 15,36-1-15,34-52-1,-52-53-15,52 0 16,-17-70-1,-35-36 1,-36-53 0,-35 71-1,0 53 1,-35 52 0,71 19-1</inkml:trace>
  <inkml:trace contextRef="#ctx0" brushRef="#br0" timeOffset="56514.542">10442 10707 0,'0'0'16,"0"-18"-1,0 1-15,0-19 16,35-17 0,1 18-1,-1 35 1,0 35-1,-35 54 1,0 52 0,-35 17 15,-18-69-15,18-37-1,35-16 1,35-19 15,18-52-15,18 0-1,17-18 1,-53 35-16,36-17 16</inkml:trace>
  <inkml:trace contextRef="#ctx0" brushRef="#br0" timeOffset="56981.534">10918 10636 0,'0'0'0,"0"-35"15,0-18 1,18 18 0,17-1-1,-17 36-15,70 0 16,0 53 0,-52 18-1,-54 52 1,-53 1-1,-17-18 1,35-18 0,0 0-1,53-70 17,0-1-17,18-17 1,88-35-1,0 0 1,0-53 0,-89 70-16</inkml:trace>
  <inkml:trace contextRef="#ctx0" brushRef="#br0" timeOffset="57246.079">11624 10742 0,'0'0'16,"-35"0"-1,52 0 16,1 0-15,53 18 0,-36-18-1,0-53 1</inkml:trace>
  <inkml:trace contextRef="#ctx0" brushRef="#br0" timeOffset="57679.619">12153 10460 0,'0'0'0,"-17"-18"16,-54 36 15,53-1-31,1-17 16,-19 71-1,19 53 1,70-19 0,35-16-1,0-37 1,0-69-1,-52-54 1,-36-52 0,-18 17 15,-35 35-31,0 36 16,18 35 15,17 18-31</inkml:trace>
  <inkml:trace contextRef="#ctx0" brushRef="#br0" timeOffset="58194.586">12806 10389 0,'0'0'0,"0"-17"0,-35-19 16,-18 36 0,-18 0-1,1 0 1,52 18-16,-35 17 31,71 18-15,35-18-1,35-17 1,18-36 0,-36-17-1,-35-18 1,-17 0 0,-53 106 15,35 18-16,0 35 1,0-71-16,0 53 16,0-53-16,17 89 15,-17-36 1,0-17 0,0-54 15,0-34-16,0-1-15</inkml:trace>
  <inkml:trace contextRef="#ctx0" brushRef="#br0" timeOffset="58976.612">9807 11571 0,'0'0'0,"-17"0"31,-1 18-16,36-18 17,17 0-17,106 17 1,106-17 0,141 0-1,229 0 1,-405 0-16,194 0 15,352 0 1,-352-35 0,-106 0-1,-106 0 1,-53-1 0,-106 19-1,-53 17 32,1 0-31</inkml:trace>
  <inkml:trace contextRef="#ctx0" brushRef="#br0" timeOffset="61041.018">11589 10689 0,'0'0'0,"-18"18"16,-17-18-1,35 17 16,0 1 1,-18 0-17,1-18 17,-19 17-17,36 1 1,-17-18-1,34 0 48,1 0-47,0 0-16,-1 0 0,54 0 15,-1 0 1,-34-18-16,34 18 15,-17 0 1,-18 0 15,-17 0 16,-36 0 63,1 0-110,-1 0 0,-17 0 15,-1 0-15,-34 0 16,-1 0-1,36 0 1,0 0 15,17 18-15,-35-18 0,18 0-1,0-18-15</inkml:trace>
  <inkml:trace contextRef="#ctx0" brushRef="#br0" timeOffset="-186706.432">17004 11307 0</inkml:trace>
  <inkml:trace contextRef="#ctx0" brushRef="#br0" timeOffset="-186521.081">17004 11307 0</inkml:trace>
  <inkml:trace contextRef="#ctx0" brushRef="#br0" timeOffset="-183588.027">17004 11307 0</inkml:trace>
  <inkml:trace contextRef="#ctx0" brushRef="#br0" timeOffset="-183402.226">17004 11307 0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6T04:37:38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4639 5151 0,'0'0'0,"0"-18"47,0-17-31,0-1-1</inkml:trace>
  <inkml:trace contextRef="#ctx0" brushRef="#br0" timeOffset="49152.433">1217 1129 0,'18'-18'32,"-18"1"-17,17-1 1,1 18 0,-18-18-1,0 1 1,0-1-16,0 0 31,-53 1-15,0 17-1,-17 0 1,-19 35 0,36 18-1,53 35 1,53-17-1,53 35 1,-18-18 0,-35 0-1,-35-35 1,-71-18 0,-88 0-1,0-35 1,53 0 15,52-17-15,54-19-1,88-16 1,-18-1-16</inkml:trace>
  <inkml:trace contextRef="#ctx0" brushRef="#br0" timeOffset="49652.565">1623 847 0,'0'0'0,"0"-18"16,0 0-1,0 1 1,17 17 0,-17 17 15,0 19-16,-17-19-15,-19 54 16,1 35 0,-18 17-1,36-17 1,-1 0 0,18-18-1,18-17 1,-1-19-1,19-34 17,-1-36-17,18-52 1,-36 52-16</inkml:trace>
  <inkml:trace contextRef="#ctx0" brushRef="#br0" timeOffset="49835.006">1570 1235 0,'0'0'0,"-18"-18"0,-35 18 16,53-35 0,53 17-1,71 1 1,-18-1-1</inkml:trace>
  <inkml:trace contextRef="#ctx0" brushRef="#br0" timeOffset="50267.347">2046 1270 0,'0'0'0,"-18"18"16,36-18 31,0-18-32,17 0-15,18-17 16,17-35-1,-52 52 1,-18 0-16,-18 18 31,-52 18-15,-18 17 0,35 36-1,18 35 1,35-1-1,52-34 1,37-18 0,16-53-1,-34-18 1</inkml:trace>
  <inkml:trace contextRef="#ctx0" brushRef="#br0" timeOffset="50600.198">2646 1217 0,'17'-18'0,"-34"36"0,34-71 16,1 36 0,-18 34 15,0 1-15,-18 70-1,18 35 1,-17 19-1,-18 16 1,-1 1 0,1-53-1,0-53 1,35-36-16,-18 19 16,36-89 15,35-18-16,0-52 1</inkml:trace>
  <inkml:trace contextRef="#ctx0" brushRef="#br0" timeOffset="50900.357">2734 1288 0,'0'0'0,"0"-18"16,18-35-1,-1 18 1,1 35 0,35 0-1,17 53 1,-17 17 0,-53 18-1,-17-17 1,-36 0-1,-35-19 1,35-34 0,17-18 15</inkml:trace>
  <inkml:trace contextRef="#ctx0" brushRef="#br0" timeOffset="51299.756">3122 1393 0,'0'-17'0,"0"34"0,0-52 16,18 0-1,-1 17-15,1-17 16,-18 17 0,0-17-1,-18 53 32,1-18-47,-19 70 16,36-52-16,0 70 15,0-35 17,53 35-17,18-17 1,-18-36-1,-53 0 1,-18-35 0,-70 18-1,0-18 1,35 0 0,53-18-16</inkml:trace>
  <inkml:trace contextRef="#ctx0" brushRef="#br0" timeOffset="51882.12">4392 1164 0,'0'0'0,"0"-17"0,18-36 15,-18 17 17,0 19-17,0 70 16,0-36-15,-18 107 0,0-89-16,-17 88 15,0 19 1,0-72 0,35 18-1,0-17 1,0-36-1,53-35 1,35-53 0,-35-17-1</inkml:trace>
  <inkml:trace contextRef="#ctx0" brushRef="#br0" timeOffset="52082.256">4216 1429 0,'0'0'16,"-53"0"-1,53-18 1,17 18 0,36 0-1,-17-18-15,69 1 16,-69-1-16</inkml:trace>
  <inkml:trace contextRef="#ctx0" brushRef="#br0" timeOffset="52415.674">4762 1305 0,'0'0'0,"-17"0"47,-1 0-32,-35 53 1,18 18 0,35 17-1,0-70-15,18 34 16,87-16 0,-16-36-1,-19-53 1,-34-53-1,-54 18 1,-35 35 0,-18 35-1,36 36 1,35 0 0</inkml:trace>
  <inkml:trace contextRef="#ctx0" brushRef="#br0" timeOffset="52814.182">5891 1199 0,'0'-17'0,"0"-1"15,0 36 32,0-1-47,-17 1 16,-19 70-1,1 36 1,-18-1 0,18-35-1,17-17 1,18-53 0,0-54-1</inkml:trace>
  <inkml:trace contextRef="#ctx0" brushRef="#br0" timeOffset="53130.224">5856 1252 0,'18'-35'0,"-36"70"0,71-158 15,-18 70 1,18 18 0,35 52 15,18 36-16,-18 53 1,-52 35 0,-72 36-1,-34-54 1,-18-52 0,-18-18-1,18-18 1,17-35-1,53 0 1,18-35 0,18 17-1</inkml:trace>
  <inkml:trace contextRef="#ctx0" brushRef="#br0" timeOffset="53530.252">6650 1446 0,'0'0'15,"0"-17"-15,17-1 16,-17 0 0,-17 18-1,-1 0 1,-52 53-1,-1 18 1,18-1 0,53 19-1,88-36 1,-52-53-16,52 0 16,0-36-1,-35-52 16,-53 18-15,-35-1 0,-1 53-1,-17 18 1,36 0-16</inkml:trace>
  <inkml:trace contextRef="#ctx0" brushRef="#br0" timeOffset="54111.485">7003 1446 0,'0'0'0,"0"-17"15,0 34 32,-36 36-31,19 0-1,17 18 1,35-18 0,18 0-1,17-53 1,-52 0-16,53-36 15,-36-17 1,-17 0 0,-1 36-1,-34 34 1,-19 1 0,36 35 15,18-18-16,35-17 1,17-18 0,-34-35-1,-1-71 1,-35 35 0,0-17-1,-18 53 1,1 35-1,-1 0 1,18 17-16</inkml:trace>
  <inkml:trace contextRef="#ctx0" brushRef="#br0" timeOffset="54493.153">7620 1587 0,'0'0'0,"-18"36"31,18-19-31,0 1 31,-17-18-15,17-18 0,0 1-1,0-36 1,0-35-1,17-1 1,1 72-16,17-36 16,36 71-1,-1 52 1,-17 36 0,-17-53-1,-36 53 16,0-53-15</inkml:trace>
  <inkml:trace contextRef="#ctx0" brushRef="#br0" timeOffset="54978.086">8237 952 0,'0'0'0,"18"0"31,-18 18 0,0 17-15,-18 1-1,-35 70 1,1 17 0,16-35-1,36-53-15,-17 89 16,17-36 0,17-35-1,19-18 1,16-35-1,1-17 1</inkml:trace>
  <inkml:trace contextRef="#ctx0" brushRef="#br0" timeOffset="55342.728">8590 1411 0,'0'0'0,"0"-53"16,0 18 0,-35 17-1,0 18 1,-18 53 0,17 71-1,36-71 1,36 52-1,17-87 1,-1-18 0,1-53 15,-17-35-15,-36-36-1,-18 89 1,-35 35-1,53 18 1</inkml:trace>
  <inkml:trace contextRef="#ctx0" brushRef="#br0" timeOffset="55825.921">9084 1429 0,'18'-18'0,"-36"36"0,36-71 16,-18 18 0,-18-1 15,-35 1-15,-17 35-1,17 35 1,35 18-1,0-35-15,18 52 16,53 36 0,0-53-1,0-53 1,-18-35 0,1-36-1,-19 1 1,-17 52-1,0 71 17,0 18-17,0-1 17,18-35-17,35-17 1,-36-18-16,19 0 0</inkml:trace>
  <inkml:trace contextRef="#ctx0" brushRef="#br0" timeOffset="56441.449">9754 1429 0,'0'0'0,"0"-18"0,0-52 15,0 34 1,-35 1-1,-36 0 1,-17 35 0,0 35 15,0 88-15,70-17-1,36-18 1,35-35-1,53-35 1,-53-36 0,70-105-1,-52-1 1,70-158 0,-71 123-1,-52 36 1,-18 70-1,-18 71 17,-17 52-17,0 18 1,-1 54 15,-34 16-15,17-17-1,18-17 1,35-36 0,-18-35-1,18-35 1,18-36 0,-1 0-1,1 1-15,17-36 16</inkml:trace>
  <inkml:trace contextRef="#ctx0" brushRef="#br0" timeOffset="57590.165">11165 847 0,'0'0'0,"-17"0"15,34 0 32,1-18-47,17-17 16,36-36-1,-53 36-15,17-53 16,-53 17 15,-52 54-15,-72 17-1,1 70 1,71 36 0,52 53-1,89-18 1,-1 0 0,18-35-1,-35-36 1,-53 18-1,0-70 1,-123 17 0,-18-35-1,53 0 1,17 0 15,18-17-15,88-19-1,54-16 1</inkml:trace>
  <inkml:trace contextRef="#ctx0" brushRef="#br0" timeOffset="58022.094">11606 1288 0,'0'-18'16,"-17"18"0,-1 0-16,18-18 31,18 18-15,-1-17-16,19-1 31,17-17-16,-36 0 1,1 17 0,-53 18-1,-36 0 1,36 18-16,-18 52 16,0 1-1,53 17 1,53-18-1,35-17 1,0-53 0,0-17-1,-35-36 1</inkml:trace>
  <inkml:trace contextRef="#ctx0" brushRef="#br0" timeOffset="58371.852">12241 706 0,'0'-18'0,"0"36"0,0-71 16,0 35-16,0-17 15,-17 17 1,-19 36 15,36-1-31,-17 19 16,-1 87-1,-17 1 1,17 17 0,-17 17-1,17-16 1,1-37 0,17-69-16,0 17 15,0-36 16,35-17-15,36-53 0,-54 18-16</inkml:trace>
  <inkml:trace contextRef="#ctx0" brushRef="#br0" timeOffset="58721.703">12435 1147 0,'0'0'0,"-17"0"0,-1 0 0,0 0 15,1 0 1,-1 0 0,36 0 15,35-18-15,-18-17-1,0-1 1,-35 1 15,-17 35-15,-36 35-1,0 36 1,53-1 0,0 19-1,35-1 1,36-35-1,-1-36 1</inkml:trace>
  <inkml:trace contextRef="#ctx0" brushRef="#br0" timeOffset="59054.689">12682 1429 0,'0'-18'31,"-17"18"-16,17-35 1,-18 17-16,18-35 16,18-35-1,17 0 1,36 35 0,34 35-1,1 71 1,-71 35-1,-17 1 1,-18 16 0,0-34-1,-18-36 1,71-52 15</inkml:trace>
  <inkml:trace contextRef="#ctx0" brushRef="#br0" timeOffset="59254.669">13406 1252 0,'17'-17'15,"-34"34"-15,34-52 16,-17 17 0,0 54-1,-17 17 1,17 0-1,-18-1 1,18-34-16,0 0 16,-18-36-1</inkml:trace>
  <inkml:trace contextRef="#ctx0" brushRef="#br0" timeOffset="59420.308">13494 1058 0,'35'-35'0,"-70"70"0,105-158 15,-70 105 1,0-35 0,0 71 15,0 0-15,0 17-16</inkml:trace>
  <inkml:trace contextRef="#ctx0" brushRef="#br0" timeOffset="59836.42">13670 1164 0,'0'0'0,"0"-17"16,0-1 0,0 36-1,-18 34 1,18 19-1,0 17 1,36-17 15,17-36-15,17-35 0,1-53-1,-18-17 1,0-36-1,-36 53 1,-17 18 0,0 52-1,-17-17-15,-1 71 16,18-1 0,53 18-1,35-17 1,-17-53-1</inkml:trace>
  <inkml:trace contextRef="#ctx0" brushRef="#br0" timeOffset="60351.851">14287 1499 0,'0'0'0,"-17"-17"15,-1 17 1,18-18-1,0 0-15,-17-17 16,17-35 0,17-1-1,36 18 1,18 35 0,17 36-1,-18 35 1,-34 35-1,-36-53 17,0-17-17,0-53 17,17-36-17,36-17 1,18 0-1,17 106 1,-35 17 0,17 53-1,-70-53-15,0 36 16,-17 52 0,-1-52-1,-17-36 1,35-53-1,18 18 1</inkml:trace>
  <inkml:trace contextRef="#ctx0" brushRef="#br0" timeOffset="61151.298">16051 847 0,'-17'0'0,"34"0"46,1-18-30,17 0-16,53-52 16,-17-1 15,-53 18-15,-36 53-1,-70 0 1,-18 36-1,35 52 1,54 18 0,70 17-1,35 18 1,-70-105-16,34 87 16,-52-52-1,-52-36 1,-37 0-1,-16-35 1,16 0 0,36-35 15,89-36-15</inkml:trace>
  <inkml:trace contextRef="#ctx0" brushRef="#br0" timeOffset="61550.299">16439 1235 0,'0'-18'31,"18"0"-15,0 1-1,-1 17-15,36-53 16,-53 0 0,0 18-1,-17 35 17,-1 0-17,0 17-15,-17 19 16,0 34-1,17 1 1,36-1 0,35 1-1,35-36 1,35-35 0,-105 0-1</inkml:trace>
  <inkml:trace contextRef="#ctx0" brushRef="#br0" timeOffset="61850.237">16863 1164 0,'0'18'0,"0"-36"0,17 1 16,-17 34 15,0 1-15,0 52-1,0 1 1,0-36-1,0 0 1,0-52 0,0-1-1,0-35 1,36-17 0,17-36-1,35 35 1,-53 54-16,18-1 15,0 18 1</inkml:trace>
  <inkml:trace contextRef="#ctx0" brushRef="#br0" timeOffset="62265.491">17392 1094 0,'0'0'16,"-18"0"-16,18-18 31,0 36 0,0-1-31,0 19 16,18 34-1,35 1 1,-18-36 0,-17-35-1,-1 0-15,19-18 32,-1-17-17,0-53 1,-17 35-1,-18 18 1,0 17 0,18 18-1,-1 0-15</inkml:trace>
  <inkml:trace contextRef="#ctx0" brushRef="#br0" timeOffset="62499.034">17992 1129 0,'0'0'16,"0"-18"0,0 36 15,0 0-15,0 17-16,0 18 31,0 0-16,0-36 1,0-34 0,0-1-16</inkml:trace>
  <inkml:trace contextRef="#ctx0" brushRef="#br0" timeOffset="63113.213">18009 1164 0,'0'0'0,"0"18"16,0 17 0,18-35-1,0 0 1,17 0-1,-18-35 1,19-18 0,-19 0-1,-17 35-15,0-17 16,-17 35 0,-19 0 15,-34 18-16,-1 70 1,54-35 0,17 53-1,0-36 1,53-17 0,17-18-1,18-35 1,1 0-1,-19-53 1,-52 36 0</inkml:trace>
  <inkml:trace contextRef="#ctx0" brushRef="#br0" timeOffset="63462.529">18397 1094 0,'0'0'0,"0"-18"0,0 0 16,18 36 15,0 17-15,-1 36 0,-17-1-1,0-52-15,-17 35 16,17-18-1,0-70 17,0 0-17,53-89 1,-1 36 0,1 17-1,-17 36 16</inkml:trace>
  <inkml:trace contextRef="#ctx0" brushRef="#br0" timeOffset="64630.355">1199 2311 0,'-17'0'15,"-1"0"-15,1-18 16,-19 18 0,36-18-1,18 18 1,17 0 0,-17 0-16,17 0 15,106 0 16,177-17-15,176-1 0,35 0-1,-159 18 1,36-17 0,-300 17-16,52 0 15,-87 0 1,-53 0-1,-18-18 32,17 1-47</inkml:trace>
  <inkml:trace contextRef="#ctx0" brushRef="#br0" timeOffset="65115.885">4921 2064 0,'0'0'0,"-35"0"0,-18 0 16,18 0-16,-89 0 15,54 0 1,52 0-1,0 0-15,71 0 47,71 0-31,70 17 0,0-17-1,-71 0 1,-87 18-1,-36-36 17</inkml:trace>
  <inkml:trace contextRef="#ctx0" brushRef="#br0" timeOffset="65660.005">7655 2099 0,'0'0'0,"-106"18"16,1-18-1,34 0 1,53 0 15,89 0-15,105 0 0,177 0-1,70 0 1,-87 17-1,-107-17 1,-176 0 0,-18-17-1,18-19 1,35-17 0</inkml:trace>
  <inkml:trace contextRef="#ctx0" brushRef="#br0" timeOffset="66259.331">11924 2028 0,'0'0'0,"-18"0"0,-123 0 31,0 0-15,0-17-1,70 17 1,71 0-1,141 0 1,248 0 0,69 0-1,54 0 1,-142-18 0,-176 18-1,-123-17 1,-54-1-1,1 0 1,17 1 0,0-19-1</inkml:trace>
  <inkml:trace contextRef="#ctx0" brushRef="#br0" timeOffset="66925.702">16528 1958 0,'0'0'0,"-18"0"16,-17 0 0,-1 0-1,19 0 1,87-18 31,19 18-47,175 0 15,195-17 17,35 17-17,-106-18 1,-159 0-1,-176 18-15,53-17 16,-18 17 0,-35-18-1,-36 18 1,-52-18 15</inkml:trace>
  <inkml:trace contextRef="#ctx0" brushRef="#br0" timeOffset="67972.536">864 2999 0,'0'0'16,"18"0"-16,0 0 47,-18 17-31,0 36 15,0 18-16,-36-1 1,19 18 0,-19-17-1,36-53-15,-17 17 16,-1-17 0,18-54 15,35-17-16,1-35 1</inkml:trace>
  <inkml:trace contextRef="#ctx0" brushRef="#br0" timeOffset="68489.333">952 2699 0,'0'0'0,"-17"-18"15,34 36 32,1-1-31,0 1-16,-1 0 0,54 70 15,17 0 1,18 0 0,-18-35-1,-53-35 1,1-1 15,-19-17 0,-17 18-15,-35 35 0,-53 0-1,53-18-15,-106 53 16,-54 18 0,-16 0-1,52-18 1,71-35-1,53-35 1</inkml:trace>
  <inkml:trace contextRef="#ctx0" brushRef="#br0" timeOffset="72914.037">2787 2963 0,'0'0'0,"0"-35"31,0 17 0,-18 18 1,1 0-32,-19 36 15,-17 17 1,36-36 0,-54 71-1,36 18 1,35-35-1,0 17 1,71 0 0,-19-53-1,54-35 1,-18-70 0,-35-36-1,-35-35 1,-18 53-1,-35-18 1,-89 71 0,54 52-1,17 36 1,53-17 0</inkml:trace>
  <inkml:trace contextRef="#ctx0" brushRef="#br0" timeOffset="73332.211">3122 3246 0,'0'0'0,"18"-18"15,-18 0 1,-18 18 31,18 18-32,-35 52 1,0-17 0,17 88-1,-17 18 1,17-106-16,0 88 16,1-70-1,17-54 1,0-52-1</inkml:trace>
  <inkml:trace contextRef="#ctx0" brushRef="#br0" timeOffset="73597.716">3175 3246 0,'0'0'0,"18"-36"15,17 1 1,53 0-1,71 52 1,-53 19 0,-71 34-1,-88 1 1,-70-18 0,-1 0-1,54-36 1,52-17-1</inkml:trace>
  <inkml:trace contextRef="#ctx0" brushRef="#br0" timeOffset="73947.332">3687 3263 0,'0'18'0,"0"-1"31,17-17-15,1 0-1,35-35 1,0 0 0,-53 17-16,17-17 15,-70 35 16,-17 18-15,17 17 0,18 35-1,35 1 1,17-53-16,36 52 16,53-35-1,17-17 1</inkml:trace>
  <inkml:trace contextRef="#ctx0" brushRef="#br0" timeOffset="74280.442">4127 3492 0,'-17'0'16,"-1"-17"-1,1-1 1,17-17-1,0-18 1,0 35-16,35-52 16,18 17-1,53 53 1,-36 0 0,18 53 15,-35 0-16,-53 35 1,-35-35 0,17 0-1,36-53 1</inkml:trace>
  <inkml:trace contextRef="#ctx0" brushRef="#br0" timeOffset="74746.484">5450 3087 0,'0'-88'32,"0"52"-17,0 19 1,18 17-1,0 35 1,17 36 0,-17-36-16,-18 18 15,0 88 1,-36-71 0,19 1-1,17-18 16,17-18-15,54-53 0,52-52-1</inkml:trace>
  <inkml:trace contextRef="#ctx0" brushRef="#br0" timeOffset="74962.353">5380 3193 0,'0'0'0,"-106"17"16,71-17-1,52 0 1,89 0 0,35-17-1,71-54 1</inkml:trace>
  <inkml:trace contextRef="#ctx0" brushRef="#br0" timeOffset="75362.048">5891 2946 0,'0'0'0,"0"17"31,-17 1-31,-1 53 16,0 34-1,18-16 1,0-1 0,0-53-1,0 0 1,0-52 0,0-19-1,36-52 1,-1 18 15,36 34-15,17 54-1,-18 53 1,-17-1 0,-35 1-1,-18-18 1,-18-36-1,36-52 17</inkml:trace>
  <inkml:trace contextRef="#ctx0" brushRef="#br0" timeOffset="75712.153">6509 3246 0,'0'0'16,"17"0"15,1 0-31,0 0 16,35 0 0,-1-36-1,-16 1 1,-36 0-1,-18 17 1,-35 18 0,0 35-1,0 18 1,53 53 0,53-53-1,53 0 1,53-53-1</inkml:trace>
  <inkml:trace contextRef="#ctx0" brushRef="#br0" timeOffset="76343.456">7708 2910 0,'0'0'0,"0"-35"0,0 0 16,-17 35 15,17 17-15,0 1-1,0 70 1,0 36 0,-18-1-1,18 1 1,-18-54-1,18-17 1,0-35 0,0-53 15,36-18-15,34-18-1,-52 36-15,52 0 16,54 17-1,-54 53 1,-17 18 15,-35 18-15,-36-18 0,-52-1-1,-19-34 1,19-18-1,35-18 1</inkml:trace>
  <inkml:trace contextRef="#ctx0" brushRef="#br0" timeOffset="76709.43">8467 3316 0,'0'0'15,"0"-18"-15,17 18 16,1 18 15,-18 0-15,0 35 0,0 0-1,0-1 1,-18-34-1,1 0 1,17-36 0,0-17-1,35-36 1,18 1 0,17-1-1,-17 36 1,0 17-1</inkml:trace>
  <inkml:trace contextRef="#ctx0" brushRef="#br0" timeOffset="77074.885">8872 3246 0,'0'-18'16,"-17"36"31,-1-18-47,-17 35 15,-18 18 1,53-36-16,0 36 16,35 35-1,36-52 1,-18-19-1,0-52 1,-18-35 0,-35-19 15,0 19-15,-35 35-1,-18 17 1,35 18-16</inkml:trace>
  <inkml:trace contextRef="#ctx0" brushRef="#br0" timeOffset="77641.015">9207 3228 0,'0'18'32,"0"-1"-32,-17-17 0,-1 35 31,1 18-15,17 0-1,0 0 1,52-18-1,37-35 1,-19-52 0,1-19-1,-36 18 1,-35 35 0,-18 18-1,-34 36 1,52 17-1,35 0 1,18-18 0,17-18-1,36-52 17,-35 0-17,-36-53 1,-35 35-1,-35 0 1,-18 35 0,17 18-1</inkml:trace>
  <inkml:trace contextRef="#ctx0" brushRef="#br0" timeOffset="77990.191">10089 3228 0,'0'0'0,"0"-18"0,0 1 16,18-19-1,-71 36 32,0 0-31,18 18-1,35 35 1,18 17 0,17 1-1,-17 0 1,-1-36 0,-34 0-1,-1-35-15,-53 18 16,-17-18-1,35-18 1,36 0 0</inkml:trace>
  <inkml:trace contextRef="#ctx0" brushRef="#br0" timeOffset="78390.07">10442 3316 0,'0'-18'63,"18"1"-48,-1-1 1,19-17-1,-1-18 1,-35 18 0,-18 35-1,-52 35 1,17 36 0,35-1 15,18 1-16,18-54-15,17 36 16,18-18 0,18-17-1,-18-36 1</inkml:trace>
  <inkml:trace contextRef="#ctx0" brushRef="#br0" timeOffset="78690.087">10777 3298 0,'36'-35'15,"-72"70"-15,89-87 16,-35 69 0,-18 36-1,-18 18 1,1-18 0,-19-18 15,36 0-16,-17-35-15,34-35 32,19-36-17,34-17 1,18 0 0,-70 70-16,17-35 15,36 0 1</inkml:trace>
  <inkml:trace contextRef="#ctx0" brushRef="#br0" timeOffset="79438.308">12400 3175 0,'0'0'0,"0"-35"31,0 17-15,-35 18 0,-18 0-1,18 0-15,-1 35 16,-34 36-1,52-1 1,53-17 0,54-17-1,16-36 1,-16-36 0,-36-52-1,-18 35 1,-35 36 15,-18 17-15,-17 53-1,35-18 1,35 35 0,18-34-1,-18-19 1</inkml:trace>
  <inkml:trace contextRef="#ctx0" brushRef="#br0" timeOffset="79720.009">12753 3369 0,'0'0'0,"0"-35"15,0-1 1,0 1-16,18-35 16,17-1-1,18 36 16,0 17-15,17 53 0,1 18-1,-1 18 1,-52-1 0,-18-17-1,-18-17 1</inkml:trace>
  <inkml:trace contextRef="#ctx0" brushRef="#br0" timeOffset="80220.594">13529 3175 0,'0'0'15,"18"-35"-15,-18 17 16,0-17-1,-36 17 1,-34 36 0,-1 17-1,18 53 1,36-17 0,34-1-1,72-17 1,-19-70-1,-17-36 1,18-71 0,-19-52-1,-34-1 1,-18 19 0,0 87-1,0 54 1,0 69 15,0 72-15,-18-1-1,-17 54 1,0-71 0,17-36-1,1 1 1,17-18-1,17-53 1</inkml:trace>
  <inkml:trace contextRef="#ctx0" brushRef="#br0" timeOffset="80802.158">14693 2787 0,'0'0'0,"18"-53"0,17-18 15,-17 19 17,-1 16-17,-17 142 17,-17-53-17,-1-18-15,-17 106 16,0-17-1,35-1 1,17-34 0,54-37-1,70-34 1,-35-53 0,-89 17-1</inkml:trace>
  <inkml:trace contextRef="#ctx0" brushRef="#br0" timeOffset="81335.496">15152 3069 0,'0'-53'16,"0"106"-16,0-123 15,-18 87 1,1 1 0,17 17-1,-18 36 1,36-18-1,17-18 1,35-17 0,1-36-1,-1-17 1,1-54 0,-18 37-1,-53 34-15,0 0 16,-18 36-1,-35 35 17,0 35-17,18 53 1,35 35 0,18 71-1,-18 18 1,-18-142-1,-52-87 1,-19-54 0,19-35-1,17-35 1,53-18 0,53-35-1,53-35 1,-71 105-1</inkml:trace>
  <inkml:trace contextRef="#ctx0" brushRef="#br0" timeOffset="81635.379">15857 2946 0,'0'0'0,"18"0"15,0 0 16,-18 35-15,0 36 0,0-36-16,0 71 15,-36-1 1,-17 37 0,18-19-1,0-17 1,35-53-1,-18-53 1,36-53 15,17-18-31</inkml:trace>
  <inkml:trace contextRef="#ctx0" brushRef="#br0" timeOffset="81867.805">16069 3034 0,'18'-35'15,"-36"70"-15,53-88 16,-35 35-16,36 18 16,16 36-1,1 34 1,-17 18 0,-36-17-1,-53-18 1,-35-36-1,-36-34 1,106-1 0</inkml:trace>
  <inkml:trace contextRef="#ctx0" brushRef="#br0" timeOffset="82200.103">16475 3087 0,'17'0'32,"1"0"-17,0 0 1,-1-18 0,1 18-16,35-35 15,-18 0 1,-35 17-1,-18 18 1,-70 35 0,35 53 15,53-17-15,36-18-1,17-18 1,17-35-1</inkml:trace>
  <inkml:trace contextRef="#ctx0" brushRef="#br0" timeOffset="82766.802">14764 2805 0,'0'0'16,"-18"0"-16,0 0 15,18 17 1,18-17-1,53 0 1,34 0 0,37-35-1,-72 0-15</inkml:trace>
  <inkml:trace contextRef="#ctx0" brushRef="#br0" timeOffset="88440.098">18027 2593 0,'0'18'109,"0"-1"-109,0 1 16,0-1 0,0 1-16,0 53 15,-18-1 1,18-35 0,0 1-1,36-36 1</inkml:trace>
  <inkml:trace contextRef="#ctx0" brushRef="#br0" timeOffset="89239.448">18450 2981 0,'0'-18'47,"18"18"-47,-18-17 16,18 17-1,-18-18 1,-18 18 15,0 0-31,-35 0 16,18 35 0,17 1 15,18-1-16,36 18 1,-1 0 0,-35-18-1,18-17 1,-36-18 0,-17 0-1,17 0-15,-35 0 16,18 0-1,17 0 1,54-18 0</inkml:trace>
  <inkml:trace contextRef="#ctx0" brushRef="#br0" timeOffset="89639.468">18627 3087 0,'17'0'47,"-17"-18"-47,18 18 16,17-35-1,0 0 1,-17-1-1,-18 19-15,-18 17 32,1 0-32,-36 17 15,0 36 1,18 0 0,17 18-1,18 17 16,35-53-15,18-17 0,53-18-1,-88-18-15</inkml:trace>
  <inkml:trace contextRef="#ctx0" brushRef="#br0" timeOffset="89987.695">19350 2558 0,'0'0'0,"0"-36"15,0 1 1,0 17 0,-18 18-1,-17 53 16,35 36-15,-53 16 0,18 36-1,-18-17 1,0-18 0,18-36-1,17 19 1,0-72-1,71-34 17</inkml:trace>
  <inkml:trace contextRef="#ctx0" brushRef="#br0" timeOffset="90387.789">19350 3052 0,'-18'0'0,"1"0"31,34 0-15,1 0 0,-1 0-1,36-18 1,-17-17-1,-19 17 1,-17 0-16,-35 18 31,-36 18-15,19 35 0,34 0-1,0 17 1,18-52-1,18 35 1,52-18 0,19-35-1,-54 0-15</inkml:trace>
  <inkml:trace contextRef="#ctx0" brushRef="#br0" timeOffset="90736.559">19632 3210 0,'0'-17'47,"0"-1"-31,0 0-16,0-17 16,0 17-16,0-52 15,53 17 1,18 35-1,-1 36 17,-35 35-17,-17 35 1,-18-35 0,-18 0-1,1-18 1,17-17-1,17-36 1</inkml:trace>
  <inkml:trace contextRef="#ctx0" brushRef="#br0" timeOffset="90952.538">20197 3016 0,'0'0'0,"0"-17"16,-18 34 31,0 1-47,18 17 15,-35 18 1,17 0 0,1-18-1,17-17 1,0-36-16</inkml:trace>
  <inkml:trace contextRef="#ctx0" brushRef="#br0" timeOffset="91119.697">20302 2752 0,'0'0'0,"-17"-53"15,-1 35 1,0 18-1,18 35 17,36 1-32</inkml:trace>
  <inkml:trace contextRef="#ctx0" brushRef="#br0" timeOffset="91586.053">20514 2963 0,'0'-17'15,"-18"17"1,1 0 0,-1 17-16,0 19 15,-17 17 1,35 17-1,0-17 1,53-18 0,35-17 15,18-18-15,-18-53-1,-35-18 1,-17 19-1,-36 16 1,0 54 0,0 0-1,0 17 1,0 35 0,17-34-1,36-1 1,-35-17-16</inkml:trace>
  <inkml:trace contextRef="#ctx0" brushRef="#br0" timeOffset="92134.948">21167 3193 0,'0'17'16,"-18"-17"-1,0 0 17,18-17-17,-17-1 1,17 0-16,0-35 16,35-35-1,18 35 1,0 53-1,0 53 17,-36-35-32,-17 35 15,0 0 1,0 0 0,0-36-1,18-70 16,17 0-15,18-35 0,-35 71-16,52-1 15,19 36 1,-36 52 0,-36 18-1,-34-17 1,-19-18-1,-17-18 1,36-35 0</inkml:trace>
  <inkml:trace contextRef="#ctx0" brushRef="#br0" timeOffset="92467.377">21996 3140 0,'0'17'47,"0"1"-47,0 0 16,-18-18-1,18 17-15,0-34 47,18-1-31,-18 0-1,0 1 17,0-1 14</inkml:trace>
  <inkml:trace contextRef="#ctx0" brushRef="#br0" timeOffset="93150.166">22666 3087 0,'0'-18'15,"0"1"1,0-1 0,-53 0-1,-35 1 1,0-1 0,52 18-16,-34 0 15,-36 71 1,88-1-1,36 18 1,70-35 0,36-35-1,-19-18 17,1-53-17,0-88 1,-53-18-1,-18 0 1,-35 53 0,0 71-1,-35 53 17,17 52-17,-17 19 1,0 34-1,17-17 1,1-88-16,17 34 16,17 19-1,19-53 17</inkml:trace>
  <inkml:trace contextRef="#ctx0" brushRef="#br0" timeOffset="93516.316">22948 3087 0,'18'-18'63,"-1"18"-63,19-35 15,-19 17-15,1-17 16,-18 17 0,-18 18-1,-17 0 1,0 36 15,0 17-15,17 17-1,36 18 1,34-35 0,1-35-1,36-18 1</inkml:trace>
  <inkml:trace contextRef="#ctx0" brushRef="#br0" timeOffset="93865.939">23336 3087 0,'0'0'16,"0"-35"-16,0 17 16,0 53 31,0-17-32,36 35 1,-19 0-1,18-18 1,1-17 0,17-18-1,-36-18-15,36-17 16,0-18 0,-18-18-1,-35 18 1,18 18-1,0 0 1,-1-1 0</inkml:trace>
  <inkml:trace contextRef="#ctx0" brushRef="#br0" timeOffset="95079.343">24183 2558 0,'0'-18'31,"0"0"-15,-18 18 15,18 36-15,-17 34 0,-19 1-1,-17-18 1,36-53-16</inkml:trace>
  <inkml:trace contextRef="#ctx0" brushRef="#br0" timeOffset="98426.023">600 4621 0,'-18'0'47,"18"-17"-16,35-19-16,36 1 1,-53 18-16,17 17 16,18 0-1,17 35 1,-70 35 0,-53 1-1,-35 17 1,-35-35-1,35-35 1,17-18 0,71-36 15,18 1-15,35 35-1,-1 18 1,19 52-1,-36 19 1,1-19 0,-1-35-1,0-35 1,18-35 0,-35 0-1</inkml:trace>
  <inkml:trace contextRef="#ctx0" brushRef="#br0" timeOffset="98923.426">1005 4198 0,'0'-18'15,"0"36"-15,-17-71 16,34 53 15,19 18-15,17 17-1,-36-17-15,36 35 16,53 70 0,-18-17-1,0 0 1,18-36-1,-35-17 1,-71-18 0,-18 1-1,-52-19 17,-1 36-17,-52 18 1,-19-1-1,1 19 1,0-19 0,88-35-1,36-35 1</inkml:trace>
  <inkml:trace contextRef="#ctx0" brushRef="#br0" timeOffset="110540.128">2857 4798 0,'18'0'16,"-18"-18"-1,18 18 17,-18-18-17,0 1 1,0-1-1,0 1 17,-18 17-17,-17 0 1,0 17-16,-36 18 16,0 36-1,1 17 1,52 0-1,36-35 1,35 0 0,35-53-1,18-17 1,-18-54 0</inkml:trace>
  <inkml:trace contextRef="#ctx0" brushRef="#br0" timeOffset="111054.157">3298 4445 0,'0'-35'31,"0"17"-15,-17 18 15,-1 18-15,-17-1-1,-18 36 1,18 0 0,-1 53-1,19-71-15,-18 89 16,-1-18-1,19-18 1,-1-35 0,18-36-1,35-70 17,-17 36-17</inkml:trace>
  <inkml:trace contextRef="#ctx0" brushRef="#br0" timeOffset="111254.667">3387 4762 0,'0'0'0,"0"-17"15,0 34 17,0 19-17,-36 17 1,19 17-1,-19-34 1,19-19 0,17-34-1</inkml:trace>
  <inkml:trace contextRef="#ctx0" brushRef="#br0" timeOffset="111404.047">3492 4604 0,'0'0'0,"18"-53"31,-18 18-15,18 35 15,-1 0-31</inkml:trace>
  <inkml:trace contextRef="#ctx0" brushRef="#br0" timeOffset="111736.92">3863 4710 0,'0'-18'0,"0"0"31,-18 18-31,-17 0 16,-36 0-1,1 36 1,-1 34 15,54-52-31,-1 52 16,18 19 0,35-1-1,36-35 1,17-36-1,18-52 1,-53 0-16</inkml:trace>
  <inkml:trace contextRef="#ctx0" brushRef="#br0" timeOffset="112053.342">4357 4533 0,'0'-53'16,"0"36"0,0 34 31,0 1-47,-18 17 15,1 36 1,-1 52-1,0-88-15,1 54 16,-19 17 0,19-36-1,-1-35 1,18-17 0,0-53-1</inkml:trace>
  <inkml:trace contextRef="#ctx0" brushRef="#br0" timeOffset="112436.576">4445 4762 0,'0'0'0,"0"-17"16,18-18 0,-18 17-1,-18 18 16,-35 18-15,35-1 0,1 36-1,-1-35-15,18 35 16,0 17 0,-17-17-1,17-18 1,17 1-1,18-1 1,18 0 15,-35-35-15,0 0 0,-1 0-1,-17-35 1</inkml:trace>
  <inkml:trace contextRef="#ctx0" brushRef="#br0" timeOffset="112934.676">5468 4780 0,'-53'-18'31,"0"18"-16,-17 36 1,17 34 0,17 36-1,36-18 1,36-17 0,-1-71-16,18 18 15,35-36 1,-53-53-1,-17-34 17,-18-1-17,0 53 1,-35 35 0,-1 36-1,36-1-15</inkml:trace>
  <inkml:trace contextRef="#ctx0" brushRef="#br0" timeOffset="113267.556">5733 5151 0,'17'17'31,"-17"-34"-31,0-1 16,0-53-1,0-17 1,0 53 0,53-71-1,18 71 1,17 52 0,-18 72-1,-34-1 1,-36 0-1,0-17 1,-36-36 0,19-18-1</inkml:trace>
  <inkml:trace contextRef="#ctx0" brushRef="#br0" timeOffset="114167.227">7373 4904 0,'0'0'0,"18"0"16,-18-18-16,0 0 16,0-17-1,0 0 1,-36 35 0,-52 0-1,53 0-15,-18 35 16,-35 18-1,35 70 1,106-34 0,17-36-1,19-36 17,-1-70-17,-18-53 1,1-52-1,-18-1 1,-18 35 0,-35 54-1,0 52 1,0 71 15,0-18-31,-18 18 16,-17 71-1,18-1 1,-1-17 0,18 0 15,0-88-15,35-18-1</inkml:trace>
  <inkml:trace contextRef="#ctx0" brushRef="#br0" timeOffset="114516.493">7796 4833 0,'0'-35'31,"0"70"-31,-35-70 16,-18 88-1,36 35 1,17-35-1,0-18-15,0 18 16,35 0 0,35-53-1,-17-35 1,0-36 15,-18-35-15,-35 0-1,-52 53 1,-37 71 0,54 0-1,0 17 1</inkml:trace>
  <inkml:trace contextRef="#ctx0" brushRef="#br0" timeOffset="115098.347">8220 4868 0,'0'0'0,"0"-17"32,-18 17-17,-17 35 1,-18 18-1,18 17 1,35 1 0,35 0-1,35-36 1,-34-35-16,34 0 16,18-53-1,-17-35 1,-36 17-1,-17 18 1,-53 71 15,35 52-15,0 1 0,35-18 15,0-35-16,36-18 1,-18-36 0,-36 1-16,36-53 15,-35-36 1,-18 36 0,-35 35-1,-18 53 1,35 0-1,36 18-15</inkml:trace>
  <inkml:trace contextRef="#ctx0" brushRef="#br0" timeOffset="115431.746">8890 5045 0,'0'0'0,"0"17"0,0 19 31,0-54 1,0 0-17,0-52 1,18-36 0,17 18-1,18 35 1,17 70-1,1 54 1,-18 35 0,-36-18-1,-17-70-15,0 35 16,-17-36 15</inkml:trace>
  <inkml:trace contextRef="#ctx0" brushRef="#br0" timeOffset="115963.462">9578 4480 0,'0'0'0,"0"-35"16,0 53 31,0 17-32,0-17-15,0 70 16,-35 18-1,-1 35 1,1-18 0,0-35-1,35 1 1,0-37 0,53-52-1,17 0 1,1-35-1</inkml:trace>
  <inkml:trace contextRef="#ctx0" brushRef="#br0" timeOffset="116295.957">9948 4851 0,'0'-36'16,"0"72"-16,-35-89 15,-18 53 1,-17 17-1,17 54 1,35-53-16,0 52 16,18 1-1,53 17 1,18-70 0,-1-18-1,-17-53 16,-17-36-15,-36 1 0,-36 18-1,-34 52 1,17 18 0</inkml:trace>
  <inkml:trace contextRef="#ctx0" brushRef="#br0" timeOffset="116780.223">10407 4851 0,'0'0'16,"0"-18"-16,0 0 0,0-17 31,-35 17-31,-36 18 31,1 18-15,17 35-1,17 18 1,54-1 0,35 1-1,17-36 1,1-35-1,-18-53 1,0-53 0,-53 71-1,0 0 1,-18 52 0,1 54-1,17-1 16,17 1-15,1-18 0,35-35-1,-18-36 1,-17 0-16</inkml:trace>
  <inkml:trace contextRef="#ctx0" brushRef="#br0" timeOffset="117428.52">11236 4286 0,'0'0'0,"0"-53"31,-18 53-15,1 18 15,17 17-15,0 36-1,-36 35 1,1 17 0,-18 1-1,18-1 1,35-88-16,-35 54 15,17-19 1,18-35 0,-18-35-1,18-17 17,0-1-32,36-52 15,-1-36 1,-17 17-1,-18 37 17,-53 16-17,-36 36 1,1 0 0,35 53-1,36 18 1,17-1-1,0 19 1,35-19 0,36-17-1,-1-35 1,18-54 0,18-17-1</inkml:trace>
  <inkml:trace contextRef="#ctx0" brushRef="#br0" timeOffset="117727.352">11501 4798 0,'17'-18'0,"-34"36"0,69-71 15,1 0 1,-53 18 0,0 17-1,-17 18 1,-36 0-1,35 0-15,-35 35 16,36 18 0,17 35-1,17 1 1,1-1 0,0-35-1,-71-36 1,-53-17-1,0-35 1</inkml:trace>
  <inkml:trace contextRef="#ctx0" brushRef="#br0" timeOffset="118027.498">12118 4339 0,'0'0'0,"0"-17"31,18 17-16,-1 17 1,-17 54 0,-17-54-1,-107 54 1,1-36-16</inkml:trace>
  <inkml:trace contextRef="#ctx0" brushRef="#br0" timeOffset="118758.178">7161 4233 0,'0'0'0,"-17"0"16,-1 0-1,0 89 32,1-72-47,17 36 16,17-18-1</inkml:trace>
  <inkml:trace contextRef="#ctx0" brushRef="#br0" timeOffset="121636.756">794 6121 0,'-18'0'0,"18"-18"125,18 0-125,-1 18 16,1-17-16,35-1 15,0 0 1,-18 18 0,0 0-1,-17 18 1,-18 35-1,-18 0 1,-35 35 0,1-35-1,16-18 1,72-35 15,-1 0-15,-18 0-16,36 0 15,-17 36 1,-36-1 0,0 35-1,-36-17 1,-52-17 0,18-19-1,17 1 16,0-18-15,18-35 0,35-18-1,0 35-15</inkml:trace>
  <inkml:trace contextRef="#ctx0" brushRef="#br0" timeOffset="122254.026">1058 5733 0,'0'0'0,"0"-18"0,0 0 16,-17 18-1,17 18 17,17 0-17,19 52 1,-1-35-16,35 54 15,36 34 1,-18-35 0,18-35-1,-53-35 1,-35 0 0,-1-18-1,-17 17 16,-35 36-15,-35 35 15,-1 18-15,36-71-16,-53 54 16,17-19-1,18-17 1,18-35-1,35-54 17,0 19-32</inkml:trace>
  <inkml:trace contextRef="#ctx0" brushRef="#br0" timeOffset="125048.615">3263 6297 0,'0'0'16,"0"-18"15,0 1 0,-17 17-31,-1 0 16,0-18-16,-17 18 15,-18 18 1,-35 17 15,35 36-15,18-18-1,35-36-15,0 54 16,0-18 0,53-36-1,35-17 1,35-17 0,-52-36-16</inkml:trace>
  <inkml:trace contextRef="#ctx0" brushRef="#br0" timeOffset="125482.327">3704 5891 0,'0'0'16,"0"-53"0,0 71 46,0 0-62,-17 17 16,17-17-16,-36 70 15,1 35 1,0 1 0,-1-1-1,1-35 1,17-35 0,18-17-1,0-19 16,18-17-15,0-17-16,17-1 16</inkml:trace>
  <inkml:trace contextRef="#ctx0" brushRef="#br0" timeOffset="125686.487">3881 6315 0,'0'-36'15,"0"72"-15,0-89 16,0 70 15,0 1-31,-18 35 16,-17 18-1,17-1 1,0-17 0,18-71 15</inkml:trace>
  <inkml:trace contextRef="#ctx0" brushRef="#br0" timeOffset="125846.532">3986 6085 0,'0'0'0,"18"-35"16,-18-35 0,0 34-1,0 72 32</inkml:trace>
  <inkml:trace contextRef="#ctx0" brushRef="#br0" timeOffset="126396.664">4269 6350 0,'0'0'0,"17"-18"0,-17 1 31,-17 17 1,-1 17-17,-53 36 1,1 18 0,17-1-1,53 1 1,53-18-1,17-36 1,36-17 0,0-52-1,-71 16-15,-17 19 16</inkml:trace>
  <inkml:trace contextRef="#ctx0" brushRef="#br0" timeOffset="126684.472">4727 6015 0,'0'-18'0,"0"36"0,0-53 16,-17 35 0,-19 17-1,1 36 1,17 53-1,1 17 1,17 1 0,-18-18-1,0-36 1,18-52 0,0-36 15</inkml:trace>
  <inkml:trace contextRef="#ctx0" brushRef="#br0" timeOffset="126995.642">4798 6315 0,'0'0'0,"0"-18"0,0 0 16,0 1 0,0-1-1,-36 18 1,1 18-1,-35 52 1,17-17 0,53-17-1,0 34 1,17-17 0,19-18-1,-1 1 16,0-19-15,18-17 0,0-17-16</inkml:trace>
  <inkml:trace contextRef="#ctx0" brushRef="#br0" timeOffset="127395.302">5838 6350 0,'-35'-35'32,"18"35"-32,-1 0 0,-53 35 15,1 18 1,17 17 15,53 19-15,18-36-1,52-36 1,-17-17 0,0-53-1,-18-35 1,-35-18-1,0 53 1,-17 36 0,-1 34-1,18 1-15</inkml:trace>
  <inkml:trace contextRef="#ctx0" brushRef="#br0" timeOffset="127728.51">6032 6667 0,'18'0'15,"-36"0"-15,36-17 0,-18-1 16,0 1 0,0-36-1,18-18 1,-18 36-16,53-36 15,35 54 1,-18 17 0,1 53-1,0 17 1,-54 1 0,-17 17-1,0-53 1,-17 0 15,-19-35-31</inkml:trace>
  <inkml:trace contextRef="#ctx0" brushRef="#br0" timeOffset="128410.376">8096 6421 0,'18'0'16,"0"0"0,-18-18-1,0 0 1,-18 18 15,0 0-31,-35 0 16,-17 36-1,34 16 1,54 19 15,35 0-15,18-19 0,-54-34-16,1 17 15,-36-17 1,-70 0-1,-35-1 1,17-17 0,53 0-1,70-17 1,1-1-16</inkml:trace>
  <inkml:trace contextRef="#ctx0" brushRef="#br0" timeOffset="128776.773">8449 6579 0,'0'0'0,"0"18"31,18-18 0,17 0-15,18-35-1,-18-36 1,-17 53-16,-18-34 16,-36 34-1,-16 18 1,-19 35 0,18 36-1,53-1 1,18-17-1,17 0 1,36-18 15,-1-17-15,-52-36-16</inkml:trace>
  <inkml:trace contextRef="#ctx0" brushRef="#br0" timeOffset="129142.408">9084 5891 0,'0'0'15,"0"-17"-15,-18 17 16,1 17 15,17 72-15,0 52-1,0 35 17,0-141-32,0 106 15,0-17 1,-18-54-1,18-17 1,0-35 0,0-36-1</inkml:trace>
  <inkml:trace contextRef="#ctx0" brushRef="#br0" timeOffset="129492.683">9243 6491 0,'0'0'0,"-18"0"0,0 0 31,36 0 1,0 0-17,35-35 1,-18-18-1,-35 18 1,-18 35 0,-17 0-1,0 35 1,17 35 0,18 19-1,0-72-15,0 54 16,35-18-1,18-36 1,-35-17 0</inkml:trace>
  <inkml:trace contextRef="#ctx0" brushRef="#br0" timeOffset="129823.617">9490 6667 0,'0'-17'31,"0"-1"-15,0 1 0,0-36-1,0 35-15,17-17 16,72-71 0,-37 71-1,19 35 1,17 35-1,-35 71 1,-53-36 0,0-17-1,-53 0 17,18-18-17</inkml:trace>
  <inkml:trace contextRef="#ctx0" brushRef="#br0" timeOffset="130057.705">10125 6509 0,'17'-18'16,"-34"36"-16,52-54 0,-53 54 47,18 0-47,-17-1 15,17 1-15,-18 53 16,18-19 0,0-16-1,0-19 17,-18-17-17,1-35-15</inkml:trace>
  <inkml:trace contextRef="#ctx0" brushRef="#br0" timeOffset="130207.545">10266 6279 0,'17'-35'15,"-34"70"-15,34-158 16,-17 88-16,0 17 16,0 36-1,0 17 1,18 0-1</inkml:trace>
  <inkml:trace contextRef="#ctx0" brushRef="#br0" timeOffset="130656.834">10389 6509 0,'-17'0'31,"-1"0"-15,0 17-1,1 36 1,17 0 0,0 18-1,35-36 1,18-17-1,17-18 1,-17-36 0,18-17-1,-36-35 1,-17 18 0,-18 52 15,-18 36-16,18 17 1,-17-17-16,17 52 16,17 1-1,19-18 1,-36-36-16</inkml:trace>
  <inkml:trace contextRef="#ctx0" brushRef="#br0" timeOffset="131205.997">10954 6773 0,'0'0'0,"-18"-17"15,0 17 32,18-18-31,0 0-1,0 1 1,0-1 0,18-17-1,35 0 1,-18 35 0,1 0-1,-1 17 1,-18 1-1,-17-1 1,18 1-16,0-18 16,-1 0 15,19-35-15,-1-18-1,36 0 16,-1 18-15,18 52 0,-35 19-1,-35 34 1,-18-17 0,-18 0-1,-17-35 1,17-18-1</inkml:trace>
  <inkml:trace contextRef="#ctx0" brushRef="#br0" timeOffset="132072.5">12418 6473 0,'0'0'16,"0"-17"-16,17 17 0,19-35 15,-19 17 16,1 36 1,0-1-32,-1 18 15,19 54 1,16 16 0,1-34-1,0-36 1,0-35-1,18-17 1,-18-36 0,17-53-1,1 0 1,-1 18 0,1 17-1,-18 36 1</inkml:trace>
  <inkml:trace contextRef="#ctx0" brushRef="#br0" timeOffset="132437.228">13353 6491 0,'0'18'16,"17"-18"-1,36 0 1,-35-18-16,17-17 16,-17-18-1,-1-18 1,-17 18 0,-17 53-1,-36 18 1,0 53 15,35 52-15,18-52-1,36-1 1,16 1 0,19-54-1,0-34 1</inkml:trace>
  <inkml:trace contextRef="#ctx0" brushRef="#br0" timeOffset="132753.125">13776 6438 0,'0'-17'16,"0"34"-16,0-52 0,18 53 31,-18 17-31,0 35 16,0 1 15,0-18-15,-18-36-1,18-34 17,18-36-17,17-35 1,53-18-1,0 35 1,18 18 0,-88 36-16</inkml:trace>
  <inkml:trace contextRef="#ctx0" brushRef="#br0" timeOffset="133103.152">14340 6332 0,'0'0'15,"0"-35"17,-35 35-17,17 0 1,-34 18 0,-1 35-1,17 17 1,36 1-1,18-1 1,17-17 0,-17-18-1,-18-17 1,-35 0 0,-54-1-1,72-17-15,-54 0 16,36 0-1,53-35 1</inkml:trace>
  <inkml:trace contextRef="#ctx0" brushRef="#br0" timeOffset="133319.435">14552 6456 0,'0'0'0,"18"0"16,-18 17-1,-36 19 1,19 17 0,-18 0-1,35-18 1,0-18 0,0-34-1,0-1 1</inkml:trace>
  <inkml:trace contextRef="#ctx0" brushRef="#br0" timeOffset="133485.345">14676 6138 0,'0'0'0,"17"-35"0,-17-36 32,-17 19-17,-19 52 1,19 35-1,17 0 1,0-17-16,0-1 0</inkml:trace>
  <inkml:trace contextRef="#ctx0" brushRef="#br0" timeOffset="133835.071">14852 6368 0,'0'17'15,"0"1"-15,0 0 16,0-1-16,-35 18 31,-1 36-15,36 0 0,0-19-1,36 1 1,52-53-1,-53-17 1,0-54 0,-35-17-1,0-18 1,0 18 0,-53 35-1,18 53 1,18 0-1</inkml:trace>
  <inkml:trace contextRef="#ctx0" brushRef="#br0" timeOffset="134167.603">15117 6615 0,'0'0'0,"0"17"0,17-17 16,-17-17 15,0-1-15,0 0-16,18-52 15,-1-18 1,1 70-16,35-70 16,35 70-1,0 53 1,-35 18-1,-17 53 1,-36-18 0,-53-35 15,17-18-15,19-35-16</inkml:trace>
  <inkml:trace contextRef="#ctx0" brushRef="#br0" timeOffset="134950.383">16210 5803 0,'0'0'0,"0"-35"15,18 35 17,-1 18-17,-17-1-15,36 36 16,-36 35-1,-36 53 1,-17 1 0,-17-19-1,70-88 1,-18 71 0,18 0-1,18-53 1,35 0-1,17-36 1,36-17 0,-35-35-1,-18-18 1,0-35 0,-36 0-1,-17 53 1,0 17-1,-17 36 1,-1 17 0,0 18-1,1-18 17,17 0-17,-18-35 1</inkml:trace>
  <inkml:trace contextRef="#ctx0" brushRef="#br0" timeOffset="135092.259">16598 6191 0,'0'-35'16,"0"70"-16,0-105 15,0 87 16,0 1-15</inkml:trace>
  <inkml:trace contextRef="#ctx0" brushRef="#br0" timeOffset="135431.737">16633 6579 0,'0'0'0,"-17"0"15,17-70 17,0 34-17,0 19-15,17-71 16,36 17 0,0 36-1,18 88 1,-1 35-1,-52 0 1,-18 0 0,0-35-1,0-18 1,-18-17 15,18-53-31</inkml:trace>
  <inkml:trace contextRef="#ctx0" brushRef="#br0" timeOffset="135781.608">17286 5944 0,'0'0'0,"0"-53"31,0 71 0,0 0-31,0 87 16,0 19 15,-18-71-31,1 35 16,-36 71-1,35-71 1,1-35 0,-1-35-1,53-54 17</inkml:trace>
  <inkml:trace contextRef="#ctx0" brushRef="#br0" timeOffset="136149.415">17410 6297 0,'17'-18'16,"-34"36"-16,52-36 0,-18 1 15,-17-1 1,-17 18 31,-1 18-32,1-18 1,-36 35 0,35-17-16,-35 35 15,0 0 1,53-1 0,0 1-1,18-17 1,35-1-1,0 0 1,-36-35 0,-17-17-1,0-1 1</inkml:trace>
  <inkml:trace contextRef="#ctx0" brushRef="#br0" timeOffset="-28702.682">635 8255 0,'18'0'62,"-18"-18"-62,17 18 0,19-35 16,-36-18 15,0 18-15,0 0 0,-18 35-16,-35 0 15,-88 35 1,53 18-1,52 17 1,54 19 0,53 16-1,34 1 1,-34-35 0,-53-36-1,-36 0 1,-88-17-1,-17-18 17,17 0-17,35 0 1,36-18 0,53 1-16</inkml:trace>
  <inkml:trace contextRef="#ctx0" brushRef="#br0" timeOffset="-28236.6">935 8061 0,'0'0'0,"17"-18"0,-17 1 0,18-1 31,0 18-15,-18 18 15,0-1-15,0 19-1,0-19-15,0 71 16,-18 1 0,0 34-1,-17 1 1,18-19 0,-1 1-1,18-35 1,35-54-1,53-17 1,-17-70 15,-53 52-31</inkml:trace>
  <inkml:trace contextRef="#ctx0" brushRef="#br0" timeOffset="-28054.202">952 8449 0,'0'-18'15,"18"1"1,0 17-16,35-36 16,17 1-1,18 0 1</inkml:trace>
  <inkml:trace contextRef="#ctx0" brushRef="#br0" timeOffset="-27686.617">1305 8449 0,'0'0'0,"18"0"47,0-18-47,-1-17 15,18-35 1,-17 17 0,-18 35-1,-18 36 16,1-18-31,-18 88 16,17 0 0,18 18-1,35-36 17,0-17-17,36-53-15</inkml:trace>
  <inkml:trace contextRef="#ctx0" brushRef="#br0" timeOffset="-27388.628">1799 8308 0,'0'0'16,"0"-18"-16,0 1 0,0-1 16,-35 53 15,0 53-16,17 54 1,0 34 0,18-17-1,-17-18 17,-19-53-17,1-17 1,17-71-1,1-18 1,-1-53 0</inkml:trace>
  <inkml:trace contextRef="#ctx0" brushRef="#br0" timeOffset="-27105.647">1905 8361 0,'0'0'0,"0"-18"0,-18-52 15,18 52-15,0-17 16,18 35 0,17 0 15,36 35-15,-18 53-1,-18 0 1,-35 36-1,-35-54 1,-36-17 0,-17-53-1,70 0-15</inkml:trace>
  <inkml:trace contextRef="#ctx0" brushRef="#br0" timeOffset="-26689.558">2275 8308 0,'36'-35'16,"-19"35"-1,-17-18 1,18 0-1,-36 18 17,1 0-32,-1 18 15,-17 17 1,17 18 0,53 35-1,18 1 1,18-19-1,-36 1 1,-35-54-16,0 19 16,-53-19-1,-70-17 17,-1 0-17,71-17-15</inkml:trace>
  <inkml:trace contextRef="#ctx0" brushRef="#br0" timeOffset="-25723.678">3634 8237 0,'0'0'0,"0"-17"0,0-19 31,0 19-15,17 17-1,-17 53 17,-17-36-17,-19 89 1,19 35 0,-19 0-1,19-88-15,-1 71 16,0-54-1,18-34 1,36-36 0,34-71-1,-34 36 1</inkml:trace>
  <inkml:trace contextRef="#ctx0" brushRef="#br0" timeOffset="-25508.194">3475 8467 0,'0'0'0,"-35"0"15,-54 17 1,72 1 0,123-18 15,-54 0-31,54-18 15,106-17 1,-89 17 0</inkml:trace>
  <inkml:trace contextRef="#ctx0" brushRef="#br0" timeOffset="-25191.419">4180 8361 0,'-53'0'31,"18"17"-16,18 1 1,-19 17-16,-17 36 16,0 17-1,53-17 1,53-1 0,18-52-1,-1-53 1,-17-18-1,-35-71 1,-18 1 0,-18 70-1,-52 35 1,-1 53 0,36 1-1</inkml:trace>
  <inkml:trace contextRef="#ctx0" brushRef="#br0" timeOffset="-24076.665">5221 8520 0,'0'-18'0,"0"0"15,0 1 1,0-1 0,-18 18-1,1 0 1,-18 0-16,-36 35 16,-17 36-1,53-18 1,-1 17 15,54 1-15,52-36-1,54-52 1,-36-72 0,0-69-1,-17-36 1,-1 35-1,-52 88 1,-18 36 0,0 53-1,-18 17 1,1 18 0,-1 53-1,-17 17 1,0 18 15,17 0-15,18-88-1,35-17 1,18-54 0,-35 18-16</inkml:trace>
  <inkml:trace contextRef="#ctx0" brushRef="#br0" timeOffset="-23726.591">5697 8449 0,'0'-18'16,"0"36"-16,0-53 15,0 17-15,-17 18 0,-19-18 16,-16 54 0,16-1-1,-34 88 1,70-34 15,17-19-15,36-17-1,18-53 1,-1-35 0,-34-71-1,-19-35 1,-17 17-1,-17 72 1,-36 52 0,17 35-1,19 0 1</inkml:trace>
  <inkml:trace contextRef="#ctx0" brushRef="#br0" timeOffset="-23161.143">5874 8431 0,'-18'0'47,"18"18"-47,-18 0 16,18-1-16,-35 19 15,18 52 1,17 35 0,0-52-1,35-54 1,0-17 0,36-52-1,17-72 1,-53 36-1,-17 70 17,-18 36-17,0 35 1,0 35 0,35-17-1,18-36 1,0-35-1,17-18 1,-34-52 0,-19-36-1,-17-35 1,-35 70 0,17 53-1,1 36 1,34 17-1</inkml:trace>
  <inkml:trace contextRef="#ctx0" brushRef="#br0" timeOffset="-22810.572">6526 8767 0,'0'0'0,"0"-18"31,0 0-15,18-17 0,-18 17-16,35-88 15,36 1 1,35 16 0,-18 72-1,0 87 1,-35 36-1,-35 0 1,-18-18 15,-36-17-15,19-36 0,17-53-1</inkml:trace>
  <inkml:trace contextRef="#ctx0" brushRef="#br0" timeOffset="-22462.361">7373 8079 0,'0'0'0,"0"-18"0,0-17 15,18 35 1,-18-18 0,0 36 15,0-1-15,0 19-16,-18 52 15,0 0 1,-17 71-1,0-1 1,17-34 0,18-36-1,35-70 1,18-53 0</inkml:trace>
  <inkml:trace contextRef="#ctx0" brushRef="#br0" timeOffset="-22096.117">7726 8414 0,'0'0'0,"0"-18"15,-35-17 1,-1 17 0,-17 53-1,18 1 1,-35 52-1,52 53 1,18-35 0,35-36-1,18-52 1,0-53 0,-18-36-1,1-70 1,-1 18-1,-35 34 1,0 72 0,-18 52 15,18-17-31</inkml:trace>
  <inkml:trace contextRef="#ctx0" brushRef="#br0" timeOffset="-21664.128">8184 8537 0,'0'0'0,"36"-70"16,-54 70 15,0 0-31,-70 17 16,0 19-1,17 52 1,54 0 0,34-17-1,72-36 1,-1-35 15,0-35-15,-17-54-1,-54 72-15,1-19 16,-18 1 0,-18 53-1,-17 35 1,35 17 0,18 1-1,17-36 1,0-35-1</inkml:trace>
  <inkml:trace contextRef="#ctx0" brushRef="#br0" timeOffset="-21047.532">9260 7973 0,'0'0'0,"0"-18"16,0-17 0,0 35 15,0 17-15,0 36-1,-17-17-15,-1 70 16,0-18-1,-17 70 1,0 1 0,-18 0 15,18-71-31,17-53 31,0-17-15,18-36-1,0-52 1,18-36 0,-18 0-1,0 18 1,-35 53 0,-36 35-1,-35 70 1,18 18-1,18 54 1,87-54 0,54-18-1,35-34 1,0-36 15,-36-53-15,-35 35-16</inkml:trace>
  <inkml:trace contextRef="#ctx0" brushRef="#br0" timeOffset="-19185.209">10601 8255 0,'0'0'0,"18"-35"15,-18 17 1,0 0 0,-18 36 468,18 0-468,-18-1-16,18 19 0,-35 87 15,17 18 1,1-17-1,17-89 1,0 18 0,-36 17-1,36-122 17,0-54-17,18 53-15</inkml:trace>
  <inkml:trace contextRef="#ctx0" brushRef="#br0" timeOffset="-18850.763">10583 8237 0,'0'0'0,"0"-35"15,18-18 1,17 36 0,-17 17-16,35 0 15,88 0 16,-35 52-15,-18 19-16,-18 52 31,-87 1-15,-71-18 0,-53-18-1,17-17 1,18-54-1,36 1 1,34-18 0,36-35-1,53-1-15</inkml:trace>
  <inkml:trace contextRef="#ctx0" brushRef="#br0" timeOffset="-18468.819">11377 8502 0,'0'0'0,"18"-35"16,-1 35 0,-17-18-1,18 18 1,0 35-1,-1 53 1,-17 18 0,0-70-1,-17 17 1,17-36 0,-18-17-1,18-35 1,18-89-1,52-17 17,36 35-17,-35 54 1,-19 16 0</inkml:trace>
  <inkml:trace contextRef="#ctx0" brushRef="#br0" timeOffset="-18284.669">11871 8361 0,'0'17'0,"0"-34"0,0 87 16,0-17 0,0 18-1,0-18 1,-18 0 0,18-36-1,0-34 16,0-1-31</inkml:trace>
  <inkml:trace contextRef="#ctx0" brushRef="#br0" timeOffset="-18118.677">11924 8255 0,'0'0'0,"0"-53"16,0 18-16,0 0 15,0 17 1,0 0-1,0 36 1,53 17 0,-36-17-16</inkml:trace>
  <inkml:trace contextRef="#ctx0" brushRef="#br0" timeOffset="-17785.545">12188 8396 0,'18'0'32,"-18"18"-17,0 17 1,0 53 0,35 0-1,1-17 1,-19-36-1,-17-17-15,36-18 16,-1-53 0,18-35-1,17-53 1,-17 17 0,-35 71-1,17 18 1,36 53-1</inkml:trace>
  <inkml:trace contextRef="#ctx0" brushRef="#br0" timeOffset="-17436.685">12788 8484 0,'0'0'15,"0"18"1,18-36 15,-1 1-15,1-1-16,0-35 15,17-35 1,-17 35 0,-54 53-1,-17 35 1,1 18-1,34 35 1,36 18 0,34-18 15,37-17-15,-1-53-1,-53-18-15</inkml:trace>
  <inkml:trace contextRef="#ctx0" brushRef="#br0" timeOffset="-17153.364">13247 8484 0,'0'-17'16,"0"34"-16,17-70 15,-17 89 1,0 34 0,0 36-1,0-71-15,-17 18 16,-18 18-1,17-71 1,0-35 0,18-54 15,36-52-15,34 0-1,18 35 1,-17 53-1,-1 36-15</inkml:trace>
  <inkml:trace contextRef="#ctx0" brushRef="#br0" timeOffset="-16539.374">14676 8572 0,'0'0'0,"-36"18"15,19-18 1,17 18-1,17-18 1,1 0-16,52-18 16,1-17-1,0-53 17,-36 35-17,-35 17 1,-35 36-1,-54 71 1,19 0 0,70 17-1,17 0 1,54-35 0,70-18-1,-53-52 1,-70-1-1</inkml:trace>
  <inkml:trace contextRef="#ctx0" brushRef="#br0" timeOffset="-15805.549">13194 8237 0,'18'0'16,"-18"-17"15,0 34 16,0 1-31,35 35-1,-18 17 1,-17-52-16,18 35 16,0-35-1,-1-1-15</inkml:trace>
  <inkml:trace contextRef="#ctx0" brushRef="#br0" timeOffset="-14574.417">15117 8431 0,'0'-17'15,"0"-1"-15,0 0 16,35-17 0,0 18-1,18 17 16,-35 17-31,-1 18 16,1 54 0,-18-19-1,-35 1 1,-1-18 0,19-18-1,-1-35 1,36-53-1,35-53 1,35-35 0,0 53-1,-53 35 1,-35 71 0,-35 35 15,17 35-16,1 18 1,17-18 0,17-18-1,36-17 1,35-35 0,36-36-1</inkml:trace>
  <inkml:trace contextRef="#ctx0" brushRef="#br0" timeOffset="-14192.483">15840 8520 0,'-18'0'0,"36"0"0,-71 0 16,35 0 0,18-18 15,18 18-31,17-35 31,18-18-15,-18 0-1,-17 18 1,-36 35 0,-52 35-1,-1 18 1,1 17-1,70-34-15,0 34 16,17-17 0,89 0-1,35-35 1,18-18 0,-53-18-1</inkml:trace>
  <inkml:trace contextRef="#ctx0" brushRef="#br0" timeOffset="-13924.508">16510 8378 0,'0'0'0,"0"-17"16,0-18 0,-53 35-1,18 0 1,-18 35-1,0 35 1,35 1 0,18 17-1,36 0 1,69-35 0,-16-53-1,-1-17 1</inkml:trace>
  <inkml:trace contextRef="#ctx0" brushRef="#br0" timeOffset="-13493.378">16810 8414 0,'0'0'0,"-18"-53"16,1 35-1,-19 18 1,1 53-1,0 35 1,35 0 0,17 1-1,36-36 1,18-53 0,17-36-1,-17-70 1,17-52 15,-71 87-15,-17 54-1,-17 34 1,-18 54 0,17 17-1,18 0 1,0-17-1,35-18 1,18-53 0,-35 0-16</inkml:trace>
  <inkml:trace contextRef="#ctx0" brushRef="#br0" timeOffset="-13094.052">17551 7849 0,'0'0'16,"0"18"46,0 0-62,0-1 16,-36 36-1,19-18-15,-19 54 16,-16 34 0,16 18-1,19-17 1,17-1 15,17-52-15,54-54-1,35-34 1,0-72-16</inkml:trace>
  <inkml:trace contextRef="#ctx0" brushRef="#br0" timeOffset="-12895.012">17445 8220 0,'0'0'15,"0"-18"17,35 18-32,18 0 15,53 0 1,-71 0-16,53 0 15,-70 0 1</inkml:trace>
  <inkml:trace contextRef="#ctx0" brushRef="#br0" timeOffset="-12445.299">17974 8202 0,'-18'0'63,"1"0"-48,-1 0-15,0 35 16,-17 18 0,35 18-1,18-1 1,35-34-1,17-54 1,-17-35 15,-53 35-31,35-70 16,-17 18 0,-18 52-1,0 36 1,0 35-1,0 17 1,0 36 0,35-35-1,18-36 1,-17-53 0,-19 1-16</inkml:trace>
  <inkml:trace contextRef="#ctx0" brushRef="#br0" timeOffset="-11945.503">18556 7814 0,'0'0'16,"-18"-18"-16,18-35 15,-35 18 1,0 18-1,17 34 1,1 54 0,-1 35-1,18-36 1,0 124 0,0-53-1,0-35 1,0-35-1,0-54 1,0-52 15,18-36-15,17-17 0,53 0-1,0 35 1,-17 71-1,-1 52 1,-52 36 0,-53 35-1,-36-88 1,-17-53 0,0-35-1</inkml:trace>
  <inkml:trace contextRef="#ctx0" brushRef="#br0" timeOffset="-11462.299">18027 8202 0,'0'-18'32,"18"18"-1,-1 0-16,18 0 1,1 0 0,-19 18-1,-17 0 1,-17-1 0,-1-17-16</inkml:trace>
  <inkml:trace contextRef="#ctx0" brushRef="#br0" timeOffset="-10631.357">19050 7814 0,'0'0'0,"0"-35"31,0 17-31,0 36 62,0-1-62,0 1 16,0 70 0,0-53-16,0 54 15,35 69 1,-35-34 0,0-18-1,0-36 1,-17-52-1,34-53 1,19-1 0</inkml:trace>
  <inkml:trace contextRef="#ctx0" brushRef="#br0" timeOffset="-10231.45">19385 8149 0,'18'0'63,"17"0"-47,18-17-1,0-36 1,0 0-1,-53 17 1,-18 36 0,-35 18-1,-17 53 1,34-1 0,19 36 15,17-35-16,70-36 1,19-18 0,-1-34-1,-35-18-15</inkml:trace>
  <inkml:trace contextRef="#ctx0" brushRef="#br0" timeOffset="-9848.832">19967 8096 0,'0'-17'16,"18"-1"0,-18 0 15,-18 18 0,1 0-15,-1 18-1,-17 35 1,35 17 0,0-34-1,35 52 1,-17-53-16,17 36 15,-35-36 1,-88-17 0,-36-54-1,36 19 1</inkml:trace>
  <inkml:trace contextRef="#ctx0" brushRef="#br0" timeOffset="3579.523">300 9419 0,'-18'0'32,"1"-17"-1,-1 17-15,0 0-1,1 0-15,-19 0 16,54 0 78,0 0-94,-1 0 15,89 0 1,18 0-1,-1 0 1,1 17 0,34-17-1,-105 0-15,141 0 16,-17 0 0,-1 0-1,18 0 1,-35 0-1,52 0 1,36 0 15,-105 0-15,-1 0 0,-18 18-1,18-18 1,-17 0-1,52 0 1,0 0 0,54 17-1,17-17 1,-36 0 0,-34 18-1,-18-18 1,-89 0-1,36 0 17,88 18-17,71-1 1,-1 1 0,-52 0-1,-36-18 1,-105 0-1,17 0 1,35 0 0,-17 0-1,88 0 1,106 35 0,-124-17-1,-70-18 1,-35 0-1,-36 0 1,0 0 0,-17 0 31,-18-18-32,35 0 1,-17 1-16</inkml:trace>
  <inkml:trace contextRef="#ctx0" brushRef="#br0" timeOffset="4918.374">7197 9525 0,'-36'18'31,"19"-18"47,34 0-46,1 0-17,35 0 1,-35 0-16,52 0 15,18 0 1,18 0 0,53 0-1,88-18 1,53 18 0,35 0-1,-88 18 1,-18-18-1,-53 0 1,124 17 0,0-17-1,-53 18 17,-70-18-17,34-18 1,-17 18-1,88 0 1,18 0 0,-17 0-1,-72 0 1,-17 0 0,-17 0-1,34 0 1,54 0-1,35 18 1,-53-18 0,0 0-1,-177-18 1,54-17 15,-19 35-15,-34-18-1,-36 18 1,-17 0 0,-18-17 31,18 17-47</inkml:trace>
  <inkml:trace contextRef="#ctx0" brushRef="#br0" timeOffset="6537.561">13794 9613 0,'0'-17'16,"0"-1"15,0 0-15,17 18 15,1-17-31,0 17 16,87 0-1,-52 0-15,141 0 16,36 0-1,34 0 1,-35 0 0,1 0-1,-19 0 1,54 0 0,17 0 15,-17 17-16,-18-17 1,-53 18 0,-53-18-1,-88 0-15,70-18 16,212 18 0,-52 0-1,-54-17 1,-53 17-1,-52-18 1,17 0 0,71 18-1,-1-17 1,1-1 0,-18 0 15,-35 1-16,-18-1 1,88 1 0,-123 17-1,17-18 1,-17 0 0,-53 18-1,0-17 1,53 17-1,0 0 1,0 0 0,-36 0-1,-52 0 1,17 0 0,-17 0 15,17 0-16,-17 0 1,-18-18 15,0 0 110,0 1-125</inkml:trace>
  <inkml:trace contextRef="#ctx0" brushRef="#br0" timeOffset="9470.764">670 10231 0,'0'-18'16,"18"18"-1,0-18 1,-1 18-1,-17-17 1,0-19 0,-17 36-1,-1 0 1,-53 0 0,-17 18-1,0 17 1,53-17-16,-18 35 15,17 17 1,36 1 0,71-18 15,17-18-15,18-17-1,0-36 1,-18-52-1,-53 52-15</inkml:trace>
  <inkml:trace contextRef="#ctx0" brushRef="#br0" timeOffset="10051.021">1005 9754 0,'0'-17'0,"0"34"0,0-52 16,18 35 15,-18 18 0,0 17-15,0 35-1,0 36 1,0-70-16,0 34 16,35 89-1,-35-71 1,0 0 0,0-52-1,0-19 1,0-34 15,0-36-15,36-71-1,34 54 1,-17 34 15,0 72-15,0 17-1,-18-1 1,-17 1 0,-18 0-1,-18 0 1,1-35 0</inkml:trace>
  <inkml:trace contextRef="#ctx0" brushRef="#br0" timeOffset="10401.527">1605 10195 0,'0'0'0,"0"-17"0,0 34 63,18 36-48,-1-18 1,-17 36 0,0-36-1,0-17-15,0 0 16,-17-18 0,17-53-1,0-18 1,53-17-1,17 17 1,-17 36 0,18 35-1,-54 18 1</inkml:trace>
  <inkml:trace contextRef="#ctx0" brushRef="#br0" timeOffset="10751.007">2170 10213 0,'0'0'16,"-36"-18"-1,-17 36 17,18 35-17,17-36-15,1 72 16,52-19-1,18-35 1,18-17 0,-36-36-1,0-34 1,-17-72 15,-54 36-15,-16 35-1,-1 53 1,0 35 0</inkml:trace>
  <inkml:trace contextRef="#ctx0" brushRef="#br0" timeOffset="11350.894">2469 10389 0,'0'0'0,"18"18"31,-18 0-15,0-1 0,0 1-1,0-1 16,-18-17 1,18-17-32,0-1 15,0-35 1,18-35 0,35 18-1,-18 34 1,1 36-16,-1 0 15,35 88 1,-34-35 0,-36 0-1,0-70 32,0-1-31,17-35-1,-17 35-15,36-70 16,16 71 0,1 34-1,0 71 1,-35 1 0,-18-19-1,-18-17 1,18-18-1</inkml:trace>
  <inkml:trace contextRef="#ctx0" brushRef="#br0" timeOffset="11700.042">3263 10372 0,'0'0'0,"-17"0"0,-19 0 16,54 0 15,17-18-15,-17 0-16,35-17 16,-36-18-1,-87 53 16,17 53-15,18 0 0,35-18-16,0 36 15,35-1 1,53-17 0,18-53-1,-18 0 1</inkml:trace>
  <inkml:trace contextRef="#ctx0" brushRef="#br0" timeOffset="13713.66">4445 10495 0,'0'-18'31,"0"1"1,0-1-17,0 1 1,-18 17 0,1-18-16,-19 18 15,-34 0 1,-36 0-1,18 35 1,17 18 0,54-18-1,52 36 1,35-53 0,36-18-1,-17-53 1,-37-36-1,1-69 1,-17-19 15,-36 54-15,0 70 0,-18 53-1,0 18 1,1-1-16,17 36 15,0 71 1,0-19 0,0 1-1,0-35 1,0-1 0,35-17-1,0-53 1,36-53-1</inkml:trace>
  <inkml:trace contextRef="#ctx0" brushRef="#br0" timeOffset="14046.569">4674 10354 0,'0'-18'32,"0"54"-17,0-54-15,18 0 16,17 54-1,0 34 1,-35 1 0,0-18-1,0-36-15,0 19 16,-17-36 0,17-18-1,0-35 1,17-53-1,36 53 1,36-53 15,-36 89-15,-1 17 0,-34 0-16</inkml:trace>
  <inkml:trace contextRef="#ctx0" brushRef="#br0" timeOffset="14212.906">5080 10319 0,'0'17'0,"18"1"16,-18 17 0,0 18-1,-18-176-15,36 299 16,-18-141 0,0 1-1,0-19 1,-36-17-1</inkml:trace>
  <inkml:trace contextRef="#ctx0" brushRef="#br0" timeOffset="14378.618">5168 10178 0,'0'-36'16,"0"72"-16,0-160 15,-17 71 1,-1 36-1,18 34 1,0 36 0,0-35-16</inkml:trace>
  <inkml:trace contextRef="#ctx0" brushRef="#br0" timeOffset="14727.589">5415 10336 0,'0'0'16,"0"18"15,0 0-15,0-1 0,18 54-1,-1-1 1,1-17-1,0-17 1,-1-36 0,19-36-1,17-34 1,-1-36 0,1 0-1,-35 53 1,-18 36-1,0 34 1</inkml:trace>
  <inkml:trace contextRef="#ctx0" brushRef="#br0" timeOffset="15093.715">5944 10442 0,'0'-17'62,"0"-1"-46,0 0-16,0 1 16,0-19-1,0 1 1,-17 35-16,-19 0 15,1 35 1,35 18 0,0 18-1,18-18 17,35 35-17,0-35 1,17-53-1,-52 0-15</inkml:trace>
  <inkml:trace contextRef="#ctx0" brushRef="#br0" timeOffset="15411.089">6473 10407 0,'18'-18'16,"0"1"-16,-18 52 31,0 0-16,0 36 1,-18-1 0,0-52-16,1 35 15,17-35 17,0-89-1,70-17-16,71-36 1,-17 36 0,-89 53-1,-70 35 1,17 0-16</inkml:trace>
  <inkml:trace contextRef="#ctx0" brushRef="#br0" timeOffset="18205.863">7197 10460 0,'0'0'0,"0"-18"16,-18 18-1,0 0 1,18 18 0,-17 17-1,17-17 1,17-18 15,-17-18-15,18 0-16,0 1 15,-18-1-15,0 1 32,0-1-17,-18 18 17,36 0-1,-1 0-31</inkml:trace>
  <inkml:trace contextRef="#ctx0" brushRef="#br0" timeOffset="18673.015">7514 10407 0,'-17'0'47,"34"0"-15,1 0-17,17-35 1,0-1-1,-17-17 1,-18 36-16,0-1 16,-35 18-1,-18 53 1,18-18 0,35 18-1,0 18 1,17-1-1,54-34 17,52-36-17,18 0 1,0-36 0,-105 19-16</inkml:trace>
  <inkml:trace contextRef="#ctx0" brushRef="#br0" timeOffset="18888.968">8378 10283 0,'0'-17'16,"-17"52"-1,34-53-15,-52 1 16,-18 34 0,0 36-1,18-35-15,-35 53 16,-19-1-1,19-17 1,34-35 15,1-18-31</inkml:trace>
  <inkml:trace contextRef="#ctx0" brushRef="#br0" timeOffset="19087.753">8043 10354 0,'36'-35'15,"-89"88"-15,70-71 0,36-17 32,-53 70-17,36 18 1,-36-35-16,35 70 16,18-35-1,0-18 1,0-35-1</inkml:trace>
  <inkml:trace contextRef="#ctx0" brushRef="#br0" timeOffset="19454.442">8749 10389 0,'0'0'0,"-18"0"0,1 0 16,-1 0-1,18 0 17,35 0-17,1 0 1,-1-53 0,-18 18-1,-17 17-15,-17 1 16,-36 17-1,0 17 17,0 54-17,53 0 1,18-1 0,123 1-1,0-71 1,-106 0-16</inkml:trace>
  <inkml:trace contextRef="#ctx0" brushRef="#br0" timeOffset="20219.71">10372 10231 0,'0'0'0,"0"-18"15,0 0 16,-36 18-15,-69 36 0,-1 16-1,35 19 17,71 0-17,35-36 1,-17-18-16,88-17 15,-18-17 1,-17-54 0,-1-52-1,-35-36 1,-17 0 0,-18 124-1,-18 35 16,18 71-15,0 17 0,0 0-1,0 18 1,0-71 0,-17 36-1,17-1 1,17-52-1,19-18 1</inkml:trace>
  <inkml:trace contextRef="#ctx0" brushRef="#br0" timeOffset="20552.76">10742 10283 0,'0'0'0,"-18"-17"15,1 17 1,-18 0-1,17 35 1,0 18 0,18 0-1,18-18 1,35-17 15,-18-18-15,18-53-1,-35-18 1,-18-17 0,-36 35-1,-17 53 1,18 18 0,18 17-1</inkml:trace>
  <inkml:trace contextRef="#ctx0" brushRef="#br0" timeOffset="21085.495">11165 10319 0,'0'0'0,"-17"-18"31,-19 18-15,1 35-1,0 18 1,35 0 0,18 0-1,34-18 1,37-35 0,-1-35-1,0-35 1,-17-1-1,-54 53 1,-34 18 0,-1 36-1,18-1 1,35 18 0,36-18 15,-1-35-16,1 0 1,-18-53 0,-53-17-1,0-1 1,-53 1 0,0 34-1,0 36 1,71 18-1</inkml:trace>
  <inkml:trace contextRef="#ctx0" brushRef="#br0" timeOffset="21433.379">11853 10495 0,'0'0'0,"36"0"16,-19 0-1,-17-70 17,0 52-17,18-70 1,-18 70-16,18-17 16,-18 17-16,35 18 15,35 35 1,-17 36-1,0 0 1,-18-1 0,-35-17-1,0-18 1</inkml:trace>
  <inkml:trace contextRef="#ctx0" brushRef="#br0" timeOffset="21800.61">12488 9948 0,'0'0'15,"0"-17"-15,0-54 16,-17 53 15,-1 54-15,0 34 0,18 54 15,0-89-31,0 53 15,0 36 1,-17-18 0,17-18-1,0-53 1,35-35 0,-17 0-16</inkml:trace>
  <inkml:trace contextRef="#ctx0" brushRef="#br0" timeOffset="22166.662">12894 10283 0,'0'0'16,"0"-17"-16,-35 17 16,-18 17-1,0 36 16,0 0-15,35 18 0,36-18-1,53 0 1,17-53 0,-18-36-1,-17-17 1,-18-35-1,-35 18 1,0 17 0,-88 35-1,35 18 1,53 18 0</inkml:trace>
  <inkml:trace contextRef="#ctx0" brushRef="#br0" timeOffset="22615.621">13406 10301 0,'0'-35'31,"0"17"-15,-18 18-16,-53 0 15,-17 35 1,18 18 0,34 18-1,36-18 1,71-18 0,-1-35-1,-52 0-15,53-53 16,-18-17 15,-18-1-15,-35 36-1,0 52 1,-35 19 0,35 17-1,0 0 1,35-1-1,0-16 1,0-36 0</inkml:trace>
  <inkml:trace contextRef="#ctx0" brushRef="#br0" timeOffset="23149.291">13864 10354 0,'0'0'0,"18"-18"0,-18-17 31,-18 0-15,-35 35-1,0 0 1,-17 53 0,17 0-1,53 0 1,0 17-1,35-35 1,18-35 0,35-17-1,0-54 1,1-52 0,-1-36-1,-35-35 16,-53 123-15,0 36 0,-18 35-1,0 18 1,-17 35 0,0 70-1,-18 54 1,18-72-1,-1 1 1,19-35 0,17-36-1,-18-35 1</inkml:trace>
  <inkml:trace contextRef="#ctx0" brushRef="#br0" timeOffset="24379.487">1094 10901 0,'0'0'16,"-18"0"-16,-17 0 16,-1 0-1,1 0 1,106 0 31,17 0-32,-35 0-15,123 0 16,71 17 0,71 1-1,-19 0 1,-16-1-1,17-17 1,52 18 0,72 0-1,-36-1 1,-71 1 0,-35 0-1,-52-18 1,-124 0-1,-1 0 17,1 0-32,53-18 31,-53 18-15,-53 0-1,-36 0 1,-17-18 31,0 1-47,18-19 15</inkml:trace>
  <inkml:trace contextRef="#ctx0" brushRef="#br0" timeOffset="25757.469">7214 10918 0,'0'0'0,"-35"0"16,53 0 15,52 0-15,-52 0-1,52 0 1,107 0 0,52 0-1,71 0 1,-88 0-1,87 0 1,-34 0 0,-36 0-1,177-17 1,-71 17 0,-53 0-1,-52 0 1,-72 0-1,37 0 1,34-18 0,18 18-1,-36-17 17,-34-1-17,-1 0 1,-17 1-1,0 17 1,-53-18 0,-18 0-1,0 1 1,53-1 0,0 18-1,18-18 1,-71 18-1,-17 0 1,34-17 0,1 17 15,-35-18-15,-36 18-1,36 0 1,-18-17-1,-18 17 1,-17 0 0,-1 0-1,-17-18 95</inkml:trace>
  <inkml:trace contextRef="#ctx0" brushRef="#br0" timeOffset="27358.567">300 11501 0,'0'0'0,"17"0"0,-17-18 46,0 36 17,0-1-47,0 1-16,-17 52 15,17 1 1,0-18-1,0 0 1,0-18 0,0-17-1,0-1 1,0-34 31,0-1-32,0-17 1,0 17-16,35-35 0</inkml:trace>
  <inkml:trace contextRef="#ctx0" brushRef="#br0" timeOffset="27907.68">388 11148 0,'0'0'0,"0"-18"0,-18 0 15,1 18 1,17-17 0,17 34-1,19 54 16,34 17-15,36 0 0,18 18-1,-1-35 1,0-18 0,-34-53-1,-54 0 1,-17 0-1,-36 0 1,0 0 0,-17 17-1,-36 19 1,-17 34 0,-35 18-1,-1 1 1,-34 52 15,69-53-15,19-35-1,35-36 1,17-17 0</inkml:trace>
  <inkml:trace contextRef="#ctx0" brushRef="#br0" timeOffset="31484.53">1905 11571 0,'18'0'15,"-1"-18"1,1 1-1,0-1 1,-1 1 0,1-1-1,-36 18 1,-17 0 0,-53 0-1,-53 35 1,17 36-1,18-1 1,53 18 0,36-52-16,17 34 15,0-17 17,70 0-32,54-53 31,17-17-16,0-19 1,-88 1-16</inkml:trace>
  <inkml:trace contextRef="#ctx0" brushRef="#br0" timeOffset="32067.588">2275 11324 0,'0'0'0,"18"-35"32,-18 53-1,0-1-16,-18 36 1,1 18 0,17 17-1,-18 18 1,0-18 0,1 0-1,17-35 1,-18-18-1,18-52 17,0-1-32,18-35 15,-18 35-15,53-70 16,17 18 15,-17 52-15,-17 18-1,16 35 1,-16 18 0,-36 0-1,0 35 1,-18-35 0,0-17-1</inkml:trace>
  <inkml:trace contextRef="#ctx0" brushRef="#br0" timeOffset="32500.196">2769 11765 0,'0'0'0,"-17"0"16,-1 18 0,36-18 31,-18-18-47,17 18 15,19-53 1,-19 0-1,-34 53 17,-1 0-32,-53 18 15,18 17 1,1 18 0,52 0-1,0-35 1,17 35-1,36-18 1,18-35 0,-18 0-16</inkml:trace>
  <inkml:trace contextRef="#ctx0" brushRef="#br0" timeOffset="32899.021">3298 11800 0,'0'0'0,"0"-17"0,0-1 16,0-17 15,-35 35-31,-18 0 31,0 0-15,0 35-1,1 18 1,34 18 0,18 17-1,53-18 1,17-17-1,36-53 1,0-35 0,0-36-1,-71 36-15</inkml:trace>
  <inkml:trace contextRef="#ctx0" brushRef="#br0" timeOffset="33215.835">3881 11448 0,'0'-36'0,"0"72"0,-18-89 16,18 35-1,0 36 17,0 17-17,0-17-15,0 52 16,-35 18-1,17-17 1,-17-1 0,-1 36-1,36-35 1,0-53 0,0-1-1,0-34 1</inkml:trace>
  <inkml:trace contextRef="#ctx0" brushRef="#br0" timeOffset="33547.845">3951 11712 0,'0'0'0,"0"-35"16,0 17-1,-18 18 16,1 0-15,-18 18 0,17 0-16,-35 17 15,0 0 1,53 18 0,0-18-1,53 36 16,-18-53-31,1 17 32,-1 0-17,18-35 1,-18-18 0</inkml:trace>
  <inkml:trace contextRef="#ctx0" brushRef="#br0" timeOffset="34497.132">5486 11659 0,'0'0'0,"-18"-17"16,0 17 0,1 0-1,17 17 1,-18 54-1,18-36 1,0-17-16,18 35 16,52-18-1,54-35 1,-18-35 0,-36-36-1,-35-35 1,-35 53-1,0 36 1,-35 52 15,18 0-15,17 71 0,0 106-1,0-1 1,0-17-1,-18-52 1,-17-54 0,-18-53-1,-71-53 1,36-52 0,35-36-1,53 35 1,18-52-1,70 0 1,0 52 0</inkml:trace>
  <inkml:trace contextRef="#ctx0" brushRef="#br0" timeOffset="34879.5">6032 11765 0,'0'0'0,"0"-35"16,0 17 0,-17 18 15,-1 18-15,-17 35-1,17 17 1,18-34-16,0 34 15,53 1 1,0-71 0,0-18 15,-18-52-15,-17-54-1,-36 53 1,-35 1-1,36 52 1,17 54 0</inkml:trace>
  <inkml:trace contextRef="#ctx0" brushRef="#br0" timeOffset="35278.741">6279 11765 0,'0'-18'16,"-17"36"-16,34-18 15,-17 0 17,0 18-17,0 17 1,0-17-16,0 88 16,36-18-1,34-35 1,36-36-1,-53-34 1,18-72 0,-1-52-1,-52 35 1,-18 54 0,-18 52-1,0 35 1,1 0-1,17 53 1,35 1 0,0-1 15,1-35-31</inkml:trace>
  <inkml:trace contextRef="#ctx0" brushRef="#br0" timeOffset="35594.72">7073 11836 0,'0'0'0,"18"-53"16,-18 35-1,17 53 1,-17 18 0,0 36-1,-17 16 1,17-52-1,-18-88 17,18-53-17,35-18 17,-17 53-17,0 18-15,17-1 16,18 1-1,-35 18-15</inkml:trace>
  <inkml:trace contextRef="#ctx0" brushRef="#br0" timeOffset="36161.467">8308 11765 0,'0'-35'31,"-18"35"0,-17 0-31,-36 35 16,-17 0 15,71 1-31,-19 52 16,89 18-1,71-18 1,34-35 0,-16-53-1,-19-71 1,-52 1 0</inkml:trace>
  <inkml:trace contextRef="#ctx0" brushRef="#br0" timeOffset="36610.645">8802 11465 0,'0'0'0,"-18"-17"0,1 17 47,17 17-47,0 19 15,0 52 1,0 18-1,0-1 1,17 54 0,-17-106-1,18-18 1,17-70 15,0-53-15,-35 53-16,18-36 15,35 0 1,0 54 0,17 70-1,1 35 17,-36-17-17,-17-1 1,-18-35-1,0-35 1</inkml:trace>
  <inkml:trace contextRef="#ctx0" brushRef="#br0" timeOffset="36959.766">9490 11747 0,'0'-17'0,"0"34"0,-18-34 16,-17-18-1,35 52 17,0 1-17,0 17-15,0 36 16,0-1 0,0-52-1,0 52 1,0-34-1,0-89 17,0-18-17,0 36-15,17-71 16,1 18 0,0 70-1,17 1 1,-17 17-16</inkml:trace>
  <inkml:trace contextRef="#ctx0" brushRef="#br0" timeOffset="37292.651">9913 11695 0,'-18'0'15,"36"0"-15,-53 0 16,-18 17-1,18 1 1,17-1-16,0 54 16,18 0-1,36-1 1,34-17 0,18-71-1,-35-34 1,-17-54-1,-36 35 1,-18 1 0,-17 17-1,-18 35 1</inkml:trace>
  <inkml:trace contextRef="#ctx0" brushRef="#br0" timeOffset="37843.6">10248 11871 0,'0'35'16,"0"-17"-1,0 0-15,-17-18 16,-1 17-1,0-52 17,18 17-32,0-35 15,36-53 1,-1 54 0,0 52-1,36 35 16,-18 18-15,-18 0 0,-35-36-1,17-17 1,-17-17 0,0-36-1,0-18 1,36 18-1,34 36 1,-17 34 0,18 54-1,-18 17 1,-53-17 0,-36-1-1,1-35 16,18-52-15</inkml:trace>
  <inkml:trace contextRef="#ctx0" brushRef="#br0" timeOffset="38190.959">10936 11783 0,'-18'0'16,"36"0"15,0 0-15,-1 0-16,36-18 15,0-17 1,-35 17-16,-1-35 16,-34 18-1,-36 17 1,-35 71 15,17 18-15,71 17-1,71 0 1,52-35 0,71-53-1,-123 0-15</inkml:trace>
  <inkml:trace contextRef="#ctx0" brushRef="#br0" timeOffset="38957.672">12153 11395 0,'0'0'0,"0"-18"0,18-17 16,-18 17 15,-18 18 0,1 18-31,17 35 16,0 35-1,0 0 1,17 88 0,-17-52-1,0-18 1,0-36-1,0-87 17,18-71-17,35-18 1,53 17 0,-18 37-1,-18 52 1,1 35 15,-53 0-31,-18 36 16,-18-1-1,-35-17 1,0-35 0,-18-1-1,71-52 1,0 18-16</inkml:trace>
  <inkml:trace contextRef="#ctx0" brushRef="#br0" timeOffset="39272.662">12753 11642 0,'18'0'0,"-71"35"0,88-70 16,0 35-16,-17 35 15,17 0 1,-17 71-1,-36-35 17,0-18-17,1-71 17,17-35-17,17-35 1,36-18-1,18 35 1,-18 18 0,17 53-1,-34 0-15</inkml:trace>
  <inkml:trace contextRef="#ctx0" brushRef="#br0" timeOffset="39588.179">13247 11624 0,'0'18'16,"-35"-1"-1,-1 19 1,19-19-16,-1 54 16,18-1-1,53-17 1,17-17-1,-17-36 1,0-53 0,-17-18-1,-19-17 1,-34 0 0,-36 52-1,-18 19 1,36 17-1</inkml:trace>
  <inkml:trace contextRef="#ctx0" brushRef="#br0" timeOffset="40104.676">13529 11659 0,'0'18'31,"0"0"-31,0-1 16,-18 36-1,18 18 1,0-18 0,53-18-1,-35-35-15,35-18 16,-18-17-1,0-18 1,-17-18 0,0 54 15,-36 52 0,18-17-31,0 35 16,18 0-1,35-36 1,0-34 0,-1-19-1,1-34 1,-17-18 0,-36 17-1,-36 36 1,1 35-1,0 0 1</inkml:trace>
  <inkml:trace contextRef="#ctx0" brushRef="#br0" timeOffset="40454.786">14270 11624 0,'0'0'16,"35"-18"-1,-17 1 1,-18-1 0,-36 18-1,-16 0 1,16 18 0,36 35-1,18 35 1,0-53-1,-1 36 1,1-18 0,-18-18-1,-35-35 17,-36 0-17,-35 0 1,71-35-16</inkml:trace>
  <inkml:trace contextRef="#ctx0" brushRef="#br0" timeOffset="40854.334">14623 11695 0,'17'0'31,"1"0"-15,0-18 0,-1 18-1,1-18-15,-1 18 16,36-35 0,-17-18-1,-36 18 1,-36 35-1,-34 17 1,-18 36 0,35 18-1,35-1 1,53 19 0,54-19-1,-1-34 1,53-72-1,-106 19 1</inkml:trace>
  <inkml:trace contextRef="#ctx0" brushRef="#br0" timeOffset="41153.353">15187 11677 0,'18'-18'0,"-18"1"16,0-1-1,17 18 1,-52 53-16,70-88 15,-35 52-15,0 54 16,-35-18 0,0 0-1,17-36 1,18-34 0,18-36-1,17-18 1,0 1-1,18-19 1,-17 37 0,-36 16-1</inkml:trace>
  <inkml:trace contextRef="#ctx0" brushRef="#br0" timeOffset="41852.385">16122 11483 0,'0'0'0,"0"-18"16,0-17-1,18 35 1,17 0 0,35 53-1,1 17 1,0 1 15,-19-18-15,-34-18-1,17-70 17,-35 17-17,36-52 1,-36 34-16,35-52 16,0 18-1,0 34 1,1 1-1,-1 35 1</inkml:trace>
  <inkml:trace contextRef="#ctx0" brushRef="#br0" timeOffset="42184.78">16775 11448 0,'17'17'16,"-34"-34"-16,52 34 31,-18-17-15,1 0-16,0-35 15,17-18 1,-35 18 0,0 17-1,-35 18 1,-36 71-1,71-18 1,0 35 0,35-18-1,1-17 1,34-17 0,-17-36-1</inkml:trace>
  <inkml:trace contextRef="#ctx0" brushRef="#br0" timeOffset="42500.501">17339 11501 0,'0'0'0,"18"-36"16,-18 54 15,0 0-31,0-1 16,0 36-1,-18-18 1,0 1 0,18-54 15,0 0-15,18-17-16,17-18 31,36-35-16,-1 0 1,1 35 0,-18 35-1</inkml:trace>
  <inkml:trace contextRef="#ctx0" brushRef="#br0" timeOffset="42866.692">17868 11271 0,'0'0'0,"18"-17"15,-18-1 1,-18 36 31,-17 17-47,-18 0 16,53 18 15,0-35-31,0 17 15,53 36 1,-18-36 0,-17 0-1,-18 0 1,-18-17 0,-17-18-1,-36 18 1,-17-18-1,35-18 1,53 0 0</inkml:trace>
  <inkml:trace contextRef="#ctx0" brushRef="#br0" timeOffset="43084.666">18168 11448 0,'0'0'0,"18"0"16,-1-18-1,-17 0 1,0 54 15,0-19-31,-17 1 16,-1 35 0,18-18-1,-18-17 1,18-36-1</inkml:trace>
  <inkml:trace contextRef="#ctx0" brushRef="#br0" timeOffset="43249.721">18256 11236 0,'0'0'0,"0"-106"16,0 36-1,0 34 16,0 54 1,0 0-32</inkml:trace>
  <inkml:trace contextRef="#ctx0" brushRef="#br0" timeOffset="43583.523">18538 11236 0,'0'0'0,"-52"0"47,16 35-47,1 18 16,0 35 0,35 1-1,17-37 1,54-16 15,-18-36-15,0-36-1,-36-52 1,-17-18 0,0 71-16,0-53 15,-17 53 1,-1 17-1</inkml:trace>
  <inkml:trace contextRef="#ctx0" brushRef="#br0" timeOffset="43931.64">18838 11483 0,'0'18'16,"0"-36"-16,0 18 47,0-53-32,0-35 1,36 0 0,34 17-1,18 53 1,36 71-1,-18 36 1,-71-72-16,0 71 16,-35-35-1,-53 0 1,0-53 0,36 0-1</inkml:trace>
  <inkml:trace contextRef="#ctx0" brushRef="#br0" timeOffset="49739.897">15134 11518 0,'0'18'156,"18"-18"-141,-18 17 1,17-17-16,-17 18 16,36 0-1,-36-1 1,17-17 0,-17 18-1,0 0 1,0-1 15,0 1 0,0 0-15,0-1 31,0 1 62,0-1-62,0 1 31,-17 0-62,34-36 31</inkml:trace>
  <inkml:trace contextRef="#ctx0" brushRef="#br0" timeOffset="60138.712">3581 12841 0,'-18'-18'31,"0"18"0,18-17-31,0 34 47,0 1-31,0 0-16,-35 52 15,17 18 1,1-17-1,17 0 1,-18-36 15,18-53-15,0 1 0,18-19-1,-1-52 1,-17 0-1,18 17 1,-18 36-16,0 17 16,0 1-1,0 34 17,0 19-17,-18 17 1,18-18-16,-17 18 31,17-18-15</inkml:trace>
  <inkml:trace contextRef="#ctx0" brushRef="#br0" timeOffset="60838.881">3404 12594 0,'-53'0'32,"18"18"-17,-18 17 1,-35 18-1,35 0 1,0 35 0,36-53-16,-1 71 15,18 18 1,35 17 0,36-18-1,17-17 1,18-35-1,0-36 1,-1-17 15,1-54-15,0-17 0,0-52-1,-18-72 1,0-17-1,-70-53 1,-18 141 0,-53-52-1,-18 87 1,-70 53 0,-123 124-1,70 18 1,141-89-1</inkml:trace>
  <inkml:trace contextRef="#ctx0" brushRef="#br0" timeOffset="64966.865">4639 12894 0,'0'0'0,"-18"0"47,1 0-16,-1 0-15,0 18-1,1-1-15,-18 54 32,-1 35-17,36 17 1,0-17 0,36-35-1,34-36 1,1-53-1,17-52 1,-71 34-16,36-52 16,-17-124-1,-54 107 1,-70 16 0,-18 54-1,18 53 1,53 35 15</inkml:trace>
  <inkml:trace contextRef="#ctx0" brushRef="#br0" timeOffset="65397.301">5045 13141 0,'0'0'0,"17"-18"0,-17 1 16,0-1-16,18 0 15,0 18 1,-1 18 15,-17 53 0,0 70-15,-17 0 0,-36 0-1,-18-18 1,1-34-1,52-54 1,0-53 0,18 1-16,36-89 15</inkml:trace>
  <inkml:trace contextRef="#ctx0" brushRef="#br0" timeOffset="65631.088">5168 13053 0,'35'-36'16,"-70"72"-16,106-72 15,17 36 1,-18 53 0,-52 0-1,-18 36 1,-18-54-16,-70 35 15,0-17 1,0-35 0,53-18-1</inkml:trace>
  <inkml:trace contextRef="#ctx0" brushRef="#br0" timeOffset="66014.241">5433 13212 0,'0'0'0,"0"17"0,0 1 31,17-18-15,1 17 0,0-17-1,17-35 1,0-18-1,-17-17 1,-18 17 0,-35 35-1,-1 36 1,-34 35 0,70 53-1,0-54 1,70 72 15,-17-71-31,0-18 31,-18-35-31</inkml:trace>
  <inkml:trace contextRef="#ctx0" brushRef="#br0" timeOffset="66296.452">5750 13441 0,'0'0'16,"0"-18"-1,0-35 1,0 36-16,0-36 16,0-53-1,0 18 1,36 17 0,34 71-1,36 53 1,-18 53-1,-17 17 1,-71-70 15,-18 0-15,0-35 0,1-18-16</inkml:trace>
  <inkml:trace contextRef="#ctx0" brushRef="#br0" timeOffset="66795.019">7144 13123 0,'0'-17'15,"0"34"-15,0-52 16,-18 35 31,-17 35-31,-36 54-1,1-1 1,52 18-1,53-18 1,-17-71-16,35 19 31,53-19-15,0-70 0,-36 0-16</inkml:trace>
  <inkml:trace contextRef="#ctx0" brushRef="#br0" timeOffset="67262.64">7479 12788 0,'-18'0'16,"18"18"15,0 17-15,0 0-16,-17 71 15,-1 18 1,0-1 0,18-17 15,0-71-15,0-17-1,0-89 16,36-17-15,17-18 0,-18 53-1,35 71 1,-17 53 0,0 17-1,-35 0 1,-1-17-1,-17-36 1,-17-18 0,-1-34-1,18-1-15</inkml:trace>
  <inkml:trace contextRef="#ctx0" brushRef="#br0" timeOffset="67594.485">8043 13159 0,'0'0'0,"18"0"16,0 0-1,-18 35 1,0 35 0,0 19-1,-18-19 1,0-35-1,18-52 32,0-18-47,18-54 16,53-34 15,-19 17-15,-16 88-16,-1-35 15,0 53-15</inkml:trace>
  <inkml:trace contextRef="#ctx0" brushRef="#br0" timeOffset="67943.416">8661 13070 0,'0'0'15,"-18"-17"-15,0 17 16,-35 17 0,-17 36-1,17 36 1,35-1 15,54-18-15,34-34-1,1-36 1,-54 0-16,19-36 16,-19-70-1,-17-52 1,-17 69 0,-1 54-1,0 35 1</inkml:trace>
  <inkml:trace contextRef="#ctx0" brushRef="#br0" timeOffset="68458.991">8872 13388 0,'-17'0'47,"17"-18"-47,0 1 16,0-54-1,17-17 1,36 0 0,0 52-1,0 72 1,-18 17-1,-17-18-15,17 53 16,-17-17 0,-18-54-1,0-52 17,18 0-17,-1-53 1,18-18-1,18 70 1,36 36 0,-19 71-1,-52 35 1,-18 17 0,-35-70-1,-18-18 1</inkml:trace>
  <inkml:trace contextRef="#ctx0" brushRef="#br0" timeOffset="68809.719">9543 13247 0,'0'0'0,"17"-18"31,1 18-15,0 0-16,34-35 15,19-18 1,0-18 0,-71 36-1,-18 17 1,-35 18-1,-18 89 1,19 17 0,52-1-1,52-16 1,54-72 0,-70-17-1</inkml:trace>
  <inkml:trace contextRef="#ctx0" brushRef="#br0" timeOffset="69741.03">10548 12753 0,'0'18'62,"0"-1"-62,-18 1 16,18 70-1,-17 35 1,17 19 0,0-1-1,0-18 1,0-52-1,0-54-15,-18 1 16,18-53 15,0-1-15,0 1-16,0-53 16,53-35-1,-35 87-15,35-34 31,0 87-15,-1 36 0,19 18-1,-53 17 1,-36-17 0,-35-19-1,-17-16 1,17-19-1,17-34 1</inkml:trace>
  <inkml:trace contextRef="#ctx0" brushRef="#br0" timeOffset="70073.943">10883 13229 0,'0'0'0,"0"-17"15,35-1 17,-17 18-32,35 35 15,0 36 1,-35-1 0,-18-17-1,0-18 1,0 1-1,-18-19 1,0-34 0,18-36-1,18-35 1,52-36 0,36 36-1,-35 17 1</inkml:trace>
  <inkml:trace contextRef="#ctx0" brushRef="#br0" timeOffset="70456.367">11589 13176 0,'-18'-17'31,"0"-1"-31,-34 36 16,-1 35 0,17-1-1,19-16-15,-19 34 16,72 1 0,34-18-1,1-36 1,-1-52 15,-34-35-15,17-89-1,-53 53 1,-18 53 0,-17 53-1,-1 0 1,36 18-16</inkml:trace>
  <inkml:trace contextRef="#ctx0" brushRef="#br0" timeOffset="71006.551">11942 13212 0,'0'0'0,"17"-18"0,-34 18 31,17 18-31,-36 17 31,-17 35-15,36 19 0,17-19-1,53-35 1,-36-35-16,54 0 15,-18-35 1,17-71 0,-34 18-1,-19 35 1,-34 106 15,17 35-15,17-17-1,36-36 1,0-17 15,18-54-15,-36 19-16,18-71 16,-36-1-1,1-16 1,-36 52-1,-17 35 1,-18 18 0</inkml:trace>
  <inkml:trace contextRef="#ctx0" brushRef="#br0" timeOffset="71387.913">12735 13141 0,'0'0'0,"0"-18"0,0-17 31,-17 17-15,-1 18-1,0 0-15,1 0 16,-19 18-1,36 35 1,0 0 0,0 35-1,18-35 1,0 18 0,-1-36-1,-17 0 1,-53-35-1,-17 18 1,-1-18 15,18-18-31</inkml:trace>
  <inkml:trace contextRef="#ctx0" brushRef="#br0" timeOffset="71805.673">12894 13264 0,'18'0'0,"17"-17"15,0-1 1,0-35-1,-17 18 1,-18 17 0,18-17-16,-18-36 31,-53 54-15,0 34-1,0 54 1,18 35-1,35 17 1,53 1 0,0-89-1,-1-17 1,19-36 0,-36 18-16</inkml:trace>
  <inkml:trace contextRef="#ctx0" brushRef="#br0" timeOffset="72136.543">13370 13106 0,'0'0'0,"18"-36"31,17 36-15,-17 36-1,-1 70 1,-34-1-1,-18-34 1,-1-36 0,19-17-1,17-142 32,17 89-47,54-106 16,-1 35-1,-17 36 1,-17 34 0</inkml:trace>
  <inkml:trace contextRef="#ctx0" brushRef="#br0" timeOffset="74316.56">14781 13088 0,'18'-18'15,"-18"1"16,0-19-15,-18 36 0,1-17-1,-1 17-15,-17 0 16,-71 0 0,0 17-1,18 36 1,53 71-1,52-71 1,36 0 0,53-36-1,-35-52 1,-36-18 0,0-53 15,-17 36-16,-18 52 1,-18 18 0,1 35-1,17 18 1,17 53 0,18-53-1,-17-18 1</inkml:trace>
  <inkml:trace contextRef="#ctx0" brushRef="#br0" timeOffset="74615.83">14905 13247 0,'0'-88'16,"-18"246"-16,36-228 0,-18-124 16,17 123-1,1 54 1,35-36-1,35 35 1,0 53 0,-35 18-1,-35 18 1,-18 17 0,-18-17-1,-17-19 1,35 1-1,18-53 17</inkml:trace>
  <inkml:trace contextRef="#ctx0" brushRef="#br0" timeOffset="75114.685">15716 13000 0,'0'-18'15,"0"36"-15,0-53 0,0 17 16,-17 0 0,-1 18-16,-35 0 15,-53 36 1,18 52 0,35 0-1,53 18 1,35-53-1,54-18 1,34-106 0,-52-52-1,17-18 1,-35 0 0,-36 53-1,-17-1 1,0 54 15,0 106 0,36 34-15,-19-69-16,1 52 16,-18 35-1,0 1 1,-35-54-1</inkml:trace>
  <inkml:trace contextRef="#ctx0" brushRef="#br0" timeOffset="75681.683">16933 12929 0,'0'-17'62,"-17"17"-46,-1 0-16,0 0 15,-52 0 1,-18 53 0,35-18-1,17 35 1,36-34-16,0 70 15,36-36 1,52-35 0,18-35-1,0-70 1,17-54 0,-70 89-16</inkml:trace>
  <inkml:trace contextRef="#ctx0" brushRef="#br0" timeOffset="75998.116">17233 12612 0,'-35'-35'15,"0"17"1,17 18 0,141 70-16,-158-87 15,-71-18 1,71 87-1,17 37 1,18-54-16,0 35 16,0 36-1,0 18 1,0-36 0,18-35-1,17-35 1,36-54 15,17-17-31,-53 18 16</inkml:trace>
  <inkml:trace contextRef="#ctx0" brushRef="#br0" timeOffset="76148.179">17410 13017 0,'52'-70'47,"-87"88"-31,18 17-1,17-18-15,-18-17 0,0 53 16,18-17 0,0-19-1,0-34 1</inkml:trace>
  <inkml:trace contextRef="#ctx0" brushRef="#br0" timeOffset="76296.563">17568 12841 0,'0'-53'16,"0"18"0,-17 0-1,-1 35 1,36 35 15</inkml:trace>
  <inkml:trace contextRef="#ctx0" brushRef="#br0" timeOffset="76596.639">17851 12823 0,'0'0'0,"0"-17"16,-18 17-1,-35 0 1,-18 35-1,1 18 1,35 0 15,35 0-15,70 70 0,1-70-1,35-35 1,-18-53-1,-53 17-15</inkml:trace>
  <inkml:trace contextRef="#ctx0" brushRef="#br0" timeOffset="76878.727">18292 12541 0,'0'-17'0,"0"34"0,0-52 0,-36 0 15,19 52 17,-1 19-32,0 34 31,18 18-15,0 36-1,0-36 1,0-53-16,0 1 15,0 16 1</inkml:trace>
  <inkml:trace contextRef="#ctx0" brushRef="#br0" timeOffset="77246.819">18433 12735 0,'0'-17'0,"0"34"16,0-52-16,0 17 16,-18 36 15,0-18-15,-17 35-1,-18 1 1,18 16-1,0 1 1,17 0 0,18-17-1,35 16 1,1-34 0,16 0-1,-16-18 1,-19-18-1,1-17 1,0 35-16</inkml:trace>
  <inkml:trace contextRef="#ctx0" brushRef="#br0" timeOffset="77661.486">19420 12735 0,'-17'0'16,"-1"0"-16,0 18 15,1-18-15,-36 53 16,-18 0-1,36 0 1,35 17 0,18-17 15,52-35-15,1-18-1,-1-71 1,-34-17-1,-19-18 1,-34 36 0,-1 34-1,0 54 1</inkml:trace>
  <inkml:trace contextRef="#ctx0" brushRef="#br0" timeOffset="77978.039">19562 12965 0,'0'17'0,"17"-17"31,-17-35 1,18-18-17,17-18 1,18-17-1,0 35 1,-18 36-16,53 34 16,-17 54-1,-18 17 1,-53 0 0,-18-35-1,-17 0 1,0-53-1</inkml:trace>
  <inkml:trace contextRef="#ctx0" brushRef="#br0" timeOffset="78810.341">20814 12735 0,'0'0'0,"-18"-17"16,18-1-1,18-35 1,0 35-16,34 1 15,54-1 1,18 18 0,-89 53-1,-35 0 1,-53 18 0,-17-36 15,17-18-16,35 1 1,36-18 0,52 0-1,1 0 1,-1 35 0,-70 18-1,0-17 1,-70 16-1,-18-34 1,-36-18 0,18 0-1,53-35 1,53 0 0,53 17-1</inkml:trace>
  <inkml:trace contextRef="#ctx0" brushRef="#br0" timeOffset="79824.467">22066 12735 0,'0'0'0,"18"0"15,-18-17 1,18-1 0,-36 0-1,-35 1 1,-18 17 0,-34 0-1,-1 35 1,18 18-1,70 17 1,36-17 0,70-17-1,53-36 1,-18-36 0,-17-34-1,0-36 16,-53 0-15,-35 0 0,-18 36-1,-18 34 1,18 19 0,-18 17-1,-17 53 1,0 17-1,-1 71 1,19-88 0,-1 53-1,18-53 1,18-18 0,35-35-1,-36 0 1</inkml:trace>
  <inkml:trace contextRef="#ctx0" brushRef="#br0" timeOffset="80141.096">22472 12682 0,'-18'-17'16,"36"70"-16,-18-89 0,-53 19 16,0 17-1,35 0-15,-17 17 16,18 19-16,17-1 15,0 35 1,52-17 0,19-35-1,0-18 1,-1-53 0,-35-53-1,-35 36 1,-53 17 15,1 35-15,16 18-1</inkml:trace>
  <inkml:trace contextRef="#ctx0" brushRef="#br0" timeOffset="80440.049">22983 12418 0,'0'0'0,"18"-106"31,-18 88-31,0 36 31,-18 52-15,18-17-1,0 18 1,0 88 0,0-36-1,0-35 1,-17-52 0,17-19-1</inkml:trace>
  <inkml:trace contextRef="#ctx0" brushRef="#br0" timeOffset="80873.45">22948 12682 0,'0'0'0,"18"-17"31,-1 17-31,1-18 0,53 18 16,52-35 15,18 0-15,-53-18-1,-52 17 1,-36 1 0,-18 35 15,-17 0-16,0 53 1,35 18 0,0-1-1,17-17 1,18 0 0,-35-18-1,-35 0 1,-71-35-1,0 0 17,71-17-32</inkml:trace>
  <inkml:trace contextRef="#ctx0" brushRef="#br0" timeOffset="81671.439">24430 12506 0,'0'0'0,"-18"-35"32,1 35-17,17-18-15,0 36 47,-18-18-47,18 53 16,0 35-1,-18 18 1,18 17 0,-17 18-1,17 18 1,0-53-1,0-18 1,-18-88 15,18-53-15,0-35 0,18 0-16</inkml:trace>
  <inkml:trace contextRef="#ctx0" brushRef="#br0" timeOffset="81937.92">24465 12541 0,'0'-35'15,"0"106"-15,0-107 0,0-34 16,18 70-16,-1 0 16,36 0-1,53 88 1,-53-18-1,-71 1 1,-34-18 0,-19-18 15,18-35-15,18 0-1</inkml:trace>
  <inkml:trace contextRef="#ctx0" brushRef="#br0" timeOffset="82270.584">24888 12612 0,'0'0'16,"18"0"-16,53 17 15,-18 19 1,-53-1-1,0 0 1,0 1 0,-18-19 15,18-52 0,0 0-15,53-36-1,17 1 1,-17 17 0,36 17-1,-72 36-15</inkml:trace>
  <inkml:trace contextRef="#ctx0" brushRef="#br0" timeOffset="82603.541">25400 12594 0,'18'18'16,"-18"-53"-16,35 70 15,-88-53-15,159 18 32,-89 0-32,19-17 15,17-36 1,-53 17-1,-18 19 1,-53 17 0,1 53-1,17 0 1,35 17 0,18 18-1,71-52 1,-18-19-1,35-17 1</inkml:trace>
  <inkml:trace contextRef="#ctx0" brushRef="#br0" timeOffset="82919.74">26000 12577 0,'0'-18'15,"0"0"1,0-17-1,-18 35 1,-17 0 0,70 88-16,-17-105 0,-89-54 15,54 142 1,-1-19 0,36 1-1,-1 0 1,-17-35-1,0 0 1,-17-1 0,-36-17 15,0-17-15,35 17-16</inkml:trace>
  <inkml:trace contextRef="#ctx0" brushRef="#br0" timeOffset="83302.584">26194 12647 0,'0'0'0,"-18"0"46,18-18-46,18 1 16,35-1 0,-36-35-1,-17 36 1,0-1 15,-53 36-15,36-1-1,-19 54 1,36-1 0,18-17-1,0-17-15,52-1 16,36-35 0,-71 0-16</inkml:trace>
  <inkml:trace contextRef="#ctx0" brushRef="#br0" timeOffset="83635.013">26564 12735 0,'0'0'0,"-17"0"0,-1-17 16,18-1 15,0-35-15,35 0-1,18-17 1,0 17 0,35 53-1,0 53 1,-17 17 0,-53 18-1,-18-17 1,-71-1-1,36-52 1</inkml:trace>
  <inkml:trace contextRef="#ctx0" brushRef="#br0" timeOffset="83903.444">27323 12347 0,'0'-17'16,"0"34"-16,0-87 15,0 52 1,0 36 15,-18 35-15,-17 70-1,17 1 1,0-19 0,1-34-1,17-53-15,-18-1 16</inkml:trace>
  <inkml:trace contextRef="#ctx0" brushRef="#br0" timeOffset="84067.63">27199 12612 0,'53'0'31,"18"0"-15,17-18-1,-71 1-15</inkml:trace>
  <inkml:trace contextRef="#ctx0" brushRef="#br0" timeOffset="84850.456">28293 12435 0,'0'0'0,"-18"-17"62,0 17-46,1 0-16,-18-18 16,-1 18-16,-70 0 15,1 53 1,34 0-1,36 35 1,52-53 0,89 36-1,0-53 1,0-36 0,-18-35 15,-17-35-16,-36 17 1,-35 54 0,-18 34-1,1 36 1,-1 18 0,18-18-1,35 0 1,1-53-1,-19 0-15</inkml:trace>
  <inkml:trace contextRef="#ctx0" brushRef="#br0" timeOffset="85183.15">28822 12153 0,'0'35'0,"0"-70"15,0 0-15,0-36 16,0 36 0,0 70 15,0 54-15,0-54-16,0 88 15,-35 1 1,-1-18-1,19-18 1,34-18 0,36-17-1,35-35 1,18-36 0,-88 1-1</inkml:trace>
  <inkml:trace contextRef="#ctx0" brushRef="#br0" timeOffset="85366.724">28892 12382 0,'0'0'16,"-52"-17"0,52-1-1,35 18 1,53-17-1,-17-1 1,-18 0-16</inkml:trace>
  <inkml:trace contextRef="#ctx0" brushRef="#br0" timeOffset="86680.248">30021 12171 0,'0'-18'0,"0"36"0,0-53 15,0-1 1,0 54 46,-17 0-62,17 17 16,-53 106 0,0-35-1,18 0 1,17-71-16,18 18 15,-18 17 1,36-17 0,35-35-1,35-18 1,53-18 0,-53-35-1</inkml:trace>
  <inkml:trace contextRef="#ctx0" brushRef="#br0" timeOffset="86863.507">29827 12471 0,'-17'0'0,"34"0"0,-52 0 0,17-18 16,1 18-1,105 0 1,35-18-1,36 1 1,-71-19 0</inkml:trace>
  <inkml:trace contextRef="#ctx0" brushRef="#br0" timeOffset="87145.934">30392 12312 0,'-35'0'31,"-18"35"-15,0 36-1,35 17 1,36-17 15,35-19-15,35-369-16,-106 634 16,71-334-1,-18-54 1,-35-17-1,0 0 1,-17 70-16,-19 1 16,-34 17-1</inkml:trace>
  <inkml:trace contextRef="#ctx0" brushRef="#br0" timeOffset="87729.285">30674 12453 0,'0'0'0,"0"-35"16,0 17 0,0 0 15,0 36 0,0 0-15,0 17-16,0 53 15,0 53 1,-18-17 0,1-36-1,-1 53 1,0-88 0,18-35-1,-17-54 1,17-34-1,17-1 1</inkml:trace>
  <inkml:trace contextRef="#ctx0" brushRef="#br0" timeOffset="87961.378">30780 12365 0,'0'-53'0,"0"35"16,17 1-1,-34 105-15,70-176 16,-36 105-16,36 36 16,-35 18-1,-18 17 1,-53-17 0,0-19-1,18-52 1,17 0-1</inkml:trace>
  <inkml:trace contextRef="#ctx0" brushRef="#br0" timeOffset="88478.28">31503 12435 0,'35'-35'31,"-17"17"-31,0 18 16,17 36-1,-17-36 1,17 70 0,-35 1-1,0-1 1,-18-34-1,-17-19 1,17-17 0,18-35-1,18-18 1,35-17 0,17-36-1,1 53 1,-18 18-1,-18 35 1</inkml:trace>
  <inkml:trace contextRef="#ctx0" brushRef="#br0" timeOffset="88645.091">32015 12365 0,'0'35'16,"0"-17"-1,0 17 1,0 18-1,0-194-15,0 300 0,0-89 16,0-35 0</inkml:trace>
  <inkml:trace contextRef="#ctx0" brushRef="#br0" timeOffset="88810.661">32085 12224 0,'0'0'16,"0"-36"-16,0 1 0,0-18 16,0 36-1,0 34 1,18 19 15,-1-36-31</inkml:trace>
  <inkml:trace contextRef="#ctx0" brushRef="#br0" timeOffset="89343.115">32332 12330 0,'0'-18'31,"0"0"-31,0 1 16,0 70-16,-35-106 15,-36 70 1,18 54-1,18-18 1,35 0 0,18-36-16,35 19 15,0-36 1,-18-53 15,18-36-15,-36 19-1,-17 17 1,-17 71 0,-19 52-1,19 54 1,17 34 0,0 19-1,0 17 1,-18-53-1,-17-35 1,-36-89 0,18-34-1,18-54 1,17-17 15,18 17-15,89-105-1,-1 88-15</inkml:trace>
  <inkml:trace contextRef="#ctx0" brushRef="#br0" timeOffset="89860.106">32791 12047 0,'0'0'0,"0"-17"16,-18-19 0,0 36-1,1 71 1,-1 17 0,0 36-1,1-1 16,-1-17-15,18-18 0,0-53-1,-17-52 17,17-1-32,0-17 15,35-36 1,18-17-1,35 35 1,0 88 0,-17 36-1,-36 35 1,-35-36 0,-53 1-1,35-53 16,-34-1-15,52-52 0</inkml:trace>
  <inkml:trace contextRef="#ctx0" brushRef="#br0" timeOffset="90175.645">33337 12083 0,'0'-18'16,"0"36"-16,0-54 0,18 1 16,-18 17-1,0 54 1,0-19-16,0 54 16,-35 123 15,0-53-16,-1-35 1,36-36 0,0-17-1,53-17 1,18-54 0,-1-35-1</inkml:trace>
  <inkml:trace contextRef="#ctx0" brushRef="#br0" timeOffset="90326.665">33320 12365 0,'-18'0'0,"36"-18"16,52 18 0,-105 35-16,0-52 0,141-18 15,-53 17-15,0 0 16</inkml:trace>
  <inkml:trace contextRef="#ctx0" brushRef="#br0" timeOffset="91638.846">4427 14146 0,'0'0'0,"0"-17"15,18 17-15,-18-18 16,18 0 0,-18 1-1,0-1 1,-36 18 15,-17 35-15,36-35-16,-54 71 15,18 0 1,36-1 0,17 1-1,17-36 1,36 0-1,88-35 17,-35-17-17,-71-1-15</inkml:trace>
  <inkml:trace contextRef="#ctx0" brushRef="#br0" timeOffset="91971.344">4868 14217 0,'-17'-18'15,"-1"1"1,0-1-16,-35 18 16,159 53-16,-247-88 15,106 88 1,35-18-16,0 18 16,0 35-1,53-35 1,-18-18-1,0-35 17,1-53-17,-36-35 1,-18-18 0,-53 36-1,36 52 1,0 18-1,35 18-15</inkml:trace>
  <inkml:trace contextRef="#ctx0" brushRef="#br0" timeOffset="92287.641">5098 14323 0,'17'-18'0,"36"0"16,-141 54-16,211-72 15,-228 72-15,228-54 16,-105 36-16,-1 52 31,-17 36-15,-17-53 0,17-35-1,-18-18 1,0-53-1,1-18 1,34-70 0,19 35-1,17 71 1,-18 17 0</inkml:trace>
  <inkml:trace contextRef="#ctx0" brushRef="#br0" timeOffset="92720.466">5627 14376 0,'0'17'16,"0"1"-1,0 17 1,0 1 0,0-1-1,0-53 1,17 1 0,-17-54-1,36-35 1,-1 18-1,18 35 1,-35 53 0,34 0-1,19 88 1,-36 0 0,-17-17-1,-18 0 1,-18-36-1</inkml:trace>
  <inkml:trace contextRef="#ctx0" brushRef="#br0" timeOffset="93087.171">6138 14376 0,'-17'-18'16,"34"71"-16,-17-88 0,-35 17 15,53 18 32,-18-18-47,35-17 32,-17-18-17,-18 18 1,-36-18-1,1 53 1,17 53 0,18 17-1,0 36 1,18 0 0,0-35-1,17-36 1,-17-35-1</inkml:trace>
  <inkml:trace contextRef="#ctx0" brushRef="#br0" timeOffset="93370.491">6579 14340 0,'18'-17'16,"0"-19"-1,-18 54 1,-36 17-16,72-17 15,-19 17-15,-17 18 16,18 18 0,-18-18-1,0-36-15,0 1 16,0-53 15,0-18-15,0-53-1,17 71-15,36-36 16,36-35 0</inkml:trace>
  <inkml:trace contextRef="#ctx0" brushRef="#br0" timeOffset="94500.953">3316 15311 0,'-18'0'32,"18"-18"-17,0 0 1,18 1-1,0-1-15,52 18 16,1 0 0,17 53-1,-70 53 1,-71 35 0,-35-71-1,35-34 1,35-36-1,18-36 1,0 1 0,0 17-1,18 18 1,35 36 15,17 17-15,1 17-1,-1-17 1,1-35 0,-54-36-16</inkml:trace>
  <inkml:trace contextRef="#ctx0" brushRef="#br0" timeOffset="95167.423">3422 14940 0,'0'0'0,"-229"18"31,193-1-15,1 1-16,-35 35 16,-1 18-1,36-1 1,17 54 0,18 34-1,0-105-15,53 124 16,-18-89-1,36 53 1,17-53 0,18 0-1,-53-88 1,35 0 0,53-17 15,-70-36-16,34-18 1,-16-52 0,-19-18-1,36-106 1,-88 88 0,-18 53-1,-53-17 1,-53 17-1,-53 18 1,-53 52 0,-34 124-1,104 18 1,125-70 0</inkml:trace>
  <inkml:trace contextRef="#ctx0" brushRef="#br0" timeOffset="98062.589">4674 15575 0,'18'0'16,"-18"-18"-16,18 18 16,-18-17-1,17-1 1,-17 1 0,18-1-1,-18-17 1,17 17-1,-17 0 1,-17 18 15,-18 0-15,-54 36 0,-16 34-1,87-35-15,-35 18 16,0 53-1,53-18 1,35-35 0,36-17 15,35-36-15,17-36-1,-35-34-15</inkml:trace>
  <inkml:trace contextRef="#ctx0" brushRef="#br0" timeOffset="98545.505">5080 15187 0,'0'0'16,"0"-35"-16,0 17 15,-18 18 32,1 0-31,17 18-1,0-1 1,-18 1-16,0 70 16,-17 18-1,18-35 1,-1 52 0,0 1-1,18-1 1,-17-88-1,17 18 1,0-70 31,17-1-47,1 0 16</inkml:trace>
  <inkml:trace contextRef="#ctx0" brushRef="#br0" timeOffset="98778.12">5274 15610 0,'0'0'0,"0"-17"16,0-19 0,0 54 15,0 17-16,0 18 1,-18 0 0,1 0-1,-1-53 1</inkml:trace>
  <inkml:trace contextRef="#ctx0" brushRef="#br0" timeOffset="98944.932">5345 15363 0,'0'-35'0,"0"-18"15,-36 212-15,72-230 0,-54-70 16,18 124 0,18 17-1,-1 17 1</inkml:trace>
  <inkml:trace contextRef="#ctx0" brushRef="#br0" timeOffset="99260.758">5662 15487 0,'0'-18'0,"18"18"16,-18-17-1,-36-1 1,1 18 0,-35 53-1,-1 17 1,36 19 0,17 34-1,53-35 1,36-17-1,-18-53 1,35-18 0,-17-71-1</inkml:trace>
  <inkml:trace contextRef="#ctx0" brushRef="#br0" timeOffset="99543.66">5997 15275 0,'0'-17'0,"0"-19"16,-17 1-1,34 176-15,-17-194 16,-35-35-16,35 106 16,-18 35-1,1 52 1,-1-69-16,0 52 15,1 53 1,-1-17 0,18-36-1,-18-71 1</inkml:trace>
  <inkml:trace contextRef="#ctx0" brushRef="#br0" timeOffset="99884.187">6068 15505 0,'0'-18'0,"0"36"0,0-71 16,0 35 0,-18 18-1,-17 0 1,0 18-1,17-18-15,-35 53 16,35-1 0,18 1-1,18 0 1,0 0 0,35 0 15,-18 0-16,0-35 1,-17-18 15</inkml:trace>
  <inkml:trace contextRef="#ctx0" brushRef="#br0" timeOffset="100358.398">7479 15540 0,'0'0'0,"-18"-35"31,1 35-15,-19 17-1,1 18 1,-36 54 0,19-1-1,52 18 1,52-53-1,-34-36-15,70-17 16,-52-17 0,-1-54-1,-35-35 1,0-17 15,-18 52-15,18 36-1,0 70 1,0-17-16</inkml:trace>
  <inkml:trace contextRef="#ctx0" brushRef="#br0" timeOffset="100658.857">7602 15910 0,'0'0'16,"18"-35"-1,-18 0 1,18-53 0,-1-18-1,36-18 1,-18 89-16,89 0 16,-36 35-1,53 70 16,-53 36-15,-88 0 0,-35 0-1,-35-53 1,34-53-16</inkml:trace>
  <inkml:trace contextRef="#ctx0" brushRef="#br0" timeOffset="101756.691">9384 15258 0,'0'-18'15,"-18"18"-15,18-18 16,-17 18 15,-1 36-15,18-1 0,0 35-1,-18 19 1,18-1-1,0-35 1,-17 88 0,17 0-1,0-53 1,0-35 0,0-18-1,0-52 16,17-1-15,19-52 0,-19 52-16</inkml:trace>
  <inkml:trace contextRef="#ctx0" brushRef="#br0" timeOffset="102072.646">9754 15363 0,'0'0'0,"0"-35"16,18 0-1,-18 17 1,0 36 15,-18 17-15,18 36-1,0 35 1,0 17 0,0 1-1,0-19 1,0-34 0,-17-53-1,-19-36 1</inkml:trace>
  <inkml:trace contextRef="#ctx0" brushRef="#br0" timeOffset="102272.42">9384 15699 0,'0'0'0,"-35"-18"15,17 18 1,18-53-1,35 35 1,71 18 0,35-35-1,-106 35 1</inkml:trace>
  <inkml:trace contextRef="#ctx0" brushRef="#br0" timeOffset="102656.351">10107 15593 0,'-18'17'16,"36"-17"31,0 0-32,17-35 1,-35-18 0,0 36-1,0-1-15,-35 18 16,-1 0 0,-16 70-1,34 19 1,36 17-1,17-1 17,35-34-17,1-36 1,-18-52 0</inkml:trace>
  <inkml:trace contextRef="#ctx0" brushRef="#br0" timeOffset="102987.555">10583 15240 0,'0'0'0,"0"-18"0,-35-52 16,17 35 0,18 123 30,0-53-46,-17 88 16,17 36 0,0 18 15,0-89-15,0 35-1,0-105-15,-18 52 16,18-52-1,0-36 1,18 1-16</inkml:trace>
  <inkml:trace contextRef="#ctx0" brushRef="#br0" timeOffset="103254.604">10918 15452 0,'0'-36'0,"0"72"0,0-107 15,-17 71 1,17 18 0,0 88 15,0-54-31,-18 107 16,-17-18-1,17-52 1,-17 16-1,17-52 1,1-53 0,17-17-16</inkml:trace>
  <inkml:trace contextRef="#ctx0" brushRef="#br0" timeOffset="103486.812">10918 15381 0,'18'-18'0,"-36"36"0,71-71 31,18 36-15,-1 34 0,-17 36-1,-53 53 1,-70-18-1,-18-35 1,17-35-16</inkml:trace>
  <inkml:trace contextRef="#ctx0" brushRef="#br0" timeOffset="103770.787">11659 15117 0,'0'0'0,"18"0"16,0 0-1,-1 0 1,1 52 0,-36 1-1,-17-35-15,-18-18 0</inkml:trace>
  <inkml:trace contextRef="#ctx0" brushRef="#br0" timeOffset="104286.734">9172 15081 0,'0'0'0,"-17"0"16,-1 0-1,-35 53 1,18 0 0,17 0-1,18 0 1,35-53-16</inkml:trace>
  <inkml:trace contextRef="#ctx0" brushRef="#br0" timeOffset="109776.56">3228 16880 0,'-18'18'31,"36"-36"1,35 1-17,35-19 1,-53 19-16,18 17 15,0 0 1,-18 53 0,-70 17-1,-53 1 1,35-36 15,0 0-15,106-35 15,18 36-15,-36-19-1,-18 19 1,-17-19-16,0 19 16,-70-1-1,-36 0 1,-17-17-1,34-18 1,37-53 0,52-53-1,17 71 1</inkml:trace>
  <inkml:trace contextRef="#ctx0" brushRef="#br0" timeOffset="110409.028">3246 16528 0,'0'0'0,"-18"0"0,-35 0 15,-18 0 1,1 0-1,-1 53 1,54-1 0,-1 1-16,0 88 15,18 36 1,18-89 15,17 53-15,1-53-1,34-17 1,36-1 0,0-34-1,0-1 1,-1-35 0,1 0-1,-17-35 1,-54-1-1,71-52 1,-18-35 0,0-89-1,-70 53 1,-54-52 0,-122-1 15,-19 106-16,-34 53 1,69 71 0,-34 35-1,53 53 1,52 0 0</inkml:trace>
  <inkml:trace contextRef="#ctx0" brushRef="#br0" timeOffset="111142.494">4604 16986 0,'0'-17'16,"-18"17"15,0 0-16,1 0-15,-18 0 16,-36 53 0,18 17-1,18 36 1,35-53 0,0-18-1,17 36-15,36-18 31,36-36-15,-37-17 0,72-70-1,-89 52-15</inkml:trace>
  <inkml:trace contextRef="#ctx0" brushRef="#br0" timeOffset="111492.602">4992 16616 0,'0'0'0,"-35"-71"15,17 36 1,0 35 15,18 18-15,-17-1-1,17 54-15,-18 35 32,18-53-32,0 35 15,0 53 1,18-18 0,-1-17-1,19-53 1,-19-18-1,36-35 1,18-53 0</inkml:trace>
  <inkml:trace contextRef="#ctx0" brushRef="#br0" timeOffset="111659.309">5292 17057 0,'17'-35'31,"-17"52"-16,0 18-15,-17 1 32,17-89-32,0 159 15,0-71 1,-18-17 0</inkml:trace>
  <inkml:trace contextRef="#ctx0" brushRef="#br0" timeOffset="111823.652">5380 16775 0,'0'0'0,"0"-89"15,0 72 1,0 34 0,17 19-1,1-19 1</inkml:trace>
  <inkml:trace contextRef="#ctx0" brushRef="#br0" timeOffset="112106.726">5733 16933 0,'17'-35'16,"-34"35"15,-1 0-16,-35 53 1,0 18 0,18-1-1,35 18 1,18-17 0,52-18-1,-35-36 1,36-17-1,-53-17 1,34-19-16</inkml:trace>
  <inkml:trace contextRef="#ctx0" brushRef="#br0" timeOffset="112406.842">6103 16651 0,'0'0'0,"-18"-18"0,18-17 15,-17 0 1,-1 35 0,0 0-1,1 35 1,17 124 0,-18 0-1,18-53 1,-17 17-1,-1-35 17,0-35-17,18-35 1,0-54 0</inkml:trace>
  <inkml:trace contextRef="#ctx0" brushRef="#br0" timeOffset="112740.529">6138 16951 0,'0'-18'0,"0"1"15,-17 17 17,34 70-32,-52-123 15,70 71-15,-105 35 16,52-35-1,-17 34-15,35 37 32,0-54-17,0 0 1,35 18 0,0-18-1,-17-17 1,17-18-1,18-18 1,-17 18-16</inkml:trace>
  <inkml:trace contextRef="#ctx0" brushRef="#br0" timeOffset="113155.508">7408 17110 0,'0'0'16,"-35"0"0,0 0-1,-18 35 1,0 18-1,35 17 1,18-17 0,71 0-1,17-35 1,-53-36 0,18-17-1,-53-53 1,-17-18-1,-19 35 1,19 36 15,-19 53-15,36-1-16</inkml:trace>
  <inkml:trace contextRef="#ctx0" brushRef="#br0" timeOffset="113471.885">7567 17357 0,'18'0'16,"-36"-18"-16,18 36 0,35-18 15,-17-36 1,-18-17 0,18 1-1,17-54 1,-35 70-16,70-69 15,19 52 1,-1 70 15,18 72-15,-18 69 0,-88-87-1,0-1 1,-53-34-1,35-36 1</inkml:trace>
  <inkml:trace contextRef="#ctx0" brushRef="#br0" timeOffset="115767.73">9543 17022 0,'0'0'0,"0"-18"16,-18 18-16,0-18 31,18 36 1,-17 0-17,17 17 1,0 18-1,0-18 1,0-17-16,0 35 16,0-36-1</inkml:trace>
  <inkml:trace contextRef="#ctx0" brushRef="#br0" timeOffset="116316.31">9913 17339 0,'0'0'0,"-18"18"15,18 17 1,-17-17 0,17 17-1,0 0 1,0-53 31,0 1-47,-18-54 15,36-52 1,17 17 0,36-53-1,-36 124-15,18-53 16,0 123 0,0 18-1,0 70 16,-36 1-15,-17-18 0,0-18-1,0-35 1,0-36 0</inkml:trace>
  <inkml:trace contextRef="#ctx0" brushRef="#br0" timeOffset="116516.042">9948 17321 0,'-17'0'0,"34"0"0,-52 0 15,17 0-15,54-17 47,87 17-31,-70 0-16,18-18 15,17 0-15</inkml:trace>
  <inkml:trace contextRef="#ctx0" brushRef="#br0" timeOffset="117015.669">10513 16916 0,'0'-18'16,"0"36"-16,0-54 0,0 1 15,-18 35 1,0 53 0,1 53 15,17 17-16,-18 18 1,18-70 0,-17 17-1,17-35 1,0-35 0,0-36-1,17-35 1,18-35-1,18 17 1,-17 36 0,34 53-1,-17 35 1,-35 0 0,-18 0-1,-53-1 1,-35-34 15,52-18-15,1 0-1,35-18-15</inkml:trace>
  <inkml:trace contextRef="#ctx0" brushRef="#br0" timeOffset="117381.566">11130 17198 0,'0'0'0,"-35"-18"15,-18 18 1,-18 18 0,18 35-1,36 0 1,17 0 15,35 0-15,18-36-1,0-17 1,0-17 0,-36-72-1,-17 36 1,-35-17-1,-18 35 1,18 35 0</inkml:trace>
  <inkml:trace contextRef="#ctx0" brushRef="#br0" timeOffset="117848.41">11430 17198 0,'0'0'0,"0"-18"15,0 36 1,0 0 0,-18 17-1,1 18 1,17-18-16,0 0 15,0 18 1,53-18 0,17-17-1,18-36 1,-17-52 0,-36 17-1,18-88 1,-53 88-1,0 71 17,-35 17-17,35 35 1,0 19 0,0-19-1,35-35 1,0-17-1,1-36 1</inkml:trace>
  <inkml:trace contextRef="#ctx0" brushRef="#br0" timeOffset="118229.991">12171 16739 0,'0'0'16,"0"-17"-16,0-19 15,0 19 1,0 34 0,-18 54-1,-17 35 1,35-18-1,-35 53 1,35 18 0,-18-89-1,18 19 1,35-19 0,18-52-1,0-18 1,18-36-1,-36-16 1</inkml:trace>
  <inkml:trace contextRef="#ctx0" brushRef="#br0" timeOffset="118380.867">12083 17074 0,'-18'0'16,"-35"0"-1,229 0-15,-281 0 16,122 0 0,89-52-1</inkml:trace>
  <inkml:trace contextRef="#ctx0" brushRef="#br0" timeOffset="119413.344">13370 16598 0,'0'0'15,"0"-17"-15,0-19 16,-17 19 0,-19-19-1,-17 36 1,-17 0 0,-36 36-1,35 17 1,54-18-16,-54 88 15,54 36 1,17-18 0,17-53 15,19 36-15,52-36-1,0-70 1,-17-18-1,-36-36 1,35-52 0,-17-35-1,-17-18 1,-19 52 0,-17 54-1,0 70 16,-17 54-15,-1-19 0,18-17-16,-18 71 31,18-19-15,0-34-1,0-1 1,0-34-1,0-19 1,0-34 15,18-1-15,17-52 0</inkml:trace>
  <inkml:trace contextRef="#ctx0" brushRef="#br0" timeOffset="119811.735">13688 16916 0,'0'0'16,"0"-18"-16,-18 18 31,0 0-15,-17 35-1,35-17-15,-35 53 16,35-1 0,0 18-1,18-17 1,-1-36 0,18-17-1,1-54 1,-19-52-1,-17-18 1,0 1 0,0 52-1,-35 35 17,35 36-17</inkml:trace>
  <inkml:trace contextRef="#ctx0" brushRef="#br0" timeOffset="120160.268">13864 16916 0,'0'17'31,"0"1"-31,-35 53 16,17-1-1,18 18 1,18-35 0,0-35-16,34 17 15,19-17 17,0-54-17,-54 1 1,1-53-1,-18-53 1,-35 88 0,-36 35-1,36 18 1</inkml:trace>
  <inkml:trace contextRef="#ctx0" brushRef="#br0" timeOffset="120976.723">13229 16933 0,'-17'0'46,"34"0"-14,-17-17-17,18 17-15,-1 0 16,36-18 0,-35 18-16,35 0 15,17 0 1,1-18-1,-71 1-15</inkml:trace>
  <inkml:trace contextRef="#ctx0" brushRef="#br0" timeOffset="121926.009">14429 17004 0,'0'-18'16,"0"1"-1,0-1 1,17 18-16,-17-18 15,0 1-15,-17-19 16,-54 19 0,0 17-1,19 35 1,-1 18 0,70 18-1,54-19 16,-18-34-15,17-18 0,-17-18-1,-17-34 1,-36 34 0,-18 53 15,0 71-16,18 35 1,36 0 0,-19-35-1,-17-71-15,0 54 16,-17-37 0,-19-52-1,-34-17 16,-19-36-15,37-18 0,34-35-1,71 1 1,53-1 0,17 0-1</inkml:trace>
  <inkml:trace contextRef="#ctx0" brushRef="#br0" timeOffset="122291.012">14940 16545 0,'0'0'0,"-35"-53"31,0 36-15,35-1-1,0 36 1,17-18 0,1 35-1,-18 0-15,0 89 16,-18 70-1,-17-35 1,17-71 0,18 18-1,0-71 1,71-53 0</inkml:trace>
  <inkml:trace contextRef="#ctx0" brushRef="#br0" timeOffset="122672.88">15064 16951 0,'-36'0'32,"36"-18"14,18 18-46,17-53 16,-17 18 0,-18 0-16,18-36 15,-18 36 1,-36 35 0,-17 18-1,0 70 1,36 18-1,17 0 17,53-1-17,0-34 1,17-53 0,-17-18-16</inkml:trace>
  <inkml:trace contextRef="#ctx0" brushRef="#br0" timeOffset="123372.657">16175 16792 0,'0'0'0,"-18"0"16,18-17 0,-17 17-1,-1 0 1,-35 0-1,-18 52 1,19 19 0,16 17-1,54 18 1,52-35 0,-17-36-1,71 0 1,-18-52-1,-36-54 17,-34 36-32</inkml:trace>
  <inkml:trace contextRef="#ctx0" brushRef="#br0" timeOffset="123872.537">16510 16422 0,'-35'-18'16,"35"1"0,0 122 31,-18-69-47,18 105 15,0 17 1,0-16-1,0-72 1,0-35 0,0 1-1,18 17 1,-1-89 15,19-52-15,-1-35-1,18 17 1,0 71 0,0 70-1,-18 53 1,-17 18 0,-1-18-1,-17-35 1,0 0-1,0-71 17</inkml:trace>
  <inkml:trace contextRef="#ctx0" brushRef="#br0" timeOffset="124205.439">16933 16898 0,'0'-18'15,"0"54"-15,0-54 0,0-17 16,0 52 0,36 19-1,-36-1-15,0 18 16,0 17 0,-18-17-1,18-17 1,0-72 15,0 1-15,35-53 15,-17 53-31,52-71 16,-17 18-1,-17 52 1,-1 1-16</inkml:trace>
  <inkml:trace contextRef="#ctx0" brushRef="#br0" timeOffset="124537.096">17339 16775 0,'0'17'16,"-35"36"-1,70-141-15,-123 229 16,176-264-16,-211 334 15,105-158 1,18-18-16,0 36 16,35-18 15,18-35-15,18-36-1,-36-17 1,18-71-1,-53-71 1,-53 89 0,18 53-1,-18 35 1</inkml:trace>
  <inkml:trace contextRef="#ctx0" brushRef="#br0" timeOffset="125103.131">17709 17057 0,'0'35'0,"-17"0"16,-1-176 0,36 300-1,-1-247-15,-52 176 0,0-106 31,17-17-15,18-35 0,0-36-1,36 17 1,34 54 0,1 70-1,-1 54 1,-35-1-1,-35-35 1,0-36-16,0 1 16,0-53 31,18-18-32,17-71 1,36 19-1,-53 69-15,34 19 16,37 52 0,-36 53-1,-36 18 1,-34 17 0,-19-70-1,-17 18 1,18-53-1,35-36 1</inkml:trace>
  <inkml:trace contextRef="#ctx0" brushRef="#br0" timeOffset="125486.628">18486 16898 0,'0'-18'31,"17"18"-31,-17-17 16,18 17-16,-1-36 15,19-34 1,-36-1-1,-18 54 1,-17 34 0,0 54-1,17 88 17,18-53-17,35-18 1,18-53-1,18-35 1,-54 0-16</inkml:trace>
  <inkml:trace contextRef="#ctx0" brushRef="#br0" timeOffset="125934.96">19050 16104 0,'0'0'0,"0"18"47,0 0-47,0-1 16,0 18-16,-18 36 16,-70-36 15</inkml:trace>
  <inkml:trace contextRef="#ctx0" brushRef="#br0" timeOffset="128697.04">20585 16933 0,'0'0'0,"-106"18"16,18-18-1,35 0 17,141 0-1,-53 0-15,18 0-16,159 0 15,-54 0 1,19 0-1,-71-18 1,-71 18 0,-35-17 46,0-1-62,18 0 16</inkml:trace>
  <inkml:trace contextRef="#ctx0" brushRef="#br0" timeOffset="129130.273">21202 16669 0,'0'0'0,"-35"-18"16,17 18 0,0 0-1,54 71 17,-1-36-17,0 0 1,-17 0-16,52 18 15,-17 0 1,-53-35 15,0 0-15,-53 35 0,-70 17-1,35-17 1,35-18-1,0 1 1,35-19 0,71-34-1</inkml:trace>
  <inkml:trace contextRef="#ctx0" brushRef="#br0" timeOffset="131076.198">22049 16616 0,'0'0'0,"-18"-18"0,0-17 15,1 0 1,17-1 0,17 36 15,1 18-15,0 0-16,35 52 15,-36 18 1,18 53-1,1 1 1,-1-19 0,18-52-1,-35-54 1,-1-34 15,18-54-15,-17 36-16</inkml:trace>
  <inkml:trace contextRef="#ctx0" brushRef="#br0" timeOffset="131409.277">22648 16387 0,'0'-36'16,"0"142"-16,0-176 0,-17 17 15,17 35 1,-18 36-1,0-1 1,18 1-16,-35 52 16,0-17-1,-18 88 1,-18 1 0,36-1 15,17-35-16,18-54 1,0-16 0,36-36-1,17-18 1,-18 0-16</inkml:trace>
  <inkml:trace contextRef="#ctx0" brushRef="#br0" timeOffset="131809.124">22754 16827 0,'-17'0'16,"-1"0"-16,18-17 62,18 17-62,-1-18 16,18-35 0,-17 0-1,-18 0 1,0 36 0,-53 17-1,18 17 1,-18 36-1,53 36 1,0-54-16,18 88 16,17-52-1,35-1 1,1-52 0,-18-18-1</inkml:trace>
  <inkml:trace contextRef="#ctx0" brushRef="#br0" timeOffset="132091.39">23019 16827 0,'0'-35'0,"0"0"15,0 17 1,0 36 0,0 52-16,35-87 15,-35 52-15,0 53 16,0-35-1,0-17 1,0-54 15,0-35-15,0 18-16,0-36 16,35-35-1,53 18 16,-17 53-31</inkml:trace>
  <inkml:trace contextRef="#ctx0" brushRef="#br0" timeOffset="132640.425">23654 16616 0,'0'-18'0,"0"1"16,0-1 0,0-17-1,-18 35 1,0 0 0,-52 0-1,17 17 1,18 36-1,35-35-15,0 52 16,70 36 0,1-18-1,-18-17 1,-36-36 0,-17 1-1,-70-36 1,-36 17 15,35 1-15,19-18-1,52-35-15</inkml:trace>
  <inkml:trace contextRef="#ctx0" brushRef="#br0" timeOffset="132856.692">24024 16704 0,'18'-18'16,"-1"1"-16,-87 70 15,105-71-15,0 0 16,-35 36-16,-17 70 16,-1 0-1,18-35 1,0-17 15,-17-36-31</inkml:trace>
  <inkml:trace contextRef="#ctx0" brushRef="#br0" timeOffset="133013.306">24130 16510 0,'0'-35'16,"0"-36"-1,-18 36 1,-17 299-16,88-387 0</inkml:trace>
  <inkml:trace contextRef="#ctx0" brushRef="#br0" timeOffset="133356.033">24377 16563 0,'-35'0'31,"17"0"-15,0 35-1,18 0-15,0 36 16,0 35-1,18-18 1,35-53 0,-18-35-1,0-70 1,-17-54 0,-18 1-1,-18 52 16,1 18-31</inkml:trace>
  <inkml:trace contextRef="#ctx0" brushRef="#br0" timeOffset="133689.72">24694 16845 0,'0'18'16,"0"-36"0,0-35-1,0 36-15,0-36 16,18-53 0,17 18-1,54 35 1,16 70-1,19 54 17,-36 35-17,-88 0 1,-18-18 0,1-53-1,-19-35-15</inkml:trace>
  <inkml:trace contextRef="#ctx0" brushRef="#br0" timeOffset="134337.754">25665 16722 0,'17'0'47,"1"0"-32,17 0-15,0 0 16,89 17-1,-89-17-15,36 0 16,17-17 0,-53-1-1,-17 18 1,-18-18 15,17 18-15,1-35-1</inkml:trace>
  <inkml:trace contextRef="#ctx0" brushRef="#br0" timeOffset="136568.461">25823 16686 0,'-17'0'16,"-1"0"0,0 0-1,1 0 17,-1 0-32,18 18 31,-18-18-16,1 0 17,17 18 30,17-18-15,1 0-47,17 0 16,71-36-1,0 19 1,-53 17-16,0 0 31,0-18-15,-36 18-1,-17-18 64,0 1-64,18-1-15,0 1 16</inkml:trace>
  <inkml:trace contextRef="#ctx0" brushRef="#br0" timeOffset="147916.188">16951 6562 0,'0'0'0,"-18"-18"15,-35-17 1,36 35 0</inkml:trace>
  <inkml:trace contextRef="#ctx0" brushRef="#br0" timeOffset="-95276.706">26652 16369 0,'0'-18'31,"0"36"47,0 0-78,0 17 16,-17 35 0,-19 19-1,36 16 1,-17-16-1,17-37 1,0-34-16,-18 17 16,18-17-1,0-36 48,0 1-63,18-19 15,-1 1-15</inkml:trace>
  <inkml:trace contextRef="#ctx0" brushRef="#br0" timeOffset="-94643.873">26952 16457 0,'0'-18'16,"-17"18"46,17 18-62,-18 0 0,-17 17 16,-1 36 0,19 17-1,17-53-15,0 18 16,17 17 15,36-52-15,18-18-1,-1-35 1,-17-18 0,18-88-1,-71 70 1,-35 18 0,-1 53-1,-17 0 1,36 0-1</inkml:trace>
  <inkml:trace contextRef="#ctx0" brushRef="#br0" timeOffset="-94095.773">27323 16457 0,'0'-18'31,"0"1"0,17-1-15,36 1 0,0-1-1,-18 0 1,-17 18 0,17 0-1,-17 0 1,-18 36 15,0 34-15,0-52-16,-18 52 15,18 18 1,-17 1 0,17-19-1,0-35 1,0 1-1,-18-36 1,18-18 15</inkml:trace>
  <inkml:trace contextRef="#ctx0" brushRef="#br0" timeOffset="-93786.929">27940 16598 0,'0'0'0,"0"-17"16,0 34 31,0 1-32,0-36 32,0 1-31,0-1 15,-18 18-15</inkml:trace>
  <inkml:trace contextRef="#ctx0" brushRef="#br0" timeOffset="-93247.61">28416 16351 0,'0'-17'31,"-17"17"16,-1 17-47,0-17 15,-35 71 1,0-1 0,53-34-16,0 17 15,18 35 1,17-53-1,36-17 1,35-54 0,-53 1-1,17-71 1,-34 0 0,-54 36 15,-17 35-16,-18 35 1</inkml:trace>
  <inkml:trace contextRef="#ctx0" brushRef="#br0" timeOffset="-92765.04">28981 16457 0,'0'18'16,"0"-1"15,0 1-15,0-36 77,0 1-77,0-1 93,17 0-93</inkml:trace>
  <inkml:trace contextRef="#ctx0" brushRef="#br0" timeOffset="-92131.561">29457 16192 0,'-18'0'63,"1"0"-48,-1 0 1,0 18-16,1 0 16,-36 17-1,18 18 1,-1-18-1,36 18 1,18-53 0,17 18-1,53-18 1,-35 0 0,0 0-1,-18 35 1,-17 0 15,-18 18-15,0 0-1,-18 0 1,-17-18 0,0-17-1,-18-18 1,0-35-1,35-36 1,18 54-16</inkml:trace>
  <inkml:trace contextRef="#ctx0" brushRef="#br0" timeOffset="-91965.134">29422 16210 0,'17'-18'15,"1"1"1,70 17 0,-35 0-1,53 0 1,-36 0-16</inkml:trace>
  <inkml:trace contextRef="#ctx0" brushRef="#br0" timeOffset="-91414.902">29968 16210 0,'0'-35'31,"0"17"-31,36 18 31,-19 0-31,54 0 16,-1 0 0,-52 35-1,-18 1 1,-53 17-1,0-18 1,0 0 0,106 1 15,0-19-15,0 18-1,-35 18 16,-18-17-31,0-19 16,-36 36 0,1-35-1,-53-1 1,17-17 0,36 0-1,35-17 1,71-36-1</inkml:trace>
  <inkml:trace contextRef="#ctx0" brushRef="#br0" timeOffset="-90782.619">30498 16210 0,'0'-18'31,"-18"18"94,0 0-125,1 0 15,-1 18-15,0 0 16,1-1-16,-18 36 16,-1 36 15,36-19-15,36 1-1,16-54 1,19 1-1,17-71 1,-35 0 0,0-35-1,-53 0 1,-35 35 0,-36 35-1,18 18 1,18 0-1</inkml:trace>
  <inkml:trace contextRef="#ctx0" brushRef="#br0" timeOffset="-90035.038">30815 16192 0,'0'-17'31,"0"34"0,0 1-31,0 17 16,0 36-1,-18 17 1,1-35 0,-1-35-1,18 35 1,-17-18 0,34-35 30,1 0-30,-1 0 0,19 0-1,-1 0 1,18 0 0,18 0-1,17-35 1,0-18-1,-18-35 1,-34-1 0,-36 36-1,-18 53 17,0 0-17,1 18-15,-18 35 16,17 0-1,0 35 1,1 0 0,-19 0-1,19-35 1,-1 0 0,0-53-1,18-17 1,36-1-1</inkml:trace>
  <inkml:trace contextRef="#ctx0" brushRef="#br0" timeOffset="-89679.494">31662 16369 0,'0'-18'31,"0"36"-31,0-18 31,0 18-15,0-36 78,0 0-63,17 18 0,-17-17-15</inkml:trace>
  <inkml:trace contextRef="#ctx0" brushRef="#br0" timeOffset="-89235.409">32120 16087 0,'0'0'0,"0"-18"32,0 36 30,0-1-46,-17 1-16,17 35 15,-18 35 1,-17 0 0,17 18-1,18-53 1,0 0-1,0-18 1,0-52 15,18 17-31,-1-18 0</inkml:trace>
  <inkml:trace contextRef="#ctx0" brushRef="#br0" timeOffset="-88736.611">32209 16228 0,'17'-36'16,"1"19"-1,0-1-15,17 1 16,18 17 0,-18 0-1,18 35 1,-35 18 15,-36 0-15,-35 17-1,-18-17 1,19-18 0,16 1-1,19-19 1,17 19 0,17-19-1,54-17 1,-1 0-1,1 0 1,-18 0 0,53-35-1</inkml:trace>
  <inkml:trace contextRef="#ctx0" brushRef="#br0" timeOffset="-88137.203">32720 16140 0,'0'-18'32,"18"0"-17,17 1-15,36-1 16,-18 18 0,-1 18 15,-52 35-16,0-1 1,-52 1 0,-1-35-1,35 0 1,36-18 15,-1 0-31,36 17 16,-18-17-16,18 36 15,-17 17 1,-36-18 0,-18 18-1,-35-18 1,0 0 0,-17-35 15,17 0-16,0 0 1,53-17 0</inkml:trace>
  <inkml:trace contextRef="#ctx0" brushRef="#br0" timeOffset="-86441.757">25947 17551 0,'-18'0'15,"36"0"-15,-53 0 0,-18 0 31,35 0-31,36 0 47,17 0-31,71 0 0,52 0-1,1 17 1,159 1-1,-1 0 1,-52-1 0,-71-17-1,-53 0 1,106 0 0,106 0 15,-159 0-31,-53 0 15,-71 0 1,89 0 0,-88 0-1,34 0 1,1 0 0,-17 0-1,140 0 1,-106 18-1,54-18 1,-1 0 0,-70 0-1,106 0 1,52 0 0,-17 35-1,0-35 1,-106 0 15,71 0-15,-1 0-1,-52 0 1,0 0 0,-53 0-1,53 0 1,-36 0-1,53 0 1,18 0 0,-52 0-1,-19 18 1,18-18 0,-53 0-1,18 0 1,-35 0 15,-1 0-15,107 17-1,-36 19 1,-53-36 0,-17 0-1,-19 0 1,-16 0-1,-54 0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6T04:51:00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476 882 0,'0'18'0,"-17"-18"31,17 17-15,0-34 46,0-1-62,0 0 16,53-35 0,-1 0-1,1 36 1,18 17-1,17 53 1,-70 35 0,-36 0-1,-52 18 1,-54 0 0,54-71 15,17-35-16,53-35 1,0 0 0,35-1-1,-17 36 1,17 18 0,18 35-1,0 0 1,0 0-1,-1-18 1,1-53 0,-35-17-1</inkml:trace>
  <inkml:trace contextRef="#ctx0" brushRef="#br0" timeOffset="598.234">758 547 0,'0'0'15,"-35"0"-15,35-18 16,-17 18-1,87 53 32,-17-18-47,53 36 16,17-1 0,-17 1-1,-18 0 16,-70-71-31,53 17 16,-36-17 0,18-17-1,-36-19 1,1 19 0,-36 34 15,1 1-16,-1 0-15,-52 87 16,-36 54 0,-18 18-1,-17-1 1,0-53 0,53-70-1,35-17 16,35-54-15,18 0-16</inkml:trace>
  <inkml:trace contextRef="#ctx0" brushRef="#br0" timeOffset="5358.006">2364 653 0,'17'0'0,"-17"-18"62,-17 18-15,-1 18-31,0-1 0,1-17-16,-36 36 15,-18 34 1,1 1-1,17 17 1,53 0 0,0-53-16,35 54 15,36-1 1,-19-71 15,54 1-15,-17-36-1,34-87 1,-52-19 0,-54-35-1,-17 1 1,-70 34 0,-36 71-1,0 53 1,18 53-1,17 35 1,71-52 0</inkml:trace>
  <inkml:trace contextRef="#ctx0" brushRef="#br0" timeOffset="5740.965">2840 1005 0,'0'0'16,"0"-17"-16,17-1 16,-17 36 30,0-1-30,0 1-16,0 53 16,0-18-16,0 70 15,-35 36 1,18-36 0,-1-35 15,0-52-16,1-19 1,17-52 0,0-53-1</inkml:trace>
  <inkml:trace contextRef="#ctx0" brushRef="#br0" timeOffset="5990.649">2999 952 0,'17'-35'0,"-34"70"0,70-123 15,-53 71-15,52 17 16,1 0 0,0 53-1,-35 17 1,-18 1 0,-53-1-1,-35-17 16,-18-18-15,71-35 0,17-17-16</inkml:trace>
  <inkml:trace contextRef="#ctx0" brushRef="#br0" timeOffset="6373.732">3528 1005 0,'17'0'47,"1"0"-31,0 0-16,-1-17 15,1-1 1,17-17-1,-17 0 1,-18 17 0,0 0-1,-106 54 1,53-19 0,-17 54-1,87-1 1,36 1-1,35-1 1,1-34 0,-72-36-1</inkml:trace>
  <inkml:trace contextRef="#ctx0" brushRef="#br0" timeOffset="6657.1">3881 1235 0,'0'0'0,"35"-36"31,-18 19-31,1-54 16,0-17-1,17 0 1,36 17 0,-1 71-1,18 53 1,-17 35-1,-36 36 1,-35-36 0,-35-35-1,-18-35 1,35-18 0</inkml:trace>
  <inkml:trace contextRef="#ctx0" brushRef="#br0" timeOffset="7138.673">5697 741 0,'0'0'0,"0"-18"0,0 1 0,0-19 16,0 54 31,-17 0-32,17-1-15,-18 18 16,0 71 0,1 0-1,-18-18 1,-1 18-1,1-18 1,17-35 0,18-35-1,0-36 1</inkml:trace>
  <inkml:trace contextRef="#ctx0" brushRef="#br0" timeOffset="7354.898">5151 900 0,'-53'0'0,"106"0"0,-195 0 15,54 0 1,71-18 0,122 18-1,54 0 1,35 0-1,-17-35 1,-124 17-16</inkml:trace>
  <inkml:trace contextRef="#ctx0" brushRef="#br0" timeOffset="7771.687">5856 670 0,'0'0'0,"0"18"46,-18 0-46,1 34 16,-1 37-16,1 34 31,17 1-15,-18-19 0,18-52-1,-18-17 1,18-72-1,18-34 1,52-36 0,36-18-1,-35 124 1,-1 36 0,-17 52-1,-53 0 1,0 0 15,0-35-15,-17-35-1,17-53 1,17 17-16</inkml:trace>
  <inkml:trace contextRef="#ctx0" brushRef="#br0" timeOffset="8087.824">6368 1058 0,'0'0'0,"-18"0"15,36 0 32,-1 0-47,54-35 16,-36 35-16,36-53 15,-36 18 17,-53 17-17,-52 36 1,-1 52 0,18 1-1,53-36-15,0 71 16,53-35-1,18-36 1</inkml:trace>
  <inkml:trace contextRef="#ctx0" brushRef="#br0" timeOffset="8770.72">7549 653 0,'0'0'16,"0"-18"-16,0-17 16,0 17-1,0 36 1,0 52 0,0 36-1,0 18 1,0 17-1,-35 0 1,0-18 0,0-52 15,35-36-15,0-17-1,-18-71 1,36-88-1,52 17 1,1 36 0,17 70-1,-18 71 1,-34 18 0,-36 35-1,0-36 1,-53-17-1,0-35 1,-18-18 15,54-35-15,17 17-16</inkml:trace>
  <inkml:trace contextRef="#ctx0" brushRef="#br0" timeOffset="9085.922">7902 1058 0,'0'0'0,"18"-17"16,-1 17-1,36 35 1,0 36 0,-53-1-1,0 1 1,0-54-1,-35 19 1,17-125 31,36 72-31,53-71-1,-1-1 1,-35 72-16,1-19 15,34-17-15</inkml:trace>
  <inkml:trace contextRef="#ctx0" brushRef="#br0" timeOffset="9468.426">8537 988 0,'18'0'31,"-36"0"16,1 17-47,-1-17 15,-17 36-15,-18 34 16,35 18 15,18-70-31,0 70 16,71-52-1,-1-54 1,1-35 0,-1-35-1,-34-71 1,-54 88 0,-53 54-1,18 17 1,18 17-1,35 1 1</inkml:trace>
  <inkml:trace contextRef="#ctx0" brushRef="#br0" timeOffset="10018.215">8784 1041 0,'0'0'0,"18"-18"15,-18 36 17,-18 35-17,1 17 1,17 18 0,35-52-1,18 17 1,-36-36-16,54-17 15,-1-53 1,-17-35 0,0 0-1,-35 53 17,-18 17-17,-18 53 1,1 36-1,17-1 1,35-17 0,18-35-1,17-18 1,19-88 0,-19 0-1,-35-18 1,-35 35-1,-35 36 1,-18 35 0,0 0-1,53 17 1</inkml:trace>
  <inkml:trace contextRef="#ctx0" brushRef="#br0" timeOffset="10384.42">9895 1023 0,'0'0'0,"18"0"15,-18-35 1,0 17 0,-18 18-1,-35 0 1,1 0-1,16 53 1,36 0 0,0 18-1,36-19 1,-1 19 15,-18-36-15,-17-17-1,-52-18 1,-54 0 0,18 0-1,35-35-15</inkml:trace>
  <inkml:trace contextRef="#ctx0" brushRef="#br0" timeOffset="10799.347">10231 1111 0,'-18'0'31,"18"-17"-15,18-1-1,-1 18 1,18-35 0,-17-1-1,-18 19-15,0-1 16,-35 18 0,0 0-1,-18 35 1,0 1-1,35 34 1,36 18 0,-1-52-16,19 17 15,87 17 17,-35-70-32,-35-35 15</inkml:trace>
  <inkml:trace contextRef="#ctx0" brushRef="#br0" timeOffset="11083.716">10654 1094 0,'18'-36'16,"-36"72"-16,71-89 15,-53 70 1,0 1 0,0 35-1,0 17 1,0-34-16,-18 17 15,1-36 1,17 1 0,0-36-1,0-52 1,35-36 0,88-53 15,-17 71-16,-35 35 1</inkml:trace>
  <inkml:trace contextRef="#ctx0" brushRef="#br0" timeOffset="17704.797">11977 970 0,'0'-18'109,"0"1"-93,-18-1 15,1 18-31,17-17 0,-71-1 16,-17 18 0,0 18-1,17 34 1,18 37 15,53-1-15,18 0-1,-1-70-15,54 17 16,17-35 0,0-53-1,-17-35 1,-18 0-1,-36 17 1,-17 53 0,-17 54-1,-1 17 1,18 0 0,0 0-1,71 17 16,-36-70-31</inkml:trace>
  <inkml:trace contextRef="#ctx0" brushRef="#br0" timeOffset="18056.015">12136 1182 0,'0'0'0,"0"-18"16,0-17-1,0-18 1,17 0 0,54-18-1,35 19 1,-36 69 0,-17 18-1,-35 36 1,-18 0 15,0-1-15,-36-17-1,19 0 1,-1-35 0,36-18-1,-18-18-15</inkml:trace>
  <inkml:trace contextRef="#ctx0" brushRef="#br0" timeOffset="18538.226">12982 1023 0,'0'-71'32,"-35"71"-17,-18 0 1,-18 0-1,19 18 1,-1 17 0,17 36-1,36 0 1,71-1 0,17-70-1,18-18 1,-18-70-1,18-88 1,-35 35 0,-54 35-1,-17 35 1,0 107 15,-17 34-15,-1-35-16,-17 71 15,-1 0 17,1 0-17,0-18 1,35-17 0</inkml:trace>
  <inkml:trace contextRef="#ctx0" brushRef="#br0" timeOffset="19186.405">14270 353 0,'0'0'0,"17"-18"0,-17 0 0,18-34 32,-18 34-17,-18 18 1,-17 35 0,0 36-1,0 52 1,-36 54-1,18-72 1,-17 1 0,34-35-1,36-18 1,124-71 15,-36-35-15</inkml:trace>
  <inkml:trace contextRef="#ctx0" brushRef="#br0" timeOffset="19684.889">14411 758 0,'0'0'0,"0"-17"16,0-1-16,-18 18 31,-17 0-15,-18 53-1,53 0 1,18 18-1,70-19 1,18-34 0,35-36-1,-35-52 1,-36-18 0,-17 17-1,-35 36 1,-36 35-1,-52 53 1,-19 88 0,37 18 15,-1 35-15,17 0-1,-17-36 1,-52-34-1,16-106 1,-16-54 0,16-52-1,54 0 1,88-36 0,106 1-1,-89 70-15</inkml:trace>
  <inkml:trace contextRef="#ctx0" brushRef="#br0" timeOffset="20001.397">15187 758 0,'0'0'0,"0"18"47,0 0-47,0 17 16,-18 36-1,1 17 1,-18 35 0,-1 1-1,19-18 1,-19-36-1,19-52 1,-1-18-16,18-18 16,0-52-1</inkml:trace>
  <inkml:trace contextRef="#ctx0" brushRef="#br0" timeOffset="20251.161">15240 811 0,'0'0'0,"35"-70"15,1 17 1,-1 35 0,35 36-1,-17 35 1,-35 35 0,-36-17-1,-52-19 1,-1 1-1,-17-35 1,70-36 0,18 1-1</inkml:trace>
  <inkml:trace contextRef="#ctx0" brushRef="#br0" timeOffset="20566.927">15663 811 0,'18'0'31,"0"0"-15,-1 0-16,19 0 16,-19 0-16,36-35 15,0 0 1,-53 17-1,-53 1 1,-35 52 0,17 18-1,54 35 1,87 18 15,36-53-15,0-53-1</inkml:trace>
  <inkml:trace contextRef="#ctx0" brushRef="#br0" timeOffset="20982.931">14023 353 0,'0'0'0,"-18"35"16,18-17-1,53-1 1,53 1-1,53-36 1,-53-35 0</inkml:trace>
  <inkml:trace contextRef="#ctx0" brushRef="#br0" timeOffset="21765.168">17374 282 0,'0'0'0,"-17"-17"16,-36 17 0,53 17 15,-18-17-31,18 53 15,0 0 1,-18 18 0,18-18-1,18-53 1</inkml:trace>
  <inkml:trace contextRef="#ctx0" brushRef="#br0" timeOffset="22231.232">17727 741 0,'0'0'0,"18"0"15,17-18 1,0-17-1,-35 17 1,0 1 0,-17 17-1,-36 0 1,-18 17 0,18 19-1,53-19 1,0 18-1,36 36 1,52 0 0,-35-19-1,-53-34 1,-53 17 0,-18-35-1,-52 0 1,34 0-1,54-35 1</inkml:trace>
  <inkml:trace contextRef="#ctx0" brushRef="#br0" timeOffset="22581.219">17974 829 0,'0'0'0,"35"0"32,-17 0-17,35-18 1,-53 1-16,35-19 16,-17 1-1,-18 0 1,-18 35-1,-35 18 1,0 34 0,36 37-1,17-1 1,17-35 0,36 0-1,0-36 1,0-34-1</inkml:trace>
  <inkml:trace contextRef="#ctx0" brushRef="#br0" timeOffset="22864.355">18486 441 0,'0'0'0,"0"-71"16,-36 1-1,19 70 1,17 35 0,0 71-1,-18 17 1,0 1 0,-17-1-1,17 1 1,1-71-1,34-36 17,36-17-32</inkml:trace>
  <inkml:trace contextRef="#ctx0" brushRef="#br0" timeOffset="23196.309">18680 811 0,'-18'0'0,"36"0"0,-54 0 15,-34 0 1,52 0 0,36 0-1,-1 0 1,36 0 0,0-35-1,-18 0 1,-35 0-1,-17 17 1,-18 18 15,17 18-31,-35 17 16,18 35 0,17-17-1,18 18 1,53-18-1</inkml:trace>
  <inkml:trace contextRef="#ctx0" brushRef="#br0" timeOffset="23530.17">18821 1023 0,'0'0'0,"0"-53"31,17 0-16,36-53 1,0 53 15,18 36-15,-1 17 0,1 53-1,-54-36-15,1 54 16,-18-1-1,-18-17 1,-17 0 0,18-35-1,-1-18 1</inkml:trace>
  <inkml:trace contextRef="#ctx0" brushRef="#br0" timeOffset="23745.541">19544 882 0,'0'0'0,"0"-35"0,0 17 31,-18 53 1,1 1-17,-1 34 1,18-17-1,-18-18 1,18-17 0,0-36-16</inkml:trace>
  <inkml:trace contextRef="#ctx0" brushRef="#br0" timeOffset="23895.159">19579 600 0,'0'0'0,"18"-36"0,-18 1 15,0 0 1,-18 70 15,1 18-15,-1-35-16</inkml:trace>
  <inkml:trace contextRef="#ctx0" brushRef="#br0" timeOffset="24328.864">19773 811 0,'-17'0'32,"17"18"-17,-18-18-15,18 35 16,0-17-16,0 52 15,0 1 1,35-18 0,18-18 15,18-35-15,-18-53-1,17-53 1,-35 1-1,-35 52 1,0 35 0,0 53-1,-35 36 1,35-1 0,18 1-1,17-18 1,0-18-1</inkml:trace>
  <inkml:trace contextRef="#ctx0" brushRef="#br0" timeOffset="24843.591">20249 1094 0,'0'0'0,"-17"0"0,-1-18 15,18 0 1,0-17-1,0 0 1,0 17-16,18-52 16,17-1-1,18 36 1,0 17 0,17 71-1,-17 35 1,-35-35-1,-18 0 1,0-35 0,-18-36 15,18-17-15,36-36-1,34-17 1,36 17-1,-18 71 1,0 53 0,-52 18-1,-36 17 1,-53 0 0,-18-35-1,18-35 1,36-18-1</inkml:trace>
  <inkml:trace contextRef="#ctx0" brushRef="#br0" timeOffset="25243.691">21290 935 0,'-18'0'15,"1"0"1,17 17 0,0 1-1,17-18 32,1-18-31,-18 1-1,0-1 1,-18 18 31,18 18-47,0-1 31,0 1-15,18-18-1,-18-18 17,0 1-17</inkml:trace>
  <inkml:trace contextRef="#ctx0" brushRef="#br0" timeOffset="25925.637">21890 917 0,'0'0'16,"0"-17"-16,0-1 15,17 0 1,-17 1 0,-35-19-1,-18 19 1,-53-1 0,18 53-1,18 18 1,52 35-1,18-17 1,53 0 0,18-71-1,17-18 17,-18-53-17,18-52 1,1-53-1,-36-1 1,-18 36 0,-35 88-1,0 71 17,-35 70-17,-1 35 1,36-87-16,-35 105 15,0-35 1,-1-36 0,19 1-1,17-36 1,17-35 15</inkml:trace>
  <inkml:trace contextRef="#ctx0" brushRef="#br0" timeOffset="26324.583">22172 811 0,'0'0'0,"18"18"46,-1-18-46,36 0 16,0 0 0,35-53-1,-88 0 1,-17 18 0,-36 35 15,0 0-16,18 53 1,17-36-16,0 36 16,18 53-1,36-18 1,17-35 0,17-35-1,1-18 1,-54-18-16</inkml:trace>
  <inkml:trace contextRef="#ctx0" brushRef="#br0" timeOffset="26659.75">22631 794 0,'17'-18'0,"-34"36"0,34-54 31,-17 54 0,0 0-31,36 52 16,-19 1 0,1-1-1,-18-34 1,35-19 0,18-17-1,-18-53 1,1-17-1,-1-1 1,-17 1 0,-18 34-1,0 1 1,35 0 0</inkml:trace>
  <inkml:trace contextRef="#ctx0" brushRef="#br0" timeOffset="26958.989">23301 176 0,'0'0'0,"18"0"0,-18-17 16,0 34 31,0 1-32,0 35-15,17 88 31,-70-53-15,18-70-16</inkml:trace>
  <inkml:trace contextRef="#ctx0" brushRef="#br0" timeOffset="30320.284">564 2240 0,'-35'18'32,"18"-18"-32,17-18 15,17 0 1,18 1-1,-17 17 1,88 0-16,-18 0 16,-35 35 15,-35 18-15,-54 0-1,-69 18 1,16-19-1,36-52 1,53-17 0,71-1-1,0 1 1,-19 34 0,-16 36-1,-36 18 1,-71 17-1,-17-35 1,-53-36 0,17 1 15,54-18-15,35-53-1,70-17 1,0 34-16</inkml:trace>
  <inkml:trace contextRef="#ctx0" brushRef="#br0" timeOffset="30802.061">882 1976 0,'0'0'0,"0"-18"31,0 36-15,0-1-16,35 1 15,-17 17-15,70 36 32,-17 17-17,17 0 1,-35-17-1,0-18 1,-18-53 0,-35 17-1,0 1 1,-35 35 0,-54 17-1,-34 1 1,-18 35-1,-53 17 1,53-70 0,53-18-1,52-17 1,36-36 15,36 1-31</inkml:trace>
  <inkml:trace contextRef="#ctx0" brushRef="#br0" timeOffset="33296.963">2434 2434 0,'0'0'0,"0"-17"63,0-1-48,0 0 1,-17 18-16,17-17 16,-18 17-1,-17 0 1,-36 17 0,-35 36-1,-17 18 1,52 17-1,54-53-15,-1 36 16,71-1 0,35-34-1,18-19 1,17-34 0,-70-19-1</inkml:trace>
  <inkml:trace contextRef="#ctx0" brushRef="#br0" timeOffset="33647.01">2752 2152 0,'0'0'0,"0"-53"15,0 35 1,0 1-1,0 52 32,0-17-47,0-1 0,0 36 16,-36 106 0,1-18-1,0-17 1,17-1-1,1-70 17,17-18-17,35-35 1,0-35-16</inkml:trace>
  <inkml:trace contextRef="#ctx0" brushRef="#br0" timeOffset="33846.236">2981 2452 0,'18'-18'0,"-36"36"0,36-53 16,-36 52 31,0 36-47,-17 35 16,0 0-1,17-35 1,0-35-1,1-18 1</inkml:trace>
  <inkml:trace contextRef="#ctx0" brushRef="#br0" timeOffset="33996.543">3016 2328 0,'18'-53'0,"-36"106"0,54-141 15,-1 35 1,-35 18-1,0 53 1,-18 17 0,18-18-1</inkml:trace>
  <inkml:trace contextRef="#ctx0" brushRef="#br0" timeOffset="34281.136">3475 2434 0,'0'0'16,"-18"-17"15,1 17-31,-54 35 32,36-18-32,-53 36 15,52 0 1,-17 18-1,53 17 1,89-17 0,16-71-1,19-18 1,-1-35 0</inkml:trace>
  <inkml:trace contextRef="#ctx0" brushRef="#br0" timeOffset="34562.679">4163 2205 0,'0'-35'0,"0"70"16,-18-88-16,0 18 31,18 52-15,0 19-1,0 52 1,-17 35-1,-1-87-15,-17 52 16,0 35 0,-1-17-1,19-53 1,34-71 15,1 1-31</inkml:trace>
  <inkml:trace contextRef="#ctx0" brushRef="#br0" timeOffset="34894.978">4304 2434 0,'18'-35'16,"-36"70"-16,36-88 16,-18 36-16,-18 17 31,-53 0-16,18 53 1,0-1 0,36 1-1,17 18 1,0-1 0,35-17-1,0-17 1,18-1-1,-17-17 1,-1-18 0,-17 0-1,17-18 1,0 0-16</inkml:trace>
  <inkml:trace contextRef="#ctx0" brushRef="#br0" timeOffset="35343.733">5574 2399 0,'0'0'0,"0"-18"16,-18 18 15,1 0-31,-36 18 16,-18 52 15,36 36-15,52 35-1,54-52 1,17-54-1,-17-53 1,-36-35 0,-17-53-1,-18 18 1,-36-53 0,1 88-1,18 71 1,52 35-1,-18-36-15</inkml:trace>
  <inkml:trace contextRef="#ctx0" brushRef="#br0" timeOffset="35643.665">5803 2769 0,'0'36'16,"0"-72"-16,0 107 15,18-71 1,-18-18-1,17-35 1,1-35 0,17-71-1,1 106 1,34 36 0,1 70-1,17 88 1,-53-71-1,-35 36 1,-53-35 0,-17-54-1,52-17 1</inkml:trace>
  <inkml:trace contextRef="#ctx0" brushRef="#br0" timeOffset="36125.993">7796 2646 0,'0'0'0,"36"-18"32,-36 1-32</inkml:trace>
  <inkml:trace contextRef="#ctx0" brushRef="#br0" timeOffset="36526.305">7832 2628 0,'0'-17'31,"17"-1"-15,1 18 0,0-35-1,-1 17 1,1 18-16,-18-18 15,-18 36 32,1 17-31,-36 53 15,53-35-31,-36 18 16,-17 52-1,53-34 1,0-54 0,0-53 15,18-17-31,-18-18 16</inkml:trace>
  <inkml:trace contextRef="#ctx0" brushRef="#br0" timeOffset="36841.357">7920 2540 0,'35'-88'15,"-70"176"-15,105-264 16,-17 140 0,36 19-1,69 70 1,-52 52 15,-35 19-15,-54-1-1,-52 1 1,-53-54 0,-53-17-1,-18-17 1,18-36 0,53 0-1,35 0 1,70-18-1,19 0-15</inkml:trace>
  <inkml:trace contextRef="#ctx0" brushRef="#br0" timeOffset="37241.42">8784 2752 0,'0'0'15,"0"-36"1,0 19 0,-17 17-1,-1 0 1,-17 17 0,-18 36-1,53-17-15,0 52 16,35-18-1,18-17 1,-18-53 0,18-17-1,0-54 1,-35-17 15,-18 0-15,-18 17-1,-17 53 1,17 18 0</inkml:trace>
  <inkml:trace contextRef="#ctx0" brushRef="#br0" timeOffset="37774.079">9172 2716 0,'0'0'0,"0"-17"31,0 34-31,-35 19 16,0 34 0,17 18 15,18 1-16,53-36 1,0-36 0,17-34-1,-17-36 1,0-36 0,-35 19-1,-18 52 1,0 71-1,0 0 1,18 0 0,34 0-1,1-53 1,0-18 0,-17-35-1,-19 18 1,-17-71-1,0 0 1,-53 36 0,0 52-1,18 18 1,53 0-16</inkml:trace>
  <inkml:trace contextRef="#ctx0" brushRef="#br0" timeOffset="38123.576">9807 2999 0,'0'0'0,"-17"0"15,-1-36 32,18 19-31,0-36-16,53-53 31,17 35-15,19 36-1,-1 70 1,0 36 0,-53 35-1,-35-36 1,-35 1-1,0-36 1,-1-35 0,36-17-16</inkml:trace>
  <inkml:trace contextRef="#ctx0" brushRef="#br0" timeOffset="38489.093">10495 2311 0,'18'-18'0,"-36"36"0,53-71 16,-17 53 0,-18-18-1,0 36 16,0-1-31,-18 36 16,-17 71 0,17 35-1,-17-18 1,0 0 0,35-53-1,-18-35 1,18-18 15,18-70-31,0 35 16</inkml:trace>
  <inkml:trace contextRef="#ctx0" brushRef="#br0" timeOffset="38871.942">10742 2716 0,'0'0'0,"0"-17"15,0-1-15,0 0 16,0 1 15,-18 17-15,1 0-16,-18 35 16,-1 36-1,19 17 1,17 0-1,17-53 1,19 18 0,16-53-1,1-17 1,18-54 0,-18-35-1,-53-17 1,-53-1-1,0 107 1,18 17 0,17 0-16</inkml:trace>
  <inkml:trace contextRef="#ctx0" brushRef="#br0" timeOffset="39355.58">11359 2646 0,'0'0'15,"0"-18"1,0 1 0,-35-1-1,-35 18 1,-19 18-1,19 34 1,17 37 0,88 16-1,36-16 1,17-72 0,-17-17-1,-19-53 1,1-52-1,-35 16 17,-18 54-17,0 53 1,-18 52 0,1 36-1,17-18 1,53 1-1,0-72 1,35-34 0</inkml:trace>
  <inkml:trace contextRef="#ctx0" brushRef="#br0" timeOffset="40019.892">12365 2117 0,'0'0'0,"0"-18"15,0 0 17,0 36-1,0 0-31,0 35 15,0 17 1,0 54 0,-18 17-1,-35 17 1,0-34 0,18-36-1,0-35 1,35-35-1,-18-18 17,18-18-17,0-17 1,0-1-16,0-52 16,18 0-1,-18 18 1,-18 34-1,-35 1 1,-35 35 0,-18 53-1,53 17 1,18 1 0,35 17-1,53-17 1,18-18-1,-1-36 17,18-34-17,0-36 1,-35 35-16</inkml:trace>
  <inkml:trace contextRef="#ctx0" brushRef="#br0" timeOffset="40319.281">12559 2628 0,'35'-53'15,"-70"106"-15,88-159 16,-53 71 0,0 17-1,-53 18 32,35 18-47,18 0 0,-17 35 16,17 35-1,35 0 1,-35-17 15,0-19-15,-18-16 0,-35-36-1,-17-36 1,52-16-16</inkml:trace>
  <inkml:trace contextRef="#ctx0" brushRef="#br0" timeOffset="40601.979">13088 2064 0,'0'0'0,"18"0"16,17-18 0,-17 36-1,-18 17 1,-53 36-1,-53-36 1</inkml:trace>
  <inkml:trace contextRef="#ctx0" brushRef="#br0" timeOffset="41218.929">7779 1905 0,'0'0'0,"0"18"0,-18-18 15,0 17 1,-17 1 0,18 35-1,-1-36-15,18 19 16,18-1-1,70 0 1</inkml:trace>
  <inkml:trace contextRef="#ctx0" brushRef="#br0" timeOffset="43879.978">441 4022 0,'0'0'0,"-18"0"16,-17 0 0,-18-18-1,53 0 1,0-17 0,35 0-1,36 17 1,17 18 15,-17 18-15,-71 52-1,-53 1 1,-35-1 0,52-34-1,36-19 1,71-17 15,-1 0-15,-17 36-1,-35 17 1,-89 17 0,-17-35-1,-35-17 1,35-18-1,35 0 17,70-53-17,54-17 1</inkml:trace>
  <inkml:trace contextRef="#ctx0" brushRef="#br0" timeOffset="44183.863">706 3581 0,'0'0'0,"-18"0"15,0 0 48,18 17-47,-17-17-1,-1 0 1</inkml:trace>
  <inkml:trace contextRef="#ctx0" brushRef="#br0" timeOffset="45195.362">388 4075 0,'0'0'0,"18"0"15,-18-36 1,0 19 0,0-1-1,17 18 32,1 0-31,0 0 31,-18 18-32,0 35 1,-18 17 0,-17 18-1,-18-17 1,0 17-1,18-35 1,17-18 0,36-35 46,-1-17-46,1 17-16,-1 0 15,1 0-15,35 0 16,-18 0-16,54 0 31,-1 0-15,0-18 0,0-17-1,-35-18 1,-18-18-1,-17-35 1,-18 71 0,0 17-1,-18 71 17,1 18-17,17-53-15,-18 70 16,18 0-1,0-17 17,-18-1-32,1-35 31,17-52 0,0-19-15,17-16-16</inkml:trace>
  <inkml:trace contextRef="#ctx0" brushRef="#br0" timeOffset="45677.468">1023 3757 0,'0'-18'16,"0"36"-16,0-53 0,0 17 15,0 36 1,18 17 15,52 89-15,1-1 0,-18-35-1,17 36 1,1-36-1,-18 0 1,-36-70 0,-17-1-1,0 1 17,-17-18-32,-36 18 15,-35 35 1,-89 35-1,54-18 1,17 1 0,35-1 15,36-34-15,53-54-1</inkml:trace>
  <inkml:trace contextRef="#ctx0" brushRef="#br0" timeOffset="46642.807">2505 4127 0,'0'0'0,"0"36"16,-18-1-1,18-17 1,35-36 31,-17 0-47,17-70 15,18-35 1,-35-36 0,-18 53-1,0 71 1,-35 0-16,-71 70 31,35 71-15,54-18-1,34 88 1,36-17 0,0-18-1,-18-35 1,-52-53 0,-54-35-1,-35-18 1,-17 0-1,17-18 1,71-17 0,70 17-1,18-17 1</inkml:trace>
  <inkml:trace contextRef="#ctx0" brushRef="#br0" timeOffset="46976.476">2875 4286 0,'0'0'0,"0"-17"16,18-19 0,-18 19-1,-36 17 1,1 0-1,0 35 1,-18 18 0,35 17-1,18 1 1,18-18 0,17-18 15,71-17-16,-35-53 1,-54 17-16</inkml:trace>
  <inkml:trace contextRef="#ctx0" brushRef="#br0" timeOffset="47274.858">3193 4251 0,'0'0'0,"17"-35"15,1 35 1,0 17-1,17 36 1,-35 18 0,0-1-1,-71-17 1,36-35 15,35-53 0,0 17-15,18-17-16,35-1 16,70-69-1,-35 52 1,-35 35-16</inkml:trace>
  <inkml:trace contextRef="#ctx0" brushRef="#br0" timeOffset="47610.046">3792 4216 0,'0'0'0,"-17"0"31,-19 17-31,-34 19 16,17 17 15,35 17-31,18 1 31,18-54-31,53 19 16,17-36 0,-18 0-1,1-53 1,-54 0 0,-17-35-1,-123-1 1,0 54-1,34 35 1,72 35 0</inkml:trace>
  <inkml:trace contextRef="#ctx0" brushRef="#br0" timeOffset="47923.776">4322 4039 0,'0'0'0,"17"-17"0,1-19 15,-18 1 1,-35 70 15,-1 36-15,19 35-1,-1 17 1,18-17 0,0-88-16,0 70 15,0-53 1,18-17 0,-1-36-1</inkml:trace>
  <inkml:trace contextRef="#ctx0" brushRef="#br0" timeOffset="48174.502">4621 4057 0,'0'0'0,"18"-71"16,0 1 0,-18 52-1,-18 53 1,0 1-16,1 70 15,17 35 1,-18-18 0,0-35-1,-17-35 1,18-35 0</inkml:trace>
  <inkml:trace contextRef="#ctx0" brushRef="#br0" timeOffset="48506.166">5927 4022 0,'0'0'0,"0"17"47,0 1-31,0 0-16,-18-1 15,0 71-15,-17 36 16,17-18 15,1 0-15,-18-36-1,35-52-15</inkml:trace>
  <inkml:trace contextRef="#ctx0" brushRef="#br0" timeOffset="48690.668">5380 4286 0,'0'0'0,"-35"-17"0,-1-1 16,54 18-1,52 18 1,72-18 0,34 0-1,-53-18 1</inkml:trace>
  <inkml:trace contextRef="#ctx0" brushRef="#br0" timeOffset="49071.837">6121 4057 0,'17'0'15,"-34"0"-15,34 53 32,-52 17-17,0 54 1,17-18-1,0-18 1,18-18 0,18-87 15,0-18-15,17-1-16,36-52 15,52 18 1,-17 70 15,-36 35-15,-34 53-1,-54 0 1,-35-17 0,0-36-1,18-17 1</inkml:trace>
  <inkml:trace contextRef="#ctx0" brushRef="#br0" timeOffset="49405.379">6632 4427 0,'0'18'0,"18"-18"15,35 18-15,-36-18 16,54 0 0,-18-36-1,0 1 1,-18-18 0,-35 36-1,-53 17 1,-53 52-1,0 54 1,106-35 0,53-18-1,71-36 1,-36-34 0</inkml:trace>
  <inkml:trace contextRef="#ctx0" brushRef="#br0" timeOffset="49971.533">7885 4304 0,'17'0'16,"-17"-18"-16,18 18 31,-18 18-15,-18-18 0,1 53-1,-36 35 1,0 53-1,0 35 1,35-123-16,-35 106 16,0-18-1,0-53 1,36-52 0,-1-54-1,18-52 1,53-124-1,0 52 1</inkml:trace>
  <inkml:trace contextRef="#ctx0" brushRef="#br0" timeOffset="50203.824">7990 4357 0,'36'-35'16,"-72"70"-16,125-106 15,-19 54 1,1 52-1,-1 18 1,-34 17 0,-54 19-1,-53-19 1,-17-35 0,-18 1-1,71-36 1,53-36-1</inkml:trace>
  <inkml:trace contextRef="#ctx0" brushRef="#br0" timeOffset="50653.192">8590 4480 0,'0'0'0,"18"0"0,-1-35 15,36 17 1,-35 1-1,-18-1 1,0 0 0,-88 18-1,-18 36 1,35 17 0,54 0-1,52-1 1,36-16-1,-19-36 1,19-18 0,0-52 15,-18 17-15,-36 17-1,-52 89 16,35-35-31,-18 35 16,18 17 0,36-17-1,16-35 1,1-36 0</inkml:trace>
  <inkml:trace contextRef="#ctx0" brushRef="#br0" timeOffset="51151.865">9260 4392 0,'0'0'0,"0"-18"15,-35-17 1,-35 35 0,17 18-1,-18 52 1,71 1-1,71-18 1,-1-36 0,-35-17-1,18-35 1,0-35 0,-53 34-1,-53 125 32,36-54-47,-1 18 0,-17 105 16,35 37 15,-35-1-15,-18-53-1,-36-71 1,-16-52-1,-1-71 1,53-18 0,71-52-1,87-53 1,54-19 0</inkml:trace>
  <inkml:trace contextRef="#ctx0" brushRef="#br0" timeOffset="51518.926">9490 4357 0,'17'0'16,"-17"17"-16,18-17 31,0 0-15,17 0-1,35-17 1,-17-36 0,-35 18-1,-53 17 1,17 18-16,-52 0 16,-1 53-1,0 17 1,71 19-1,18-19 1,53-17 0,70-35 15,-53-36-15</inkml:trace>
  <inkml:trace contextRef="#ctx0" brushRef="#br0" timeOffset="53631.637">11042 4127 0,'0'0'0,"18"-52"15,-18-19 1,17 18 0,1 18-1,-1 52 16,-17 19-31,0-19 16,0 19-16,-35 69 16,-18 1-1,0 0 1,-17-18 0,17 1-1,18-37 1,17 1 15,71-53-15,53 0-1,0-53 1</inkml:trace>
  <inkml:trace contextRef="#ctx0" brushRef="#br0" timeOffset="53849.591">10848 4339 0,'0'0'15,"-18"0"-15,1 0 0,-36 0 16,53-17 0,35-1-1,88 18 16,1-18-15,-71 1-16</inkml:trace>
  <inkml:trace contextRef="#ctx0" brushRef="#br0" timeOffset="53996.995">11359 4269 0,'18'0'16,"-18"35"-1,-53-70-15,88 105 16,-35-140-16,-17 175 15,-1-69 1,1-19-16,-1-17 16,0 0-1</inkml:trace>
  <inkml:trace contextRef="#ctx0" brushRef="#br0" timeOffset="54163.734">11430 4057 0,'0'0'0,"18"-35"16,-18-1 0,0 19-16,0-1 15,0 36 17,17-18-32</inkml:trace>
  <inkml:trace contextRef="#ctx0" brushRef="#br0" timeOffset="54463.938">11818 3986 0,'0'0'0,"18"0"31,-18 18-15,0 0-16,-36 70 15,-17 18 1,1 0 15,-1 17-15,35-35 0,0-35-1,18-35 1,18-18-1,17-36-15</inkml:trace>
  <inkml:trace contextRef="#ctx0" brushRef="#br0" timeOffset="54730.205">12136 4163 0,'0'0'0,"70"-124"16,-52 54-1,-18 34 1,-18 125 31,-17-19-32,17-17-15,-35 71 16,18-1 0,-18-17-1,18-36 1,35-34-1,17-36 1</inkml:trace>
  <inkml:trace contextRef="#ctx0" brushRef="#br0" timeOffset="55131.624">12929 4251 0,'0'0'0,"18"-35"16,-18 17 0,18 18-1,-18 18 32,0-1-31,-18 1-16,0 35 15,-35 35 1,-17 36 0,17-1-1,0 0 1,35-34-1,18-72 1,0-52 15,36-53-15</inkml:trace>
  <inkml:trace contextRef="#ctx0" brushRef="#br0" timeOffset="55412.855">12912 4304 0,'0'-18'0,"0"36"0,0-106 16,35 35-1,18 0 1,17 53 0,19 17-1,-19 19 1,-35 17-1,-35-18 1,-17 18 0,-36 17-1,-35-17 1,-1-35 0,37-18-1</inkml:trace>
  <inkml:trace contextRef="#ctx0" brushRef="#br0" timeOffset="55760.825">13547 3881 0,'0'0'0,"17"-18"0,1-35 15,-18 18 1,18 35-1,-18 17 1,0 19 15,-18 52-15,-17 35 0,-18 71-1,17-70 1,1-18-1,35-36 1,-17-17 0,17-35-1,17-18-15</inkml:trace>
  <inkml:trace contextRef="#ctx0" brushRef="#br0" timeOffset="56210.984">13776 4357 0,'0'-18'0,"0"36"0,18-53 0,-18 17 31,0-17-15,0 17-1,-53 18 16,35 0-31,-17 35 16,-36 36 0,71-1-1,35-17 1,1-17 0,-1-36-1,18-36 1,-18-17-1,1-17 1,-36 52 0,0 53 15,0 1-15,-18 34-1,18-17 1,18-35-1,17-18-15</inkml:trace>
  <inkml:trace contextRef="#ctx0" brushRef="#br0" timeOffset="56726.856">14499 3881 0,'0'0'16,"0"-18"-16,0-35 16,0 0-1,0 71 17,-35 17-17,0 53 1,-18 36-1,-36-1 1,54-88-16,-53 89 16,17-18-1,19-18 17,52-35-17,17-36 1,71-17-1,106-35 1,-105-18 0</inkml:trace>
  <inkml:trace contextRef="#ctx0" brushRef="#br0" timeOffset="56909.89">14146 4198 0,'0'0'0,"-17"0"0,-19 0 15,36-18 1,71 18 0,70-17-1,18-36 17,-106 35-32</inkml:trace>
  <inkml:trace contextRef="#ctx0" brushRef="#br0" timeOffset="57291.281">15011 3951 0,'17'0'0,"1"0"16,0 0-1,-1 0-15,36-35 16,0-36-1,-18 1 1,-35 34 0,-35 19-1,17 17 1,-52 53 0,-1 35-1,18 71 1,0-1-1,1-16 1,16-19 0,-17-17-1,-17-36 1,17-52 0,18-36-1</inkml:trace>
  <inkml:trace contextRef="#ctx0" brushRef="#br0" timeOffset="57459.226">14728 4357 0,'0'0'0,"0"-18"16,18 1 15,53 17-15,105-53-1,-141 35-15</inkml:trace>
  <inkml:trace contextRef="#ctx0" brushRef="#br0" timeOffset="57776.233">15311 4163 0,'0'0'0,"17"0"0,-17-18 16,-35 18 15,17 18-31,-35 35 16,0 17-1,18 18 1,35-17 0,53-18-1,18-35 1,-18-18 15,-1-53-15,1-18-1,-53-17 1,0 0 0,-35 52-1,0 36 1,17 0-16</inkml:trace>
  <inkml:trace contextRef="#ctx0" brushRef="#br0" timeOffset="58107.834">15663 4269 0,'0'0'0,"18"0"0,17 35 16,-35 0 0,0 18 15,-17 0-16,-1-35-15,0 35 16,18-18 0,0-53 15,18-17-15,35-36-1,35-17 1,-53 53-16,36-18 15,-1 0 1,-34 35 0</inkml:trace>
  <inkml:trace contextRef="#ctx0" brushRef="#br0" timeOffset="58657.15">16122 4322 0,'0'0'0,"-35"52"31,-1 1-15,1-17-1,17-1 1,1-35-16,-1 0 16,-17-18-1,35-35 1,0-17-1,70-18 1,1 35 0,70 70-1,-53 36 1,-52 18 0,-36-18 15,0-18-16,0-53 17,17-35-17,36-17 1,53 17 0,-18 35-1,-17 36 1,-18 88-1,-53-36 1,-53 1 0,0-18-1,0-36 1,18-17 0</inkml:trace>
  <inkml:trace contextRef="#ctx0" brushRef="#br0" timeOffset="58990.019">17074 4269 0,'0'0'0,"18"-18"16,-18-17 0,-18 35 30,1 17-46,-1 1 16,1 17 0,17 36-1,35-1 1,-35-17 0,0-17-1,-53-1 1,-18-35 15,1 0-15,34 0-16,-16-18 0</inkml:trace>
  <inkml:trace contextRef="#ctx0" brushRef="#br0" timeOffset="59805.513">18062 4057 0,'0'0'0,"0"18"0,0-1 16,53-17 15,18-35-15,35-53-1,-36 17 1,71-123 0,-88 88-1,-71 36 1,-87 70-1,-19 53 1,36 53 0,35 70-1,35-17 1,18 52 0,0-105-1,0-35 16,0-18-15,-35-36 0,-18-17-1,0 0 1,0-17 0,36-19-1,17 1-15</inkml:trace>
  <inkml:trace contextRef="#ctx0" brushRef="#br0" timeOffset="60254.581">18309 4269 0,'18'0'0,"-36"0"0,36 17 47,-18 1-32,0 0-15,-18 34 32,18-16-17,18-1 1,52 0 0,-52-35-16,70-17 15,0-19 1,-17-34-1,-1-1 1,-34 36 0,-72 53 15,1 17-15,18 18-1,-1 35 1,18-35-1,18-18 1,52-35 15,-52 0-31</inkml:trace>
  <inkml:trace contextRef="#ctx0" brushRef="#br0" timeOffset="60587.076">19068 4286 0,'53'-35'15,"-106"70"-15,123-88 0,-70 18 16,0 17 0,-17 36-1,-36 53 1,0 17 0,17 53-1,1 18 1,0 17-1,17 0 1,-35-52 15,36-54-15,-19-70 0,36-52-1,18-54 1,70-35-1,0 17-15</inkml:trace>
  <inkml:trace contextRef="#ctx0" brushRef="#br0" timeOffset="60804.626">19297 4286 0,'18'-17'0,"-36"34"0,88-105 16,-52 70-1,17 36 1,18 17-1,-17 18 1,-19 18 15,-34-18-15,-36 0 0,-18-36-1,-35-17 1</inkml:trace>
  <inkml:trace contextRef="#ctx0" brushRef="#br0" timeOffset="61137.837">19544 4286 0,'18'-17'16,"-36"34"-16,53-34 0,-35-1 0,35 0 15,-17 18 16,-18 36-15,0-19 0,0 71-16,-35 36 31,17-1-15,1 36-1,-19-35 1,19-54-1,-1-35 1,0-35 0,36-70-1,17-36 1</inkml:trace>
  <inkml:trace contextRef="#ctx0" brushRef="#br0" timeOffset="61385.997">19685 4233 0,'0'-35'16,"0"70"-16,18-123 0,-1 53 31,19 17-15,34 53 0,36 54-1,-71-19 1,-35 1-1,-53-36 1,-17 0 0,-18-35-1,35-17 1</inkml:trace>
  <inkml:trace contextRef="#ctx0" brushRef="#br0" timeOffset="61869.163">18979 4233 0,'89'-17'31,"-72"17"-31,36-18 16,0 0-1,-18 18 17,1 18-17,-19-18-15,19 35 16,-1-17-1,-18 17 1,-17 1 0,-52-36-1</inkml:trace>
  <inkml:trace contextRef="#ctx0" brushRef="#br0" timeOffset="62351.137">19050 4392 0,'0'0'0,"-35"18"31,17-1-15,18 1 0,0 0-1,0-1 1,35-17-1,-17 0-15,70 18 16,-17-18 0</inkml:trace>
  <inkml:trace contextRef="#ctx0" brushRef="#br0" timeOffset="63133.306">20285 4092 0,'0'-17'15,"0"-1"1,0 0 15,-18 18-15,0 18-1,-17-18-15,-35 53 16,17 17 0,35-52-1</inkml:trace>
  <inkml:trace contextRef="#ctx0" brushRef="#br0" timeOffset="63299.138">20267 4392 0,'71'-35'31,"-142"70"-31,177-141 15,-88 0 1,-36 18 0,-17 35-1,-18 36 1,0 17 0,53 17-1</inkml:trace>
  <inkml:trace contextRef="#ctx0" brushRef="#br0" timeOffset="63631.672">20532 4127 0,'-18'0'0,"36"0"0,17 0 16,0 18 0,0 17-1,36 18 1,-36 0-1,-35-35-15,0 17 16,-17 18 0,-1-35-1,0-18 1,1-36 0,17-16 15,53-54-16,17 35 1,-17 18 0,0 0-1,-35 36-15</inkml:trace>
  <inkml:trace contextRef="#ctx0" brushRef="#br0" timeOffset="64048.048">21184 3634 0,'0'0'0,"18"-18"15,-18 0 1,18 18 0,-18 36 15,0-19-31,-18 89 16,-35 18-1,18 17 1,17-18-1,18-35 1,0 1 0,18-37-1,35-52 1,0-52 0,-36 34-1</inkml:trace>
  <inkml:trace contextRef="#ctx0" brushRef="#br0" timeOffset="64215.177">21114 4022 0,'0'0'0,"17"0"32,19 0-17,69 0 1,-69-18-16,17 0 15,-18 18-15</inkml:trace>
  <inkml:trace contextRef="#ctx0" brushRef="#br0" timeOffset="64563.985">21502 4057 0,'0'0'16,"0"18"-16,17-18 31,19 0-15,17 0-1,-18-18 1,-35 0 0,0 1-1,-18 17-15,-35 0 16,0 35-1,1 18 1,52 17 0,0-17-1,0 18 1,52-36 0,19-17-1,17-18 1</inkml:trace>
  <inkml:trace contextRef="#ctx0" brushRef="#br0" timeOffset="65013.489">22296 4039 0,'0'0'0,"0"-17"16,-18-36-1,-35 17 1,-70 72-1,17 34 1,53 18 0,35-17-1,36 0 1,52-36 0,19-35-1,34-88 1,0-71 15,19-35-15,-37 0-1,-69 70 1,-36 71 0,-53 89-1,-35 70 1,35 35-1,35 35 1,-35-35 0,-35-17-1,-53-54 1</inkml:trace>
  <inkml:trace contextRef="#ctx0" brushRef="#br0" timeOffset="65845.46">20214 4092 0,'-17'0'31,"-1"0"0,18 18-15,-18 17 0,1-17-1,17 17 1,-18 0-1,0 1 1,18-19 0,0 1-16,0 17 31,18-35-31,0 35 16,17-17-1,-35 0 1,18-1-1,-18-34 1</inkml:trace>
  <inkml:trace contextRef="#ctx0" brushRef="#br0" timeOffset="66495.346">23107 3404 0,'0'0'0,"18"0"16,-18-17 0,-18 52 15,18-17-31,0-1 15,-18 54 1,-35-18 0,36-36-16</inkml:trace>
  <inkml:trace contextRef="#ctx0" brushRef="#br0" timeOffset="67591.678">12753 3722 0,'0'-18'0,"0"36"0,-18-36 16,1 18 0,17 18 15,-18 17-15,18 18-1,-18 0 1,18 0-1</inkml:trace>
  <inkml:trace contextRef="#ctx0" brushRef="#br0" timeOffset="73100.304">23160 3440 0,'-18'0'16,"18"17"125,-17 1-110,17-1 0,0 1 0,0 0-15,0 35 0,-18 35-1,0 18 1,-17-36-1,35-34-15,-35 52 16,35 0 0,0 18-1,0-36 17,0 1-17,-18-53 1,18-1-1,0-34 17,18-19-17,17-17 1,18-17 0,17-1-1,19 36 1,-19 35-1,-34 35 1,-19 36 0,-34-18-1,-19 0 1,19-36 0,-36 1-1,-53 0 1,35-18-1,18-18 1,36-17-16</inkml:trace>
  <inkml:trace contextRef="#ctx0" brushRef="#br0" timeOffset="73599.829">23460 4039 0,'0'0'0,"0"-17"15,-18 34 32,18 1-47,0 0 0,0 34 16,0 1 15,35-17-15,36-19-1,35-17 1,0-70 0,-54-18-1,-16 35 1,-36 17 0,-18 54-1,-35 35 1,0 35-1,0 36 1,0 17 0,1 35-1,16 0 1,-17-34 0,-35-37-1,-35-52 16,17-123-15</inkml:trace>
  <inkml:trace contextRef="#ctx0" brushRef="#br0" timeOffset="73634.194">23036 4762 0,'53'-70'15</inkml:trace>
  <inkml:trace contextRef="#ctx0" brushRef="#br0" timeOffset="76828.527">24624 3792 0,'0'0'0,"18"0"15,17-17 1,-35-1-16,53-35 16,0 18-1,0-53 1,-1 17 0,-34 53-16,-18-17 15,-18 18 1,-87 17-1,16 35 1,37 18 0,34 53 15,18 17-15,53 1-1,17 17 1,-52-71-1,-18-17 1,-35-18 0,-36-35-1,18 0 1,-17 0 0,17 0-1,53-17 1</inkml:trace>
  <inkml:trace contextRef="#ctx0" brushRef="#br0" timeOffset="77227.106">25118 4110 0,'0'-18'15,"-18"18"-15,18-17 16,0-1 15,53 0-15,0-35 0,0 18-1,-53 0 1,-35 17-1,17 18-15,-53 0 16,1 53 15,35 18-31,35-1 32,0 1-17,35-1 1,35-52-1,1 0 1,0-54 0</inkml:trace>
  <inkml:trace contextRef="#ctx0" brushRef="#br0" timeOffset="77543.588">25788 3440 0,'0'0'0,"0"-36"0,0 1 16,0 17 15,-35 89 0,17-36-31,18 0 16,-53 124-1,-17 35 1,52-70 0,18 17-1,0-88 1,35-36 0,-17-17-1</inkml:trace>
  <inkml:trace contextRef="#ctx0" brushRef="#br0" timeOffset="77893.578">25912 4057 0,'0'0'0,"-18"-18"32,18 1-17,0-1 16,18 18-31,-1-35 16,18-18 0,1 0-1,-36 18 1,-18 35 0,-17 0-1,17 17-15,-35 36 16,18 18-1,35 17 1,0-18 0,35-17-1,1-35 1</inkml:trace>
  <inkml:trace contextRef="#ctx0" brushRef="#br0" timeOffset="78259.977">26176 4127 0,'0'0'0,"-18"0"15,18 18 32,0-36-31,0 1-1,36-54 1,-1-17 0,36 0-1,-1 53 17,18 70-17,-35 35 1,-17 36-1,-36-18 1,-18-70-16,-17 35 16,17-18-1</inkml:trace>
  <inkml:trace contextRef="#ctx0" brushRef="#br0" timeOffset="78459.593">26829 3969 0,'17'0'16,"-34"0"-16,52-18 0,-35 0 0,0 36 31,-18 35-15,-17 18 15,17-1-15,18-52-16,-17 17 15,-1-35 1</inkml:trace>
  <inkml:trace contextRef="#ctx0" brushRef="#br0" timeOffset="78608.956">26882 3845 0,'0'0'0,"35"-53"0,18-88 15,-18 53 1,-35 53-1,0 70 17</inkml:trace>
  <inkml:trace contextRef="#ctx0" brushRef="#br0" timeOffset="79010.198">27164 3881 0,'-18'-18'16,"18"36"-1,-17 17 1,-19 35 0,19 19-1,17-19 1,35-17-1,36-35 1,17-18 0,-53-18-16,53-35 15,-35-35 1,-18 0 0,-17 70 15,-36 71 0,18 0-15,0 17-1,18-17 1</inkml:trace>
  <inkml:trace contextRef="#ctx0" brushRef="#br0" timeOffset="79491.71">27605 4216 0,'0'0'0,"0"-36"16,17-34-1,19-1 1,34-17 0,1 18 15,-18 70-16,-18 52 1,-17 37 0,-18-19-1,-18-17 1,18-18 0,18-88 15,35 1-16,17-54 1,36 35 0,-18 36-1,-70 35-15,52 18 16,-34 70 15,-36 0-15,-36 0-1,-34-35 1,-18-35 0,52-18-1</inkml:trace>
  <inkml:trace contextRef="#ctx0" brushRef="#br0" timeOffset="79657.79">28769 3316 0,'0'0'16,"-18"-35"-16</inkml:trace>
  <inkml:trace contextRef="#ctx0" brushRef="#br0" timeOffset="79740.794">28822 3281 0,'0'35'16,"0"-17"-1,-18 70 1,36-229-16,-71 352 16,0-158-16</inkml:trace>
  <inkml:trace contextRef="#ctx0" brushRef="#br0" timeOffset="82619.406">547 5627 0,'0'0'0,"-18"0"78,1 0-78,-1 17 16,-35 19 0,0 17-1,35-18 1,18-17 0,71-18-1,17 0 1,-17 17-1,-36 1 1,0 17 0,-35-17-1,0 52 1,-17-17 0,-54 18-1,1-18 1,-19-36-1,36-17 1,18-70 0,17 17-16</inkml:trace>
  <inkml:trace contextRef="#ctx0" brushRef="#br0" timeOffset="82785.462">388 5609 0,'0'0'16,"18"0"15,70-17-15,53-1-1,-18-17 17,-87 17-32</inkml:trace>
  <inkml:trace contextRef="#ctx0" brushRef="#br0" timeOffset="83317.248">811 5345 0,'0'0'0,"-17"0"0,-1 0 16,18 17 31,18 1-32,17-1-15,71 19 16,35 17 15,0-18-15,-17 18-1,-36-18 1,-53 0 0,-17-17-16,-18 0 15,0 35 1,-53 0 0,0 17-1,-53 18 1,-17 36-1,-19 17 1,37-53 0,34-35 15,18-18-31,35-35 31,71-53-15</inkml:trace>
  <inkml:trace contextRef="#ctx0" brushRef="#br0" timeOffset="85964.65">2399 5944 0,'0'0'0,"18"-35"31,-1 17-15,-17 1-16,18-1 15,-18 0 1,0 1 0,-18 17-1,-70 0 16,-36 35-15,1 53 0,17 18-1,89 0 1,34-35 0,89-19-1,0-52 1,17-17-1,-52-18 1</inkml:trace>
  <inkml:trace contextRef="#ctx0" brushRef="#br0" timeOffset="86446.24">2752 5627 0,'0'0'0,"17"-35"16,-17 17-1,18 18-15,-18-18 16,-18 54 15,-17 34-15,-18 18 15,18 36-31,0 17 31,-1-18-15,19-34 0,17-19-1,0-52 1,0-36-1</inkml:trace>
  <inkml:trace contextRef="#ctx0" brushRef="#br0" timeOffset="86645.384">2875 5980 0,'0'0'0,"18"-36"16,-36 89 30,0-35-46,18-1 0,-35 54 16,18 0 15,-19-54-15</inkml:trace>
  <inkml:trace contextRef="#ctx0" brushRef="#br0" timeOffset="86785.025">3034 5750 0,'0'-17'0,"0"34"0,0-52 15,0 17-15</inkml:trace>
  <inkml:trace contextRef="#ctx0" brushRef="#br0" timeOffset="87079.656">3422 5856 0,'0'-18'16,"-18"18"-1,1 0 1,-36 0-1,35 18-15,-52 17 16,-54 54 0,71-1-1,18 18 1,35-18 0,53-35-1,17-53 1,71-18-1</inkml:trace>
  <inkml:trace contextRef="#ctx0" brushRef="#br0" timeOffset="87360.82">3881 5715 0,'0'0'0,"0"-53"16,0 35-1,-18 18 1,0 0 0,18 53-1,-53 71 1,36-54 0,-36 54-1,-18-18 1,18-18-1,36-53 1,17-17 0</inkml:trace>
  <inkml:trace contextRef="#ctx0" brushRef="#br0" timeOffset="87696.469">3951 5927 0,'0'0'0,"18"-18"16,-18 0 0,-18 1-1,-17 17 1,-18 17 0,0 36-1,0 0 1,18 18-1,35 17 1,0-17 0,35-19 15,0 1-15,1-17-1,-19-19 1,54-17-1</inkml:trace>
  <inkml:trace contextRef="#ctx0" brushRef="#br0" timeOffset="88126.329">5027 6103 0,'0'0'0,"0"-18"0,0-17 15,0 17 17,-35 18-17,-36 36 1,18 34-1,18 36 1,35-18 0,71-17-1,34-53 1,-16-54 0,-36-52-1,-18-35 1,-35 17-1,-18 35 1,-35 54 0,36 52-1</inkml:trace>
  <inkml:trace contextRef="#ctx0" brushRef="#br0" timeOffset="88460.539">5397 6421 0,'0'0'0,"36"-18"15,-19-35 1,-17-18 0,18-34-1,35 16 1,0 19-1,17 70 1,1 70 0,-18 54-1,-35-18 17,-18 0-17,-18-54 1,-17-34-1,17-18-15</inkml:trace>
  <inkml:trace contextRef="#ctx0" brushRef="#br0" timeOffset="89258.009">7197 5909 0,'0'0'0,"35"-35"16,-17 17-1,-1 0 1,-17 36 15,-17 0-15,17 17-16,-18 0 16,-17 36-16,-18 123 31,17-71-16,19-17 1,-1-71 0</inkml:trace>
  <inkml:trace contextRef="#ctx0" brushRef="#br0" timeOffset="89757.253">7267 5962 0,'0'0'0,"18"-18"16,-18-35-16,17-17 16,19 35-1,-1 17 1,18 18 0,18 18 15,-19 17-16,-34 0 1,-18-17-16,-35 35 16,-53 17-1,17-17 1,53-35 0,1-18-1,52 17 1,71 19-1,-36 17 1,-34 17 0,-36 18-1,-18-17 1,-52-18 0,-36-18 15,35-35-16,18 0 1,36-35 0,34-18-1,36 0-15</inkml:trace>
  <inkml:trace contextRef="#ctx0" brushRef="#br0" timeOffset="90107.293">7814 6085 0,'0'0'0,"18"0"16,-1 0-1,36 18 1,-35 53 0,-1 17 15,-17 0-16,0-17 1,0-36 0,0-88 15,0-18-15,36-17-1,17-18 1,-18 53-1,18 0 1,-35 36-16,-1 17 16</inkml:trace>
  <inkml:trace contextRef="#ctx0" brushRef="#br0" timeOffset="90439.079">8414 6121 0,'-18'0'47,"18"17"-47,-35 19 16,17 34-1,18 18 1,35-17 0,18-18-1,-35-53-15,53 0 16,-19-53-1,-16-53 1,-36-17 0,-18 34-1,-52 36 1,34 71 0,1 0 15,35-1-31</inkml:trace>
  <inkml:trace contextRef="#ctx0" brushRef="#br0" timeOffset="90955.569">8943 6227 0,'0'-18'0,"0"36"0,0-18 46,-18 35-46,1 0 16,17 53 0,0 0-1,35-35 1,35-35 0,1-18-1,0-71 1,-54 36-1,18-35 1,-17-19 0,-18 72-1,0 52 1,0 36 0,35-1-1,18-35 1,36-17-1,-19-53 1,-17-36 0,-18-17-1,-35 18 1,-17-19 0,-1 54-1,0 17 16</inkml:trace>
  <inkml:trace contextRef="#ctx0" brushRef="#br0" timeOffset="91290.815">9737 6138 0,'35'-17'16,"-17"-1"-1,-1 18-15,-17-18 16,0 1-1,-35 17 1,-18 35 0,18 36-1,35 52 1,70-35 0,-34-17-1,-19-36 1,-17-17 15,-17-1-15,-72-17-1,36 0 1,-35-17 0,71-1-16</inkml:trace>
  <inkml:trace contextRef="#ctx0" brushRef="#br0" timeOffset="91621.827">10072 6297 0,'0'0'0,"17"0"16,-17-18-16,36 18 15,-1-35 1,-17 0-1,17-18 1,-35 18 15,-18-1-15,-35 36 0,0 36-1,36-1-15,-1 36 16,18 34-1,35-16 1,18-37 0,0-34-16</inkml:trace>
  <inkml:trace contextRef="#ctx0" brushRef="#br0" timeOffset="91920.064">10495 6262 0,'18'-35'0,"-36"70"0,53-88 0,-17 53 16,0 35 15,-18 0-31,0 36 16,0 17 0,0-53-1,0-17 1,0-53 15,0-36-15,0 36-16,53-71 15,0 0 1,-18 53 0,18-17-1</inkml:trace>
  <inkml:trace contextRef="#ctx0" brushRef="#br0" timeOffset="92735.985">10936 6085 0,'0'0'0,"35"0"0,1-17 16,34-1-1,-52 0-15,35-17 16,17-18 15,-70 36-15,-35 17 0,-71 0-1,18 53 1,17 52-1,71-16 1,53-1 0,18 0-1,-1-17 1,-34-36 0,-36-18-1,-71-17 1,-35 0-1,1 0 1,87 0 0</inkml:trace>
  <inkml:trace contextRef="#ctx0" brushRef="#br0" timeOffset="93285.09">12506 6174 0,'-18'0'0,"1"0"16,-1 0 15,36 0 0,-1 0-31,1 0 16,17 0-16,106 0 15,18 17 1,0-17 0,-36 0-1,-105 0 1,0 0-1,-36 0 32,-35-53-15,35 53-32</inkml:trace>
  <inkml:trace contextRef="#ctx0" brushRef="#br0" timeOffset="93619.115">12947 5944 0,'0'-17'0,"0"-1"0,0 0 16,-18 1 0,1 17-1,-1 35 1,0 36-1,1 52 1,-1 18 0,-17-17-1,0-1 17,17-70-17,0-35 1,36-18 15,0-36-15,52-34-16</inkml:trace>
  <inkml:trace contextRef="#ctx0" brushRef="#br0" timeOffset="94017.734">13723 5644 0,'0'0'0,"18"-17"0,-1 17 15,1 70 32,-18-52-47,0 17 0,0 53 16,-71-35-1,36-35 1</inkml:trace>
  <inkml:trace contextRef="#ctx0" brushRef="#br0" timeOffset="94799.125">7056 5574 0,'-36'0'16,"19"0"15,-1 18-15,0 34-1,1 1 1,34 0 0,19-35-1</inkml:trace>
  <inkml:trace contextRef="#ctx0" brushRef="#br0" timeOffset="99027.453">353 7320 0,'17'0'16,"1"0"-1,-18-18-15,18 1 16,-1-1-1,1 18 1,0-17 0,-18-1-1,-18 36 32,0-1-47,1 18 16,-1-17-16,-53 88 15,36-18 1,0 36 0,35-36-1,53-35 1,53 0 15,-36-53-15,1-36-1,-71 19 1,-35-1 0,-71 18-1,35 0 1,1 0 0</inkml:trace>
  <inkml:trace contextRef="#ctx0" brushRef="#br0" timeOffset="99559.021">758 7108 0,'0'0'0,"0"71"15,-35-89 1,35-17-16,-17 0 16,17 0-1,17 35 17,18 35-17,1 35 1,34 1-1,18 17 1,-52-53-16,87 36 16,-35 0-1,-17-1 1,-53 1 15,-18-36-15,0-17-16,-36 34 15,-17 19 1,-35-18 0,-18 17-1,1-34 1,34-1 0,36-35-1,35-18 1</inkml:trace>
  <inkml:trace contextRef="#ctx0" brushRef="#br0" timeOffset="103969.795">2505 7444 0,'17'-18'0,"-17"0"16,0 1-1,0-1 17,-17 18 14,-1 35-46,-52 36 16,-1 35 0,36 0-1,35-1 17,53-16-17,-36-72-15,19 18 16,87-17-1,-35-36 1,0-52 0,-35-36-1,-17-35 1,-36 35 0,-18-35-1,-35 70 1,18 89-1,35 17 1</inkml:trace>
  <inkml:trace contextRef="#ctx0" brushRef="#br0" timeOffset="104369.261">2910 7726 0,'0'0'0,"0"35"16,0 0 0,0 18-1,0-35-15,0 17 16,0 0 0,0-52 15,0-18-16,0-36 1,18 36-16,17-71 16,18 53-1,18 53 17,17 53-17,-53 35 1,-35-17-1,-35-18 1,-18-18 0,0-35-1</inkml:trace>
  <inkml:trace contextRef="#ctx0" brushRef="#br0" timeOffset="104916.853">3986 7285 0,'0'0'0,"36"-124"31,-36 89-31,17 17 16,-17 36 15,0 17-31,-17 89 16,-1 17-1,-17 18 1,-1-18 0,-16-18-1,-1-35 1,35-35 0,18-70 15,0-36-16,0-35 1,0-1 0,0 72-16,-18-36 15,-70 53 17,0 18-17,-36 34 1,72 1-1,-1 36 1,70-1 0,89-35-1,18-53 1,17-18 0,-88 0-16</inkml:trace>
  <inkml:trace contextRef="#ctx0" brushRef="#br0" timeOffset="105233.021">4163 7867 0,'17'0'62,"1"0"-62,-18-18 16,35-17-1,-17-18 1,0 0 0,-18 18-1,-36 17 1,-17 54 0,0 16-1,53-16-15,0 52 16,0-18-1,18-17 1,0-35 0</inkml:trace>
  <inkml:trace contextRef="#ctx0" brushRef="#br0" timeOffset="105516.073">4427 7902 0,'36'-17'0,"-72"34"0,125-70 15,-72 36 16,-17 34-15,0 36 0,0-18-1,-17 1 1,17-54 15,0 0-15,0-34-1,0 16-15,35 1 16,88-53 0,18 35-1,-88 53 1</inkml:trace>
  <inkml:trace contextRef="#ctx0" brushRef="#br0" timeOffset="105881.979">5962 7779 0,'0'0'0,"0"-18"16,0-17-1,-35 35 1,-36 0 0,1 35-1,-1 36 1,18-1 0,53 1-1,53-1 16,0-34-15,35-19 0,0-34-1,-35-19-15</inkml:trace>
  <inkml:trace contextRef="#ctx0" brushRef="#br0" timeOffset="106314.97">6473 7444 0,'0'0'0,"-17"-71"16,-18 18 0,-1 71-1,1 70 1,17 53 0,-17 18 15,-18-18-16,0-35 1,18-36 0,35-52-1,0-36 1,71-35 0,52-35-1,0 18 1,-34 52-1,-19 53 1,-52 36 0,-18 17-1,-18-17 1,-17-36 0,17-35-1</inkml:trace>
  <inkml:trace contextRef="#ctx0" brushRef="#br0" timeOffset="106630.885">7003 7849 0,'17'-17'16,"-34"34"-16,52-34 0,-17 17 15,-18 17 1,0 54-1,-18-1 1,-17 1 0,17-36-1,18-52 32,0-1-47,53-53 16,17-34 15,19-1-15,-1 35-1,-53 54-15,0 17 0</inkml:trace>
  <inkml:trace contextRef="#ctx0" brushRef="#br0" timeOffset="106930.068">7497 7708 0,'0'18'31,"-18"-1"-31,-17 19 16,17-19-16,-35 72 15,35-19 1,18-17 0,18 0-1,35-18 1,0-52 15,-18-54-15,-17-35-1,-1 18 1,-17 17 0,-35 54-1,0 17 1</inkml:trace>
  <inkml:trace contextRef="#ctx0" brushRef="#br0" timeOffset="107429.103">7743 8026 0,'0'0'0,"0"17"16,0-34 30,0-1-46,18-53 16,17-17 0,36 18 15,-18 70-15,-18 0-16,53 70 15,-35 18 1,-35-17-1,-18-36 1,0-52 15,0-36-15,70-35 0,36-18-1,18 35 1,17 89-1,-106-1 1,36 72 0,-54 16-1,-70-16 1,-17-36 0,17-18-1,35-35 1</inkml:trace>
  <inkml:trace contextRef="#ctx0" brushRef="#br0" timeOffset="107778.738">8837 7902 0,'0'0'0,"-18"0"15,1 0 1,52 0-1,18-17 1,18-36 0,-36 0 15,-18 17-15,-34 19-1,-1 17-15,-52 17 16,-36 54-1,35 35 1,54-18 0,87 0-1,54-52 1,-36-36-16</inkml:trace>
  <inkml:trace contextRef="#ctx0" brushRef="#br0" timeOffset="108993.707">9948 7902 0,'0'0'0,"-17"0"16,-1 0-1,0 0 1,36 0 15,17 0-31,89 0 16,35 0 15,17 18-15,-53-18-1,-52 0 1,-53 0-16,17 0 15,-17 0 1,-1 0 0,-17-18-1,0 1 1,0-19 0,0 1-1,-17 0 1,17 52 46,0 1-46,0 0 0,17 17-1,-17 18 1,-17-18-1,-19 18 1,1 0 0,17-53-1</inkml:trace>
  <inkml:trace contextRef="#ctx0" brushRef="#br0" timeOffset="109592.089">11783 7779 0,'0'-18'31,"-18"18"0,-17 0-15,-53 0-1,-1 53 1,1 0 0,53 0-1,53 0 1,70 0 0,71-36-1,-36-34 1,-17-36-1,0-35 1</inkml:trace>
  <inkml:trace contextRef="#ctx0" brushRef="#br0" timeOffset="109891.997">12259 7302 0,'0'0'15,"-18"-70"1,18 17-1,-17 53 17,17 71-17,0-36-15,-18 88 16,0 18 0,1 1-1,-1-19 1,1-35-1,17-35 1,0-18 0,17-70 15</inkml:trace>
  <inkml:trace contextRef="#ctx0" brushRef="#br0" timeOffset="110091.681">12435 7743 0,'0'0'15,"0"-35"1,0 53 15,-17-18-15,17 17-16,-18 19 16,0 17-1,1-18 1</inkml:trace>
  <inkml:trace contextRef="#ctx0" brushRef="#br0" timeOffset="110241.071">12506 7532 0,'35'-106'0,"-70"212"15,70-265 1,-17 124-1,0 52 1,17 1 0,-18 0-16</inkml:trace>
  <inkml:trace contextRef="#ctx0" brushRef="#br0" timeOffset="110491.807">12929 7567 0,'0'0'0,"-53"0"47,18 18-47,-53 35 15,17 17 1,18 1 0,36-1 15,34-17-16,54-18 1,-36-17-16,71-18 16,0-53-1</inkml:trace>
  <inkml:trace contextRef="#ctx0" brushRef="#br0" timeOffset="110775.272">13353 7355 0,'17'-35'0,"-34"70"0,52-105 16,-35 17-16,18 0 16,-18 71-1,-18 52 1,-17 36 15,17 35-15,0 53-1,1-106 1,17-17 0,0-36-1,0-52 1</inkml:trace>
  <inkml:trace contextRef="#ctx0" brushRef="#br0" timeOffset="111089.945">13494 7602 0,'17'-70'16,"1"35"0,-89 193-16,142-352 15,-106 335-15,52-282 32,-34 159-32,-36 17 15,18 18 1,-18 0 15,35 18-15,18-54-16,0 54 15,0-18 1,0 0 0,53-18-1,-18-18 1,18-17-1</inkml:trace>
  <inkml:trace contextRef="#ctx0" brushRef="#br0" timeOffset="111789.648">10601 7726 0,'0'-18'15,"0"1"1,18-1 0,-18 0 15,0 36-15,0 0-1,0 34 1,0-34-1,17 17 1,1 36 0,17-18-1,-17-18 1,17-17 0,0-18-1</inkml:trace>
  <inkml:trace contextRef="#ctx0" brushRef="#br0" timeOffset="111972.749">10795 7920 0,'0'0'0,"0"-18"0,18 18 15,-36 0 32,0 18-31,1-1-16,-19 36 15,-16-35 1</inkml:trace>
  <inkml:trace contextRef="#ctx0" brushRef="#br0" timeOffset="112056.615">10583 8149 0,'-17'18'15,"-1"-18"1,-17 17 0,105-52-16,-158 70 0,70-35 15,1 0 1</inkml:trace>
  <inkml:trace contextRef="#ctx0" brushRef="#br0" timeOffset="135251.921">15028 7567 0,'36'-35'16,"-19"35"-1,-17-18 1,0 1 0,-17 17-1,-1 0 1,-35 35 0,0 35-1,0 1 1,18 17-1,35-17 1,35-36 0,0-35-1,54-35 1,-54-54 0,-17-16-1,-36-1 1,-35 53-1,-18 53 1,71 35 0,0-17-1</inkml:trace>
  <inkml:trace contextRef="#ctx0" brushRef="#br0" timeOffset="135585.098">15240 7726 0,'0'0'0,"18"35"16,-18-53 47,0 1-63,0-18 15,0 17-15,17-88 16,19 18-1,16 53 1,37 70 0,-1 35-1,-35 36 1,-53 0 15,-53-53-15,0-18-1</inkml:trace>
  <inkml:trace contextRef="#ctx0" brushRef="#br0" timeOffset="136033.768">16704 7108 0,'0'0'0,"18"-17"15,-18-1 1,0 36 15,0 35-15,0 35-1,0 18 1,-18-36 0</inkml:trace>
  <inkml:trace contextRef="#ctx0" brushRef="#br0" timeOffset="143954.957">17480 7796 0,'0'0'0,"0"-17"0,18-1 31,-1-17-15,-17 0-1,0 17 1,-35 18 0,-18 0-1,-53 35 1,18 18-1,35 18 1,36-18 0,17 17-1,70-52 1,36-18 0,-18-36-1,18-52 1,0-70 15,-18-36-15,-53-53-1,-35 141 1,-17 53 0,-1 53-1,0 0 1,1 70-1,-18 36 1,-36 71 0,18-36-1,18-18 1,17-17 0,18-35-1,18-54 1,52-34-1</inkml:trace>
  <inkml:trace contextRef="#ctx0" brushRef="#br0" timeOffset="144338.983">17956 7691 0,'0'-18'0,"-17"18"16,-1 0-1,0 0 1,-34 35 0,16 36-1,19-18 1,17 0 0,53-18-1,35-18 1,-18-52-1,-17-35 17,0-19-17,-35-16 1,-54 34 0,-34 71-1,17 35 1,53 1-1,0-19-15</inkml:trace>
  <inkml:trace contextRef="#ctx0" brushRef="#br0" timeOffset="144636.863">18380 7673 0,'0'0'0,"0"-18"31,-18 18-15,0 0-16,-34 18 31,-1 35-15,0 0-1,35 17 1,18-17-1,35 0 1,36-18 0,-1-35-1,36-53 1</inkml:trace>
  <inkml:trace contextRef="#ctx0" brushRef="#br0" timeOffset="145119.85">18715 7655 0,'-35'-17'16,"17"-1"15,0 18-15,1 0-1,17 18-15,-36 17 16,19 35-1,17 1 1,0-18 0,17 0-1,36-36 1,18-17 0,17-17-1,0-54 1,0-17-1,-52 0 1,-19 35 0,-70 71 31,1 70-32,34-18 1,18 1-1,0-18 1,0-18 0,18-35-16</inkml:trace>
  <inkml:trace contextRef="#ctx0" brushRef="#br0" timeOffset="145652.736">19262 7867 0,'-18'0'0,"0"0"16,1 0 0,17 18 15,0-54 0,0-17-15,35-17-1,18-18 1,17 70 0,19 36-1,-36 52 1,-36-17 0,-17 0-1,0-35 1,-17-18 15,17-18-31,17-35 16,36-35-1,-35 70 1,52-35 0,1 71-1,-18 35 1,-36 35-1,-17-17 1,-35-18 0,18-1-1,-1-52 1,36-17 0</inkml:trace>
  <inkml:trace contextRef="#ctx0" brushRef="#br0" timeOffset="146000.949">19967 7708 0,'0'0'0,"-17"0"0,-1 0 32,36 0-17,-1 0 1,18-17-1,-17 17-15,53-36 16,-18-17 0,-36 18-1,-17 17 1,-53 18 0,0 53-1,0 53 1,53-18-1,18-17 1,35-36 0,18-35-1</inkml:trace>
  <inkml:trace contextRef="#ctx0" brushRef="#br0" timeOffset="146318.005">20355 7867 0,'0'0'0,"-17"-18"16,17-17 0,0 0-1,17-18 1,1 35-16,35-52 16,53 17-1,17 35 1,-35 71-1,-35 18 1,-70 34 0,-19-52-1,-34 0 1,-1-35 15,36-18-15,35-18-16</inkml:trace>
  <inkml:trace contextRef="#ctx0" brushRef="#br0" timeOffset="146683.889">21131 7126 0,'0'0'0,"36"-18"15,-36 1 1,0 34 15,0 54-15,0 35 0,-36 17 15,19-70-31,-54 71 15,18-1 1,18-35 0,35-17-1,18-36 1,52-17 0,54-71-1,-71 0 1</inkml:trace>
  <inkml:trace contextRef="#ctx0" brushRef="#br0" timeOffset="146849.653">21149 7585 0,'0'0'0,"-71"-36"16,54 36 15,34-17-15,72 17-1,-1-35 1,-18 17-16</inkml:trace>
  <inkml:trace contextRef="#ctx0" brushRef="#br0" timeOffset="147331.118">21572 7461 0,'0'0'0,"0"-17"16,0-1-1,-17 18 1,-19 0-16,-16 0 16,-1 35-1,0 53 16,35 1-15,36-1 0,35-35-1,0-53 1,-18-36 0,0-34-1,18-18 1,-53 52-16,18-16 15,-18 87 17,-18 53-17,18 0 1,0-17 0,35-1-1,1-87 16</inkml:trace>
  <inkml:trace contextRef="#ctx0" brushRef="#br0" timeOffset="147699.943">22119 7038 0,'0'0'0,"18"-35"15,-1 17 1,-34 18 15,17 35-15,-18 18 0,1 35-1,-36 36 16,0 17-15,35-106-16,0 53 16,1 54-1,17-72 1,35-35 0,18-17-1,35-36 1,-35-17-1</inkml:trace>
  <inkml:trace contextRef="#ctx0" brushRef="#br0" timeOffset="147865.735">21943 7444 0,'0'0'0,"-36"0"0,1-36 31,70 19-16,89 17 1,17-18 0,-53 0-16</inkml:trace>
  <inkml:trace contextRef="#ctx0" brushRef="#br0" timeOffset="148047.136">22472 7338 0,'0'0'15,"0"17"16,-35 19-15,-18 34 0,17 1-1,36-54-15,-17 36 16</inkml:trace>
  <inkml:trace contextRef="#ctx0" brushRef="#br0" timeOffset="148198.192">22560 7197 0,'35'-53'16,"-70"106"-16,70-159 16,-35 88-1,-35 18 1,0 0-1</inkml:trace>
  <inkml:trace contextRef="#ctx0" brushRef="#br0" timeOffset="148563.603">22842 7373 0,'0'0'0,"-17"-18"15,-1 18 1,-17 0 0,0 36-1,-18 34 1,35 18 0,36 1-1,-18-72-15,53 36 16,-18-53-1,18-53 1,-18-35 0,-17-35-1,-1-1 1,-17 89 0,0 17-1,0 36 1</inkml:trace>
  <inkml:trace contextRef="#ctx0" brushRef="#br0" timeOffset="148880.755">23054 7638 0,'0'0'16,"0"35"0,0-70 15,0 17-31,0 0 15,0-52 1,18-36 0,52-18-1,18 89 1,1 88 0,-19 53-1,-70 0 1,-17-36-1,-36 1 17,17-53-17,36-36-15</inkml:trace>
  <inkml:trace contextRef="#ctx0" brushRef="#br0" timeOffset="149113.85">23654 6844 0,'0'0'0,"17"0"16,1-18-1,0 54 1,-1 34-1,-17 1 17,0-18-32</inkml:trace>
  <inkml:trace contextRef="#ctx0" brushRef="#br0" timeOffset="155470.789">300 8784 0,'0'0'0,"-18"0"0,1 0 16,-1 0 15,18 18 1,-18-18-17,18 17 63,18-17-78,0 0 16,17 0-16,53 0 16,-35 0-1,18 0 1,-1-17-1,1 17 1,-36-18 15,-17 18-15,-18 18 0,-36 35-1,-17 0 1,0 17-1,-17 1 1,17-1 0,18 1-1,-1-36 1,36-17 0,18-18 15,35-53-16,0 18 1</inkml:trace>
  <inkml:trace contextRef="#ctx0" brushRef="#br0" timeOffset="155937.071">917 8414 0,'0'0'0,"0"-36"0,-53 1 32,53 18-32,-17 17 15,17 17 1,35 54 0,53 17-1,18 0 1,35 53-1,-70-35 1,-36-53 15,-17 18-15,-18-19 0,-53 1-1,-36 18 1,-69 52-1,17-34 1,-1-19 0,37 1-1,52-36 1,35-17 0,89-54-1,17-17 1</inkml:trace>
  <inkml:trace contextRef="#ctx0" brushRef="#br0" timeOffset="158781.245">2840 9155 0,'0'-18'15,"0"0"1,17 18-16,-17-17 0,0-1 31,0 0-31,-17 1 16,-18 17-1,-54 0 1,36 35 0,18 0-1,-18 36 1,53 17-1,18-17 1,70-18 0,-17-53-1,-1-36 1,-35 1 0</inkml:trace>
  <inkml:trace contextRef="#ctx0" brushRef="#br0" timeOffset="159130.1">3087 8802 0,'0'0'0,"0"-88"16,35 52-1,-35 36 32,-18 18-47,1 35 16,-18 53-1,17 17 1,-17 1 0,35-89-16,-36 88 15,19-52 1,17-18 15,35-53 0,18-35-31</inkml:trace>
  <inkml:trace contextRef="#ctx0" brushRef="#br0" timeOffset="159298.181">3369 9155 0,'0'0'0,"0"-18"0,0 0 15,-18 36 17,1 0-17,-1 34 1,18-34 0,-18 0-1</inkml:trace>
  <inkml:trace contextRef="#ctx0" brushRef="#br0" timeOffset="159430.586">3475 8908 0,'0'0'0,"17"-36"15,19 36 1</inkml:trace>
  <inkml:trace contextRef="#ctx0" brushRef="#br0" timeOffset="159747.142">3969 9031 0,'17'0'31,"-52"0"-31,-18 18 32,-53-1-17,1 36 1,69-35-16,1 35 16,0 35-1,70-17 1,36-36-1,34-35 1,1-18 0,-53 1-16</inkml:trace>
  <inkml:trace contextRef="#ctx0" brushRef="#br0" timeOffset="160011.707">4410 8908 0,'0'0'0,"17"-36"0,-17-17 16,0 71 31,-17 17-31,-36 54-1,0 16 1,0 1-1,0-18 1,0-17 0,35-36-1,18-17 1</inkml:trace>
  <inkml:trace contextRef="#ctx0" brushRef="#br0" timeOffset="160379.537">4463 9119 0,'0'0'0,"0"-17"15,0-1 1,0 0 0,-18 36-1,0-18 1,-17 18-1,-18 35 1,18-18 0,17 18-1,18-18 1,0-17-16,0 17 16,36 18-1,-1-18 1,0-35-1,0 18 1,18-18 15,-35 0-31</inkml:trace>
  <inkml:trace contextRef="#ctx0" brushRef="#br0" timeOffset="160761.124">5680 9243 0,'0'0'0,"0"-18"0,-18-17 16,-35 35-1,0 53 1,0 17-1,36 19 1,52-19 15,18-17-15,0-53 0,0-53-1,-36-17 1,-17-36-1,-35 17 1,-35 89 0,34 18-1,36 17 1</inkml:trace>
  <inkml:trace contextRef="#ctx0" brushRef="#br0" timeOffset="161061.122">5821 9578 0,'17'0'0,"-34"0"0,34-18 15,1-17 1,-18-18 0,0 18-16,18-53 15,35-1 1,0 54-1,35 35 1,0 53 0,-17 35-1,-71 0 1,-18 1 0,-17-36-1,17-53-15</inkml:trace>
  <inkml:trace contextRef="#ctx0" brushRef="#br0" timeOffset="162774.434">7902 9225 0,'0'0'0,"0"-18"15,18 1 1,-18 34 31,-18 1-32,18 0-15,-53 70 16,0 18 0,0 17 15,1-35-16,34-17 1,0-36 0,18-52-1,0-54 1,0 53-16</inkml:trace>
  <inkml:trace contextRef="#ctx0" brushRef="#br0" timeOffset="163057.367">7779 9260 0,'17'-53'0,"-52"177"0,53-195 0,52-34 16,18 87 0,-17 18-1,-18 0-15,106 35 16,-18 36 15,-53 17-15,-106 0-1,-52 0 1,-89 1 0,-35-37-1,18-16 1,52-1 0,71-35-1,71-18 1</inkml:trace>
  <inkml:trace contextRef="#ctx0" brushRef="#br0" timeOffset="163458.305">8731 9402 0,'0'0'0,"-17"-18"16,-36 0 0,-53 18-1,18 36 1,35 34 0,70 36-1,72 0 1,-19-71-1,1-35 1,-1-35 0,-17-71-1,-35 0 1,-18 0 0,-71 36 15,1 70-31,52 17 31</inkml:trace>
  <inkml:trace contextRef="#ctx0" brushRef="#br0" timeOffset="163971.995">9031 9402 0,'0'0'0,"-18"0"47,1 17-47,-18 36 15,35 35 1,0-17 0,35-1-1,53-34 1,-17-36 15,-54-18-31,36-70 16,-18-18-1,-17 35 1,-18 107 15,0 17-15,0 17-1,0-35-15,53 18 16,18-35 0,-1-53-1,-17-36 1,-35-35 0,-18 1-1,-18 52 1,-17 35 15</inkml:trace>
  <inkml:trace contextRef="#ctx0" brushRef="#br0" timeOffset="164305.964">9701 9648 0,'0'-17'32,"0"-1"-32,0-35 15,0 36-15,0-54 16,36-17 0,17 35-1,52 35 1,19 54 15,-54 34-15,-17 36-1,-53-18 1,-35-17 0,0-36-1,17-35-15</inkml:trace>
  <inkml:trace contextRef="#ctx0" brushRef="#br0" timeOffset="164672.209">10477 9013 0,'0'0'0,"0"-17"16,18-1 0,-18 36 15,0 17-15,0 53-1,0-52-15,-18 69 16,-17 19-1,18-54 1,-1 54 0,0-36-1,18-35 1,18-53 0,17-18-1</inkml:trace>
  <inkml:trace contextRef="#ctx0" brushRef="#br0" timeOffset="165004.688">10742 9366 0,'-18'-35'16,"36"70"-16,-53-88 16,17 71-1,1 35 1,-1 35-1,18-17 1,18 34 0,-1-69-16,18-1 15,18-35 1,18-35 0,-18-71-1,-18 0 1,-35 0 15,-53 53-15,0 53-1,0 0-15</inkml:trace>
  <inkml:trace contextRef="#ctx0" brushRef="#br0" timeOffset="165453.727">11448 9419 0,'0'0'16,"-18"-53"0,-35 36-1,-53 17 1,71 0-16,-89 35 15,54 35 17,52-17-17,54 36 1,52-37 0,35-52-1,-35-52 1,1-37-1,-54 19 1,-35 35 0,-53 52-1,0 71 1,35 1 0,18 16-1,36-52 1,-1-35-1</inkml:trace>
  <inkml:trace contextRef="#ctx0" brushRef="#br0" timeOffset="166070.284">12471 8961 0,'0'0'0,"0"-36"16,0 19-1,0 70 32,0-36-47,0 1 0,-18 88 16,0 17-1,-17 18 1,-18 0 15,0-17-15,0-36 0,36-53-1,17-70 16,0 17-31,0-52 16,0-36 0,35 18-1,-35 17 1,-71 36 0,-34 35-1,-1 35 1,18 18-1,52 35 1,36 1 15,53-1-15,18-35 0,35-53-1,-1-18 1,-69 0-16</inkml:trace>
  <inkml:trace contextRef="#ctx0" brushRef="#br0" timeOffset="166338.878">12665 9402 0,'17'-36'0,"1"1"16,-18 0 0,-53 158-16,71-140 15,-1-89 16,-34 123-31,-19 19 16,19 34 0,17 18-1,35 1 17,-17-19-17,-18-35 1,-18-35-16,-52 0 15,-1-35 1</inkml:trace>
  <inkml:trace contextRef="#ctx0" brushRef="#br0" timeOffset="166586.065">13123 8837 0,'0'0'0,"18"-18"16,-18 1 0,0 70-1,-18 35 1,-17 0-1,-18-53-15</inkml:trace>
  <inkml:trace contextRef="#ctx0" brushRef="#br0" timeOffset="167233.707">7461 8661 0,'0'0'0,"-17"0"16,-1 0 0,0 17-1,1 36 1,17 18-1,0-1 1,53-17 0</inkml:trace>
  <inkml:trace contextRef="#ctx0" brushRef="#br0" timeOffset="175689.254">564 10442 0,'0'0'0,"0"18"15,18-36 48,0 1-48,-1-1-15,36-35 16,-17 35-16,-1-52 16,-18 35-1,-52 17 1,-88 18 0,-36 35-1,71 18 1,105 18-1,89-18 17,35 35-17,-35-18 1,-35-17 0,-71 18-1,-71-18 1,-88-36-1,54-17 1,69-35 0,36-18-1,71-17 1,17-1 0,18 0-1,-18 1 1</inkml:trace>
  <inkml:trace contextRef="#ctx0" brushRef="#br0" timeOffset="176237.995">864 10107 0,'0'0'0,"0"-53"16,-35 18-1,35 17 1,18 36 15,35 17-15,-36-17-1,36 17-15,18 53 16,17-17 15,0 17-15,-35-17 0,0-19-1,-18 1 1,-17-17-1,-36-1 1,-17 0 0,-36 1-1,-34 34 1,-19 1 0,-17 17-1,17-18 1,36-34-1,88-54 1,53-35 15</inkml:trace>
  <inkml:trace contextRef="#ctx0" brushRef="#br0" timeOffset="179900.058">2346 10495 0,'0'0'0,"18"-35"31,-18 52 16,0 1-31,0 17 0,17 18-16,-17 71 15,0-71 1,0 53-1,-35 52 1,0-87 0,35-54-1,0-34 1,0-36-16</inkml:trace>
  <inkml:trace contextRef="#ctx0" brushRef="#br0" timeOffset="180229.886">2346 10513 0,'0'-36'0,"0"72"0,0-124 15,53 35 1,0 53 0,0 0-16,35 0 15,71 53 1,-89 17-1,-70 54 17,-17-1-17,-72-17 1,-16 0 0,-19-53-1,18 0 1,36-53-1,123-53 17</inkml:trace>
  <inkml:trace contextRef="#ctx0" brushRef="#br0" timeOffset="180645.918">3316 10724 0,'0'0'0,"-35"-52"15,-18 16 1,18 19 0,-18 34-1,17 36 1,-16 35-1,52 18 1,17-18 0,36-52-1,0-36 1,0-71 0,-35-35-1,-18-17 1,-53-1-1,17 107 17,19 34-17,17 19 1,17-19-16</inkml:trace>
  <inkml:trace contextRef="#ctx0" brushRef="#br0" timeOffset="181128.843">3634 10813 0,'0'-18'16,"-18"18"15,18 35-15,-18-17-16,18 70 15,36-35 1,34-18-1,36-35 1,-18-53 15,-35-35-15,-35 18 0,-18 34-1,0 54 1,-36 53-1,36-1 1,36-17 0,52-35-1,-18-36 1,-34-17 0,-1-53-1,-17-36 1,-18 36-1,-18 17 17,-17 71-17</inkml:trace>
  <inkml:trace contextRef="#ctx0" brushRef="#br0" timeOffset="181444.677">4374 11042 0,'0'0'16,"0"-71"31,0 54-47,0-19 0,18-34 16,0-71-1,17 70 1,18 54-1,0 70 17,17 70-32,-52 0 31,-18-34-15,0-36-1,-18-36 1,18-34-16</inkml:trace>
  <inkml:trace contextRef="#ctx0" brushRef="#br0" timeOffset="181761.089">5027 10336 0,'0'0'0,"18"-35"16,-18-18-1,0 71 32,0 17-31,17 18 0,19 53-1,-36 17 1,0 1-1,0-71-15,17 53 16,19-18 0,34-35-1,1-53 1</inkml:trace>
  <inkml:trace contextRef="#ctx0" brushRef="#br0" timeOffset="182127.911">5574 10654 0,'0'0'0,"0"-18"0,0 1 31,-18 17-15,-17 17-1,-36 71 1,54 18-1,34 0 1,36-53 0,0-35-1,0-36 1,-18-53 0,-35-52-1,0 17 1,-52 36-1,-1 52 1,-36 53 15</inkml:trace>
  <inkml:trace contextRef="#ctx0" brushRef="#br0" timeOffset="182579.283">6085 10742 0,'0'0'16,"0"-18"-16,-17-17 16,-19 0-1,1 35 1,-18 35-1,-17 71 1,70-35 0,17 34 15,36-34-15,18-53-1,-36-36 1,18-88-1,-35 0 1,-18 36 0,0 140 15,0-52-31,0 17 16,35 89-1,18-54 1,0-35-1</inkml:trace>
  <inkml:trace contextRef="#ctx0" brushRef="#br0" timeOffset="183194.69">7232 10248 0,'0'0'15,"0"-17"-15,0 34 32,0 18-17,0 54 1,0 16-1,0 37 1,0-1 0,0-88-16,-18 70 15,1-35 1,-1-52 15,18-19-15,-18-17-1,18-17-15,0-19 16,0-105 0,0 18-1,-17 52 1,-54 36 0,-35 17-1,-35 54 1,35 52-1,53 35 1,53-17 0,71-35-1,53-19 1,-19-52 15,36-35-15,-70-53-1</inkml:trace>
  <inkml:trace contextRef="#ctx0" brushRef="#br0" timeOffset="184289.821">7673 11024 0,'0'0'0,"0"18"0,0 35 31,35-53-15,-17 0-1,-1 0-15,54-53 16,0-35 0,17-53-1,-18 17 1,-34 18 0,-72 53-1,-17 53 1,-35 36-1,53-1 1,70 18 0,36 0-1,-1 17 1,1 19 15,-36-19-15,-17 1-1,-18-18 1,0-1 0,35 1-1,0-35 1,36 0 0,17-18-1,0-36 1,0-34-1,-17-54 1,0-34 0,-54 69-1,-34 72 1,-54 17 0,18 70 15,35 19-16,18 16 1,36-16 0,17-37-1,17-16 1,1-36 0,-54-18-16</inkml:trace>
  <inkml:trace contextRef="#ctx0" brushRef="#br0" timeOffset="184674.273">9155 10830 0,'0'0'16,"0"-17"-16,-18-1 0,18 0 0,0-17 31,-18 0-16,1 0 1,-36 35 0,17 0-1,19 35 1,17 35 0,17 36-1,36-18 1,0 1-1,-35-37 1,-18-16 0,-53-19-1,0 1 1,18-18 0,17 0-1</inkml:trace>
  <inkml:trace contextRef="#ctx0" brushRef="#br0" timeOffset="185023.61">9454 10795 0,'0'0'16,"0"-35"-16,0-18 15,0 18 1,-17 70 15,-1 35-15,1 54-1,17 35 1,0 17 0,0-17-1,0-18 1,0-106-1,0 53 1,0-35 0,0-70-1,0-19 1,0-70 0</inkml:trace>
  <inkml:trace contextRef="#ctx0" brushRef="#br0" timeOffset="185272.96">9596 10654 0,'0'0'0,"17"-18"0,36 1 16,0 70 0,-18 35-1,-17 0 1,-36 18 15,-88 0-15,36-71-1,-18 0 1,52-35-16</inkml:trace>
  <inkml:trace contextRef="#ctx0" brushRef="#br0" timeOffset="185654.961">9966 10936 0,'0'0'0,"18"0"16,-1-18-1,1 18 1,0-17-16,17-54 31,-18 18-15,-17 0-1,-35 53 1,-18 18 0,0 35-1,36-18-15,17 71 16,0-18-1,53 0 1,17-52 0,18-1-1,1-53 1,-37-17 0</inkml:trace>
  <inkml:trace contextRef="#ctx0" brushRef="#br0" timeOffset="185906.319">10389 10813 0,'0'0'16,"0"-18"-16,0-17 15,-17 17 1,-1 18 0,-35 88-1,35 0 1,18 36-1,18-36 1,17-35 0,36-35-1,17-36 1,0-35 0</inkml:trace>
  <inkml:trace contextRef="#ctx0" brushRef="#br0" timeOffset="186254.357">10795 10477 0,'0'0'0,"-18"-17"16,1-1-1,-19 18 16,36 18-15,-17-1-16,-1 54 16,18-18-1,0 88 1,18 0 0,-1-17-1,-17-1 1,18-88-1,0-17 17,-18-53-17,17 17-15</inkml:trace>
  <inkml:trace contextRef="#ctx0" brushRef="#br0" timeOffset="186587.726">10742 10901 0,'-35'-35'15,"35"17"1,35 71-16,-53-124 31,54 71-15,-1-17-16,71-19 16,17 1-1,-52 17 1,-36 18-1,-53 0 32,1 53-31,-1 0 0,1 35-1,17-35 1,-18-17-1,0-36-15</inkml:trace>
  <inkml:trace contextRef="#ctx0" brushRef="#br0" timeOffset="186737.486">11218 10566 0,'0'-53'0,"-35"0"16,70 159-16,-88-230 0,18 107 15,35 34 17</inkml:trace>
  <inkml:trace contextRef="#ctx0" brushRef="#br0" timeOffset="187104.844">11271 10672 0,'0'-18'15,"18"18"1,-18 18-16,18 17 16,-1 18-1,1-18-15,17 71 16,0-18-1,1-17 1,-1-54 15,0-52-15,36-71 0,-36 36-1,0-54 1,1 54-1,-1 17 1,-18 53-16</inkml:trace>
  <inkml:trace contextRef="#ctx0" brushRef="#br0" timeOffset="187420.442">11977 10813 0,'0'0'0,"0"35"31,17-35-31,19-18 16,17-52-1,-18-1 17,-17 18-17,-18 0 1,-18 36-16,-17 17 15,-71 70 1,35 54 0,54-1-1,34-17 1,71-35 0,71-36-1</inkml:trace>
  <inkml:trace contextRef="#ctx0" brushRef="#br0" timeOffset="188634.682">13423 10760 0,'18'-36'32,"-18"19"-17,0-1-15,0 1 16,-18-1-1,1 18 1,-72 0 0,-16 53-1,69-18-15,-34 53 32,52 18-32,53 0 31,54-53-16,-1-53 1,0-71 0,-35 1-1,17-160 1,-52 107 0,-18-1-1,0 54 1,0 35-1,0 70 17,0-17-32,-18 70 15,1 18 1,-1 17 15,0 1-15,18-19-1,0-16 1,18-54 0,17-35-1</inkml:trace>
  <inkml:trace contextRef="#ctx0" brushRef="#br0" timeOffset="188866.474">13705 10795 0,'0'-71'15,"0"213"-15,0-319 16,0 283-16,-17-194 16,-1 123-1,0 36 1,18 34 15,0-87-31,0 53 16,0-54-1,18-70 17,-18 18-32</inkml:trace>
  <inkml:trace contextRef="#ctx0" brushRef="#br0" timeOffset="189027.706">13741 10654 0,'0'-35'16,"0"-1"-1,0 19-15,0 105 0,0-194 16,0 124 31,0-1-32</inkml:trace>
  <inkml:trace contextRef="#ctx0" brushRef="#br0" timeOffset="189466.336">13741 10583 0,'0'18'63,"0"0"-48,0-1-15,0 19 16,0 52 0,-18 18-1,0-1 1,18-69 0,0-1-16,-17 0 31,17-70 0,35-53-15,0-36-1,1-17 1,-1 53 0,-35 53-1,35 35 1,-17 17-1,-1 1-15</inkml:trace>
  <inkml:trace contextRef="#ctx0" brushRef="#br0" timeOffset="189715.908">14164 10742 0,'0'0'0,"0"-18"0,0 1 31,0 34-15,-18 1-1,18 0-15,-35 52 16,17 1 0,1-1-1,17-34 1,-18-19-1</inkml:trace>
  <inkml:trace contextRef="#ctx0" brushRef="#br0" timeOffset="189865.743">14235 10530 0,'0'-35'15,"0"70"-15,0-140 0,0 34 31,-18 106 1,18-17-32</inkml:trace>
  <inkml:trace contextRef="#ctx0" brushRef="#br0" timeOffset="190231.161">14499 10707 0,'0'0'0,"18"0"0,-1 0 15,19 0 1,-36 17-16,35 54 16,-17 17-1,17 0 16,18-35-15,-36-35 0,36-18-1,-17-53 1,52-106 0,-53 71-1,18 0 1,-53 17-1,0 54 1,35 17-16</inkml:trace>
  <inkml:trace contextRef="#ctx0" brushRef="#br0" timeOffset="190530.774">15134 10777 0,'18'0'31,"-1"0"-15,1-35 0,17-18-1,-17-17 1,0 17 0,-36 35-1,0 18 1,-35 35-1,36-17-15,-18 70 16,35 36 0,17-19-1,18-52 1,1-35 0</inkml:trace>
  <inkml:trace contextRef="#ctx0" brushRef="#br0" timeOffset="190830.33">15540 10760 0,'0'-36'16,"17"1"-1,-17 53 1,-35 52-16,53-87 0,-1 34 16,-17 89-1,-17-18 1,17-35-1,0-35 1,0-71 15,0 35-31,17-70 16,19-18 0,34 18-1,19 18 1,-19 34-1</inkml:trace>
  <inkml:trace contextRef="#ctx0" brushRef="#br0" timeOffset="191429.423">16598 10883 0,'0'18'16,"18"-36"30,-18 1-30,17 17-16,19-71 16,17-17-1,-36 35 1,-17 18 0,-35 35-1,-18 53 1,18 35-1,35 18 1,0-71 0,35 35-1,18 19 1,53-19 0,-18-88-1,-35 1-15</inkml:trace>
  <inkml:trace contextRef="#ctx0" brushRef="#br0" timeOffset="191677.795">17445 10654 0,'0'0'0,"0"-18"0,0 1 0,-35-19 16,17 36-1,-17 0 1,-54 53-1,-34 71 1,52-1 15,1-35-15,35-17 0,17-36-1,18-52-15</inkml:trace>
  <inkml:trace contextRef="#ctx0" brushRef="#br0" timeOffset="191878.642">17074 10760 0,'0'0'0,"36"-36"15,-36 1 1,0 53 0,0 52-1,0-52-15,17 105 16,19-17-1,17-18 1,17-35 15,-52-53-31</inkml:trace>
  <inkml:trace contextRef="#ctx0" brushRef="#br0" timeOffset="192261.266">17674 10777 0,'0'0'0,"-17"-17"16,-1 17-1,71 0 17,-18 0-17,36-36 1,-18 1-1,-18 0 1,-53 17 0,-35 18 15,-17 36-15,-1 52-1,18 18 1,53-1-1,18 1 1,0-88-16,52 35 16,-17-53-1,-35 0-15</inkml:trace>
  <inkml:trace contextRef="#ctx0" brushRef="#br0" timeOffset="192527.163">18292 10777 0,'0'0'16,"-18"-35"-16,0 0 0,1 0 31,-19 17-15,1 71-1,-36 70 1,54-17-1,17-18 1,70-17 0,1-36-1,17-53 1,-70 1-16</inkml:trace>
  <inkml:trace contextRef="#ctx0" brushRef="#br0" timeOffset="193027.156">18486 10654 0,'0'0'0,"-18"0"31,18 18 0,0 17-31,0-18 16,0 19-16,-18 70 15,18-18 1,0-35 0,36-18-1,52-35 1,70-71-1,-87 18 1,17-70 0,-35 35-1,-35 35 17,-53 88-1,-1 71-16,19-71-15,17 53 16,17 1 0,36-54-1,35-17 1,-52-36-16</inkml:trace>
  <inkml:trace contextRef="#ctx0" brushRef="#br0" timeOffset="193393.799">19420 10213 0,'0'0'0,"0"-18"16,18 18-1,-18 18 17,-18 0-17,18 52 1,0-35-16,0 89 16,-17-18-1,17 35 1,0-35-1,17-1 1,36-69 0,0-36-1,-17-36 1</inkml:trace>
  <inkml:trace contextRef="#ctx0" brushRef="#br0" timeOffset="193558.726">19420 10654 0,'-35'-18'16,"70"36"-16,-158-71 16,70 35-1,71 18 1,70 0 0,71 0-1,-106-17 1</inkml:trace>
  <inkml:trace contextRef="#ctx0" brushRef="#br0" timeOffset="193991.275">19932 10477 0,'0'0'0,"-53"-17"47,0 34-32,-17 19 1,17 17 0,35 17-1,18-52-15,0 17 16,71 18 0,-19-53-1,19-35 1,-36-36-1,1 18 1,-19 18 0,-17 53-1,-35 35 1,35 35 15,0 0-15,0-35-1,35-35 1,0-18 0</inkml:trace>
  <inkml:trace contextRef="#ctx0" brushRef="#br0" timeOffset="194524.804">20338 10072 0,'0'0'0,"-36"-71"16,36 54-1,-17 17 1,17 17 0,-18 71 15,0 36-16,1 17 1,17 0 0,0 0-1,-18-35 1,18-53 0,0-35-1,18-54 1,17-34-1,36-18 1,-18 17 0,88 18-1,-71 71 1,-35 52 0,-35 19 15,-52 16-16,-37-34 1,-16-36 0,-19-35-1,36-35 1,88 0 0</inkml:trace>
  <inkml:trace contextRef="#ctx0" brushRef="#br0" timeOffset="194824.642">21026 10160 0,'0'-18'0,"0"36"0,0-71 0,0 18 16,0 17-1,0 36 1,-18 70 15,18-53-31,-18 89 16,1-1-1,-19 1 1,36-18 0,0-36-1,36-52 1,-19-18-1</inkml:trace>
  <inkml:trace contextRef="#ctx0" brushRef="#br0" timeOffset="195190.25">21255 10548 0,'0'0'0,"-18"-18"0,-17 1 15,53 17 32,-1-18-31,1 18-1,35-35 1,-36 17-16,36-17 16,-35 0-1,-36-1 1,-52 36-1,-18 53 1,-1 35 0,54 54-1,53-72 1,52 18 0,18-52-1,18-36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6T05:08:09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 12612 0,'0'0'0,"18"0"0,-1 0 16,1 0-1,0 0 1,-1 0 15,-17 17 0,0 1-15,0 0 0,0 35-1,0 0 1,0 35-1,0-53-15,0 88 16,0-34 0,0-19-1,0-17 1,-35-70 0,17-19-1,18 19-15,-17-89 16</inkml:trace>
  <inkml:trace contextRef="#ctx0" brushRef="#br0" timeOffset="431.422">88 12682 0,'0'0'0,"0"-17"16,71-36-1,35 0 1,52 18 0,1 35-1,0 17 1,-18 71 15,-53 1-15,-35 34-1,-106-17 1,-53-18 0,-70-17-1,0-18 1,34 0-1,72-36 1,35-17 0,87-17-1</inkml:trace>
  <inkml:trace contextRef="#ctx0" brushRef="#br0" timeOffset="880.575">1376 12859 0,'0'0'0,"0"-18"15,-18 0 1,1 18-1,-19 0 1,1 18 0,17 35-1,18 53 1,18-18 0,35-35-1,-35-35 1,17-36-1,-18-35 17,-17-35-17,0-36 1,-17 71 0,-18 36-1,17 34 1,18 1-16</inkml:trace>
  <inkml:trace contextRef="#ctx0" brushRef="#br0" timeOffset="1447.536">1676 12912 0,'0'0'0,"-36"-18"15,19 0 1,-1 36 15,0 17-15,18 36 0,18 17-1,35 0 1,18-52-1,-1-36 1,-17-53 0,0-36-1,0 19 1,-35 35 0,17 87 30,-18-34-46,36 35 16,18-18 0,-18-35 15,-36-17-31,36-19 16,-53-34-1,0 17 1,-53-35-1,-17 35 1,-1 35 0,36 18-1,35 18-15</inkml:trace>
  <inkml:trace contextRef="#ctx0" brushRef="#br0" timeOffset="1795.689">2575 13141 0,'0'-18'47,"0"1"-32,0-1-15,0-17 16,0-53-1,0 52-15,36-17 16,16-17 0,37 70-1,-19 35 1,-17 36 0,-18 34-1,-35-34 1,-17 0-1,-1-54 1,0-17 0</inkml:trace>
  <inkml:trace contextRef="#ctx0" brushRef="#br0" timeOffset="2162.025">3351 12594 0,'0'0'0,"0"-35"16,0 17-1,0 36 32,-17 17-47,-19 36 16,19-18-1,-1 0 1,-17 52 0,17 36-1,18-35 1,0-17-1,53-72 1,-35-17-16</inkml:trace>
  <inkml:trace contextRef="#ctx0" brushRef="#br0" timeOffset="2510.999">3739 12912 0,'0'0'0,"-17"0"0,-18-18 16,-18 18 0,17 53-1,1 17 17,35 19-17,18-1 1,52-53-1,-17-35 1,0-70 0,0-36-1,-53 0 1,-53 0 0,-35 106-1,35 0 1,53 35-1</inkml:trace>
  <inkml:trace contextRef="#ctx0" brushRef="#br0" timeOffset="2929.131">4233 12982 0,'0'0'0,"0"-17"15,0-19 1,-17 19-16,-1 17 16,-53 0-1,-34 53 1,69-18 0,19 53-1,34 0 1,36-35-1,18-53 1,-18-53 0,-18-35-1,-17-18 17,-18 53-17,-18 53 1,-17 18-1,35 35 1,0-18 0,35-17-1</inkml:trace>
  <inkml:trace contextRef="#ctx0" brushRef="#br0" timeOffset="3343.418">4269 13017 0,'0'-17'0,"-18"17"16,0 17 15,18 1-15,-17 53-1,17 17 1,17 0 0,1-53-16,17 18 15,1-53 17,-1 0-32</inkml:trace>
  <inkml:trace contextRef="#ctx0" brushRef="#br0" timeOffset="3892.432">4710 13123 0,'0'0'0,"0"-17"16,-18-19-1,-17 1 1,-18 17-1,0 18 1,-18 0 0,18 53-1,18 53 1,35 0 0,53-35 15,35-36-16,-17-70 1,17-71 0,-18-53-1,1-35 1,0 18 0,-54 123-16,-17-35 15,0 52 1,-17 54-1,-1 35 1,18 35 0,-18 53-1,1 53 1,-19-35 0,19-53 15,-1-53-16</inkml:trace>
  <inkml:trace contextRef="#ctx0" brushRef="#br0" timeOffset="5174.012">6403 12771 0,'0'0'0,"-18"0"15,1 17 1,-1-17 0,53 0 15,-17 0-31,35-35 15,17 0 1,-17-1 0,-35 19-1,-36 17 1,-88 17 0,-17 19-1,35 17 16,35 17-15,53 1 0,88-1-1,18-17 1,-18-35 0,-53-1-1,-105 19 16,-18 17-15,-18 17 0,18 36-1,70-53 1,18-18-16,18 18 16,52-18-1,1-17 16,105-53-15,0-36 0,-105 54-16</inkml:trace>
  <inkml:trace contextRef="#ctx0" brushRef="#br0" timeOffset="5706.304">7144 13070 0,'0'0'0,"0"-17"15,-18-1 1,-35 0 0,-35 18-1,0 36 1,17 52 0,54 0-1,17 0 1,53-52-1,-36-19 1,71-17 0,18-88-1,-35-35 1,17-71 0,-53 35-1,-17 18 1,-18 105-1,-18 54 1,1 0 0,17 35-1,-18 35 1,0 71 0,-17-18-1,0-18 1,35-17 15,0-53-15,17-35-1,36-36 1,-35 0-16</inkml:trace>
  <inkml:trace contextRef="#ctx0" brushRef="#br0" timeOffset="6223.791">7743 13106 0,'0'0'0,"-17"-53"16,17 35-16,-53-17 15,0 35 1,-18 53 0,19 17-1,34 19 1,53-19-1,36-70 17,-1-53-17,1-53 1,-36 0 0,-17 36-1,-36 70 1,-35 106-1,18 53 1,35-18 0,-18 70-1,1-17 1,-19-35 0,-17-53-1,-35-71 1,-18-52-1,-17-36 17,70-36-17,71-52 1,105-35 0,54 0-1</inkml:trace>
  <inkml:trace contextRef="#ctx0" brushRef="#br0" timeOffset="6606.405">8026 13212 0,'-18'17'0,"36"-17"46,-1 0-30,36-17-16,-17 17 16,34-71-1,-17-17 1,-53 35 0,-35 35-1,-53 18 1,35 35-1,-36 54 1,54 69 0,70-34-1,71-36 1,18-53 0,-36-35-1</inkml:trace>
  <inkml:trace contextRef="#ctx0" brushRef="#br0" timeOffset="8220.904">10354 13353 0,'-18'0'32,"1"0"46,-1 0-63,0 0 1,18-18 0,0 36 156,0-1-126,-17-17-30,-1-17 0,1 17-16,-89-71 15,-18-17 1,1 0 0,35-36-1,88 89-15,0-36 16,17-17-1,18 53 1,1 35 0,-19 35-1,-17 36 1,0-1 15,-53 36-15,1 0-1,16 0 1,36 0 0,0-36-1,53-35 1,35-35 0,18-35-1,0-53 1,-35-53-1,-1 17 1,-52 54 0,-36 70 15,18 35 0</inkml:trace>
  <inkml:trace contextRef="#ctx0" brushRef="#br0" timeOffset="42514.706">11906 12841 0,'0'0'0,"0"-18"15,0 1 1,0 34 78,0 1-94,0 0 15,0 70 1,-35 53-1,17 18 1,1 0 0,-1-71-1,0-18 1,1-52 0,-19-36-1,36-52 1,0 17-16,0-35 15</inkml:trace>
  <inkml:trace contextRef="#ctx0" brushRef="#br0" timeOffset="42781.358">11624 12841 0,'0'0'15,"18"-53"1,-1 36-16,1-1 16,105-35-1,1 0 1,-1 18 0,-52 35-1,-53 17 1,-36 36 15,-35-17-31</inkml:trace>
  <inkml:trace contextRef="#ctx0" brushRef="#br0" timeOffset="43015.394">11800 13229 0,'0'0'0,"0"18"15,-17-1 1,52-17 0,71-35-1,-53 18 1,17-1 0,1 18-1,-18-18 1,-36 18-1</inkml:trace>
  <inkml:trace contextRef="#ctx0" brushRef="#br0" timeOffset="43232.009">12312 13194 0,'18'18'46,"-18"-1"-30,0 18 0,0 36-1,0-18 1,-36 0 0,1-71-1,17 18-15</inkml:trace>
  <inkml:trace contextRef="#ctx0" brushRef="#br0" timeOffset="43381.571">12294 12929 0,'0'0'0,"18"-17"0,-18-19 16,0 19-16,0-19 16,18 36-1,-18 36 1,0-1-1</inkml:trace>
  <inkml:trace contextRef="#ctx0" brushRef="#br0" timeOffset="43746.646">12524 13176 0,'0'0'16,"17"0"-16,-17 36 47,0-19-47,0 1 15,18 52 1,0 1 0,-1-1-1,-17-34 1,-17-72 15,17 1-31,0-53 16,17-35-1,18 34 1,18 36 0,36 36-1,-72 17 1</inkml:trace>
  <inkml:trace contextRef="#ctx0" brushRef="#br0" timeOffset="44080.145">12912 13229 0,'0'18'15,"17"-18"1,19-18-1,-1-17 1,18-36 0,-18 1-1,-35 52-15,0 0 16,-35 18 0,-53 71-1,52 0 1,19 17-1,34 0 1,71-17 15,-35-71-15,36 0 0</inkml:trace>
  <inkml:trace contextRef="#ctx0" brushRef="#br0" timeOffset="46226.319">13582 12912 0,'-18'0'16,"18"-18"31,18 0-47,-18 1 15,18-36 1,-18 0-1,0 35-15,0 1 16,-18 34 15,-17 54-15,17 52 0,0-17-1,18 71 16,0-125-31,0 54 16,-17 35 0,17-35-1,-36-71 1,1-17 0,18-53-1</inkml:trace>
  <inkml:trace contextRef="#ctx0" brushRef="#br0" timeOffset="46425.51">13317 13370 0,'0'-35'16,"0"17"-1,18 18-15,0-17 16,70 17-1,0-36 1,35 19 0,-17-36-1</inkml:trace>
  <inkml:trace contextRef="#ctx0" brushRef="#br0" timeOffset="46708.561">13864 13141 0,'18'0'16,"-36"0"-16,36-18 15,-36 18 1,-17 36-1,0 34 1,17-35-16,0 18 16,18 36-1,53-19 1,0-52 0,18-54-1,-36-34 16,-35-18-15,-18-18 0,-35 53-1,-35 35 1,71 36 0</inkml:trace>
  <inkml:trace contextRef="#ctx0" brushRef="#br0" timeOffset="46940.506">14587 13141 0,'0'0'0,"0"-18"0,18-17 16,-36 35 15,18 18-31,-70 52 16,52-34-1,-70 52 1,0 18 0,0-54-1,70-34-15</inkml:trace>
  <inkml:trace contextRef="#ctx0" brushRef="#br0" timeOffset="47125.042">14323 13159 0,'17'-18'0,"-34"36"0,52-89 16,-35 89 0,35 70-1,36 35 1,35 1 0,-18-18-1,-70-89 1</inkml:trace>
  <inkml:trace contextRef="#ctx0" brushRef="#br0" timeOffset="49303.896">16475 13017 0,'0'0'0,"0"-17"31,0-1-15,0 1-16,-18-1 15,-35 0 1,-35 1 0,-36 17 15,54 17-15,17 1-16,-35 52 15,70 54 1,36-18-1,70-36 1,0-52 0,36-71-1,-54-70 1,1-36 0,-18-18-1,-53 89 1,0-18-1,0 71 1,-36 35 0,19 35 15,17 54-15,0 16-1,0 37 1,0 16-1,0-69 1,17-54 0,1-35-16</inkml:trace>
  <inkml:trace contextRef="#ctx0" brushRef="#br0" timeOffset="49636.502">16651 13035 0,'0'0'0,"0"-35"0,18 17 0,-18-17 15,0 17 1,17 18 0,1 53-1,-18 18 17,0 35-17,-35-18 1,35-53-1,0-53 1,0-34 0,0-1-1,53-106 1,0 71 0,-1 52-1,-16 19 1,-19 17-1</inkml:trace>
  <inkml:trace contextRef="#ctx0" brushRef="#br0" timeOffset="49786.397">16933 12912 0,'0'0'0,"0"17"0,18 19 31,-18 16-15,0 1-1,0 18 1,0-18-1,0-35 1,0-36 0</inkml:trace>
  <inkml:trace contextRef="#ctx0" brushRef="#br0" timeOffset="49936.47">17022 12788 0,'0'-35'15,"0"70"-15,0-123 0,0 53 0,-18-18 16,-17 35-1,17 53 1,0 1 0,36 17-1</inkml:trace>
  <inkml:trace contextRef="#ctx0" brushRef="#br0" timeOffset="50235.697">17092 12929 0,'0'0'0,"0"18"31,18 0-15,-1 34-1,19 1 1,-1 36 0,-35-54-16,18 18 15,-1-53 1,18-18-1,36-70 1,-18 17 0,35-52-1,-35 52 17,0 1-17,-35 70 1</inkml:trace>
  <inkml:trace contextRef="#ctx0" brushRef="#br0" timeOffset="50552.474">17674 13017 0,'0'0'0,"18"18"0,17-18 32,18 0-17,18-35 1,-19-36-1,1 1 1,-53 17 0,-53 53-1,-17 17 1,-1 36 0,36 36 15,35-54-31,18 71 15,17-36 1,53 18 0,-17-88-1</inkml:trace>
  <inkml:trace contextRef="#ctx0" brushRef="#br0" timeOffset="50851.449">18186 13035 0,'0'-18'15,"17"-17"-15,1 35 16,0 35 0,-1 1-1,-17 34 1,0 1 0,-17-36 15,-1-35-16,0-53 1,18-35 0,36-18-1,17 36 1,52 17 0,36 35-1</inkml:trace>
  <inkml:trace contextRef="#ctx0" brushRef="#br0" timeOffset="51433.892">19579 13070 0,'0'0'0,"-35"18"16,35 0 0,18-54 31,17 19-47,18-54 15,-36 36 1,1-18-1,0 0 1,-18 35 0,-71 18-1,1 53 1,17 18 0,35-36-16,18 36 15,35 88 1,36-54-1,17-52 1,0-35 0,-17-53-1</inkml:trace>
  <inkml:trace contextRef="#ctx0" brushRef="#br0" timeOffset="51683.468">20408 12965 0,'0'0'0,"0"-18"16,0-35 0,0 35-1,-17 18 1,-36 36 0,-36 34-1,1 18 1,0 18-1,0 0 1,70-88 0</inkml:trace>
  <inkml:trace contextRef="#ctx0" brushRef="#br0" timeOffset="51866.616">20055 12982 0,'18'-35'15,"-36"70"-15,36-88 0,-18 89 32,35 52-17,18 35 1,0-17 0,-18-35-1,-17-54-15,17-17 16</inkml:trace>
  <inkml:trace contextRef="#ctx0" brushRef="#br0" timeOffset="52645.064">20637 13017 0,'0'0'0,"-35"18"31,35 0-31,18-18 31,-1 0-15,1 0-16,53 0 15,-1-53 1,-17 18 0,-35-1-1,-36 19 1,-52 34-1,-36 19 1,35 52 0,36 53 15,88-18-15,-36-105-16,283 17 46</inkml:trace>
  <inkml:trace contextRef="#ctx0" brushRef="#br0" timeOffset="52798.674">21290 13017 0,'-159'0'78,"124"36"-62,17-1-16,1 71 16,246-283-16,-458 460 15,299-213 1,-52-52-1,35 17-15,53-70 32</inkml:trace>
  <inkml:trace contextRef="#ctx0" brushRef="#br0" timeOffset="53481.761">21537 13053 0,'0'-18'16,"0"0"15,-18 18 16,18 18-47,0 0 0,-17 17 15,17 53 1,0 18 0,35-18-1,36-17 1,17-54-1,18-17 1,-18-70 15,0-54-15,0-34 0,-70 105-1,-18 35 1,-35 36-1,17 35 1,18 17 0,0 54-1,18-54 1,17-34 0</inkml:trace>
  <inkml:trace contextRef="#ctx0" brushRef="#br0" timeOffset="53897.652">22384 12859 0,'0'0'0,"0"-18"0,17-17 16,-17 52 46,0 1-62,0 0 0,0 70 16,0 35 15,-17 19-15,17-107-16,0 88 15,17-35 1,1-52-1,35-54 1</inkml:trace>
  <inkml:trace contextRef="#ctx0" brushRef="#br0" timeOffset="54096.341">22437 13176 0,'0'0'0,"-18"-17"0,-53-19 15,71 19 17,18 17-32,70 0 31,0-18-15,-17 18-16</inkml:trace>
  <inkml:trace contextRef="#ctx0" brushRef="#br0" timeOffset="54512.68">22825 13053 0,'0'0'0,"0"-18"15,0 0 1,-18 18 0,-17 0-1,-36 36 1,18 17-1,36-18-15,-1 53 16,36 18 0,35-35 15,17-54-15,-17-52-1,18-106 1,-54 53-1,1 17 1,-18 36 0,0 52-1,0 54 1,0 35 0,18 17-1,34-70 1,-16-53-1</inkml:trace>
  <inkml:trace contextRef="#ctx0" brushRef="#br0" timeOffset="55045.166">23301 12788 0,'0'0'0,"0"-17"15,0-54 1,-18 53 0,1 54 15,-1 34-15,0 36-1,1 53 1,-1 0-1,18-107-15,0 19 16,-18 17 0,18-35-1,-17-106 32,34-35-31,36-35-1,-17 70-15,52 0 16,0 35 0,0 89-1,-17 34 1,-71-34 0,-18 17-1,-88-17 1,1-54-1,16-17 1,54-35 0</inkml:trace>
  <inkml:trace contextRef="#ctx0" brushRef="#br0" timeOffset="55361.798">23971 12947 0,'0'0'0,"0"-35"15,18 17-15,-18-17 16,0 17 0,0 71 15,0 35-16,-18 53 1,18-88-16,0 106 16,0-36-1,0-52 17,36-53-17,16-18-15</inkml:trace>
  <inkml:trace contextRef="#ctx0" brushRef="#br0" timeOffset="55711.745">24253 13247 0,'0'0'16,"0"-18"0,18 18 15,0 0-16,-1 0-15,19 0 16,-19-53 0,-17 18-1,0-18 1,0 35 15,-70 36-15,-1 88-1,36-18 1,35 18 0,0-36-1,53-17 1,0-53 0</inkml:trace>
  <inkml:trace contextRef="#ctx0" brushRef="#br0" timeOffset="56026.61">24659 13247 0,'0'-35'0,"0"70"0,18-88 0,-18-18 15,0 36 1,-18 35 31,-17 35-32,0 54 1,35 16 0,0-69-16,0 52 15,0-18 1,-36-17 0,1-35-1,-18-18 1,-17-18-1,70 1 1</inkml:trace>
  <inkml:trace contextRef="#ctx0" brushRef="#br0" timeOffset="56675.463">26106 12929 0,'0'0'0,"17"-17"16,-17-36-1,18 35 1,-53 36 15,-54 17-15,-34 71-1,-18 70 1,35 36 0,71 0-1,70-36 16,71-70-15,-53-89-16,105 1 16,-87-18-16</inkml:trace>
  <inkml:trace contextRef="#ctx0" brushRef="#br0" timeOffset="57325.959">26388 13141 0,'0'0'0,"0"-18"0,-18 1 16,-17 17-1,17 17 16,-52 54-15,-1 35 0,36 17-1,70 1 1,71-71 0,0-53-1,-18-53 1,-35-71-1,-53-17 1,-35 35 0,-1 71-1,19 53 1</inkml:trace>
  <inkml:trace contextRef="#ctx0" brushRef="#br0" timeOffset="57690.81">27040 13282 0,'0'0'0,"18"-35"15,-18-18 1,0 35-1,-18 71 17,-17 53-17,17 35 1,-17 18 0,35-106-16,-53 106 15,18-54 1,35-34 15,0-36-15,18-52-1</inkml:trace>
  <inkml:trace contextRef="#ctx0" brushRef="#br0" timeOffset="57957.973">27164 13159 0,'0'0'0,"53"-18"15,0 53 1,17 18 0,-52 53-1,-36-18 1,-52 0-1,-36-35 17,0-35-17,35-18 1</inkml:trace>
  <inkml:trace contextRef="#ctx0" brushRef="#br0" timeOffset="58356.948">27622 12929 0,'0'0'0,"18"-17"0,-18-1 31,18 18 0,-18 18-15,0 17 0,0 0-16,0 89 15,-18 52 1,18-17-1,0-71 1,0 18 0,18-36-1,52-52 1,1-53 0,-36 17-1</inkml:trace>
  <inkml:trace contextRef="#ctx0" brushRef="#br0" timeOffset="58704.913">27640 13335 0,'0'0'16,"-18"-18"-16,18 1 31,18-1-16,53 18 1,-36 0-16,71 0 16,0 0-1,-36 0 1,-17 0 0,-18 18-1,-35 17 1,0 18-1,-17 0 17,-19 0-17,19-18 1</inkml:trace>
  <inkml:trace contextRef="#ctx0" brushRef="#br0" timeOffset="58856.07">28222 13088 0,'0'0'0,"0"-18"0,-17-17 0,-1 0 15,0 0 1,36 35 15</inkml:trace>
  <inkml:trace contextRef="#ctx0" brushRef="#br0" timeOffset="59171.813">28452 13141 0,'-18'0'31,"0"0"-31,-17 35 16,35 1-16,-35 16 15,35 54 1,35-18 0,18-35-1,0-35 1,0-71 0,0-35-1,-53-53 1,0 35-1,-36 53 17,19 53-32</inkml:trace>
  <inkml:trace contextRef="#ctx0" brushRef="#br0" timeOffset="59521.908">28963 13582 0,'-18'0'16,"18"-18"-1,0 1 1,0-36 0,18-35-1,0 52-15,17-70 16,18 36-1,17 70 1,-34 53 0,52 70 15,-53-17-15,-52 18-1,-1-54 1,-17-52-1</inkml:trace>
  <inkml:trace contextRef="#ctx0" brushRef="#br0" timeOffset="60036.512">29810 13406 0,'0'0'0,"0"-18"0,17 0 16,-17-17 0,0-18-1,-88 35 1,18 18-1,-72 53 1,90 36 0,52-1-1,88 0 1,18-70 0,-1-36-1,-16-70 1,-19-36-1,-52 54 1,-18 52 0,-35 71-1,-1 53 17,36-18-17,36 35 1,-19-87-1,54-19 1,-36-17-16</inkml:trace>
  <inkml:trace contextRef="#ctx0" brushRef="#br0" timeOffset="60336.583">30357 12929 0,'0'0'16,"-18"-35"-16,0 17 0,18-35 16,0 36 15,0 52-15,-17 53-1,-1-17 1,0 88-1,1 70 1,-1-88 0,18-70-1,18-54 1,17-17 0</inkml:trace>
  <inkml:trace contextRef="#ctx0" brushRef="#br0" timeOffset="60637.896">30551 12788 0,'0'0'0,"0"-17"16,35-36-1,-18 17 1,36 54 0,-17 17-1,52 106 1,-53 71 0,-123 158-1,-159-140 1,-141-54-1</inkml:trace>
  <inkml:trace contextRef="#ctx0" brushRef="#br0" timeOffset="65960.333">1729 14235 0,'17'0'15,"19"0"1,-1-36-1,-18 1 1,-17-18 0,-17 35-1,-1 1 1,-17 17-16,-36 0 16,-17 35-1,53 0 1,17 36-1,36-1 1,88 19 0,70 34-1,-88-70 17,-70-18-17,-18-17 1,-71 0-1,-52-1 1,-54-17 0,107 0-1,52-35 1</inkml:trace>
  <inkml:trace contextRef="#ctx0" brushRef="#br0" timeOffset="66175.757">2170 14305 0,'0'0'0,"35"-35"31,-35 52-15,0 1-16,-18 35 31,18-35-31,-17 52 15,17-17 1</inkml:trace>
  <inkml:trace contextRef="#ctx0" brushRef="#br0" timeOffset="66326.803">2152 14076 0,'0'-18'0,"0"36"0,-35-89 15,35 54 1,17 34 15,-17 1-15</inkml:trace>
  <inkml:trace contextRef="#ctx0" brushRef="#br0" timeOffset="66892.282">2540 14464 0,'0'18'16,"0"-36"-1,0 0 1,-18-17-1,1 17-15,-1-52 16,18-18 0,18 35-1,35 17 1,17 36 0,18 53 15,-52 35-16,-19 18 1,-17-70 0,0-19-1,0-34 1,0-54 0,36-17-1,16 0 1,1 52-1,0 54 1,0 53 0,-35 34-1,-18 1 1,0-35 0,0-18 15,0-71-16,0 0-15</inkml:trace>
  <inkml:trace contextRef="#ctx0" brushRef="#br0" timeOffset="67058.637">3281 14287 0,'0'-17'16,"0"34"-16,0 1 31,-18 35-15,18 35-1,-17 0 1,-1-17 0</inkml:trace>
  <inkml:trace contextRef="#ctx0" brushRef="#br0" timeOffset="67209.062">3263 14164 0,'0'0'15,"0"-123"1,-17 52 0,17 53-1,17 18 1,18 36 0</inkml:trace>
  <inkml:trace contextRef="#ctx0" brushRef="#br0" timeOffset="67540.79">3881 14041 0,'0'0'16,"0"-36"-16,0-17 15,0 18 16,0 70 1,0 18-17,0 35 1,-18 36 0,18-18-1,0-53-15,0 88 16,0-18-1,18-70 1,17-18 0</inkml:trace>
  <inkml:trace contextRef="#ctx0" brushRef="#br0" timeOffset="67992.916">4251 14358 0,'0'0'0,"0"-35"0,0 17 16,0-35-1,0 18 1,-18 35-16,-35-18 16,-17 18-1,-1 53 1,36-18-1,17 71 1,71 35 0,18-70-1,-18-71 1,0-18 0,-18-70-1,-35 18 16,18-36-15,-18 141 15,0 53-15,35 0 0,-17-35-1,17 0 1,-35-35-16</inkml:trace>
  <inkml:trace contextRef="#ctx0" brushRef="#br0" timeOffset="68306.785">4516 14482 0,'0'0'0,"0"-36"0,17 1 16,-17 0 0,18 52-1,-18 36 1,17 35 15,-17-17-15,0-36-1,0-70 17,-17-36-17,17-34 1,0-19-1,17 54 1,19 52 0,17 18-1</inkml:trace>
  <inkml:trace contextRef="#ctx0" brushRef="#br0" timeOffset="68622.882">5151 14111 0,'0'0'0,"0"-88"31,0 70-31,0-35 16,0 71 31,0 0-47,0 35 15,-18 70 1,18 36 0,0 0-1,0-18 1,18-71 0,-18-52-16,35-18 15</inkml:trace>
  <inkml:trace contextRef="#ctx0" brushRef="#br0" timeOffset="69155.736">5556 14393 0,'18'-35'15,"-36"70"-15,36-123 16,-36 70 0,1 18-16,-19 53 15,36 36 1,18-1-1,17-18 1,18-52 0,18-53-1,-18-53 1,0-36 0,-18 18-1,-35 36 1,-35 123 15,-1 88 0,36 88-15,0 18 0,18 18-1,-18 17 1,-35-71-1,17-140-15,-17 0 16,-71-36 0,-18-88-1,-17-71 1,53-34 0,106-19-1,105 19 1,142-19-1,-124 124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6T05:09:47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882 882 0,'18'0'16,"-18"18"-16,17-18 16,1-18-1,-1 0 17,-17 1-32,18-19 15,0-17 1,-18 18-1,-36 0 1,-16 35 0,-37 0-1,36 53 1,53 0 0,18 53-1,53-36 1,17 18-1,-35-17 1,-36-1 0,-70-17-1,-35-17 1,-18-36 15,1 0-15,16-18-1,89-17 1,71-18 0,0 0-16</inkml:trace>
  <inkml:trace contextRef="#ctx0" brushRef="#br0" timeOffset="381.81">1199 794 0,'0'0'0,"18"-18"0,-18-35 15,18 36 1,-18-1 15,17 71 0,-17-36-31,0 1 16,0 70 0,-17 18-1,-1 0 1,-17 35 0,35-88-1,0 35 1,35-70-1,18-18 1,18-71 0,-54 36-1</inkml:trace>
  <inkml:trace contextRef="#ctx0" brushRef="#br0" timeOffset="565.808">1217 1041 0,'0'0'0,"-18"-18"0,-17 0 16,0 1-1,53-1 1,70 18 0,18-18-1,-71 1-15</inkml:trace>
  <inkml:trace contextRef="#ctx0" brushRef="#br0" timeOffset="949.313">1587 1005 0,'0'0'0,"-17"18"0,34-36 46,1 18-30,35-35 0,-18 0-1,-17-18 1,-36 35 0,-35 18-1,-35 36 1,35 16-1,36 37 1,17-1 0,17 18-1,1-89 1,35 19-16,35-19 16,18-34 15,-71-19-31</inkml:trace>
  <inkml:trace contextRef="#ctx0" brushRef="#br0" timeOffset="1230.885">2046 935 0,'35'-35'15,"-70"70"-15,70-88 0,-35 18 16,-17 35 0,-19 35-1,19 35 1,-1 54-1,1 35 1,-19-36 0,-17 106-1,36-123 1,-19-17 0,19-54 15,-18-53-16,35-35 1,0-70-16</inkml:trace>
  <inkml:trace contextRef="#ctx0" brushRef="#br0" timeOffset="1498.225">2222 917 0,'0'-35'0,"0"70"0,18-88 16,0 18-1,-1 35-15,19 0 16,17 35 0,0 1-1,-53 34 1,0-17 0,-36 0-1,-70 18 16,36-36-15,-1-35 0</inkml:trace>
  <inkml:trace contextRef="#ctx0" brushRef="#br0" timeOffset="1846.811">2558 988 0,'17'-18'0,"-34"36"0,52-54 15,-17 36-15,-1-35 16,1 18 0,-18-1-1,-18 18 17,-35 35-17,36 0 1,17 18-1,53 18 17,-1 0-17,-16-1 1,-36-17 0,-53-18-1,-53-17 1,-35-18-1,70-35 1</inkml:trace>
  <inkml:trace contextRef="#ctx0" brushRef="#br0" timeOffset="2530.133">3722 776 0,'0'0'0,"17"-53"16,-17 36-16,0-19 15,18 36 1,-18 36 15,0 52-15,-35 0-1,17-53-15,-17 71 16,17 0 0,18 0-1,0-18 1,18-35-1,17-53 17,18-18-17,18-52 1,-54 52-16</inkml:trace>
  <inkml:trace contextRef="#ctx0" brushRef="#br0" timeOffset="2712.551">3545 1005 0,'0'0'0,"-35"0"0,-35 0 16,34 0-1,54-17 1,70 17 0,53-36-1,36 19 1,-54-18-1</inkml:trace>
  <inkml:trace contextRef="#ctx0" brushRef="#br0" timeOffset="3027.952">4092 882 0,'-35'35'31,"17"-17"-15,1 35-1,17 35 1,35-35 0,0 0-1,18-53 1,-35 0-16,35-53 16,-36-18-1,-17-35 1,-17 36 15,-54 17-15,1 53-1,34 35 1,54 1-16</inkml:trace>
  <inkml:trace contextRef="#ctx0" brushRef="#br0" timeOffset="3427.855">5186 952 0,'0'0'0,"0"-17"16,-18 17 15,-35 0-15,-17 0 0,-18 35-1,-1 18 1,36 18-1,53-1 1,53 18 0,53-35-1,18-53 1,-19-17 0,-69-1-16,17-53 15</inkml:trace>
  <inkml:trace contextRef="#ctx0" brushRef="#br0" timeOffset="3709.806">5362 1023 0,'0'0'0,"18"-35"16,-1 17 15,19 36-15,17 52 0,-53 1-1,0 17 1,-18-35-1,0-35 1,1-18 0,17-53-1,35-53 1,0 18 0,36 17-1,-1 36 1,-17 35-1</inkml:trace>
  <inkml:trace contextRef="#ctx0" brushRef="#br0" timeOffset="4059.921">5715 1076 0,'0'0'0,"18"0"15,-18 18-15,17-18 16,19 0-1,-1-18 1,-35 0-16,53-17 16,-36-18-1,-17 0 1,-53 53 15,-17 53-15,52-35-16,-17 52 15,17 19 1,18-19 0,53 1 15,18-54-15,-1-17-1,19-35-15</inkml:trace>
  <inkml:trace contextRef="#ctx0" brushRef="#br0" timeOffset="4492.863">6315 1005 0,'0'0'0,"0"-35"16,0 17-16,0 1 16,-36 17-1,-34 0 1,-18 53-1,35 17 1,35 19 0,36-19-1,52-17 17,1-53-17,-1-53 1,-17-35-1,0 0 1,-53 52 0,-17 36-1,-19 53 1,36 18 0,0 17-1,36-17 1,17-36-1,17-35 1,-17-18 0</inkml:trace>
  <inkml:trace contextRef="#ctx0" brushRef="#br0" timeOffset="4843.266">6914 635 0,'0'0'0,"0"-53"16,0 35 0,18 54 31,-18-19-47,18 19 0,-18 34 15,-53 71 1,0-35-1,18 0 1,35 0 0,0-18-1,0 0 17,17-70-17,19-18 1,16-53-1,19-18 1</inkml:trace>
  <inkml:trace contextRef="#ctx0" brushRef="#br0" timeOffset="5042.938">6844 900 0,'0'0'0,"-35"0"0,-18-18 15,141 0 17,35 18-17,-17-17 1,-71 17 0</inkml:trace>
  <inkml:trace contextRef="#ctx0" brushRef="#br0" timeOffset="5391.572">7302 864 0,'-17'36'16,"34"-36"15,1 0-15,17-36-1,1 1 1,-19 0 0,-34 35-1,-54 17 1,1 36 15,17 35-15,53 1-1,35-19 1,35-17 0,36-35-1,-17-36-15</inkml:trace>
  <inkml:trace contextRef="#ctx0" brushRef="#br0" timeOffset="6039.921">9225 794 0,'0'0'0,"0"-18"16,0 0-16,18 18 15,-18-17-15,0-1 16,-18 36 31,0 17-32,-17 36 1,35 34 0,0 1-1,18 18 1,-18-18 0,0-36-1,0-52-15,-53 17 16,-18-17-1,1-36 1,17-17 0,18-18-1,52-35 1,36-18 0</inkml:trace>
  <inkml:trace contextRef="#ctx0" brushRef="#br0" timeOffset="6273.105">8961 811 0,'0'0'0,"0"-17"0,-36-1 16,36-17 0,36 0-1,52-1 1,18 19-1,-1 17 1,1 0 0,-88 17-16,17 1 15</inkml:trace>
  <inkml:trace contextRef="#ctx0" brushRef="#br0" timeOffset="6789.217">9578 1076 0,'0'0'0,"0"-18"15,18 1 1,-36-19-1,-53 36 1,1 0 0,-1 18-1,1 35 1,70-18 0,53 71-1,35-53 16,0-53-15,-17-18 0,-19-52-1,-16-36 1,-36 35 0,0 54-1,0 34 1,0 36-1,17 53 1,1-53 0,35 0-1,17 0 1,-52-53 0</inkml:trace>
  <inkml:trace contextRef="#ctx0" brushRef="#br0" timeOffset="7139.07">9966 1058 0,'18'-35'16,"-36"70"-16,36-105 15,-18 52 1,17 36 0,1 35-1,17 35 1,0 0-1,-17 0 1,0-70 0,-18-53 15,17 17-31,19-70 16,-19 17-1,19-35 1,16 53 15,-16 36-15,-19 17-1,19 0-15</inkml:trace>
  <inkml:trace contextRef="#ctx0" brushRef="#br0" timeOffset="7554.089">10495 935 0,'0'0'0,"18"0"31,-18-18-15,-18 1-1,-35 17 1,-17 52 0,34 19-1,36 0 1,18-1 15,35-17-15,-18-53-1,18-35 1,-18-36 0,1 1-1,-36 17 1,0 35-1,-18 71 1,18 18 0,0-1-1,53 1 1,0-18 0,-18-36-1</inkml:trace>
  <inkml:trace contextRef="#ctx0" brushRef="#br0" timeOffset="8203.706">11571 529 0,'0'0'0,"18"-35"0,17-18 16,-17-18-1,-18 36 1,0 88 15,-36 53-15,19 53-1,-1-106-15,-17 105 16,0 19 0,17-19-1,0-16 1,-17-54 15,17-35-31,1-53 31,-1-18-15,18-35 0,53-88-1,18-18 1,-19 53-16</inkml:trace>
  <inkml:trace contextRef="#ctx0" brushRef="#br0" timeOffset="8469.202">11659 653 0,'0'-53'15,"0"106"-15,0-159 16,18 35 0,52 36-1,1 35 1,0 53-1,-18 17 1,-53 19 15,-18-19-15,-35 1 0,-53-1-1,-53-17 1,89-18-1,52-35-15</inkml:trace>
  <inkml:trace contextRef="#ctx0" brushRef="#br0" timeOffset="8820.013">11800 988 0,'0'0'0,"36"-18"31,-19 18-31,19 18 32,-19-18-32,19 35 15,-19 36 1,-17-18 0,0-18-1,-17 0 1,-1-35-1,0-35 1,1-18 0,34-35-1,54 17 1,-1 18 0,-17 18-1,-35 17 1</inkml:trace>
  <inkml:trace contextRef="#ctx0" brushRef="#br0" timeOffset="9135.131">12241 882 0,'-17'18'31,"-1"-1"-15,-35 18-1,36-17-15,-1 17 16,0 54-1,18-36 1,36-18 0,16-35-1,-16-18 1,-1-52 0,-17-36-1,-36 35 1,-35 36-1,0 35 1,18 0 15</inkml:trace>
  <inkml:trace contextRef="#ctx0" brushRef="#br0" timeOffset="9517.819">12506 952 0,'18'-17'15,"-36"34"-15,89-52 16,-54 18 0,-34 34 31,17 1-47,-36 35 15,1 53 1,35 52-1,-18-105-15,18 53 16,0 106 15,-35-89-15,0-52 0,-18-36-1,0-53 1,0-17-1,53-35 1,0-54 0,71-35-1,17 36-15</inkml:trace>
  <inkml:trace contextRef="#ctx0" brushRef="#br0" timeOffset="9712.844">12665 635 0,'0'0'0,"0"-18"0,-18 18 16,18-17-1,0 34 48,0 1-48</inkml:trace>
  <inkml:trace contextRef="#ctx0" brushRef="#br0" timeOffset="10134.391">12841 970 0,'0'0'0,"0"18"16,18-18 15,-1 0-31,19-18 31,-1-17-15,-17 0-1,-18-1 1,0 19-16,-53 17 16,-18 17-1,1 19 1,34 34 0,19 1-1,34-1 1,89 1-1,0-36 1,0-35 0,0-35-1</inkml:trace>
  <inkml:trace contextRef="#ctx0" brushRef="#br0" timeOffset="10433.017">13458 935 0,'0'-18'15,"0"36"-15,0-71 16,0 35 0,-17 18-1,-36 0 1,0 36 0,35-19-16,-52 36 15,35 18 1,35 17-1,0-18 1,35-17 0,35-35-1,19-36 17,-37-52-17,-34 52-15</inkml:trace>
  <inkml:trace contextRef="#ctx0" brushRef="#br0" timeOffset="10782.348">13723 564 0,'0'0'0,"0"-17"0,0 34 47,0 1-32,0 17-15,-18 36 16,1 35 0,-1 0-1,0-1 1,-17-16 0,35-1 15,0-35-16,71 0 1,-18-53 0,0-36-1,0-34 1,-36 35-16</inkml:trace>
  <inkml:trace contextRef="#ctx0" brushRef="#br0" timeOffset="11564.816">14887 917 0,'0'0'15,"18"-17"-15,-1-1 16,-17 0-16,0 36 156,0 0-140,0-1-1,-17 36 1,17 18 0,-18-54-16,18 36 15,-17 0 1,17-35-16,-18-1 16,-17-34-1,17-18 1</inkml:trace>
  <inkml:trace contextRef="#ctx0" brushRef="#br0" timeOffset="11748.056">14764 653 0,'0'0'0,"35"-71"16,-17 36 0,-1 35 30,1 17-46,-18 19 32,0-19-32</inkml:trace>
  <inkml:trace contextRef="#ctx0" brushRef="#br0" timeOffset="12130.689">15099 970 0,'0'0'0,"0"18"0,0 17 16,0 18-1,0-18 1,0-17 0,-35-18 15,17-18-31,0-52 31,18-1-15,18 1-1,53-1 1,17 53 0,35 54-1,-17 34 1,-71 36-1,-70-35 1,-36-36 0,36-17-16</inkml:trace>
  <inkml:trace contextRef="#ctx0" brushRef="#br0" timeOffset="12581.787">13511 847 0,'18'0'0,"0"0"16,-1 0 0,1 0-16,0 0 15,17 0 1,-18 0 0,36-18-1,18 18 1,17-53-1</inkml:trace>
  <inkml:trace contextRef="#ctx0" brushRef="#br0" timeOffset="13545.527">16969 512 0,'0'0'16,"-36"0"-16,19 0 0,-19 17 31,19-17-31,34 0 31,19-17-15,52-19-1,-18-34 1,-17-1 0,-53 53-16,0 1 15,-70 17 1,-107 70 15,54 19-31,52 16 31,54-34-15,52 0 0,88-19-1,-34-34 1,-36 0-1,-71-18 1,-35 17 0,-35 19-1,0 17 1,-18 35 0,71-18-1,35-17 1,52 0-1,19-18 17,17-35-17,0-17 1,89-107 0,-36 18-1</inkml:trace>
  <inkml:trace contextRef="#ctx0" brushRef="#br0" timeOffset="14062.33">17445 706 0,'-18'0'78,"1"0"-78,-36 35 16,-36 18-1,54-36-15,-35 72 16,17-19 15,53-17-31,53 0 31,35-53-15,18 0 0,70-88-1,-35-18 1</inkml:trace>
  <inkml:trace contextRef="#ctx0" brushRef="#br0" timeOffset="14377.942">17868 406 0,'18'-36'16,"-36"72"-16,36-89 0,-18 35 0,17-17 16,-17 52 30,0 19-46,-17 52 16,-1 71 0,1-36 15,-19-17-15,19 0-1,-1-53 1,18-18-1,18-35 1,-1 0-16,54-35 16,-36 17-16</inkml:trace>
  <inkml:trace contextRef="#ctx0" brushRef="#br0" timeOffset="14533.461">18062 847 0,'53'-36'16,"-35"19"-16,-106 105 0,105-123 0,36-1 46,-53 54-46,-18 35 16,1 0 0,-18 0-1,17-71 17</inkml:trace>
  <inkml:trace contextRef="#ctx0" brushRef="#br0" timeOffset="14693.241">18115 706 0,'18'-53'16,"-36"106"-16,36-142 0,17 1 16,-17 0-1,-18 53 1,0 52 0,0 36-1,0-35 1</inkml:trace>
  <inkml:trace contextRef="#ctx0" brushRef="#br0" timeOffset="15026.297">18433 741 0,'0'-18'31,"0"1"-15,0 34-1,0 1 1,0 35 0,-18-36-16,18 107 15,0 17 1,0 18 0,-18 17-1,1-52 1,-19-54-1,1-70 1,18-53 0,17-35 15,35-53-31</inkml:trace>
  <inkml:trace contextRef="#ctx0" brushRef="#br0" timeOffset="15242.876">18503 794 0,'0'-18'0,"0"36"0,18-54 0,-18 19 16,70-1 0,19 36-1,16 35 1,-16 17 0,-107 1-1,-53-18 1,-34-18-1,-1-17 1,70-18 0</inkml:trace>
  <inkml:trace contextRef="#ctx0" brushRef="#br0" timeOffset="15574.678">19173 864 0,'0'0'0,"53"-53"16,-53 18 0,0 17-1,-17 18 1,-36 18 0,0 17-1,53 1 1,0 34-1,70 1 1,1 17 0,-71-35-1,-35-18 1,-36-35 15,1 0-15,34-17-16</inkml:trace>
  <inkml:trace contextRef="#ctx0" brushRef="#br0" timeOffset="15941.344">19632 900 0,'18'0'63,"-1"-18"-48,19 0-15,17-17 16,-18-18 0,-35 35-1,0-17 1,-35 35-1,-54 35 1,19 36 0,52 17-1,36 0 1,70-17 0,53-36-1,-53-52 1</inkml:trace>
  <inkml:trace contextRef="#ctx0" brushRef="#br0" timeOffset="16939.346">1129 1905 0,'0'0'0,"-71"0"16,1 0-1,-1 0 1,-17 18-1,17-1 1,107-17 15,105 18-15,141-18 0,36 18-1,211 17 16,-141-18-15,-318-17-16,71 18 16,-88-18-1,-53-18 17,0 1-17,0-1 1</inkml:trace>
  <inkml:trace contextRef="#ctx0" brushRef="#br0" timeOffset="17372.528">3845 1905 0,'0'0'0,"-35"0"15,-36 0 1,19 0-1,34 18 1,71-18 0,158 0-1,54 17 1,123-17 0,53 18-1,-141-18 16,-177 0-15,-105-18 0,-18-17-16</inkml:trace>
  <inkml:trace contextRef="#ctx0" brushRef="#br0" timeOffset="18137.659">7479 1870 0,'-35'17'16,"17"-17"-1,0 0-15,-52 0 16,-18 0 0,-1 0-1,36 0 1,89 0 15,-1 0-31,88 0 16,318 18-1,89 0 1,16-1 0,-105-17-1,-211 18 1,-107-18 15,-70 0-15,0-18-1,0 1-15</inkml:trace>
  <inkml:trace contextRef="#ctx0" brushRef="#br0" timeOffset="18786.252">11571 1782 0,'0'0'0,"-176"17"16,17-17-1,0 18 17,71-1-17,70-17 1,36 18 0,194-18-1,70 0 1,35 0-1,-34 0 1,-72 0 0,-87-18-1,-36-17 1,-70 18-16</inkml:trace>
  <inkml:trace contextRef="#ctx0" brushRef="#br0" timeOffset="19435.214">14570 1799 0,'0'0'0,"-141"0"16,-71 0 0,0-17-1,71 17 1,53-18-1,176 53 17,265-17-17,53 17 1,105-35 0,142 0-1,-36 18 1,-141-18-1,-229 0 1,-123 0 0,-71-18 15,-18 0-15,-35 1-1,0-1-15</inkml:trace>
  <inkml:trace contextRef="#ctx0" brushRef="#br0" timeOffset="19968.026">17674 1711 0,'0'0'0,"-17"0"15,-36 0 1,17 0 0,54 0-1,70 18 1,89-18 0,69 17-1,90-17 1,52 0-1,0-35 1,-230 17 0,-52 1 15,-35 17-15,-1-18-1,-52 0 1,0 1-1</inkml:trace>
  <inkml:trace contextRef="#ctx0" brushRef="#br0" timeOffset="21698.353">353 2840 0,'0'17'109,"0"1"-109,0 0 16,0 52-1,0 19 1,-18-1-1,18-35 1,0 0 0,18-71 31,-18 0-32,17 1 1,19-19-16</inkml:trace>
  <inkml:trace contextRef="#ctx0" brushRef="#br0" timeOffset="22014.958">529 2575 0,'0'0'0,"-17"-17"0,-19-36 16,19 35 0,17 0-1,0 36 1,53 17 0,70 54 15,0 16-16,-34 1 1,-19-18 0,1-35-1,-36-35-15</inkml:trace>
  <inkml:trace contextRef="#ctx0" brushRef="#br0" timeOffset="22247.744">1058 2981 0,'18'0'16,"-36"0"-1,36 18 32,-36-1-47,-35 36 16,-17 18-1,35-36-15,-18 18 16,-88 53 0,35-53-1,35-18 16,18-17-15,53-36 0</inkml:trace>
  <inkml:trace contextRef="#ctx0" brushRef="#br0" timeOffset="31333.522">2646 2893 0,'0'-18'16,"0"0"-1,0 1 1,0-1 15,-18 18-15,1 0-1,-19 0 1,-34 0 0,-18 35-1,-1 18 1,72-17-16,-72 70 15,37 17 1,52-52 0,52 17-1,37-18 17,17-52-17,-1-36 1,36-123-1,-70 0 1,-53-18 0,-18 53-1,-18 71 1,-70 18 0,53 17-16,-36 52 15,36 1 1,35-17-1</inkml:trace>
  <inkml:trace contextRef="#ctx0" brushRef="#br0" timeOffset="31632.992">2910 3140 0,'0'0'0,"0"17"62,0 1-62,-17 17 16,-19 53 0,-16 18-1,-1 18 1,35-54-1,0 19 1,1-54 0,17-70-1</inkml:trace>
  <inkml:trace contextRef="#ctx0" brushRef="#br0" timeOffset="31899.247">2910 3263 0,'0'0'15,"0"-17"-15,18-36 16,17-18 0,1 53-1,52 18 1,-18 36 0,1 17-1,-106 17 1,-89 18-1,18-52 1,18-1 0,53-35-1,35-18 1</inkml:trace>
  <inkml:trace contextRef="#ctx0" brushRef="#br0" timeOffset="32249.932">3369 3246 0,'0'-18'31,"0"0"-15,18 18-16,-1-17 15,19-19 1,-1-17-1,-35 18 1,-18 35 15,1 18-31,-54 35 16,18 17 0,35-17 15,18 18-16,36-1 1,-19-52-16,36 0 16,0-1-16</inkml:trace>
  <inkml:trace contextRef="#ctx0" brushRef="#br0" timeOffset="32547.702">3651 3422 0,'0'-18'47,"0"1"-31,0-1-16,18-17 15,17-36 1,36 1 0,-1 34-1,36 19 16,-71 34-31,18 54 16,-35-1 0,-53 1-1,-1 0 1,-17-36 0,36-35-1</inkml:trace>
  <inkml:trace contextRef="#ctx0" brushRef="#br0" timeOffset="33379.084">5151 3122 0,'0'0'0,"-18"0"0,36 0 47,-1 0-32,36-18 1,0-17 0,0-18-1,-18 0 1,-52 18 0,-72 17-1,-52 18 1,35 36-1,54 34 1,69 1 0,54-1-1,35-17 1,-54-17 0,-34-36-16,0 17 31,-71 18-31,-35 1 31,-18 17-15,35-18-1,-17 18 1,53 17 0,70-34-1,71-1 1,17-35-1,1-18 1,-1-17 0,-87 0-16</inkml:trace>
  <inkml:trace contextRef="#ctx0" brushRef="#br0" timeOffset="33662.277">5662 3351 0,'0'0'0,"0"-17"15,0-1 1,-18 18 0,-17-18-1,0 18 1,-36 36 0,18 17-1,18 17 1,35 1-1,18-54-15,35 19 16,17-19 0,18-34-1,1-36 1,-36-18 0</inkml:trace>
  <inkml:trace contextRef="#ctx0" brushRef="#br0" timeOffset="33963.108">5997 2981 0,'0'-35'0,"0"70"0,0-88 16,0 35-16,0 1 15,0-1 1,0 36 15,0-1-31,-17 72 16,-19 16-1,1 19 1,0-1 0,17-34-1,0-1 1,18-53 0,18-17-1,35-36 1,0-17-1</inkml:trace>
  <inkml:trace contextRef="#ctx0" brushRef="#br0" timeOffset="34130.342">6085 3387 0,'18'-36'15,"-18"1"1,-53 159 0,88-177-16,-17 0 15,-36 70 1,1 36-1,-1-17 1,18-19-16,0 1 16</inkml:trace>
  <inkml:trace contextRef="#ctx0" brushRef="#br0" timeOffset="34278.277">6156 3175 0,'0'0'0,"18"-35"0,-1-36 31,-17 18-31,0 36 31,18 34 1</inkml:trace>
  <inkml:trace contextRef="#ctx0" brushRef="#br0" timeOffset="34645.419">6632 3228 0,'0'-35'16,"0"52"62,-17 1-62,-1 35-1,-17 35 1,-18 35 0,17 19-1,1-19 1,18-17-1,-1-53 1,0-36 0,18-52-1,0 18-15,0-1 0</inkml:trace>
  <inkml:trace contextRef="#ctx0" brushRef="#br0" timeOffset="34878.821">6650 3351 0,'0'0'0,"0"-53"0,35 1 15,18-37 17,0 72-17,18 34 1,-19 36 0,-16 18-1,-36 17 1,-36-35-1,-69 17 1,16-34 0,1-36-1</inkml:trace>
  <inkml:trace contextRef="#ctx0" brushRef="#br0" timeOffset="35243.9">7091 3246 0,'0'0'0,"17"-18"16,19 0-16,-19-17 16,1 35 15,-18 18 0,0-1-15,0 36-1,0 18 1,0-1 0,0 18-1,0-35 1,0-35 0,-18 0-16,-35-18 15,-17 0 1,-1-18-1,36-17 1,35 17 0</inkml:trace>
  <inkml:trace contextRef="#ctx0" brushRef="#br0" timeOffset="35593.225">7426 3351 0,'0'0'0,"18"0"16,-1 0 0,19-17-1,16-1 1,-16-17 0,-19 0-1,1-1 1,-36 19-1,1 17-15,-36 17 16,-18 36 15,18 18-15,53 17 0,36 0-1,69-17 1,-16-71-1,-54-18-15</inkml:trace>
  <inkml:trace contextRef="#ctx0" brushRef="#br0" timeOffset="36858.169">9366 3387 0,'0'0'0,"-17"0"0,-19 0 15,19 0-15,-19 0 16,-34-36-1,-1-17 1,-17-35 0,35 0-1,53 0 17,18 17-17,17 54 1,0 17-1,-17 35 1,-18 18 0,-18 0-1,-35 17 1,-17 1 0,17 17-1,35-17 1,18-1-1,18-52 1,35-18 0,17-35-1,1-36 1,17 0 0,-35 19 15,-35 16-16,-18 19 1,17 17-16</inkml:trace>
  <inkml:trace contextRef="#ctx0" brushRef="#br0" timeOffset="37523.904">10513 3175 0,'0'0'16,"0"-18"15,0 1-16,-18 17 1,-17 0 0,-36 0-1,1 53 1,17 0 0,35 17-1,18-52-15,35 52 16,18-34-1,36-19 1,-1-34 0,0-54-1,-35 0 1</inkml:trace>
  <inkml:trace contextRef="#ctx0" brushRef="#br0" timeOffset="37806.191">10901 2910 0,'0'-53'15,"0"106"-15,0-141 0,0 35 16,0 18 0,0 70 15,-35 36-15,-1 17-1,19 36 1,17-19-1,0 1 1,0-71-16,0 18 16,35 18-1,18-53 1,17-36 0,-52 0-1</inkml:trace>
  <inkml:trace contextRef="#ctx0" brushRef="#br0" timeOffset="37928.968">11095 3316 0,'17'-18'0,"-17"1"15,36-18 1,-89 105-16,88-140 16,-53 70-1,1 35 1,-1 0 0,18-17-1</inkml:trace>
  <inkml:trace contextRef="#ctx0" brushRef="#br0" timeOffset="38106.113">11324 2981 0,'0'0'0,"35"-53"16,-35 18 15,-17 35-16,17 17 1,0 1 0</inkml:trace>
  <inkml:trace contextRef="#ctx0" brushRef="#br0" timeOffset="38372.806">11589 3069 0,'-18'0'31,"18"18"-15,-18-18-16,-17 35 16,-35 0-1,52 1-15,-35 17 16,53 17 0,35-17-1,36-18 16,17-17-15,18-53 0,-18-1-16</inkml:trace>
  <inkml:trace contextRef="#ctx0" brushRef="#br0" timeOffset="38655.872">12206 2840 0,'0'0'0,"0"-53"15,0 18 1,-35 70 31,0 35-47,17 54 16,-17 17-1,-1-17 1,1-36 15,0-18-15,35-34-1,17-54 1,1 0-16</inkml:trace>
  <inkml:trace contextRef="#ctx0" brushRef="#br0" timeOffset="39004.791">12347 3104 0,'0'0'0,"18"-17"0,-18-1 16,0 1-1,0-1 1,-35 18 0,-18 18-1,0 17 16,-18 0-15,36 0 0,17 18-1,18 35 1,18-52 0,35 17-1,-18 0 1,0-36-1,1-17 1,-1 0 0,-17-35-1</inkml:trace>
  <inkml:trace contextRef="#ctx0" brushRef="#br0" timeOffset="39604.243">13141 3228 0,'0'0'0,"18"0"0,-18-35 32,-18 35-1,-35 17-15,35 1-16,-35 35 15,53 17 1,36 1-1,52-18 1,-17-53 0,-1-35-1,-35-36 1,-35-17 0,-17-18-1,-19 71 1,19 35-1</inkml:trace>
  <inkml:trace contextRef="#ctx0" brushRef="#br0" timeOffset="40102.508">13582 3281 0,'-18'17'31,"18"1"-31,0 0 15,0 17 1,0-17 0,0-36 15,0 0-15,0 1-1,0-19-15,18-34 16,0-36-1,17 53 1,53 71 0,18 52-1,-18 36 1,-35-18 0,-53-35-1,-53 0 1,0-53-1,18 0 1</inkml:trace>
  <inkml:trace contextRef="#ctx0" brushRef="#br0" timeOffset="40634.845">15240 2963 0,'0'0'0,"35"-35"16,-35 0 0,0 17-1,0 36 16,-17-1-31,-19 72 16,1 16 0,0 19-1,0-1 1,17-17 0,0-35-1,1-36 1,17-53-1,0-17 1,53-53 0,-1 0-1</inkml:trace>
  <inkml:trace contextRef="#ctx0" brushRef="#br0" timeOffset="40817.923">15293 2963 0,'0'-53'16,"0"106"-16,18-176 15,17 70 1,18 18 0,35 17-1,-53 18-15,89 18 16,-1-1 0,-88 19-1</inkml:trace>
  <inkml:trace contextRef="#ctx0" brushRef="#br0" timeOffset="41019.173">15258 3175 0,'0'0'0,"0"18"0,17 17 31,19-17-16,16-18 1,19 0 0,-18-18-1,0 0-15</inkml:trace>
  <inkml:trace contextRef="#ctx0" brushRef="#br0" timeOffset="41218.315">15769 3157 0,'0'18'16,"0"0"0,-17-1-1,-1 36 17,0-18-17,1 1 1,17-19-1,0-52 1</inkml:trace>
  <inkml:trace contextRef="#ctx0" brushRef="#br0" timeOffset="41385.121">15963 2893 0,'0'0'0,"0"-18"0,0-35 16,0 18-1,0 17 1</inkml:trace>
  <inkml:trace contextRef="#ctx0" brushRef="#br0" timeOffset="41716.911">16475 2734 0,'0'0'0,"17"-35"16,-17-1 0,0 54 30,0 17-30,0-17-16,0 17 0,-17 106 16,-36 1-1,18-37 17,-1 1-17,19-35 1,17-54-1,17-17-15</inkml:trace>
  <inkml:trace contextRef="#ctx0" brushRef="#br0" timeOffset="42083.864">16739 3140 0,'18'0'78,"0"-18"-78,-1 0 16,1 1-16,35-54 31,-36 18-15,-17 18-1,-53 17 1,-35 54 0,18 52-1,52-53-15,18 53 16,18 1 0,52-37-1,18-16 1,-17-36-1</inkml:trace>
  <inkml:trace contextRef="#ctx0" brushRef="#br0" timeOffset="45521.937">17921 3175 0,'-35'18'16,"17"-18"0,18 17-16,-17-17 31,-19 0-15,54 0 30,17 0-46,36 0 16,-18 0-16,123 18 16,36-18-1,-1 18 1,-70-18 0,-105 0-1,-36-18 63,0 0-62</inkml:trace>
  <inkml:trace contextRef="#ctx0" brushRef="#br0" timeOffset="45993.545">18468 3016 0,'0'0'0,"-35"-17"16,-1 17 0,36-18-1,71 53 32,-53-17-47,87 35 16,-52-53-1,71 53 1,-1-18 0,-70-17-1,-18-18 1,-35 17-1,-17 1 17,-1 0-32,-52 34 15,-36 1 1,0 0 0,0 0-1,36-18 1,52-35-1,53 0 1,18-35 0</inkml:trace>
  <inkml:trace contextRef="#ctx0" brushRef="#br0" timeOffset="46542.195">19473 3034 0,'0'18'31,"-35"17"-15,-18 35 0,18 1 15,17-53-31,-17 34 16,17-16-1,18-72 16,36-16-15,16-37 0,1 19-1,-53 52-15,18 1 16,17 52 0,1 18-1,17 17 1,-1 1-1,1-1 1,0-34 15,18-36-15,-18-36 0,-36 19-16</inkml:trace>
  <inkml:trace contextRef="#ctx0" brushRef="#br0" timeOffset="46825.035">20073 2857 0,'0'-70'16,"0"140"-16,-18-158 0,1 35 15,-19 36 1,19 34 15,17 1-31,0 88 16,0 17-1,-18 1 1,1-1 0,17-35-1,0-35 17,-18-17-17,18-54 1,18 0-16</inkml:trace>
  <inkml:trace contextRef="#ctx0" brushRef="#br0" timeOffset="47191.789">20161 3193 0,'0'-18'31,"18"18"0,0 0-15,-1 0-16,18-18 16,-17 18-16,17-53 15,-17 1 1,-18 34 15,-35 0-15,-18 54-1,-18 52 1,54 0 0,17-18-1,17-17 1,36-17 0,35-36-1,-17-18 1</inkml:trace>
  <inkml:trace contextRef="#ctx0" brushRef="#br0" timeOffset="47707.956">20673 3122 0,'0'0'16,"0"-18"-16,-18 18 31,18 18-15,-35 17-1,17 54 1,18-19 0,18-35-1,35-17 1,17-18 0,-17-53-1,18-17 1,-36 17-1,-35 17 1,0 54 0,-18 0-1,18 35 1,71-1 15,17-52-15,-17 0-1,-1-35 1,-34-35 0,-36-36-1,-36 35 1,-34 18 0,-1 53-1,54 0 1,34 0-1</inkml:trace>
  <inkml:trace contextRef="#ctx0" brushRef="#br0" timeOffset="48122.898">21661 3140 0,'-18'0'0,"0"-18"15,1 0 1,-1 18-16,0 0 16,54 0 15,34 18-15,107-18-1,-107 18-15,195-1 16,52 1-1,-70 0 1,-106-18 0,-88 0-1,-35 0 1,-1 0 15,-17-18 16,0 0-31,-17 1-1</inkml:trace>
  <inkml:trace contextRef="#ctx0" brushRef="#br0" timeOffset="48439.191">22913 3052 0,'0'0'0,"0"-36"16,-18 19-1,18 34 32,18 1-31,0 0-16,34 34 16,-16-16-1,-19-1 16,-17 0-15,0-17-16,-17 17 16,-36 18-1,-18-18 1,1 1 0,17-36-1,35 0-15</inkml:trace>
  <inkml:trace contextRef="#ctx0" brushRef="#br0" timeOffset="49105.419">24007 2681 0,'0'0'15,"17"-18"-15,1-17 0,-1-18 31,-17 18-15,0 53 15,0 17-15,0 88 0,0 1-1,0 17 1,0 0-1,0-17 1,0-54 0,0-17-1,-52-53 1,-19 0 0,-35-35-1,71 17 1,-36-35-1,54 0 1,17 0-16</inkml:trace>
  <inkml:trace contextRef="#ctx0" brushRef="#br0" timeOffset="49371.996">23654 2646 0,'0'0'0,"0"-35"16,53-18-1,88 0 1,35-18 0,-35 36-1,-35 35 1,-71 18 15,-17 17-15,-18 0-16</inkml:trace>
  <inkml:trace contextRef="#ctx0" brushRef="#br0" timeOffset="49870.938">24518 3034 0,'0'0'0,"18"-53"32,-18 35-32,0 1 15,-36-1 1,19 18-1,-36 18 1,-18 35 0,36 17-1,35 18 1,71-35 0,-1-17-1,1-36 1,-1-53-1,-34-36 1,-19 37 0,-17 16-1,-17 72 17,17 34-17,0-52-15,35 70 16,18-35-1,0-36 17,0-17-32</inkml:trace>
  <inkml:trace contextRef="#ctx0" brushRef="#br0" timeOffset="50203.181">25065 3087 0,'0'-18'0,"0"36"0,0-89 15,0 54 1,0 34 0,0 19-1,35 52 1,18 0 0,0-18-1,-18-52 1,1-18-1,-1-18 1,-18 1 0,19-71-1,-1 17 1,-17 1 0,-1 17-1,1 53 1,17-18-1</inkml:trace>
  <inkml:trace contextRef="#ctx0" brushRef="#br0" timeOffset="50602.857">25682 3016 0,'0'0'0,"35"0"16,-17 0-1,-18-17 1,-35 17-1,-36 35 1,1 18 15,34 17-15,36 1 0,89-36-1,-36-35 1,17-35-1,-17-53 1,-18 17 0,-35 36-1,0 53 1,-17 52 0,17 1-1,0-36 1,53 0-1,17-35 1</inkml:trace>
  <inkml:trace contextRef="#ctx0" brushRef="#br0" timeOffset="51201.423">26494 2487 0,'0'0'0,"88"-141"31,-71 123-15,1 1-16,0-19 15,-18 54 17,-36 53-17,19 87 1,-1 36 0,1 0-1,-19 0 1,19-52-1,-19-37 1,19-34 0,-1-53 15,18-36-15,0 0-1,0 1-15,35-72 16,1 1-16</inkml:trace>
  <inkml:trace contextRef="#ctx0" brushRef="#br0" timeOffset="51484.248">26670 2487 0,'0'0'0,"0"-88"16,18 35-1,-1 18 1,36 35-1,53 17 1,35 54 0,-88-36-1,53 53 1,-88 1 0,-54-1-1,-70-18 1,-17 1-1,-36-36 1,106-17 0</inkml:trace>
  <inkml:trace contextRef="#ctx0" brushRef="#br0" timeOffset="51851.968">26776 3052 0,'0'0'0,"53"0"32,-36 0-32,19 0 15,-1 35 17,-17-18-32,-18 36 15,0-17 1,0-1-1,-18-17 1,0-36 15,18-35-15,36-18 0,69 1-1,-16-1 1,-1 36-1,-53 35 1</inkml:trace>
  <inkml:trace contextRef="#ctx0" brushRef="#br0" timeOffset="52183.968">27517 2963 0,'-18'0'31,"0"0"-16,-35 36 1,-17-1 0,52 0-16,1 18 15,34 18 1,36-18 0,18-53-1,-54 0 1,36-53-1,-35-53 1,-18 35 0,-35 36 15,-1 17-15,19 18-1</inkml:trace>
  <inkml:trace contextRef="#ctx0" brushRef="#br0" timeOffset="52534.506">27746 2963 0,'18'0'16,"-36"0"-16,53-17 0,-17 17 16,-18 17 15,-18 36-16,1 53 1,-1 18 0,0 34-1,1-34 1,17-71 0,-36 105-1,1-69 1,17-36-1,-17-71 1,0-53 0,17-87-1,36 16 1,52-34 0</inkml:trace>
  <inkml:trace contextRef="#ctx0" brushRef="#br0" timeOffset="52745.543">27975 2681 0,'0'0'0,"0"-18"16,0 1-1,0 34 48,18-17-48</inkml:trace>
  <inkml:trace contextRef="#ctx0" brushRef="#br0" timeOffset="53165.113">28152 2928 0,'0'18'0,"17"-18"31,1 0-15,0 0-16,34-18 15,1-17 1,-17-1 0,-36 19-1,-18 17 1,-53 17 0,1 54-1,17 0 1,18-1-1,52 1 1,36-18 0,71-18-1,-1-35 1,-52-35 0</inkml:trace>
  <inkml:trace contextRef="#ctx0" brushRef="#br0" timeOffset="53430.756">28787 2963 0,'0'-17'0,"0"34"0,0-70 16,0 36-16,-18-19 15,0 19 1,-17 17 0,-35 35-1,17 36 1,0 17-1,53 0 1,0-17 0,53-36-1,35-17 1,0-36 0,-17-53-1</inkml:trace>
  <inkml:trace contextRef="#ctx0" brushRef="#br0" timeOffset="53780.877">29122 2522 0,'0'-17'0,"0"34"0,0-52 15,0 17-15,0 36 47,0 0-47,0 35 16,-18 35-1,-17 18 1,35-71-16,-18 106 16,1-35 15,17-18-16,0-17 1,35-36 0,18-35-1,17-35 1,-17-18-16</inkml:trace>
  <inkml:trace contextRef="#ctx0" brushRef="#br0" timeOffset="53931.13">29157 2840 0,'-35'-18'16,"70"36"-16,-70-53 16,35 17-16,17 0 15,54 18 1,0-35 0,-36 35-1</inkml:trace>
  <inkml:trace contextRef="#ctx0" brushRef="#br0" timeOffset="-40150.468">8184 6279 0,'0'0'0</inkml:trace>
  <inkml:trace contextRef="#ctx0" brushRef="#br0" timeOffset="-28135.84">635 4639 0,'0'0'0,"-18"0"15,1 0 1,-19 0-16,19 18 15,-1-18-15,1 0 32,-1 0-1,18-36-15,0-17-1,53 1 1,17 16-1,1 36 1,-53 18-16,52 35 16,-70 53-1,-70 52 1,-72-16 0,19-37-1,35-69 1,70-19-1,18-52 1,18 0 15,17 35-15,36 0 0,17 35-1,0 18 1,18 0-1,-71-53 1,-17 0 0</inkml:trace>
  <inkml:trace contextRef="#ctx0" brushRef="#br0" timeOffset="-27602.55">723 4410 0,'0'0'0,"0"-18"15,-35-35 1,17 36 0,1 17-1,34 17 1,54 18-1,35 36 1,17 0 0,1 17-1,-19-18 1,-34-17 0,0-35-1,-54-1 1,-17 36 31,-17-35-47,-1 0 15,-70 70 1,0 35 0,-36 1-1,1-1 1,-1-35-1,1-17 1,105-53 0,18-36-1,71-17 1</inkml:trace>
  <inkml:trace contextRef="#ctx0" brushRef="#br0" timeOffset="-26952.798">2258 4586 0,'17'-18'31,"1"1"-15,0-1-16,17-35 31,-17 18-31,-18-36 16,-18 19 0,-35 34-1,-53 36 1,-17 34-1,17 19 1,88 35 0,54 0-1,87 35 1,0 0 0,-52-35-1,-53-36 1,-142 1-1,-17-36 1,0-35 0,53 0 15,88-18-15,35-17-16</inkml:trace>
  <inkml:trace contextRef="#ctx0" brushRef="#br0" timeOffset="-26602.345">2611 4939 0,'0'0'0,"17"-35"16,-17-1-1,18 19 1,-18 34 15,0 72-15,0 34-1,-18 89 17,18-54-17,-17-34 1,-19-36-1,1-17 1,17-54 0,1-17-16,-1 0 15,18-106 1</inkml:trace>
  <inkml:trace contextRef="#ctx0" brushRef="#br0" timeOffset="-26337.79">2699 4939 0,'0'0'0,"0"-35"0,53-54 16,0 72 15,17 17-15,-35 53-1,-17 17 1,-18 1-1,-71 35 1,1-53 0,-1-1-1,36-52 1</inkml:trace>
  <inkml:trace contextRef="#ctx0" brushRef="#br0" timeOffset="-25954.619">3263 4957 0,'0'-36'32,"0"19"-17,0-1 1,35-35-1,-17 0 1,-18 18 0,0 17-1,-35 18 1,-71 71 0,53 17-1,18 18 1,35-18-1,35-17 1,36-19 0,-1-34-1,-35-18-15,89-18 32,-36-17-32</inkml:trace>
  <inkml:trace contextRef="#ctx0" brushRef="#br0" timeOffset="-25537.404">3845 4904 0,'0'0'0,"0"-18"16,18-35-1,-53 35 1,-1 18 0,-34 36-1,-1 34 1,36-17-1,17 71 1,36-36 0,53-53-1,-1-35 17,36-18-17,0-52 1,-18-54-1,-53 72 1,-35 34 0,0 36-1,0-1 1,-17 36 0,17 35-1,0-52 1,-18-36-1</inkml:trace>
  <inkml:trace contextRef="#ctx0" brushRef="#br0" timeOffset="-25391.883">4110 4692 0,'0'-71'15,"0"142"-15,0-195 16,-18 89-1,36 35 17</inkml:trace>
  <inkml:trace contextRef="#ctx0" brushRef="#br0" timeOffset="-25006.069">4568 4657 0,'0'-18'15,"0"0"1,-17 18-16,17-17 16,0-1-16,0 0 15,35-34 1,-17-1 15,-18 17-15,-53 36-1,0 18 1,-18 53 0,18 34-1,18 54 1,0 35 0,35-17-1,0-36 1,-18-53-1,18-71 1,0-69 0</inkml:trace>
  <inkml:trace contextRef="#ctx0" brushRef="#br0" timeOffset="-24856.812">4357 5062 0,'0'-35'16,"0"70"-16,0-88 15,17 18 1,72 18 0,-1-36-1,-18 35-15</inkml:trace>
  <inkml:trace contextRef="#ctx0" brushRef="#br0" timeOffset="-24357.417">4780 4833 0,'-18'-18'15,"1"18"1,17 18 0,0 0-16,0 35 15,53 17 1,17-17 0,36-53 15,0-35-16,-53 0 1,17-124 0,-52 88-1,-18 36 1,-35 53 0,-18 87-1,0 72 1,53 140-1,35-158 1,-17 70 0,-53-35-1,-54-70 1,-52-89 0,-17-105 15,52-54-16,70-17 1,89 0 0,159-53-1,-124 141-15</inkml:trace>
  <inkml:trace contextRef="#ctx0" brushRef="#br0" timeOffset="-24007.744">6368 4762 0,'0'0'16,"17"-52"-16,-17 16 31,0 54 16,0 17-47,0 0 16,-17 107-1,17-1 1,-36 0-1,36-124-15,-35 36 16,17-35-16</inkml:trace>
  <inkml:trace contextRef="#ctx0" brushRef="#br0" timeOffset="-23841.644">6032 5062 0,'0'0'0,"-17"-17"0,-18-19 31,70 19 1,71-1-17,70-17 1,-35 0-16</inkml:trace>
  <inkml:trace contextRef="#ctx0" brushRef="#br0" timeOffset="-23442.249">6862 4657 0,'0'-18'0,"0"0"16,0 36-1,-18 0 1,0 17-16,1 88 16,17 19-1,0-1 16,0-53-31,0-35 32,17-53-17,19-53 1,34-124 0,1 72-1,-1 69 1,-17 89-1,-18 0 1,-17-18-16,0 36 16,-18 17-1,17-17 1,-17-54 0,36-52-1</inkml:trace>
  <inkml:trace contextRef="#ctx0" brushRef="#br0" timeOffset="-23109.322">7426 4957 0,'0'0'0,"-18"-18"16,1 18 0,34 0 15,1-35-16,35-18 1,-18-18 0,-35 1-1,0 52 1,-53 18 0,36 18-16,-36 70 15,35 35 1,71 1 15,35-36-15,36-35-1,-54-53-15</inkml:trace>
  <inkml:trace contextRef="#ctx0" brushRef="#br0" timeOffset="-22011.631">8961 4868 0,'0'18'63,"-18"0"-63,18-1 15,-18 36 1,1 35 0,-1 1-1,18-37 1,0-69 0,0-18-1,18-89 1,17-17-1,-35 106-15,35-54 16,18 72 15,18 105-15,17 18 0,-35 17-1,-36-70 1,1 35-1,-18-70 1,18-18-16</inkml:trace>
  <inkml:trace contextRef="#ctx0" brushRef="#br0" timeOffset="-21593.971">9684 4833 0,'0'0'0,"0"-18"15,-18-17-15,-17 0 16,-18 17 0,-35 18 15,-18 53-15,71 18-1,17 87 1,89-52-1,-1-53 1,18-53 0,-35-35-1,0-71 1,-18 0 0,-35 36-1,0 140 16,0 18-15,18-52 0,0 34-16,70 18 31,0-70-15</inkml:trace>
  <inkml:trace contextRef="#ctx0" brushRef="#br0" timeOffset="-21112.526">10089 5151 0,'0'-18'0,"0"0"16,0-17-1,-17-18 1,17-35 0,0 0-1,35 17 1,53 71-1,-17 71 1,-36 35 0,-17-36 15,-18 1-15,0-36-1,17-70 16,-17-1-31,36-69 16,-1-19 0,18 53-1,17 71 1,-17 71 0,-35 70-1,-18-35 1,0-35-1,-18-36 1,54-88 15</inkml:trace>
  <inkml:trace contextRef="#ctx0" brushRef="#br0" timeOffset="-20730.345">10936 4868 0,'0'-17'16,"18"-1"0,35-17-1,17-36 1,-35 1-1,-35 52-15,0 0 16,-88 1 0,-18 52-1,18 18 17,53 53-17,35 17 1,18-17-1,70-35 1,53-36 0,-18-35-1,-17-53 1</inkml:trace>
  <inkml:trace contextRef="#ctx0" brushRef="#br0" timeOffset="-18583.414">12753 4868 0,'0'0'0,"0"-35"31,0 17-15,-18 1 0,-17-19-1,-18 36 1,-35 0-1,-18 36 1,0 52 0,53 0-1,36 18 1,87-35 0,54-36-1,-89-35-15,88-35 31,-17-54-15,-53-16 0,-35 34-1,-18 36 1,-35 105 15,35 1-15,0 17-1,0-17 1,17-19 0,18-34-1,-17-18-15,53-35 16,-1-18 0</inkml:trace>
  <inkml:trace contextRef="#ctx0" brushRef="#br0" timeOffset="-18300.865">13159 4921 0,'17'-35'15,"1"-71"1,0 36 0,-107 317-16,125-283 0,17-193 15,-53 211 1,-18 54 0,0 16-1,18-16-15,18 34 16,17 36-1,0 18 1,-17-71 0,-18-36-1,-35 18 1,-36-35 0,18-17-1,18-18 1</inkml:trace>
  <inkml:trace contextRef="#ctx0" brushRef="#br0" timeOffset="-17850.475">14376 4374 0,'0'0'0,"17"-17"0,1-1 15,17-17 1,-35 17 0,0 54 15,0 34-16,0-17 1,0-18-16,0 53 16,18-35-1</inkml:trace>
  <inkml:trace contextRef="#ctx0" brushRef="#br0" timeOffset="-15138.227">15522 4780 0,'0'0'0,"18"0"31,-18-18-31,35 1 16,-17-1-16,17-52 31,-35-19-15,0 1-1,0 18 1,-35 34-1,-124 54 1,88 0 0,-34 70-1,69 0 1,54 36 0,35-19-1,17 19 1,1-36-1,-36 18 1,-52-36 0,-54-17-1,-35-17 1,0-36 15,18 0-15,53-18-1,88-70 1,17 35-16</inkml:trace>
  <inkml:trace contextRef="#ctx0" brushRef="#br0" timeOffset="-14738.62">15787 4939 0,'-18'18'16,"36"-18"15,35-18-15,-36 18 0,72-53-1,-37-18 1,-52 18-1,0 36 1,-88 17 0,0 53-1,35 17 1,36 36 0,34-18-1,54-17 1,52-18-1,-17-71 1,-18-35 0,-17-17-1</inkml:trace>
  <inkml:trace contextRef="#ctx0" brushRef="#br0" timeOffset="-14473.188">16439 4498 0,'0'88'16,"0"-176"-16,0 53 0,0-36 15,-17 36 1,-18 52 15,35 72-15,0 34 0,0 36-1,0 0 1,-18-36-1,-17-17 1,35-88 0,17-36-1,36-17 1</inkml:trace>
  <inkml:trace contextRef="#ctx0" brushRef="#br0" timeOffset="-14140.809">16651 4886 0,'-35'0'32,"35"18"-17,0-1 1,17-17 0,19-17-1,-1-36 1,-17-18-1,-18 1 1,0 34 0,-71 36-1,53 0-15,-34 71 16,34 35 0,18 0 15,53-1-16,0-16 1,-18-72-16</inkml:trace>
  <inkml:trace contextRef="#ctx0" brushRef="#br0" timeOffset="-13840.04">16880 5186 0,'0'-18'15,"0"1"1,0-19-1,0 19-15,0-54 16,18-35 0,17-17-1,36 52 1,35 54 0,17 69-1,-52 37 16,-54-1-15,-34 0 0,-19 0-1,19-70 1,17-53 0</inkml:trace>
  <inkml:trace contextRef="#ctx0" brushRef="#br0" timeOffset="-13674.937">17533 4921 0,'-18'18'0,"36"-36"0,0 1 16,-36 17 15,0 35-31,1 18 16,-1 0 0,0 0-1</inkml:trace>
  <inkml:trace contextRef="#ctx0" brushRef="#br0" timeOffset="-13508.214">17515 4604 0,'-17'-18'0,"34"36"0,-70-71 15,18 18 1,35 52-1,18 1 1,-1-18-16,36 35 16</inkml:trace>
  <inkml:trace contextRef="#ctx0" brushRef="#br0" timeOffset="-13124.771">17798 4815 0,'0'18'31,"0"0"-15,0 52-1,0 18 1,17-17 0,36-18-1,0-35 1,0-18-1,0-71 1,-18-35 0,0-17-1,-35 34 1,0 72 0,0 34-16,0 36 15,18 36 1,17 16 15,18-16-15,-17-54-16</inkml:trace>
  <inkml:trace contextRef="#ctx0" brushRef="#br0" timeOffset="-12643.147">18292 5203 0,'0'-17'15,"0"-1"1,0-35 0,-18-35-1,36-35 1,17 34 0,18 36-1,17 53 1,1 53 15,-18 36-15,-36 16-1,-17-52 1,18-53 0,-18-17-1,0-71 1,53-18-1,17 0 1,1 53 0,17 71-1,18 87 1,-53 37 0,-35 16-1,-54-87 1,-17-54 15,36-17-31</inkml:trace>
  <inkml:trace contextRef="#ctx0" brushRef="#br0" timeOffset="-12060.782">19562 5045 0,'0'0'0,"-18"17"16,-35 36-16,18-17 15,17-19 1,18-34 15,0-1-15,0-53 0,35-52-1,18-71 1,53-18-1,35 18 1,-141 141-16,0-17 16,0 34-1,0 72 1,0 34 0,0 36-1,0 18 1,18 70-1,-18-53 17,17-35-17,-17-18 1,18-35 0,-18-71-1</inkml:trace>
  <inkml:trace contextRef="#ctx0" brushRef="#br0" timeOffset="-11876.757">19438 4868 0,'0'0'16,"-18"0"-16,1 0 16,52-17-1,53 17 1,36-18-1,17-17 1,-53 17 0</inkml:trace>
  <inkml:trace contextRef="#ctx0" brushRef="#br0" timeOffset="-11443.59">20055 4692 0,'0'0'16,"-17"0"-16,-1 0 15,0 0 1,1 0 0,-1 18-16,18 34 15,0 37 1,0-19 0,18 1-1,35-18 1,0-53-1,35-36 17,-35-52-32,17-18 31,-17 18-15,-35 35-1,-18 89 16,-18-1-31,1 53 16,17 18 0,0-18-1,0-17 1,0-54 0,17-17-1</inkml:trace>
  <inkml:trace contextRef="#ctx0" brushRef="#br0" timeOffset="-11145.305">20726 4392 0,'0'0'0,"0"-35"16,17-18-1,-17 18 1,-17 35-1,17 35 1,0 53 0,-18 18-1,0 0 1,1 123 0,17-105-1,0-54 1,17-35-1,19-52 1</inkml:trace>
  <inkml:trace contextRef="#ctx0" brushRef="#br0" timeOffset="-10695.904">20602 4710 0,'0'0'0,"-17"0"0,17-18 15,17 0 1,89 1 0,53-19-1,-36 19 1,-52 17 0,-89 0-1,1 0 1,-36 35-1,17 0 1,19-17-16,-1 88 31,18-18-31,0-17 32,71-19-17,-1-69 1,-17-18-1,-18-89 1,-35 18 0,-17 18-1,-19 17 1,1 71 0,53 0-1</inkml:trace>
  <inkml:trace contextRef="#ctx0" brushRef="#br0" timeOffset="-10163.354">21308 4974 0,'0'0'0,"-18"0"31,0-17-15,18-1-1,0-17 1,18-54 0,-18 54-16,35-35 15,-17 17 1,17 35 0,1 71-1,-19 35 1,1-17-1,-18-1 1,0-52 0,0-36-1,35-52 17,0-19-17,18-16 1,18 52-1,35 70 1,-53 54 0,-36 35-1,-34 0 1,-1-18 0,0-53-1,18-17 1,18-36-1</inkml:trace>
  <inkml:trace contextRef="#ctx0" brushRef="#br0" timeOffset="-9746.81">22366 4710 0,'0'-18'0,"0"36"0,0-54 15,0 1 1,-53 17-1,-35 18 1,-18 36 0,36 34-1,34 18 1,72 1 0,34-36-1,36-53 1,-18-53-1,-70 17-15,35-34 16,0-36 0,-53 71-1,-18 35 17,-35 70-17,18 36 1,35 0-1,17-36 1,72-34 0,-36-36-1</inkml:trace>
  <inkml:trace contextRef="#ctx0" brushRef="#br0" timeOffset="-9465.262">22772 4322 0,'-18'-18'0,"36"36"16,-36-71-16,18 35 15,0 36 17,0 17-32,0 35 15,0-34 1,0 87-1,0 1 1,0 17 0,0-35-1,-17-18 1,17-71 0</inkml:trace>
  <inkml:trace contextRef="#ctx0" brushRef="#br0" timeOffset="-9132.241">22701 4727 0,'0'-17'0,"0"-1"16,53 0 0,53 1 15,17-1-16,-17 0 1,-53 18 0,-35 0-1,-18 18 17,0 0-32,-18 17 15,-17 18 1,17 17-1,18-52-15,-17 0 16,17-1 0</inkml:trace>
  <inkml:trace contextRef="#ctx0" brushRef="#br0" timeOffset="-8982.217">23195 4480 0,'0'-17'15,"0"34"-15,0-52 0,0 0 16,0-1 0,18 36-1</inkml:trace>
  <inkml:trace contextRef="#ctx0" brushRef="#br0" timeOffset="-8649.451">23654 4551 0,'-53'0'16,"35"0"-16,-52 35 15,34 0 1,19-17-16,-19 70 16,36 0 15,18-17-16,53-36 1,-1-52 0,18-54-1,-35-52 1,-35-36 0,-18 106-1,-35 35 1,35 36-1,17 0-15</inkml:trace>
  <inkml:trace contextRef="#ctx0" brushRef="#br0" timeOffset="-8364.349">23918 4868 0,'0'0'0,"0"-17"31,18-1-16,0-53 1,-1 54-16,36-71 16,18-1-1,17 37 1,-18 34 0,19 71-1,-54 17 1,-17 36-1,-54 0 1,-17-53 0,18-53-1</inkml:trace>
  <inkml:trace contextRef="#ctx0" brushRef="#br0" timeOffset="-8133.521">24553 4163 0,'0'0'0,"0"-18"16,0 0 0,0 36-1,0 0 1,0 52-1,0 1 1,0-18 0</inkml:trace>
  <inkml:trace contextRef="#ctx0" brushRef="#br0" timeOffset="-2608.825">11836 8396 0,'0'0'0,"17"-18"0</inkml:trace>
  <inkml:trace contextRef="#ctx0" brushRef="#br0" timeOffset="-2543.589">11836 8378 0,'-18'0'15,"18"18"-15,18-36 0,-36 54 16</inkml:trace>
  <inkml:trace contextRef="#ctx0" brushRef="#br0" timeOffset="-2342.99">12294 8555 0,'18'0'16,"-53"0"-1,-18-18 1,35 18-16</inkml:trace>
  <inkml:trace contextRef="#ctx0" brushRef="#br0" timeOffset="7434.904">1958 6809 0,'0'0'0,"-18"0"78,1 0 110,17-18-172,-18 0-1</inkml:trace>
  <inkml:trace contextRef="#ctx0" brushRef="#br0" timeOffset="8145.517">1993 6826 0,'0'-17'15,"-17"17"63,17-18 219</inkml:trace>
  <inkml:trace contextRef="#ctx0" brushRef="#br0" timeOffset="9551.543">1940 6791 0,'-17'0'16,"17"-18"156,0 1 546,0-1-686</inkml:trace>
  <inkml:trace contextRef="#ctx0" brushRef="#br0" timeOffset="10104.798">1976 6756 0,'-18'0'31,"18"-18"-15,-18 18-16,18-18 15,-17 18 17,-1 0-17,0 0-15,-35 0 16,-35 36-1,0-1 1,53 0 0,88 1 15,17-1-15,-34-18-16,122 36 15,-34 0 1,-54-17-1,-70-1 1,-70-35 0,-71 17-1,0-17 1,35 0 0,35-17-1,53 17 1,89-35-1,-36 35 1</inkml:trace>
  <inkml:trace contextRef="#ctx0" brushRef="#br0" timeOffset="10604.116">2275 6615 0,'0'0'0,"0"-18"0,0-17 16,0 17 0,0 36 15,0 17-15,0 18-1,0 35 1,0 18-1,18-36 1,-18-17 0,0-17-1,18-36 17,-1-18-32,1-35 15,17-35 1,1 17-1,16 54 1,-16 17 0,34 53-1,18 52 1,-52-34 0,-36-18-1,0-18 1,17-35-1,-17-53 1</inkml:trace>
  <inkml:trace contextRef="#ctx0" brushRef="#br0" timeOffset="10920.203">2805 6773 0,'0'0'0,"0"-17"15,-18 17 1,18 17-1,-18 36 1,18 35 0,18 1-1,17-36 1,0-36 0,-17-17-1,0-35 1,-18 0-16,0-54 15,-36-16 1,1 34 0,18 53-1,-1 18 1,18 18 0</inkml:trace>
  <inkml:trace contextRef="#ctx0" brushRef="#br0" timeOffset="11319.317">3034 6809 0,'-18'0'31,"1"17"-31,17 1 16,0 35-1,0 0 1,53 0-1,52-36 1,1-17 0,-53 0-16,53-70 15,-53-18 17,-18 35-17,-35 17 1,-18 19-1,-34 34 1,16 72 0,54-19-1,52 1 1,1-36 0,-18-17-1,-18-18 1</inkml:trace>
  <inkml:trace contextRef="#ctx0" brushRef="#br0" timeOffset="11586.701">3810 6685 0,'0'0'0,"0"-53"0,-18-17 16,18 52 15,0 71 0,18 35-15,17 18-1,1 17 1,-36-105-16,0 53 16,0-18-1,35-18 1,18-35-1</inkml:trace>
  <inkml:trace contextRef="#ctx0" brushRef="#br0" timeOffset="12067.603">4410 6862 0,'0'0'0,"0"-53"0,0 17 31,-18 19-16,-17 17 1,-36 17 0,-17 36-1,17 35 1,89-17 0,53-18-1,17-35 1,0-54-1,-35-52 1,-35 0 0,-18-124-1,-18 71 1,0 71 0,18 70 15,0 70-16,18 89 1,0-71 0,17 36-1,-17-19 1,-18-16 0,-18-54-1</inkml:trace>
  <inkml:trace contextRef="#ctx0" brushRef="#br0" timeOffset="12484.289">5098 6826 0,'0'0'0,"-18"0"0,0 0 15,1 18-15,-1 17 31,0 18-15,1-18 0,-1-17-1,18-53 17,0 17-32,0-52 15,53-19 1,35 19-1,0 70 1,18 53 0,-18 35-1,-52 0 1,-36-17 0,0-36 15,17-35 0,-17-18-31,36-17 0</inkml:trace>
  <inkml:trace contextRef="#ctx0" brushRef="#br0" timeOffset="12783.857">5609 6738 0,'0'53'16,"0"-106"-16,-17 35 0,-19 18 15,-17 0 1,18 36-1,17 70 1,54-18 0,17-18-1,0-34 1,17-36 0,-17-53-1,-53-18 16,0-35-15,-53 36 0,-17 17-1,17 53 1,70 0-16</inkml:trace>
  <inkml:trace contextRef="#ctx0" brushRef="#br0" timeOffset="13132.498">6015 6544 0,'0'0'0,"0"-18"0,0-17 16,0 17-1,17 36 32,1 17-47,0 71 31,-18-71-31,0 89 16,-18-1 0,18-17-1,0-35 1,18-18-1,52-71 1,19-35 0,-54 18-16</inkml:trace>
  <inkml:trace contextRef="#ctx0" brushRef="#br0" timeOffset="13265.481">6227 6844 0,'0'0'0,"-89"0"16,36 0 15,247 0 0,-141-18-31,18 1 0</inkml:trace>
  <inkml:trace contextRef="#ctx0" brushRef="#br0" timeOffset="14097.854">7761 6756 0,'0'0'0,"18"0"16,-1 0-1,-17-18-15,36 0 16,-1-17-1,-35 17 1,-18 18 0,-52 18-1,-18 35 1,35 18 0,53 17-1,35-18 1,35-17-1,-17-17 17,-35-19-17,-53-17 1,-53 0 0,-36 0-1,54 0 1,52-17-1,18-1-15</inkml:trace>
  <inkml:trace contextRef="#ctx0" brushRef="#br0" timeOffset="14464.232">8061 6897 0,'0'0'0,"18"0"15,-1 0 16,19-18-15,34 1 15,-70-1-31,53-17 16,-35-1 0,-71 36 15,-18 18-16,1 35 1,52-18-16,18 36 16,18 17-1,52-18 1,-17-52 0,53 0-1,-18-36 1,-70 18-16</inkml:trace>
  <inkml:trace contextRef="#ctx0" brushRef="#br0" timeOffset="14729.98">8767 6632 0,'0'0'0,"17"-123"16,-52 17-1,0 71 1,17 35-1,18 88 1,0 18 0,35 17-1,-35 1 1,0-19 0,-35 19-1,35-89 1,18-35 15</inkml:trace>
  <inkml:trace contextRef="#ctx0" brushRef="#br0" timeOffset="15080.733">9049 6897 0,'0'-18'31,"17"18"-15,-17-17 0,36-1-1,-1-17 1,-35-18 0,0 17-1,-18 36 1,-35 0-1,0 53 1,18 36 0,35-19-1,35-17 17,18-18-17,53-35 1,-35 0-16</inkml:trace>
  <inkml:trace contextRef="#ctx0" brushRef="#br0" timeOffset="15345.492">9613 6809 0,'0'0'0,"-35"-36"16,0 36-1,-1 0 1,1 0-1,0 53 1,0 0 0,35 18-1,17-18 17,1-36-32,35 1 15,53-18 1,-18-35-1,-53-1-15</inkml:trace>
  <inkml:trace contextRef="#ctx0" brushRef="#br0" timeOffset="15644.405">10160 6491 0,'0'0'0,"0"-18"0,-18-52 15,18 52 1,-17 1-1,-1 34 1,18 54 0,-18 70 15,1-18-15,-1-17-1,18 0 1,18-35-1,35-36 1,0-35 0,17-35-1,-17-18-15</inkml:trace>
  <inkml:trace contextRef="#ctx0" brushRef="#br0" timeOffset="15811.613">10072 6720 0,'-18'0'32,"36"0"-32,-1 0 0,72 0 15,34-17 1,-17-36 15,-88 35-31</inkml:trace>
  <inkml:trace contextRef="#ctx0" brushRef="#br0" timeOffset="16909.227">12118 6738 0,'0'18'15,"0"-1"1,0 19-1,-18-1 1,1 18 0,17-18-1,0-17 1,-18-18-16,18-18 47,0-35-32,0-35 1,53-18 0,0 53-1,-18 53 1,36 71 0,-36 17-1,0 0 1,-17-35-1,-18-71 17,0 1-32,17-54 15,1-35 1,17 36 0,36 52-1,35 53 16,-18 54-15,-53-72-16,18 72 16,-35-1-1</inkml:trace>
  <inkml:trace contextRef="#ctx0" brushRef="#br0" timeOffset="17276.204">13053 6667 0,'0'0'0,"-18"-17"0,-17 17 31,0 0-15,-18 35-1,17 36 1,54 17 0,35-35-1,35 0 1,-17-53 0,-18-36-1,-36-34 1,-17-18-1,-35 17 1,-36 36 0,-17 52-1,88 19 1</inkml:trace>
  <inkml:trace contextRef="#ctx0" brushRef="#br0" timeOffset="17808.571">13529 6791 0,'0'0'0,"18"0"16,-18-35 0,0 17-1,-36 18 1,-17 0-1,-52 18 1,34 17 0,53 18-1,54 17 1,34-34 0,-17-19-1,18-34 16,17-71-15,-53-36 0,-35-17-1,0 0 1,0 70 0,0 54-1,-17 52 1,-1 35-1,18 36 1,18 0 0,-1-18-1,1-17 1,-1-18 0,19-36-1</inkml:trace>
  <inkml:trace contextRef="#ctx0" brushRef="#br0" timeOffset="18224.379">13811 6685 0,'0'-18'16,"0"36"-16,-17-36 16,-1 18-1,0 53 1,18 0-1,36 18 1,34-18 0,-52-53-16,70 0 15,0-18 1,-17-35 0,-18-35-1,-36 0 16,1 53-15,-53 35 0,-1 35-1,36 35 1,0-17 0,18 18-1,35-18 1,17-18-1,-52-35 1</inkml:trace>
  <inkml:trace contextRef="#ctx0" brushRef="#br0" timeOffset="18508.312">14552 6403 0,'0'-35'15,"0"70"-15,0-159 0,0 89 32,0 18-32,0 34 15,0 54 1,0 70 0,0 0-1,0-18 1,18-17-1,17-35 1,0-36 0,18-53-1</inkml:trace>
  <inkml:trace contextRef="#ctx0" brushRef="#br0" timeOffset="18856.766">14975 6667 0,'0'0'16,"-17"0"-16,-1 0 16,0 0-16,18-17 15,36 17 17,-1 0-17,18-18 1,-18-17-1,-35 17-15,0 1 16,-35 17 0,-36 0-1,1 53 1,35 35 0,35-18-1,35 1 1,71-18 15,-36-53-31</inkml:trace>
  <inkml:trace contextRef="#ctx0" brushRef="#br0" timeOffset="19089.621">15487 6809 0,'-35'0'16,"70"0"-16,-88 0 0,35 0 16,1 0-1,52-18 1,18 18 0,35 0-1,-17-35 1,-54 35-1</inkml:trace>
  <inkml:trace contextRef="#ctx0" brushRef="#br0" timeOffset="19355.622">15910 6632 0,'0'0'0,"-17"0"16,17 18 15,0 35-15,0 17 0,0-17-1,17 0 1,1-35-1</inkml:trace>
  <inkml:trace contextRef="#ctx0" brushRef="#br0" timeOffset="19523.389">15981 6403 0,'0'0'0,"0"-71"15,0 18 1,0 89 15,17-1-31</inkml:trace>
  <inkml:trace contextRef="#ctx0" brushRef="#br0" timeOffset="19838.616">16228 6862 0,'0'-18'31,"0"0"-31,0 1 16,0-72-1,17 1 1,36 18-1,18 52 1,-18 53 0,0 36-1,-36-36-15,-17 36 16,0 17 0,-17-35-1,-1-36 1</inkml:trace>
  <inkml:trace contextRef="#ctx0" brushRef="#br0" timeOffset="20390.13">16722 6438 0,'0'-17'16,"0"-1"31,0 0-32,0 1 1,17 17-16,-17-18 0,36-17 16,-19-36-1,-17 1 17,0 52-32,0-17 15,-53-18 1,18 70-1,-18 54 1,35 70 0,18 18-1,0 0 1,0 35 0,18-106-1,-18 0 1,0-17-1,0-54 1,0-34 15,18-1-15</inkml:trace>
  <inkml:trace contextRef="#ctx0" brushRef="#br0" timeOffset="20555.072">16757 6756 0,'0'0'16,"-18"-18"-16,1 0 16,17 1-16,0-1 15,35 18 1,18-35 0,35 0-1</inkml:trace>
  <inkml:trace contextRef="#ctx0" brushRef="#br0" timeOffset="20870.22">17092 6544 0,'0'-18'32,"-18"1"-32,1-1 0,52 71 0,-105-106 15,17 71 1,17 35 15,1 35-15,35-18-1,35 19 1,36-54 0,-1-17-1,-17-54 1,-17-34 0,-19 34-16,-17-52 15,-35 0 1,-18 53-1,-17 35 1,34 17 0</inkml:trace>
  <inkml:trace contextRef="#ctx0" brushRef="#br0" timeOffset="23084.061">17604 6632 0,'-71'35'16,"53"-35"-1,36 0 17,0 0-17,-1 0 1,36 18 0,18-18-1,17-18 1,0 1-1</inkml:trace>
  <inkml:trace contextRef="#ctx0" brushRef="#br0" timeOffset="23517.083">18097 6526 0,'0'0'0,"0"-17"16,18 17 0,-18 17 31,0 36-32,18 35 1,-18 36-1,0-1 1,0 19 0,0-1-1,0-36 1,0-69-16,0 17 16,-18-53 15,-52-18-31,17-53 31,17-34-15,36-19-1,36 18-15</inkml:trace>
  <inkml:trace contextRef="#ctx0" brushRef="#br0" timeOffset="23699.047">18133 6403 0,'0'0'0,"0"-18"0,-18-17 16,0 0-1,36 35 32,-18 17-47,18-17 16</inkml:trace>
  <inkml:trace contextRef="#ctx0" brushRef="#br0" timeOffset="24166.265">18768 6562 0,'0'0'16,"0"-18"-1,-36 18 1,-34 0 0,-1 0-1,1 53 1,17 0 0,71 17-1,70-17 1,35-35-1,1-18 17,-54-53-17,-17-35 1,-35 53-16,-1-36 16,-17 36-1,0 88 16,18 17-15,35 18 0,-35-52-16,70 34 15,-18-34 1,-34-36 0</inkml:trace>
  <inkml:trace contextRef="#ctx0" brushRef="#br0" timeOffset="24498.093">19403 6526 0,'0'0'0,"0"-17"15,0-19 1,17 54 0,1 0-1,17 88 1,-17-71-16,35 35 15,-18-17 1,-17-35 0,-1-71 15,1-18-15,17-17-1,-35 53-15,18-53 16,-18 35-1,53 35 17,-18 18-32</inkml:trace>
  <inkml:trace contextRef="#ctx0" brushRef="#br0" timeOffset="24865.018">19967 6403 0,'-17'0'47,"-1"0"-31,0 0-16,-35 53 15,18 0 1,17 17 0,36 1-1,53-36 1,17-17-1,-35-71 1,-18-35 0,-35-1 15,18 54-15,-18 53-1,0 52 1,53 19-1,17-19 1,-52-52-16,-1 17 0</inkml:trace>
  <inkml:trace contextRef="#ctx0" brushRef="#br0" timeOffset="25563.305">18768 6597 0,'0'0'16,"-18"0"15,18-18 0,-18 18-15,36 0 31,0 0-32,17 0-15,-17 0 16,70 0 0,18 18-1,-71-18 1</inkml:trace>
  <inkml:trace contextRef="#ctx0" brushRef="#br0" timeOffset="31869.452">20285 5838 0,'0'-17'31,"17"17"0,1 0-31,17 0 16,-17 17-1,0 1-15,34 35 16,1 70 0,0 36-1,18 18 1,-36-1 0,-35 0-1,-70-34 1,-177 34-1,35-88 1,141-53 0</inkml:trace>
  <inkml:trace contextRef="#ctx0" brushRef="#br0" timeOffset="33283.82">1499 6103 0,'0'-18'31,"0"1"-15,-17 17 15,-1 0-15,-35 53-1,-17 70 1,-1 36 0,36-89-1,-1 142 1,36 0-1,71 17 1,70 0 0,88-87-1,36-54 1,-124-71-16</inkml:trace>
  <inkml:trace contextRef="#ctx0" brushRef="#br0" timeOffset="36629.316">370 8326 0,'-17'0'0,"-1"0"16,0 0 62,36 0-31,0-18-47,-1 18 0,36-18 15,18 1 17,-1 17-17,1 0 1,-53 53-1,-36 17 1,-53 1 0,-34 17-1,69-53 1,54-35 15,0 0-31,17-18 16,53 36-1,-53 53 1,-17-1 0,-36 1 15,-70 17-15,-35-53-1,-1-17 1,36-18-1,35-18 1,53 1-16,18-72 16,-1 54-16</inkml:trace>
  <inkml:trace contextRef="#ctx0" brushRef="#br0" timeOffset="37161.834">723 8096 0,'-17'-17'0,"34"34"0,-52-52 0,0-18 31,35 35-15,-18 18-16,36 0 15,35 53 1,17 18 0,18 17-1,36 18 1,35 0 0,-36-36-1,-35-52 1,-53-18-1,-35 18 17,-52 17-17,16 0 1,-17 18-16,-70 88 31,-1-35-15,1 0-1,-1-18 1,54-17 0,-1-36-1,89-53 17</inkml:trace>
  <inkml:trace contextRef="#ctx0" brushRef="#br0" timeOffset="37926.751">2646 8431 0,'17'-17'31,"-17"-1"-31,0-17 15,0 17-15,0 1 16,-35 17 0,-53 35-1,-18 53 1,18 35 15,17 1-15,71-36-1,36 18 1,52-35 0,71-54-1,-54-34 1,1-89 0,-35 0-16</inkml:trace>
  <inkml:trace contextRef="#ctx0" brushRef="#br0" timeOffset="38375.63">2963 8220 0,'-17'-36'0,"34"72"0,-70-142 16,53 88-1,-17-17-15,-1 35 16,18 35 0,0 1 15,0 52-16,18 18 1,-18 35 0,0-18-1,0 1 1,0-36 0,17-53-1,36-70 1,36-36-1,-37 18 1,1-35 0,-35 70-1,-18 36 1,0 17 0,0 36-1,0-36 16,0 1-15,0-54 0</inkml:trace>
  <inkml:trace contextRef="#ctx0" brushRef="#br0" timeOffset="38509.493">3228 8396 0,'18'-70'15,"-36"193"-15,18-176 0,18-106 16,-36 124-1,0 35 1,18 18 0,36-1-1</inkml:trace>
  <inkml:trace contextRef="#ctx0" brushRef="#br0" timeOffset="38775.142">3475 8378 0,'17'0'31,"-17"18"-15,-17-18-1,-54 53 1,1 18 0,17 34-1,53-16 1,53-1-1,17-35 1,18-36 0,-17-52-1,-36 17-15</inkml:trace>
  <inkml:trace contextRef="#ctx0" brushRef="#br0" timeOffset="39025.392">3863 8220 0,'0'-53'0,"0"106"0,0-124 16,0 36-1,0 53 1,0-1 0,0 1-16,0 88 15,18 17 1,-1 18-1,-17-17 1,0-36 0,-17-35-1</inkml:trace>
  <inkml:trace contextRef="#ctx0" brushRef="#br0" timeOffset="39374.07">4198 8414 0,'0'0'16,"0"-36"-16,0 1 15,0 0 1,0 17 0,-18 18-1,-17 18 1,0 0-16,-18 34 15,0 19 1,35 17 0,18 0-1,0-17 1,53 0 0,0-19-1,0-16 1,0-36 15,0 0-15,0-36-16</inkml:trace>
  <inkml:trace contextRef="#ctx0" brushRef="#br0" timeOffset="39757.243">5486 8484 0,'0'0'0,"0"-17"0,0-19 15,-53 19 1,-18 52 0,18 53-1,36 0 1,52 18 15,35-35-15,1-36-1,0-53 1,-36-34 0,-17-72-1,-18-35 1,-18 36-1,0 88 1,18 87 0,0-16-16</inkml:trace>
  <inkml:trace contextRef="#ctx0" brushRef="#br0" timeOffset="40039.773">5768 8802 0,'0'0'0,"35"0"31,-17-53-15,-1-35-1,19-36 1,-1 1 0,36 70-1,-1 88 1,18 71-1,-35 17 1,-35-17 0,-53-18-1,-18-35 1,17-53 0</inkml:trace>
  <inkml:trace contextRef="#ctx0" brushRef="#br0" timeOffset="40538.946">8026 8449 0,'0'0'0,"17"-35"0,-17-89 32,0 71-17,0 18 1,-17 35 0,17 71-1,35 52 1,0 71-1,-35 35 1,0-87 0,-35-54-1,0-53 1,-1-53 0</inkml:trace>
  <inkml:trace contextRef="#ctx0" brushRef="#br0" timeOffset="40738.817">7885 8555 0,'0'0'16,"0"-53"-16,0-35 15,35-18 1,35 35 0,89 54-1,18 17 1,-19 35-1,-70-17 1,-88-1-16</inkml:trace>
  <inkml:trace contextRef="#ctx0" brushRef="#br0" timeOffset="40939.775">8149 8749 0,'-35'35'0,"70"-70"0,-70 105 15,70-34 1,53-19 0,18-17 15,18-17-15,-19-19-1,-69 19-15,-1-1 0</inkml:trace>
  <inkml:trace contextRef="#ctx0" brushRef="#br0" timeOffset="41106.487">8784 8749 0,'0'53'47,"0"-106"-47,0 123 16,-17-52-16,17 0 0,-18 35 15,18 0 1,0-36-1,0-52 1</inkml:trace>
  <inkml:trace contextRef="#ctx0" brushRef="#br0" timeOffset="41272.226">8943 8361 0,'0'-35'16,"0"70"-16,0-141 15,-18 88 1,18 36 0,0 17-1,36 18-15</inkml:trace>
  <inkml:trace contextRef="#ctx0" brushRef="#br0" timeOffset="41604.311">9119 8908 0,'0'0'16,"0"17"-16,0-34 47,0-36-32,0-35 1,18-1-1,17 1 1,36 88 0,-36 0-16,53 71 15,-17 17 1,-36 0 0,-35-17-1,0-36 1,0-17-1,-18-18 1</inkml:trace>
  <inkml:trace contextRef="#ctx0" brushRef="#br0" timeOffset="41854.138">9737 8678 0,'0'0'0,"0"-35"16,0 53 15,0 35-15,0 17 0,0 1-1,0-54-15,0 19 16,0-54 15</inkml:trace>
  <inkml:trace contextRef="#ctx0" brushRef="#br0" timeOffset="42004.056">9842 8378 0,'0'0'16,"0"-105"-16,18 69 15,-18 19 1,35 34 0,18 1-1</inkml:trace>
  <inkml:trace contextRef="#ctx0" brushRef="#br0" timeOffset="42354.244">10248 8590 0,'0'0'0,"18"0"16,-18-18-16,0 1 16,-18 17-1,-17 0 1,-18 35 15,18 18-15,35 18-1,17 17 1,-17-53-16,53 36 16,-17-18-1,-19-18 1,-34-18 0,-54 1-1,-52-18 1,52 0-1,53-35 1</inkml:trace>
  <inkml:trace contextRef="#ctx0" brushRef="#br0" timeOffset="42853.371">10495 8202 0,'0'0'15,"0"-35"-15,0 17 0,0 1 16,0-19 0,0 54-1,-18 35 1,1 35 0,-1 106-1,18-18 1,0-34-1,-17-54 1,17-18 0,0-52-1,0-89 32,52-17-31,1-35-1,0 52 1,0 71 0,0 71-1,-18 17 1,-17 0 0,-18 0-1,-35-52 1,0-19-1,17-17 1</inkml:trace>
  <inkml:trace contextRef="#ctx0" brushRef="#br0" timeOffset="43384.225">11342 7990 0,'0'0'0,"17"0"16,19 0-1,-1 36 1,-35 17-1,-18 0 1,-105-1 0</inkml:trace>
  <inkml:trace contextRef="#ctx0" brushRef="#br0" timeOffset="43917.293">7549 8114 0,'0'0'16,"18"0"-16,-18-18 15,0 106 32,0-52-47,0-19 0,0 72 16,18-37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3CC5-65D2-4447-A6B8-705A178A1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4E3FF-4B26-417A-8E45-6705BB72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76D2-AB5E-46AA-A2B6-BF42ED59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A2D7-7BCD-482E-A526-A8C20894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ED1E-5083-4986-AED6-5A9A816C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7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C835-C879-47CB-AE59-726814AE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6161-F37C-4F89-A4DE-F344CC420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0E46-2DE3-4F0B-9C8D-9FC54F28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5DED-6CB2-4DED-8342-9832A886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1F57-1F86-4DE3-B2C3-E791FA0B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9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112A3-92C8-4D5D-9D1C-A281EDD60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30AE2-E409-484D-8F16-3F4B16F9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0085C-21DD-4100-BA0C-66F7B8BE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AAC4-178E-45BE-8F9E-3E10EE67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C23D-40F8-465B-AE47-A41224B5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6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A58F-EEDF-4ABE-998E-85297E0F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344E-1B47-4207-9201-0CB15251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3560-C608-4354-8C11-6C11CB1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F1B0-E010-4CC7-9423-252735A1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81A3-0700-4085-AA8C-3279FA9F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E8FD-E1FA-429F-BBBF-38210E33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1805-9783-4A7B-8E2A-CC555595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9442-3593-4C5B-867A-BE95B19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283-2ED5-4737-A8A3-DA3BAAE1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1E7F-BFAA-43FF-AFCB-61CB3096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32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F579-87E3-4E09-8284-45A7302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BFC3-0DDB-41FC-9376-EFB7DE13A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2C145-2E67-4048-97FB-1AD1FE98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99DBD-2A10-4BD7-8ABB-B0F31A79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2943-58BC-41A0-A485-CE441492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950A-D244-4846-A977-7CCEA98B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7DCF-BC67-48B3-9721-4034EF75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0FB08-E50E-4281-8BA3-DDF07EE2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EE13C-23AB-4FEB-A242-5E3099E8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27058-9895-4F51-A951-936DC8040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D32F7-D388-4C74-A785-98A524B38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DBEE8-2D04-45B1-8AF1-763EC349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57DE4-1937-44F9-8CA0-8DC3BE43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ADA7-FFEC-4378-89C0-D373AE77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4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CFEB-F9DE-4A4C-A143-66A5692E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037B7-D109-46B1-BC8C-74A01441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705D-5E61-4A9C-ADFC-314C542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539E0-6EEA-4EBC-B916-20590D76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0245E-FF96-4941-A244-479AB87C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DDCFC-097F-44E0-8ED4-A33A986B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26CC-1891-498F-B31A-80A0B567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F001-A01A-4F12-898D-5BB4BCBA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92C1-B1DF-4755-B83C-F57CB757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26B21-00B7-4357-B054-D365C9F2A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DDD06-C5F3-4267-9F9D-AB51C7C7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F013-B36B-41EB-A3E2-BCA046D0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75E87-67AA-44FC-BFAE-8F43BAFA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1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52EF-01E8-44CB-8FB4-32850EA7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DF491-8ADB-44B2-8FF2-AA910A1DD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3B6EC-01B8-40CB-A933-D886DF217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DC9D-6526-477B-A371-7C66CEED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63E1-579E-4AFB-83B1-3323E5DB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7ECB6-766F-4C01-BD8A-6A45ECFE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CB38E-2B15-475F-8C6C-28BFE37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3310-D3F0-4D27-B0CD-E68B49C0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71939-9296-427D-BE31-817713685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00FB-835E-424C-9CE0-E7CCA436EC02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F366-0125-45FC-9278-ABF46F4F5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04DC-E5B3-440C-9179-50D14839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7388-F432-4FA0-9269-E4AFB7BF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9138-8A3C-4BC7-993A-227148685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83EA7-CE27-417A-98BF-785A95285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CEFA82-51D8-4921-BEEB-7721A083D3D0}"/>
                  </a:ext>
                </a:extLst>
              </p14:cNvPr>
              <p14:cNvContentPartPr/>
              <p14:nvPr/>
            </p14:nvContentPartPr>
            <p14:xfrm>
              <a:off x="260280" y="0"/>
              <a:ext cx="11925720" cy="645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CEFA82-51D8-4921-BEEB-7721A083D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-9360"/>
                <a:ext cx="1194444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94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7425-6078-4854-A289-D9FA9268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495C-6598-4F98-B946-4B77D6C0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78E4AC-384B-4A90-86AC-6F553454C149}"/>
                  </a:ext>
                </a:extLst>
              </p14:cNvPr>
              <p14:cNvContentPartPr/>
              <p14:nvPr/>
            </p14:nvContentPartPr>
            <p14:xfrm>
              <a:off x="57240" y="203040"/>
              <a:ext cx="11976480" cy="591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78E4AC-384B-4A90-86AC-6F553454C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193680"/>
                <a:ext cx="1199520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66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C942-2728-4382-8EFE-4E8E8E22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A870-DA59-48E6-9797-67F0E5A4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0D3B4B-1296-46EF-ABDE-9533A2CB93B8}"/>
                  </a:ext>
                </a:extLst>
              </p14:cNvPr>
              <p14:cNvContentPartPr/>
              <p14:nvPr/>
            </p14:nvContentPartPr>
            <p14:xfrm>
              <a:off x="12600" y="171360"/>
              <a:ext cx="8433360" cy="607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0D3B4B-1296-46EF-ABDE-9533A2CB93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162000"/>
                <a:ext cx="8452080" cy="60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82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93F1-2FD6-4ED6-8CA8-3A3E4C27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AED8-1F82-4410-ADEA-FDA55C6B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187AD6-B909-47B9-A34C-071F8A5FE393}"/>
                  </a:ext>
                </a:extLst>
              </p14:cNvPr>
              <p14:cNvContentPartPr/>
              <p14:nvPr/>
            </p14:nvContentPartPr>
            <p14:xfrm>
              <a:off x="19080" y="0"/>
              <a:ext cx="8496720" cy="584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187AD6-B909-47B9-A34C-071F8A5FE3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-9360"/>
                <a:ext cx="8515440" cy="58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A380-4865-49D2-8E7F-E482C804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A69D-C6AD-4B5B-812C-5FAC634D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F4EA1F-3470-42AF-BE7A-26C0A5EF1D77}"/>
                  </a:ext>
                </a:extLst>
              </p14:cNvPr>
              <p14:cNvContentPartPr/>
              <p14:nvPr/>
            </p14:nvContentPartPr>
            <p14:xfrm>
              <a:off x="63360" y="184320"/>
              <a:ext cx="12110040" cy="620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F4EA1F-3470-42AF-BE7A-26C0A5EF1D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174960"/>
                <a:ext cx="12128760" cy="62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97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3C6A-97E3-47C6-836D-E42E5190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BD88-976F-4777-ADE6-47C132D4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C3CD4D-4268-4901-A315-66D37DD5B8D4}"/>
                  </a:ext>
                </a:extLst>
              </p14:cNvPr>
              <p14:cNvContentPartPr/>
              <p14:nvPr/>
            </p14:nvContentPartPr>
            <p14:xfrm>
              <a:off x="76320" y="57240"/>
              <a:ext cx="10299960" cy="41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C3CD4D-4268-4901-A315-66D37DD5B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7880"/>
                <a:ext cx="10318680" cy="41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F338FF-299A-4C7D-AE32-E855CC345549}"/>
                  </a:ext>
                </a:extLst>
              </p14:cNvPr>
              <p14:cNvContentPartPr/>
              <p14:nvPr/>
            </p14:nvContentPartPr>
            <p14:xfrm>
              <a:off x="31680" y="4508640"/>
              <a:ext cx="11062080" cy="117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F338FF-299A-4C7D-AE32-E855CC3455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20" y="4499280"/>
                <a:ext cx="11080800" cy="11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09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9D23-D927-4C1C-91C1-C2B74529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6CC1-F4B0-4C3F-BEAC-2CA9C3EE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C26C2F-64C1-4C46-A55F-2D84F014027E}"/>
                  </a:ext>
                </a:extLst>
              </p14:cNvPr>
              <p14:cNvContentPartPr/>
              <p14:nvPr/>
            </p14:nvContentPartPr>
            <p14:xfrm>
              <a:off x="50760" y="108000"/>
              <a:ext cx="10503360" cy="32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C26C2F-64C1-4C46-A55F-2D84F0140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98640"/>
                <a:ext cx="1052208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89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5</cp:revision>
  <dcterms:created xsi:type="dcterms:W3CDTF">2022-12-05T05:39:20Z</dcterms:created>
  <dcterms:modified xsi:type="dcterms:W3CDTF">2022-12-06T06:37:27Z</dcterms:modified>
</cp:coreProperties>
</file>