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4:52:59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 1305 0,'0'0'0,"0"-17"78,18 17-78,-18-18 15,18 0-15,35-17 16,-1 0 0,37 17-1,-19 18 1,-35 0 0,18 35-1,-53 54 16,-53 16-15,-52-16 0,-1-19-1,53-35 1,35-17 0,36-36-1,52-52 1,1 52-1,-18 36 1,-35 0 0,-18 52-1,0-52-15,-18 70 16,-17-35 0,-71 17-1,0-52 1,0-18-1,0 0 17,36-18-17,52-17 1,89-18 0,-18 36-16</inkml:trace>
  <inkml:trace contextRef="#ctx0" brushRef="#br0" timeOffset="529.429">1129 900 0,'0'0'0,"0"17"62,18 1-46,-18-1-16,35 1 15,-18 17 1,36 36 0,-17-53-16,-1 35 15,53 52 1,53 36 0,-70-70-1,-1 17 1,-17-35 15,-53-18-31,0-17 31,-353 141 32</inkml:trace>
  <inkml:trace contextRef="#ctx0" brushRef="#br0" timeOffset="1747.273">1411 1799 0,'18'0'31,"-18"18"31,-18-18-62,18 17 16,-106 36 0,-52 36-1,-89-1 1,141-53-16,-71 18 16,-87 17-1,176-52 1,52 0-1,89-36 17,53 0-17,-71 1 1,89-36 0</inkml:trace>
  <inkml:trace contextRef="#ctx0" brushRef="#br0" timeOffset="3927.065">2399 1270 0,'0'0'0,"0"-18"62,18 18 16,17 0-47,-18 0-31,19 0 16,-1 36 0,0 34-1,-35 36 1,0-71 0,0 36-16,-35-1 31,0-17-16,35-70 17,0-36-17,17 17-15,36-105 16,0-17 0,-18 69-1,1 37 1,-1 34-1</inkml:trace>
  <inkml:trace contextRef="#ctx0" brushRef="#br0" timeOffset="4326.756">2910 1429 0,'0'0'0,"18"-18"15,0 0 1,17-17 0,-17 18-16,-1-36 15,1-18 1,-18 36-1,-53 70 17,18 36-17,17-36-15,18 18 16,-18 53 0,36-18 15,17-35-16,54-36 1,34-34 0,0-71-16</inkml:trace>
  <inkml:trace contextRef="#ctx0" brushRef="#br0" timeOffset="4808.801">3563 1023 0,'0'0'0,"0"-18"15,18 1 1,17-36 0,-17-18-1,-18 36 1,-36 35 0,19 0-16,-19 18 15,-17 52 1,18 36-1,18 0 1,-1 53 0,-17 17-1,17-35 1,18 0 0,0-88-1,-18-53 1,1-17 15,17-19-31</inkml:trace>
  <inkml:trace contextRef="#ctx0" brushRef="#br0" timeOffset="4959.098">3369 1393 0,'35'-17'15,"53"-1"1,36-17 0,-89 17-16</inkml:trace>
  <inkml:trace contextRef="#ctx0" brushRef="#br0" timeOffset="13182.018">3845 1217 0,'0'0'0,"0"-18"31,18 1 0,0 17-31,-1-18 16,18 18-1,-17 0 1,0 18 0,-1 52-1,-17 19 17,0 16-17,-17-34 1,17-36-16,-18 0 15,18-17 1,18-71 15,-1-35-15,36-53 0,-17 35-1,-1 36 1,-18 70-1,-17-18-15,36 36 16</inkml:trace>
  <inkml:trace contextRef="#ctx0" brushRef="#br0" timeOffset="13613.375">4339 1323 0,'0'0'0,"18"-18"32,-1 1-17,1-1 1,0 0-16,17-35 15,-35 18 1,0 18 0,-18 17-1,-52 52 17,35 19-17,-1 17 1,36 0-1,18-17 1,52-18 0,19-36-1,34-34 1,-35-36 0</inkml:trace>
  <inkml:trace contextRef="#ctx0" brushRef="#br0" timeOffset="13944.453">4904 1182 0,'0'0'0,"-18"0"31,0 0-15,1 0 0,-1 17-16,-35 19 15,18 17 1,35 17-1,0-17 1,35 35 0,18-17-1,-35-18 1,-18-36 0,-89 1-1,1-18 1,35 0-1,0-35 1,53-1 0</inkml:trace>
  <inkml:trace contextRef="#ctx0" brushRef="#br0" timeOffset="14493.632">5345 741 0,'0'0'0,"0"17"31,-18 1-15,0 70-1,18 36 1,0-36-1,0 71 1,0-18 0,0 18-1,0-107 1,0-34-16,0 0 16,0-36-1,0-35 16,0 0-15,71-123 0,-1 70-1,19 88 1,-1 71 0,-18 53-1,-52 0 1,-18 0-1,-35-36 1,-1-34 0,1-19-1,35-34 1,18-19 0</inkml:trace>
  <inkml:trace contextRef="#ctx0" brushRef="#br0" timeOffset="14993.756">6032 1376 0,'0'0'0,"18"0"63,0 0-63,-1 0 15,89 0 1,0 0 0,-18 0-1,-35 0 1,-18 0-1,-52 0 48,-1 0-47</inkml:trace>
  <inkml:trace contextRef="#ctx0" brushRef="#br0" timeOffset="32064.511">7585 1482 0</inkml:trace>
  <inkml:trace contextRef="#ctx0" brushRef="#br0" timeOffset="33014.357">7779 1446 0,'0'0'0,"0"-17"31,0-1-15,0 0-1,-18 18 1,-17 0 0,-18 0-1,0 0 1,0 0-1,0 18 1,18 35 0,17 18-1,18-19 1,0-34-16,0 17 16,36 1-1,-1-19 1,35-34-1,1-19 1,-1-52 15,19-35-15,-19-36 0,-35 18-1,-35 35 1,0 53-1,0 18 1,-17 35 0,-1 0-1,-17 53 1,17 35 0,-17 35-1,35 1 1,-18-18-1,18 35 1,0-71 0,18-34 15,17-36-15,36-36-1,-18-17-15</inkml:trace>
  <inkml:trace contextRef="#ctx0" brushRef="#br0" timeOffset="33380.582">8255 1323 0,'0'0'0,"0"18"31,18-1-31,17 36 15,-17-35 1,-1 35-16,1 17 16,-18 1-1,0-36 17,0-53-1,0-17-16,0-53 1,35 0 0,-35 52-16,53-16 15,0-1 1,-18 53 0,-17 0-16</inkml:trace>
  <inkml:trace contextRef="#ctx0" brushRef="#br0" timeOffset="33580.262">8802 1358 0,'0'0'0,"0"35"32,0 18-17,0-35-15,0 35 16,-18 0-1,18-18 1,-17-35 0,17-18-16</inkml:trace>
  <inkml:trace contextRef="#ctx0" brushRef="#br0" timeOffset="33746.155">8837 1005 0,'0'0'0,"-18"0"32,18 18-17,0 0-15,-17 17 16,17-17 0</inkml:trace>
  <inkml:trace contextRef="#ctx0" brushRef="#br0" timeOffset="34130.332">9049 1341 0,'0'0'0,"0"17"31,0 1-31,0 52 16,17 1 0,1-1-1,0-52 1,-1 35-16,1-53 31,17-18-15,0-35-1,-17 1 1,0-37 0,-18 1-1,0 53 1,-18 17 0</inkml:trace>
  <inkml:trace contextRef="#ctx0" brushRef="#br0" timeOffset="34545.108">9578 1376 0,'0'0'0,"18"0"15,17-18 1,18-17 0,-18 0-1,-35-1 1,18 19-16,-18-1 16,-18-17-1,-35 35 1,0 35-1,36 36 1,17 17 0,17 18-1,36-36 1,18-17 15,-1-35-15,18-18-1,-70-18-15</inkml:trace>
  <inkml:trace contextRef="#ctx0" brushRef="#br0" timeOffset="34861.337">10178 1182 0,'0'0'0,"0"17"16,17 1-16,1 35 15,-18 35 1,0 0 0,0-35-1,0 0 1,0-70 15,18-36 0,-18 17-31,17-17 16,36-88 0,-18 71-1,-35 52 1,18 1 0</inkml:trace>
  <inkml:trace contextRef="#ctx0" brushRef="#br0" timeOffset="35223.519">10742 1393 0,'0'0'0,"0"18"16,0 0 0,-18-18-1,18-18 32,18 0-47,-18-17 16,0 18-1,0-1 1,0 36 31</inkml:trace>
  <inkml:trace contextRef="#ctx0" brushRef="#br0" timeOffset="36525.926">11271 1323 0,'0'0'0,"0"18"31,-17-1-31,-1 1 16,18 17-1,0-17-15,-18 35 16,18-18 0,0-17-1,0-36 32,0 0-31,0 1 156,0-1-125,0 0-32,0 1-15,0-19 16,18-34-1,17-18 17,18 17-17,35 18 1,-35 53 0,-17 0-16,52 36 15,-18 34 1,-34 18-1,-36 0 1,0-17 0,17-18-1,-17-18 1,18-35 0,35-17-1,-18-1 1</inkml:trace>
  <inkml:trace contextRef="#ctx0" brushRef="#br0" timeOffset="37074.403">12100 1199 0,'0'0'0,"18"-17"16,-18-1-1,18 1-15,-18-1 16,0 0 0,-36 1 15,-17 17-15,0 35-1,36-17 1,-36 17-16,35-18 0,-17 89 31,35 0-15,35-18-1,36-52 1,-1-19 0,-17-52-1,-17-53 1,-19-18-1,-17 53 1,0 18 0,0 52-1,0 54 1,0-18 0,0 17-1,35-17 1,18-17-1,0-36 1,-17-18 0</inkml:trace>
  <inkml:trace contextRef="#ctx0" brushRef="#br0" timeOffset="37440.319">12400 1129 0,'0'0'0,"0"18"32,0-1-17,0 1-15,35 52 16,1 19 0,-19-37-1,1-16-15,17-1 16,1 18-1,-1-35 1,0-36 15,0-35-15,1-35 0,-19 0-1,-17 17 1,0 36-1,36 0 1,-1 35-16</inkml:trace>
  <inkml:trace contextRef="#ctx0" brushRef="#br0" timeOffset="37641.148">13070 1129 0,'0'0'0,"0"18"31,0-1-15,0 1-16,0-1 15,-17 54 1,-1-18 0,0 0-1</inkml:trace>
  <inkml:trace contextRef="#ctx0" brushRef="#br0" timeOffset="37813.008">13106 847 0,'0'0'0,"-18"0"31,18 17-15,-18 19-1,18-19 1,0 1 0</inkml:trace>
  <inkml:trace contextRef="#ctx0" brushRef="#br0" timeOffset="38455.067">13582 1023 0,'0'0'0,"0"-18"31,-18 18-31,-17-17 16,17 17-16,-17 0 15,-53 35 1,17 53-1,54-17 1,70-1 0,17-34 15,1-36-15,-1-18-1,-17-53 1,-35-17-1,-18 53 1,-18 53 0,-17 35-1,17 70 1,18 53 0,0 18-1,18-17 1,-18-36-1,0-53 1,-35-53 0,-54-52 15,19-54-15,35-35-1,35 18 1,35-18-1,18 18 1,53-18 0,-1 0-16</inkml:trace>
  <inkml:trace contextRef="#ctx0" brushRef="#br0" timeOffset="38989.348">13935 1129 0,'0'0'0,"0"-18"15,0 1 1,-18-1 15,0 18-31,-17 0 16,-18 0-1,36 18-15,-19-1 16,-17 71 0,36 18-1,52 35 1,36-70-1,-1-53 1,-17-18 0,0-71-1,-18-52 17,-17 52-17,-18 53 1,-18 36-1,-17 17 1,35 53 0,0-52-1,35 52 1,18-88 0</inkml:trace>
  <inkml:trace contextRef="#ctx0" brushRef="#br0" timeOffset="39376.166">14393 776 0,'0'0'0,"0"18"31,0 17-15,0 53-1,0 18 1,0 35 0,0-53-1,0-35-15,0 35 16,-17 36-1,17-54 1,35-52 0,36-18-1,52-70 17,-52-36-17</inkml:trace>
  <inkml:trace contextRef="#ctx0" brushRef="#br0" timeOffset="39537.032">14182 1076 0,'0'0'0,"17"0"16,36 0-1,-18 0-15,71 0 16,0 0-1</inkml:trace>
  <inkml:trace contextRef="#ctx0" brushRef="#br0" timeOffset="39904.126">14834 1111 0,'0'0'0,"18"0"16,17 0 0,-17 0-1,-1-17-15,19-1 16,-1 0 0,-88 18 15,35 0-31,-34 36 15,-1 52 1,35-35 0,36 35-1,52 0 17,18-35-17,1-53 1,-1-18-16</inkml:trace>
  <inkml:trace contextRef="#ctx0" brushRef="#br0" timeOffset="40235.518">15346 917 0,'0'0'0,"0"18"47,-18-18-47,1 17 16,-19 54-16,1 17 31,35 36-15,0-1-1,35-17 1,18-35 0,18-36-1,-1-35 1,-34-18-16</inkml:trace>
  <inkml:trace contextRef="#ctx0" brushRef="#br0" timeOffset="40485.988">15840 811 0,'0'0'0,"17"18"16,1 0-1,35 52-15,35 71 31,-53-88-31,1 124 16,-36-19 0,-71-69-1,-17-54 1,70-35-16</inkml:trace>
  <inkml:trace contextRef="#ctx0" brushRef="#br0" timeOffset="40841.971">16457 1129 0,'0'0'0,"-18"0"31,1 35-15,-1-35-16,18 35 15,-17 1 1,17-54 46</inkml:trace>
  <inkml:trace contextRef="#ctx0" brushRef="#br0" timeOffset="41833.462">16969 1023 0,'0'0'0,"17"18"47,1-18-47,0 35 15,-1-17 1,18 35-1,-17 52 1,-18-34 0,0-18-1,0-71 17,0-17-17,0 17-15,18-70 16,35-18-1,17 36 1,18 17 0,1 17-1</inkml:trace>
  <inkml:trace contextRef="#ctx0" brushRef="#br0" timeOffset="42200.171">17568 1094 0,'0'0'0,"18"-18"31,17 0-15,1-17-1,-1-18 1,-35 35-1,-18 18 1,-35 36 0,36-19-16,-36 36 15,35-17 1,18 34 0,18-17-1,52 0 1,36-53-1,18-18 17,-72 1-32</inkml:trace>
  <inkml:trace contextRef="#ctx0" brushRef="#br0" timeOffset="42617.181">18115 653 0,'0'0'0,"18"-18"15,-18 0 1,17 1-16,-17-19 16,0 19-1,-53 17 16,36 17-15,-18 19-16,17 70 31,18 17-15,18 36 0,-1 17-1,1-17 1,-1-36-1,-17-34 1,-17-54 0,-1-35-1,-17-35 1,35-1 0</inkml:trace>
  <inkml:trace contextRef="#ctx0" brushRef="#br0" timeOffset="42798.111">17956 1094 0,'0'0'0,"18"-18"32,53 18-17,-1-18 1,-52 1-16,17-1 15,-17 18-15</inkml:trace>
  <inkml:trace contextRef="#ctx0" brushRef="#br0" timeOffset="43098.324">18380 1005 0,'0'0'0,"0"18"16,17 35-1,1 0 1,-18 17 15,0-17-15,0-35 0,0-36-1,-18 1 1,18-1-16,18-52 15,17-19 1,18 19 0,35-1-1,-17 54 1</inkml:trace>
  <inkml:trace contextRef="#ctx0" brushRef="#br0" timeOffset="43466.425">18891 988 0,'0'0'0,"18"-18"32,17 0-17,0-17 1,-17 0-1,-18 17 1,-18 1 0,-34 17-1,-1 35 1,35-17-16,-17 34 16,-1 19-1,36 0 1,18-18-1,35-1 1,53-34 15,-18-36-15</inkml:trace>
  <inkml:trace contextRef="#ctx0" brushRef="#br0" timeOffset="43796.533">19420 847 0,'0'0'0,"-17"0"16,-19 0-1,1 0 1,0 17 0,35 36-1,0 0 1,35 18-1,0-1 1,-17-17 0,-18 0-1,0-35 1,-35 17 0,-71-35-1,0 0 1,36-35-1,52-1-15</inkml:trace>
  <inkml:trace contextRef="#ctx0" brushRef="#br0" timeOffset="44362.739">19738 282 0,'0'0'0,"0"18"0,-18 35 31,18 35-15,0 18-1,0 35 1,0-18-1,0-87-15,0 69 16,0-52 0,0 18-1,0-36 1,0 1 0,18-36-1,0-18 1,-1-70-1,1 17 1,17 1 0,0 34 15,36 36-15,-1 53-1,-17 0 1,-17 18-1,-36-1 1,0-17 0,-18-18-1,-17-35 1,-1 0 0</inkml:trace>
  <inkml:trace contextRef="#ctx0" brushRef="#br0" timeOffset="44745.566">20549 582 0,'0'0'0,"-17"0"16,-1 0-1,0 0 1,1 0-16,-36 35 16,-18 36-1,1 35 1,52 0-1,18 17 1,18-88-16,70 71 16,0-53-1,-35-35 1,18-54 0</inkml:trace>
  <inkml:trace contextRef="#ctx0" brushRef="#br0" timeOffset="45045.909">20937 512 0,'0'0'0,"18"17"16,0 1-16,52 52 15,1 36 1,-18 18 0,-36 34-1,-17-105 1,0 36-16,-70 34 31,-1-88-15,18-52-1,18-19-15</inkml:trace>
  <inkml:trace contextRef="#ctx0" brushRef="#br0" timeOffset="45632.568">21625 653 0,'0'0'0,"-17"0"15,-1 17 17,0-17-32,18 18 15,-17 0 1,34-18 31,1 17-47,-18-34 47,18 17 62,-1 0-93,-34 0 46</inkml:trace>
  <inkml:trace contextRef="#ctx0" brushRef="#br0" timeOffset="45976.466">21696 988 0,'0'0'0,"-18"17"78,18 1-78,0 0 15,-17-1-15,-19 36 16,-17 18 0,-35-18-1,53-18 1</inkml:trace>
  <inkml:trace contextRef="#ctx0" brushRef="#br0" timeOffset="49354.399">14975 1041 0,'0'0'0,"18"0"94,0 0-79,-1 0 1,1 0 0,0 0-1,-1 0 1,1 0-1,0 0 1,-18 17 0,0 1-1,0 0 1,0-1 0,0 1 15,0 0-16,0-1 1,0 1 0,-18-18 15,18 17-15,-18 1-1,1-18 1,-1 18-1,0-1 1,1-17 0,-1 18-1,0-18 1,1 0 0,-1 0-16,-17 18 15,0-18 1,-1 0-1,19 0 1,-1 0 0,0 0-1,18-18 1</inkml:trace>
  <inkml:trace contextRef="#ctx0" brushRef="#br0" timeOffset="57542.431">2593 2593 0,'0'0'0,"0"18"47,0-1-32,0 1-15,0 70 16,0-17 0,0 52-1,0-88-15,-18 36 16,-35 35 0,53-71-1,-17-35 1</inkml:trace>
  <inkml:trace contextRef="#ctx0" brushRef="#br0" timeOffset="57726.047">2346 2558 0,'0'0'0,"18"0"15,-1-18-15,36 0 16,-18 18-16,71 0 16,-18 0-1,-70 18 1</inkml:trace>
  <inkml:trace contextRef="#ctx0" brushRef="#br0" timeOffset="57957.418">2117 3404 0,'0'0'0,"17"0"32,19 0-17,-19 0-15,71-17 16,1-19-1,-19-17 1,-17 1 0,-18 16-16</inkml:trace>
  <inkml:trace contextRef="#ctx0" brushRef="#br0" timeOffset="58274.339">2769 2593 0,'0'0'0,"0"18"31,0-1-31,0 1 16,0 17-16,0 71 15,0-18 1,-17 53-1,-1-35 1,0 0 0,18-36-1,53-52 1,0-36 0,53-34-1,-71 16 1</inkml:trace>
  <inkml:trace contextRef="#ctx0" brushRef="#br0" timeOffset="58440.357">2805 3016 0,'0'0'0,"17"0"16,1 0-16,70 0 15,18-17 1,17-1-16</inkml:trace>
  <inkml:trace contextRef="#ctx0" brushRef="#br0" timeOffset="58789.911">4251 2910 0,'0'0'0,"0"18"47,-18 0-47,18-1 16,0 19-16,0-1 15,-17 71 1,17-53 0,-18-18-1,0-35 1,1-18-1</inkml:trace>
  <inkml:trace contextRef="#ctx0" brushRef="#br0" timeOffset="58939.911">4233 2628 0,'0'0'0,"0"18"46,36-1-30</inkml:trace>
  <inkml:trace contextRef="#ctx0" brushRef="#br0" timeOffset="59289.905">4674 2822 0,'0'0'0,"0"18"16,-17-18-16,-19 35 16,1 36 15,35-36-15,0-17-16,0 17 15,53 35 1,18-34-1,-36-1 1,-18-17 0,-34-1-1,-71 1 1,-18-18 0,-18 18-1,89-18 1,35-18-1</inkml:trace>
  <inkml:trace contextRef="#ctx0" brushRef="#br0" timeOffset="60021.387">5821 2734 0,'0'0'0,"0"18"16,0 17 0,-35 35-1,-1 19 1,36-54-16,0 18 16,18 17-1,35-34 1,35-36-1,0-18 1,-17-70 0,17-36-1,-35 19 17,-53 52-17,-35 106 16,17 17-15,0-35-16,18 1 16,0 52-1,0-70 1,18-1 0,53-17-1,-54-17-15</inkml:trace>
  <inkml:trace contextRef="#ctx0" brushRef="#br0" timeOffset="60336.68">6667 2593 0,'0'0'0,"-35"0"32,18 0-32,-19 35 31,1 18-16,35-35-15,0 70 16,18 0 0,35 0-1,-1-17 1,-52-18 0,-17-18-1,-54-35 1,1 18-1,-89-18 1,88-18 0,71-17-1</inkml:trace>
  <inkml:trace contextRef="#ctx0" brushRef="#br0" timeOffset="60720.653">6932 2875 0,'0'0'0,"18"0"16,-1-18 0,19 1-1,-1-36 1,0 0-1,-35 0 1,-35 53 0,17 0-1,-35 18-15,0 35 32,1 35-17,52 0 1,17-17-1,36-18 1,53-18 0,70-35-1,-70-35 1</inkml:trace>
  <inkml:trace contextRef="#ctx0" brushRef="#br0" timeOffset="61219.601">7620 2681 0,'0'0'0,"-18"0"15,1 0-15,-54 0 16,-17 71 0,35 17 15,18 0-16,52 18 1,36-53 0,18-36-1,-1-34 1,-52-1-16,35-35 16,18-70-1,-19-71 1,-34 0-1,-18 70 1,-18 71 0,-17 71-1,18 53 1,-1 87 0,18 19 15,0-19-16,0-34 1,0-71 0,0-18-1,0-70 1</inkml:trace>
  <inkml:trace contextRef="#ctx0" brushRef="#br0" timeOffset="61723.32">8819 2364 0,'0'0'0,"0"-36"16,0 19-1,0-1 1,0 0 0,0 71-1,0 18 16,-70 670 32</inkml:trace>
  <inkml:trace contextRef="#ctx0" brushRef="#br0" timeOffset="62020.235">8431 2734 0,'0'0'0,"36"0"15,-19 0-15,71 0 16,54 0 0,-1 0-1,0-35 1</inkml:trace>
  <inkml:trace contextRef="#ctx0" brushRef="#br0" timeOffset="62334.42">9102 2611 0,'0'0'0,"-18"17"16,0-17 0,1 35-16,-36 36 15,53 17 1,35-17 15,53-36-15,0-35-1,-17-35 1,-36-18 0,-17-53-1,-36-17 1,-52 70-1,-36 70 1,35 36 0,54-35-1</inkml:trace>
  <inkml:trace contextRef="#ctx0" brushRef="#br0" timeOffset="63016.561">10178 2681 0,'0'0'0,"17"18"31,1-1-15,17 54 0,0-1-1,-17 1 1,-18-53-16,0 17 16,0-17-1,0-54 16,0-34 1,18-36-17,-18 71-15,17-18 16,1 17-16,17 1 16,36 0-1,-18 35 1</inkml:trace>
  <inkml:trace contextRef="#ctx0" brushRef="#br0" timeOffset="63382.875">10566 2805 0,'0'0'0,"17"0"31,-17-18-31,18 0 15,17-17 17,-35 17-32,18-52 15,-18 35 1,0 17 0,-18 36-1,-35 34 1,36 37-1,17 34 1,35-52 0,18-36-1,35-17 1,-17-36 0,-1-17-1</inkml:trace>
  <inkml:trace contextRef="#ctx0" brushRef="#br0" timeOffset="63831.796">11183 2311 0,'53'-18'31,"-35"18"-31,-1-18 16,-17 1 0,-35 17-1,-36 0 1,18 0 0,-17 53-1,52 70 1,18 36-1,-17 17 1,17-17 15,-18-18-15,0-35 0,18-35-1,-17-36 1,34-53 15,19-52-15,-19 52-16,1-17 0</inkml:trace>
  <inkml:trace contextRef="#ctx0" brushRef="#br0" timeOffset="64014.84">11007 2805 0,'0'0'0,"17"0"15,19 0 1,34 0 0,36-18-1,-18-17 1</inkml:trace>
  <inkml:trace contextRef="#ctx0" brushRef="#br0" timeOffset="64414.559">11465 2716 0,'0'18'32,"18"-18"-32,0 53 31,-1-35-31,1 70 16,-18-18-1,0-17 1,0-17-1,0-54 17,35-35-17,-35 18-15,35-18 16,36-35 0,-18 17-1,0 18 1,0 35-1</inkml:trace>
  <inkml:trace contextRef="#ctx0" brushRef="#br0" timeOffset="64781.163">11924 2787 0,'0'0'0,"18"0"31,-1-18-15,18-17-1,18-18 1,-17 18 0,-36-18-1,0 35-15,-53 18 31,35 18-31,-52 70 16,34 0 0,36 0-1,36-17 17,16-36-17,19-17 1,-53-18-16</inkml:trace>
  <inkml:trace contextRef="#ctx0" brushRef="#br0" timeOffset="65080.076">12418 2611 0,'0'0'0,"-18"0"31,0 35-16,1-18-15,-1 19 16,18 34 0,0 1-1,35 17 17,-17-35-17,-18 0 1,-53-35-1,-17-18 1,-1 0 0,53-36-1</inkml:trace>
  <inkml:trace contextRef="#ctx0" brushRef="#br0" timeOffset="65597.023">12771 2099 0,'0'0'0,"0"18"16,0-1-1,0 19 1,-18-19-16,18 107 15,0 34 1,0 19 0,0-36-1,0-35 1,0-53 0,0-36-1,0-34 1,18-19-1,-1-52 1,36 0 0,18-18-1,17 53 1,18 89 15,-36 34-15,-34 36-1,-54 0 1,-17-36 0,-18-34-1,35-36-15</inkml:trace>
  <inkml:trace contextRef="#ctx0" brushRef="#br0" timeOffset="66601.602">14199 2205 0,'0'0'0,"0"17"32,0 1-17,0 0 1,18 17-1,-18 0-15,18 636 63</inkml:trace>
  <inkml:trace contextRef="#ctx0" brushRef="#br0" timeOffset="66909.935">13829 2575 0,'0'0'0,"18"0"31,52 0-15,-35 0-16,71-17 16,71-1-1,-1-35 1,-70 0-1</inkml:trace>
  <inkml:trace contextRef="#ctx0" brushRef="#br0" timeOffset="67342.5">14658 2258 0,'0'0'0,"-18"17"31,18 1-16,0 0-15,0 35 16,-17 70 0,17 18-1,0-17 1,17-36 0,1-18-1,0-52 1,-1-36-1,18-52 1,-17-1 0,35-52-1,0 70 1,35 53 0,-17 70-1,-36 36 16,-17-18-15,-18-35 0,0-35-1,17-18 1</inkml:trace>
  <inkml:trace contextRef="#ctx0" brushRef="#br0" timeOffset="67692.561">15222 2681 0,'0'0'0,"18"0"32,0 0-32,35-35 15,-18 0 1,-18-18-1,1 17 17,-53 19-17,0 70 1,-18 35 0,35 0-1,18-53-15,18 36 16,35-18-1,123-36 1,-123-17 0</inkml:trace>
  <inkml:trace contextRef="#ctx0" brushRef="#br0" timeOffset="68458.601">16404 2487 0,'-17'18'47,"17"-1"-47,0 1 15,0 0-15,-18 52 16,18 18 0,18-17-1,34-18 1,37-53-1,-36-18 1,17-52 0,-17-36-1,-35 53 1,-36 106 15,18-36-15,0 36-16,35 18 15,18-36 17,18-35-17,-18-17 1,-18-54 0,0-52-1,-35 17 1,-35 0-1,17 71 1,-35 35 0</inkml:trace>
  <inkml:trace contextRef="#ctx0" brushRef="#br0" timeOffset="68823.749">17251 2575 0,'0'0'0,"17"0"31,1-17-15,0-1-16,17-17 15,0-36 1,-17 36-1,-36-18 1,-52 53 0,-1 35-1,18 89 1,53-1 0,53-17-1,18-18 1,17-35-1,18-53 1,-18-35 0</inkml:trace>
  <inkml:trace contextRef="#ctx0" brushRef="#br0" timeOffset="69372.646">17833 1993 0,'0'0'0,"0"18"16,0-1 0,0 19-16,0 34 15,0-34 1,18 105-16,-18 17 15,0 1 1,0-35 15,0-36-15,0-53 0,17-35-1,1-53 1,17-35-1,0 0 1,36-18 0,-1 35-1,1 71 1,17 89 0,-70 16-1,-36-16 1,-35-1-1,-17-53 1,-1-35 15,1-18-15,52-52 0,18 35-16</inkml:trace>
  <inkml:trace contextRef="#ctx0" brushRef="#br0" timeOffset="69972.336">18909 2205 0,'0'0'0,"0"17"47,-18-17-47,18 53 15,0 36 1,0 69-1,36 36 1,-36-17 0,0-18-1,-18-107 1,-17 72 0,17-54-1,18-52 1,-18-36-1,18-17 1,18-35 0,35-107-1,-35 142-15</inkml:trace>
  <inkml:trace contextRef="#ctx0" brushRef="#br0" timeOffset="70271.158">19226 2240 0,'0'0'0,"18"18"16,0-1 0,17 19-1,0 34 1,-17 36-1,-18-18 1,-53-17 0,-18-18-1,-17-53 1,71 0-16,-1 0 16,0-18-1,36-17 1</inkml:trace>
  <inkml:trace contextRef="#ctx0" brushRef="#br0" timeOffset="70771.029">19808 2311 0,'0'0'0,"0"-18"31,-17 0-15,-18 18 0,35-17-16,-36 17 15,-34 17 1,-1 19 0,36 34-1,35 1 1,18 17-1,34 0 1,1-53 0,0-52-1,18-71 17,-18-18-17,-53 53 1,17 35-1,-34 18 1,-19 88 0,19 1-1,17-1 1,0-18 0,35-52-1,18-36 1</inkml:trace>
  <inkml:trace contextRef="#ctx0" brushRef="#br0" timeOffset="71353.135">20302 2222 0,'0'0'0,"-17"0"31,-36 0-15,-35 18 0,17 35-1,36 35 1,35-35 0,17-18-16,36 36 15,36-53 1,16-54-1,-34-34 1,-18-1 0,-36 18-1,-17 36 1,-17 34 15,-36 72-15,0 52-1,35 35 1,18 0 0,-17 36-1,-19-106 1,19-53 0,-54-36-1,1-34 1,-1-36-1,36-71 1,52 1 0,89-36-1,0 36 1</inkml:trace>
  <inkml:trace contextRef="#ctx0" brushRef="#br0" timeOffset="71820.287">20690 2275 0,'0'0'0,"18"0"16,17 0 0,1 0-1,-1-17 1,-17-1 0,34-17-1,-16 0 1,-36 17-1,-36 18 1,-34 18 0,-18 34-1,17 1 1,53 36 0,36-19-1,53 1 1,52-36-1,1-53 1,-89-17 0</inkml:trace>
  <inkml:trace contextRef="#ctx0" brushRef="#br0" timeOffset="72933.755">19103 2275 0,'0'0'0,"-18"0"47,1 0-16,-1 0-15,18-17 0,-18 17-16,1 0 15,-1 0 1,0 0 15,1 0-15,34-18 46,19 18-31,-1-18-15,0 18 0,-17-17-16,0 17 15,-1 0 1,1-18 0,17 18-1,0 0 1,1 0 15,-1 0-31</inkml:trace>
  <inkml:trace contextRef="#ctx0" brushRef="#br0" timeOffset="78281.496">741 4762 0,'0'0'0,"0"18"63,-18 0-63,1 52 15,-36 54 1,17 17-1,-34-35 17,17-18-17,35-70-15,18 17 16,-17-35 0,34-18 15,1-17-16,0 35 1,-18-18-16,35 18 16,18 0-1,35 18 1,0-18 0,-17 0-1,-1-53 16,-17-18-15,-18-17 0,-17-35-1,-18 105 1,0 1 0,-18 34-1,1 54 1,-1 35-1,18 17 1,0-17 0,0-36-1,0-34 1,0-19 0,0-70 15,18 36-16</inkml:trace>
  <inkml:trace contextRef="#ctx0" brushRef="#br0" timeOffset="78691.2">1147 4498 0,'-18'0'31,"18"18"-15,0-1-16,18 36 16,52 53-1,1 17 1,-36-70-1,35 36 1,19 34 0,34-17-1,-17-18 1,-53-17 0,-53-36-1,-670 265 48</inkml:trace>
  <inkml:trace contextRef="#ctx0" brushRef="#br0" timeOffset="79856.839">1288 5644 0,'0'0'0,"-18"0"31,0 0-16,1 18-15,-1 0 16,-35-1 0,36 1-16,-36 0 15,-18 17 1,18-17 0,0-1-1,0-17 1,36 0-1,17 18 32,17-18-31,19-35 0</inkml:trace>
  <inkml:trace contextRef="#ctx0" brushRef="#br0" timeOffset="84336.934">2752 4727 0,'-18'0'47,"18"18"-15,-18 35-32,18 17 15,-17 71 1,-1 1-1,0-90 1,265 125 140</inkml:trace>
  <inkml:trace contextRef="#ctx0" brushRef="#br0" timeOffset="85631.38">2699 4727 0,'0'0'0,"0"18"437,0-1-421,0 1-16,0 17 15,-18-17-15,18 35 16,-18 35 0,1 0-1,-1-17 1,18 17-1,-17-17 1,17-1 15,-18-17-15,18 0 0,0-35-1,18-1 1,17 1-1,0-18 1,0 0 0,1 0-1,-1-35 1,0-18 0,-17-18-1</inkml:trace>
  <inkml:trace contextRef="#ctx0" brushRef="#br0" timeOffset="85846.512">2593 5151 0,'0'0'0,"18"0"16,-1 0-1,36 0 1,35 0 0,-17-36-1,-1 1 1</inkml:trace>
  <inkml:trace contextRef="#ctx0" brushRef="#br0" timeOffset="86212.618">3052 5009 0,'0'0'0,"-18"18"16,0 17 0,-17 36-1,35 35 1,0-18-1,0-53-15,35 0 16,106 1 0,-52-54-1,-19-17 1,-17-71 0,-35-17-1,-54 34 1,-105 36-1,53 71 1,53 17 0,35-17-1</inkml:trace>
  <inkml:trace contextRef="#ctx0" brushRef="#br0" timeOffset="86530.372">3933 4868 0,'0'0'0,"-17"0"16,-1 18-1,1-18-15,-54 71 16,0 34-1,19 36 1,69-17 0,36-36-1,18-35 1,70-18 15,-35-52-15,-89 17-16</inkml:trace>
  <inkml:trace contextRef="#ctx0" brushRef="#br0" timeOffset="86762.028">4533 4815 0,'0'0'0,"0"18"0,53 35 15,-35-18-15,17 71 16,-35 106 0,-71-71-1,-17-53 17,18-53-17,17-35-15</inkml:trace>
  <inkml:trace contextRef="#ctx0" brushRef="#br0" timeOffset="87410.604">5203 5186 0,'0'0'0,"18"0"32,0 0-17,17 0-15,0-18 16,71 1-1,0-1 1,35 0 0,0-17-1,-53 17 1,-35 1 0,-53-1-16,0 0 15,18 1 1,-18-1-1,-18-17 1,-17 17 0,17-35-1,1 53 1,17 18 46,0 0-46,0 17 0,17-17-16,19 52 15,-36-17 1,0 35 0,-71-35-1,-17 0 1,35-53-16</inkml:trace>
  <inkml:trace contextRef="#ctx0" brushRef="#br0" timeOffset="88409.081">7161 4886 0,'0'0'0,"0"-18"32,0 1-17,-17-1 1,-1 18-1,0 0-15,-34 0 16,-107 71 0,53 17-1,18 18 1,88-36 0,17 1-1,72-18 1,69-53-1,-52-53 1,-35-53 0,-1-53-1,-34-17 1,-36 88 0,0-18-1,-36 123 32,36 1-47,0 35 16,0 88-1,0-53 1,18 71 0,0-71-1,17-53 1,-18-35-1</inkml:trace>
  <inkml:trace contextRef="#ctx0" brushRef="#br0" timeOffset="88725.791">7514 4868 0,'0'0'0,"0"71"31,0-36-15,0-17-16,0 52 16,0 36-1,0-88 1,0-1 0,0-52 15,0 0-31,18-36 15,35-34 1,0 16 0,0 54-1,-1 0 1</inkml:trace>
  <inkml:trace contextRef="#ctx0" brushRef="#br0" timeOffset="88894.848">7955 4974 0,'0'0'0,"0"18"16,0-1-1,0 19 1,0-19-16,0 19 16,0-19-16,0 19 15</inkml:trace>
  <inkml:trace contextRef="#ctx0" brushRef="#br0" timeOffset="89058.196">7937 4516 0,'0'0'0,"-17"0"15,-1 17 1,18 1-16,0 17 15,0-17 1</inkml:trace>
  <inkml:trace contextRef="#ctx0" brushRef="#br0" timeOffset="89507.269">8326 4868 0,'0'0'0,"0"18"47,0 0-32,0 17-15,0-17 16,0 87 0,35-16-1,18-19 1,17-17 0,1-53-1,-1-53 1,-34-35-1,17-36 1,-36 1 0,-17 52-1,0 54 1,0-1 0</inkml:trace>
  <inkml:trace contextRef="#ctx0" brushRef="#br0" timeOffset="89878.294">8978 4921 0,'0'0'0,"0"-17"31,18-1-16,-18 0-15,17-17 16,1-36 0,-18 19-1,-18 16 1,-34 36 0,-1 36-1,17 52 1,36 0-1,18 35 17,35-34-17,17-19 1,19-52 0,-19-36-1</inkml:trace>
  <inkml:trace contextRef="#ctx0" brushRef="#br0" timeOffset="90073.544">9349 4798 0,'0'0'0,"17"17"0,-17 1 16,18 53-1,0-36-15,-18 53 16,0-17-1,0-36 17</inkml:trace>
  <inkml:trace contextRef="#ctx0" brushRef="#br0" timeOffset="90472.691">9825 4974 0,'0'0'0,"0"18"31,0-1-15,17-17 0,-17-17-1,0-1 1,0-35-1,0 36-15,0-19 16,0 19 0,-17-1-1</inkml:trace>
  <inkml:trace contextRef="#ctx0" brushRef="#br0" timeOffset="91155.361">9543 4815 0,'0'0'0,"-18"0"47,18 18-32,-18 0 1,-35 35 0,1 17-1,34-17 1,18-35-16</inkml:trace>
  <inkml:trace contextRef="#ctx0" brushRef="#br0" timeOffset="91970.234">10566 4886 0,'0'0'0,"0"18"16,0-1-1,-18 1-15,18 17 16,-18 53 0,1-52-1,17-19 1,0-52 15,0 17-31,0-35 16,17-105-1,19 69 1,17 37 0,0 69-1,35 54 17,-35-1-17,0 19 1,-36-1-1,-17-53 1,0-17 0,18-18-1,17 0 1</inkml:trace>
  <inkml:trace contextRef="#ctx0" brushRef="#br0" timeOffset="92538.947">11501 4710 0,'0'0'0,"-18"0"31,-17 0-15,35-18-16,-53 18 16,-18 0-1,-17 0 1,0 53 0,35 53-1,53 0 1,53-18-1,35-35 1,35-53 0,-52-53-1,-36 0 1,18-53 15,-53 18-15,0 52-1,-17 54 1,-19 53 0,36-1-1,0 18 1,36-35 0,-19-17-1,36-19 1,53-34-1</inkml:trace>
  <inkml:trace contextRef="#ctx0" brushRef="#br0" timeOffset="92935.028">11783 4674 0,'0'0'0,"0"18"47,0 17-31,0-17-16,17 52 15,1 36 1,17 0 0,1-53-1,-1-35 1,0-36-1,0-17 1,1-36 0,17-35-1,-36-17 1,-17 88 0,-17-1-1,17 19 16</inkml:trace>
  <inkml:trace contextRef="#ctx0" brushRef="#br0" timeOffset="93085.697">12188 4780 0,'0'0'0,"0"18"16,0-1-16,0 36 15,0-17 1,0-19-16,0 36 16,-17-53-1</inkml:trace>
  <inkml:trace contextRef="#ctx0" brushRef="#br0" timeOffset="93268.08">12188 4427 0,'0'0'0,"-17"18"16,17 0 0,0-1-1,0 1-15</inkml:trace>
  <inkml:trace contextRef="#ctx0" brushRef="#br0" timeOffset="93934.62">12682 4604 0,'0'0'0,"0"-18"16,-17 18 15,-19-18-15,-34 36 0,-18 17-1,52 1 1,1 52-1,35-53-15,18 18 16,70 0 0,35-35-1,-52-71 1,0-18 0,-54 18-1,1-17 16,-53 52-15,-1 71 0,1 70-1,17 54 1,1 34 0,17-17-1,0-35 1,0-53-1,-53-71 1,0-52 0,-18-36-1,36-88 1,35 70 0,53-70 15,18 18-31,17-19 31,-18 54-31</inkml:trace>
  <inkml:trace contextRef="#ctx0" brushRef="#br0" timeOffset="94484.034">13229 4586 0,'0'0'0,"-17"0"47,-1-18-32,-17 18-15,-36 18 32,0 35-17,19 35 1,52 18 0,35-18-1,35-17 1,-52-54-16,17-17 15,18-35 1,0-53 0,-18 0-1,-17 35 1,-18 35 0,-18 53-1,1 54 1,17-1 15,0-35-15,17 0-1,19-36 1,-1-52-16</inkml:trace>
  <inkml:trace contextRef="#ctx0" brushRef="#br0" timeOffset="94866.56">13547 4286 0,'0'0'0,"0"18"15,0 0 1,0 34-1,17 37 1,-17-1 15,0 18-15,-17 17 0,-1-17-1,18-18 1,0-35-1,18-18 1,35-35 0,17-35-1,1-53 1,-36 17 0</inkml:trace>
  <inkml:trace contextRef="#ctx0" brushRef="#br0" timeOffset="95049.256">13388 4568 0,'0'0'0,"18"0"16,-1-17-1,54 17 1,-54 0-16,36-18 15,35 1 1</inkml:trace>
  <inkml:trace contextRef="#ctx0" brushRef="#br0" timeOffset="95415.03">13776 4604 0,'0'0'0,"18"0"16,-1 0-1,1-18 1,0 18-16,-1-18 16,1 1-16,-1-1 15,-17-17 1,-35 35-1,-18 0 1,0 53 0,18 53-1,35-18 1,18 0 0,35-35-1,52-18 1,54-35-1</inkml:trace>
  <inkml:trace contextRef="#ctx0" brushRef="#br0" timeOffset="95881.142">14552 4374 0,'0'0'0,"-18"0"15,-17 18-15,18-18 16,-36 35 0,-18 36-1,18 35 1,53 0-1,18 35 1,35-35 0,35-18-1,0-53 1,36-53 0,-89 1-1</inkml:trace>
  <inkml:trace contextRef="#ctx0" brushRef="#br0" timeOffset="96180.439">14993 4269 0,'0'0'0,"0"17"16,18 19-1,17 16 1,18 54 0,-35 53-1,-18 0 1,-36-18 0,-17-53-1,18-53-15,0 1 16,-53-36-1,70-36 1</inkml:trace>
  <inkml:trace contextRef="#ctx0" brushRef="#br0" timeOffset="96538.049">15416 4639 0,'0'0'0,"-17"0"47,17-18-16,0 1-15,0-1-1,-18 18 1,0 0 0,1 0 15</inkml:trace>
  <inkml:trace contextRef="#ctx0" brushRef="#br0" timeOffset="97312.265">16034 4251 0,'0'0'0,"0"18"47,0-1-32,0 19 1,0-19-16,-36 54 16,19 35-1,-18-18 1,17 0-1,18 18 1,0-36 0,35-17-1,0-17 1,36-36 15,17-18-15,-17-17-1,-36-36 1</inkml:trace>
  <inkml:trace contextRef="#ctx0" brushRef="#br0" timeOffset="97495.328">15981 4551 0,'0'0'0,"17"0"16,54 0 0,35-18-1,0-17 1,-36 17 0</inkml:trace>
  <inkml:trace contextRef="#ctx0" brushRef="#br0" timeOffset="97811.857">16510 4427 0,'0'0'0,"-18"0"16,1 18-1,-19 0 1,19-1-16,-18 36 16,17 53-1,18-35 1,53-1-1,17-52 1,1-36 0,-36-17-1,18-53 1,-35-1 15,-36 19-15,-70 52-1,0 1 1,35 17-16</inkml:trace>
  <inkml:trace contextRef="#ctx0" brushRef="#br0" timeOffset="98446.574">17427 4145 0,'0'0'0,"-17"0"46,17 18-30,-36 17 0,-34 53-1,17-17 1,18-36-16,-36 106 16,0 18-1,71 17 1,18-17-1,70-53 1,53-53 0</inkml:trace>
  <inkml:trace contextRef="#ctx0" brushRef="#br0" timeOffset="99296.402">17851 4498 0,'0'0'0,"-18"0"62,0 0-46,1 18-16,-1-18 0,-35 52 16,0 1-1,18 18 1,53-1 15,-1-52-31,54 35 16,35-53-1,-36-35 1,-17-1 0,35-52-1,-53 18 1,-17 17-1,-36 70 17,1 36-17,17-35-15,0 17 16,17 18 0,36 0-1,0-35 1,0-36 15</inkml:trace>
  <inkml:trace contextRef="#ctx0" brushRef="#br0" timeOffset="99625.328">18397 4516 0,'0'0'0,"0"17"15,18 1 1,0-1-16,-18 36 16,0 0-1,0 0 1,0-18 0,0-17-1,-18-36 1,18-17 15,0-35-15,0 17-1,35-18 1,-35 54-16,36-36 16,-1 17-16</inkml:trace>
  <inkml:trace contextRef="#ctx0" brushRef="#br0" timeOffset="99975.734">18821 4180 0,'0'0'0,"0"18"32,0 0-17,0 35 1,0 52 0,0 1-1,-18-35 1,18-36-16,-18 53 15,18 0 1,18-52 0,0-19-1,35-52 1</inkml:trace>
  <inkml:trace contextRef="#ctx0" brushRef="#br0" timeOffset="100325.017">19297 3986 0,'0'0'0,"0"18"16,18 0-16,34 35 15,-34-18-15,70 106 16,-35 35 0,-35 18-1,-89 0 1,-35-52-1,-35-72 17,106-70-32</inkml:trace>
  <inkml:trace contextRef="#ctx0" brushRef="#br0" timeOffset="100766.8">19932 4392 0,'0'0'0,"-18"0"31,18 18-15,-17-18-16,17 17 16,0-34 46,0-1-46,0 0-1,-18 18-15,0 0 16,1-17 0,17 34 15</inkml:trace>
  <inkml:trace contextRef="#ctx0" brushRef="#br0" timeOffset="100972.361">20073 4639 0,'0'0'0,"0"18"16,-18-1-1,-35 36 1,1 18 0,-1-36-1,17-17-15,-17-1 16</inkml:trace>
  <inkml:trace contextRef="#ctx0" brushRef="#br0" timeOffset="102604.385">1164 6456 0,'0'0'0,"0"17"47,0 1-47,0 0 16,0 35-1,0-36-15,0 89 16,0-18-1,0-17 1,0-36 0,-17-52 15</inkml:trace>
  <inkml:trace contextRef="#ctx0" brushRef="#br0" timeOffset="102769.816">1058 6227 0,'0'0'0,"18"0"15,0 0 1,-1 0-16,71 17 16,1 18-1,-54 18 1</inkml:trace>
  <inkml:trace contextRef="#ctx0" brushRef="#br0" timeOffset="102987.194">935 7091 0,'0'0'0,"17"0"16,1 0-1,35 0 1,53-18 0,-18 1-1,0-36 1,-35 0-16</inkml:trace>
  <inkml:trace contextRef="#ctx0" brushRef="#br0" timeOffset="103369.018">1799 6350 0,'0'0'0,"0"18"16,0-1-1,-17 1 1,-1 52 0,18-52-16,-18 35 15,1 53 1,-36 35 0,35-88-1,0 17 1,18-17-1,36-17 1,34-19 0,89-52-1,-88 0 1,-54 17 0</inkml:trace>
  <inkml:trace contextRef="#ctx0" brushRef="#br0" timeOffset="103552.752">1605 6809 0,'0'0'0,"18"0"16,35 0-1,0 0-15,70 0 16,71-18-1,-141 0-15</inkml:trace>
  <inkml:trace contextRef="#ctx0" brushRef="#br0" timeOffset="103901.162">3316 6703 0,'0'0'0,"-18"17"31,18 1-15,0 0-16,-35 52 16,35-52-16,0 17 15,0 36 1,-17-54 0,-1-34 15</inkml:trace>
  <inkml:trace contextRef="#ctx0" brushRef="#br0" timeOffset="104051.407">3387 6421 0,'0'0'0,"0"17"31,35 1-16,0-1 1</inkml:trace>
  <inkml:trace contextRef="#ctx0" brushRef="#br0" timeOffset="104401.475">3845 6597 0,'0'0'0,"-17"18"32,-1-18-32,0 17 15,-17 36 1,35-35 0,18 35-1,-1-36-15,54 36 16,-18 0-1,-18-18 1,-53-17 0,-70 0-1,0-1 1,-71-17 0,36 18-1,105-18 1</inkml:trace>
  <inkml:trace contextRef="#ctx0" brushRef="#br0" timeOffset="105232.77">5274 6615 0,'0'0'0,"-18"0"47,1 17-47,-19 36 15,36 18 17,0 35-17,18-36 1,17-35 0,36 1-1,-53-36-15,52 0 16,1-53-1,-1-35 1,-17-1 0,-35 19-1,-18 52 1,-18 71 15,18 0-15,0 0-1,0 0 1,18-36 0,-1 1-1,19-18 1,-19 0-16</inkml:trace>
  <inkml:trace contextRef="#ctx0" brushRef="#br0" timeOffset="105566.46">6032 6615 0,'0'0'0,"-17"0"47,-1 0-31,1 17-16,17 1 15,-18 17 1,18 18-1,0-35-15,18 35 32,17 17-17,-35-35 1,0 1 0,-18-1-1,-35-35 1,-35 0-1,18-18 1,34-17 0</inkml:trace>
  <inkml:trace contextRef="#ctx0" brushRef="#br0" timeOffset="105981.714">6421 6738 0,'0'0'0,"17"0"16,1-18 0,35 1-1,-18-36 1,-17 18-1,-18-18 1,-53 35 0,-18 36-1,18 35 1,36 17 0,34 18-1,19-17 1,16-18-1,-16-53-15,34 17 16,36-17 15,35-17-15,-105-1-16</inkml:trace>
  <inkml:trace contextRef="#ctx0" brushRef="#br0" timeOffset="106480.344">7267 6473 0,'0'0'0,"-17"0"31,-1 0-31,-35 0 16,-18 36 0,1 17-1,-1 35 1,54-53-16,17 53 15,35-17 1,36-18 15,17-53-15,-18-18 0,18-52-1,-35-19 1,0-69-1,0-1 1,-53 35 0,0 54-1,-35 123 17,17 70-17,1-35 1,17-35-16,0 71 15,-18-1 1,18-52 0,-18-18 15</inkml:trace>
  <inkml:trace contextRef="#ctx0" brushRef="#br0" timeOffset="107170.415">8802 6297 0,'0'0'0,"0"18"47,0-1-31,0 1-16,0 0 16,-18 52-1,-35 36 1,36-18-1,-19 0 1,36-17 0,0-18-1,36-18 1,52-35 0,0 0-1,-17-53 1,-19-35-1</inkml:trace>
  <inkml:trace contextRef="#ctx0" brushRef="#br0" timeOffset="107362.512">8431 6562 0,'0'0'0,"36"0"16,34 0-16,1 0 16,52 0-1,18-36 1,-35 19 0</inkml:trace>
  <inkml:trace contextRef="#ctx0" brushRef="#br0" timeOffset="107678.854">9243 6438 0,'0'0'0,"0"18"16,-18-18-1,0 35-15,-17 36 16,35-1 15,35-17-15,18-18-1,36-35 1,-19-17 0,-35-36-1,-17-35 1,-71 17 0,0 53-1,-70 1 1,17 52-1,53-17 1</inkml:trace>
  <inkml:trace contextRef="#ctx0" brushRef="#br0" timeOffset="109974.907">10566 6350 0,'0'0'0,"0"18"62,0-1-62,0 1 0,-18 17 16,18 36-1,-35-1 1,17-17 0,18-35-1,0-36 17,0 1-32,0-19 15,0 1 1,0-71-16,18 36 31,17-19-15,36 54-1,-1 70 1,36 54 0,-35 16-1,-36 19 1,-35-54-1,-35-17 1,35-35 0</inkml:trace>
  <inkml:trace contextRef="#ctx0" brushRef="#br0" timeOffset="110492.312">11465 6368 0,'0'0'0,"-17"-18"31,-1 18-15,-53 0-1,54 0-15,-54 18 16,-17 35 0,17 17-1,54 1 1,52-1 0,53-35-1,1-35 1,-1-17-1,-18-54 17,1-17-17,-71 53 1,0 52 15,-18 1-31,18 17 16,0 54-1,0-37 1,18-16 0,35-19-1,0-34 1,-36 17-16</inkml:trace>
  <inkml:trace contextRef="#ctx0" brushRef="#br0" timeOffset="110828.122">11889 6368 0,'0'0'15,"0"17"1,0 1 0,35 52-1,-17 19 1,17-36-1,0-1 1,0-52 0,-17 0-16,17 0 15,1-52 1,-1-19 0,-18-35-1,-17 36 1,0-1-1,0 36 17,-17 17-17</inkml:trace>
  <inkml:trace contextRef="#ctx0" brushRef="#br0" timeOffset="111024.063">12259 6368 0,'0'0'15,"0"35"1,0 0 0,0-17-16,18 35 15,-18 0 1,0-18 0,0-53 15</inkml:trace>
  <inkml:trace contextRef="#ctx0" brushRef="#br0" timeOffset="111190.477">12312 5962 0,'0'0'0,"0"18"31,0-1-16,0 18 1,0-17-16</inkml:trace>
  <inkml:trace contextRef="#ctx0" brushRef="#br0" timeOffset="111821.924">12859 6227 0,'0'0'0,"-18"-18"31,-17 18-15,-53 18-1,-18 34 1,35 37-1,36-1 1,53-18 0,70-34-1,0-19 1,18-52 0,-36-36-1,-34 36-15,-1-18 16,-35 0-1,-53 124 32,35 17-47,-17 53 32,35 18-17,0-106-15,0 53 16,0 123-1,-35-123 1,0-53 0,-18-71-1,-18-35 1,36-17 0,0-36-1,70-35 1,53 35-1,53-18 1,-106 89 0</inkml:trace>
  <inkml:trace contextRef="#ctx0" brushRef="#br0" timeOffset="112321.607">13406 6279 0,'0'0'0,"-18"0"32,0 0-17,1 0-15,-19 0 16,-34 53-1,-1 0 1,71-17 0,-17 16-16,34 37 15,54-54 17,-1-35-17,1-35 1,-18-36-1,-18 1 1,-17 17 0,-36 106 15,0 35-15,18-18-1,0-52-15,18 35 16,17-36-1,1-17 1,-19 0 0</inkml:trace>
  <inkml:trace contextRef="#ctx0" brushRef="#br0" timeOffset="112653.961">13829 5944 0,'0'0'0,"0"18"31,0 35-15,0 53-1,-18 35 1,18-53-1,-17 35 1,17-34 0,0-1-1,35-53 1,-17-17 0,52-18-1,18-18 1,-35-35-16</inkml:trace>
  <inkml:trace contextRef="#ctx0" brushRef="#br0" timeOffset="112821.319">13758 6297 0,'0'0'0,"18"0"31,0 0-31,52-18 16,1 1 0</inkml:trace>
  <inkml:trace contextRef="#ctx0" brushRef="#br0" timeOffset="113221.224">14340 6332 0,'0'0'0,"18"0"16,17-17 0,18-1-1,-17-17 1,-1-18-1,-35 18 1,-35 35 0,17 0-1,-35 17-15,18 1 16,-36 70 0,36-35-16,35 53 31,35-71-16,53 18 1,1-35 0,-1-36-1,-53 18-15</inkml:trace>
  <inkml:trace contextRef="#ctx0" brushRef="#br0" timeOffset="114617.362">15822 5733 0,'0'0'0,"18"0"16,-1 0-1,1 17 1,0 36 0,-18 18-1,-18 52 1,-35 18 0,18 0-1,0-17 1,35-36-1,0-70-15,17 17 16,54 18 0,17-53-1,0-53 1,-17 18 0</inkml:trace>
  <inkml:trace contextRef="#ctx0" brushRef="#br0" timeOffset="114816.672">15646 6209 0,'0'0'0,"17"0"15,19-18 1,-1 18-16,88-17 15,18-36 1,-35 17 0</inkml:trace>
  <inkml:trace contextRef="#ctx0" brushRef="#br0" timeOffset="115134.287">16281 6015 0,'0'0'0,"-18"17"15,0 19-15,-35 52 32,36 18-17,34 0 1,19-89-16,34 36 16,19-53-1,-1-35 1,-53-53-1,-17-18 1,-36 18 0,-88 35-1,-35 53 1,18 35 0,52 18-1</inkml:trace>
  <inkml:trace contextRef="#ctx0" brushRef="#br0" timeOffset="119543.361">17604 6085 0,'0'-17'16,"17"-1"-1,19-17 1,-1 0 0,-35-1 15,-18 1-31,-52 35 31,-36 18-15,70-18-16,-16 35 15,-1 18 1,70 35 0,36-17-1,35-18 1,-35-18-1,-17 0 1,-36-17 0,0-1-16,-36 1 15,-52-18 1,-18 18 0,0-18-1,71-18 16,70 0-31</inkml:trace>
  <inkml:trace contextRef="#ctx0" brushRef="#br0" timeOffset="119876.972">17939 5927 0,'0'0'0,"0"17"31,0 1-15,-36 35 0,19-18-1,-1 36-15,-17 52 16,17 1 0,1 17-1,-1-53 1,-17 0 15,17-53-15,18-17-1,0-71 17,0 35-32,0-17 0</inkml:trace>
  <inkml:trace contextRef="#ctx0" brushRef="#br0" timeOffset="120142.344">18080 5874 0,'0'0'0,"35"17"32,18 19-17,-18 52 1,-35 18 15,0-71-31,-35 36 16,-36-1-1,-34-35 1,34-35 0,53-35-1,18 17-15</inkml:trace>
  <inkml:trace contextRef="#ctx0" brushRef="#br0" timeOffset="120525.255">18344 6103 0,'0'0'0,"0"-18"15,18 18-15,17-35 32,-17 0-17,-18 0 1,0 17 0,-35 18-1,-1 18 1,1 17-1,18-18-15,-19 72 16,36-1 0,18-18-1,17-17 1,89-17 0,-36-36-1,-18-18 1</inkml:trace>
  <inkml:trace contextRef="#ctx0" brushRef="#br0" timeOffset="121040.993">19015 5927 0,'0'0'0,"-18"0"16,0 0-1,-34 17 1,34-17-16,-35 36 16,18-19-16,-18 71 15,17-17 1,36 35 0,0-36-1,53 1 1,36-53-1,87-18 17,-53-53-17,1-36 1,-54-16 0,-52 34-1,0 36 1,-18 17-1,-36 53 1,1 18 0,18 18-1,-1 17 1,18-35 0,18-35-1,52-54 1,-70 19-1</inkml:trace>
  <inkml:trace contextRef="#ctx0" brushRef="#br0" timeOffset="121191.096">19438 5803 0,'0'0'0,"18"0"62,-1 0-62,19 0 16</inkml:trace>
  <inkml:trace contextRef="#ctx0" brushRef="#br0" timeOffset="121624.035">19861 5838 0,'0'0'0,"18"0"31,17-35-15,1 0-1,-19-18 1,-17 18-1,-17 17 1,-19 18 0,19 0-16,-36 18 15,0 52 1,18 71 0,17 18-1,18 35 1,-18-53-1,18-17 17,-17-54-17,17-34 1,0-54 0,0 0-16</inkml:trace>
  <inkml:trace contextRef="#ctx0" brushRef="#br0" timeOffset="121807.251">19773 6156 0,'0'0'0,"18"-18"32,-1 18-32,36-17 15,18-1 1,17-35-1,-17 18 1</inkml:trace>
  <inkml:trace contextRef="#ctx0" brushRef="#br0" timeOffset="121973.334">20161 5980 0,'0'0'16,"-17"35"-1,-1 18 1,0 0-1,18 0 1,0-36-16,0 19 16,18-54 15</inkml:trace>
  <inkml:trace contextRef="#ctx0" brushRef="#br0" timeOffset="122128.095">20197 5768 0,'0'0'0,"0"18"31,17-18-15,1 17-1</inkml:trace>
  <inkml:trace contextRef="#ctx0" brushRef="#br0" timeOffset="122505.336">20549 6103 0,'0'0'0,"18"-18"15,17 1 1,-17-1-1,17-35 1,-17 0 0,-18 0-1,-53 53 1,18 0 0,-36 36-1,18 34 1,35 18-1,18 1 1,36-36 0,17-36-1,105 1 1,-16-36 0,-107 1-16</inkml:trace>
  <inkml:trace contextRef="#ctx0" brushRef="#br0" timeOffset="123088.033">21131 5856 0,'0'0'0,"-17"0"31,-19 0-15,-16 18-1,-37 35 1,19 35-1,52-53-15,18 36 16,0 52 0,71-70-1,-1-35 1,1-54 0,-36 1-1,36-88 1,-1-36-1,-52 106-15,35-106 16,-53 36 0,-18 35-1,0 52 17,-17 36-17,0 53 1,35 35-1,-18 36 1,1-1 0,-1 36-1,-17-35 1,35-19 0,-18-34-1,18-53 1,0-36 15,0 0-15,0 1-1</inkml:trace>
  <inkml:trace contextRef="#ctx0" brushRef="#br0" timeOffset="124917.984">1217 7955 0,'0'0'0,"0"-18"31,0 1-16,0-1 1,-18 18 15,1 0-31,-36 0 16,-18 53 0,1 18-1,34-1 16,36-17-15,0-35-16,53 17 16,36-17-1,-19-36 1,1-17 0,-36-53-1,-35 35 1,0 17-1,0 54 17,-18 35-17,18-35-15,0 17 16,36 35 0,-1-52 15,0-18-16,18 0-15</inkml:trace>
  <inkml:trace contextRef="#ctx0" brushRef="#br0" timeOffset="125236.139">1676 7867 0,'0'0'0,"-18"0"31,0 18-31,18-1 16,-35 54 0,35-36-16,-35 71 15,0 17 1,17 18 0,18 1-1,0-72 16,0-17-15,0-18 0,0-70-1,0-53 1,35-36 0</inkml:trace>
  <inkml:trace contextRef="#ctx0" brushRef="#br0" timeOffset="125484.44">1782 7832 0,'0'0'0,"17"0"15,1 0-15,17 17 16,0 1-16,18 17 16,0 36-1,-53 17 1,-70 0 15,-19-35-15,1 0-1,0-53 1,70 0 0</inkml:trace>
  <inkml:trace contextRef="#ctx0" brushRef="#br0" timeOffset="125800.85">2258 7973 0,'0'0'0,"0"17"47,-18 19-32,0 34-15,18 1 32,-17-36-32,-1 71 15,18 17 1,0 1 0,0-54-1,0-52 1,0-53-1,0 17-15</inkml:trace>
  <inkml:trace contextRef="#ctx0" brushRef="#br0" timeOffset="126033.684">2452 7867 0,'0'0'16,"53"18"15,-36-1-31,1 1 16,-18 35-1,0 17 1,-53 19 0,-17-37-1,-19-16 1,54-36-1</inkml:trace>
  <inkml:trace contextRef="#ctx0" brushRef="#br0" timeOffset="126499.9">2910 7602 0,'0'0'0,"0"18"62,-17 0-62,17-1 16,0 1-16,-18 70 15,0-17 1,1 34 0,17 19-1,0-18 1,17-18-1,-17-70 1,36 17-16,34-17 31,19-18-15,16-71 0,-16 18-16</inkml:trace>
  <inkml:trace contextRef="#ctx0" brushRef="#br0" timeOffset="126665.87">3334 8008 0,'0'0'0,"-36"35"31,1 18-15,35 0 0,0-35-16,0-1 15,18-17 16</inkml:trace>
  <inkml:trace contextRef="#ctx0" brushRef="#br0" timeOffset="126830.981">3387 7743 0,'0'0'0,"0"18"31,0 0-15</inkml:trace>
  <inkml:trace contextRef="#ctx0" brushRef="#br0" timeOffset="127165.414">3863 7920 0,'0'0'0,"-18"0"31,1 0-15,-36 0-1,17 17-15,-16 1 16,-37 53 0,72-18-1,17 17 1,53-17 0,52-18-1,19-35 1,-1-17-1</inkml:trace>
  <inkml:trace contextRef="#ctx0" brushRef="#br0" timeOffset="127781.191">4427 7885 0,'0'0'0,"0"-18"31,0 0-15,-17 18 15,-1 0-15,-17 0 0,17 0-16,-70 53 15,17 18 1,54-36-1,17 36 1,70-18 0,19-53-1,-19 0 1,-17-36 0,-18-17-1,-17 18 1,-18 17-1,-18 54 17,18-1-17,0 18 17,18-35-32,0 17 15,52-18 1,-52-17-16</inkml:trace>
  <inkml:trace contextRef="#ctx0" brushRef="#br0" timeOffset="128146.453">5098 7549 0,'0'0'0,"0"18"31,0 0-15,0 17 0,0-17-16,-36 87 15,19 1 1,-19-18-1,19 18 1,17-35 0,0-1-1,35-34 1,18-36 0,35 0-1,-53-18-15</inkml:trace>
  <inkml:trace contextRef="#ctx0" brushRef="#br0" timeOffset="128347.388">4957 7920 0,'0'0'0,"35"0"16,53 0 0,35-18-1,-17 1 1</inkml:trace>
  <inkml:trace contextRef="#ctx0" brushRef="#br0" timeOffset="128496.305">5486 7937 0,'0'0'0,"0"18"16,-18 0-16,0-1 16,18 1-1,-17 17-15,-1 1 16,0-19 0</inkml:trace>
  <inkml:trace contextRef="#ctx0" brushRef="#br0" timeOffset="128679.021">5503 7602 0,'0'0'0,"0"18"46,-17-18-46,17 18 16</inkml:trace>
  <inkml:trace contextRef="#ctx0" brushRef="#br0" timeOffset="129212.116">5909 7885 0,'0'0'0,"-18"0"32,1 0-32,-19 0 15,-16 52 1,34-34 0,0 35-1,1 18 1,34 17-1,54-35 1,-36-53 0,36 0-1,-18-53 1,-1-18 0,-52-17-1,-35 0 1,-35 53-1,34 35 1,1 0 0</inkml:trace>
  <inkml:trace contextRef="#ctx0" brushRef="#br0" timeOffset="129561.177">6156 8202 0,'0'0'0,"0"-18"31,0 1-15,0-18-1,0-36 1,0 53-16,18-52 15,35-18 1,52 35 0,19 70-1,-18 54 1,-71-18 0,-17 53 15,-36-36-16,-70 18 1,35-70-16</inkml:trace>
  <inkml:trace contextRef="#ctx0" brushRef="#br0" timeOffset="130194.234">6985 8008 0,'0'0'0,"18"0"31</inkml:trace>
  <inkml:trace contextRef="#ctx0" brushRef="#br0" timeOffset="157330.823">0 11042 0</inkml:trace>
  <inkml:trace contextRef="#ctx0" brushRef="#br0" timeOffset="158557.926">0 11042 0</inkml:trace>
  <inkml:trace contextRef="#ctx0" brushRef="#br0" timeOffset="158742.801">0 11042 0</inkml:trace>
  <inkml:trace contextRef="#ctx0" brushRef="#br0" timeOffset="182076.836">21643 12594 0,'0'0'0,"-18"0"0,1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5:16:29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2170 900 0,'0'0'0,"0"17"94,0 1-94,17 17 15,-17 53 1,0-17 0,0 70-1,0-88 1,0 35-16,0-53 0,-17 71 31,17-35-15,0-54-1,0 1 1,-18-18 15,18-18-15,-18 1-16,18-1 15,18-35 1,35-35 0,-36 70-16</inkml:trace>
  <inkml:trace contextRef="#ctx0" brushRef="#br0" timeOffset="399.256">2628 900 0,'0'0'0,"0"17"62,0 1-62,0 17 16,-17-17-16,-19 88 16,19-36-1,-19 71 1,19-17 0,-19-36-1,36-35 1,-17-18-1,17-53 32,0 1-47,0-1 16,0-52 0</inkml:trace>
  <inkml:trace contextRef="#ctx0" brushRef="#br0" timeOffset="648.559">2117 1199 0,'0'0'0,"17"0"31,54 18-16,-18-18 1,35 0 15,-53 0-31,18 0 16,0 0-16</inkml:trace>
  <inkml:trace contextRef="#ctx0" brushRef="#br0" timeOffset="1093.064">2999 1041 0,'0'0'0,"0"17"63,0 1-63,0 0 16,0 17-1,-18 35 1,18-34-16,-18 34 15,-17 71 1,17-35 0,18-71-1,-17 18 1,-1-53 15,18-17-31,0-54 16,18 1-1</inkml:trace>
  <inkml:trace contextRef="#ctx0" brushRef="#br0" timeOffset="1380.629">2787 1005 0,'0'0'0,"18"0"32,-1 0-17,1 0-15,-1 0 0,36 0 16,71 0 0,-1 0-1,-34 0 1,-54 0-1,-53 0 32</inkml:trace>
  <inkml:trace contextRef="#ctx0" brushRef="#br0" timeOffset="2296.929">3581 1111 0,'0'0'0,"-18"18"31,0 17-15,1 0-16,-19 36 15,-34 35 17,17-18-17,18-17 1,35-54-16,0-34 31,17-1-15,54-88-1,17-53 1,-53 106-16,36-35 16,0 18-1,-36 34 1,-18 36-1,19 53 1,-19 18 0,19 17-1,17-17 17,-1-54-17,-16-17 1,34-35-1,1-36 1,-1-34 0,-17 34-1,-35 18 1,-36 71 31,1-1-32,17 19-15,-18-19 0,0 89 32,1 0-17,-1-18-15,-17 18 16,35 0 15,-18-53-15,18 0-1,0-71 32,0 0-47,0 1 0,0-1 16,35-70 0,1 53-16</inkml:trace>
  <inkml:trace contextRef="#ctx0" brushRef="#br0" timeOffset="2811.897">4621 952 0,'0'0'0,"18"0"46,-18 18-14,0 0-32,0-1 15,0 1-15,-18 53 16,1-1 0,-19 54-1,1-36 1,18 0-1,-1-17 1,18-19 0,0-34-1,35-18 32,36 0-31,-54 0-16,36 0 15,18 0 1,-36 0 0,-35-18-1,0-17 17,-35 0-17</inkml:trace>
  <inkml:trace contextRef="#ctx0" brushRef="#br0" timeOffset="3688.08">5362 1182 0,'18'0'94,"-1"0"-94,19-18 15,105 18 1,18 0 0,-36 0-1,-70 18 1,-35-18-16,17 0 15,-53 0 79,1-18-78</inkml:trace>
  <inkml:trace contextRef="#ctx0" brushRef="#br0" timeOffset="4708.439">6544 776 0,'0'18'78,"0"-1"-78,0 1 15,0 0-15,0 52 16,0 1 0,0 70-1,-35 18 1,17-18-1,0-35 1,1-1 0,17-69-1,-18-36 1,18-53 15,0 35-15,18-88-1,-1 53-15</inkml:trace>
  <inkml:trace contextRef="#ctx0" brushRef="#br0" timeOffset="5025.117">6967 776 0,'0'0'0,"0"18"31,0-1-15,-17 36-1,17-35-15,-18 52 16,0 36 0,-17 88-1,18-70 1,17-54-1,-18 1 17,0-36-17,-35-52 1,36-1 0</inkml:trace>
  <inkml:trace contextRef="#ctx0" brushRef="#br0" timeOffset="5242.996">6332 1217 0,'0'0'0,"18"0"32,0 0-32,35 0 15,-1 0 1,54 0-1,-70 0 1,87 0 0,-70 0-16</inkml:trace>
  <inkml:trace contextRef="#ctx0" brushRef="#br0" timeOffset="5857.824">7038 1129 0,'0'0'0,"0"18"32,0 17-17,0 18 1,0 0 0,18-36-16,-1 19 15,54-1 16,-18-35-31,0-35 32,-1-36-17,-34 0 1,0 19 0,-18-1-1,0 70 16,-18 36-15,0 71 0,18-36-1,0-18-15,0 89 16,-17 18 0,-1-36-1,-17-18 1,0-52-1,-18-36 17,0-35-17,0-35 1,18-18 0,35-35-1,53-18 1,35-18-1,0 18 1,-18 18 0</inkml:trace>
  <inkml:trace contextRef="#ctx0" brushRef="#br0" timeOffset="6256.758">7673 1129 0,'0'0'0,"0"18"31,0-1-15,0 36-1,0 53 1,-18 35 0,1-35-1,17-53-15,-18 35 16,-17 35 0,-1 1-1,19-89 1,17-17-1,-18-53 1,18-1 15,0 19-31,0-54 0</inkml:trace>
  <inkml:trace contextRef="#ctx0" brushRef="#br0" timeOffset="6573.07">7620 1094 0,'0'0'0,"18"0"15,17 0 1,-17 0-16,17 0 16,35 35-1,-17 18 1,-17 35-1,-54 18 1,-53-18 15,36-53-15,-35-17 0,34-18-1,36-35 1,18 17-16</inkml:trace>
  <inkml:trace contextRef="#ctx0" brushRef="#br0" timeOffset="6972.82">8096 1288 0,'0'0'0,"18"-18"16,0 18 0,-18-18-16,17 18 0,36-53 15,0-17 17,-35 17-17,-18 35 1,-53 18-1,0 53 1,18-17 0,-18 52-1,35-53-15,18 53 16,0 0 0,53-35-1,17-53 1,19 0-1,-19-53 1</inkml:trace>
  <inkml:trace contextRef="#ctx0" brushRef="#br0" timeOffset="7255.709">8555 1182 0,'0'0'0,"0"17"16,0 1-1,0 0 1,0 17-16,0 36 16,0-1-1,0-17 1,0-35 0,0-36 15,0-35-16,0 35-15,53-87 16,17-1 0,-17 18-1</inkml:trace>
  <inkml:trace contextRef="#ctx0" brushRef="#br0" timeOffset="7903.606">9384 688 0,'0'0'0,"0"18"47,-18-1-31,18 1-16,0-1 0,-17 72 15,-1 16 1,18 37 0,0-1 15,0-35-16,-18-18 1,18-71 0,-17-34-1,-1-71 1,0-18 0</inkml:trace>
  <inkml:trace contextRef="#ctx0" brushRef="#br0" timeOffset="8171.62">9155 758 0,'0'0'0,"0"-17"16,17 17-1,36 0 1,18-18-1,17 18 1,-18 0 0,-52 0-16,35 0 15,0 0 1,-35 0 0</inkml:trace>
  <inkml:trace contextRef="#ctx0" brushRef="#br0" timeOffset="8618.489">9560 1147 0,'0'0'0,"18"-18"32,0 0-17,17 1 1,35-19 0,-52 19-16,0-19 15,-1 19 1,-34 17 15,-1 0-31,-17 35 16,-1 36-1,19 17 17,17 0-32,35-35 31,36 0-16,17-36 1,0-52 0,-70 18-16</inkml:trace>
  <inkml:trace contextRef="#ctx0" brushRef="#br0" timeOffset="8869.877">10266 952 0,'0'0'0,"-18"18"32,1 0-32,-19 17 15,19-17-15,-54 70 16,1 0 0,34-17 15,-17-1-16,53-52 1,0-36 0,0-17-16</inkml:trace>
  <inkml:trace contextRef="#ctx0" brushRef="#br0" timeOffset="9085.421">10072 1023 0,'0'0'0,"0"18"31,0-1-31,17 36 16,-17-35-16,36 70 15,-19 0 1,19-17 0,-36-36-1,35-35 16,-35-18-31</inkml:trace>
  <inkml:trace contextRef="#ctx0" brushRef="#br0" timeOffset="9452.584">10548 653 0,'0'0'0,"0"17"16,0 19-1,0 16 1,0 37 0,-35 34-1,17 1 1,0-19 15,1 1-15,17-88-16,0 52 15,0-34 1,35-19 0,18 1-1,18-53 1,-18-53-1</inkml:trace>
  <inkml:trace contextRef="#ctx0" brushRef="#br0" timeOffset="9618.023">10425 1023 0,'0'0'0,"17"0"0,1 0 15,17 0 1,89 0 0,-71 0-16</inkml:trace>
  <inkml:trace contextRef="#ctx0" brushRef="#br0" timeOffset="10333.622">11624 829 0,'0'0'0,"-18"0"110,18 18-110,-17-1 15,17 1 1,-53 35 0,18 53-1,-18 35 1,17-35-1,36-71-15,-35 88 16,35-34 0,-18-54-1,18-18 1,0-52 0,18-35-1,35-89 1</inkml:trace>
  <inkml:trace contextRef="#ctx0" brushRef="#br0" timeOffset="10582.347">11712 758 0,'0'0'0,"18"0"31,-1 0-16,19 36 1,34 17 0,-17 0-1,0-1 1,0 1 0,0-35-1,-18-18 1</inkml:trace>
  <inkml:trace contextRef="#ctx0" brushRef="#br0" timeOffset="11114.78">12153 847 0,'0'0'0,"0"17"15,-17-17 1,-1 36-1,-17-1 1,35-18-16,-36 19 16,1-19-1,35-34 17,0-36-17,0 35 1,35-35-16,18-17 15,18-1 1,-18 71 15,0 0-15,-18 35 0,18 18-1,-53 36 1,0-1-1,-35 0 1,17 35 0,0-17-1,-17 0 1,17-35 0,18-36-1,-17-17 1,52-54 15,-17 19-15</inkml:trace>
  <inkml:trace contextRef="#ctx0" brushRef="#br0" timeOffset="11682.715">12823 1058 0,'0'0'0,"-17"-17"31,-1 17-31,1 0 15,-19-18-15,-17 18 16,-35 18 15,35 35-15,36 0 0,-1 52-1,18 1 1,35-35-1,18-36 1,18-53 0,-18-17-1,-18-35 1,-17 17 0,-1 17-1,-17 54 16,0 35-15,0-35 0,0 34-1,0 1 1,53-17 0,18-19-1,-36-17-15</inkml:trace>
  <inkml:trace contextRef="#ctx0" brushRef="#br0" timeOffset="11997.348">13106 1147 0,'0'0'0,"0"17"16,0 36-1,0-35-15,17 52 16,1 18-1,-18-35 1,0-17 15,0-54 1,18-35-17,17-17 1,0-19-1,-35 72-15,35-36 16,36-18 0,-53 36-1</inkml:trace>
  <inkml:trace contextRef="#ctx0" brushRef="#br0" timeOffset="12402.893">13600 723 0,'0'0'0,"0"18"47,0-1-47,0 1 16,-18 53-1,18-36-15,0 35 16,0 72 0,-18 34-1,1-53 1,17-70-1,-18 18 1,0-53 15,18-54 1,0 19-32</inkml:trace>
  <inkml:trace contextRef="#ctx0" brushRef="#br0" timeOffset="12829.978">13776 1023 0,'0'0'0,"-18"0"94,18 18-94,-17-18 0,-1 17 16,-17 1-1,17 17 1,-17 1 15,35-1-15,0 0-1,0-17-15,0 17 16,17 0 0,19 18-1,-1-18 1,-17 1 0,-1-36 15,-17-18-16</inkml:trace>
  <inkml:trace contextRef="#ctx0" brushRef="#br0" timeOffset="14044.165">12894 1111 0,'0'0'0,"-18"0"47,1 18-31,-1 0-1,18-1-15,-18 1 16,-17 35 0,18-18-1,17 0 1</inkml:trace>
  <inkml:trace contextRef="#ctx0" brushRef="#br0" timeOffset="15076.308">14182 988 0,'0'0'0,"-18"17"62,0 1-46,1 0-16,17-1 16,-36 54-1,19-36-15,17 36 16,0 17 0,17-35-1,54-18 1,0-17-1,17-36 1,0-35 0,-17-35-1,17-18 1,-71 53 0,-34 53 30,-1 36-30,-17 16 0,17 1-1,18-35-15,-17 53 16,34-19 0,36-16-1,0-36 1,-18-18-1</inkml:trace>
  <inkml:trace contextRef="#ctx0" brushRef="#br0" timeOffset="15425.138">14905 1005 0,'0'0'0,"-18"18"46,18 0-30,-35 17 0,0 71-1,-1 35 1,19 18 0,-1-1-1,18-122-15,-18 52 16,1 35-1,17-70 1,-18-53 15,18-53-15,0-17 0,0-1-1</inkml:trace>
  <inkml:trace contextRef="#ctx0" brushRef="#br0" timeOffset="15692.462">15099 935 0,'0'0'0,"18"17"31,-1 1-31,1 0 15,17 52 1,-35 1 0,0-36-16,-53 71 15,-35-53 1,0 0 0,17-53-1,54 0 1</inkml:trace>
  <inkml:trace contextRef="#ctx0" brushRef="#br0" timeOffset="16590.731">16122 476 0,'0'0'0,"0"18"62,0 0-46,0-1-16,0 36 15,0-18-15,-18 54 16,-35 34 0,-17 36-1,-18 0 1,17-18 0,1-18-1,34-35 1,19-52-1,34-36 32,1 0-31,52 0 0,19 0-1,-54 0-15,35 0 16,54-53-1,-89 35-15</inkml:trace>
  <inkml:trace contextRef="#ctx0" brushRef="#br0" timeOffset="17172.622">16598 1147 0,'0'0'0,"0"-18"32,0 0-17,0 1 1,-35-1-1,17 0-15,-17 18 16,-18 0 0,-53 53-1,53 35 1,36 18 0,17 0-1,35-35 1,18-36-1,0-35 1,0-53 15,0-35-15,-18 0 0,-35 52-1,0 19 1,-18 52-1,1 18 1,17 35 0,17-17-1,19-18 1,16-18 0,19-35-1</inkml:trace>
  <inkml:trace contextRef="#ctx0" brushRef="#br0" timeOffset="17522.429">16757 1482 0,'0'0'0,"0"-18"16,0 0 0,0 1-1,0-19 1,18-34-1,17-1 1,18 1 0,-36 52-16,19 1 15,34 34 1,-34 54 0,-19 17-1,-17 0 1,-17-17-1,-19-1 1,1-52 15</inkml:trace>
  <inkml:trace contextRef="#ctx0" brushRef="#br0" timeOffset="18138.016">17462 1199 0,'-17'-17'16,"-1"17"0,1 0-16,-54 0 15,53 0-15,-70 35 16,53 18-1,17 18 1,36-1 0,52-17-1,19-53 17,-1-35-17,0-36 1,-17-17-1,-71 53 1,-36 70 15,-34 36-15,52-36-16,-17 53 16,-36 124-1,54-54 1,-19 1-1,1-71 1,-18-35 0,36-53-1,-36-17 1,0-72 15,35 1-15,18 0-1,53 0 1,53 0 0,70-53-1</inkml:trace>
  <inkml:trace contextRef="#ctx0" brushRef="#br0" timeOffset="18803.973">17974 1217 0,'0'0'0,"-18"0"32,1 0-1,-1 18-31,-17 17 15,0 36 1,-1 17 0,36 18-1,0-89 1,36 36 0,16-18-16,19-35 31,-18-35-16,17-35 1,1-36 0,-36 18-1,-17 35 1,-18 35 0,0 36-1,-53 35 1,18 35-1,17 0 1,18-18 0,18 1-1,35-36 1,0-35 15,-18 0-31</inkml:trace>
  <inkml:trace contextRef="#ctx0" brushRef="#br0" timeOffset="19385.836">18644 1288 0,'0'0'0,"0"-18"16,0 0 0,-17 1-1,-1 17 1,-35 0 0,35 0-1,-34 35 1,-1 18-1,17 35 1,36-17 0,18-1-1,35-35 1,-18-35 0,36-35-1,-18-35 1,-18-1-1,-17 18 1,-18 36 0,0 52-1,-36 0 1,1 71 0,17-36-1,18 1 16,18-18-15,35-53 0,53 0-1,-71-18-15</inkml:trace>
  <inkml:trace contextRef="#ctx0" brushRef="#br0" timeOffset="20002.698">19209 1235 0,'0'0'0,"-18"-18"31,0 18-31,1-18 16,-54 18 0,-17 36-1,35 34 16,18-17-15,35-35-16,18 52 16,34-17-1,37-53 1,-19-17 0,-17-36-1,0-18 1,-53 18-1,0 18 1,0 53 0,-53 17-1,18 53 1,-18 71 15,35 0-15,-17-18-1,17-53 1,-17 18 0,0-36-1,-18-52 1,0-36 0,-18-35-1,18 0 1,36-17-1,70-18 1,70-18 0,-17 18-1</inkml:trace>
  <inkml:trace contextRef="#ctx0" brushRef="#br0" timeOffset="20434.653">19597 1305 0,'35'-17'31,"-17"17"-31,-1 0 0,19-36 16,17 1-1,-18 0 1,-35 17 0,-18 1-1,-35 34 1,-17 18 0,17 54-1,18 16 1,35-16-1,52-54 17,54 18-17,0-53 1,35-18 0,-88-17-1</inkml:trace>
  <inkml:trace contextRef="#ctx0" brushRef="#br0" timeOffset="21848.28">2240 1976 0,'0'0'0,"-18"0"16,1 0-16,34 0 47,1 0-32,35 0 1,0 0-16,141 0 16,123 0-1,89 17 1,-106 1-1,53-18 1,-159 0 0,-71 0-1,-70 0 1,-70 0 31,17-18-16</inkml:trace>
  <inkml:trace contextRef="#ctx0" brushRef="#br0" timeOffset="22530.783">6509 1940 0,'0'0'0,"17"0"31,1 0-31,0 0 16,70 0-1,35 18 1,-70-18-16,106 0 16,0 0-1,-18 0 1,-88-18 0</inkml:trace>
  <inkml:trace contextRef="#ctx0" brushRef="#br0" timeOffset="23296.008">8643 1958 0,'0'0'0,"-18"0"16,1 0-1,-19 0 1,19 0-16,-18 0 16,-1 0-1,36-18 1,18 18 15,70 0-15,71 0-1,0 0 1,-71 18-16,265 0 16,70-1 15,-70-17-15,-142 0-1,-105 0 1,-53-17-1,-35 17 1,-1-18 15,-17 0 1</inkml:trace>
  <inkml:trace contextRef="#ctx0" brushRef="#br0" timeOffset="24012.592">11889 1817 0,'0'0'0,"17"0"47,1 17-32,17-17-15,36 0 16,123 18-1,-88 0-15,264-1 16,-70 1 0,158 0-1,-34-18 1,-160 0 15,-123-18-15,-88 0-1,-53 1 17,-17 17-17,-1-18-15,0 18 16</inkml:trace>
  <inkml:trace contextRef="#ctx0" brushRef="#br0" timeOffset="24793.697">15681 1870 0,'0'0'0,"18"0"78,17 17-78,0-17 0,71 18 15,123 0 1,36 17 0,35 0-1,-53-17 16,-106-18-15,-106 0-16,-17 0 16,-18-18-1,-36 1 1</inkml:trace>
  <inkml:trace contextRef="#ctx0" brushRef="#br0" timeOffset="25435.059">17709 2064 0,'0'0'0,"-17"0"16,-1 0-1,1 0 1,34 0 31,54 0-31,87 17-1,72 1 1,-1 0-1,-17-18 1,-159 0-16,17 0 16,-35 0-1,-17 0 1</inkml:trace>
  <inkml:trace contextRef="#ctx0" brushRef="#br0" timeOffset="35543.398">635 3140 0,'0'0'0,"0"-18"31,0 36 32,0-1-48,0 1-15,0 0 0,0 52 16,0 1 0,0 35-1,-18 35 1,1-35 0,-1-54 15,0 1-16,18-70 17,0-1-17,18-52 1,53-36 0,-36 35-16</inkml:trace>
  <inkml:trace contextRef="#ctx0" brushRef="#br0" timeOffset="35827.227">1058 3034 0,'0'18'47,"0"17"-47,0 18 15,-17 53 17,-1-1-17,18-69-15,0 34 16,-35 18 0,-1-17-1,-16-36 1,16-35-1</inkml:trace>
  <inkml:trace contextRef="#ctx0" brushRef="#br0" timeOffset="36028.61">512 3404 0,'0'0'0,"17"0"15,36 0 17,-18 0-32,36 0 15,88-17 1,-54-1 0</inkml:trace>
  <inkml:trace contextRef="#ctx0" brushRef="#br0" timeOffset="36342.032">1499 3193 0,'0'0'0,"0"17"62,-17 1-62,17 0 16,0 52-1,-18 18 1,18-70-16,0 52 16,-18 1-1,1-36 1,17-17-1,-18-53 1</inkml:trace>
  <inkml:trace contextRef="#ctx0" brushRef="#br0" timeOffset="36592.945">1270 3140 0,'0'0'0,"18"0"32,17-18-17,-17 18-15,34 0 16,90 0 0,-54 18-1,-35-18 1,-18 0-1</inkml:trace>
  <inkml:trace contextRef="#ctx0" brushRef="#br0" timeOffset="37408.029">2117 3193 0,'0'0'0,"-18"17"16,0 1 0,1 17-1,-19 36 1,19 17-1,17-53-15,-18 18 16,18-18 0,0-52 15,35-54-15,-17 36-16,17-36 15,18-52 1,0 52-1,-18 36 17,18 70-17,-17 36 1,-1-18 0,0 0-1,18-36 1,0-17-1,18-53 1,17-35 0,0-18-1,-17 18 1,-54 53 0,-17 17-1,0 89 16,-17-1 1,17 36-17,0-18 1,-18-52-16,18 70 16,0-18-1,0-18 1,0-34-1,-18-36 17,18-18-17,0-53 1,36 18 0</inkml:trace>
  <inkml:trace contextRef="#ctx0" brushRef="#br0" timeOffset="37842.972">3228 2999 0,'0'0'0,"0"17"46,0 1-46,0 17 16,-35 53 0,17-17-1,-17 35 1,17-71-16,-17 53 16,17 53-1,1-70 1,17-53-1,17-1 17,36-17-32,53-35 31,0 35-15,-18-18-1,-53 1 1,-35-19-1,0 1 1</inkml:trace>
  <inkml:trace contextRef="#ctx0" brushRef="#br0" timeOffset="38505.258">4657 3316 0,'0'0'0,"-18"0"31,18 18-15,0 35 0,0-36-16,-18 36 15,18 35 1,0 1 0,0-36-1,-17-36 1,17-34-1,0-36 1,0-53 0,0 70-1</inkml:trace>
  <inkml:trace contextRef="#ctx0" brushRef="#br0" timeOffset="38638.707">4639 3157 0,'0'0'0,"18"0"16,-1 0 0,19 0-1,-1 0 1</inkml:trace>
  <inkml:trace contextRef="#ctx0" brushRef="#br0" timeOffset="39071.129">5186 3246 0,'0'0'0,"-18"0"62,1 0-46,-19 0-1,19 17-15,-36 18 16,17-17 0,36 35-1,36-35 1,34 35 0,36-1-1,-71-34 1,-17 17-1,-53-17 1,-1 17 0,-69-35-1,-19 18 17,71-18-17,0-35 1,53 17-16</inkml:trace>
  <inkml:trace contextRef="#ctx0" brushRef="#br0" timeOffset="39903.255">6473 3246 0,'0'0'0,"-17"0"31,-1 17-15,18 1-16,-17-18 15,-1 70 1,18 1-1,18 17 1,52 0 0,36-52-1,0-54 1,-18-35 0,-17-35-1,-19-18 1,-34 53-1,-18 18 1,-35 70 15,0 18-15,17 18 0,18-19 15,0 1-16,0-17 1,18-19-16,17-17 16,18 0-1,17-53 1,-52 36-16</inkml:trace>
  <inkml:trace contextRef="#ctx0" brushRef="#br0" timeOffset="40285.754">7250 3175 0,'0'0'0,"-18"0"78,0 18-62,1 52-1,17-52 1,17 52 0,19 1-1,-19-36 1,1-17-16,-18 17 16,0 0-1,-18-17 1,-35-18-1,-17 0 1,34 0 0,1 0-1,35-35 1,18 17 0</inkml:trace>
  <inkml:trace contextRef="#ctx0" brushRef="#br0" timeOffset="40685.887">7444 3404 0,'0'0'0,"17"0"31,1-17-15,17-1-1,-17-17 1,-1 17-16,-17-35 16,0 36-1,-17 17 1,-18 0 0,-18 35 15,35 18-16,18 17 1,0 1 0,18-18-1,52-18 1,1-17 0,17-36-1,53-17 1</inkml:trace>
  <inkml:trace contextRef="#ctx0" brushRef="#br0" timeOffset="41284.535">8167 3175 0,'0'0'16,"-88"-18"15,35 18-31,17 0 15,-34 18 1,-18 53 0,52-19-1,1 37 1,70 16 0,36-69-1,17-19 1,18-34-1,-53-19 1,17-52 0,19-70-1,-54 34 1,-35 18 0,0 36-1,-18 52 1,1 18 15,-1 35-15,18 36-1,0 35 1,-18 0 0,18-1-1,-17-16 1,-1-19-1,0-17 1,18-71 31,0 1-31</inkml:trace>
  <inkml:trace contextRef="#ctx0" brushRef="#br0" timeOffset="42016.966">9384 2963 0,'0'0'0,"0"18"62,18-18-62,-18 88 16,0-53-1,0 71 1,0 0 0,-36 0-1,19 0 1,17-53 0,0 0-1,0-36 1,70-17-1,18-17 1,18-36 0,-35-18-1,-36 18 1</inkml:trace>
  <inkml:trace contextRef="#ctx0" brushRef="#br0" timeOffset="42217.838">9190 3281 0,'0'0'0,"17"0"32,19 0-17,70 0 1,17 0-1,-35 0 1</inkml:trace>
  <inkml:trace contextRef="#ctx0" brushRef="#br0" timeOffset="42565.252">9772 3210 0,'0'0'16,"-18"18"-1,1-18-15,-1 18 16,0 52 0,18-17-1,0 0 1,89 0 0,-1-36-1,0-17 1,-17-88-1,-36 0 1,-35 0 0,-53 35-1,-71 53 1,36 0 0,0 35-1,53 1 1</inkml:trace>
  <inkml:trace contextRef="#ctx0" brushRef="#br0" timeOffset="43530.879">11218 3298 0,'0'0'0,"18"-35"15,-18 18 1,0-1-1,-18 18-15,-35-18 16,-52 18 0,-19 18 15,18 35-15,36 17-1,52 1 1,53-1-1,54-34 1,16-36 0,1-18-1,0-52 1,-18-54 0,-17-17-1,-54 0 1,-17 70-1,-17 36 1,-18 35 0,17 18 15,18 70-15,0 35-1,0-52 1,18 17-1,-1-17 1,1-1 0,17-52-1,18-18 1,-35 0 0</inkml:trace>
  <inkml:trace contextRef="#ctx0" brushRef="#br0" timeOffset="43930.512">11677 3334 0,'18'0'32,"-1"0"-17,1-18 1,-1 18-16,1-18 15,17-34 1,-35 16 0,0 1-1,-17 35 1,-36 18 0,18 35-1,-1-1 1,36 19-1,0 0 1,36-19 0,34-16 15,-35-36-31,18 0 16,18-18-1,-53 0-15</inkml:trace>
  <inkml:trace contextRef="#ctx0" brushRef="#br0" timeOffset="44279.774">12118 3228 0,'0'0'0,"0"18"16,0-1-1,0 18 1,18-17-16,-18 35 15,35 0 1,-35-18 0,35-17-1,0-18 17,1-18-17,-19-35 1,19-35-1,-19 35 1,1 0 0,-18 36-1,-18-1 1</inkml:trace>
  <inkml:trace contextRef="#ctx0" brushRef="#br0" timeOffset="44645.734">12594 3316 0,'0'-18'32,"18"18"-17,-1-17 1,1-18-1,0-1 1,-18 1 0,0 17-16,-18 18 15,-35 0 1,-17 53 0,70 0-1,0 18 1,35-1-1,35-17 1,19-18 0,-1-35-1,0-35 1</inkml:trace>
  <inkml:trace contextRef="#ctx0" brushRef="#br0" timeOffset="44994.439">13088 2805 0,'0'0'16,"0"17"31,0 1-47,0 17 15,0 0-15,0 18 16,-18 106 0,18-35-1,0-1 1,0-17 15,0-36-15,0-34-1,0-19 1,18-52 0,0 17-16</inkml:trace>
  <inkml:trace contextRef="#ctx0" brushRef="#br0" timeOffset="45411.647">13423 3122 0,'0'0'0,"-17"0"31,-1 18-15,0-1-16,1 1 0,-36 53 31,35-19-15,18 19-1,0 17 1,35-35 0,36-18-1,17-52 1,-35-54 0,-18-17-1,-35 17 1,0-34-1,-53 52 1,-35 35 0,53 18-1,35 18 1,0-1 0</inkml:trace>
  <inkml:trace contextRef="#ctx0" brushRef="#br0" timeOffset="45760.397">13723 3122 0,'0'0'0,"0"18"31,0-1-16,0 1-15,0 0 0,-18 17 16,-17 53 0,35 36-1,0 34 1,0 1 0,0-35 15,18-19-16,-18-122 17,0-36-17,0 35-15,0-52 0</inkml:trace>
  <inkml:trace contextRef="#ctx0" brushRef="#br0" timeOffset="46027.606">13847 3016 0,'0'0'0,"17"0"15,18 18 1,-17 0-16,53-1 16,17 54-1,-18-1 16,-87 1-15,-71-1 0,-71 1-1,53-53 1,71-18-16</inkml:trace>
  <inkml:trace contextRef="#ctx0" brushRef="#br0" timeOffset="47049.077">14993 3122 0,'0'0'0,"0"18"78</inkml:trace>
  <inkml:trace contextRef="#ctx0" brushRef="#br0" timeOffset="47807.918">15028 3140 0,'0'0'0,"0"17"172,0 1-172,-17 17 16,-1 36 0,18-1-1,0-34-15,18-1 16,17 0-1,18-35 17,-18-17-17,18-36 1,-18 0 0,-17 17-1,-18 36 16,0 36-15,18-1 0,35 0-1,-36-17-15,54-18 16,-18 0 0,35-35-1,-53-36 1,-35 18-1,0-17 1,-53 17 15,0 53-15,18 0 0,35 17-1,35-17-15</inkml:trace>
  <inkml:trace contextRef="#ctx0" brushRef="#br0" timeOffset="48207.428">15875 3246 0,'0'0'0,"18"0"31,17 0-16,0-18 1,18-17 0,-18-18 15,-35 35-31,0-17 16,0 0-1,-53 35 1,1 17-1,-1 71 1,53-17 0,17-1-1,19 1 1,16-36 0,54 1-1,0-36 1,-35-36-1</inkml:trace>
  <inkml:trace contextRef="#ctx0" brushRef="#br0" timeOffset="48772.878">16492 2681 0,'0'0'16,"0"18"0,0-1-1,0 36 1,0-17-16,0 87 16,18 1-1,0-1 1,-1 0-1,-17-34 1,0-36 15,0-18-15,0-70 15,0-18-15,0 17-16,36-17 15,16-17 1,1 17 0,18 53-1,-1 35 1,-17 36 0,-53-18-1,-35 17 1,-35-34-1,-19-36 1,54 0 0,-18-36 15,36 36-31</inkml:trace>
  <inkml:trace contextRef="#ctx0" brushRef="#br0" timeOffset="49338.636">17833 2963 0,'0'0'0,"-18"0"47,18 36-31,0 17 0,0 52-1,0 36 1,0-88-16,0 53 15,18 124 1,-18-107 0,0-35-1,0-70 17,-18-18-17,1-53 1,17-18-1,-18-70-15</inkml:trace>
  <inkml:trace contextRef="#ctx0" brushRef="#br0" timeOffset="49638.632">17974 2963 0,'0'0'0,"18"0"16,-1 18-16,71 17 16,-52-17-1,-1 17-15,18 53 32,-71-35-17,-35 0 1,0-18-1,-17-17 1,17-18 0,35-18-1,18-17 1</inkml:trace>
  <inkml:trace contextRef="#ctx0" brushRef="#br0" timeOffset="50171.773">18503 3069 0,'0'0'0,"0"-17"32,-17-1-17,-1 18 1,0 0-1,1 0-15,-19 0 16,-17 35 0,18 18-1,35 18 1,18-18 0,35-1-1,0-52 1,17-17-1,-17-54 1,-18 18 0,-35 0-1,0 36 1,-17 34 15,-19 54-15,19 0-1,17-19 1,0 1 0,53-35-1,-18-18 1,53-18 0,-17 1-1</inkml:trace>
  <inkml:trace contextRef="#ctx0" brushRef="#br0" timeOffset="50753.391">19138 2893 0,'0'0'0,"-17"0"16,-19 0 0,-52 35-1,18 18 16,17 18-15,53-1 0,53-17-1,17-18 1,-52-35-16,17 0 16,18-35-1,0-18 1,-36-17-1,-17 52 1,-17 18 0,-36 53-1,18-18 1,17 71 0,18 35 15,0 88-16,0-70 1,-35-18 0,-1-53-1,1-35 1,-18-70 0,-17-36-1,17-35 1,17-36-1,54-17 1,88-18 0,35 18-1</inkml:trace>
  <inkml:trace contextRef="#ctx0" brushRef="#br0" timeOffset="51235.279">19420 3104 0,'18'0'16,"0"-17"-1,-1-1-15,1 1 16,35-36 0,-53 17-1,0 19 1,-18 17 0,-17 17-1,0 19 16,-1 17-15,1 52 0,17-34-1,36-18 1,17-18 0,54-17-1,-19-18 1,18-36-1,-17-16 1,-53 16-16</inkml:trace>
  <inkml:trace contextRef="#ctx0" brushRef="#br0" timeOffset="51517.536">19914 2875 0,'0'0'15,"-17"0"16,-1 18-15,0-1 0,1 19-1,17 17 1,0 0 0,53 17-1,-36-52-15,1 35 16,0 0-1,-54-18 1,-52-35 0,-18-18-1,53 18 1</inkml:trace>
  <inkml:trace contextRef="#ctx0" brushRef="#br0" timeOffset="57940.799">20320 3069 0,'0'0'0,"-18"0"47,1 18-31,-1-18-1,18 17-15,-18-17 16,18 18-16,0-36 78,0 1-62,-17 17-1,-1 0 1,-17 0 0,0 0-1,35-18 1,0 1 15,17 17-31,1 0 31,-18-18-31,18 18 32,-1-18-17,1 18-15</inkml:trace>
  <inkml:trace contextRef="#ctx0" brushRef="#br0" timeOffset="61486.16">706 4639 0,'0'0'0,"-18"0"78,0 18-62,18-1 0,-17 36-16,-19 71 15,19-1 1,17-88-1,0 36 1,0 0 0,35-54-1,18-34 1,0-36 0,35-53-1,-53 53 1,-35 71-1,0 34 1,0 1 0,0 18-1,36-36 1,-1 0 0,35-35 15,1-17-16,0-36 1,-19-18 0,-16-34-1,-36-72 1,0 71 0,-36 71-1,-34 17 1,-18 36-1,35 0 1,35 17 0</inkml:trace>
  <inkml:trace contextRef="#ctx0" brushRef="#br0" timeOffset="61901.508">1429 4974 0,'0'0'0,"17"-17"32,1-1-17,0 0 1,-18 1-16,0-54 15,0 18 1,0 18 0,-53 17-1,0 53 1,35 1 0,1 105-1,17-53 16,35 0-15,18-35 0,35-53-1,35-17 1,-52-19-16</inkml:trace>
  <inkml:trace contextRef="#ctx0" brushRef="#br0" timeOffset="62418.041">2117 4427 0,'0'0'0,"0"18"32,0 0-32,-18 70 15,0-35 16,18 0-31,-17 52 16,-1 37 0,-17 16-1,35-105 1,-18-35 0,18-53 15,18-1-31,17-69 15,36 16 1,17 72 0,18 52-1,-71 18 1,18 35 0,-53-17-1,-53-18 1,-53-36 15,18-17-15,35-17-1,18-19 1,35 1 0,35 17-16</inkml:trace>
  <inkml:trace contextRef="#ctx0" brushRef="#br0" timeOffset="62900.985">3140 4621 0,'0'0'0,"0"18"47,0 17-31,0-17-16,-18 88 16,-17 35-1,35 0 1,0-106-16,-18 36 31,18-36-15,0-88 15,0 36-31</inkml:trace>
  <inkml:trace contextRef="#ctx0" brushRef="#br0" timeOffset="63182.543">3210 4480 0,'0'0'0,"18"0"16,17 0 0,71 18-1,70 35 1,-123-36-16,71 54 16,-1 70-1,-105 18 1,-89-36-1,-70-17 17,0-53-17,0-18 1,53-35 0,70-53-1,71-35 1</inkml:trace>
  <inkml:trace contextRef="#ctx0" brushRef="#br0" timeOffset="63615.541">3986 4851 0,'0'0'0,"18"-18"32,0 18-17,-1-18-15,19-35 32,-19 18-17,-17 18-15,-17 17 31,-1 0-15,18 17-16,-35 36 16,17 35-1,18 1 1,0-19 0,53-17-1,0-18 1,70-35-1,-70-35 17,-35 17-32</inkml:trace>
  <inkml:trace contextRef="#ctx0" brushRef="#br0" timeOffset="63965.103">4533 4657 0,'0'0'0,"-17"0"15,-1 0 1,0 0 0,1 17-1,17 1-15,-36 17 16,36 36 0,0-36-1,53 36 1,-17-1-1,-1-17 1,-35-18 15,-53 1-15,18-19 0,-36-17-1,18 0 1,36-17-1,17-1-15</inkml:trace>
  <inkml:trace contextRef="#ctx0" brushRef="#br0" timeOffset="64198.574">4833 4745 0,'0'0'0,"0"17"31,-18 1-31,18 35 16,0-35-1,-17 52 1,17 1 0,-18-36-1,18-17 1</inkml:trace>
  <inkml:trace contextRef="#ctx0" brushRef="#br0" timeOffset="64365.062">4904 4533 0,'0'0'0,"0"18"46,17-18-30,-17 35 0</inkml:trace>
  <inkml:trace contextRef="#ctx0" brushRef="#br0" timeOffset="64980.654">5380 4639 0,'0'0'0,"-18"0"16,1 0 0,-36 0-1,-36 0 1,72 18-1,-36 17-15,0 18 16,71 17 0,35-17 15,35-53-15,0-17-1,-35-36 1,-36 35-16,-17-17 15,18 0 1,-36 35 0,-34 52-1,16 72 1,36 17 0,18 35-1,17 18 1,-35-123-1,-35 0 1,-18-54 0,-18-34-1,1-19 17,17-17-17,53-52 1,53-1-1,70-18 1,-34 36-16</inkml:trace>
  <inkml:trace contextRef="#ctx0" brushRef="#br0" timeOffset="65429.226">5768 4921 0,'0'0'0,"0"18"15,0 0-15,-18 17 32,18-18-17,-17-34 1,17-1-1,0-35 1,0 18-16,0-53 16,0 0-1,35 35 1,0 35 0,53 36-1,-35 52 1,-17 54-1,-36-18 1,-18-18 0,-17-53-1,17 0 1,18-52 15,0-1-31</inkml:trace>
  <inkml:trace contextRef="#ctx0" brushRef="#br0" timeOffset="65812.826">6121 4833 0,'0'0'0,"0"-18"31,17 1-31,1-1 16,0 0 0,-1 1-16,19-36 15,-36 0 1,-18 53 15,-17 0-15,-1 53-1,19 35 1,17 0 0,17-17-1,36-1 1,18-34 0,17-36-1,-35-36 1</inkml:trace>
  <inkml:trace contextRef="#ctx0" brushRef="#br0" timeOffset="66128.342">6562 4692 0,'0'0'0,"0"18"16,0-1-1,0 36-15,17 35 31,-17-52-31,0 34 16,0-35 0,0-17-1,18-36 1,-18-17 0,18-35-1,34-72 1,1 54-1,0 35 1,-17 18 0,-19 17-1</inkml:trace>
  <inkml:trace contextRef="#ctx0" brushRef="#br0" timeOffset="66444.837">7232 4586 0,'0'0'0,"-18"0"31,-35 18-15,18-18 0,35 17-16,-35 19 15,35-1 1,0 0-1,53 36 1,0 17 0,-53-53-1,-36 1 1,-52-19 0,18-17 15,17 0-31</inkml:trace>
  <inkml:trace contextRef="#ctx0" brushRef="#br0" timeOffset="66644.397">7779 4904 0,'0'0'0,"-18"17"15,0 19 1,-34 34 0,16 1-1,19-54 1,-1 1-16</inkml:trace>
  <inkml:trace contextRef="#ctx0" brushRef="#br0" timeOffset="67558.483">9013 4657 0,'0'0'0,"-17"0"16,-1 0 0,-52-18-1,-1 18 1,-35 18 0,36 52-1,34-52 1,19 35-1,34 35 1,54-17 0,0-36-1,34-53 1,1-35 0,0-88-1,-71 35 1,18-35-1,-35 35 1,-18 36 0,0 52-1,-35 36 1,-1 35 0,19 0-1,17 35 16,0 18-15,-18 35 0,18-35-1,0-36 1,18-52 0,17-36-1,-17 1-15</inkml:trace>
  <inkml:trace contextRef="#ctx0" brushRef="#br0" timeOffset="67925.304">9349 4762 0,'0'0'0,"17"0"31,1 0-15,17-17-1,-17-1-15,35-35 32,-53 36-32,17-19 15,-17 1 1,-17 35 0,-36 18-1,0 35 1,53 0-1,0 52 1,53-16 0,0-36-1,17-18 1,18-35 0,18-35-1</inkml:trace>
  <inkml:trace contextRef="#ctx0" brushRef="#br0" timeOffset="68257.781">9966 4657 0,'0'0'0,"0"17"32,0 1-17,0 35 1,18 35-1,17-17 1,-17-36 0,17 0-1,-18-35 1,1 0-16,17-53 16,-17-17-1,17-36 1,1 35-1,-1 18 17,18 18-17,-18 35-15</inkml:trace>
  <inkml:trace contextRef="#ctx0" brushRef="#br0" timeOffset="68608.009">10477 4710 0,'0'0'0,"18"0"31,0 0-15,-1-18-16,1-17 16,0 35-1,-1-36-15,-17-34 31,-17 70-31,-1 0 16,-35 53 15,35 17-15,18 1 0,18-1-1,35 1 1,0-36-1,0-35 1,-18-17 0</inkml:trace>
  <inkml:trace contextRef="#ctx0" brushRef="#br0" timeOffset="68924.307">10936 4216 0,'0'0'0,"0"17"31,0 1-15,0 0 0,0-1-16,0 19 15,-18 52 1,1 18-1,-1-1 1,1 1 0,-1 0-1,18-53 1,18-53 0,17-18-1</inkml:trace>
  <inkml:trace contextRef="#ctx0" brushRef="#br0" timeOffset="69290.546">11271 4568 0,'0'0'0,"-17"0"15,-1 18 1,18 0-16,-35 52 15,35 18 1,0-35 0,53 0-1,17-17 1,1-54 0,-18-35-1,-36-53 1,-17-17-1,-53 70 1,-17 18 15,17 35-15,18 0 0,35 17-16</inkml:trace>
  <inkml:trace contextRef="#ctx0" brushRef="#br0" timeOffset="69611.761">11695 4568 0,'0'0'0,"-18"18"47,0 0-47,1 52 15,-19 54 1,19 35 0,17-1-1,0-17 17,0-35-17,0-88-15,0-1 16,17-52 15,-17 18-31,18-72 16</inkml:trace>
  <inkml:trace contextRef="#ctx0" brushRef="#br0" timeOffset="69855.916">11942 4498 0,'0'0'0,"17"18"16,1-1-16,-18 1 15,35 17 1,0 36 0,-52 17-1,-89 0 1,18-35-1,17-53 1,18-18 0</inkml:trace>
  <inkml:trace contextRef="#ctx0" brushRef="#br0" timeOffset="70354.448">12083 4692 0,'0'0'0,"17"0"16,1 0 0,0-18-16,17 18 15,0-35 1,0 0 0,-35-1-1,0 19 1,-17 17-1,-36 17 1,35 54 0,18 0-1,0 17 17,35-18-17,36-17 1,35-35-1,-18-53 1,-70-1-16</inkml:trace>
  <inkml:trace contextRef="#ctx0" brushRef="#br0" timeOffset="70836.299">12665 4498 0,'0'0'0,"-18"-18"46,0 18-30,1 18 0,-1-18-1,18 18-15,0 34 32,0-16-17,18-1-15,17 36 16,-35 17-1,0-18 1,0-17 0,-18-17-1,18-19 1,0-34 15,0-19-15,0-17-1,0 18-15,18-18 16,35-35 0,18-18-1,-19 36 17,-16 17-17,-19 17 1,1 36-1</inkml:trace>
  <inkml:trace contextRef="#ctx0" brushRef="#br0" timeOffset="71252.996">13247 4463 0,'0'0'0,"0"-18"31,-18 18 0,1 0-31,-1 0 16,-35 35 0,18-17-1,35 17 1,0 18 0,0-35-16,0 35 15,17 17 1,-17 1-1,-17-36 1,-54-35 0,-52-35-1</inkml:trace>
  <inkml:trace contextRef="#ctx0" brushRef="#br0" timeOffset="72685.013">12030 4516 0,'0'0'0,"0"-18"31,-18 18 0,0 0-15,1 0-1,-54 18 1,1 34 0,34-16-1,19-36-15,-1 17 0</inkml:trace>
  <inkml:trace contextRef="#ctx0" brushRef="#br0" timeOffset="75512.675">14940 4410 0,'0'0'0,"-18"17"47,1 1-31,-1 17-1,-17 53 1,0 1-1,35-19 1,35 1 0,35-71-1,1-18 1,0-35 0,-36-17-1,-17 34-15,-1-34 16,-17 35-1,0 52 32,0 1-47,0 35 16,0-36 0,0 19-1,0 17 1,53-36-1,-18-17 1,36 0 0,-1-53-1,-34 36-15</inkml:trace>
  <inkml:trace contextRef="#ctx0" brushRef="#br0" timeOffset="75813.28">15610 4322 0,'0'0'0,"-17"0"15,-1 0 1,-17 17 0,17 18-1,18 18 1,0 0 15,35 18-15,-17-54-16,0 19 15,-1 17 1,-17-18 0,-53 0-1,-35-35 1,0 0 0,35 0-1,36-35 1</inkml:trace>
  <inkml:trace contextRef="#ctx0" brushRef="#br0" timeOffset="76197.007">16016 4498 0,'0'0'0,"18"-18"16,-1 18 0,19-35-1,-19-18 1,-17 18 0,0 0-1,-53 35 1,-17 35-1,17 18 1,53-18-16,0 18 16,18 17-1,34 1 1,54-18 15,18-53-15,-1-35-1</inkml:trace>
  <inkml:trace contextRef="#ctx0" brushRef="#br0" timeOffset="76677.528">17233 4110 0,'0'0'0,"-17"0"31,17 17-31,-18 1 16,18 17-1,0-17-15,-18 70 16,18 18 0,-17-18-1,-1-17 1,18-18 15,-18-53-31</inkml:trace>
  <inkml:trace contextRef="#ctx0" brushRef="#br0" timeOffset="76895.319">16669 4374 0,'0'0'0,"17"0"31,19 0-16,-19 0-15,54-17 16,70-1 0,35-35-1,-70 0 1</inkml:trace>
  <inkml:trace contextRef="#ctx0" brushRef="#br0" timeOffset="77313.101">17410 4145 0,'0'0'0,"0"18"16,0-1-16,0 19 16,-18 34-1,18 18 1,18-17 0,-18-18-1,17-35 1,1-18-1,17-36 1,0-17 0,18-17-1,18 52 1,-1 36 15,19 17-31,-19 36 31,-52-1-15,-18-35 0,-18 1-1,1-19 1,17-34 15,0-1-31,70-52 16</inkml:trace>
  <inkml:trace contextRef="#ctx0" brushRef="#br0" timeOffset="77481.814">18080 4392 0,'0'0'0,"0"18"31,0-1-31,-18 36 16,18 0-1,0 0 16,0-35-15,0-36 0</inkml:trace>
  <inkml:trace contextRef="#ctx0" brushRef="#br0" timeOffset="77628.255">18097 4180 0,'0'0'0,"0"18"47,0 0-32</inkml:trace>
  <inkml:trace contextRef="#ctx0" brushRef="#br0" timeOffset="77993.285">18415 4286 0,'0'0'0,"-18"18"47,1-18-47,-1 18 16,-17-1-1,17 1-15,-17 17 16,35 18-1,18 0 1,17-18 0,-18 0-1,1-17 1,-18 17 0,-35-17-1,-36-18 1,18 0 15,18-18-15,35 1-16</inkml:trace>
  <inkml:trace contextRef="#ctx0" brushRef="#br0" timeOffset="78674.313">19456 3969 0,'0'0'0,"0"17"47,0 19-31,17 34-1,-17 36 1,0 0 0,0-18-1,0-53-15,-35 71 16,0 18-1,-1-36 1,36-18 0,18-52-1,70-36 1,-17-17 0,35-53-1</inkml:trace>
  <inkml:trace contextRef="#ctx0" brushRef="#br0" timeOffset="79141.658">19897 4322 0,'0'0'0,"-18"-18"31,0 18-16,-17 0 1,17 0-16,-52 35 16,17 0-1,0 18 1,53 0 0,18 0-1,35-18 1,17-17-1,-17-53 17,-18-18-17,-35 0 1,0 35 0,0 36 15,0 17-16,0-17-15,0 35 16,36 17 0,-1-17-1,0-35 1</inkml:trace>
  <inkml:trace contextRef="#ctx0" brushRef="#br0" timeOffset="79457.803">20038 4463 0,'0'0'0,"17"-71"31,1 53-15,-18 1-16,71-36 15,34 35 1,19 36-1,-54 35 1,-34 0 0,-36 17-1,-18 1 1,0-36 0,18 0-1,18-35 1,0 0-1</inkml:trace>
  <inkml:trace contextRef="#ctx0" brushRef="#br0" timeOffset="80006.359">20814 4269 0,'0'0'0,"-18"0"0,1 0 16,-36 35-1,0 18 1,53 17 0,17-34-1,54-1 1,-18-35 0,17-35-1,-17-36 1,-35 53-16,0-17 15,-18 18 17,-36 52-32,1 0 31,0 53-15,35 106-1,17 18 1,19-18-1,-36-35 1,-18-71 0,-17-70-1,-53-36 1,17-53 0,36 1-1,-1-36 1,36-17-1,71-1 1,53 18 15,-89 71-31</inkml:trace>
  <inkml:trace contextRef="#ctx0" brushRef="#br0" timeOffset="80488.155">21220 4357 0,'-18'17'31,"18"1"-15,-18 17-16,18 36 15,0-18 1,53 0 0,0-36-1,-18-17 17,-17 0-32,17-35 15,1-18 1,-19-17-1,-17 52 1,-17 18 15,-1 18-31,0 17 16,18 18 0,0 17-1,36-34 1,-1-1-1,18-35 1,0 0 0</inkml:trace>
  <inkml:trace contextRef="#ctx0" brushRef="#br0" timeOffset="80937.906">21872 4339 0,'0'0'0,"-17"0"16,-36 35-1,-18 18 1,53-17 0,1 34-1,34-17 1,-17-35-16,36 17 15,52-35 1,-35-35 0,-18-36 15,0 18-15,-35 0-1,-17 71 16,-1 17-15,0-17-16,18 17 16,0 18-1,53-18 1,18-17 0,0-18-1,-19-18 1</inkml:trace>
  <inkml:trace contextRef="#ctx0" brushRef="#br0" timeOffset="81436.96">22260 4339 0,'0'0'0,"-17"0"16,-1 0-16,18 18 15,-35 17 1,17 18-1,53-18 1,1-17 0,-1-18-1,18 0 1,0-35 0,-53-1-1,-18 36 16,-35 36-15,36-19-16,-19 36 16,-17 53-1,36 53 1,-1 0 15,-17-18-15,0-71-1,-1-52 1,-34-36 0,34-52-1,19-19 1,52-34 0,36 35-1,34 17-15</inkml:trace>
  <inkml:trace contextRef="#ctx0" brushRef="#br0" timeOffset="82856.698">22490 4551 0,'-18'0'47</inkml:trace>
  <inkml:trace contextRef="#ctx0" brushRef="#br0" timeOffset="131474.03">706 6526 0,'0'18'94,"0"0"-94,0-1 16,0 19-1,17 52 1,-17 0-1,0-53-15,0 36 16,0-1 0,-17 1-1,17-53 1,0-36 46,0 0-62,17-35 16</inkml:trace>
  <inkml:trace contextRef="#ctx0" brushRef="#br0" timeOffset="131773.392">1005 6562 0,'0'0'16,"0"17"15,0 1-15,0 0-16,0 34 16,0-34-16,-17 35 15,-1 71 1,-17-36 15,35-35-15,-18-18-1</inkml:trace>
  <inkml:trace contextRef="#ctx0" brushRef="#br0" timeOffset="131989.964">547 6791 0,'0'0'0,"17"0"31,1 0-31,70 0 16,53 0-1,-105 0 1,52-18-16,-53 18 16</inkml:trace>
  <inkml:trace contextRef="#ctx0" brushRef="#br0" timeOffset="132323.593">1464 6632 0,'0'0'15,"0"18"48,0-1-63,0 1 15,0 17 1,0 36-16,-18 17 31,1-35-15,-1 0 0,0 0-1,-17-53 1</inkml:trace>
  <inkml:trace contextRef="#ctx0" brushRef="#br0" timeOffset="132572.408">1111 6597 0,'0'0'0,"18"0"31,17-18-31,71 18 16,17 0-1,-70 0 1,53 0 0,-35 0-1,-54 0 1,1 0-16</inkml:trace>
  <inkml:trace contextRef="#ctx0" brushRef="#br0" timeOffset="133322.659">1923 6685 0,'0'0'0,"-18"18"31,0-1-15,1 36 0,-19 18-1,36-53-15,-17 34 16,17-16-1,17-36 17,1-36-17,35-34 1,-35 35-16,35-36 16,-1-17-1,-52 70 1,36 53-1,-19 18 1,19-17 0,-19-19-1,36 1 17,35-36-17,1-17 1,-1-53-1,-18 0 1,-34 35 0,-36 17-1,0 54 17,0 53-17,0 17 1,-18 0-1,18 0 1,-18 0 0,18-52-1,0-19-15,-17 1 32,52-53-1,-17 35-31</inkml:trace>
  <inkml:trace contextRef="#ctx0" brushRef="#br0" timeOffset="133707.472">3016 6403 0,'0'0'0,"0"18"47,0-1-31,-17 18-16,-1 54 15,0 16 1,1-34 0,17-36-1,-18 54 1,18-37-1,0-16 1,35-19 0,18 1-1,-17-18 1,34-18 0,1 18-1,-18-17 1,17 17-1</inkml:trace>
  <inkml:trace contextRef="#ctx0" brushRef="#br0" timeOffset="134618.372">4762 6315 0,'0'0'0,"0"17"31,-17 1-15,-1 35-1,1 35 1,17 18 0,-18 0-1,18-71 1,0 89-1,0-19 1,0-34 0,0-53-1,-18-18 1,18-18 0,0-53-1,53-17 1,0 0-1,18 53 1,17 35 0,18 53-1,0 17 1,-36 1 0,-52-18 15,-18-18-16,0-17 1,-18-18 0,18-18-16</inkml:trace>
  <inkml:trace contextRef="#ctx0" brushRef="#br0" timeOffset="135134.76">5680 6703 0,'0'0'0,"0"-18"15,-18 18 1,0-18 0,1 18-1,-36-17 1,-35 52-1,35 0 1,0 54 0,53-19-1,53 18 1,17-52 0,1-19-1,-1-70 1,-34-17-1,-36 35 1,0-1 0,-18 54 15,0-18-15,1 53-16,17 0 15,0 0 16,17-36-15,19 1 0,17-36-1,-18 1-15</inkml:trace>
  <inkml:trace contextRef="#ctx0" brushRef="#br0" timeOffset="135436.797">6032 6667 0,'0'0'0,"-17"0"63,17 18-63,-18 35 16,18-35-1,0 17 1,0-17-16,0 17 0,35 18 31,-17 0-15,-18-36-1,-18 19 1,-34-36 0,-54 17-1,70-52 1</inkml:trace>
  <inkml:trace contextRef="#ctx0" brushRef="#br0" timeOffset="136266.496">7479 6667 0,'0'0'0,"0"-17"15,0-1 1,18 1 0,-1-1-16,18 0 15,18 18 1,-17 0 0,-1 36-1,-35 16 1,-35 1-1,-36-17 1,18-1 0,36-17-1,34-18 17,1 0-32,35 17 15,0 19 1,0-1-1,-36 0 17,-17 0-17,0-17 1,-35 17 0,-53-17-1,17-18 1,18 0-1,18-18 1,35-17 0,18 0-1,17 17-15</inkml:trace>
  <inkml:trace contextRef="#ctx0" brushRef="#br0" timeOffset="136950.053">8714 6103 0,'0'0'0,"0"18"47,0-1-31,0 19-16,0-1 0,17 71 15,-17 35 1,0-18-1,-17-52 1,-1 17 15,18-17-15,0-36 0,18-35-1,70-18 1,-18-35-1</inkml:trace>
  <inkml:trace contextRef="#ctx0" brushRef="#br0" timeOffset="137547.292">9084 6491 0,'0'0'0,"0"18"15,0-1 1,-18 1-1,18 35-15,0 0 16,53 17 15,18-34-15,-1-36 0,1 0-1,0-71 1,-19-17-1,-34-18 1,-18 71 0,0 17-1,-53 53 1,18 54 0,17 34-1,18 18 1,-17 53-1,17 36 1,-36-54 15,1-35-15,-18-70 0,-17-71-1,17-53 1,17-53-1,19 0 1,17-35 0,70-35-1,18 87 1,36 1 0,-89 53-1</inkml:trace>
  <inkml:trace contextRef="#ctx0" brushRef="#br0" timeOffset="137913.727">9737 6473 0,'0'0'0,"0"18"47,0 0-47,0 35 16,0 52-1,0 19 1,0-36 0,0 53-1,-18-105-15,18 105 16,-18-36-1,18-52 1,-17-53 0,-1-17-1,0-71 17,18 17-32</inkml:trace>
  <inkml:trace contextRef="#ctx0" brushRef="#br0" timeOffset="138196.953">9807 6456 0,'0'0'16,"18"0"-16,-1 17 16,19-17-16,17 36 15,0 17 1,-36 35-1,-17-18 1,-35 19 0,-53-36-1,0-18 17,35-35-17,53-18 1,35 1-16</inkml:trace>
  <inkml:trace contextRef="#ctx0" brushRef="#br0" timeOffset="138613.268">10213 6650 0,'0'0'0,"18"0"31,-1 0-15,1 0 0,35-35-16,-36-1 15,1 1 1,-18 0 15,-53 35 0,35 0-31,-17 35 16,18 18 0,-1 17-1,36 19 1,17-19 0,18-34-1,0-1 1,0-35-1,-18-35 1,-18 35 0</inkml:trace>
  <inkml:trace contextRef="#ctx0" brushRef="#br0" timeOffset="138912.273">10795 6385 0,'-18'0'47,"18"18"-32,-17-18-15,-1 18 16,18-1-16,-35 36 16,35 35-1,0-17 1,35-1-1,-35-17 1,0 0 0,-53-53-1,-70-17 1,70-1 0</inkml:trace>
  <inkml:trace contextRef="#ctx0" brushRef="#br0" timeOffset="139495.275">8731 6421 0,'0'0'0,"0"-18"31,0 0-15,36 1-1,-19 17-15,36-18 16,53 0 0,70-17-1</inkml:trace>
  <inkml:trace contextRef="#ctx0" brushRef="#br0" timeOffset="140393.085">12030 6385 0,'0'0'0,"-18"0"16,0 18 0,-17 0-16,-18 52 15,53-35 1,-17 18-1,17 35 1,17-70-16,36 53 16,35-54-1,-17-17 1,-18-53 0,-36-52-1,-34-19 1,-36 36-1,-35 70 1,35 18 0,35 18-1,36 0 1</inkml:trace>
  <inkml:trace contextRef="#ctx0" brushRef="#br0" timeOffset="140809.969">12594 6262 0,'0'0'0,"0"-18"32,18 18-32,-1-53 15,1 0 1,-18-53-1,0 71-15,0 0 16,-35 0 0,-18 35-1,-18 88 1,54 35 0,17-17-1,0 53 16,17 17-15,-17-17 0,-35 17-1,0-87 1,-1-36 0,19-53-1,17-53 1</inkml:trace>
  <inkml:trace contextRef="#ctx0" brushRef="#br0" timeOffset="140992.378">12559 6597 0,'0'0'0,"35"0"31,18 0-31,53-35 15,35-1 17,-88 19-32</inkml:trace>
  <inkml:trace contextRef="#ctx0" brushRef="#br0" timeOffset="141659.043">14023 6597 0,'0'0'0,"18"0"32,34-18-17,-16 1 1,17-19 0,-36 19-1,1-36-15,-18 0 31,-35 35-31,17 18 16,-70 36 0,17 16-1,1 19 1,70 17 0,17-17-1,54-1 1,-1-17-1,19-35 1,-1-18 0,0-35-1,0-36 1,-52 36-16</inkml:trace>
  <inkml:trace contextRef="#ctx0" brushRef="#br0" timeOffset="141965.225">14711 5856 0,'0'0'0,"0"18"47,0-1-47,0 72 16,0 69-1,0 1 1,-18 0 0,18-53-1,0-71-15,-17 71 16,-1-36 0,18-34-1,0-72 16,18 19-15</inkml:trace>
  <inkml:trace contextRef="#ctx0" brushRef="#br0" timeOffset="142339.904">14799 6526 0,'0'0'0,"18"0"31,-1 0-15,19 0-1,16-17 1,-16-36 0,-19 18-1,-17 17-15,0-17 16,-17 35-1,-19 0 1,1 35 15,18 35-15,17 19 0,35-1-1,18-35 1,-36-36-1,36-17 1</inkml:trace>
  <inkml:trace contextRef="#ctx0" brushRef="#br0" timeOffset="142872.471">15099 6720 0,'0'0'0,"0"-17"31,0-1-16,0 0-15,0-52 16,0 52 0,0-70-1,0 18 1,53-1 0,0 71-1,17 71 1,-17 17-1,-35-18 1,-18 1 0,0-54-1,0-52 17,0-35-17,35-19 1,-17 54-16,17-35 15,53 17 1,-17 88 15,17 53-15,-53 0 0,-35 1-1,-17-19 1,-1-52-1,0-18 1,1-18 0,17 0-16</inkml:trace>
  <inkml:trace contextRef="#ctx0" brushRef="#br0" timeOffset="143258.139">16122 6491 0,'0'0'0,"0"-18"16,35 18-1,0-35 1,-17-18-1,0 0 1,-18 36 0,-53 17-1,0 17 1,35 1-16,-35 53 16,18 17-1,35-18 1,53 1-1,0-18 1,70-36 15,-34-17-15</inkml:trace>
  <inkml:trace contextRef="#ctx0" brushRef="#br0" timeOffset="143638.397">16422 6685 0,'0'0'0,"0"-18"31,0 1-15,0-18 0,0 17-16,0-35 15,17-35 1,36-53-1,18 88 1,-1 88 0,1 53-1,-18 18 17,-35-18-17,-18-17 1,-18-1-1,0-52 1,-17-18 0,17-18-1,1 1-15</inkml:trace>
  <inkml:trace contextRef="#ctx0" brushRef="#br0" timeOffset="144037.44">17022 5803 0,'0'0'0,"0"18"31,0-1-16,0 36 1,0-35-16,17 105 16,-17 19-1,-17 16 1,-19-34 0,19-36-1,17-35 1,0 17-1,35-70 1,35 0 0,19-17-1,-19-36 1,-52 18 0</inkml:trace>
  <inkml:trace contextRef="#ctx0" brushRef="#br0" timeOffset="144205.188">16916 6279 0,'0'0'0,"17"0"16,1 0-16,53-17 15,17-1 1,18-17-1</inkml:trace>
  <inkml:trace contextRef="#ctx0" brushRef="#br0" timeOffset="144537.034">17374 6103 0,'0'0'0,"-17"0"15,-1 0 1,0 0 0,1 18-16,-19-1 15,19 19 1,17 52 0,53-18-1,0 19 1,0-19-1,-36 1 1,-17-36 0,-70-17-1,-54-18 17,-35-18-32</inkml:trace>
  <inkml:trace contextRef="#ctx0" brushRef="#br0" timeOffset="146217.964">741 7990 0,'0'0'0,"0"18"78,0 0-62,0-1-16,-18 36 15,1 18 16,17-36-31,0 18 16,0 18 0,-18-1-1,18-35 1,0-35 15,0-53-15,18-35-1,-1 53-15</inkml:trace>
  <inkml:trace contextRef="#ctx0" brushRef="#br0" timeOffset="146725.568">811 7726 0,'0'0'0,"0"17"62,18 1-62,0 17 16,17 18-1,35 18 1,-52-54-16,53 36 16,52 18-1,-17 0 1,-53-19-1,0 1 17,-53-17-17,0-19 1,0 1 0,0 0-1,-476 246 32</inkml:trace>
  <inkml:trace contextRef="#ctx0" brushRef="#br0" timeOffset="147864.635">952 8520 0,'0'0'0,"-17"0"16,17 17-1,-18-17-15,-35 18 32,0 17-17,36-35-15,-19 18 16,19-1-1,-18 19 1,17-1 0,-17-17-1,35-1 1,-18-17 0,0 0 15,18-17 16,18-1-47</inkml:trace>
  <inkml:trace contextRef="#ctx0" brushRef="#br0" timeOffset="154770.609">2258 7990 0,'0'0'0,"-18"0"62,18 18-62,-18 0 16,-17 35 0,18 0-1,-19 35 1,19-53-16,17 36 16,-18 52-1,0-70 1,18 0-1,-17-53 1,-1 0 0,0-53-1,18-35 1</inkml:trace>
  <inkml:trace contextRef="#ctx0" brushRef="#br0" timeOffset="155120.778">1958 7902 0,'0'0'0,"18"-17"0,-1 17 15,18 0-15,71-18 16,53 0 0,0 1-1,-71 17 1,-53 0 15,-35 17 16,0 1-31</inkml:trace>
  <inkml:trace contextRef="#ctx0" brushRef="#br0" timeOffset="155735.299">2893 8132 0,'0'0'0,"0"-18"31,-18 0 1,0 18-32,1 0 15,-54 0 1,-17 18 0,18 35-1,52-36-15,0 36 16,18 36-1,36-19 1,34-52 0,1-18-1,-18-53 1,-18-18 0,0-17 15,-17 53-16,-36 52 17,0 36-17,18-35-15,0 17 16,0 36 0,0-18-1,36-18 1,-1-35-1,18-18 1,-18-17 0</inkml:trace>
  <inkml:trace contextRef="#ctx0" brushRef="#br0" timeOffset="156388.288">3563 8043 0,'0'0'0,"-35"0"31,17 0-15,0 0-16,-87 18 16,34 0-1,-17 52 1,70-17-1,36 0 1,70-18 0,53-52-1,-70-1 1,35-70 0,-89 53-1,1-1 16,-71 72 1,18-19-32,-18 71 15,0 71 1,18 0 0,17-36-1,-17 18 1,-36 1-1,36-90 1,-18-34 0,0-18-1,0-70 1,18-19 0,17-16-1,18 16 16,71-87-15,52 70 0,18 18-1,18 17 1</inkml:trace>
  <inkml:trace contextRef="#ctx0" brushRef="#br0" timeOffset="156804.977">4233 8061 0,'0'0'0,"0"-18"46,-17 18-30,-1 0 0,0 0-1,-17 0 1,0 18 0,35 35-1,17 0 1,36 0-1,0 0 1,-35 0 0,-18-18-1,-88 0 1,-89-17 0,-34-18-1</inkml:trace>
  <inkml:trace contextRef="#ctx0" brushRef="#br0" timeOffset="158531.502">617 9543 0,'0'0'0,"0"-18"15,0 0 1,18 1 0,17-36-1,36 18 1,-36 17-16,18 18 15,-18 35 1,-35 18 0,-17 71-1,-54-1 1,-70 18 0,70-106-1,-34 1 1,69-54-1,36-35 17,18 0-17,17 18 1,-17 17 0,17 54-1,-17-19-15,-1 54 16,19-1-1,-1 1 1,18-36 0,0-35-1,17 0 1,-52 0-16</inkml:trace>
  <inkml:trace contextRef="#ctx0" brushRef="#br0" timeOffset="159147.718">1005 9207 0,'0'0'0,"0"18"31,18 0-15,17 17 0,18 36-1,18 17 1,-36-53-16,0 18 15,36 35 1,-1-17 0,-17-36 15,-17 0-15,-19-17-1,-17 0 1,-17 17-1,-1 0 1,-35 18 0,-35 18-1,0-1 1,-36 1 0,-35-1-1,71-17 1,18-18-1,34-17 1,36-36 15,18-17-15</inkml:trace>
  <inkml:trace contextRef="#ctx0" brushRef="#br0" timeOffset="162808.71">2364 9419 0,'0'0'0,"0"18"47,-18-1-47,0 19 16,-35 70 0,-17 35-1,52-88 1,-35 70-1,18-52-15,0-1 32,35-35-17,0-52 17,0-36-17,53-71 1,-53 71-16,70-123 15,18 0 1,-17 70 0,-18 53-1,0 53 1,17 18 0,1 87-1,-36 19 1,-35 17-1,0 0 1,0-53 15,0-35-15,0 0 0,-17-35-1,17-53-15</inkml:trace>
  <inkml:trace contextRef="#ctx0" brushRef="#br0" timeOffset="163008.58">2240 9825 0,'0'0'0,"18"0"16,17 0-1,53-18 1,18-17 0,-53 17-1</inkml:trace>
  <inkml:trace contextRef="#ctx0" brushRef="#br0" timeOffset="163407.296">2910 9384 0,'0'0'0,"0"18"46,0-1-46,0 36 16,0 18 0,-17 52-1,-19 1 17,1-1-17,35-88-15,-17 54 16,17-37-1,17-16 1,36-36 0,-18-18-1,36-35 1,-53 18-16</inkml:trace>
  <inkml:trace contextRef="#ctx0" brushRef="#br0" timeOffset="163573.475">2769 9737 0,'0'0'0,"36"0"31,52-36-15,0 1-1</inkml:trace>
  <inkml:trace contextRef="#ctx0" brushRef="#br0" timeOffset="163942.074">3334 9402 0,'0'0'0,"0"17"31,0 1-31,0 35 32,0 35-17,-18-35-15,0 17 16,-34 54-1,-1-1 1,35-34 0,0-37-1,36-16 1,70-36 0,71-36-1,-36-34 1</inkml:trace>
  <inkml:trace contextRef="#ctx0" brushRef="#br0" timeOffset="164155.106">3052 9772 0,'0'0'0,"17"0"15,1 0 1,17-18 0,0 18-16,106 0 15,-17-35 1,-54 35 0</inkml:trace>
  <inkml:trace contextRef="#ctx0" brushRef="#br0" timeOffset="164507.153">3704 9684 0,'0'0'0,"0"17"16,0 1-1,0 17-15,18 18 16,-1 53-1,-17-35 1,0-18 0,0-36-1,0-34 17,0-1-32,18-17 15,17-54 1,54-34-1,-19 52 1,-17 36 0,-18 35-1</inkml:trace>
  <inkml:trace contextRef="#ctx0" brushRef="#br0" timeOffset="164704.54">4198 9790 0,'0'0'0,"0"17"16,0 1 0,0 52-1,0-52-15,-18 17 16,1 18 0,17-35-1,-36-18 1</inkml:trace>
  <inkml:trace contextRef="#ctx0" brushRef="#br0" timeOffset="164855.507">4180 9402 0,'0'0'0,"0"17"31,0 1-15,36-1-16</inkml:trace>
  <inkml:trace contextRef="#ctx0" brushRef="#br0" timeOffset="165471.839">4657 9313 0,'0'0'0,"0"18"16,-18-18-1,0 53 1,18 53 0,-17 52-1,17-105-15,0 53 16,-18 18 0,18-18-1,-18-54 1,18-16-1,0-72 17,0 19-17,0-18-15,36-54 16,34 1 15,18 35-15,1 71-1,-36 52 1,-18 19 0,-35-36-1,-35 17 1,-1-52 0,-70-1-1,18-17 1,35-17-1,53-36 1</inkml:trace>
  <inkml:trace contextRef="#ctx0" brushRef="#br0" timeOffset="165985.71">5239 9754 0,'0'0'0,"-18"18"32,0 0-17,1-1-15,-1 54 16,18 17-1,0-17 1,53-19 0,35-34-1,18-36 1,-18-34 0,-17-37 15,-18-17-16,-36 54 1,-17 34 0,-35 71-1,0 17 1,35 36 0,0-53-1,0 0 1,35-18-1,0-35 1,-17-17 0</inkml:trace>
  <inkml:trace contextRef="#ctx0" brushRef="#br0" timeOffset="166385.484">5997 9313 0,'0'18'32,"0"0"-17,-17 17 1,17-17-16,-18 105 15,0 18 1,1 0 0,17-17-1,-18-36 1,18 0 0,0-53 15,35-17-16,18-18 1,18-35 0,17-36-1,-53 36-15</inkml:trace>
  <inkml:trace contextRef="#ctx0" brushRef="#br0" timeOffset="166585.061">5874 9754 0,'0'0'0,"17"0"31,1 0-31,17 0 16,-17 0-16,52-17 15,1-36 16,-53 53-31</inkml:trace>
  <inkml:trace contextRef="#ctx0" brushRef="#br0" timeOffset="166986.344">6297 9790 0,'0'0'0,"18"0"32,-1 0-32,1-18 15,35-17 1,0-1 0,-18 1-1,-35 17 1,0 1-1,-35 17 1,-36 35 0,36 18-1,0 35 1,17 0 0,18-17-1,35-18 1,-17-53-16,35 18 15,35-18 1,0-36 0</inkml:trace>
  <inkml:trace contextRef="#ctx0" brushRef="#br0" timeOffset="167301.332">6932 9560 0,'0'0'15,"-18"0"17,1 0-17,-1 18 1,18 17 0,0-17-16,0 17 15,0 53 1,35 0-1,-17-17 1,-18 0 0,-35-36-1,-71-17 1,-70-36 0,123 18-1</inkml:trace>
  <inkml:trace contextRef="#ctx0" brushRef="#br0" timeOffset="168548.926">582 10866 0,'0'0'0,"18"0"31,-18-18-31,17 0 16,1 18-1,17-17 1,18-1 0,18 0-1,-36 36 1,-35 35-1,0 53 1,-71-18 0,-17-18-1,18-34 1,34-19 0,36-34-1,36-1 1,17 0-1,0 18 17,-18 53-17,-35 36 1,0-36 0,0-36-16,-53 18 15,0 1 1,-35-36-1,0 0 1,17-18 0,53 0-1,18-17 1,36 0 0,-1 17-1</inkml:trace>
  <inkml:trace contextRef="#ctx0" brushRef="#br0" timeOffset="169214.334">970 10654 0,'0'0'0,"18"0"47,-18 18-47,17-18 0,19 52 15,17-16 1,17 52 15,18 53-15,-35-88 0,0 35-1,18 0 1,-54-52-1,1-1 1,-18-17 0,0 17-1,-18 0 1,-70 18 0,0 0-1,-18 0 1,-35 17-1,0-17 1,0 0 0,53-35 15,70-18-15,53-35 15,18-1-16,-18 19-15,-17-1 0</inkml:trace>
  <inkml:trace contextRef="#ctx0" brushRef="#br0" timeOffset="170046.393">2663 11024 0,'0'0'0,"0"18"63,-17 0-63,17-1 16,-35 89-1,-1 0 1,1-18-1,17-53-15,-17 54 16,17-19 0,1-35-1,17-52 17,0-54-17</inkml:trace>
  <inkml:trace contextRef="#ctx0" brushRef="#br0" timeOffset="170312.866">2346 11042 0,'0'0'0,"18"0"15,52-18 1,18 18 0,-52-17-16,34 17 15,18 0 1,-35 0 0,-35 0-1</inkml:trace>
  <inkml:trace contextRef="#ctx0" brushRef="#br0" timeOffset="170778.776">2893 11359 0,'0'0'0,"17"0"63,1 0-63,17-35 15,-17 18 1,0-1-16,-1-17 15,1 17 1,-36 18 0,-35 0-1,18 35 17,0 36-17,17-1 1,18-17-1,18 0 1,35-18 0,17-35-1,36-17 1,-18-1 0</inkml:trace>
  <inkml:trace contextRef="#ctx0" brushRef="#br0" timeOffset="171012.286">3616 11112 0,'0'0'0,"-18"18"16,1 17-16,-19 1 16,19-1-16,-54 53 31,18-35-16,-35 35 1,35-35 0,0-18-1,36-35 1</inkml:trace>
  <inkml:trace contextRef="#ctx0" brushRef="#br0" timeOffset="171227.516">3316 11218 0,'0'0'0,"0"53"31,35 18-15,18-1 0,-53-34-1,36-1-15,-1 18 31,-18-36-15,19-17-16</inkml:trace>
  <inkml:trace contextRef="#ctx0" brushRef="#br0" timeOffset="171630.587">4057 10883 0,'0'0'0,"0"18"47,0-1-47,0 1 16,0 53-1,-35 34 1,-1 19 0,1-18-1,17-18 1,1 0 0,34-53-1,19 1 1,-19-36-1,54 0 1,-1-36 0,1-52-1</inkml:trace>
  <inkml:trace contextRef="#ctx0" brushRef="#br0" timeOffset="171794.701">3881 11236 0,'0'0'0,"35"0"15,88 0 1,1-18 0,-89 1-16</inkml:trace>
  <inkml:trace contextRef="#ctx0" brushRef="#br0" timeOffset="213062.207">547 12894 0,'0'0'0,"0"-18"15,-18 18 16,18 18 1,-17 17-17,17-17-15,-18 70 32,-17 18-17,-18 17 1,17-34-1,36-36 1,-17-36 0,-1-17 15,18-35-15,0 17-16,0-17 15,0-53 1</inkml:trace>
  <inkml:trace contextRef="#ctx0" brushRef="#br0" timeOffset="213675.152">582 12612 0,'0'0'0,"18"17"47,-1-17-47,19 18 15,52 17 1,-53-17-16,89 35 15,-1 0 1,-52 0 0,-1 0-1,-35 0 1,-35-1 0,-35 19 15,-53 0-16,-36-1 1,-70 36 0,-35-18-1,35-17 1,159-54 0,1093-122 124</inkml:trace>
  <inkml:trace contextRef="#ctx0" brushRef="#br0" timeOffset="214143.68">1852 12876 0,'0'0'0,"-18"18"47,1 17-32,-1 36 1,1-36-16,-36 71 16,0 53-1,-18 17 1,18-88-1,36-70 1,17 0 0,0-36-1,0-70 1</inkml:trace>
  <inkml:trace contextRef="#ctx0" brushRef="#br0" timeOffset="214375.517">1482 12859 0,'0'0'0,"17"-18"16,1 18-16,35-18 15,88 18 1,0 0-1,0 0 1,-35 18 0,-88 0-16</inkml:trace>
  <inkml:trace contextRef="#ctx0" brushRef="#br0" timeOffset="-214571.206">2505 13053 0,'0'0'0,"-18"0"62,0 0-62,-52 0 16,-36 17 0,0 54-1,0 35 1,89-71-16,-1 36 16,36 17-1,70-35 16,0-53-15,-17-53 0,-1-35-1,-17-18 1,-35 35 0,-18 54-1,0 34 1,-35 54-1,17-1 1,18 1 0,18-1-1,17-34 1,18-36 0,-18-18-1</inkml:trace>
  <inkml:trace contextRef="#ctx0" brushRef="#br0" timeOffset="-213989.369">2981 12982 0,'0'0'0,"-18"0"16,1 0-1,-36 18 1,35-1-16,-17 19 15,0 52 1,35-17 0,35-19-1,35-52 1,-17-35 0,0-53-1,-17 35 1,-19-18 15,-52 107 0,17 34-15,1-34-16,-1 69 16,18 142-1,0-53 1,0-17-1,0-89 1,-35 18 0,-18-71-1,-18-53 1,-35-52 0,71-1-1,17-52 16,36 17-31,53-17 16,34-19 15,54 19-31</inkml:trace>
  <inkml:trace contextRef="#ctx0" brushRef="#br0" timeOffset="-213323.853">3651 12859 0,'0'0'0,"0"17"47,18-17-47,17 0 31,-17 0-31,-1 0 16,1 0-1,-53 0 16,0 0-15,-18 0 0,35 18-1,18 0 1,18 17 0,-1-35-16</inkml:trace>
  <inkml:trace contextRef="#ctx0" brushRef="#br0" timeOffset="-213040.561">3792 13300 0,'0'0'0,"18"0"31,0-18-15,-1 0 0,-17-17-1,-17 18 1,-36 17 0,0 0-1,35 17-15,-17 1 16,17-1-1</inkml:trace>
  <inkml:trace contextRef="#ctx0" brushRef="#br0" timeOffset="-212425.04">1517 13899 0,'0'0'0,"-18"0"47,36 0 0,17 0-47,18 0 0,106 0 15,176 0 1,-88 0-1,-124 0-15,124 0 16,-123 0 0,-71-17-1,-36 17 17,-17-18-1,0 1-31</inkml:trace>
  <inkml:trace contextRef="#ctx0" brushRef="#br1" timeOffset="-204166.394">5045 12823 0,'0'0'0,"-18"18"31,0-18-31,1 35 16,-1-17-16,-52 70 15,-19 36 1,36-36 0,1 18-1,16-18 1,19-53 15,-1-35-15,36-35 15,-1-53-15,1 52-16,35-87 15,0 17 1,88-88-1,-35 88 1,-36 36 0,-52 52-1,17 18 1,18 0 0,35 53-1,-52 35 1,-36 18 15,-18 35-15,0-53-1,1-35-15,-1 35 16,-17 18 0,-1-18-1,19-70 1,17-36-1</inkml:trace>
  <inkml:trace contextRef="#ctx0" brushRef="#br1" timeOffset="-203938.985">4798 13159 0,'0'0'0,"17"0"16,19-18-1,17 18 1,-18 0-16,88-18 16,-17 1-1,-71 17-15</inkml:trace>
  <inkml:trace contextRef="#ctx0" brushRef="#br1" timeOffset="-203389.665">5609 13212 0,'0'0'0,"0"17"16,0 1-1,-17 17 1,17-17-16,0 17 15,0-17 1,0-1 0,0-70 15,0 36-31,17-71 16,18-18-1,36 35 1,-18 53-1,0 54 1,-18 34 15,-17 71-15,-18-52 0,-18-19-1,18-35 1,-18-17-1,18-36 1,18 1-16</inkml:trace>
  <inkml:trace contextRef="#ctx0" brushRef="#br1" timeOffset="-202773.593">6085 13035 0,'0'0'0,"0"18"15,0-1 1,0 1-16,0 35 16,0 18-1,0-1 1,36-17-1,-1-53 1,18-35 0,17-36-1,-17-17 1,-17 17 0,-19 36-1,-52 70 16,-18 71-15,35-70 0,-34 69-1,16 72 1,-17-1 0,36-17-1,-19-18 1,1-53-1,0-53 1,-18-35 0,0-52-1,0-90 1,53 72 0,0-54-1,35 19 1,54-1-1,-1 35 1</inkml:trace>
  <inkml:trace contextRef="#ctx0" brushRef="#br1" timeOffset="-202241.256">6826 12788 0,'0'0'0,"-17"18"93,17-1-93,-18 1 16,0 0-16,-17 70 16,-18 35-1,18 19 1,-18-37-1,35-16 1,1-72 0</inkml:trace>
  <inkml:trace contextRef="#ctx0" brushRef="#br1" timeOffset="-202024.681">6297 13000 0,'0'0'0,"18"0"16,35-18 0,52 18-1,37-17 1,-19-19-1,-88 19 1</inkml:trace>
  <inkml:trace contextRef="#ctx0" brushRef="#br1" timeOffset="-201558.422">7056 12718 0,'0'0'0,"-18"17"16,0 36-1,-17 35 1,35-35 0,0 71-1,-18-1 1,18-17 0,0-88-16,0 17 15,0 0 1,0-52-1,0-36 1,36-53 0,34 0-1,36 18 17,-35 88-17,-19 53 1,-16 35-1,-36-17 1,0 34 0,0-34-1,-18-36 1,0-17 0,18-36-1,18-17 1</inkml:trace>
  <inkml:trace contextRef="#ctx0" brushRef="#br1" timeOffset="-201389.81">7514 13070 0,'0'0'0,"0"36"16,-17-19 0,17 19-1,-18 34 1,18-17-1,-18 0 1,1-53 0</inkml:trace>
  <inkml:trace contextRef="#ctx0" brushRef="#br1" timeOffset="-201226.772">7532 12788 0,'0'0'0,"0"18"47,0-1-47,0 19 16</inkml:trace>
  <inkml:trace contextRef="#ctx0" brushRef="#br1" timeOffset="-200859.715">7691 13370 0,'0'0'0,"0"-17"15,0-1-15,0-17 16,0-53-1,17-1 1,36 19 0,-18 52-16,18 0 15,18 36 1,-1 53 0,-34 17 15,-36-18-16,0 1 1,0-36 0,-18-52-1</inkml:trace>
  <inkml:trace contextRef="#ctx0" brushRef="#br1" timeOffset="-200261.137">8537 12965 0,'0'0'0,"-17"0"15,-72 17 1,1 36 0,18 18-1,70 17 16,53-18-15,52-52 0,-16-18-1,-19-70 1,-35 34-16,18-52 16,-53 35-1,0 0 1,-17 36-1,-36 52 1,0 53 0,18 88-1,17 18 1,18 89 0,0-160 15,-53 36-31,-18-53 31,-34-53-15,-19-53-1,1-53 1,70-35 0,70 17-1,72-52 1,69-19-1,54 1 1,-71 53-16</inkml:trace>
  <inkml:trace contextRef="#ctx0" brushRef="#br1" timeOffset="-199210.407">9878 13053 0,'0'0'0,"-18"0"47,-17 53-31,17-18-16,1 18 16,-19 35-1,36 0 1,36-35-1,34-35 1,1-18 0,-1-53-1,1-35 1,-54 52 0,1 19-1,-36 52 16,1 36-15,34-18 0,19-18-1,17 0 1,17-35 0,-17-35-1,0-71 1,-35-17-1,-18 17 1,-36 53 0,-17 17-1,-35 36 1,71 18 0</inkml:trace>
  <inkml:trace contextRef="#ctx0" brushRef="#br1" timeOffset="-198663.411">10566 12647 0,'0'0'0,"0"18"31,-18-1-31,18 19 16,0-19-16,0 36 15,0 71 1,0-1 0,0 1-1,0-19 1,18-16 15,-1-107 0,1-17-15,-18 17-16,18-52 16,35-36-1,-18 35 1,-18 53-16,19 18 15,-1 18 1,0 70 0,-17 18-1,-18-18 1,0-35 0,0-17-1,0-89 16</inkml:trace>
  <inkml:trace contextRef="#ctx0" brushRef="#br1" timeOffset="-198478.724">11130 13017 0,'0'0'0,"0"36"16,0-19-16,0 19 15,0 34 1,-18 1 0,18-36-1,-35-35 1</inkml:trace>
  <inkml:trace contextRef="#ctx0" brushRef="#br1" timeOffset="-198295.68">11201 12753 0,'0'0'0,"0"18"32,0-1-17,17 1 1,1-1-16</inkml:trace>
  <inkml:trace contextRef="#ctx0" brushRef="#br1" timeOffset="-198008.713">11818 12912 0,'0'0'0,"-18"0"15,-35 0-15,-17 35 16,-36 18 15,36 17-15,17 36 0,53-35-1,17-36-15,54 36 16,17-18-1,18-53 1,17-89 0</inkml:trace>
  <inkml:trace contextRef="#ctx0" brushRef="#br1" timeOffset="-197531.986">12065 12471 0,'0'0'0,"0"17"15,0 1 1,0 70 0,0 18-1,-18 35 1,1 0-1,17-88-15,0 35 16,-18 18 0,18-53-1,0-35 1,-18-36 0,18-52-1,18-36 1,53 0-1,17 18 1,0 70 15,-17 71-15,-54 35 0,1 18-1,-36 0 1,-35-53-1,18-36-15</inkml:trace>
  <inkml:trace contextRef="#ctx0" brushRef="#br1" timeOffset="-169128.155">13511 13000 0,'0'0'0,"0"-18"110,0 1-95,0-1 1,-17 18 15,-1 0-31,0 0 16,1 0-1,-18 35 1,35 0 0,17 1-1,54 17 1,-18 0-1,-36-36-15,1 1 16,0 35 0,-18-18-1,-36 0 1,-17-17 0,-17 0 15,-1-36-16,54-17 1,17-18 0,0 35-16</inkml:trace>
  <inkml:trace contextRef="#ctx0" brushRef="#br1" timeOffset="-168725.062">13670 12541 0,'0'0'0,"18"18"31,-18 0-15,17-1 0,1 18-16,0 1 15,-18 87 1,0-35 0,17 18-1,-17-53 1,18 35-1,-18-35 1,0-17 0,18-54-1,-1-35 1</inkml:trace>
  <inkml:trace contextRef="#ctx0" brushRef="#br1" timeOffset="-168527.529">13688 12894 0,'0'0'0,"17"0"31,54-18-15,-36 18-16,106-17 15,-88 17-15</inkml:trace>
  <inkml:trace contextRef="#ctx0" brushRef="#br1" timeOffset="-168029.384">14446 12823 0,'0'0'0,"0"-17"16,-17 17 15,-1 0-15,0 0-16,-35 0 16,-88 53-1,71 0 1,52 35-1,36-35 1,88 17 0,-1-34-1,1-72 1,-53-17 0,-35-35-1,-18 0 1,-18 53 15,1 35-15,-1 17-1,18 72 1,35-19 0,18 1-1,18-36 1,-36-35-1,-17-18 1</inkml:trace>
  <inkml:trace contextRef="#ctx0" brushRef="#br1" timeOffset="-167729.619">14870 12894 0,'0'0'0,"0"18"15,17 17-15,1-17 16,-1 34 0,-17 19-1,0-36 1,0-52 15,0-1-15,0-35-1,0 35-15,0-52 16,36-1 0,17 1-1,-18 17 1</inkml:trace>
  <inkml:trace contextRef="#ctx0" brushRef="#br1" timeOffset="-167346.832">15205 12312 0,'0'0'0,"0"18"31,0 17-16,0 35 1,0 36 0,0-70-16,0 87 15,17 0 1,-17-52 0,0 17-1,18-17 1,17-1 15,36-70-15,-1-53-1,-17 18 1,-17-18-16</inkml:trace>
  <inkml:trace contextRef="#ctx0" brushRef="#br1" timeOffset="-167180.746">15240 12771 0,'0'0'15,"53"0"1,0-18 0,-18 0-1,36 1-15,-36-1 16</inkml:trace>
  <inkml:trace contextRef="#ctx0" brushRef="#br1" timeOffset="-166896.941">15699 12647 0,'0'0'16,"-18"0"0,-17 0-1,35 35 1,0 18-1,70 18 1,-34-18 0,34 17-1,-70 1 1,-53-18 0,-70-18-1,-1-35 1,36 0-1,88-18 1</inkml:trace>
  <inkml:trace contextRef="#ctx0" brushRef="#br1" timeOffset="-165449.272">17127 12506 0,'0'0'0,"18"-18"32,0 18-32,17-17 15,18-36 1,-18 0-1,-35 0 1,0 35 0,-18-17-16,-70 35 31,0 53-15,18 53-1,70-18 1,17 71-1,54 52 1,-36-52 0,-35-35-1,-18-54 1,-17-52 0,0-71-1</inkml:trace>
  <inkml:trace contextRef="#ctx0" brushRef="#br1" timeOffset="-165250.044">16775 12894 0,'0'0'0,"17"0"31,1-18-15,35 18-1,88-35 1,18 0 0,-89 17-16,36 1 15</inkml:trace>
  <inkml:trace contextRef="#ctx0" brushRef="#br1" timeOffset="-164966.182">17621 12788 0,'0'0'16,"0"18"-16,0 17 15,18 18 1,0 18 0,-18-54-1,0 1 1,0-1 0,-18-52 15,0-18-16,18 18-15,-17 0 16,17-36 0,53 36-1,17 17 1,1 18 0</inkml:trace>
  <inkml:trace contextRef="#ctx0" brushRef="#br1" timeOffset="-164652.196">17939 12735 0,'0'0'0,"0"18"16,-18-18-16,18 18 15,-18 17-15,1 35 16,17 19 15,53-1-15,17-35-1,-17-53 1,0-53 0,-35-18-1,-18-52 1,-53 35 0,0 35-1,0 35 1,53 53-1,0 1 1</inkml:trace>
  <inkml:trace contextRef="#ctx0" brushRef="#br1" timeOffset="-164133.946">18309 13000 0,'0'0'15,"-17"-18"17,-1 1-17,-17-19 1,17-17 0,18-17-1,35 35 1,18 17-1,-18 36-15,18-1 16,18 36 0,-36 0-1,-35-18 1,0-52 31,0-19-32,0 19-15,18-71 16,17 52 0,71 1-1,17 35 1,-17 53 0,-53 17-1,-53 1 1,-53 0-1,0-54 1</inkml:trace>
  <inkml:trace contextRef="#ctx0" brushRef="#br1" timeOffset="-163319.828">20002 12647 0,'0'0'0,"0"-18"16,-17 18-1,-36 0 1,-35 0 0,0 18-1,-1 53 1,72 17 0,17 0-1,17-53 1,36 1-1,18-1 1,-1-35 0,-17-53-1,-17-18 1,-19-17 0,-17 18-1,0 87 16,0 36-15,0 18 0,35-1-1,-17-52-15,17 17 16,18 0 15,-17-35-31</inkml:trace>
  <inkml:trace contextRef="#ctx0" brushRef="#br1" timeOffset="-163004.987">20249 12876 0,'0'0'0,"0"-17"16,-35-19 0,35 19-16,-17-36 15,17-35 1,35 17-1,35 54 1,54 52 0,-18 35-1,-53 1 1,-36 17 0,-17-17-1,-17-36 16,-1-17-15</inkml:trace>
  <inkml:trace contextRef="#ctx0" brushRef="#br1" timeOffset="-162421.812">20955 12488 0,'0'0'0,"-18"0"16,-17 18-1,-35 53 1,17 17 0,53-71-16,0 72 15,53-54 1,35-18 15,-18-17-15,1-35-1,-18-35 1,-36-36 0,-17 71-1,-53 52 1,18 36-1,18 53 1,17 0 0,52 141-1,-34-36 1,0-34 0,-54-54-1,1-70 16,-35-53-15,-1-35 0,18-36-1,36-52 1,17-36 0,88 0-1,53 1 1,-53 52-16</inkml:trace>
  <inkml:trace contextRef="#ctx0" brushRef="#br1" timeOffset="-161887.719">21361 12559 0,'0'0'0,"0"18"47,-18-18-47,0 35 16,1 18-1,17 17 1,17-52-16,19 35 16,17-18-1,0-17 1,-1-18 0,-16-53-1,-19-35 16,1 17-15,-18 36 0,0 52-1,-35 36 1,35 18 0,0-18-1,35 17 1,18-17-1,0-53 1,0-17 0</inkml:trace>
  <inkml:trace contextRef="#ctx0" brushRef="#br1" timeOffset="-161523.093">21996 11924 0,'0'0'0,"0"18"16,0 17 0,0-18-1,0 19-15,0 52 16,35 141-1,-17-52 1,-36-19 0,0-34-1,18-18 1,0-71 0,36 0-1,34-35 1,18-53-1,-52 18 1</inkml:trace>
  <inkml:trace contextRef="#ctx0" brushRef="#br1" timeOffset="-161006.186">22560 12559 0,'0'0'0,"-18"0"62,1-18-46,-1 18-16,-17 0 16,-18 0-1,-35 36 1,35 16-1,35-34 1,1 35 0,34 18-1,36-1 1,35-35 0,-17-35-1,-18-35 1,-18-18-1,0-53 1,-35 53 0,0 71 15,-17 53-15,17-54-16,0 36 15,0 18 1,35-36-1,0-35 1,-17-18 0</inkml:trace>
  <inkml:trace contextRef="#ctx0" brushRef="#br1" timeOffset="-160689.891">22913 12541 0,'0'0'0,"0"18"16,18 52 0,-18 19-1,0-1 1,-18-71-16,18 19 16,-18-1-1,18-70 16,0 17-15,18-35-16,35-35 16,-36 53-1,54-53 1,-53 52 0,-18 1-1,-18 17-15</inkml:trace>
  <inkml:trace contextRef="#ctx0" brushRef="#br1" timeOffset="-158659.806">1570 14358 0,'0'0'0,"0"18"62,0-1-62,0 1 0,0 53 16,17 87 0,-17 1-1,0-106 1,0 35-16,0 36 16,0-54 15,0-52-16,0-53 17,0-36-17,0 36-15,36-89 16,70 36 0,17 70-1,-52 36 1,34 53-1,-34 17 1,-89 35 0,-70-70-1,18-18 1,-54 1 0,54-36 15,34-36-16,54-16-15</inkml:trace>
  <inkml:trace contextRef="#ctx0" brushRef="#br1" timeOffset="-158323.5">2346 14940 0,'0'0'0,"0"18"32,18 17-32,-1 18 15,-17 0 1,0-18 0,0-17-1,0-36 16,-17-17-15,17 0 0,0-54-1,0 72-15,53-71 16,-1 52 0,1 19-1</inkml:trace>
  <inkml:trace contextRef="#ctx0" brushRef="#br1" timeOffset="-157828.379">2999 14746 0,'0'0'0,"-18"0"31,-17-18-15,-36 36-1,18 35 1,0 18 0,53-19-1,0 37 1,71-54-1,-54-17-15,36-18 16,-17-18 0,-1-35-1,-17-18 1,-18 19 0,0 34-1,-18 53 16,0 18-15,18 0 0,0 0-1,36-18 1,17-35 0,-1 0-16</inkml:trace>
  <inkml:trace contextRef="#ctx0" brushRef="#br1" timeOffset="-157528.642">3510 14764 0,'0'0'0,"-18"0"31,-17 0-31,18 17 15,-19 19 1,-34 17 0,34 35-1,36-18 1,71-17 0,17-17-1,36-36 1,-36-18-1,-18-17 1</inkml:trace>
  <inkml:trace contextRef="#ctx0" brushRef="#br1" timeOffset="-157224.922">4039 14287 0,'0'0'0,"0"18"32,0 53-17,0-1 1,0-34-16,0 52 16,0 53-1,0 35 1,0-70-1,0-53 1,0 0 0,0-71 15</inkml:trace>
  <inkml:trace contextRef="#ctx0" brushRef="#br1" timeOffset="-156863.713">4286 14640 0,'0'0'0,"-17"0"32,-1 36-17,0-1 1,-35 18-1,18 17 1,17-52-16,1 35 16,17-18-1,0 0 1,17-17 0,19 0-1,-1 17 1,0-35 15,1 0-15,-19 0-1</inkml:trace>
  <inkml:trace contextRef="#ctx0" brushRef="#br1" timeOffset="-156477.513">4516 14870 0,'0'0'0,"0"-18"15,17 0-15,1-17 16,-18-18-1,0 18 17,-18 35-17,-17 0 1,17 17-16,-17 19 16,17 70-1,18-18 1,36-18-1,-1-17 1,0-17 0,18-19-1,35-52 1</inkml:trace>
  <inkml:trace contextRef="#ctx0" brushRef="#br1" timeOffset="-156098.669">5115 14305 0,'0'18'16,"0"-1"-1,0 72 1,0-1 0,0-53-16,-17 106 15,-1 0 1,0-17 0,18-36-1,0-35 1,0-18-16,36 0 15,17-17 17,17-18-17,1-53 1,-18 0-16</inkml:trace>
  <inkml:trace contextRef="#ctx0" brushRef="#br1" timeOffset="-155931.562">4992 14834 0,'0'0'0,"17"0"31,1 0-31,53 0 16,34 0-1,1-35 1</inkml:trace>
  <inkml:trace contextRef="#ctx0" brushRef="#br1" timeOffset="-155582.143">5733 14676 0,'0'0'0,"-18"17"31,0 1-16,1-1 1,-1-17-16,0 36 16,18 17-1,18 35 1,0-71 0,35 36-1,-18-17 1,-35-1-1,-53-17 17,-35-1-17,17-17 1,-35 0 0,71 0-16</inkml:trace>
  <inkml:trace contextRef="#ctx0" brushRef="#br1" timeOffset="-154118.12">7426 14746 0,'0'0'0,"-18"0"32,18 18-17,0 35 1,0-36-16,-17 36 16,17 35-1,0-17 1,0-53-1,-18-36 17,0 0-17</inkml:trace>
  <inkml:trace contextRef="#ctx0" brushRef="#br1" timeOffset="-153951.459">7408 14323 0,'0'0'0,"18"17"31,0-17-15,-1 18 0,1 17-16</inkml:trace>
  <inkml:trace contextRef="#ctx0" brushRef="#br1" timeOffset="-153551.593">7955 14623 0,'0'0'0,"-18"0"47,-17 0-32,18 17-15,-36 1 16,-18 35 0,71 0-1,18 0 1,70 0 0,18-1-1,-53-16 1,-53-19-1,-18 19 1,-88-19 0,-17 1-1,35 0 1,17-18 0,36-18 15,35 0-31</inkml:trace>
  <inkml:trace contextRef="#ctx0" brushRef="#br1" timeOffset="-152919.469">9701 14605 0,'0'0'0,"-17"0"31,-1 0 0,0 0-31,-52 0 0,-36 35 31,-35 71-15,88-35 0,53-18-1,71 17 1,17-35 0,35-17-1,36-36 1,-88-17-1</inkml:trace>
  <inkml:trace contextRef="#ctx0" brushRef="#br1" timeOffset="-152452.656">10107 14587 0,'0'0'0,"0"-17"16,-35 17 15,-18 17-15,35 1-16,-35 17 15,0 53 1,53-17 0,0-18-1,71-18 1,-18-35-1,0-17 1,-18-54 0,-17-35-1,-1 53 1,-17 18 0,-17 70-1,-1 36 16,0 17-15,18 0 0,18-35-1,0-35 1,17-18 0,0-36-16</inkml:trace>
  <inkml:trace contextRef="#ctx0" brushRef="#br1" timeOffset="-152153.784">10372 14129 0,'0'0'0,"0"17"31,0 1-31,0 70 31,0 36-15,0 34-1,-18-16 1,18-54 0,-18-53-16,1 36 15,17-36 1,35-70 15</inkml:trace>
  <inkml:trace contextRef="#ctx0" brushRef="#br1" timeOffset="-151870.307">10636 14076 0,'0'0'0,"-17"17"31,17 1-15,-18 35-1,18 0-15,-18 88 16,1 35 0,17-34-1,-18-19 1,18-52-1,0-36 1,35-35 0,1-18-1</inkml:trace>
  <inkml:trace contextRef="#ctx0" brushRef="#br1" timeOffset="-151505.969">10760 14658 0,'0'0'0,"17"-18"31,1 18-15,17-17 0,-17 17-16,17-18 15,18-35 1,-53 0-1,0 18 1,-53 17 0,0 54-1,0 34 1,36 18 0,17 18-1,53-53 1,17 0-1,18-53 17,36-18-32</inkml:trace>
  <inkml:trace contextRef="#ctx0" brushRef="#br1" timeOffset="-150954.986">11553 14411 0,'0'0'0,"-17"0"16,-1 0-16,-35 18 15,-35 17 1,53-17-16,-18 34 16,0 54-1,35 0 1,54-35-1,34-1 17,-17-70-17,35-17 1,-17-36 0,-1-36-1,-17-52 1,-17-106-1,-36 106 1,0 71 0,-18 17-1,18 35 1,-35 36 0,17-1-16,18 54 15,-18 141 1,18-89-1,0 36 1,18-36 15,-18-34-15,0-54 0</inkml:trace>
  <inkml:trace contextRef="#ctx0" brushRef="#br1" timeOffset="-150223.442">13159 14358 0,'0'0'0,"-18"0"31,0 0-31,-52 18 16,-1 17 15,-35 71-15,36 0 0,52-71-16,18 35 15,88 19 1,18-72-1,-18-17 1,-35-53 0,0-35-1,-35-35 1,0 52 0,-18 89-1,-18 35 1,18 35-1,18-35 1,52 17 0,18-34 15,-52-36-31</inkml:trace>
  <inkml:trace contextRef="#ctx0" brushRef="#br1" timeOffset="-149572.155">14340 14005 0,'0'0'0,"0"18"47,0 0-47,0-1 16,0 36-16,-35 53 15,17-18 17,1-53-32,-36 107 15,53-19 1,0-17-1,35-36 1,18-34 0,35-36-1,18-18 1,-35-53 0,-54 36-16</inkml:trace>
  <inkml:trace contextRef="#ctx0" brushRef="#br1" timeOffset="-149387.59">14217 14376 0,'0'0'0,"18"0"15,52 0 1,1 0-1,-18 0-15,17-18 16,89 0 0</inkml:trace>
  <inkml:trace contextRef="#ctx0" brushRef="#br1" timeOffset="-148943.01">15081 14164 0,'0'0'0,"-17"0"16,-19 18-16,-52 17 15,0 35 1,17 36 0,54-35 15,17-36-31,17 36 15,54-36 1,-1-17 0,1-54-1,-18-52 1,-35 0 0,-1 35-1,-17 88 16,-17 36-15,17-18 0,0-18-1,17 18-15,54 0 32,-1-53-17,-17-18-15</inkml:trace>
  <inkml:trace contextRef="#ctx0" brushRef="#br1" timeOffset="-148293.357">15681 14093 0,'0'0'0,"-18"0"16,-17 0-1,-36 18 1,19 17-1,16-17-15,1 70 16,35 0 0,53-17-1,17-36 17,-17-35-32,0-35 31,18-71-16,-36 0 1,-17 53 0,-18 36-1,-18 17 1,1 53 0,-1 35-1,18 106 1,18-18-1,17-52 1,0 52 0,0 1-1,-17 17 1,-18-71 15,-18-70-15,-17-18-1,0-70 1,-18-53 0,0-53-1,53-106 1,35 123 0,106-52-1,18 52 1,-106 89-16</inkml:trace>
  <inkml:trace contextRef="#ctx0" brushRef="#br1" timeOffset="-146629.826">16228 14270 0,'0'0'0,"17"0"47,-17 17 141,-17-17-188,17 18 15,-18 0 1,36-18 31,-1-18-31,-17 0-16,18 18 15,-18-17 1,0 34 15,0 1-15</inkml:trace>
  <inkml:trace contextRef="#ctx0" brushRef="#br1" timeOffset="-142619.584">1676 16245 0,'17'0'47,"1"0"-47,0-17 16,17-1-1,0 0-15,18-17 16,-35 18 0,-1-19-1,-105 36 17,-35 36-17,34 16 1,37 19-1,52-53-15,0 17 16,52 0 0,19 1-1,53-36 1,-89 17 0,-53 1 15,-35-1-16,-53 36 1,1 0 0,16 0-1,36 0 1,36-18 0,52 1-1,0-19 1,71 1-1,0-18 1,0-53 0,-88 53-1</inkml:trace>
  <inkml:trace contextRef="#ctx0" brushRef="#br1" timeOffset="-142152.982">2222 16387 0,'0'0'0,"0"17"15,18-17 1,-18 71 0,0-36-1,-18-17-15,-17 52 16,18-17-1,17-35 1,0-54 15,35-16-15,0-19 0,18-17-1,-53 53 1,-18 35 15,1 17-15,-1-17-16,0 35 15,-17 54 1,35-54 0,35 35-1,18-34 1,36-19-1,-1-34 1</inkml:trace>
  <inkml:trace contextRef="#ctx0" brushRef="#br1" timeOffset="-141850.965">2716 16387 0,'0'0'0,"0"17"32,18-17-17,0 0 1,-1 0-16,1 0 31,-18-35-15,0 17-1,-18 18-15,-17 0 16,0 18 0,17-18-1,18 18-15</inkml:trace>
  <inkml:trace contextRef="#ctx0" brushRef="#br1" timeOffset="-141621.679">2787 16633 0,'0'0'0,"0"-17"62,0-1-46,-18 18 15,-17 0-15,17 0-16</inkml:trace>
  <inkml:trace contextRef="#ctx0" brushRef="#br1" timeOffset="-141139.259">1446 17110 0,'0'0'0,"18"0"93,0 0-77,17 0-16,88 0 16,-34 0-1,704 35 48</inkml:trace>
  <inkml:trace contextRef="#ctx0" brushRef="#br1" timeOffset="-139940.537">6685 16210 0,'0'0'0,"-18"18"62,1-1-46,-36 36-16,0-35 16,-35 53-1,-89 34 1,36 1 0,0-18-1,88-52 1,-17-19-1,34-17 1,54 0 31,35 18-31,0 0-1,-18 17-15,53 0 16,142 71-1,-160-53 1,36-18 15,-71-17-15,-17-18 0,0-18-1,17 1-15</inkml:trace>
  <inkml:trace contextRef="#ctx0" brushRef="#br1" timeOffset="-139141.282">7073 16581 0,'0'0'0,"0"17"31,0 1-15,0-1-16,-17 36 15,-1 0 17,18-35-32,-18 35 15,1-18 1,-1-53 15,18-17-15</inkml:trace>
  <inkml:trace contextRef="#ctx0" brushRef="#br1" timeOffset="-138991.886">7038 16316 0,'0'0'0,"0"18"31,18-18-31,-1 17 16,1 1-16,-1 0 15</inkml:trace>
  <inkml:trace contextRef="#ctx0" brushRef="#br1" timeOffset="-138642.366">7320 16757 0,'0'0'0,"0"-18"16,0-17 0,-18 17-16,18-35 15,0-17 1,18 17-1,70 53 1,1 53 0,-54 0-1,18 35 17,-53-17-17,0-19 1,0-16-1,-18-36 1</inkml:trace>
  <inkml:trace contextRef="#ctx0" brushRef="#br1" timeOffset="-138292.739">7849 16404 0,'0'0'0,"0"18"16,0 17-1,-17 18 1,-1 35 0,-17 36 15,35 34-16,0-52 1,0-53-16,0 35 16,0 36-1,0-107 1,-18-17 0,18-17-1,-18-54 1,18 36-16</inkml:trace>
  <inkml:trace contextRef="#ctx0" brushRef="#br1" timeOffset="-138043.093">7990 16387 0,'0'0'0,"18"0"16,0 17-1,35 36 1,-18 0 0,-17-35-16,-18 52 15,-53 36 1,-36-35 0,19-19-1,17-52 1,35 0-1</inkml:trace>
  <inkml:trace contextRef="#ctx0" brushRef="#br1" timeOffset="-137609.962">8326 16510 0,'0'18'16,"-18"-1"-16,18 1 16,-18 52-1,18 19 1,36-19 0,34-35-1,18-35 1,-17-52-1,-36-1 1,36-53 0,-71 71-1,-18 87 17,0 19-17,18-53 1,0 35-1,0 17 1,18-52 0,0-18-1,-1-18-15</inkml:trace>
  <inkml:trace contextRef="#ctx0" brushRef="#br1" timeOffset="-137244.84">9066 16140 0,'0'0'0,"0"17"31,0 1-15,0 35-1,-17 35 1,-1-17 0,-17 52-1,35-88-15,0 53 16,-18 18 0,18 0-1,35-35 1,18-36-1,-17-35 1,34-53 0,-17-35-1</inkml:trace>
  <inkml:trace contextRef="#ctx0" brushRef="#br1" timeOffset="-137077.563">9031 16457 0,'0'0'0,"35"0"15,-17 0-15,35-18 16,17 1 0,-52 17-16</inkml:trace>
  <inkml:trace contextRef="#ctx0" brushRef="#br1" timeOffset="-135846.961">10936 16404 0,'0'0'0,"-18"0"78,1 18-31,17-1-31,0 1-16,-18 17 15,-17 18 1,35-17-1,0-19 1,-18 18-16,18-17 31,-17-36-15,17 1-16</inkml:trace>
  <inkml:trace contextRef="#ctx0" brushRef="#br1" timeOffset="-135713.722">10954 16122 0,'0'0'16,"17"0"-1,1 18 1,35 17 0</inkml:trace>
  <inkml:trace contextRef="#ctx0" brushRef="#br1" timeOffset="-135131.027">11695 16334 0,'0'0'0,"-18"0"16,0 0-1,-17-18 1,-71 18 0,53 0-16,-35 35 15,-35 18 1,52 35 0,71-17-1,71-18 1,-1-36 15,54-17-31,17-52 31,-53-37-15,-18-34 0,-52-18-1,-18 35 1,0 53-1,-18 106 17,18 35-17,0 36 1,0-19 0,0 1-1,0-35 1,0-54-1,0 54-15,0-53 32</inkml:trace>
  <inkml:trace contextRef="#ctx0" brushRef="#br1" timeOffset="-134930.807">12012 16404 0,'0'0'0,"18"0"15,-1 0 1,19 0-16,-1 0 16,0 0-1,0 0 1</inkml:trace>
  <inkml:trace contextRef="#ctx0" brushRef="#br1" timeOffset="-134774.866">11994 16616 0,'0'0'0,"18"0"31,0 0-15,17-18-1,18 1 1,-35-1-16</inkml:trace>
  <inkml:trace contextRef="#ctx0" brushRef="#br1" timeOffset="-133532.563">12577 15998 0,'0'0'16,"0"18"-1,-18 0 1,18 17 0,-18 0-1,18 1 1,0-19-16,36 1 16,-1-18-1,0-18 1,0-17-1,-17-18 1,-18 0 0,0 35-1,0 54 32,0 34-31,35-34-1,-35-19-15,18 18 16</inkml:trace>
  <inkml:trace contextRef="#ctx0" brushRef="#br1" timeOffset="-132851.695">13194 16140 0,'0'0'0,"0"17"31,-18 1-15,18-1-16,-35 54 15,35-18 1,0 18 0,35-1-1,36-35 1,17-35 15,0-17-15,-17-36-1,-36-35 1,-17-1 0,-18 54-1,0 17 1,-18 36 0,0 53-1,18-36 1,0 36-1,18-36 1,17 0 0,18-35-1,-18-18 1</inkml:trace>
  <inkml:trace contextRef="#ctx0" brushRef="#br1" timeOffset="-132516.767">13811 16069 0,'0'0'0,"-17"18"47,17-1-31,-18-17-16,0 36 15,18 16 1,0-34-16,0 17 15,53 54 1,0-54 0,18 0-1,-36 18 1,-35-35 0,-53-1 15,-17 1-16,-1-18 1,53-35 0</inkml:trace>
  <inkml:trace contextRef="#ctx0" brushRef="#br1" timeOffset="-132134.782">14340 16263 0,'0'0'0,"18"0"31,0 0-15,-1 0-16,19-18 16,-19-17-1,-17 0 16,-35 17-15,17 1-16,-35 17 16,-35 52-1,53 1 1,35 36 0,35-54-1,36 18 1,35-18-1,-1-35 1,-69 0-16</inkml:trace>
  <inkml:trace contextRef="#ctx0" brushRef="#br1" timeOffset="-131836.353">14870 16228 0,'0'0'0,"0"17"15,17 1 1,1 35 0,-18-18-16,0 1 15,0-1 1,0-18 0,0 1-1,0-36 1,0-34-1,17-19 1,1 18 0,17-53-1,36 36 1,-18 17 0</inkml:trace>
  <inkml:trace contextRef="#ctx0" brushRef="#br1" timeOffset="-131451.339">15311 15752 0,'0'0'0,"0"17"31,0 1-31,-18 35 15,18-18 1,0-17-16,-18 35 16,18-18-1,53-35 1,-35-35 0,35-1-1,0-17 16,-18 0-15,-17 36 0,-18 70-1,0 17 1,0 18 0,0-35-1</inkml:trace>
  <inkml:trace contextRef="#ctx0" brushRef="#br1" timeOffset="-129140.02">16792 16087 0,'0'0'0,"0"17"78,0 1-62,0 0-16,0-1 16,0 36-1,0-35-15,0 35 16,35 0 0,-17-18-1,17-17 1,1-18-1,-19-18 1,1-35 0,17-35 15,1-53-15,-19 52-1,1 54 1,-1 35-1,1 0 1,17 18-16</inkml:trace>
  <inkml:trace contextRef="#ctx0" brushRef="#br1" timeOffset="-128689.495">17568 16034 0,'0'0'0,"0"-18"15,0 0 1,-17 18 0,-1 0-16,-53 0 15,-34 36 17,16 17-17,54 0 1,53 17-1,17-52 1,0-1-16,54 1 16,-19-36-1,1-17 1,-36-35 0,-17 17-1,-36 70 16,0 36-15,18 18 0,18-18-1,-18-36 1,35 1 0,18 0-1,0-18 1</inkml:trace>
  <inkml:trace contextRef="#ctx0" brushRef="#br1" timeOffset="-128373.647">17974 15540 0,'0'0'0,"0"17"31,0 19-15,0 87-1,0 18 17,0-52-17,-18-37-15,18 37 16,0 16-1,0-16 1,36-89 0,-1 0-1</inkml:trace>
  <inkml:trace contextRef="#ctx0" brushRef="#br1" timeOffset="-127938.789">18168 15910 0,'0'0'0,"0"18"16,-18 0-16,1 70 15,-1-71 1,18 54-16,0 17 31,18-53-15,52 1-1,-17-36 1,0-53 0,-35 17-1,17-69 1,-17 34 0,-18 36-1,0 52 1,-36 36-1,19 18 1,-1-1 0,18-17-1,53-35 17,18-18-17,34-18 1</inkml:trace>
  <inkml:trace contextRef="#ctx0" brushRef="#br1" timeOffset="-127576.656">18609 16051 0,'0'0'16,"18"0"-1,17 0 1,18-17-1,-18-1 1,-17 18-16,17-35 16,-35 0-1,-18 35 17,1 0-17,-36 70 1,18 1-1,17 34 1,18-52 0,18-17-1,52-19 1,1-17 0,-18-17-1</inkml:trace>
  <inkml:trace contextRef="#ctx0" brushRef="#br1" timeOffset="-127227.062">19544 15963 0,'0'0'15,"18"0"16,-1-17-31,1 17 16,17 0 0,-17 0-16,-18 17 15,0 18 1</inkml:trace>
  <inkml:trace contextRef="#ctx0" brushRef="#br1" timeOffset="-127077.546">19438 16210 0,'141'-123'16,"-282"246"-16,159-123 16,35 0-1,17 0 1,-52-18-16,35 1 16,-18-1-16</inkml:trace>
  <inkml:trace contextRef="#ctx0" brushRef="#br1" timeOffset="-126477.789">20091 15452 0,'0'0'0,"0"17"16,-18-17-16,-17 71 16,35-18-1,0 17 16,0-52-31,0 0 16,70-1 0,1-17-1,-18-53 1,-18-17 0,-17 17-1,-18 35 1,0 36-1,0 35 1,0 17 0,35-34-1,-17-19 1</inkml:trace>
  <inkml:trace contextRef="#ctx0" brushRef="#br1" timeOffset="-125844.962">21026 15399 0,'0'0'0,"0"17"32,0 1-17,0 35 1,-18 17-1,18-52-15,0 17 16,-18-17 0,54-36-1,16-17 1,1-18 0,-17 0-1,-36 18 16,0 88 1,-18 35-17,18-17 1,-18-1 0</inkml:trace>
  <inkml:trace contextRef="#ctx0" brushRef="#br1" timeOffset="-123616.013">23283 15575 0,'0'0'0,"0"18"78,-17-1-78,-1 1 16,0 17-16,-70 71 15,18 18 1,34-54-1,-17 36 1,36-18 0,-1-35-1,1-35 1,17-1 0,0-34 15,0-1-16,17-35 1,1 0 0,-1 36-1,1-19-15</inkml:trace>
  <inkml:trace contextRef="#ctx0" brushRef="#br1" timeOffset="-123019.973">23636 15363 0,'0'0'0,"0"18"93,0 0-77,0-1-16,0 1 16,0 17-1,53 36 1,53-1 0,-53-34-16,123 52 15,-70-35 1,0 0-1,-53-18 1,-36 0 0,-17 1-1,0-19 17,-352 160 30</inkml:trace>
  <inkml:trace contextRef="#ctx0" brushRef="#br1" timeOffset="-121601.972">24165 16087 0,'0'0'0,"-17"0"63,-1 0-63,0 17 15,1-17 1,-19 36 0,19-36-16,-18 17 15,-18 18 1,17-17 0,-17 17-1,0 1 1,1-19-1,-19 19 1,36-19 0,-18 19-1,0-36 1,0 35 0,35-35-1,-17 17 16,17 1-15,1-18 0,-1 0-1,18 18 1,-17-18 0,34-18 77,-17 0-77,53 1-16</inkml:trace>
  <inkml:trace contextRef="#ctx0" brushRef="#br1" timeOffset="-119988.257">23319 15487 0,'0'0'0,"0"-18"31,0 1-15,0-1 15,-18 18 63,0 0-79,1 18 1,17-1-16,-36 19 15,19-1 1,-19 35 0,19-52-16,-1 17 15,-17 36 1,0-18 0,17-18-1,18 18 1,-18-18-1,1 1 17,-1-1-17,18 0 1,-18-17 0,18-1-1,-17 1 1,17 0-1,-18 17 1,18-17 0,-17-18-16,17 17 15,0 1 1,0-1 0,-18-17-1,18 18 1,-18 0 15,18-1-15,0 1-1,-17 0 1,-1-18 0,18 17-1,-18 1 1,1 0-1,-1-1 1,0-17 0,18 18-1,0-36 95,0 1-110,0-1 15,18 0-15</inkml:trace>
  <inkml:trace contextRef="#ctx0" brushRef="#br1" timeOffset="-117840.245">7197 17392 0,'0'0'0,"-18"0"32,0 0-17,1 0 1,-1 0-16,-17 0 15,17 0 17,36 0 15,-1 0-32,1 0 1,0 0-16,17 0 15,53 0 1,18 0 0,0 0-1,0 0 1,-36 18 0,36-18-1,18 0 1,-19 0-1,1 0 1,-18 17 0,1-17-1,-19 0 17,18 0-17,-35 0 1,35 0-1,1 0 1,-1 18 0,-53-18-1,36 0 1,-18 0 0,-36 0-1,19 0 1,-1 0-1,-18 0 1,1 0 15,0 0-31,-1 0 32,19 0-17,-54 0 63,0 0-62,1 0-16,-19 0 16</inkml:trace>
  <inkml:trace contextRef="#ctx0" brushRef="#br1" timeOffset="-117099.198">7355 17709 0,'0'0'0,"0"18"31,0 0-15,0-1-16,0 19 16,0 52-1,0-53 1,-17 36-1,-107 405 48</inkml:trace>
  <inkml:trace contextRef="#ctx0" brushRef="#br1" timeOffset="-116777.737">7126 18115 0,'0'0'0,"18"0"16,17-18 0,0 18-1,71 0 1,-18-17-1,-17-1 1</inkml:trace>
  <inkml:trace contextRef="#ctx0" brushRef="#br1" timeOffset="-116175.801">7814 17956 0,'0'0'0,"-18"0"31,1 0-16,-1-17-15,-17 17 16,0 0 0,-18 53-1,17 17 1,19-17 0,17-18-1,17 36 1,36-18-1,0-35 1,0-18 0,0-53-1,-35 0 1,-1-53 0,-17 71-1,0 52 16,-17 54-15,17-18 0,17 17-1,-17-52-15,18 17 16,35 0 0,0-35 15,17-17-31</inkml:trace>
  <inkml:trace contextRef="#ctx0" brushRef="#br1" timeOffset="-115495.036">8449 17886 0,'0'0'0,"-18"0"31,1 0-15,-1 0-16,-35 35 16,-17 53-1,34 0 1,36-17 0,36-53-1,52-1 16,-18-17-15,-17-70 0,-35-36-1,-18 35 1,0 36 0,-18 35-1,-17 18 1,17 52-1,18 36 1,0-18 0,36 53-1,-19-17 1,19-1 0,-36-34-1,0-19 16,-36-17-15,19-35 0,-19-18-1,-17 0 1,18-53 0,18 0-1,17-35 1,88-53-1,18 52 1,17-52 0,-70 106-16</inkml:trace>
  <inkml:trace contextRef="#ctx0" brushRef="#br1" timeOffset="-87813.756">22490 16792 0,'0'0'0,"17"0"141,1 0-126,17 0-15,0 0 16,54 0-1,-54 0 1,53 0 0,-70 0-16,35 0 15,-36 0-15,19 0 16,34-17 0,18 17-1,18 0 1,-35 0-1,17 0 1,35-18 15,-52 18-15,-1-18 0,-17 1-1,0-1 1,0 18-1,0-18 1,0 1 0,18-1-1,-18 18 1,-1 0 0,19 0-1,-18 0 1,-18 0 15,18-18-15,-18 18-1,-17 0 1,17 0 0,-17 0-1,0 0 1,-1 0-1,-34 0 79,-1 0-94</inkml:trace>
  <inkml:trace contextRef="#ctx0" brushRef="#br1" timeOffset="-86987.921">22825 17462 0,'0'0'0,"0"-17"47,-18 17 0,0 0-31,1 0-16,-54 35 31,54-17-31,-1-18 16,-35 53-1,35-18 1,18 36 0,18-54-1,35 18 1,0-35-1,17 0 1,19-35 0,-19-18-1</inkml:trace>
  <inkml:trace contextRef="#ctx0" brushRef="#br1" timeOffset="-86641.922">23054 17092 0,'0'0'0,"0"18"31,0-1-31,0 36 15,0 18 1,0-1 0,-18 36-1,18-71 1,-17 36 0,17-18-1,0-18 1,0-17-1,17-18 1,1 0-16</inkml:trace>
  <inkml:trace contextRef="#ctx0" brushRef="#br1" timeOffset="-86226.14">23336 17357 0,'0'0'0,"-17"17"31,17 1-15,-36 17 0,19 0-1,-19 36 1,36 0-1,0-36 1,18-17-16,17-1 16,54-17-1,-37-35 1,19-36 0,-53 1-1,-36 17 1,-105 18 15,70 35-31,-18 0 16,53 0-1,18 17 1</inkml:trace>
  <inkml:trace contextRef="#ctx0" brushRef="#br1" timeOffset="-85809.334">23760 17392 0,'0'0'16,"-18"0"30,0 0-30,18 18-16,-17-1 16,17 36-1,17-18 1,-17-17 0,18 17-1,-18-17 1,0 17-1,-18 1 1,-35-36 0,0 17-1,36-17-15,-71 0 16,52 0 0,19-17-1,17-1-15</inkml:trace>
  <inkml:trace contextRef="#ctx0" brushRef="#br1" timeOffset="-85558.988">24024 17427 0,'0'0'0,"0"18"31,0-1-16,0 1 1,0 17 0,-17-17-16,17 35 15,-18-18 1,18-17 0,-18-18-1,18-18 1</inkml:trace>
  <inkml:trace contextRef="#ctx0" brushRef="#br1" timeOffset="-85392.934">24112 17127 0,'0'0'0,"0"18"31,0 0-16,0 17 1,0 0-16</inkml:trace>
  <inkml:trace contextRef="#ctx0" brushRef="#br1" timeOffset="-85009.5">24253 17657 0,'0'0'0,"0"-18"31,0 0-15,0 1-16,0-1 0,-17-53 31,17 18-15,35-17-1,36 17 1,-1 71 0,18 35-1,-52-1 1,-36 1 0,-18 18-1,0-18 1,-17-35-1,17-18 1,18-18 0</inkml:trace>
  <inkml:trace contextRef="#ctx0" brushRef="#br1" timeOffset="-84345.731">24836 17304 0,'0'0'0,"-18"0"31,0 0-15,-35 17 0,36-17-16,-19 36 15,1 17 1,35 17-1,35-35 1,1-35 0,17 0-1,17-35 1,-17-18 0,-18-17 15,-35 34-16,-17 36 1,-36 18 0,0 35-1,18 17 1,17 54 0,0 17-1,1-35 1,17 70-1,-18-17 1,18-124-16,-18 54 16,1-19-1,-18-52 1,-1-36 0,19-35-1,-19-70 16,19-36-15,34 0 0,54 53-1,-1 36 1,19 17-16</inkml:trace>
  <inkml:trace contextRef="#ctx0" brushRef="#br1" timeOffset="-83496.679">25735 16933 0,'-18'0'47,"18"18"-47,0 0 16,-17 17-16,-36 71 31,18 17-15,-1-17-1,19-35 1,-1 17 0,18-35-1,18-18 1,52-17-1,-17-18 1,35-36 0,-35-17-16</inkml:trace>
  <inkml:trace contextRef="#ctx0" brushRef="#br1" timeOffset="-83312.899">25382 17233 0,'0'0'0,"18"0"31,0 0-31,52 0 16,36 0 0,-18 0-1,-17-17-15</inkml:trace>
  <inkml:trace contextRef="#ctx0" brushRef="#br1" timeOffset="-82863.865">25947 16916 0,'0'0'0,"0"17"31,0 1-31,-18 105 15,18-87 1,-17 70 0,17 17-1,-18-17 1,18-36 0,0-52-1,0-18 1,0-18-1,18-52 1,34-18 0,1 35-1,0 53 1,18 70 0,-18 18-1,-36-17 1,-17-18-1,0-35 17,-17-1-17,17-34-15</inkml:trace>
  <inkml:trace contextRef="#ctx0" brushRef="#br1" timeOffset="-82498.238">26564 17339 0,'0'0'0,"18"0"16,-1 0-1,1 0 1,17-18-16,1-17 15,-36 0 17,-36 17-17,-34 71 1,35 0 0,-1 18-1,54-1 1,52-17-1,54-18 1,17-52 0,-106-1-16</inkml:trace>
  <inkml:trace contextRef="#ctx0" brushRef="#br1" timeOffset="-82032.45">27464 16651 0,'0'0'0,"0"18"15,0 35 1,0 0 0,-18 70-1,0-88-15,1 54 16,-18 52-1,35-53 1,0 18 15,0-36-15,0-35 0,52-35-1,1 0 1,0-52-1,-35 34-15</inkml:trace>
  <inkml:trace contextRef="#ctx0" brushRef="#br1" timeOffset="-81866.245">27376 17110 0,'0'0'0,"35"-18"31,18 0-15,0 18-1</inkml:trace>
  <inkml:trace contextRef="#ctx0" brushRef="#br1" timeOffset="-81363.519">27975 16969 0,'0'0'0,"-17"0"16,-19 0-1,-17 17 1,-35 36-1,35 18 1,53-18 0,18 17-1,0-52 1,17 17 0,18-17-1,0-18 1,-18-53-1,0 0 1,-35 18 0,0 17-1,0 53 1,-17 18 0,17 0-1,0-18 1,35 18-1,18-17 1,-18-36 0,53-18-1</inkml:trace>
  <inkml:trace contextRef="#ctx0" brushRef="#br1" timeOffset="-80765.335">28646 17004 0,'0'0'0,"-18"0"16,0 0-1,-17 0-15,-18 18 16,0 17 0,-35 35-1,35 1 1,71-1-1,35-34 1,17-36 0,-17-36-1,0 1 17,-18-106-17,-35 88 1,0 18-1,-53 70 17,18 36-17,17-36-15,1 71 16,-1 70 0,18 1-1,-35 34 1,17-87-1,1 34 1,-19-69 0,1-54-1,-18-70 17,-17-89-17,52 36 1,18-88-1,70 17 1,1 18 0</inkml:trace>
  <inkml:trace contextRef="#ctx0" brushRef="#br1" timeOffset="-80134.804">27958 17057 0,'0'0'0,"17"0"31,1 17-15,0 1 0,-1 0-1,-17-1 1,0 36-1,-35-17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5:22:47.5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2910 758 0,'0'0'0,"0"18"110,-17 0-95,-1-18-15,-17 70 16,-36 1-1,18-18 17,18-18-32,-18 18 15,18-35-15,-18 35 16,-18-1 0,71-34-1,36-53 48</inkml:trace>
  <inkml:trace contextRef="#ctx0" brushRef="#br0" timeOffset="445.539">3122 1058 0,'0'0'0,"0"18"31,-18-18-15,18 18-16,0-1 0,0 54 15,0-1 17,0-17-17,0 18 1,0-36 0,-17-53-1,17-17 1</inkml:trace>
  <inkml:trace contextRef="#ctx0" brushRef="#br0" timeOffset="649.383">3281 741 0,'0'0'0,"0"17"47,0 1-32</inkml:trace>
  <inkml:trace contextRef="#ctx0" brushRef="#br0" timeOffset="1058.659">3598 1288 0,'0'0'0,"0"17"31,-17-17 16,17-17-47,-36-54 16,36 1 15,18-19-15,35 36-1,-18 53-15,18 0 16,53 53-1,-35 36 1,-19 16 0,-52-34-1,-35-18 1,-53-36 0,53-34-1</inkml:trace>
  <inkml:trace contextRef="#ctx0" brushRef="#br0" timeOffset="2005.571">2981 794 0,'0'0'0,"0"17"16,0 1 0,-18 17-1,1 1 1,-19-1 0,1 0-1,17-17-15,-52 35 16,17 0-1,0 0 1,18-1 0,-18 1 15,35-17-15,1-1-1,-1-17 1,18-1 93,18-17-93,-18 18-16,70 35 15,-35-18 1,1-17 0,17 52-16,0-35 15,-1 1 17,-16-19-17,-36-34 48,0-1-48</inkml:trace>
  <inkml:trace contextRef="#ctx0" brushRef="#br0" timeOffset="3106.825">3052 794 0,'0'0'0,"0"-18"47,-18 18 47,0 18-79,-17-1-15,0 1 31,17 17-15,0-17 0,1 17-1,-1-17 1,-17 17 0,35-17-16,-18-1 15,1 19 1,-1-36-1,0 17 1,1 1 0,-19 17-1,1-17 1,0 17 15,17 0-15,1-35-1,17 18 1,-18 0 15,18-36 16,18 0-31,-1 1-1,1-1-15,-1-17 16</inkml:trace>
  <inkml:trace contextRef="#ctx0" brushRef="#br0" timeOffset="4072.419">3052 847 0,'0'0'0,"-18"0"31,0 17-15,1 1-1,-1 0-15,-17 17 16,-18 0 0,17 0-1,1 1 1,-35 17 15,17 0-15,17-18-1,-16 0 1,34 0 0,0-17-1,1 0 17,34-18 93,-17 17-110,18-17-15,0 18 31,-1 17-15,1-35-16,-1 35 16,1 1-1,0-1 1,-1-17 0,19 35-1,-1-1 1,-17-16-1,-1-19 1,1 19 0,-1-19-1,19 1 1,-36 0 0,0-1 15,0-34 47,0-1-62,0 0-16,0-17 15,17 17-15,1-17 0</inkml:trace>
  <inkml:trace contextRef="#ctx0" brushRef="#br0" timeOffset="4769.949">4322 952 0,'0'0'0,"0"18"47,-18 17-32,0 36 1,-17 35 0,35 35-1,-18 0 1,1-18 0,17-70-1,0 0 1,0-17-1,0-19 1,-18-34 0,18-36-1,0-36-15</inkml:trace>
  <inkml:trace contextRef="#ctx0" brushRef="#br0" timeOffset="5052.624">4304 882 0,'0'0'0,"18"0"31,-1 0-31,36 18 16,0 34 0,0 1-1,-53 36 1,0-1-1,-71-18 17,36-34-17,17-19-15,-34 1 16,69-53 15</inkml:trace>
  <inkml:trace contextRef="#ctx0" brushRef="#br0" timeOffset="5469.044">4621 988 0,'0'0'0,"0"17"16,0 1-1,0 0-15,0-1 0,-17 54 16,34-1-1,36 1 17,-17-36-17,16-17 1,1-53 0,0-54-1,-35 1 1,-18 35-1,0 89 17,0 17-17,0-36-15,0 71 16,0-17 0,0-18-1,35-53 1,-17-18-1</inkml:trace>
  <inkml:trace contextRef="#ctx0" brushRef="#br0" timeOffset="5834.93">5256 600 0,'0'0'0,"0"17"32,0 1-17,18 53 1,-18 34 0,0 19-1,0-18 1,0-53-1,0 52-15,0-34 16,18 17 15,17-35-15,35-53 0,19 0-1,-36-88 1,-36 70-16</inkml:trace>
  <inkml:trace contextRef="#ctx0" brushRef="#br0" timeOffset="6001.893">5327 1023 0,'0'0'15,"18"0"-15,52 0 16,36-18-1,-18-17 1,-35 17 0</inkml:trace>
  <inkml:trace contextRef="#ctx0" brushRef="#br0" timeOffset="12868.823">11959 317 0,'0'0'0,"0"18"78,-17-18-63,17 18 1,-18-18 109,0 0-109,18-18-16</inkml:trace>
  <inkml:trace contextRef="#ctx0" brushRef="#br0" timeOffset="25529.821">6473 617 0,'0'-17'15,"-17"17"1,-1 0-16,18-18 16,-17 18-1,17 18 95</inkml:trace>
  <inkml:trace contextRef="#ctx0" brushRef="#br0" timeOffset="25991.157">6421 600 0,'17'0'156,"-17"17"-156,18-17 16,35 36 0,35 34-1,18 1 1,-71-36-16,36 18 16,70 35-1,-53-17 1,-53-36-1,18-17 1,-35-1 0,-18 1-1,17-18 1,-352 123 78</inkml:trace>
  <inkml:trace contextRef="#ctx0" brushRef="#br0" timeOffset="27097.023">7179 1129 0,'0'0'0,"-18"0"62,1 0-46,-1 0-16,0 18 16,1-1-1,-36 18 1,35-17-16,-17 17 16,-53 18-1,-106 35 1,17-17-1,1-18 1,70-18 15,18 0-15,17-17 0,18 0-1</inkml:trace>
  <inkml:trace contextRef="#ctx0" brushRef="#br0" timeOffset="28083.457">8290 1129 0,'0'0'0,"-17"0"32,-1 0-17,0 0 1,54 0 15,87 0-15,106 0-1,36 18 1,35-18 0,-18 0-1,-70 0 1,-124 0-1,-53 0 1,-17 0 0,-36 0 15,18-18-15,-35 18-1,0-35 1,17 17-1,0-17 1,1-1 0,-1 19-1,18-1 1,-18 18 0,18 18-1,18-1 1,17 19-1,-17-36-15,53 35 16,-19 18 0,-52-18-1,-35 18 17,-53 18-17,-18-36 1,89-17-16</inkml:trace>
  <inkml:trace contextRef="#ctx0" brushRef="#br0" timeOffset="29048.219">11307 1111 0,'0'0'0,"-18"0"47,18 18-47,0 0 15,0-1-15,-18 36 16,18 0 0,-17 0-1,-1-53 1,0 0 0</inkml:trace>
  <inkml:trace contextRef="#ctx0" brushRef="#br0" timeOffset="29198.169">11359 776 0,'0'0'0,"18"0"32,35 18-17,-35-1-15</inkml:trace>
  <inkml:trace contextRef="#ctx0" brushRef="#br0" timeOffset="29513.505">11695 1252 0,'0'0'0,"-18"0"15,0-17 1,1-19-16,-1-16 31,18-19-15,71 18-1,17 35 1,-53 18-16,36 36 16,34 70-1,-69-1 1,-36-34-1,-18-18 1,-17-36 0,17-17-1</inkml:trace>
  <inkml:trace contextRef="#ctx0" brushRef="#br0" timeOffset="29829.343">12330 988 0,'0'0'0,"0"17"32,-18 1-17,18 0-15,0 35 16,-18 70-1,1 18 1,-1 71 0,18-71-1,-18-70 1,1-54 0,-19-34-1,36-1 1</inkml:trace>
  <inkml:trace contextRef="#ctx0" brushRef="#br0" timeOffset="30064.386">12400 917 0,'0'0'0,"18"0"0,-1 0 15,36 18 1,-35-1-16,53 36 15,-19 18 1,-34 17 0,-71-17-1,-53-18 1,18-36 0,53-17-1</inkml:trace>
  <inkml:trace contextRef="#ctx0" brushRef="#br0" timeOffset="30465.936">12682 1005 0,'0'0'0,"0"18"15,0 0 1,0 52-1,0 18 1,0-52-16,18 17 16,88 35-1,-18-88 1,0-35 0,-17-36-1,-18-35 16,-36 36-15,-17 52 0,0 36-1,-35 35 1,35 35 0,0 0-1,0-18 1,53-52-1</inkml:trace>
  <inkml:trace contextRef="#ctx0" brushRef="#br0" timeOffset="30814.766">13511 635 0,'0'0'0,"0"18"31,0 17-15,0-17-16,0 52 16,0 1-1,-17 52 1,17 1-1,-36-19 1,36-16 0,18-19-1,17-35 1,-17-35-16,53 0 16,-19-70-1</inkml:trace>
  <inkml:trace contextRef="#ctx0" brushRef="#br0" timeOffset="30961.944">13494 970 0,'0'0'0,"35"0"16,-17 0-1,17 0-15,35 0 16,36-35-1</inkml:trace>
  <inkml:trace contextRef="#ctx0" brushRef="#br0" timeOffset="41711.626">15134 1058 0,'0'0'0,"0"-17"79,0-1-79,18 0 15,-18 1 1,0-1-16,0 0 31,-18 18-31,-17 0 31,-53 18-15,70-18-16,-88 53 16,36 18-1,17 17 1,70-35-1,36 0 1,0-53 0,18-18-1,-18-35 1,0-35 0,-36 35-1,-17 18 1,0 52 15,0 36-15,0 18-1,0-1 1,0-34 0,36-1-1,16-17 1,-16-36-16</inkml:trace>
  <inkml:trace contextRef="#ctx0" brushRef="#br0" timeOffset="42009.393">15557 970 0,'0'0'0,"0"-18"15,-17 18 16,-1 0-15,1 0-16,-54 36 31,0 34-15,36-34 0,35-1-16,-17 35 15,34 19 1,54-36-1,17-36 1,0-52 0,18-18-1</inkml:trace>
  <inkml:trace contextRef="#ctx0" brushRef="#br0" timeOffset="42344.669">16034 600 0,'0'0'0,"0"17"47,0 1-31,-18 53-1,0-36-15,18 18 16,-35 53-1,0 35 1,35-35 0,0-18-1,0-35 1,53-18 0,53-35-1,-53-35 1,35-54-1</inkml:trace>
  <inkml:trace contextRef="#ctx0" brushRef="#br0" timeOffset="42525.419">15875 970 0,'0'0'0,"18"0"31,52 0-15,54 0 0,-19-18-1,-69 18-15</inkml:trace>
  <inkml:trace contextRef="#ctx0" brushRef="#br0" timeOffset="42677.085">16404 935 0,'0'0'0,"0"17"31,0 1-31,0 0 16,0 17-1,-17 36 1,17-36 0,-18-35-1</inkml:trace>
  <inkml:trace contextRef="#ctx0" brushRef="#br0" timeOffset="42843.114">16439 653 0,'0'0'0,"0"17"31,0 1-31,0 0 16,18-18-1,0 17-15</inkml:trace>
  <inkml:trace contextRef="#ctx0" brushRef="#br0" timeOffset="43193.677">16686 882 0,'0'0'0,"0"18"0,-17-18 15,-1 52 1,0-34-16,18 35 16,0 35-1,18-17 1,35-36 0,0-35-1,17-53 1,-52-35-1,-18-36 17,-35 36-32,0 35 31,17 53-15,18 18-1,0 0-15</inkml:trace>
  <inkml:trace contextRef="#ctx0" brushRef="#br0" timeOffset="43525.11">17022 1164 0,'0'0'0,"0"-17"31,0-1-31,-18-17 16,0-54-1,18 1 1,0 53-16,36-53 16,52 70 15,53 71-15,0 35-1,-53 18 1,-70-35-1,-18-1 1,-18-52-16,-17-1 16,-18-17-1</inkml:trace>
  <inkml:trace contextRef="#ctx0" brushRef="#br0" timeOffset="43991.711">18009 758 0,'0'0'15,"-17"0"17,-1 0-17,-35 18 1,18 17-1,17 18 1,36 0 0,-1-18-16,54 18 15,0 18 17,-36-18-17,-35 0 1,-71-18-1,-105-35 1,-71-18 0</inkml:trace>
  <inkml:trace contextRef="#ctx0" brushRef="#br0" timeOffset="46802.671">3228 2769 0,'0'0'0,"0"18"47,0 0-31,-35-1-16,17 18 15,-17 1 1,-18-1 0,-71 71-1,18-18 1,18-35 0,35-35-1,53-36 16,0 0-15,18 18 0,0 0-1,35 36 1,-1-1 0,-34-17-16,53 34 15,52 19 16,-52-36-31,-36 1 32,-17-36-17,-1-18 17,-17 0-32,36-17 15</inkml:trace>
  <inkml:trace contextRef="#ctx0" brushRef="#br0" timeOffset="47468.325">4004 2999 0,'0'0'0,"0"-18"16,-18 18-1,-17-18 1,0 1 0,17-1-16,-70 18 15,-18 18 1,36 35 0,17 35-1,53 0 1,53-17-1,35-19 17,0-52-17,-17 0 1,-19-52 0,-16-37-1,-19 36 1,-17 18-1,0 70 17,0 18-17,0 0 1,18 0 0,0-35-1,17-18 1,0 0-1</inkml:trace>
  <inkml:trace contextRef="#ctx0" brushRef="#br0" timeOffset="48015.313">4516 2769 0,'0'0'0,"0"18"78,17 0-78,1-1 16,-1 1-16,36 52 15,-17-34 1,528 228 46</inkml:trace>
  <inkml:trace contextRef="#ctx0" brushRef="#br0" timeOffset="49249.264">5151 3228 0,'0'0'0,"-18"0"78,-17 0-78,17 0 16,-53 35-1,-17 0 1,35-17-16,-88 17 15,0 18 1,71-17 0,17-19-1,35-17 17,36 0 14,-1 0-46,19-17 16,16-1 0</inkml:trace>
  <inkml:trace contextRef="#ctx0" brushRef="#br0" timeOffset="50246.823">6562 3193 0,'0'0'16,"-18"0"0,-35 0-16,35 0 15,36 0 17,17 0-32,1 0 15,69 0 1,107-18-1,53 18 1,-36-18 0,-35 1-1,-70 17 1,-36-18 0,-53 0-1,-17 18 1,-18-17-1,-18-18 1,-17-1 0,-1 1-1,1 17 17,35 1-32,-17 17 31,17 17 0,17 19-15,1-36-16,17 53 15,-17-18 1,-18 18 0,-18-18-1,-35 0 1,0-17-1,-35 0 1</inkml:trace>
  <inkml:trace contextRef="#ctx0" brushRef="#br0" timeOffset="51030.81">9172 2963 0,'0'0'0,"0"-17"15,-17 17 1,-1-18-1,-53 0 1,-17 18 0,53 18-16,-71 35 15,53 0 1,53 17 0,88 1-1,1-53 16,16-18-15,1-18 0,-53-53-1,-35-17 1,-18 53 0,0 17-1,-18 71 1,18 0-1,18 18 1,35-18 0,0-18-1,0-17 1</inkml:trace>
  <inkml:trace contextRef="#ctx0" brushRef="#br0" timeOffset="51299.512">9490 3069 0,'0'0'0,"0"-17"16,0-19-1,0 19-15,0-36 16,88-18 0,35 71-1,1 53 1,-18 18-1,-71-1 1,-35-35 0,0 36-1,-18-53 1</inkml:trace>
  <inkml:trace contextRef="#ctx0" brushRef="#br0" timeOffset="51578.067">10283 2805 0,'0'0'0,"-17"0"31,-1 0-31,-35 52 16,0 19-1,18 17 1,35 0 0,18-17-1,35-36 1,-36-17 0,36-18-16,18-18 15,-18-52 1</inkml:trace>
  <inkml:trace contextRef="#ctx0" brushRef="#br0" timeOffset="52078.236">10477 2258 0,'0'0'0,"0"17"31,0 36-15,0 88 0,0 36-1,0-18 1,0-18 0,0-53-1,0-18 1,0-52-1,0-36 17,-17 18-32,17-52 15,0-37 1,35 1 0,18 35-1,18 53 1,-1 71-1,-17-1 1,-53 36 0,-18-53-1,-17 0 1,18-35 0</inkml:trace>
  <inkml:trace contextRef="#ctx0" brushRef="#br0" timeOffset="52431.93">11130 2699 0,'0'0'0,"-18"0"31,-17 53-16,-18 0 1,18 52 0,35-69-16,0 34 15,35 18 1,36-35 0,17-53-1,-35-53 1,-35-35 15,-18-35-15,-71 17-1,-17 53 1,17 53 0,1 18-1</inkml:trace>
  <inkml:trace contextRef="#ctx0" brushRef="#br0" timeOffset="52760.881">11606 2928 0,'0'0'16,"0"18"-16,36 17 15,-36 36 1,0-1-1,0-52 1,-18-1-16,0 1 31,1-18-15,17-53 0,0-17-1,35-1 1,0-35-1,1 18 1,-19 17 0,1 54-1</inkml:trace>
  <inkml:trace contextRef="#ctx0" brushRef="#br0" timeOffset="53279.724">12594 2399 0,'0'0'0,"0"18"31,0 17-15,18 18-16,-18-18 16,0 36-1,0 70 1,0 0 0,0-35-1,0-18 1,17-18-1,19-17 1,34-53 0,-17-17-1,-35-54 1</inkml:trace>
  <inkml:trace contextRef="#ctx0" brushRef="#br0" timeOffset="53459.925">12435 2893 0,'0'0'0,"18"0"31,0 0-15,17 0-16,36 0 16,34-18-1,36-17 1,-105 17-16</inkml:trace>
  <inkml:trace contextRef="#ctx0" brushRef="#br0" timeOffset="53892.853">13194 2699 0,'0'0'0,"-18"0"15,-17 0 1,-53 17-1,0 54 1,35-18 0,35 35-1,36-70 1,17 17 0,71 0-1,-36-35 1,-17-53-1,0-35 1,-53 35 0,0 36-1,-17 52 17,17-18-32,0 54 15,0-18 1,0 0-1,0-18 1,35-35 0,0-17-1</inkml:trace>
  <inkml:trace contextRef="#ctx0" brushRef="#br0" timeOffset="54508.368">13705 2646 0,'0'0'15,"-17"0"1,-1 17-16,-17 19 16,0-19-16,17 36 15,0 35 1,36 1-1,35-54 1,0-35 0,0-35 15,-18-36-15,-17 1-1,-1-54 1,-17 71-1,-17 88 1,-19 54 0,-17 69-1,36 1 1,17 35 0,0 18-1,0 0 1,-36-36-1,-16-70 1,-1-53 0,0-89-1,0-34 17,53-36-17,17-53 1,54 18-1,35 35 1,35 18 0,-53 35-16</inkml:trace>
  <inkml:trace contextRef="#ctx0" brushRef="#br0" timeOffset="55344.881">14658 2910 0,'0'0'0,"-18"0"15,1 0 1,-1 0-1,0 0-15,1 0 16,34 0 15,1 0-15,1023-53 46</inkml:trace>
  <inkml:trace contextRef="#ctx0" brushRef="#br0" timeOffset="55772.004">15487 2628 0,'0'0'0,"18"18"46,-1-18-30,18 17-16,18 19 16,-17-19-16,17 19 15,0-1 1,-36 0 0,-17 0 15,-70 1-16,-54-1 1,1 0 0,34 1-1,54-36 1</inkml:trace>
  <inkml:trace contextRef="#ctx0" brushRef="#br0" timeOffset="57485.887">16581 2681 0,'0'0'0,"-18"18"32,18 17-17,0 36 1,0 17 0,0-18-1,0-52 1,0 0-16,-35-18 15,17-53 1</inkml:trace>
  <inkml:trace contextRef="#ctx0" brushRef="#br0" timeOffset="57636.231">16545 2275 0,'0'0'0,"18"18"31,-18 0-31,35-1 16,0 36-1</inkml:trace>
  <inkml:trace contextRef="#ctx0" brushRef="#br0" timeOffset="58218.258">17110 2716 0,'0'0'0,"0"-17"31,0-1-31,-18 18 16,-52-18-1,-19 18 1,1 36 0,18 34-1,70 18 1,35-17 0,35-18-1,19-53 1,-1-18-1,-35-52 1,0-54 15,-36-70-15,1 0 0,-18 141-1,-18 0 1,1 71-1,-1 35 1,18 70 0,0 1-1,35 52 1,1-88 0,-1-17-1,35-71 1,-34 0-1</inkml:trace>
  <inkml:trace contextRef="#ctx0" brushRef="#br0" timeOffset="58571.773">17480 2752 0,'0'0'0,"18"0"15,-1 0 1,36 0 0,-35-18-16,17 0 15,18-35 1,-53 1 0,0-1-1,-53 53 1,-17 53-1,34-1 1,36 37 15,18-1-15,35-18 0,35-34-1,-17-54 1</inkml:trace>
  <inkml:trace contextRef="#ctx0" brushRef="#br0" timeOffset="58916.27">17992 2928 0,'0'0'0,"0"-18"31,0 1-31,0-1 15,-18-52 1,0-54 0,18 1-1,53 34 17,18 89-17,17 89 1,0 34-1,-52-17 1,-19-71-16,-17 18 16,0 0-1,-35-35 1,17-54 0</inkml:trace>
  <inkml:trace contextRef="#ctx0" brushRef="#br0" timeOffset="59319.47">18397 2117 0,'0'0'0,"0"17"16,18 1-1,-18 0 1,0 17-16,0 0 16,0 124-1,0-53 1,-18 35-1,18-35 1,36-18 0,17-35-1,70-53 17,-35-53-17,-35-53 1</inkml:trace>
  <inkml:trace contextRef="#ctx0" brushRef="#br0" timeOffset="59499.765">18433 2522 0,'0'0'0,"17"-17"16,1 17-1,70-36 1,53 1-1,-88 18-15,53-19 16</inkml:trace>
  <inkml:trace contextRef="#ctx0" brushRef="#br0" timeOffset="59648.97">18927 2399 0,'0'18'15,"0"17"1,0-18-16,-18 54 15,18 0 1,0-36 0,0-18-1</inkml:trace>
  <inkml:trace contextRef="#ctx0" brushRef="#br0" timeOffset="59790.025">18856 2081 0,'0'0'0,"0"18"31,18-18-15</inkml:trace>
  <inkml:trace contextRef="#ctx0" brushRef="#br0" timeOffset="60181.622">19403 2275 0,'0'0'0,"0"-17"16,17-1-1,1-17 1,-18 0-1,0-18 1,-18 53-16,-35-18 16,1 18-1,-19 18 17,36 35-17,35 35 1,0 53-1,0 18 1,0 52 0,0-105-1,0-53 1,-18-53 0</inkml:trace>
  <inkml:trace contextRef="#ctx0" brushRef="#br0" timeOffset="60349.251">19191 2487 0,'18'0'32,"-1"-18"-32,54 18 31,-53-17-31,70-18 15,-35 17-15</inkml:trace>
  <inkml:trace contextRef="#ctx0" brushRef="#br0" timeOffset="60896.784">19579 2346 0,'0'0'0,"0"18"15,0 17 1,0 35-1,35 1 1,18-36 0,0-35-1,-35 0 1,35-53 0,-18 0-1,-17 1 1,-1-19-1,1 18 1,-36 88 15,-17 71-15,35 71 0,0 17-1,0-53 1,18 70-1,-18-52 1,0-106-16,-18 70 16,-35-70-1,0-53 1,-17-53 0,17 1 15,53-54-16,53 0 1,35 0 0,18-17-1,-36 34-15</inkml:trace>
  <inkml:trace contextRef="#ctx0" brushRef="#br0" timeOffset="61746.007">20779 2011 0,'0'0'0,"0"17"47,0 1-47,0 17 16,0 36-1,0-36 1,0 53-1,-18 54 1,0-1 0,18-18-1,36-17 1,34-36 0,1-34-1,-1-54 1,18-17-1,1-71 1,-54 0 0</inkml:trace>
  <inkml:trace contextRef="#ctx0" brushRef="#br0" timeOffset="61898.566">21237 2399 0,'0'0'0,"0"18"16,-17-1-1,17 1-15,0 35 16,0 17-1,0-52 1,0 17 0,0 18-1</inkml:trace>
  <inkml:trace contextRef="#ctx0" brushRef="#br0" timeOffset="62062.471">21255 2152 0,'0'0'0,"0"18"31,17-1-31,1 18 16,53 36-1</inkml:trace>
  <inkml:trace contextRef="#ctx0" brushRef="#br0" timeOffset="62362.423">21467 2663 0,'0'0'0,"0"-17"32,0-36-17,-18 35-15,18-70 16,18 0-1,-1 53 1,54 17 0,35 71-1,-18 35 1,-35 0 0,-71 36-1,-17-71 1,-1-36-1,36-34 1</inkml:trace>
  <inkml:trace contextRef="#ctx0" brushRef="#br0" timeOffset="62694.53">22102 1976 0,'0'0'0,"0"17"31,0 18-15,0 54-1,-18 16 1,18-69-1,0 52-15,0 106 32,0-88-17,0-53 1,0-36 0,0-34-1,0-1-15</inkml:trace>
  <inkml:trace contextRef="#ctx0" brushRef="#br0" timeOffset="63062.573">22454 2205 0,'0'0'0,"-17"0"31,-1 0-15,-17 17-16,-18 19 15,0-19 1,-35 1 15,52 0-31,1-1 16,0 36 0,35 0-1,53 0 1,-18 0-1,36 0 1,-18 0 0,-18-18-1,-18-35 1,19 0 0,-19-18-1</inkml:trace>
  <inkml:trace contextRef="#ctx0" brushRef="#br0" timeOffset="63443.835">22772 2240 0,'0'0'0,"0"-18"31,-18 18 16,1 18-47,-1-18 16,18 53 0,0 0-1,0 35 1,35-17-1,-17 17 1,-18-35 15,0-36-15,-53 1 0,18-18-16,-54-18 15,-69-17 1</inkml:trace>
  <inkml:trace contextRef="#ctx0" brushRef="#br0" timeOffset="65456.556">3034 4568 0,'-18'18'32,"1"0"-17,-1-1-15,-35 36 16,-53 35 0,71-52-1,-53 17 1,-53 35-1,0-18 1,88-52 0,35-36-1,18 1 1,18-18 0,17 35-1,35 52 1,1 19-1,17 0 1,-35-19 0,18 1-1,-1-17 1,-35-36 15,-17-53-15,0 35-16</inkml:trace>
  <inkml:trace contextRef="#ctx0" brushRef="#br0" timeOffset="66039.576">3475 4833 0,'0'0'15,"0"-18"1,0 1-16,17-1 16,-34 0 15,-36 18-15,-35 18-1,0 53 1,70-36-1,18 0-15,0 18 16,70 18 0,1-1-1,-18 1 1,-18-18 15,-70-36-15,-53 1-1,17-18 1,-35 0 0,53 0-1,53-35 1,18 35-16</inkml:trace>
  <inkml:trace contextRef="#ctx0" brushRef="#br0" timeOffset="66471.869">3775 5027 0,'0'0'0,"0"-18"16,17 18-1,1-17 1,0-1-16,-1-17 16,1-18-1,-18 35 1,0 1 0,-53 17-1,-18 53 1,1 17-1,52 18 1,54 18 0,-1-71-1,35 1 1,36-19 0,-18-17 15,1-70-16,-72 52-15</inkml:trace>
  <inkml:trace contextRef="#ctx0" brushRef="#br0" timeOffset="66754.24">4322 4516 0,'0'0'0,"0"17"31,0 1-31,-18 35 16,0 53-1,18-18 1,-17-53-16,-19 106 16,19-35-1,17-18 16,0-53-15,0-17 0,53-36-1</inkml:trace>
  <inkml:trace contextRef="#ctx0" brushRef="#br0" timeOffset="67170.801">4621 4957 0,'0'0'0,"18"0"32,0-18-32,-1 0 15,19-17 1,-36 17-1,0 1 1,0-36 0,-36 53-1,-17 0 1,0 70 0,18 19-1,18-1 1,17 18-1,52-54 1,-16-16 0,52-36-1,0-18 1,-17-17 0</inkml:trace>
  <inkml:trace contextRef="#ctx0" brushRef="#br0" timeOffset="67454.053">5203 4780 0,'0'0'0,"-17"0"16,-1 18 0,-17-1-1,17 1-15,-52 53 16,17 17-1,35 0 1,18-17 0,18-19-1,-18-34-15,53 0 16,17-18 0,18-36-1,-17 1 1</inkml:trace>
  <inkml:trace contextRef="#ctx0" brushRef="#br0" timeOffset="67852.748">5644 4392 0,'0'0'0,"0"18"16,0-1-1,0 1-15,0 17 16,-17 53 0,-1-52-16,-17 52 15,0 53 1,-18-17 15,17-19-15,19-16-1,17-19 1,35-35 0,36-35-1,-18-17 1,-18-36-1,0-35 1</inkml:trace>
  <inkml:trace contextRef="#ctx0" brushRef="#br0" timeOffset="68018.832">5397 4798 0,'0'0'0,"18"0"15,0 0-15,52 0 16,19 0 15,-19-18-31</inkml:trace>
  <inkml:trace contextRef="#ctx0" brushRef="#br0" timeOffset="68556.81">5962 4551 0,'0'0'0,"18"0"62,-18 17-46,52 19-1,-16-19-15,52 36 16,-17 0 0,52 18-1,-17-1 1,-18-17 0,-35-17-1,-35-19 1,-18 1-1,-547 246 79</inkml:trace>
  <inkml:trace contextRef="#ctx0" brushRef="#br0" timeOffset="69482.417">7320 4904 0,'0'0'0,"-18"0"16,1 0 0,52 0 46,-17 0-62,52 0 16,107 17-1,87 1 1,-34 0 0,369-107 46</inkml:trace>
  <inkml:trace contextRef="#ctx0" brushRef="#br0" timeOffset="69849.679">8590 4674 0,'0'0'0,"0"-17"16,-18 17-1,1 0 1,-1 0 0,1 0-16,-1 17 15,36 36 1,34 0-1,37 0 1,-36 0 0,-36 0-1,-70 17 17,-88-17-17,18-17 1,52-19-1</inkml:trace>
  <inkml:trace contextRef="#ctx0" brushRef="#br0" timeOffset="73256.145">9666 4533 0,'0'0'0,"0"-17"281,18 17-281,-18-18 16,17 0 0,1 1-1,-18-1 1,0 36 78,0 17-94,0-17 15,0 17 1,-88 600 46</inkml:trace>
  <inkml:trace contextRef="#ctx0" brushRef="#br0" timeOffset="73826.752">10001 4815 0,'0'0'0,"-17"0"46,17 18-14,-18-18 30,-17 0-46,17 0-16</inkml:trace>
  <inkml:trace contextRef="#ctx0" brushRef="#br0" timeOffset="74359.409">9666 4833 0,'0'0'0,"0"-18"32,-18 18-32,1-17 31,-18 17-15,17 0-16,-35 0 15,-35 17 1,0 36-1,17 18 1,53 35 0,18-53-1,36 52 1,34-69 0,36-36-1,-18 0 1,18-36-1</inkml:trace>
  <inkml:trace contextRef="#ctx0" brushRef="#br0" timeOffset="74740.989">10019 4921 0,'0'0'0,"0"18"15,0 0 1,0-1 0,0 1-16,0 35 15,0 0 1,-18 17-1,1-35 1,52-52 31,0-36-31,-17 0-1,-1 35-15,54-87 16,-18 16-1,0 36 1,-18 36 0</inkml:trace>
  <inkml:trace contextRef="#ctx0" brushRef="#br0" timeOffset="75108.827">10407 4745 0,'0'0'0,"0"17"0,-18 1 16,1 17-1,-19 36-15,19 35 32,34-18-17,36-35 1,35-35-1,-35-18 1,18-36 0,-53-52-1,-18 0 1,-53 0 0,0 52-1,0 36 1,35 18-1,18 0 1</inkml:trace>
  <inkml:trace contextRef="#ctx0" brushRef="#br0" timeOffset="75407.182">10830 4727 0,'0'0'0,"0"18"15,0-1 1,0 36 0,0 18-1,0 52 1,0-70-16,18 88 16,-18-35-1,0-18 1,0-52-1,0-54 17,-18-35-17,18 18 1</inkml:trace>
  <inkml:trace contextRef="#ctx0" brushRef="#br0" timeOffset="75625.056">10883 4568 0,'0'0'0,"35"18"31,-17 0-31,53 17 16,17 36 0,-53 17-1,-53 18 1,-105-18-1,35-53 1,70-35 0</inkml:trace>
  <inkml:trace contextRef="#ctx0" brushRef="#br0" timeOffset="76425.103">11659 4710 0,'0'0'0,"0"-18"16,-17 18 0,-19-18-1,-52 18 1,-35 36 0,-1 34-1,54 36 1,87-18-1,1-53-15,70 1 16,36-19 0,-1-17-1,-17-70 1,-36-71 15,-17 0-15,-17-1-1,-36 54 1,0 71-16,0-1 16,-18 18-1,0 53 1,18 17 0,0 36-1,0 18 1,0 17-1,0-53 1,36-35 0,34-53-1,-34-18 1,-19 1 0</inkml:trace>
  <inkml:trace contextRef="#ctx0" brushRef="#br0" timeOffset="76737.482">12100 4674 0,'0'0'0,"-17"18"31,-19 35-15,19 0 0,17-18-16,0 71 15,53-18 1,0-53-1,-1-35 1,1-35 0,-53-53-1,0-36 1,-17 36 0,-19 18 15,-16 70-16,34 0 1</inkml:trace>
  <inkml:trace contextRef="#ctx0" brushRef="#br0" timeOffset="77272.628">12365 4727 0,'0'0'0,"0"18"15,-18 35-15,18 17 16,0 19 0,53-37-1,18-52 1,17-17 15,-18-36-15,-34 18-16,-19-36 15,1 18 1,-18 35 0,-35 54-1,35 34 1,17 19-1,36-37 1,53-34 0,-18-18-1,-17-70 1,-36-19 0,-35-34-1,-18 52 16,-17 18-15,0 36 0,17 17-1,36 0-15</inkml:trace>
  <inkml:trace contextRef="#ctx0" brushRef="#br0" timeOffset="77608.055">13282 4992 0,'0'0'0,"0"-18"15,0-17 1,-18-36 0,18-17-1,0 18 1,0 52-1,36-70 1,34 70 0,18 53-1,-17 36 1,-36 52 0,-35-34-1,0-19 1,-35 1-1</inkml:trace>
  <inkml:trace contextRef="#ctx0" brushRef="#br0" timeOffset="77941.484">13811 4568 0,'0'0'0,"-17"0"47,-1 0-31,0 18 0,1 0-16,17 17 15,0 36 1,35 17-1,0 0 1,-17 0 0,-18-53-1,-53 1 1,-35-36 0,-53-36-1</inkml:trace>
  <inkml:trace contextRef="#ctx0" brushRef="#br0" timeOffset="99369.045">5539 5997 0,'0'0'0,"0"-17"31,35 17-31,18-36 16,0 1-1,-36 0 17,1 17-32,-18-17 15,-53 35 1,-53 35 0,-35 36-1,35 34 1,71 1-1,53-53 1,123 18 0,-18-71-1,-52 0 1,-36 0 0,-53 17-1,-70 19 16,-18 17-15,1 0 0,34 17-1,71-17 1,18 0 0,52-18-1,36-35 1,-71 0-16,71-17 15,-53-19 1,-18 19-16</inkml:trace>
  <inkml:trace contextRef="#ctx0" brushRef="#br0" timeOffset="99818.494">5962 6279 0,'0'0'0,"0"18"15,0 0 1,18 17 0,-1 36-1,-34-1 1,-36-17 0,17-18-1,54-52 32,0-1-47,35-53 16,17-34-1,-35 16 1,-17 37 0,-36 69-1,1 36 1,-19 18-1,36-36-15,0 18 32,0 17-17,36-17 1,34-35 0,36-18-1,-71 0-15</inkml:trace>
  <inkml:trace contextRef="#ctx0" brushRef="#br0" timeOffset="100021.643">6597 6279 0,'0'0'0,"18"0"47,-1 0-32,-17-17 1,18 17-16,-1-18 31</inkml:trace>
  <inkml:trace contextRef="#ctx0" brushRef="#br0" timeOffset="100224.524">6509 6632 0,'0'0'0,"17"0"31,-34 0 47</inkml:trace>
  <inkml:trace contextRef="#ctx0" brushRef="#br0" timeOffset="100551.676">5486 7020 0,'0'0'0,"17"0"32,19 0-32,-1 0 0,53-17 15,71 17 1,52 0-1,-34 0 1,-54-18 0,-70 0 15,-53 1-15,0-1-16</inkml:trace>
  <inkml:trace contextRef="#ctx0" brushRef="#br0" timeOffset="101317.234">9525 6262 0,'0'0'0,"-18"17"31,1 1-31,-54 35 32,-70 53-17,35-36 1,36-52-16,-107 70 15,54-53 1,70 1 0,88-36 15,0 17-31,1 1 16,52 0-1,-35 17 1,17 18-1,19 0 1,-1-18 0,0 0-1,-35-35 17,0 0-17,17-35-15</inkml:trace>
  <inkml:trace contextRef="#ctx0" brushRef="#br0" timeOffset="101769.748">10019 6544 0,'0'0'0,"0"-18"31,-18 18 1,1 0-17,-36 18 1,35-18-16,-17 35 15,17 18 1,36 0 0,35 18-1,0-18 1,-36 0 0,-17-36-1,-35 1 1,-53-1-1,17-17 1,1 0 0,70-35-1</inkml:trace>
  <inkml:trace contextRef="#ctx0" brushRef="#br0" timeOffset="102164.588">10213 6738 0,'0'0'0,"18"-18"32,-1 1-17,-17-1-15,18 18 0,-1-53 16,1 18-1,-18 17 1,-35 18 0,-18 0-1,0 71 17,35-1-17,18 1 1,0 0-1,53-36 1,18-18 0,-1-17-1,-17-52 1,-35 34-16</inkml:trace>
  <inkml:trace contextRef="#ctx0" brushRef="#br0" timeOffset="102433.681">10601 6209 0,'0'0'0,"0"18"16,0-1 0,0 18-16,-18 71 31,1 0-16,-1 18 1,0-19 0,1-34-1,17 0 1,0-54 0,53-17-1,-36 0-15</inkml:trace>
  <inkml:trace contextRef="#ctx0" brushRef="#br0" timeOffset="102781.138">10742 6685 0,'0'0'0,"18"0"15,17 0 1,-17-18-16,17 1 15,18-18 1,-36-1 0,-17 1-1,-52 35 1,-19 18 0,18 52-1,35 1 1,1-18-1,34 17 1,36-52 0,71 0-1,-36-36 1</inkml:trace>
  <inkml:trace contextRef="#ctx0" brushRef="#br0" timeOffset="103082.23">11589 6491 0,'0'0'0,"-18"0"32,-17 18-17,17-1-15,-70 36 16,0 18-1,35-1 1,53-17 0,18 18-1,34-36 17,-16-35-32,70 0 31,17-53-16</inkml:trace>
  <inkml:trace contextRef="#ctx0" brushRef="#br0" timeOffset="103597.748">12136 6015 0,'0'0'0,"0"17"15,0 19 1,-18 17 0,18 0-16,-35 17 15,-1 89 1,1-18-1,17 0 1,18-53 0,0-35-1,53-17 1,18-36 0,-1-18-1,19-35 16,-72 18-31</inkml:trace>
  <inkml:trace contextRef="#ctx0" brushRef="#br0" timeOffset="103749.529">12065 6544 0,'0'0'0,"18"0"16,17 0-1,53-18 1,0-35 0</inkml:trace>
  <inkml:trace contextRef="#ctx0" brushRef="#br0" timeOffset="104199.721">12577 6015 0,'0'0'0,"0"17"62,0 1-46,17 0-16,1-1 16,-1 1-16,72 35 15,34 18 1,1-1 0,-36 1-1,-18-18 1,-34-18-1,-19 0 17,-334 141 46</inkml:trace>
  <inkml:trace contextRef="#ctx0" brushRef="#br0" timeOffset="105992.753">12841 6579 0,'0'0'0,"0"18"16,-18-18-1,18 18-15,-17-1 16,-36 18-1,-18 1 1,54-36-16,-89 35 31,0 0-15,53-35 0,0 18-1,36-18 1,-1 0-1,53 0 1,-17 0-16</inkml:trace>
  <inkml:trace contextRef="#ctx0" brushRef="#br0" timeOffset="107074.544">11853 7355 0,'0'0'0,"0"18"15,0 0 1,-35 17 0,-53 0-1,-53 36 1,-71-1 0,142-52-16,-54 35 15,-35 0 1,71 0-1,53-18 1,35-17 0,35-1-1,106 1 17,18 0-17,17-1 1,-17 18-1,-35 1 1,-72-19 0,1 1-1,-35 0 1,-18-36 15,35-17-15</inkml:trace>
  <inkml:trace contextRef="#ctx0" brushRef="#br0" timeOffset="107544.489">12312 7585 0,'-35'0'31,"17"17"-31,0-17 0,-17 18 16,-53 53-1,35-1 1,53 1 0,18-1-1,52-35 1,1-35 15,17-17-15,-70-54-1,-18 1 1,0 17 0,-18 0-1,-17 53 1,17 0-16,18 35 16</inkml:trace>
  <inkml:trace contextRef="#ctx0" brushRef="#br0" timeOffset="107807.07">12612 7638 0,'0'0'0,"0"17"32,0 1-17,-18 0-15,1 34 16,-1 37-1,0-19 1,-17 36 0,17 0-1,18-53 1,0-71 15</inkml:trace>
  <inkml:trace contextRef="#ctx0" brushRef="#br0" timeOffset="108040.22">12806 7497 0,'0'0'0,"17"17"15,1 18 1,0-17-16,17 35 15,-35-35-15,0 70 16,-53-18 0,-53-34-1,18-19 1,35-17 0</inkml:trace>
  <inkml:trace contextRef="#ctx0" brushRef="#br0" timeOffset="108405.661">13229 7197 0,'0'0'0,"0"17"31,0 19-15,0-1-16,-17 71 16,-19-18-1,1 88 1,0-52 0,17-18-1,18-36 1,0-35-1,53 1 1,18-36 0,-1-36-1,-35 1 1</inkml:trace>
  <inkml:trace contextRef="#ctx0" brushRef="#br0" timeOffset="108721.591">13106 7726 0,'0'0'0,"17"0"16,1 0-16,35 0 16,35-18-1,18 1 1,-36-1-1,-17 18 1,-53 18 0,0 17-1,0 18 1,-17 17 0,17-34 15,-18-19-16,0-17-15</inkml:trace>
  <inkml:trace contextRef="#ctx0" brushRef="#br0" timeOffset="108872.818">13547 7391 0,'0'0'0,"0"17"15,0 1 1,0 0 0</inkml:trace>
  <inkml:trace contextRef="#ctx0" brushRef="#br0" timeOffset="109203.056">13723 7673 0,'0'0'0,"0"18"16,-18 34-1,1 19 1,17 0 0,0-19-1,17-34 1,1-18-16,0 0 15,35-35 1,-18-53 0,-35-18-1,0 0 1,0 53 0</inkml:trace>
  <inkml:trace contextRef="#ctx0" brushRef="#br0" timeOffset="109520.063">14076 7937 0,'0'0'0,"0"-17"15,17-1 1,-17-17-1,0 17-15,0-17 16,18-71 0,35 18-1,70 53 1,-87 35-16,105 53 16,-35 35-1,-71-18 16,-17 19-15,-71-37 0,0-16-1,0-36-15</inkml:trace>
  <inkml:trace contextRef="#ctx0" brushRef="#br0" timeOffset="110301.87">15064 7214 0,'0'0'0,"17"18"32,36 17-17,35 36 1,18 17-1,0 0 1,0-35 0,-71-18-1,-17-17 1,-36 17 0,-35 18-1,-35 0 1,0 18-1,-36-36 1,71-17 0,-17 17-1,-18-18 1,70 1 0</inkml:trace>
  <inkml:trace contextRef="#ctx0" brushRef="#br0" timeOffset="111318.095">12206 8855 0,'0'0'0,"-18"17"62,1-17-62,-1 18 16,-35 17 0,0-17-16,-35 17 15,-88 18 1,-18 18-1,106-36 1,70 0 0,36-17 15,-1-1-31,36-17 16,88 36-1,0-19 1,-17 19-1,-54-36 1,-17 17 0,-35-17 31,0 0-32,-1-35 1</inkml:trace>
  <inkml:trace contextRef="#ctx0" brushRef="#br0" timeOffset="111700.978">12488 8996 0,'-17'17'31,"-1"-17"-31,0 18 0,-35 35 32,18 0-32,18 17 31,52 1-15,88-18-1,-70-53 1,18-18-1,-18-70 1,-53 0 0,-18 53-1,-52-18 1,17 53 0,17 17-1</inkml:trace>
  <inkml:trace contextRef="#ctx0" brushRef="#br0" timeOffset="111983.014">13088 9066 0,'0'0'0,"0"18"31,-18 0-31,18-1 15,-35 54 1,35-36-16,-18 36 16,18 52-1,-17 1 1,17-36 0,0-18-1,-18-52 1,1-53-1,17-18 1</inkml:trace>
  <inkml:trace contextRef="#ctx0" brushRef="#br0" timeOffset="112171.738">13247 8961 0,'0'0'0,"17"17"31,19 1-15,-19 52 0,-17 19-1,-35-19 1,-35-35 0</inkml:trace>
  <inkml:trace contextRef="#ctx0" brushRef="#br0" timeOffset="112548.91">13652 8731 0,'0'0'0,"0"18"32,0 17-17,-17 0-15,-1 18 16,1 36 0,-19 52-1,19-36 1,17-16-1,0-19 1,17-34 0,19-36-1,52-36 1,-35 1 0</inkml:trace>
  <inkml:trace contextRef="#ctx0" brushRef="#br0" timeOffset="112731.907">13529 9102 0,'0'0'0,"18"0"16,-1 0 0,54 0-1,17-18 1,-35 0-1,-35 18-15</inkml:trace>
  <inkml:trace contextRef="#ctx0" brushRef="#br0" timeOffset="112881.572">13935 9066 0,'0'0'16,"-18"18"-16,0 17 16,1 18 15,-1-18-31,18 1 15,0-1 1</inkml:trace>
  <inkml:trace contextRef="#ctx0" brushRef="#br0" timeOffset="113015.457">13988 8784 0,'0'0'0,"0"18"16,0-1 0,0 1-1</inkml:trace>
  <inkml:trace contextRef="#ctx0" brushRef="#br0" timeOffset="113330.056">14129 9031 0,'0'0'0,"-18"18"15,0-1 1,1 36 0,17 18-1,35-18 1,36-18-1,-36-35-15,53 0 16,-53-18 0,18-87-1,-53 16 1,0 19 0,-35 35 15,17 35-31</inkml:trace>
  <inkml:trace contextRef="#ctx0" brushRef="#br0" timeOffset="113663.212">14552 9278 0,'0'0'0,"0"-18"16,0 1-1,18-36 1,-1 0 0,19-18-1,52 18 1,-53 53 0,36 18-16,17 35 31,-35 35-16,-36-17 1,-34-1 0,-19-34-1,1-36 1,0 0-16</inkml:trace>
  <inkml:trace contextRef="#ctx0" brushRef="#br0" timeOffset="114322.876">15311 8855 0,'0'0'0,"17"0"32,36 35-17,-35-17 1,35-1-16,52 54 16,1-36-1,-35 18 16,-18-35-15,-53-1 0,0 1 15,-35 0-15,-548 87 140</inkml:trace>
  <inkml:trace contextRef="#ctx0" brushRef="#br0" timeOffset="117441.528">10566 10319 0,'0'0'0,"-18"0"47,18 17-47,-53 19 16,-53 17-1,-35 17 17,-18-17-17,-17 0 1,123-53-1,18 0 1,52 0 15,1 0-15,35 0 0,-35 0-16,17 18 15,71 87 1,-18-16-1,0-1 1,-35-53 0,-18 0-1,-17-35 17,17-35-17,1 0-15</inkml:trace>
  <inkml:trace contextRef="#ctx0" brushRef="#br0" timeOffset="117939.736">10971 10460 0,'0'0'0,"-17"0"32,-1 17-17,-70 19 1,0 34 0,70-34-16,-52 34 15,-1 18 1,18 1-1,18-37 1,35-16 0,0-54 15,35-17-15,-17 17-1</inkml:trace>
  <inkml:trace contextRef="#ctx0" brushRef="#br0" timeOffset="118556.326">11359 10548 0,'0'0'0,"18"0"15,-18-18 1,35 18 0,-35-17-1,-17 17 1,-1 0-16,-88 0 15,0 17 1,53 19 0,18-1-1,53 36 1,35 17 0,17-18 15,-34 1-16,-36-18 1,-36-53 0,-17 0-1,-35 0 1,0-18 0,70-17-1</inkml:trace>
  <inkml:trace contextRef="#ctx0" brushRef="#br0" timeOffset="118988.352">11642 10689 0,'0'0'0,"17"0"16,1-17-1,17-1 1,-17 0 0,-18 1-1,-53 17 1,-18 0-1,1 53 1,-1 52 0,54-52-1,17 35 1,53-35 0,35-17-1,-53-36 1,36 0-1,17-36 1,-35-17-16</inkml:trace>
  <inkml:trace contextRef="#ctx0" brushRef="#br0" timeOffset="119254.83">12136 10336 0,'0'0'0,"0"18"32,0 0-32,-18 17 15,0-17 1,1 52-16,-19 36 16,-17 35-1,18-17 16,18-36-15,17-53 0</inkml:trace>
  <inkml:trace contextRef="#ctx0" brushRef="#br0" timeOffset="119638.893">12206 10707 0,'0'0'0,"18"0"32,-1 0-32,36 0 15,-17-18 1,16 1 15,-52-1-31,0 0 16,-17 1-1,-36 17 1,0 35 0,0 35-1,53 36 1,18-18-1,35-17 1,17-36 0,1-35-1</inkml:trace>
  <inkml:trace contextRef="#ctx0" brushRef="#br0" timeOffset="119920.92">12735 10636 0,'-35'0'15,"17"18"1,-17 0 0,17-1-16,-34 54 15,34 17 1,18-18-1,0 1 1,53-18 0,17-53-1,-17 0 1,0-35 0</inkml:trace>
  <inkml:trace contextRef="#ctx0" brushRef="#br0" timeOffset="120203.557">13176 10354 0,'0'0'0,"0"18"31,-17 17-15,-36 53-1,17 36 1,19-36 0,17-35-16,0 88 15,-18-35 1,18-36 0,0-52-1,18-18 1</inkml:trace>
  <inkml:trace contextRef="#ctx0" brushRef="#br0" timeOffset="120353.129">13070 10636 0,'0'0'0,"18"0"15,0 0 1,17 0-1,0 0-15,36 0 0</inkml:trace>
  <inkml:trace contextRef="#ctx0" brushRef="#br0" timeOffset="120767.371">13564 10319 0,'0'0'0,"0"17"62,0 1-62,18 0 16,17 35-1,0-36-15,18 36 16,18 0 0,35 18-1,-18-1 1,-53-35 0,-17-17-1,-18 0 1,-617 299 46</inkml:trace>
  <inkml:trace contextRef="#ctx0" brushRef="#br0" timeOffset="122834.125">16316 6932 0,'0'0'0,"53"0"16,17 0 0,-34 0-16,17 0 15,-18 71 1,-53 105 0,-35 0-1,18 1 1,53-18-1,52-54 1,54-34 0,-1-53-1,-17-18 17,-53-36-17,-35 1 1,-36 0-1,-35 35 1,18 53 0,17 35-1,18 71 1,18 35 0,35 35-1,-18 0 1,-17 53-1,-18-140 1,-53-19 0,-53-70-1,18-53 1,-71-18 15,35-70-15,124-88-1</inkml:trace>
  <inkml:trace contextRef="#ctx0" brushRef="#br0" timeOffset="123813.645">17762 7708 0,'0'0'0,"-17"0"47,-1 0-31,-70 53-1,17 18 1,36-1 0,35-35-16,35 1 15,54 17 1,52-36 0,-53-34-1,-35-54 1,-53-17-1,-18 0 1,-70 17 0,0 54-1,35 69 1,70 1 0,19-35-1</inkml:trace>
  <inkml:trace contextRef="#ctx0" brushRef="#br0" timeOffset="124114.677">18221 7655 0,'-18'18'15,"1"0"-15,17-1 16,-18 1-16,-17 70 15,35 18 1,0 0 0,0-36-1,0 36 1,0 0 0,0-36-1,0-105 32,0-53-31</inkml:trace>
  <inkml:trace contextRef="#ctx0" brushRef="#br0" timeOffset="124362.678">18292 7549 0,'0'0'0,"17"0"15,18 0 1,36 53 0,-18 18-1,-35-1 1,-18-34-16,-36 17 16,-34 0 15,17-36-16,-18-17 1,54 0-16</inkml:trace>
  <inkml:trace contextRef="#ctx0" brushRef="#br0" timeOffset="124716.383">18768 7179 0,'0'0'15,"17"18"1,1-18-16,35 70 16,-18 18-1,-35-52 1,0 34-16,-17 71 31,-1-105-31,-35 87 16,35-52-1,1-1 1,52-17 0,36-18-1,17-35 1,141-53-1</inkml:trace>
  <inkml:trace contextRef="#ctx0" brushRef="#br0" timeOffset="125045.753">18821 7708 0,'0'0'0,"17"0"15,19-17 1,-1 17-16,53-18 16,53 0-1,-17-17 1,-54 17 0,-35 18-1,-35 18 1,0 35-1,-17 17 1,-1 19 0,1-19-1,-1-70 1</inkml:trace>
  <inkml:trace contextRef="#ctx0" brushRef="#br0" timeOffset="125178.622">19403 7285 0,'0'0'0,"0"17"16,0 1 0,-18 17-1</inkml:trace>
  <inkml:trace contextRef="#ctx0" brushRef="#br0" timeOffset="125494.737">19473 7673 0,'0'0'0,"0"18"16,-17-18-1,-1 35-15,18 71 16,53-53-1,35-18 17,-17-35-17,-18-18 1,-36-35 0,-17-88-1,-17 71 1,-36-1-1,17 53 1,19 36 0</inkml:trace>
  <inkml:trace contextRef="#ctx0" brushRef="#br0" timeOffset="125826.953">19897 7902 0,'0'0'0,"0"-17"16,0-19-1,-18-17 1,0 36-16,18-36 16,-17-35-1,34 52 1,72 36-1,16 89 1,-52-37 0,18 72-1,-71-71 1,0-18 0</inkml:trace>
  <inkml:trace contextRef="#ctx0" brushRef="#br0" timeOffset="126143.224">20532 7514 0,'0'0'0,"-18"0"31,0 0-16,-35 18 1,18 17 0,35 36-1,0-36-15,0 18 16,53 17 0,-35 19-1,-18-37 1,-36-52-1,-52 0 17,0 0-17,35-17-15</inkml:trace>
  <inkml:trace contextRef="#ctx0" brushRef="#br0" timeOffset="126443.444">21255 7602 0,'0'0'0,"0"18"31,-18 0-31,1-1 16,-1 19-16,0 16 31,-17 19-15,17-36 0,18 1-1,-17-36-15</inkml:trace>
  <inkml:trace contextRef="#ctx0" brushRef="#br0" timeOffset="126609.814">21308 7214 0,'0'0'0,"0"18"15,17 35 1,36 0-1,-35-36 1</inkml:trace>
  <inkml:trace contextRef="#ctx0" brushRef="#br0" timeOffset="126910.14">21484 7796 0,'0'0'0,"0"-17"15,0-1 1,0-35 0,0 36-16,35-72 15,1 36 1,70-17 0,-18 88-1,18 70 1,-18 0-1,-88 0 1,-36 0 15,-34-52-15,35-36-16</inkml:trace>
  <inkml:trace contextRef="#ctx0" brushRef="#br0" timeOffset="127857.275">18397 8961 0,'0'0'0,"0"-18"15,0 0 1,0 1-16,0-1 16,-35 0-1,-88 36 1,-1 17 0,54 18-1,34 35 1,72-17-1,52-36 1,18-17 0,-18-53-1,-18-18 17,-17-71-17,0-17 1,0 18-1,-53 34 1,-18 125 15,1 70-15,-1-1 0,1-69-16,-1 69 15,18 1 1,0-53-1,0-18 1</inkml:trace>
  <inkml:trace contextRef="#ctx0" brushRef="#br0" timeOffset="128206.66">18785 8996 0,'0'0'0,"0"17"16,36 19 0,-1 34-1,-35-17 1,0 18 0,-35-54-1,35 1 1,0-36-1,0-17 1,0 17-16,35-17 16,36-71-1,-1 18 17,-17 71-17,0-19 1,0 36-16</inkml:trace>
  <inkml:trace contextRef="#ctx0" brushRef="#br0" timeOffset="128507.117">19315 8908 0,'0'0'0,"-36"17"16,-17 19-1,-17 69 1,70-34-1,53-18 1,35-36 0,-35-17-1,17-35 17,-34-53-17,-19-35 1,-70 52-1,-35 53 1,35 54 0,36-1-1</inkml:trace>
  <inkml:trace contextRef="#ctx0" brushRef="#br0" timeOffset="128792.076">19756 8837 0,'0'0'0,"-18"18"31,18-1-15,-18 19-16,-17 52 16,0 18 15,35-1-16,-18 19 1,18-89-16,-18 18 16,1 35-1,17-70 1,0-53 0</inkml:trace>
  <inkml:trace contextRef="#ctx0" brushRef="#br0" timeOffset="129040.743">19861 8802 0,'0'0'0,"18"0"16,0 35-16,-1-35 15,1 53 1,0 18-1,-36-1 1,-17-17 0,-36-18-1,1-17 1,34-18-16</inkml:trace>
  <inkml:trace contextRef="#ctx0" brushRef="#br0" timeOffset="129454.354">20161 8890 0,'0'0'0,"0"18"16,0-1-1,0 1-15,-17 17 16,-1 18 0,36 18-1,52-1 1,-17-52 0,-35-18-1,35-18 1,-18-35-1,0 0 1,-35 18 0,0 17-1,-17 18 1,-1 0 0</inkml:trace>
  <inkml:trace contextRef="#ctx0" brushRef="#br0" timeOffset="130104.625">20532 8908 0,'0'0'0,"0"-18"32,-18 0-17,-53 1 1,36 17 0,0 0-1,-18 0-15,-53 53 31,53 17-15,18 18 0,35-17-1,0-1 1,35-52 0,36-18-1,-1-18 1,1-34-1,35-37 1,0-34 0,-1-53-1,-52-1 1,-53 89 0,-35 88-1,0 18 1,-18 87 15,18 19-15,-1 35-1,36-54 1,0-16 0,0-19-1,0-35 1,18-35-1</inkml:trace>
  <inkml:trace contextRef="#ctx0" brushRef="#br0" timeOffset="130452.715">20990 8855 0,'0'0'0,"-17"0"15,-1 0 1,-17 53 0,-1 17-1,19 1 1,17-54-16,17 54 16,19-36-1,17-17 1,0-53-1,-1-18 1,-16 0 0,-1-53-1,-35 18 1,-35 70 0,-18 0-1</inkml:trace>
  <inkml:trace contextRef="#ctx0" brushRef="#br0" timeOffset="130986.329">21308 8890 0,'0'0'0,"0"18"16,-18-1-1,18 36 1,-18-35-16,18 52 16,0-17-1,18-17 1,17-19 0,36-17-1,-18-53 1,0-17-1,0-36 17,-53 71-17,-18 35 1,0 53 0,18 17-1,0-35 1,36 18-1,34-53 1,1 0 0,-1-53-1,1-17 1,-53-71 0,-18 88-1,-53 0 1,-18 53-1,18 0 1</inkml:trace>
  <inkml:trace contextRef="#ctx0" brushRef="#br0" timeOffset="131371.477">22102 9066 0,'0'0'0,"-18"-17"47,18-1-47,0-17 15,0 0 1,0-18-16,35-36 15,36 1 17,70 53-17,-18 88 1,-52 35 0,-54 18-1,-34-18 1,-36-35-1,0-35 1,18-18 0</inkml:trace>
  <inkml:trace contextRef="#ctx0" brushRef="#br0" timeOffset="137541.973">4127 12400 0,'0'0'0,"-17"0"46,-1 0-30,-35 18 0,-88 35-1,71-36-15,-89 36 16,0 0 0,89 0-1,34-35 1,72-18 15,-19 0-15,36 0-16,53 0 31,-35 35-15,17 18-1,-35 0 1,-18-18-1,18 0 1,-36-17 0,1-18-1,17 0 1,18-35 0</inkml:trace>
  <inkml:trace contextRef="#ctx0" brushRef="#br0" timeOffset="138290.97">4604 12083 0,'0'0'0,"0"17"31,0 1-31,-18 70 31,18-53-31,-18 54 16,-17 52-1,0-18 1,0-17 0,17-35-1,18-54 1,-18-17 0,18-35-1,0-18 1,53-35-1,18 35 1,35 53 0,-18 53-1,-18 17 17,-70 1-17,-53-18 1,-35-36-1,0-17 1,18 0 0,17-35-1,53 18 1,17-1-16</inkml:trace>
  <inkml:trace contextRef="#ctx0" brushRef="#br0" timeOffset="138758.13">5151 12559 0,'0'0'0,"-18"18"16,0-18-1,-35 52 1,0 1 0,53-17-16,-17-1 15,52 35 1,36-52 0,-18-18-1,35-18 1,18-87-1,-54 52 1,-16 0 0,-72 88 15,1 18 0,18 18-15,-1-1-1,18-52-15,0 17 16,18-17 0,-1-18-1</inkml:trace>
  <inkml:trace contextRef="#ctx0" brushRef="#br0" timeOffset="139106.027">5944 12153 0,'0'0'0,"0"18"16,0-1-1,-17 19-15,-1-1 16,-17 71-1,-18 17 1,18-52 0,-18 52-1,17-34 1,36 16 0,18-69-1,35-19 1,-18-17-1,36-35 1</inkml:trace>
  <inkml:trace contextRef="#ctx0" brushRef="#br0" timeOffset="139305.197">5644 12559 0,'0'0'0,"18"0"16,0 0 0,-1 0-16,54 0 15,17 0 1,18-35 0,-71 35-16</inkml:trace>
  <inkml:trace contextRef="#ctx0" brushRef="#br0" timeOffset="139606.349">6262 12224 0,'0'0'0,"0"17"16,0 1-1,0 17 1,-18 18-1,1-18-15,-36 54 16,0 17 0,0-1-1,35-34 1,18-1 0,0 1-1,0-36 1,53-35-1,-18-35 1</inkml:trace>
  <inkml:trace contextRef="#ctx0" brushRef="#br0" timeOffset="139788.564">6068 12612 0,'0'0'0,"17"0"32,36 0-17,-35 0-15,35 0 16,-18 0-16</inkml:trace>
  <inkml:trace contextRef="#ctx0" brushRef="#br0" timeOffset="140122.853">6456 12577 0,'0'0'0,"-18"17"16,-17 1-16,-18 35 16,35 0-1,-17 17 16,35-52-31,0 17 16,18-17-16,17 17 16,36-35-1,-1-35 1,-35 17 0,1-52-1,-36-19 1,-36 1-1,-17 53 1,1 17 0</inkml:trace>
  <inkml:trace contextRef="#ctx0" brushRef="#br0" timeOffset="140638.427">6844 12771 0,'0'0'0,"0"17"31,0 1-31,0-1 16,0 1 0,-18-18-1,18-18 17,0-17-17,0-35 1,36-19 15,-1 72-31,18-36 16,35 0-1,18 88 1,-18 36 0,-35 17-1,-36-17 1,-17-19-1,-52-16 1,16-36 0,19 0-16</inkml:trace>
  <inkml:trace contextRef="#ctx0" brushRef="#br0" timeOffset="141211.624">7761 12382 0,'0'0'0,"18"18"62,-18 0-62,17-18 16,1 35-1,0-17-15,70 52 16,35 1 0,-34-36-1,16 18 1,-52-18-1,-35 1 1,-18-19 0,0 18-1,-547 107 48</inkml:trace>
  <inkml:trace contextRef="#ctx0" brushRef="#br0" timeOffset="141969.587">9225 12735 0,'0'0'0,"18"0"47,-1 0-31,125 18-1,-72 0-15,71-1 16,124-17 0,-54 0-1,-69 0 1,-72 0 0,-35-17-1,-35-1 1,0 0-1</inkml:trace>
  <inkml:trace contextRef="#ctx0" brushRef="#br0" timeOffset="142267.676">10248 12577 0,'0'0'0,"0"17"15,0 1 1,18-1 0,-18 1-16,35 17 15,0 18 1,-35-17 0,0-19-1,-17 18 1,-36-35-1,-53 18 1,35-18 15,36 0-31</inkml:trace>
  <inkml:trace contextRef="#ctx0" brushRef="#br0" timeOffset="143399.753">11536 12083 0,'0'0'0,"-18"17"31,18 1-15,-17 17-16,-1 36 15,-17 52 1,17 18-1,0-17 1,18-1 0,0-52-1,0-36 1,18-53 15,0 1-31,52-54 16,1 1-1,70-1 1,-18 36 0,-34 70-1,-37 36 17,-52-1-17,-88 1 1,0-54-1,-53-17 1,35 0 0,71-17-1,105-18 1</inkml:trace>
  <inkml:trace contextRef="#ctx0" brushRef="#br0" timeOffset="143832.694">12224 12524 0,'0'0'0,"0"17"16,-18 1 0,18 17-1,-18 18 1,18 0-1,18 0 1,35-18 0,53-35-1,-36-35 1,-17 0 0,0-54-1,-17 37 1,-72 69 15,36 1-31,-35 35 16,0 17-1,35 1 17,0-54-17,0 1 1,17-18-16</inkml:trace>
  <inkml:trace contextRef="#ctx0" brushRef="#br0" timeOffset="144214.956">13070 12206 0,'0'0'0,"-17"18"31,17-1-31,-18 54 16,-17 35 15,-18 0-16,-18-1 1,1-16 0,52-54-16,-17 35 15,35-52 1,18 17 0,70-35-1,35-17 1,-88-1-16</inkml:trace>
  <inkml:trace contextRef="#ctx0" brushRef="#br0" timeOffset="144381.621">12718 12524 0,'0'0'0,"17"0"31,19 0-31,34 0 16,89 0 0,-124 0-16</inkml:trace>
  <inkml:trace contextRef="#ctx0" brushRef="#br0" timeOffset="144681.333">13353 12259 0,'0'0'0,"0"35"15,0 53 1,-18 18 0,0-70-1,-17 52 1,-18 18-1,0-36 1,36-35 0,34 18-1,19-53 1,-19 0-16,36 0 16,0-17-16</inkml:trace>
  <inkml:trace contextRef="#ctx0" brushRef="#br0" timeOffset="144864.54">13300 12559 0,'0'0'0,"17"0"0,36 18 15,0-18 1,-35 0-1,35 0 1,-36 0-16</inkml:trace>
  <inkml:trace contextRef="#ctx0" brushRef="#br0" timeOffset="145197.773">13652 12524 0,'0'0'0,"-17"17"15,-18 19 1,-1 16 0,19 19-1,17 0 1,0-54 0,35 1-16,18-1 31,0-34-16,-18-18 1,-17-36 0,-18-17-1,0 17 1,-53 18 0,17 53-1</inkml:trace>
  <inkml:trace contextRef="#ctx0" brushRef="#br0" timeOffset="145545.929">13864 12788 0,'0'0'0,"0"-17"31,0-1-15,0 0 0,18-35-1,-18 36-15,53-54 16,17 36 0,36 0-1,18 70 1,-19 35-1,-52 19 1,-70 16 0,-54-52-1,1-35 1,17 0 0</inkml:trace>
  <inkml:trace contextRef="#ctx0" brushRef="#br0" timeOffset="148225.113">4339 13776 0,'0'0'0,"-17"0"31,-1 18-15,0-1-16,18 1 15,-53 35 1,-53 17 0,-70 1-1,53-18 1,-18-18-1,52-17 1,72-18 0,34-18-1,1 18 1,17 0 0,1 0-1,34 35 1,54 36-1,-36-36 1,18 36 0,-18-18 15,-53-18-15,-17-17-1,-18-36 16,0 0-15</inkml:trace>
  <inkml:trace contextRef="#ctx0" brushRef="#br0" timeOffset="148958.198">4727 14005 0,'0'0'0,"0"18"15,-17 0 1,-1 17-1,0-18-15,-17 36 16,0-17 0,17 17-1,-17-18 1,17-35 15,18-18-15,0 1-16</inkml:trace>
  <inkml:trace contextRef="#ctx0" brushRef="#br0" timeOffset="149091.574">4727 13705 0,'0'0'0,"0"18"31,18-18-31,-1 18 16,19 17-1</inkml:trace>
  <inkml:trace contextRef="#ctx0" brushRef="#br0" timeOffset="149639.585">5027 14270 0,'0'0'0,"0"-18"32,0-17-17,-18 0 1,18-18 0,18 0-1,70 0 1,-70 53-16,105 0 15,-34 53 1,-19 17 0,-52-17 15,-18-17-15,0-19-1,0-34 1,0-19-1,17-34 1,36-1 0,0 36-1,18 35 1,-1 53 0,-34 17-1,-36 19 1,-18-19-1,-17-35 1,17-17 0</inkml:trace>
  <inkml:trace contextRef="#ctx0" brushRef="#br0" timeOffset="150221.907">6156 13970 0,'0'0'0,"-18"0"16,-35 18 0,36-18-16,-54 35 15,18 18 1,18-18-1,35 18 1,71-18 0,-1-35-1,1-53 1,-36 18 15,0-18-15,-52 71 15,-1-1-31,-17 54 16,17 17-1,-17 106 1,-18 0 0,18 0-1,-54-35 1,54-124-1,-35 1 1,17-72 0,35-17-1,18-52 1,35-54 0,1 106-16,16-71 31,54-17-16,-35 53-15</inkml:trace>
  <inkml:trace contextRef="#ctx0" brushRef="#br0" timeOffset="150690.853">6667 13899 0,'0'0'0,"18"0"47,0 18-47,-18 0 15,35-18-15,36 53 16,-1 0 0,36 17-1,-18 1 1,-17 17-1,-54-53 1,-17 0 0,-494 36 46</inkml:trace>
  <inkml:trace contextRef="#ctx0" brushRef="#br0" timeOffset="151754.148">8484 14393 0,'0'0'0,"-17"0"16,-1 0 0,0 0-1,36 0 17,70 0-17,-35 0-15,88 18 16,89 0-1,34-1 1,-17 1 0,-194-18-1,-18-247 173,-35 265-157,0-1-31,36 36 16,-1-18-1,-18 1-15,54 34 16,-36-17 0,-52 18-1,-89-36 1,-18 0-1,54-35 17,35 0-32</inkml:trace>
  <inkml:trace contextRef="#ctx0" brushRef="#br0" timeOffset="152485.188">10848 14129 0,'0'0'0,"-18"0"16,1 35 0,-19 18-1,1 17 1,17-17 0,1 0-1,17-35 1,-18 0-16,1-54 31,17 19-31</inkml:trace>
  <inkml:trace contextRef="#ctx0" brushRef="#br0" timeOffset="152618.498">10866 13794 0,'0'0'0,"0"17"16,0 19-1,70 34 1,-52-52-16</inkml:trace>
  <inkml:trace contextRef="#ctx0" brushRef="#br0" timeOffset="153134.275">11148 14446 0,'0'-17'16,"0"-1"0,0-17-1,0-54 1,0 19 0,17 52-16,36-52 15,36 70 1,52 35-1,-36 36 1,-52-19 0,-35 19-1,-18-53 1,0-36 0,-18-17-1,18-18 1,18-18-1,53 1 1,34 52 15,-34 71-15,-36 35 0,-35-17-1,0-1 1,-35 1-1,17-53 1,18-36 0,0 0-16</inkml:trace>
  <inkml:trace contextRef="#ctx0" brushRef="#br0" timeOffset="153621.136">12418 14076 0,'0'0'0,"-18"0"16,0 0-1,-17 0 1,0 0-16,0 17 15,-54 36 1,72-35-16,-1 35 16,18 17-1,53 19 1,18-72 0,-1-34-1,-17-54 1,-18-17-1,-17 35 1,-53 88 31,17-17-47,0 35 16,18 53-1,0-36 1,36 1-1,17-18 1,35-71 0</inkml:trace>
  <inkml:trace contextRef="#ctx0" brushRef="#br0" timeOffset="154182.678">12982 14058 0,'0'0'0,"-35"0"16,-36 35 0,-17 18-1,35 36 1,53-37 15,0-34-31,53 35 16,35-35-1,-17-36 1,-18-53 0,-18 19-1,-17-19 1,-18 53 0,-53 54-1,0 69 1,0 72-1,18-54 1,-1 71 0,1-35-1,-35 35 17,34-123-17,-17-54 1,18-17-1,0-53 1,17-17 0,18-54-1,71 1 1,-18 17 0,0 36-16</inkml:trace>
  <inkml:trace contextRef="#ctx0" brushRef="#br0" timeOffset="154813.617">13511 14182 0,'0'0'0,"0"-18"16,-17 0 15,-1 18-31,0 0 16,1-17 0,-18 17-1,17 0-15,-35 0 16,0 35-1,0 36 1,53 34 0,18-16-1,52-19 1,-34-70 15,17-35-15,-18-36-1,-18-17 1,-17 35 0,-17 18-1,-18 35 1,-18 35 0,0 53-1,17 36 1,36-1-1,0-17 1,36-35 0,34-18-1,18-36 1,-17-52 0,-36 0-1</inkml:trace>
  <inkml:trace contextRef="#ctx0" brushRef="#br0" timeOffset="155929.773">13388 14340 0,'0'0'0,"18"0"63,-1 0-48,1 0 1,-1 0-16,19 0 15,17-53 1,-36 36 0,1-36-1,0 0 1,-18 18 0,-36 17-1,1 18 16,-18 0-15,18 18 0,-18 35-1,18 0 1,-1 35 0,1-18-1,0 19 1,0-19-1,35 18 1,-18-35 0,18 0-1,0 0 1,0-18 15,0-17-15,35 17-1,18-17 1,18-1 0,-1-17-1,1-35 1,-1-35 0,-34 52-16</inkml:trace>
  <inkml:trace contextRef="#ctx0" brushRef="#br0" timeOffset="156395.856">13935 14287 0,'0'0'0,"0"-17"15,0-1 1,-18 18 0,0 0-1,-17-17 1,0 17-1,0 17 1,17 1-16,18 17 16,0 36-1,53 17 1,-18-18 0,0 36 15,-35-53-16,-35-18 1,-53-17 0,-36-53-1,89 35-15</inkml:trace>
  <inkml:trace contextRef="#ctx0" brushRef="#br0" timeOffset="160572.887">4710 15505 0,'0'0'0,"-18"0"47,0 0-47,18 17 15,-17 1-15,-54 35 16,-52 17 0,17-17-1,-71 18 1,54-1-1,70-52 1,71-18 15,35 0-15,-1 18 0,1 17-1,-17 18 16,-36-36-31,53 72 16,17-19 0,-35-52-1,36 17 1,-36-35 0,18-18-1,18-17 1</inkml:trace>
  <inkml:trace contextRef="#ctx0" brushRef="#br0" timeOffset="171061.793">5133 15804 0,'0'0'0,"0"-17"94,18-1-32,-1 1 48,1-1-95,-1 18-15</inkml:trace>
  <inkml:trace contextRef="#ctx0" brushRef="#br0" timeOffset="176184.843">5274 15963 0,'0'0'0,"0"-17"31,18-1 0,-18 0-15,0 1 0,0-1-1,0 0 1,0 1-16,0-19 16,0 1-1,0 18 1,-36 17-1,-34-18 1,-18 53 0,-1 36-1,19-1 1,35 18 0,52-17 15,54-18-16,52-53 1,-35 0 0,89-106-1,-54-53 1,-34 36 0,16-54-1,-69 36 1,-36 53-1,0 71 1,-53 52 15,0 18-15,35-18 0,-17 53-16,0 0 31,-18 106-16,0-70 1,17-18 0,19-36-1,17-52 1,0 0 0,17-36-1</inkml:trace>
  <inkml:trace contextRef="#ctx0" brushRef="#br0" timeOffset="176414.324">5715 15963 0,'0'0'0,"0"18"16,-35 17-1,17 36 16,-17-18-15,35-36-16,-18 1 16,18-1-1,0-34 1,18-1-16</inkml:trace>
  <inkml:trace contextRef="#ctx0" brushRef="#br0" timeOffset="176546.442">5891 15628 0,'0'0'0,"0"18"31,0-1-31,0 1 16,0 17 0</inkml:trace>
  <inkml:trace contextRef="#ctx0" brushRef="#br0" timeOffset="176914.395">5980 15981 0,'0'0'0,"0"17"15,0 1 1,0 35-1,0-35-15,0 17 16,0 35 0,17-34-1,18-1 1,18-35 0,0-35-1,18-18 16,-1-35-15,-34 17 0,-1 1-1,-35 34 1,-35 19 0</inkml:trace>
  <inkml:trace contextRef="#ctx0" brushRef="#br0" timeOffset="177419.665">6879 15787 0,'0'0'0,"18"0"94,35 35-79,-18-17-15,88 35 16,1 0 0,-54-18-1,19 0 1,-36 0 0,-53 18-1,0-35 1,-36 0 15,-775 140 32</inkml:trace>
  <inkml:trace contextRef="#ctx0" brushRef="#br0" timeOffset="180265.669">8925 15875 0,'0'0'0,"-17"0"15,-1 0 17,53 0 61,71 18-77,-53-18-16,0 0 16,106 17-1,123-17 1,141 0 46</inkml:trace>
  <inkml:trace contextRef="#ctx0" brushRef="#br0" timeOffset="180623.969">9931 15681 0,'0'0'0,"0"18"110,0-1-110,17-17 15,19 53 1,-1-18 0,-17-17-16,-18 17 15,-36 18 1,-87-17-1,-36-19 1,36-17 0</inkml:trace>
  <inkml:trace contextRef="#ctx0" brushRef="#br0" timeOffset="183137.222">9895 15628 0,'0'0'0,"-17"0"31,17 18 63,0-1-78,17 54-1,1-36 1,17 36 0,1-18-1,-36-36-15,17 1 16,1 0-1,-18-1 17,-18 1 46,1-1-63,-1-17-15,-35 36 16,-35 17 15,35-18-15,-18 0 0,54-17-16,-54-1 15,54-17 1,17 18-1,0-53 17,17 17-32</inkml:trace>
  <inkml:trace contextRef="#ctx0" brushRef="#br0" timeOffset="188401.934">9842 15593 0,'0'0'0,"0"-18"31,0 0-15,0 36 62,36 70-47,-19-70-31,19 53 16,17 17 0,-36-53-1,19 36 1,-36-36 0,0-18-1,17-17 48,-34 18-1,-1-18-46,0 18-16,-17-18 15,-36 35 1,36-17-16,-53 17 16,35-17-1,0-1 1,35 1 0,36-18 77,0 0-77</inkml:trace>
  <inkml:trace contextRef="#ctx0" brushRef="#br0" timeOffset="200306.238">11571 15452 0,'0'0'0,"-18"0"94,1 0 15,-1 0-93,18-18-1,0 0 48</inkml:trace>
  <inkml:trace contextRef="#ctx0" brushRef="#br0" timeOffset="201274.747">11518 15381 0,'0'0'0,"-17"0"62,-1 0-46,18 18 0,-18-1-16,1 1 0,-19 88 15,1 35 17,17 18-17,18-18 1,-17-35-1,17-71 1,-18 18 0,36-53-1,-1 0-15</inkml:trace>
  <inkml:trace contextRef="#ctx0" brushRef="#br0" timeOffset="201574.222">11518 15875 0,'0'0'0,"35"-18"16,54 18-1,34 0 1,1 36 15,-89-19-31,0 19 16,-17 34-1,-71 1 1,-71-18 0,-17-36-1,-17-17 1,87 0 0,36 0-1,70 0 1</inkml:trace>
  <inkml:trace contextRef="#ctx0" brushRef="#br0" timeOffset="201938.686">12224 15857 0,'0'0'0,"-18"0"15,-17 18 1,0 17 0,-1 1-16,-17 34 15,36 18 1,34-35 0,19-18-1,34-35 1,-35-35-1,1-35 1,-36-36 0,0 18-1,-36 52 17</inkml:trace>
  <inkml:trace contextRef="#ctx0" brushRef="#br0" timeOffset="202421.716">12647 15910 0,'0'0'0,"-18"0"16,1 0-16,-18 18 15,-54 17 1,19 0 0,34 18-1,54 0 1,0-35 0,35-18-1,35 0 1,18-53-1,-36-53 1,1-53 0,-54 18-1,-17 53 1,-35 141 15,0 53-15,35-18-1,0-53-15,-18 54 16,18 34 0,36-52-1,16-19 1,-34-52 0</inkml:trace>
  <inkml:trace contextRef="#ctx0" brushRef="#br0" timeOffset="202955.616">13053 15893 0,'0'0'0,"0"17"16,-18 19 0,18 34-1,18 1 1,-1-54-16,54 19 15,-18-36 1,17-36 0,1-34-1,0-18 1,-19-1 0,-52 72 15,-35 17-16,-35 88 1,17 53 0,17-35-1,1 53 1,35-89-16,0 54 16,-17 105-1,-1-141 1,-35-53-1,-18-52 1,1-71 0,35-1-1,17-52 1,88-17 0,36 69-1,-53 54 1</inkml:trace>
  <inkml:trace contextRef="#ctx0" brushRef="#br0" timeOffset="203344.635">13917 16140 0,'0'17'32,"-18"1"-32,1 35 15,-36 0 1,0 0-1,53-36-15</inkml:trace>
  <inkml:trace contextRef="#ctx0" brushRef="#br0" timeOffset="-187521.324">4692 17092 0,'18'0'47,"-18"-18"-47,17 18 16,-17-17-1,18 17 17,-18-18-17,17 18 1,-34-17 171</inkml:trace>
  <inkml:trace contextRef="#ctx0" brushRef="#br0" timeOffset="-186854.395">4868 17022 0,'0'0'0,"-17"0"32,-1 0-1,18 17-31,-53 1 16,-53 70-1,36-53 1,34 1-16,-52-1 15,-18 35 1,36-17 0,52-35 15,1 0-15,17-1 30,35 1-30,0-1 0,-17 1-16,35 17 15,17 18 1,1 0 0,-18-17-1,-18-36 1,-17 0-1,17-18 1,0-17 0,-17-1-1</inkml:trace>
  <inkml:trace contextRef="#ctx0" brushRef="#br0" timeOffset="-186272.853">5221 16880 0,'0'0'0,"18"18"47,-18 0-31,0-1-16,0 36 15,0 35 1,-18-35-16,-17 88 16,17-35-1,-17 0 17,35-35-17,0-54-15,-18 1 16,18-36 15,18-17-15,35-36-1,17 1 1,-17 52 0,-35 18-16,52 36 15,-17 34 1,-17-17-1,-36 18 1,-18-18 0,-35-36-1,-106-17 17,89-17-17,-1-1 1,107-35-1,-1 53-15</inkml:trace>
  <inkml:trace contextRef="#ctx0" brushRef="#br0" timeOffset="-185938.943">5697 17410 0,'0'0'0,"0"17"31,18 18-31,-18 1 16,0-19-16,0 19 31,0 17-31,0-18 31,18-35 0,-18-18-31,0-17 16,35-36 0,0 1-1,0-1 1,1 36 0,-1 0-1</inkml:trace>
  <inkml:trace contextRef="#ctx0" brushRef="#br0" timeOffset="-185407.862">6156 17198 0,'0'0'0,"18"18"79,-18-1-79,17-17 0,19 35 15,16 18 1,72 18-1,17 17 1,-35-35 0,-53-35-1,-36-1 1,-17 1 15,-35 0-15,-18-1-1,-106 19 1,71-36 0,-35 35-1,52-18 1,36-17 0,17 18-1</inkml:trace>
  <inkml:trace contextRef="#ctx0" brushRef="#br0" timeOffset="-184325.448">7779 17568 0,'0'0'0,"17"0"47,1 0-47,17 0 15,53 0 1,71 0-1,212 0 1,-54-176 187,-299 176-156,-1 0-47,1 0 16,0 0-1,17 18-15,18 17 16,-18-18 0,0 19-1,-35-1 1,-35 0-1,-18 1 1,-35-1 0,0-17-1,53-18 1</inkml:trace>
  <inkml:trace contextRef="#ctx0" brushRef="#br0" timeOffset="-183398.899">8555 17321 0,'0'0'0,"0"-17"31,0-1-15,17 18-1,-17-18 1,18 18 31,0 18-47,52 17 15,1 1 1,35 34 0,-71-52-1,18 17-15,-18 0 16,18 36 15,-35-53-15,-18-1 15,-177 1 31</inkml:trace>
  <inkml:trace contextRef="#ctx0" brushRef="#br0" timeOffset="-182411.585">9878 17110 0,'0'0'16,"-18"17"31,18 1-47,0 53 15,0-1 1,0-35 0,0 54-1,0 16 1,-18 1 0,18-35-1,-17-18 1,-1-53-1,1-36 17,17 1-17,0 18-15,70-72 16,18 36 0,-35 53-1,53 36 1,-18 34-1,-70-17 1,0 35 15,-54-70-15,-34 0 0,-1-18-1,54-18 1,17-17-16</inkml:trace>
  <inkml:trace contextRef="#ctx0" brushRef="#br0" timeOffset="-182045.849">10372 17533 0,'0'0'0,"17"18"15,19 17 1,-19 18 15,-17 0-31,0-36 16,0 19 0,-17-1-1,-1-35 1,0-18-1,18-35 1,18-17 0,17-1-1,36 1 1,-1 34 0,1 19-1,-53 17 1</inkml:trace>
  <inkml:trace contextRef="#ctx0" brushRef="#br0" timeOffset="-181679.442">10795 17604 0,'0'0'0,"18"-18"31,-1 0-15,1 1 0,0-1-16,-1-17 15,-17 17 1,-53 0 0,-17 36-1,34 35 1,-16 0-1,52 18 1,0-1 15,52 1-15,19-36 0,35-17-1,-18-36-15</inkml:trace>
  <inkml:trace contextRef="#ctx0" brushRef="#br0" timeOffset="-181243.926">11412 17498 0,'0'0'0,"-35"0"15,-35 0 1,-36 17-1,70 1 1,-17 17-16,36 1 16,34 34 15,72-17-15,17-18-1,-1-52 1,-52-19-1,0-34 1,-35 17 0,-18 35-1,0 54 1,-18 52 0,18-35-1,0 35 1,18-35-1,-1-18 1,36-70 0</inkml:trace>
  <inkml:trace contextRef="#ctx0" brushRef="#br0" timeOffset="-180881.923">12047 17127 0,'0'0'0,"0"18"31,-17 0-15,17 17-16,-18 53 15,0 0 1,-17 71 0,18-18-1,-1-53 17,18 1-17,-18-37 1,18-34-1,53-53 1,0-18-16</inkml:trace>
  <inkml:trace contextRef="#ctx0" brushRef="#br0" timeOffset="-180448.879">12259 17498 0,'-18'0'79,"1"0"-64,-1 0-15,0 0 16,1 0-1,-54 17 1,18 1 0,0 0-1,36 17 1,17 0 0,0 18-1,53 18 1,0-36-1,-36-17-15,54 17 16,-36 0 0,-17-35-1</inkml:trace>
  <inkml:trace contextRef="#ctx0" brushRef="#br0" timeOffset="-179400.836">9895 17798 0,'0'0'0,"0"-18"47,-17 18-16,17-18-15,-18 18-1,18 18 48,18 0-48,-1-1 1,1 1-16,35 0 16,0-1-1,-18-17 16,-17 0-31</inkml:trace>
  <inkml:trace contextRef="#ctx0" brushRef="#br0" timeOffset="-133554.924">22807 229 0,'0'0'0,"0"-17"32,0-1-1,0 36 78,0-1-62,0 1-16,0 0-15,0-1 0,0 1-16,18 35 15,-1 0 1,-17 17-1,18-17 1,-18 0 0,0 0-1,0 0 1,0 0 0,0 0-1,18 0 1,-18-18-1,17 35 17,-17-17-17,0-35 1,0 17 0,18 18-1,-18-17 1,18 16-1,-18 1 1,0-17 0,17 34-1,-17-17 1,0 18 0,18-1-1,-18-17 1,17 18-1,1-1 1,-18 1 15,18-18-15,-18 35 0,0-53-1,17 36 1,1-18-1,0 0 1,-18-1 0,17-34-16,-17 17 15,0 18 1,18 18 0,-18-1-1,0 1 1,0 0-1,0-1 1,0-17 15,18 35-15,-18-17 0,17 17-1,-17-17 1,18-1-1,-1 1 1,-17-1 0,0 18-1,18-17 1,-18-1 0,0 1-1,18 17 1,-18 53-1,0-35 1,0-18 0,0 18 15,0-35-15,0 52-1,0-35 1,0 1-1,0-1 1,0-35 0,0 53-1,0 17 1,0 36 0,0-36-1,0-17 1,0-35-1,0 34 1,0-16 0,-18 34 15,18-35-15,0 18-1,0-53 1,0 71-1,-18-1 1,18 1 0,0 34-1,0-52 1,0 0 0,0-36-1,0 19 1,0-1-1,0 18 1,0-18 0,-17 18-1,17-36 17,0 54-17,0-18 1,0 17-1,0-35 1,0-17 0,0-1-1,0-17 1,0 18 0,0-1-1,0 36 1,17-35-1,-17-1 1,0-17 0,0 53 15,0-71-31,0 36 16,0 88-1,-17-53 1,17-18-1,0 0 1,-18-18 0,18-34-1,0 52 1,0-18 0,0-17-1,0-17 1,0-19-1,0 1 1,-17-18 15,-1-53 1,18 18-32,35-53 15</inkml:trace>
  <inkml:trace contextRef="#ctx0" brushRef="#br0" timeOffset="-132108.653">23989 564 0,'0'0'0,"-18"0"47,18 18-31,-17-18-16,-19 35 15,19-17-15,-54 17 16,-88 71 0,36-18-1,17-17 1,53-18 0,36-18-1,34-17 32,54-18-31,-54 0-16,54 17 15,35 1 1,0 17 0,-1-17-1,-34 0 1,-36-18-1,-35-18 1,18-17 0,0-1-1</inkml:trace>
  <inkml:trace contextRef="#ctx0" brushRef="#br0" timeOffset="-131475.296">24183 388 0,'0'0'16,"0"18"15,0-1-15,0 19-16,0 69 15,0 1 1,0 18 15,18-18-15,-18-36-1,0-17 1,0-35 0,0-36-1,0-17 1,0 17-16,17-35 15,36-35 1,-18 17 0,18 71-1,0 36 1,0 52 0,-18-18-1,-35 1 1,-17 0 15,-1-54-15,0-34-1,18-1-15</inkml:trace>
  <inkml:trace contextRef="#ctx0" brushRef="#br0" timeOffset="-131125.739">24783 335 0,'0'0'0,"-18"18"15,18-1 1,0 19-16,-18 34 15,18-34 1,-17 34 0,-1 36-1,0 17 1,1-34 0,17-19-1,17-35 1,54-35-1,35-17 1,-71 17-16</inkml:trace>
  <inkml:trace contextRef="#ctx0" brushRef="#br0" timeOffset="-130960.353">24624 811 0,'0'0'0,"70"-35"31,72 17-15,-90 1-16,1-1 0</inkml:trace>
  <inkml:trace contextRef="#ctx0" brushRef="#br0" timeOffset="-130408.912">25241 917 0,'0'0'0,"0"18"31,18-18-31,-18-18 31,0 1-15,0-19-16,0-17 31,0 0-15,35 36 0,-17 17-16,17 0 15,36 53 1,-18 17-1,-36-34 1,1-19 0,-18-34-1,0-19 1,0-34 0,17-18-1,36 17 1,36 36-1,-19 52 17,36 54-17,-71 17 1,-35 0 0,-17-35-1,-19-18 1,1-35-1</inkml:trace>
  <inkml:trace contextRef="#ctx0" brushRef="#br0" timeOffset="-130129.654">26106 247 0,'17'0'110</inkml:trace>
  <inkml:trace contextRef="#ctx0" brushRef="#br0" timeOffset="-129595.218">26088 71 0,'0'0'0,"0"17"31,0 1-16,0-1 1,0 36-16,0 71 16,0-36 15,18 53-15,-18-88-16,17 35 15,1 18 1,-18-18-1,0-52 1,0-19 0,0-34-1,35-54 1</inkml:trace>
  <inkml:trace contextRef="#ctx0" brushRef="#br0" timeOffset="-129045.826">26335 212 0,'0'0'0,"0"17"16,0 1 15,0 0-31,0-1 16,35 36-1,-17-35-15,52 17 16,36 18 0,18-18-1,-19-17 1,-34 0-1,-36-1 1,-35 1 0,18-1 15,-53 36-15,-1-17-1,-69 34 1,-54 1-1,35-18 1,36-18 0,35-17-1,18-18 1,70-18 15,-35 0-15</inkml:trace>
  <inkml:trace contextRef="#ctx0" brushRef="#br0" timeOffset="-127948.822">27922 829 0,'0'0'0,"18"0"47,0-18-31,-1 18-16,71-17 15,106-1 1,53-17 0,-17 17-1,-107 1 1,-70-1-1,-35 0 1,-18 1 0,-36-1 15,-34 0-15,35 18-1,35-17 16,17 17 32,36 17-47,18 19-1,-18 17 1,-36-1-1,-17-34-15,0 17 16,-17-17-16,-19 0 16,-52 17-1,18-17 1,70-54 0</inkml:trace>
  <inkml:trace contextRef="#ctx0" brushRef="#br0" timeOffset="-127499.241">29457 423 0,'0'0'0,"18"0"16,-1 0-1,1 18 1,17 0-16,36 70 31,-36 18-15,-35-36-1,0-17 1,-18-35 0,18-36 15,0 0-31,18-34 16,53-54-1,-1 0 1,18 35-1,0 36 1,-70 17 0</inkml:trace>
  <inkml:trace contextRef="#ctx0" brushRef="#br0" timeOffset="-127182.873">30004 423 0,'0'18'31,"-18"0"-31,124-107 0,-230 213 16,160-195-16,-89 160 0,53-37 16,0 37-1,53-19 1,17-35 0,18-17-1,-17-53 1,-36-18-1,-35 18-15,0-71 16,-53 35 0,0 36-1,-17 35 1,52 18 15,18-1-31</inkml:trace>
  <inkml:trace contextRef="#ctx0" brushRef="#br0" timeOffset="-126850.109">30498 441 0,'0'0'16,"-18"18"-1,0-1-15,1 19 16,-19 34-1,36-17 1,18 18 0,17-54-1,-17-17-15,0 0 16,17-17 0,-17-54 15,-36-35-31,-17 18 31,-54 35-15,54 53-1</inkml:trace>
  <inkml:trace contextRef="#ctx0" brushRef="#br0" timeOffset="-126496.968">30797 18 0,'0'17'31,"0"1"-15,0 0-16,0 17 31,0 0-31,0 89 16,18 17-1,0-18 1,-18-17 0,0-18-1,35-35 1,0-35-1,36-18 1,-18-71 0</inkml:trace>
  <inkml:trace contextRef="#ctx0" brushRef="#br0" timeOffset="-126351.792">30833 388 0,'0'0'0,"17"0"16,19 0 0,-1 0-16,36-18 15,52 1 1</inkml:trace>
  <inkml:trace contextRef="#ctx0" brushRef="#br0" timeOffset="-124819.545">24201 1905 0,'0'0'0,"0"18"62,0-1-46,-18-17-16,-35 53 31,-35 18-15,-36 17-1,89-70-15,-18 34 16,0-16-1,53-19 1,18-17 0,17-17-1,-17-1-15,52 18 16,1-18 0,-18 36-1,17 17 1,1 1-1,-36-19 17,53 1-17,-17-18 1,-18-35 0,-36-1-16</inkml:trace>
  <inkml:trace contextRef="#ctx0" brushRef="#br0" timeOffset="-124121.119">24571 1676 0,'0'0'0,"0"17"32,0 1-17,0 17-15,0 18 16,0-18-1,0 36-15,0 52 16,0 1 15,0-54-15,0-52 0,18-53 15,-1-36-16,1-35 1,0 89-16,34-54 16,1 71-1,71 36 1,-36 52 0,-17 0-1,-71-35 1,-18-18-1,-17-17 1,35-36 0</inkml:trace>
  <inkml:trace contextRef="#ctx0" brushRef="#br0" timeOffset="-123721.746">25400 2028 0,'0'0'0,"18"0"16,-1-17 0,19-18-1,-19-1 1,-17 1-1,0 17 1,-53 36 0,36-18-1,-54 53 1,18 17 0,36 1-1,17-36 1,35 18-1,53-35 1,53-18 0,-35-18-1,-36-17 1</inkml:trace>
  <inkml:trace contextRef="#ctx0" brushRef="#br0" timeOffset="-123305.904">26017 1887 0,'0'0'0,"-17"0"15,-1 0-15,-52 36 16,17 17 15,17-1-15,36-16-1,18-19-15,35 19 16,17-36 0,-17-18-1,-17-35 1,-19 0 0,-17 18-1,-17 35 1,-19 35-1,36 36 1,0-36 0,18 18-1,70 0 17,-53-53-17</inkml:trace>
  <inkml:trace contextRef="#ctx0" brushRef="#br0" timeOffset="-122823.606">26776 1870 0,'0'0'16,"-35"0"-1,-54 35 1,-34 18-1,52 0 1,71 17 0,36-52-1,-1 0 1,71-18 0,0 0-1,-36-71 1,1-17-1,-54-53 1,-17 0 0,0 52-1,-17 72 1,-1 34 0,18 89-1,0 18 1,18-1-1,-1-17 1,-17-18 0,0-52-1,-17-19 1,17-34 0</inkml:trace>
  <inkml:trace contextRef="#ctx0" brushRef="#br0" timeOffset="-122322.863">27287 1605 0,'0'0'0,"-17"0"32,17 18-17,0-1 1,17-17 0,1 36-16,53-1 15,-1 18 16,-35-35-31,1-1 16,34 36 0,-17-18-1,0 18 1,-53-17 0,-35-1-1,-53 18 1,35-36-1,-53 19 1,18-1 0,35-35-1,88-35 17</inkml:trace>
  <inkml:trace contextRef="#ctx0" brushRef="#br0" timeOffset="-121656.659">28416 1782 0,'18'0'31,"0"0"-31,17 0 16,0 0-16,89 0 31,34-18-16,36-17 1,-35 17 0,-88 0-1,-18 18 1,-53-17 0,-18-1 15,18 0-16,-18 1 1,1-19 0,-1 1-1,18 0 1,-18 17 0,1 18 15,17 18 0,0 0-31,0 17 16,17 35-1,19-17 1,-36 0 0,-18 0-1,-70-35 1,35-18-1</inkml:trace>
  <inkml:trace contextRef="#ctx0" brushRef="#br0" timeOffset="-120826.86">30074 1288 0,'0'0'0,"0"17"31,0 1-31,0 52 16,0-17-1,0-17-15,18 34 16,-18 54 0,0-36-1,0-18 1,0-34 0,0-19-1,18-34 32,-1-36-31,18 0-1,18-53 1,-35 71-16,35-18 16,0 18-1,17 87 1,1 37-1,-36 17 1,1-36 0,-36-35-1,17-70 17</inkml:trace>
  <inkml:trace contextRef="#ctx0" brushRef="#br0" timeOffset="-120427.643">30762 1605 0,'18'0'16,"-18"-18"-1,17 18-15,1-17 16,0-1-16,17-17 16,0-18-1,-35 18 1,-53 35 0,-17 35-1,17 36 1,35 17 15,18 0-15,18-35-1,17 0 1,36-36 0,-18-17-1,53-17-15</inkml:trace>
  <inkml:trace contextRef="#ctx0" brushRef="#br0" timeOffset="-119976.491">31380 1411 0,'0'0'0,"-18"0"16,-17 0-1,-18 18-15,-35 17 16,52 18 15,1 35-15,35-70-16,71 52 16,17-34-1,-35-36 1,17-18-1,-35-35 1,-17-18 0,-18 19-1,0 69 1,0 36 0,-18 18-1,18-1 1,36-17-1,-1-35 17,0-36-17,-17 1-15</inkml:trace>
  <inkml:trace contextRef="#ctx0" brushRef="#br0" timeOffset="-119345.741">31821 882 0,'0'0'0,"0"18"31,0-1-15,0 1-16,17 52 31,18 54-15,1 17 0,-19 18-1,1-53 1,-18-71-16,0 106 15,0-53 1,0-53 0,0-52 15,-18-18-15,18-54-1,18 19 1,-18-18-1,0 52 1,0 19 0,-35 17-1,-36 35 1,1 18 0,17 17-1,53 1 1,17-18-1,54-18 1,17-35 0,18-35-1,-71 17-15</inkml:trace>
  <inkml:trace contextRef="#ctx0" brushRef="#br0" timeOffset="-118995.906">32226 1552 0,'0'0'0,"0"-17"32,18-1-17,-18-17 1,0 17-16,0-53 15,0 19 1,0 34 0,-35 18-1,-1 70 1,19 19 0,17 16-1,35-34 1,18-18-1,17-35 1,-17-18 0</inkml:trace>
  <inkml:trace contextRef="#ctx0" brushRef="#br0" timeOffset="-118695.047">32650 1517 0,'0'0'0,"0"18"16,17 52 0,-17-17-1,0 35 1,0-70 0,0-53 30,0 17-46,0 0 0,18-105 16,35-1 15,0 36-31,-18 35 32</inkml:trace>
  <inkml:trace contextRef="#ctx0" brushRef="#br0" timeOffset="-116732.663">24518 3175 0,'0'0'0,"0"18"31,-18-1-31,-52 54 16,52-54-16,-52 54 16,-54 17-1,1 18 1,35-53 0,70-35 15,18-54 0,53 19-15,-18 17-1,-17 0-15,35 35 16,0 36 0,52-1-1,1 1 1,-53-36-1,35-17 1,-70-54 0,0 1-1</inkml:trace>
  <inkml:trace contextRef="#ctx0" brushRef="#br0" timeOffset="-115984.035">24836 3175 0,'0'0'0,"0"18"31,35 17-31,-35-17 16,17 34-1,-17 54 1,-17 18 0,-18-1-1,17 1 1,18-54 0,0-34-1,70-19 1,54-52-1,17-53 1,-35 0 0,-71 17-1</inkml:trace>
  <inkml:trace contextRef="#ctx0" brushRef="#br0" timeOffset="-115652.012">24924 3475 0,'0'0'0,"17"0"16,1 0-1,0 0-15,70 0 16,35-18 0,1 1-1,-54-1 1,-52 18-1,0 0 1,-18 18 0,0 17-1,-18 53 17,18-70-32,-18 17 15,1-53 1,17 1-1</inkml:trace>
  <inkml:trace contextRef="#ctx0" brushRef="#br0" timeOffset="-115517.377">25329 2999 0,'0'0'0,"0"17"31,18 36-16,0-35 1,-1-1-16</inkml:trace>
  <inkml:trace contextRef="#ctx0" brushRef="#br0" timeOffset="-115152.751">25806 3087 0,'0'0'0,"0"17"32,0 1-17,0 53 1,-18 34-1,-17-16 1,35 16 0,-18-34-1,18-18 1,0-35-16,18-1 16,35-34-1,0-54 1,-36 36-1</inkml:trace>
  <inkml:trace contextRef="#ctx0" brushRef="#br0" timeOffset="-115002.412">25700 3298 0,'141'18'15,"-282"-36"-15,158 18 16,1 0-16,17 0 15,54-35 1,-1 0 0</inkml:trace>
  <inkml:trace contextRef="#ctx0" brushRef="#br0" timeOffset="-114752.733">26141 2928 0,'0'0'0,"0"18"32,-18 35-17,18 17 1,-17 54 0,17-1-1,0-88-15,0 36 16,35 35-1,-18-71 1,54-35 0</inkml:trace>
  <inkml:trace contextRef="#ctx0" brushRef="#br0" timeOffset="-114369.558">26476 3369 0,'0'0'0,"18"0"31,-1 0-31,19 0 16,16-18 0,-34 1-16,53-19 15,-18-16 1,-36-1-1,-34 17 1,-19 36 0,-70 71-1,54 17 1,52 0 0,17 0-1,54-17 1,-36-53-1,88-18 17,-87-18-32</inkml:trace>
  <inkml:trace contextRef="#ctx0" brushRef="#br0" timeOffset="-113905.066">27234 2963 0,'0'0'0,"0"18"47,0 0-47,18-1 16,0 1-16,17 0 15,36 52 17,34 1-32,-16-18 31,-19-1-15,-35 1-1,-35-35 1,-35 17-1,-18 18 1,-35 0 0,17 0-1,-34 18 1,16-1 0,72-52-1,52-36 1,0 1-1</inkml:trace>
  <inkml:trace contextRef="#ctx0" brushRef="#br0" timeOffset="-113218.247">27975 3193 0,'0'0'15,"18"0"32,0 0-47,-1 0 0,107 0 32,-71 0-32,141 0 15,53-18 1,-106 0-1,17 18 1,-52-35 0,-53 17-1,-35-17 1,-18 18 0,-18-19-1,-17 19 1,-18-1-1,35 18 1,18 18 47,18-1-48,17 36 1,-17-35-16,0 17 15,-1 18 1,-17-18 0,-17-17-16,-19 0 15,-70-1 1</inkml:trace>
  <inkml:trace contextRef="#ctx0" brushRef="#br0" timeOffset="-112604.435">29545 2875 0,'0'0'0,"0"18"47,0-1-47,0 1 15,0 88 1,0-53-16,18 53 16,17 70-1,0 18 1,-35 0 0,0-70-1,0-72 1,-17-34-1,17-53 1,0-71 0,0-123-1</inkml:trace>
  <inkml:trace contextRef="#ctx0" brushRef="#br0" timeOffset="-112356.681">29651 2822 0,'0'0'0,"18"0"16,35 18-1,35 35 1,0 0 0,-53 35-1,-35-70 1,0-1-16,-88 54 15,0-54 1,35 1 0</inkml:trace>
  <inkml:trace contextRef="#ctx0" brushRef="#br0" timeOffset="-111906.922">30392 2805 0,'0'0'0,"-18"0"16,-17 35 0,-36 0-1,18 18 1,36 0-1,52 0 1,36-53 0,-54 0-1,19 0-15,-1-35 16,0-18 0,-35 17 15,0 19-16,0 52 1,0 0 0,0 18-1,18 35 1,35-70 0,0-18-1,-18-18 1,-18 1-16</inkml:trace>
  <inkml:trace contextRef="#ctx0" brushRef="#br0" timeOffset="-111407.762">30709 2716 0,'53'159'16,"-106"-318"-16,36 159 0,-19 36 31,19-19-31,-19 36 15,36 18 1,18-1 0,35-34-1,-18-36 1,1-18 0,-19-53-1,-17 18 1,0 18-1,0 53 1,0 52 0,-17 19-1,17 69 1,0 107 0,17-106 15,-17 52-16,0-70 1,-35-70 0,-18-71-1,-18-53 1,19-53 0,34-17-1,53-54 1,0 72-1</inkml:trace>
  <inkml:trace contextRef="#ctx0" brushRef="#br0" timeOffset="-111024.104">31133 2805 0,'0'0'0,"0"-18"16,17 18-16,1-35 15,0-1 1,-36-17-1,-53 53 1,-34 36 0,34 70-1,36-1 1,52 1 0,54-53 15,88 0-16,-36-53 1</inkml:trace>
  <inkml:trace contextRef="#ctx0" brushRef="#br0" timeOffset="-110392.607">31468 2328 0,'0'0'0,"0"18"32,0 17-17,0 53 1,0 1 0,0 52-1,0-88 1,17 35-16,-17 71 31,0-106-15,18 17-1,17-35 1,18-17 0,18-18-1,-1-35 1,1-36-1,-53 54-15</inkml:trace>
  <inkml:trace contextRef="#ctx0" brushRef="#br0" timeOffset="-110226.712">31644 2805 0,'0'0'0,"18"0"16,17-18 0,-17 18-16,35-18 15,0 1-15</inkml:trace>
  <inkml:trace contextRef="#ctx0" brushRef="#br0" timeOffset="-110061.576">31926 2840 0,'0'0'0,"0"17"16,0 36 0,0-17-1,0-19-15,18 1 16</inkml:trace>
  <inkml:trace contextRef="#ctx0" brushRef="#br0" timeOffset="-109911.19">31926 2381 0,'0'0'0,"0"18"31,0 0-15</inkml:trace>
  <inkml:trace contextRef="#ctx0" brushRef="#br0" timeOffset="-109576.652">32191 2293 0,'0'0'16,"0"18"-1,0-1 1,0 36 0,0-17-16,0 87 15,0 53 1,0-87-1,0 52 1,18-53 0,-1-53-1,1-17 1,0-36 0</inkml:trace>
  <inkml:trace contextRef="#ctx0" brushRef="#br0" timeOffset="-109310.655">32226 2716 0,'18'0'16,"0"0"-16,-1-17 15,36-1 1,-35-17 0,17 17-1</inkml:trace>
  <inkml:trace contextRef="#ctx0" brushRef="#br0" timeOffset="-108895.751">32632 2275 0,'0'0'0,"0"18"16,0 0-1,0-1-15,0 89 16,0 53 15,0-106-31,0 88 16,18-18 0,-18-70-1,35 0 1,-18-35-1,19-36-15</inkml:trace>
  <inkml:trace contextRef="#ctx0" brushRef="#br0" timeOffset="-108559.71">32844 2840 0,'0'0'0,"17"-18"31,19 1-15,-1-19 15,18 1-15,-53 0-1,0 17-15,0 0 16,-36 18-1,-52 71 1,35 35 0,53-53-1,36 35 1,34-35 0,36-18-1</inkml:trace>
  <inkml:trace contextRef="#ctx0" brushRef="#br0" timeOffset="-94379.155">31097 2646 0,'0'0'0,"0"17"94,0 1-63,18-18-15,-18 18-1,0-1 1,18 1 0,-18 0-1,17-18 1,-17 17 0,0 1-1,0 0 16,0-1-15,0 1 0,-17-1-1,-1 19 1,0-19 15,18 1-15,-17-18-16,-1 0 15,18 18 17,-18-18-32,1 0 15,-1 17 1,1-17 0,-1 18-1,-17-18 1,17 18-1,-17-18 1,17 0 15,0 0 32,18-18-32,0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5:35:12.1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688 1252 0,'0'0'0,"0"-17"63,18-1-48,-1 0-15,18-17 16,1 18-16,17-19 16,-18 19-1,53 17 1,-35 70 15,-53 36-15,-35 17-1,-71 1 1,35-54 0,36-52-16,-53 35 15,17-53 1,54-35-1,17-18 1,17 0 0,19 53-1,-19 53 1,-17 0 0,18 17-1,0 1 1,-1-18-1,18-36 17,18-17-17,18-88 1</inkml:trace>
  <inkml:trace contextRef="#ctx0" brushRef="#br0" timeOffset="598.031">1111 811 0,'0'0'0,"0"18"31,0 0 1,0-1-32,18 19 15,17 16 1,0 19 0,18-18-1,36 53 1,-19-18-1,-17-17 1,0-1 0,-35-35-1,-18 36 1,-18-18 0,-35 0-1,-35 17 1,-18 1-1,18-18 1,-36 17 15,-70 19-15,71-37 0,52-16-1,54-36 1,34-18-1,54-17 1,-1 0 0</inkml:trace>
  <inkml:trace contextRef="#ctx0" brushRef="#br0" timeOffset="1579.835">2593 1235 0,'0'0'0,"0"17"31,0 1-31,-35 17 16,-1 71-1,-17 35 1,18-35 0,18-18-1,-1-35 17,18-70-17,0-1 1,18-88-1,17-35 1,-18 53-16,72-159 16,-19 53-1,-17 106 1,0 88 0,35 52-1,-17 54 1,-36 35-1,-17 1 1,-18-1 0,0-53 15,-18 0-15,0 0-1,18-70 1,0-18-1,0-18 1</inkml:trace>
  <inkml:trace contextRef="#ctx0" brushRef="#br0" timeOffset="1795.708">2364 1464 0,'0'0'0,"17"0"32,1 0-32,0 0 15,87 0 1,36 0 0,-52-18-1,-54 1-15</inkml:trace>
  <inkml:trace contextRef="#ctx0" brushRef="#br0" timeOffset="2161.386">3246 1005 0,'0'0'0,"17"0"31,-17 18-31,0 0 0,0 35 16,0 52-1,-17-34 17,-19 52-17,1 1 1,0-1-1,35-70 1,17-35 0,54-18-1,70-18 1,-35-52 0,-71 52-16</inkml:trace>
  <inkml:trace contextRef="#ctx0" brushRef="#br0" timeOffset="2346.503">2946 1323 0,'0'0'0,"17"0"31,36 0-15,-17 0-16,52 0 15,70-18 1,-105 1-16</inkml:trace>
  <inkml:trace contextRef="#ctx0" brushRef="#br0" timeOffset="2696.138">3845 1005 0,'0'0'0,"0"18"47,0 0-31,0-1 0,0 36-16,0-35 15,-17 52 1,-19 36-1,-17 71 1,36-72 0,17-52-1,17 18 1,36-36 0,36-35-1,-1-17 1,0-89-1</inkml:trace>
  <inkml:trace contextRef="#ctx0" brushRef="#br0" timeOffset="2881.529">3563 1376 0,'0'0'0,"18"0"31,52 0-15,54 0-1,-36-35 1,-53 35-16</inkml:trace>
  <inkml:trace contextRef="#ctx0" brushRef="#br0" timeOffset="3227.432">4127 1358 0,'0'0'0,"18"18"15,0 17 1,17 36 15,-35-1-31,0 1 31,0-54-15,0 1 0,0-36-1,0-35 1,0-35 0,35 35-1,-17 18-15,17-18 16,1 18-1,16 17 1</inkml:trace>
  <inkml:trace contextRef="#ctx0" brushRef="#br0" timeOffset="3408.945">4516 1393 0,'0'0'0,"0"18"0,0 35 31,-18 18-15,18-1-1,0-52 1,0-1 0</inkml:trace>
  <inkml:trace contextRef="#ctx0" brushRef="#br0" timeOffset="3576.155">4604 952 0,'0'0'0,"0"18"16,0 0-1,0 17 1,0-17-1</inkml:trace>
  <inkml:trace contextRef="#ctx0" brushRef="#br0" timeOffset="4161.631">5115 970 0,'0'0'0,"0"18"32,0-1-17,0 19-15,0 17 31,0 0-31,-17 70 16,-1 36 0,18-36-1,-18-35 1,18-35 0,-17-53 15,17-17-31,0-72 15,35-16 1,36 16 0,17 54-1,-35 35 1,35 71 0,0 52-1,-88-52 16,-35-18-15,-36-18 0,-35-35-1,36 0 1,-1-18 0,71-35-1</inkml:trace>
  <inkml:trace contextRef="#ctx0" brushRef="#br0" timeOffset="4624.748">5697 1358 0,'0'0'0,"-17"18"16,-1-1-1,18 1-15,-35 35 32,35-18-32,-18 36 15,36-18 1,17-18 0,18-35-1,0-18 1,0-35-1,17-88 1,-52 88 0,-18 36-1,0 52 1,-18 18 0,18 18-1,-17 34 1,17-34 15,35-53-15,0-18-1,18-36 1</inkml:trace>
  <inkml:trace contextRef="#ctx0" brushRef="#br0" timeOffset="4974.281">6209 1041 0,'0'0'0,"0"17"32,0 1-17,0 17-15,0 1 16,0-1-1,0 53-15,-18 35 32,-17 36-17,17-71 1,1-17 0,17-53-1,0-1 1,53-17-1,70-53 1,1-35 0</inkml:trace>
  <inkml:trace contextRef="#ctx0" brushRef="#br0" timeOffset="5157.597">6174 1288 0,'0'0'0,"17"0"16,1 0-1,52 0 1,36-18 0,-53 18-16</inkml:trace>
  <inkml:trace contextRef="#ctx0" brushRef="#br0" timeOffset="5539.961">6667 1305 0,'0'0'0,"18"0"31,17 0-31,-17 0 16,35 0-16,0-17 15,0-36 17,-53 35-17,-35 18 17,-1 0-32,-34 53 15,-1 35 1,18 0-1,53 1 1,18-37 0,35-16-1,35-36 1,0-36 0,-53 1-16</inkml:trace>
  <inkml:trace contextRef="#ctx0" brushRef="#br0" timeOffset="5822.613">7391 1147 0,'0'0'0,"-18"0"31,0 0-15,1 17 0,-1-17-1,-17 71 1,35-36-16,-18 53 15,18-17 1,0 70 0,0-106-1,0 18 1,-17-35 0,-72-18-1,1 0 1,18-36-1</inkml:trace>
  <inkml:trace contextRef="#ctx0" brushRef="#br0" timeOffset="6241.795">7655 1517 0,'0'0'0,"18"0"78,17 0-78,0 0 16,71 0-16,-35 0 15,193 0 1,-122 0 0,16 0-1,-87 0 1,-36 0-1,-35-18 17,-35 18-17</inkml:trace>
  <inkml:trace contextRef="#ctx0" brushRef="#br0" timeOffset="13926.142">9631 1288 0,'0'0'0,"0"17"47,-18 1-32,1 52 1,-19 54-1,19-1 1,17-87-16,0 34 16,0 18-1,0-70 1,0-36 0,35-34-1,-17-37 1,17-87-1,18-142 1,0 142 0,-18 88-1,18 70 1,35 89 15,0 35-31,-17 35 31,-36 17-15,0-16 0,-35-37-1,18-52 1,-18-17 0,35-36-1,-35-36 1</inkml:trace>
  <inkml:trace contextRef="#ctx0" brushRef="#br0" timeOffset="14126.07">9631 1411 0,'0'0'0,"17"0"31,19-18-15,-1 18-16,53 0 16,53-35-1,-17 18 1</inkml:trace>
  <inkml:trace contextRef="#ctx0" brushRef="#br0" timeOffset="14508.798">10372 1570 0,'0'0'0,"0"17"31,0-34 0,0-1-31,0 1 16,-18-36-1,0-36 1,18 1 0,53 35-1,18 71 1,-1 35 0,-17 35-1,-35 0 1,-18-17-1,0-18 1,-18-36 0,1-17-1</inkml:trace>
  <inkml:trace contextRef="#ctx0" brushRef="#br0" timeOffset="15060.516">10672 1235 0,'0'0'0,"0"17"31,0 36-15,0 0 0,0-35-16,17 70 15,18-17 1,18-19-1,18-52 1,-1-35 0,19-35-1,-1-19 1,-35 1 0,-53 53-1,0 17 16,-36 54-15,-16 69 0,16-16-1,19 122 1,34-52 0,19 0-1,-19-18 1,-34-35-1,-36-53 1,-36-53 0,1-36-1,35-52 1,18 0 0,53-18-1,123-105 1</inkml:trace>
  <inkml:trace contextRef="#ctx0" brushRef="#br0" timeOffset="15373.838">11536 988 0,'0'17'47,"0"1"-47,35 17 16,-35 1-16,53 69 15,-18 37 1,1-19-1,-19-35 17,-17-35-17,-17-53-15</inkml:trace>
  <inkml:trace contextRef="#ctx0" brushRef="#br0" timeOffset="15573.161">11271 1305 0,'0'0'0,"18"0"31,0 0-31,17-17 16,71-1-1,35-17 1,0-36-1</inkml:trace>
  <inkml:trace contextRef="#ctx0" brushRef="#br0" timeOffset="16009.282">11994 952 0,'0'0'0,"0"18"15,-17 0 1,17-1-16,-35 89 15,17-35 1,18 70 0,18-35-1,-1-36 1,1-34 0,-1-72-1,1-34 1,0-54-1,-1 54 17,19 17-17,17 53 1,17 88 0,-17 18-1,-35-18 1,-18-35-1,0 0 1,17-53 15,-17-18-31,36-52 16</inkml:trace>
  <inkml:trace contextRef="#ctx0" brushRef="#br0" timeOffset="16191.243">12453 1252 0,'0'0'0,"0"18"31,0 17-31,0 1 31,0-19-31,-18 54 16,18-36 0,0-17-1,-17-18 1,17-18-16</inkml:trace>
  <inkml:trace contextRef="#ctx0" brushRef="#br0" timeOffset="16355.643">12471 917 0,'0'0'0,"-18"18"31,18-1-16,0 19-15,35 17 16,-17-36 0</inkml:trace>
  <inkml:trace contextRef="#ctx0" brushRef="#br0" timeOffset="16705.564">12718 1517 0,'0'0'0,"0"-18"16,-18-17 0,0 0-1,1-18 1,17 35-16,17-70 16,19 35-1,34 53 1,18 35-1,-17 18 1,-18 18 0,-53-18 15,0 0-15,0-18-1,17-53 16,1 18-31</inkml:trace>
  <inkml:trace contextRef="#ctx0" brushRef="#br0" timeOffset="17304.265">13388 1111 0,'0'0'0,"-18"0"31,1 0-31,-54 18 15,1 52 1,34 19 15,36-1-15,36-35 0,-1-36-16,0-17 15,36 0 1,-18-123-1,-18 52 1,-35-17 0,0 53-1,0 17 1,-18 89 0,1 35-1,-1 35 1,18 17-1,0 19 1,18-1 0,-18-70-1,-53 70 17,0-87-17,-18-72 1,18-34-1,18-54 1,17-35 0,36 18-1,17 0 1,18 0 0,18 0-1,-18 17 1</inkml:trace>
  <inkml:trace contextRef="#ctx0" brushRef="#br0" timeOffset="18419.404">14746 1076 0,'0'0'0,"-18"0"32,1 18-17,-18 35 1,-1 52 0,36 19-1,18-18 1,0-71-16,17 0 15,53-17 1,0-36 0,-17-52-1,-36-19 1,0 1 15,-35 53-15,0 53-1,0 17 1,18 35 0,17-17-1,18-17 1,18-19 0,-1-70-1,-34-35 1,-36-18-1,-36 36 1,-34 17 0,-18 35 15,52 18-31,54 18 16,0-18-1</inkml:trace>
  <inkml:trace contextRef="#ctx0" brushRef="#br0" timeOffset="18951.501">15399 758 0,'0'0'0,"0"18"31,-18 0-31,18 35 16,0-36-16,0 89 15,18 35 1,-1-17 0,1-1 15,-18-70-16,18-18 1,-1-35 0,-17-70-1,18-18 1,17-18 0,-17 88-16,17-17 15,18 17 1,35 54-1,0 34 1,-35 18 0,-17-17-1,-36 17 1,0-35 15,35-106 0,0 35-31</inkml:trace>
  <inkml:trace contextRef="#ctx0" brushRef="#br0" timeOffset="19134.792">16228 1147 0,'0'0'0,"-18"17"16,0 18-1,1 36 1,-1 0-1,18-19 1,0-34-16,0 17 16,0-52-1,0-1 1</inkml:trace>
  <inkml:trace contextRef="#ctx0" brushRef="#br0" timeOffset="19284.665">16245 847 0,'0'0'0,"0"17"16,-17 1-1,17 0 1,17 17 0,1-18-1</inkml:trace>
  <inkml:trace contextRef="#ctx0" brushRef="#br0" timeOffset="19617.857">16757 1023 0,'0'0'0,"-18"0"31,1 0-31,-1 0 15,-17 18 1,-36 35 0,18 0-1,18 35 1,35 18 0,35-1-1,36-69 1,-18-19-1,17-52 1,-17-36 0,-35 54-1</inkml:trace>
  <inkml:trace contextRef="#ctx0" brushRef="#br0" timeOffset="20116.381">16933 582 0,'0'0'0,"0"35"31,0-17-31,0 35 16,-17 53 0,17 17-1,35 1 1,-35-54-1,18 36 1,-18-18 0,0-52-1,0-72 17,17-34-17,19-1 1,-19 54-1,36-54 1,35 53 0,-17 36-1,-1 35 1,-34 53 0,-19-18-1,-34 0 1,-1-53-1,-17-17 1,17-36 0,18 1-1</inkml:trace>
  <inkml:trace contextRef="#ctx0" brushRef="#br0" timeOffset="20599.122">18150 1041 0,'0'0'0,"0"17"31,0 1-15,0 0-16,0 35 15,0 35 1,0-18 0,-17-17-1,17-18 1,-36-87 15,36 34-31</inkml:trace>
  <inkml:trace contextRef="#ctx0" brushRef="#br0" timeOffset="20732.045">18186 811 0,'0'0'0,"17"0"62,-17 18-62,18-18 16,0 18-16</inkml:trace>
  <inkml:trace contextRef="#ctx0" brushRef="#br0" timeOffset="21065.481">18433 1023 0,'0'0'0,"0"18"47,-18-18-47,0 35 15,1 0 1,17 18 0,0 18-1,17-18 1,36 17-1,-35-35 1,-36-17 0,1-18-1,-36 18 1,0-18 0,-18 0-1,36-18 1,17-17-16</inkml:trace>
  <inkml:trace contextRef="#ctx0" brushRef="#br0" timeOffset="21564.457">19491 1005 0,'0'0'0,"-18"0"31,18 18-31,-17-18 16,-1 53-1,0-18-15,1 106 16,-1-35 0,18 141-1,-18-70 1,18-54-1,-17-35 1,17-53 0,-35-35 15,17-17-15,18-54-1,0-17 1,35-53-16</inkml:trace>
  <inkml:trace contextRef="#ctx0" brushRef="#br0" timeOffset="21814.346">19597 1023 0,'0'0'16,"17"0"-16,19 18 15,34 17 1,1 18-1,-54-35-15,1 52 16,-18 54 15,-35-72-15,-18 19 0,0-36-1,0-35 1,35-53-1</inkml:trace>
  <inkml:trace contextRef="#ctx0" brushRef="#br0" timeOffset="22146.372">19967 1199 0,'0'0'0,"0"36"16,0-19-1,35 54-15,-35-18 16,18 17 0,-18-17 15,0-35-15,-18-18-1,18-35 1,0-36-1,18-35 1,35 18 0,0 35-1,35 0 1,-17 36-16</inkml:trace>
  <inkml:trace contextRef="#ctx0" brushRef="#br0" timeOffset="22497.258">20355 1252 0,'0'0'0,"18"0"16,0-17 0,34-1-1,1-35 1,-17 18-1,-36 17 1,-18 18 0,-53 0-1,1 53 1,17 18 0,35-1-1,18-34-15,0 16 16,18 1-1,35-17 1,35-36 0,18-53-1</inkml:trace>
  <inkml:trace contextRef="#ctx0" brushRef="#br0" timeOffset="22813.047">20990 1041 0,'0'0'0,"-17"0"32,-1 0-17,0 17-15,1 1 16,-36 17 0,53 71-1,0-53 1,35 35-1,-17-17 1,-18-1 15,-36-34-15,-34-19 0,-18-17-1,35-35 1,35 0-1</inkml:trace>
  <inkml:trace contextRef="#ctx0" brushRef="#br0" timeOffset="23261.398">21220 1164 0,'17'0'47,"1"-17"-31,17-1-1,-17 0-15,-1-17 16,-17 17 0,0 1-1,-17 17 1,-36 17 0,18 54-1,35 17 1,0 0-1,35-17 1,35-18 0,19-36-1,-1-34 1</inkml:trace>
  <inkml:trace contextRef="#ctx0" brushRef="#br0" timeOffset="23611.933">21555 1393 0,'0'0'0,"0"-17"31,0-1-15,0-35 0,0-17-1,0-18 1,53 17-1,17 36 1,1 35 0,-36 17-16,71 36 15,-36 35 1,-34 1 15,-36-1-15,-36-35-1,1-36 1,17-17 0,1-35-16</inkml:trace>
  <inkml:trace contextRef="#ctx0" brushRef="#br0" timeOffset="23946.216">22313 776 0,'0'0'0,"0"18"16,18-1 0,-18 1-16,0 0 15,17 35 1,-17 35-1,0 18 1,-17 17 0,17 1-1,0-36 1,0-18 0,53-70 15,-18-53-16</inkml:trace>
  <inkml:trace contextRef="#ctx0" brushRef="#br0" timeOffset="24110.065">22278 1129 0,'0'0'0,"18"0"16,-1 0-1,54 0 1,-36 0-16,53 0 16,53 0-16</inkml:trace>
  <inkml:trace contextRef="#ctx0" brushRef="#br0" timeOffset="24675.798">23407 1235 0,'0'0'0,"0"17"15,0 19 1,0-19-16,0 19 16,0 34-1,-18-52-15,18-1 16,0-17 15,-17-35-15</inkml:trace>
  <inkml:trace contextRef="#ctx0" brushRef="#br0" timeOffset="24825.682">23442 900 0,'0'0'0,"0"17"31,0 1-15,0-1-1,35 19-15</inkml:trace>
  <inkml:trace contextRef="#ctx0" brushRef="#br0" timeOffset="25158.569">23724 1429 0,'0'0'0,"0"-18"15,0-17 1,-17-18 0,17-35-1,0 0 1,17 52-16,19 1 16,87 53-1,-17 35 1,-36 35 15,-17 0-15,-53-18-1,-35-34 1,-35-19 0,52-17-16</inkml:trace>
  <inkml:trace contextRef="#ctx0" brushRef="#br0" timeOffset="25691.699">24924 776 0,'0'0'0,"0"18"32,0-1-17,0 1-15,0 53 16,0-36-1,0 53 1,0 18 0,0 0-1,-18-18 1,18-35 0,0-36-1,0-34 1</inkml:trace>
  <inkml:trace contextRef="#ctx0" brushRef="#br0" timeOffset="25873.59">24500 1094 0,'0'0'0,"-17"0"0,52 0 31,-17 0-31,52 0 0,107 0 32,-54-36-17,1-17-15</inkml:trace>
  <inkml:trace contextRef="#ctx0" brushRef="#br0" timeOffset="26242.146">25171 864 0,'0'0'0,"0"18"0,-18 17 16,18 36-1,0 35 1,0-18 0,0-53-16,0 0 15,18 1 1,-18-19-1,17-70 17,-17 0-17,36-17 1,34-1 0,18 54-1,18 52 1,-35 71-1,-71-36 1,17 1 0</inkml:trace>
  <inkml:trace contextRef="#ctx0" brushRef="#br0" timeOffset="26656.341">25770 1147 0,'0'0'0,"18"0"15,-18-18 1,35 0-1,-17 1 1,17-19 0,-17 36-16,0-35 15,-54 35 17,-17 53-17,0 35 1,18-35-1,35-18 1,0 1-16,0-19 0,71 54 31,70-36-15,-35-70 0,-71 17-16</inkml:trace>
  <inkml:trace contextRef="#ctx0" brushRef="#br0" timeOffset="27255.738">26758 917 0,'0'0'0,"18"0"16,35-17-1,0-1 1,17-35 0,-35 0-1,-35 18 1,0 17-1,-52 36 1,34-1 0,-17 36-1,-36 88 1,36 18 0,17 18-1,1-72 1,-1 37-1,0-54 1,18-53 0,-17-70-1,-1 17-15</inkml:trace>
  <inkml:trace contextRef="#ctx0" brushRef="#br0" timeOffset="27754.317">26599 1270 0,'0'0'0,"36"0"16,52-18-1,53 1 17,35-19-17,-123 19-15,88-36 16,-70 18-1,-71-1 1,-18 54 15,1-18-15,-36 71 0,35-54-16,-17 54 15,35 52 1,35-70-1,18-18 1,-18-35 0,18-35-1,0-71 17,-35 18-17,-36 0 1,-35 35-1,0 35 1,18 36 0,35 0-1,0-1-15</inkml:trace>
  <inkml:trace contextRef="#ctx0" brushRef="#br0" timeOffset="28073.464">27552 1129 0,'0'0'0,"0"18"15,0-1 1,18 54-16,-18-18 31,17-36-31,-17 36 16,0 0-1,0-71 17,0-17-17,0-35 1,18-19 0,-18 54-16,17-35 15,36-1 1,18 18-1</inkml:trace>
  <inkml:trace contextRef="#ctx0" brushRef="#br0" timeOffset="28669.724">27869 1358 0,'0'0'15,"0"18"1,0-36 15,0 1-15,-17-1-16,17-53 16,-18-17-1,18 35 1,0-17-1,35 52 1,36 53 0,17 54-1,-35-37 1,-35-16 15,-1-36-15,-17-36 15,0 19-31,0-54 16,18 36-1,-18 0-15,53-18 16,35 35 0,18 53-1,-18 18 1,-53 0-1,-17 53 1,-53-35 0,-36-36-1,36-35 1,35-18 15,53-35-31</inkml:trace>
  <inkml:trace contextRef="#ctx0" brushRef="#br0" timeOffset="29168.733">29369 864 0,'0'0'0,"-18"0"31,-35 18-16,0 17 1,36-17-16,-36 52 16,35-17-1,18 53 1,18-53 0,17-35-1,0-18 1,1-53-1,-1-18 1,-35-35 0,-35 1-1,-1 52 1,36 17 15</inkml:trace>
  <inkml:trace contextRef="#ctx0" brushRef="#br0" timeOffset="29567.778">29686 811 0,'0'0'0,"0"-17"15,18 17-15,0-18 16,34-35-1,-34 0 1,-18-17 0,0 34-1,-18 36 17,1 18-17,-18 17-15,17 1 16,-35 69-1,18 19 1,17 17 0,18 18-1,-35-53 1,17 17 0,0-35-1,18-105 1</inkml:trace>
  <inkml:trace contextRef="#ctx0" brushRef="#br0" timeOffset="29735.222">29580 1041 0,'0'0'15,"18"0"1,35 0-16,-35 0 15,70 0 1,71-36 0,-124 19-16</inkml:trace>
  <inkml:trace contextRef="#ctx0" brushRef="#br0" timeOffset="30818.294">30692 494 0,'0'0'0,"0"18"32,-18-18-17,-17 52 1,17-16-16,0 17 15,-17 70 1,-18 1 0,36-1-1,-19 1 1,1-36 0,35-35-1,0-71 32,0-35-31,35-35-1,-17 53-15,17-36 16,18 0 0,0 36-1,-35 18 1,-1 17-1,1 0 1,-36 35 15,-17 0-15,17-17 0,1-1-16,-18 1 15,35 17 1,0 1 15,0-1-15,35 0-1,-18-17 1,19-1 0,17-17-1,-18 0 1,18-52-1</inkml:trace>
  <inkml:trace contextRef="#ctx0" brushRef="#br0" timeOffset="31235.97">30992 952 0,'0'0'0,"17"0"16,1 0 0,-1 0-1,36-17 1,0-18 0,-17-18-1,-36 35 1,0 0-1,-18 18-15,-35 18 16,-18 35 0,19 17-1,16 1 1,36 0 0,0-18-1,53 17 1,18-52-1,35-36 17,-1-17-17</inkml:trace>
  <inkml:trace contextRef="#ctx0" brushRef="#br0" timeOffset="31798.505">31556 864 0,'0'0'0,"0"18"32,0 0-32,0 17 15,0-18-15,0 54 16,35-18 0,-17-35-1,35-18 1,35-18 15,-35-17-15,0-18-1,17-35 1,-70 35 0,-17 53 15,-1 35-16,0-17-15,-17 34 16,-35 143 0,70-1-1,0-53 1,0 70 0,-18-52-1,0-71 1,-52-52-1,35-72 1,-36-34 15,18-18-15,35-54 0,107-34-1,52 17 1</inkml:trace>
  <inkml:trace contextRef="#ctx0" brushRef="#br0" timeOffset="32196.181">32138 1005 0,'0'0'0,"18"0"47,-1 0-31,1 0-1,35 0 1,-18 0 0,-17 0-16,35 0 15,-18 0 1,-17 0 15,-18-17-15</inkml:trace>
  <inkml:trace contextRef="#ctx0" brushRef="#br0" timeOffset="34327.417">2840 2769 0,'0'0'0,"0"18"47,0 52-31,17 36-1,19 0 1,-1-18 0,-17-52-1,-1-19-15,1-17 16,0-17-1,17-54 1,0-35 0,18-17-1,-35 70 1,-18 0 15,17 53-15,54 35-1,-18-17-15</inkml:trace>
  <inkml:trace contextRef="#ctx0" brushRef="#br0" timeOffset="34829.556">3863 2875 0,'0'0'0,"0"-18"16,-18 18 0,-17 0-1,17 0-15,-70 18 16,-18 35 0,71 0 15,17 0-16,89 0 1,52-53 0,19-18-1,-72-17 1,-35-53 0,-35 35-1,0 17 1,-35 36-1,17 71 1,1 0 0,17 17-1,35-35 1,0-18 0,18-35 15,18-18-16,-18-52 1</inkml:trace>
  <inkml:trace contextRef="#ctx0" brushRef="#br0" timeOffset="35475.424">4357 2399 0,'0'0'0,"0"18"47,0-1-32,0 18-15,0 36 16,0 0 0,0-19-16,0 72 15,-18-1 16,18-17-15,0 0 0,0-53-1,18-18 1,35-35 0,17 0-1,-17-53 1,18 0-1,-1-17 1,-52 17 0,-18 0-1,0 35 1,0 1 0,-18 17-1,1 17 16,-1 19-15,0 34 0,1-17-1,17 0 1,35 0 0,0-53-1,18 0 1,35 0-1,18-53 1,-88 35-16</inkml:trace>
  <inkml:trace contextRef="#ctx0" brushRef="#br0" timeOffset="35860.457">4957 2840 0,'0'0'0,"-18"0"47,18 17 94,-18-34-63,1-1-78</inkml:trace>
  <inkml:trace contextRef="#ctx0" brushRef="#br0" timeOffset="37106.89">4780 2928 0,'0'0'0,"0"18"32,0-1-17,0 1-15,0 0 16,-18 17-1,18-17-15,-17 52 16,17 1 0,0-18-1,35-1 1,18-34 0,35-18-1,-17-35 1,-18-18-1,-18 0 1,0-53 15,-35 0-15,0 0 0,0 89-1,-17 17 1,-1 35-1,18 0 1,0 36 0,0 17-1,35 0 1,1-17 0,34-36-1,1-17 1,-1-18-1,36-53 17,-71 18-32</inkml:trace>
  <inkml:trace contextRef="#ctx0" brushRef="#br0" timeOffset="37489.486">5521 3016 0,'18'0'31,"-1"0"-31,-17-17 16,18 17-16,17-36 16,-17 1-1,-18 17-15,17-35 16,-17 36-1,-35 17 1,-18 53 0,36 17 15,17 1-15,0-1-1,35 1 1,35-36-1,1-35 1,17-35 0,-53 17-16</inkml:trace>
  <inkml:trace contextRef="#ctx0" brushRef="#br0" timeOffset="37938.241">6720 2840 0,'0'0'0,"0"17"47,-17 1-47,17 17 15,0 54 1,0 34 0,-36 18-1,19 36 1,17-125-1,0 72-15,0 35 16,0-89 0,0-52 15,0-36-15,17-105-1,1 17 1,-18 0-16</inkml:trace>
  <inkml:trace contextRef="#ctx0" brushRef="#br0" timeOffset="38188.36">6826 2805 0,'0'0'0,"36"0"15,-19 17-15,54 1 16,-36-1-16,88 36 15,-52 0 1,-71 18 0,-35-1 15,-53-17-15,17-17-1,36-19 1,52-17-16</inkml:trace>
  <inkml:trace contextRef="#ctx0" brushRef="#br0" timeOffset="38620.081">7426 2910 0,'0'0'0,"-18"0"31,1 18-31,-19 17 16,19-17-16,-36 35 16,53 0 15,35-18-15,36-17-1,-1-18 1,-34-53-1,-1 0 1,-18-18 0,-17 54-1,-17 34 1,-1 36 0,1 18-1,17-36 1,17 36-1,36-36 1,-18-35 0,-17 0-1</inkml:trace>
  <inkml:trace contextRef="#ctx0" brushRef="#br0" timeOffset="38971.024">7849 2893 0,'0'0'0,"0"17"16,0 36-1,18 0 1,-18-35-16,0 52 16,0-17-1,18-17 1,-18-54 31,0 0-47,0 1 15,0-1 1,-18 18 0,18-18 15,0 1-16,0-1 1,0 1-16</inkml:trace>
  <inkml:trace contextRef="#ctx0" brushRef="#br0" timeOffset="39188.64">7902 2558 0,'0'0'0,"18"0"47,-1 17-31,1 1-16,0 17 31,-18-17-16</inkml:trace>
  <inkml:trace contextRef="#ctx0" brushRef="#br0" timeOffset="39569.962">8184 2910 0,'0'0'0,"0"18"0,36 0 16,-36-1-1,35 54 1,-35-18-16,0 35 16,0-53 15,0-17-16,0-36 1,0-35 0,0 0-1,0-17 1,53-54 0,0 54-1,-18 17 1,-17 35-1</inkml:trace>
  <inkml:trace contextRef="#ctx0" brushRef="#br0" timeOffset="40018.998">8802 2840 0,'0'0'0,"0"-18"16,0 1-1,0-1 1,0 0 0,0 1-1,-18 17-15,1 0 16,-54 17-1,36 36 1,35 18 0,35-1-1,36 19 1,17-37 0,-35 1 15,-53-17-16,-53-19 1,-53-17 0,-18 0-1,19-17 1,87 17-16</inkml:trace>
  <inkml:trace contextRef="#ctx0" brushRef="#br0" timeOffset="68289.932">10213 3087 0,'0'0'0,"0"-18"31,0 36 16,-18-1-31,18 1-16,0 0 15,0-1-15,0 36 16,-17 0 0,17-18-1,-18-52 32,0-18-47</inkml:trace>
  <inkml:trace contextRef="#ctx0" brushRef="#br0" timeOffset="68456.297">10160 2840 0,'0'0'0,"18"0"31,-1 0-16</inkml:trace>
  <inkml:trace contextRef="#ctx0" brushRef="#br0" timeOffset="68856.141">10460 3210 0,'0'0'0,"0"-17"16,-18-19 0,18 1-1,0-35 1,0 52-16,18-35 15,-1 35 1,72 54 0,-19 17-1,1 17 1,-18 1 0,-53-18-1,0-36 1,0 1-1,35-18 1,-35-18 0</inkml:trace>
  <inkml:trace contextRef="#ctx0" brushRef="#br0" timeOffset="69239.471">11183 2893 0,'0'0'0,"-18"0"47,1 0-47,-1 0 16,-17 17 0,-18 19-1,35 17 1,36 0-1,35 17 1,-36-52 0,36 17-16,18 0 31,-53 18-15,-36-35-1,-35-1 1,-35 19-1,0-36 1,52 0 0,36-36-1</inkml:trace>
  <inkml:trace contextRef="#ctx0" brushRef="#br0" timeOffset="69438.011">11483 3034 0,'0'0'0,"0"18"32,0-1-32,0 36 15,0 0 17,0-18-17,0-17-15,0-36 16</inkml:trace>
  <inkml:trace contextRef="#ctx0" brushRef="#br0" timeOffset="69604.8">11589 2628 0,'0'0'0,"-18"0"15,18 35 1,0 1-1,0 17 1,0-36 0</inkml:trace>
  <inkml:trace contextRef="#ctx0" brushRef="#br0" timeOffset="70176.48">12047 2928 0,'0'0'0,"0"-18"15,-17 18 1,-1 0-16,-17 0 16,-36 0-1,-17 71 1,17 0-1,54 17 1,34-18 0,72-17 15,-1-53-15,-18-35-1,1-36 1,-18-52-1,-35-54 1,-18 19 0,-18 52-1,0 71 1,18 52 0,-17 54-1,-1 35 1,18-1-1,0 19 1,0-18 0,0-18-1,0-35 17,0-35-17,53-18 1</inkml:trace>
  <inkml:trace contextRef="#ctx0" brushRef="#br0" timeOffset="70552.753">12400 3016 0,'0'0'0,"18"0"31,-1-17-15,1 17-16,17-36 16,-17 19-1,0-36 1,-18 17 0,0 19-1,-53 34 1,0 54-1,17 17 1,36 0 0,36-52-1,87 34 1,1-70 0,-18-53-1,-71 36-15</inkml:trace>
  <inkml:trace contextRef="#ctx0" brushRef="#br0" timeOffset="71701.314">14887 2611 0,'0'0'0,"-17"0"219,17 17-219,-36 18 16,-34 54-1,34-72 1,-52 54-16,-35 35 16,17-18-1,71-70 1,-1 17-1,54-35 17,0 0-17,17 0 1,18 0 0,17 0-1,19 35 1,-1 0-1,18 1 1,-1-19 0,-52 1-1,-35-18 1,0 0 0,-1 0 15,-17-18-31,18 1 15,-18-1-15</inkml:trace>
  <inkml:trace contextRef="#ctx0" brushRef="#br0" timeOffset="72523.499">16616 2505 0,'0'0'0,"-18"0"78,18 17-46,0 1-17,0 0-15,18-1 16,35 36-1,17 18 1,-17-36-16,35 36 16,-17-36-16,123 53 15,-18 0 1,-52-52 0,-71-19-1,-36-17 16,-17 18-15,-299 52 47</inkml:trace>
  <inkml:trace contextRef="#ctx0" brushRef="#br0" timeOffset="73997.637">17462 3122 0,'0'0'0,"-17"0"78,-1 0-31,1 0-47,17 18 15,-71-1 1,36 1-16,-18 0 16,-71 17-1,36 0 1,18 0-1,17-17 1,17 0 0,19-18-1,-1 0 1,36-18 78,-1 0-94,1 1 15,-18-1-15</inkml:trace>
  <inkml:trace contextRef="#ctx0" brushRef="#br0" timeOffset="74563.665">18045 2275 0,'0'0'0,"0"18"31,0 17-15,0 36-1,-36-1 1,-52-34-16</inkml:trace>
  <inkml:trace contextRef="#ctx0" brushRef="#br0" timeOffset="75479.18">14482 2346 0,'0'0'0,"-18"18"16,0-1-1,-17 36 1,35 18-1,0-54-15,0 19 16,18-36 0</inkml:trace>
  <inkml:trace contextRef="#ctx0" brushRef="#br0" timeOffset="76410.261">19667 2910 0,'0'0'0,"0"18"47,0 0-31,0 17-1,-17-17-15,-1 35 16,18-1 0,0-16-1,0-19 1,0-34-16,-18-1 16,18 0-16</inkml:trace>
  <inkml:trace contextRef="#ctx0" brushRef="#br0" timeOffset="76543.061">19650 2469 0,'0'0'0,"0"18"31,0 0-15,17-18-1</inkml:trace>
  <inkml:trace contextRef="#ctx0" brushRef="#br0" timeOffset="76926.353">20002 2681 0,'0'0'0,"-17"18"31,17-1-16,-18 19 1,18-19-16,-17 1 16,17 52-1,35-17 1,35-17 0,-17-1 15,-35 0-31,-36-17 31,-35 17-15,-17-35-1,17 18 1,35-18 0,1-18-1,17-17-15</inkml:trace>
  <inkml:trace contextRef="#ctx0" brushRef="#br0" timeOffset="80133.751">21572 2487 0,'-17'0'78,"17"-18"16,17 18-63</inkml:trace>
  <inkml:trace contextRef="#ctx0" brushRef="#br0" timeOffset="80335.851">21590 2452 0,'0'0'0,"0"-18"140</inkml:trace>
  <inkml:trace contextRef="#ctx0" brushRef="#br0" timeOffset="80686.484">21784 2364 0,'0'0'0,"-18"0"47,1 0-47,-19 0 16,19 0-16,-36 0 16,-18 35-1,1 18 1,-1 88-1,36-35 1,35-36 0,18 1-1,52-54 1,36-34 15,17-36-15,-34 18-16</inkml:trace>
  <inkml:trace contextRef="#ctx0" brushRef="#br0" timeOffset="81136.555">22172 2381 0,'0'0'0,"-18"0"31,1 0-31,-18 0 16,-36 18-1,-17 52 1,35-17 0,35-17-1,1 17-15,34 17 16,1-52 0,52 17-1,19-35 1,-19-53-1,-17-35 1,-18-18 0,-35 53-1,0 36 1,-17 34 0,-1 54-1,18 17 1,0 18-1,18-36 1,35-17 0,-18-53-1,18-35 1</inkml:trace>
  <inkml:trace contextRef="#ctx0" brushRef="#br0" timeOffset="81454.842">22666 2081 0,'0'0'0,"0"18"32,0 0-17,0-1-15,0 36 16,0 35-1,-18 36 1,18 17 0,0-18-1,0 19 17,0-107-17,0-18 1,36-52-1,-1-53 1</inkml:trace>
  <inkml:trace contextRef="#ctx0" brushRef="#br0" timeOffset="81718.484">22913 2064 0,'0'0'0,"0"17"47,-18 1-47,1 53 16,17-1-1,0-17-15,0 71 16,0 17 0,0-18 15,0-52-16,35-54 1,18-34-16</inkml:trace>
  <inkml:trace contextRef="#ctx0" brushRef="#br0" timeOffset="82084.577">23125 2505 0,'0'0'0,"17"0"47,1 0-31,-18-18-16,35-35 15,-17 36 1,-18-36-1,0 17 1,0 19 0,-36 34-1,1 19 1,18 34 0,17 36-1,70 17 1,1-70-1,-36-35-15</inkml:trace>
  <inkml:trace contextRef="#ctx0" brushRef="#br0" timeOffset="82266.511">23460 2593 0,'0'0'0,"0"-18"16,0-35 0,0 18-1,0 17-15</inkml:trace>
  <inkml:trace contextRef="#ctx0" brushRef="#br0" timeOffset="82882.972">23812 2417 0,'0'0'0,"0"-18"16,-17 18-1,-1-18 1,1 18-16,-36 0 16,-36 0-1,-16 18 1,-1 52 0,53 36-1,71-18 1,52 1-1,36-54 1,-18-35 0,0-53-1,-35-70 1,0-36 0,-35 0-1,-18 36 1,0 70 15,-18 35-15,0 18-1,-17 53 1,35 17 0,0 54-1,0 17 1,18 0-1,-18-35 1,0-35 0,17-54-1</inkml:trace>
  <inkml:trace contextRef="#ctx0" brushRef="#br0" timeOffset="83582.777">25012 2364 0,'0'0'0,"0"-18"15,0 0 1,-18 1 0,-35-1-1,-17 18 1,35 0-16,-36 18 16,-52 70-1,87-18 1,36 54-1,53-36 1,35-35 0,18-35-1,0-107 1,-53 19 0,0-54-1,-53 72 1,0 34 15,-35 36-15,17 87-1,0 19 1,18-54 0,18 1-1,35-53 1,17-36-1,-17 0-15</inkml:trace>
  <inkml:trace contextRef="#ctx0" brushRef="#br0" timeOffset="83949.223">25506 2046 0,'0'0'0,"0"18"47,0-1-47,0 19 16,-18 17-1,18-36-15,-17 89 16,-1 0-1,0 17 1,18-34 0,0-19-1,36-35 1,16-17 0,37-53-1,-19-36 1,-35 18-1</inkml:trace>
  <inkml:trace contextRef="#ctx0" brushRef="#br0" timeOffset="84131.225">25329 2258 0,'0'0'0,"18"0"31,35 0-15,-35 0-16,70-18 16,18-17-1,-53 17-15</inkml:trace>
  <inkml:trace contextRef="#ctx0" brushRef="#br0" timeOffset="84446.237">25806 2081 0,'0'0'0,"0"18"31,0 17-15,0 18-1,0 35 1,-18 36-1,0-18 1,1 0 0,17-36-1,0-52-15,0 17 16,35-17 0,18-36-1,18-35 1,-19-17-1</inkml:trace>
  <inkml:trace contextRef="#ctx0" brushRef="#br0" timeOffset="84647.274">25753 2275 0,'0'0'0,"17"0"31,19 0-15,17 0-1,17-17 1,-35 17 0</inkml:trace>
  <inkml:trace contextRef="#ctx0" brushRef="#br0" timeOffset="84963.699">26053 2328 0,'0'0'0,"0"18"0,0 35 32,17 35-17,1 0 1,-18-17-1,0-54-15,0 1 16,0-36 15,0-52-15,0-18 0,0 52-16,18-34 15,17-18 1,-18 52-1,72 1 1</inkml:trace>
  <inkml:trace contextRef="#ctx0" brushRef="#br0" timeOffset="85167.331">26547 2346 0,'0'0'0,"0"18"15,0 35 1,-36 35 0,36-35-1,0-36-15,-17 36 16,17-70 15,0-1-31</inkml:trace>
  <inkml:trace contextRef="#ctx0" brushRef="#br0" timeOffset="85321.396">26652 2028 0,'0'0'0,"0"18"31,0 0-15,18-1-1</inkml:trace>
  <inkml:trace contextRef="#ctx0" brushRef="#br0" timeOffset="85911.356">27199 2064 0,'0'0'0,"-17"17"47,-1 19-31,-17 34-1,17 54 1,18 17 0,0-35-1,0-71-15,0 18 16,0 0 0,0-71-1,0 0 1,18-70-1,-1-18 1,36 18 15,18 53-31,17 70 32,0 36-17,-53 17 1,-35-17-1,-35-19 1,-35-34 0,-1-18-1,18-35 1,35 0 0,18 17-16</inkml:trace>
  <inkml:trace contextRef="#ctx0" brushRef="#br0" timeOffset="86360.666">27711 2275 0,'0'0'0,"-18"18"47,18 0-32,0-1-15,-18 54 16,18 17 0,18-17-1,53-18 1,-18-53 0,35-36-1,18-52 1,-1-35-1,-87 70 1,-18 35 0,-18 36-1,-35 52 1,18 18 15,35 1-15,18-19-1,35-35 1,0-52 0,-18-1-16</inkml:trace>
  <inkml:trace contextRef="#ctx0" brushRef="#br0" timeOffset="86710.957">28610 1993 0,'0'0'0,"0"18"47,-17-1-32,-1 19 1,0 17-1,-17 35 1,0 18 0,35-71-16,-18 88 15,18-34 1,35-19 0,1-52-1,17-18 1,52-53-1,-34 0 1</inkml:trace>
  <inkml:trace contextRef="#ctx0" brushRef="#br0" timeOffset="86894.355">28540 2240 0,'0'0'0,"17"0"16,1 0 0,53 0-1,-36-18-15,35 1 16,-17-1-16</inkml:trace>
  <inkml:trace contextRef="#ctx0" brushRef="#br0" timeOffset="87260.605">29051 2222 0,'0'0'0,"18"0"31,0 0-15,-1 0-1,36-17 1,-35-1 0,-18 1-16,0-1 15,-18 18 1,-35 18 0,-17 34-1,34 1 1,19 18-1,34 0 1,72 17 0,16-88-1,-52 0 1</inkml:trace>
  <inkml:trace contextRef="#ctx0" brushRef="#br0" timeOffset="87919.99">29527 2311 0,'0'0'0,"512"-124"156</inkml:trace>
  <inkml:trace contextRef="#ctx0" brushRef="#br0" timeOffset="89988.533">1376 4427 0,'0'0'0,"17"0"31,19-35-15,-1 17-1,18-34 1,-35 34 0,-18-17-1,0 17 1,-53 18 0,-53 53-1,35 17 1,36-17-1,17 0 1,71-17 0,106-19-1,-36-17 1,-70 0 0,-35 0-1,-36 18 1,-70 35-1,18-18 1,-36 53 15,71-17-15,17-18 0,18 17-1,35-17 1,53-53-1,1 0 1,-1-70 0,-71 52-16</inkml:trace>
  <inkml:trace contextRef="#ctx0" brushRef="#br0" timeOffset="90437.562">2081 4498 0,'0'0'0,"18"0"16,-18 18-1,18-1-15,-18 18 16,0 36 0,-18 17-1,-17-17 1,17-36-1,36-53 17,17-52-17,36-36 1,-19 18 0,-34 35-1,-36 71 16,1-1-31,-1 36 16,18 18 0,0 17-1,35-35 17,1 0-17,-19-53-15,36 0 16,0-18-1</inkml:trace>
  <inkml:trace contextRef="#ctx0" brushRef="#br0" timeOffset="90720.568">2716 4410 0,'0'0'0,"-17"0"15,-19 17 1,1 1-1,18 0 1,-1 17-16</inkml:trace>
  <inkml:trace contextRef="#ctx0" brushRef="#br0" timeOffset="90974.554">2769 4727 0,'18'0'47,"-18"-17"-31,0-1 0,0 0-1,-18 18 16,1 0-31,-1 0 16,0 0 0,1 18-16</inkml:trace>
  <inkml:trace contextRef="#ctx0" brushRef="#br0" timeOffset="91353.656">1305 5345 0,'0'0'0,"18"0"15,0 0 1,70-18 0,53 18-1,88-35 1,-70 35 0,-89-18-16,54 18 15,-1-18 1,-87 18-1,-36-17 1</inkml:trace>
  <inkml:trace contextRef="#ctx0" brushRef="#br0" timeOffset="92385.547">4657 4445 0,'0'0'0,"0"18"31,-18-18-31,18 17 15,-18 1-15,-70 52 16,-18 19 0,-105 87-1,87-70 1,89-71 0,0-17 15,70-36 0,-17 1-31,-1 17 16,36 17-1,0 18 1,35 18 0,0 18-1,18-18 1,-18-18-1,1-17 1,-36-18 0,-18-18-1,0-17 1</inkml:trace>
  <inkml:trace contextRef="#ctx0" brushRef="#br0" timeOffset="92651.045">5027 4710 0,'0'0'16,"0"17"15,0 1-31,0 35 15,-18-18 1,18 0-16,0 1 16,0 17-1,-35-53 17</inkml:trace>
  <inkml:trace contextRef="#ctx0" brushRef="#br0" timeOffset="92804.396">5098 4427 0,'0'0'0,"0"18"32,17 0-17,1-18-15,0 17 16</inkml:trace>
  <inkml:trace contextRef="#ctx0" brushRef="#br0" timeOffset="93167.27">5433 4904 0,'0'0'0,"0"-18"15,0 0 1,-18 18-16,-17-70 16,35 17-1,0-18 1,35 18 0,18 53-1,35 18 1,-17 53-1,-36-1 1,-17 1 0,-18-1-1,-36-34 1,1-36 0</inkml:trace>
  <inkml:trace contextRef="#ctx0" brushRef="#br0" timeOffset="93482.178">5874 4586 0,'0'0'0,"0"18"31,0-1-31,0 19 16,-18 34-1,0 1 1,18 70 0,0-88-16,0 35 15,0 88 1,0-87 0,0-54-1,0-53 32,0-35-31,0 18-16,0 17 0</inkml:trace>
  <inkml:trace contextRef="#ctx0" brushRef="#br0" timeOffset="93733.501">6015 4516 0,'0'0'0,"0"17"16,0 1-1,0-1-15,0 19 16,0 34 0,0-34-16,-35-1 15,-18 35 1,17-34 15,19-19-15</inkml:trace>
  <inkml:trace contextRef="#ctx0" brushRef="#br0" timeOffset="94154.021">6244 4657 0,'0'0'0,"0"17"16,0 19-1,0 34 1,0-17 0,0-35-16,53 35 15,18-36 1,17-17-1,-18-70 17,-17-1-17,-35-17 1,-18 35 0,-18 53-1,-17 35 1,35 36-1,0 17 1,0-35 0,35 0-1,-17-35 1,-18-36 0</inkml:trace>
  <inkml:trace contextRef="#ctx0" brushRef="#br0" timeOffset="94498.41">6985 4374 0,'0'0'0,"0"18"31,0 17-16,0 18 1,0 35 0,-18 1-1,18-19 1,0-35-16,-17 36 16,17 70-1,0-88 1,35-18-1,18-35 17,0-53-17,-36 36-15</inkml:trace>
  <inkml:trace contextRef="#ctx0" brushRef="#br0" timeOffset="94666.313">6967 4657 0,'0'0'0,"18"0"15,0 0-15,35 0 16,-36 0-16,89 0 16,0-18-1</inkml:trace>
  <inkml:trace contextRef="#ctx0" brushRef="#br0" timeOffset="95331.139">8961 4762 0,'0'0'0,"0"18"15,0 0 1,0-1-16,-18 72 16,0-36 15,18-36-31,0 71 16,-35-35-1,17-35 1,-35-36-1,36 1-15</inkml:trace>
  <inkml:trace contextRef="#ctx0" brushRef="#br0" timeOffset="95480.392">8908 4480 0,'0'0'0,"0"18"31,0 0-31,17-1 16,-17 1 0</inkml:trace>
  <inkml:trace contextRef="#ctx0" brushRef="#br0" timeOffset="96097.89">9490 4727 0,'0'0'0,"-18"0"31,0 0-31,-34 0 15,-19 0 1,-17 35 0,70-17-1,-17 35-15,17-18 16,1 54 0,52-19-1,53-35 1,-17-35-1,17-35 1,-18-53 0,-17-36-1,0-52 1,-53 70 0,0 53-1,0 36 1,-17 52-1,-1 18 1,18 70 0,0 18-1,0 1 17,0-37-17,0-34 1,0-36-1,0-52 1,35-19 0</inkml:trace>
  <inkml:trace contextRef="#ctx0" brushRef="#br0" timeOffset="96331.81">10037 4710 0,'0'0'0,"17"0"31,1 0-31,17 0 16,0 0-1,18 0 1,0 17-1,-70 18 1</inkml:trace>
  <inkml:trace contextRef="#ctx0" brushRef="#br0" timeOffset="96478.652">9966 5062 0,'0'0'0,"18"0"0,17 0 16,-17-17-1,17 17-15,53-36 16,-35 1 0</inkml:trace>
  <inkml:trace contextRef="#ctx0" brushRef="#br0" timeOffset="97093.4">10566 4357 0,'0'0'0,"0"17"15,0 1 1,-18 17 0,18 1-1,0-1 1,35-35-1,18 0 1,-17-35 0,-19-18-1,-17 35 1,0 0 0,-17 36 15,-19 35-16,36-18 1,36 1 0</inkml:trace>
  <inkml:trace contextRef="#ctx0" brushRef="#br0" timeOffset="98093.23">11395 4674 0,'0'-17'15,"17"-1"1,-17 0 0,-35 1-1,-35 17 1,-54 17 0,-17 36-1,53 35 16,70-17-15,18-53-16,18 35 16,-1-36-16,107 19 15,-1-36 1,-17-36 0,-35-34-1,-36-19 1,-17 37-1,-36 34 1,-17 53 0,-1 53-1,36 1 1,18 16 15,35-69-31,35-19 31,-35-34-15,-18-1-16</inkml:trace>
  <inkml:trace contextRef="#ctx0" brushRef="#br0" timeOffset="98575.777">11924 4339 0,'0'0'0,"-18"18"31,18 17-15,-17 0-16,-1 18 15,0 88 1,18-52 0,-17 34-1,17-52 16,0-36-15,0-17 0,0-71-1,70-53 1,-17 35 0,0 36-1,0 17 1,-18 71-1,-35 35 1,-35 18 0,-18-53-1,-17-18 1,-19-35 0,72 0-1,-1-52 1,18 16-1</inkml:trace>
  <inkml:trace contextRef="#ctx0" brushRef="#br0" timeOffset="98874.73">12524 4551 0,'0'0'0,"-18"0"47,0 17-47,-17 1 15,17 0-15,-35 17 16,-35 53 0,53 0-1,35-17 16,18-18-31,35-53 32,35-18-17,-35-17-15</inkml:trace>
  <inkml:trace contextRef="#ctx0" brushRef="#br0" timeOffset="99291.169">12894 4233 0,'0'0'0,"0"18"15,0 0-15,0-1 16,-18 1-16,18 35 15,0-18 17,18-35-17,35-18 1,0-17 0,17 0-1,-34 0 1,-36 52 15,-18 36-15,-17 0-1,35-35-15,-18 17 16,0-17 0,-17-1-1</inkml:trace>
  <inkml:trace contextRef="#ctx0" brushRef="#br0" timeOffset="101570.714">14376 4692 0,'0'0'0,"0"18"31,-18 17-15,-17 53 0,17 0-1,0-17 1,18-36-1,0-53 1,0-17 0,18 18-1,0-36 1,35-106 0,0 71-1,-18 52 1,35 19-1,19 70 1,-36 35 0,-1 53-1,-52-53 1,0-35 0,0-35-1,18-36 1,0 0-1</inkml:trace>
  <inkml:trace contextRef="#ctx0" brushRef="#br0" timeOffset="102086.09">15205 4621 0,'0'0'0,"0"-17"31,-18 17-15,0-18-16,1 18 15,-54 18 1,1 35-1,17 35 1,53-18 0,53 1-1,-36-53 1,36-1-16,18-34 31,-18-36-15,-36-18-1,1 1 1,-18 52 0,-18 18-1,1 70 1,17 19 0,0-36-1,35 0 1,0-1-1,18-34 1</inkml:trace>
  <inkml:trace contextRef="#ctx0" brushRef="#br0" timeOffset="102572.062">15434 4833 0,'0'0'0,"0"-18"15,-18-35 1,18 18 0,0 0-16,0-18 15,36 35 1,34 54 0,18 34-1,-17 18 1,-53-17-1,-18-36 1,0-17 0,0-36 15,17-52-31,1-19 16,35-16 15,0 52-16,-18 53 1,36 53 0,-19 35-1,-52 53 1,0-70 0,-35-19-1,35-34 1,18-36-1</inkml:trace>
  <inkml:trace contextRef="#ctx0" brushRef="#br0" timeOffset="102951.849">16457 4692 0,'0'0'0,"18"-18"31,-1 1-31,-17-1 16,18-17 0,-18-1-1,-18 19 1,1 17-16,-19 17 15,-16 54 1,34 35 0,18 17-1,0-34 1,35-19 0,18-52-1,35-18 16,-35-18-31</inkml:trace>
  <inkml:trace contextRef="#ctx0" brushRef="#br0" timeOffset="103168.452">17163 4639 0,'0'0'0,"17"0"15,1 0 1,17 0-16,-17 0 0,35 0 16,-18 0-1</inkml:trace>
  <inkml:trace contextRef="#ctx0" brushRef="#br0" timeOffset="103317.588">17092 4974 0,'0'0'0,"18"0"16,70-17-1,18-36 1,-53 35-16</inkml:trace>
  <inkml:trace contextRef="#ctx0" brushRef="#br0" timeOffset="103733.494">17815 4357 0,'0'0'0,"-17"0"15,17 17 1,-18 19 0,18-1-1,0-17 1,18-18-16,52 0 15,1 0 1,-18-36 0,-18-17-1,-35 18 1,-18 35 15,1 18-15,17-1-1,0 36 1,0-17 0</inkml:trace>
  <inkml:trace contextRef="#ctx0" brushRef="#br0" timeOffset="107378.609">18433 4533 0,'-18'0'94,"0"18"-94,18-1 15,-17 36 1,-1-35-16,18 35 15,-18 35 1,18-35 0,18-18-1,17-35 1,36-17 0,-18-54-1,17 1 1,1-19-1,-36 36 1,-35 36 0,-17 52 15,-19 18 0,36-35-31,0 35 16,0 17-1,36-52 1,-1-18 0,35-36-1,1-16 1</inkml:trace>
  <inkml:trace contextRef="#ctx0" brushRef="#br0" timeOffset="107693.781">19050 4463 0,'0'0'0,"-18"0"31,-17 0-15,0 17-1,17 1-15,1 17 16,-1 36 15,18-18-15,35 0-1,18 17 1,-35-17 0,-18-18-1,-36-35 1,-52 0 0,0 0-1,17-35 1,71 17-16</inkml:trace>
  <inkml:trace contextRef="#ctx0" brushRef="#br0" timeOffset="108076.621">19350 4586 0,'0'0'0,"17"0"16,19 0 0,-1-35-1,-17 17 1,-1-17 0,-17 0-1,0 17 1,-17 18-16,-36 0 15,0 35 1,0 18 0,35 18-1,36-1 1,0-34 0,34-1 15,19-18-16,17-34-15</inkml:trace>
  <inkml:trace contextRef="#ctx0" brushRef="#br0" timeOffset="108377.217">19844 4463 0,'0'0'0,"0"17"16,0 19-1,0 16 1,0 19 0,0-18-1,0-35 1,0-36 15,0 0-15,0 1-16,0-1 15,0-35 1,53-53 0,52 36-1,-69 34-15</inkml:trace>
  <inkml:trace contextRef="#ctx0" brushRef="#br0" timeOffset="108758.669">20214 4180 0,'0'0'0,"0"18"0,-17 0 16,17-1-1,-18 1 1,18 17-1,35-35 17,36-17-17,-36-1-15,0-17 16,36-36 0,-54 36-1,-34 88 16,-18 0-15,17 17 0,0-34-1,1-36 1</inkml:trace>
  <inkml:trace contextRef="#ctx0" brushRef="#br0" timeOffset="109391.017">21484 4057 0,'0'0'0,"-17"18"31,-1-1-31,0 18 16,-35 36-1,36-36-15,-54 54 16,18 16 0,18-34-1,0 17 1,-1-17 0,19-18-1,-1-36 1,18-34 31,35-19-32,1-34 1,-1 17-16</inkml:trace>
  <inkml:trace contextRef="#ctx0" brushRef="#br0" timeOffset="110023.335">21713 4022 0,'0'0'0,"0"17"62,18-17-46,0 18-16,17 17 16,36 0-1,17 36 1,35-18-1,-17-18 1,-53-17 0,-35 0-1,-18-1 1,17-17 0,-17 18-16,0-1 15,-35 19 1,-36-19-1,-34 36 17,-37 0-17,37 0 1,-89 35 0,88-17-1,53-18 1,18-36-1,17-34 17,18-1-17,0 0-15,18 1 16,-18-1 0</inkml:trace>
  <inkml:trace contextRef="#ctx0" brushRef="#br0" timeOffset="114732.949">8731 5503 0,'0'0'0,"18"0"78,0 18-62,-1-18-16,1 0 15,35 0 1,-36 0-16,72 0 15,-1 0 1,18 0 0,17 0-1,53 0 1,1-18 0,-1 18-1,-35 0 1,-35 0 15,0 18-15,17-18-1,54 0 1,-54 0 0,1 0-1,-18 0 1,70 0-1,18 0 1,-18 0 0,-70 0-1,18 0 1,-36 0 0,18 0-1,0 0 1,-18 0 15,0 0-15,-17 0-1,-19 0 1,19 0 0,0-18-1,-19 18 1,1 0-1,0 0 1,-70 0 78,-1 0-94,-17 0 31,17 0-15,0-17-16</inkml:trace>
  <inkml:trace contextRef="#ctx0" brushRef="#br0" timeOffset="116313.411">14693 5486 0,'0'0'0,"-17"0"15,34 0 48,1 0-47,-1 0-1,19 0-15,52 0 16,18 0-1,17 0 1,18 0 0,18 0-1,17 0 1,19 0 0,-1 0-1,17 0 1,-17 0-1,-17 0 1,-1 0 15,-88 0-15,53-18 0,53 18-1,0-18 1,-17 18-1,-1-17 1,-52-1 0,-1 18-1,1 0 1,-19-18 0,19 18-1,-1-17 1,36 17-1,35 0 1,-35 0 15,-71-18-15,-17 18 0,17-35-1,53 17 1,-18 18-1,-17 0 1,-53 0 0,-35-17-1,35 17 1,-36 0 0,19 0-1,-36-18 1,0 0 93,-18 18-109,0-17 16,-17 17-16</inkml:trace>
  <inkml:trace contextRef="#ctx0" brushRef="#br0" timeOffset="119064.725">10636 5574 0,'0'0'0,"-17"0"78,17 18-62,0-1-16,-18 18 15,18 1-15,0-1 16,0 53 0,0 18 15,0 17-15,0 1-1,0-18 1,0 17-1,0-35 1,0-35 0,0 18-1,0-53 1,18-18 46,-1 0-46,1 0 0,17 0-16,36 0 15,35 0 1,70 0 0,36 0 15,17 0-16,35 0 1,-17 0 0,-158 0-16,105 0 15,158 0 1,89 0 0,-211 0-1,-54 0 1,-105 0-1,17 0 1,-18-18 0,1 0-1,-36 18 17,-17 0-17,35 0 1,35 0-1,71 0 1,35 0 0,-18 0-1,-35 0 1,-53 0 0,1-17-1,16 17 1,37 0-1,34 0 1,-17 0 0,-1 0-1,1 0 1,-18 0 0,-52 0 15,-37 0-16,90 0 1,-1 0 0,-18 0-1,-52 0 1,-36 0 0,0 0-1,18 0 1,18 0-1,-1 0 1,-34 0 0,-1 0-1,-18 0 1,72 0 15,-19 0-15,1 0-1,-36 0 1,-17 0 0,-18-18-1,0 0 1,0-17 0,0-18-1,0 0 1,0-17-1,0-18 1,17-18 0,1-18-1,-18 54 1,18 17 15,-18 17-31,0 1 31,17-18-15,1 0 0,0-17-1,-1 17 1,1 18 0,-1-1-1,-17 19 1,0-1-1,0 0 1,-17 18 93</inkml:trace>
  <inkml:trace contextRef="#ctx0" brushRef="#br0" timeOffset="120041.522">13670 6632 0,'0'0'0,"0"18"47,0-1-47,0 19 15,-18 34 17,18-52-32,-17 35 15,-1 35 1,1 36 0,17-72-1,0 37 1,0-36-1,0-18 1,0-18 0,0 1-1,0-36 1,0 1 0,0-36-1</inkml:trace>
  <inkml:trace contextRef="#ctx0" brushRef="#br0" timeOffset="120307.079">13353 7073 0,'0'0'15,"17"0"1,1 18 0,17 17-1,-17-17-15,17 17 16,18 0 0,0-17-1,0-18 1</inkml:trace>
  <inkml:trace contextRef="#ctx0" brushRef="#br0" timeOffset="120507.455">13811 7020 0,'0'0'0,"-17"18"15,-1 0 1,-17 52-1,17-17 1,-35 35 0,18-17-1,17-54-15,1 1 16</inkml:trace>
  <inkml:trace contextRef="#ctx0" brushRef="#br0" timeOffset="121572.96">12241 7973 0,'0'0'0,"0"-18"15,0 0 16,-17 18-15,17-17-16,-18 17 0,0 0 16,-34 0-1,-54 35 1,53 0 0,18 18-1,17 0 1,36 0-1,34-18 1,37-35 15,-19-35-15,-35-18 0,-17 18-1,0 0 1,-18 17-1,0 36 1,-18 17 0,18 18-1,0 0 1,0-36 0,18 19-1,35-36 1,-36 0-1</inkml:trace>
  <inkml:trace contextRef="#ctx0" brushRef="#br0" timeOffset="121954.25">12665 7585 0,'0'35'47,"0"-17"-47,0 35 16,0 35-1,-36 0 1,19 0-1,-1 0 1,18-70 0,0 53-1,0-54 1,18 18 0,35-17-1,0-18 1,35-18-1,-18-34 1</inkml:trace>
  <inkml:trace contextRef="#ctx0" brushRef="#br0" timeOffset="122538.306">13123 7655 0,'0'0'0,"0"18"31,0 0-16,0-1-15,0 36 16,0 0 0,0-35-1,-17 70 1,-19 0 0,19-17-1,-1-1 1,18-35-1,0 1 1,53-36 0,18-18-1,17-17 1,0-36 0,-70 54-16</inkml:trace>
  <inkml:trace contextRef="#ctx0" brushRef="#br0" timeOffset="122708.2">13194 7920 0,'18'0'15,"-1"0"1,36-18-1,35-17 1</inkml:trace>
  <inkml:trace contextRef="#ctx0" brushRef="#br0" timeOffset="122971.653">12471 7902 0,'0'0'0,"17"0"31,19 0-16,52-35 1,-53 35-16,-17 0 0</inkml:trace>
  <inkml:trace contextRef="#ctx0" brushRef="#br0" timeOffset="123552.357">13635 7849 0,'0'0'0,"0"18"16,17 17-1,-17-17-15,18 17 16,0 18 0,-18 0-1,0-18 17,0-52-1,0-1-16,35-53 1,-17 1 0,17 17-1,-35 35-15,35-17 16,1 17 0,52 18-1,-71 0-15</inkml:trace>
  <inkml:trace contextRef="#ctx0" brushRef="#br0" timeOffset="123736.417">14164 7885 0,'0'0'0,"0"17"16,0 1-16,0 35 31,0-18-16,0 0 1,-18-35 0,-17 0-16</inkml:trace>
  <inkml:trace contextRef="#ctx0" brushRef="#br0" timeOffset="123901.305">14146 7497 0,'0'0'0,"0"17"31,0 1-31,18-1 16,17 1 0</inkml:trace>
  <inkml:trace contextRef="#ctx0" brushRef="#br0" timeOffset="124467.378">14711 7373 0,'0'0'0,"0"18"31,-18-1-15,18 1-16,-35 70 15,35-35 1,0 35-16,0 36 16,0-18-1,0-1 16,0-69-15,0-19 0,0-34 15,0-1-31,18-53 16,17-17-1,35 35 1,19 53-1,-37 36 1,-16 34 0,-36-17-1,0 0 1,-36-18 0,-34-17-1,17-18 16,18 0-15,35-18-16</inkml:trace>
  <inkml:trace contextRef="#ctx0" brushRef="#br0" timeOffset="124949.637">15134 7796 0,'0'0'0,"-17"0"31,17 18-31,0 0 16,-18-1-16,0 36 15,18 0 1,18 0 15,17-35-15,18-18-1,0 0 1,18-36 0,-19-52-1,-34 18 1,-18 34-1,0 72 17,-18 17-17,1-1 1,17-16 0,0-19-16,0 1 15,17-18 16</inkml:trace>
  <inkml:trace contextRef="#ctx0" brushRef="#br0" timeOffset="125582.335">15646 7426 0,'0'0'0,"0"18"31,0-1-31,17 54 16,-17 35-1,0-18 1,-35 18-1,35-89 1,0 36 0,0 18-1,18-36 1,17 0 0,18-35-1,53 0 1,0-35-1,-54 0-15</inkml:trace>
  <inkml:trace contextRef="#ctx0" brushRef="#br0" timeOffset="125771.938">15699 7673 0,'0'0'0,"17"0"16,19-18-1,16 18 1,54-35 0,-70 35-16</inkml:trace>
  <inkml:trace contextRef="#ctx0" brushRef="#br0" timeOffset="126148.51">16210 7743 0,'0'0'0,"18"0"16,17-17-1,18-18 1,-18-1-1,-17-17 1,-18 18 15,-35 17-15,17 18-16,-35 18 16,-18 53-1,54 17 1,17-18-1,17-17 1,36-17 0,18-19-1,-18-17 1,-35 0 0</inkml:trace>
  <inkml:trace contextRef="#ctx0" brushRef="#br0" timeOffset="126464.878">16722 7479 0,'0'0'0,"-18"0"31,0 35-15,1-17-16,-1-1 15,0 54 1,18 0 0,18-1-1,17-17 1,-35 0 0,0-18-1,-53-17 1,-105-1-1,70-34 1</inkml:trace>
  <inkml:trace contextRef="#ctx0" brushRef="#br0" timeOffset="144684.499">8996 4304 0,'0'0'0,"0"18"110,0-1-110,0 18 15,0-17 16,17 0-31,1-18 32,0 0-17,-1-18 1,1 0-16,0-17 16,70-71-1,0 0 1,-35 36-1,0-1 1,-35 36 0,-18 17-1,35 1 48</inkml:trace>
  <inkml:trace contextRef="#ctx0" brushRef="#br0" timeOffset="145833.183">11994 4145 0,'0'0'0,"-17"0"16,17 18 62,0-1-78,0 1 16,0 17-1,0 1 1,0-1-1,17-17 1,1-18 15,0 0-15,-1-36 0,19-34-1,34-19 1,-17 1-1,-18 53 1,89-88 0,-71 52-1,0 36 1,-53 17 0,17 18 15,1 0-31,35 0 15,-35 0-15</inkml:trace>
  <inkml:trace contextRef="#ctx0" brushRef="#br0" timeOffset="108740.342">12453 5627 0,'0'0'0,"-18"0"46</inkml:trace>
  <inkml:trace contextRef="#ctx0" brushRef="#br0" timeOffset="112358.663">635 10054 0,'0'0'16,"0"-17"0,0-1-1,0 0 1,-18 1 0,18-19-1,0 1 1,18 35-16,0-35 15,87-1 1,-34 19 0,0 17-1,-19 53 1,-52-36-16,0 72 16,-70-1-1,-18 0 1,17-35-1,36-18 1,53-52 15,17-1-15,0 0 0,18 18-1,0 18 1,-18 35-1,-35 17 1,-53 36 0,-35-53-1,-53-18 1,35-35 0,0 0-1,36-35 1,70-18-1,70 0 1,19 0 0</inkml:trace>
  <inkml:trace contextRef="#ctx0" brushRef="#br0" timeOffset="112869.643">935 9525 0,'0'0'0,"0"18"63,17-18-63,1 35 15,17-17 1,-17-1 0,35 36-1,35 0 1,0 35-1,1 0 1,-19 1 0,1 34-1,-36-52 1,18-18 0,-53-1-1,0-16 1,-670 228 46</inkml:trace>
  <inkml:trace contextRef="#ctx0" brushRef="#br0" timeOffset="113921.704">2275 9984 0,'0'0'0,"0"-18"31,0 36 16,0-1-32,0 19-15,0 16 16,0-16-16,0 87 16,0-17-1,-17 0 1,17-36-1,-18-17 1,18-35 0,0-36-1,0-35 1,18-17 0,-18 17-1</inkml:trace>
  <inkml:trace contextRef="#ctx0" brushRef="#br0" timeOffset="114220.932">1887 9895 0,'0'0'0,"18"0"31,0-17-15,87-1 0,37 18-1,-1-18 1,-18 18 0,-105 0-1,17 0-15,-35 18 31,-18 0-15,1 17-16</inkml:trace>
  <inkml:trace contextRef="#ctx0" brushRef="#br0" timeOffset="114687.352">2628 10336 0,'0'0'0,"18"0"47,-1-17-47,19-19 16,-1 1 15,-35 18-31,18-19 16,-18 1-1,0 17 1,-36 18 0,1 36-1,0 17 1,17 17-1,18 18 1,18-17 0,35-36-1,17-17 1,18-18 0,-17-36-1,0-16 1</inkml:trace>
  <inkml:trace contextRef="#ctx0" brushRef="#br0" timeOffset="114936.689">3210 10142 0,'0'0'0,"0"18"31,-17 0-31,-1-1 15,-17 54 1,17-54-16,0 36 16,-17 18-1,0-1 1,17-34 0,18-19-16,-17-17 15,17-17 1</inkml:trace>
  <inkml:trace contextRef="#ctx0" brushRef="#br0" timeOffset="115151.932">2999 10160 0,'0'0'16,"0"18"-1,0-1-15,17 19 16,36 16-1,0 37 1,-35-72-16,17 36 16,18 0-1,-18-35 1,-17-18 0</inkml:trace>
  <inkml:trace contextRef="#ctx0" brushRef="#br0" timeOffset="115554.56">3510 9754 0,'0'0'0,"0"18"16,0 0-1,18-1 1,17 54 0,-35 17-1,18-53-15,-18 36 16,0 35 0,0 17-1,0-52 1,0-1 15,17-35-15,19-17-1,17-18 1,17 0 0,18-53-1,-52 0 1</inkml:trace>
  <inkml:trace contextRef="#ctx0" brushRef="#br0" timeOffset="115718.005">3510 10178 0,'0'0'0,"18"0"15,35 0-15,105-18 16,19-17-1,-89 35 1</inkml:trace>
  <inkml:trace contextRef="#ctx0" brushRef="#br0" timeOffset="116619.837">1094 10495 0,'0'0'0,"0"18"63,-18-18-63,0 17 16,1 1-1,-1-18-15,0 0 0,-35 18 16,-35 17-1,-35 0 1,-1 1 15,36-1-15,53-35 0,17 0-1,36 0 32,0 0-47,34 0 16,1-18-1</inkml:trace>
  <inkml:trace contextRef="#ctx0" brushRef="#br0" timeOffset="117764.324">4745 10160 0,'0'0'0,"0"18"78,17-18-47,1 0-15,17 0-16,1 0 16,158 0-1,35 0 1,-17 17-1,-71-17 1,-35 0 0,-36 0-1,-52 0 1,-1 0 0,-17-17 62,0-1-63,0 0 1</inkml:trace>
  <inkml:trace contextRef="#ctx0" brushRef="#br0" timeOffset="120860.757">6950 10125 0,'0'0'0,"0"17"78,0 1-63,0 0-15,-36 70 16,1-18 0,18 1-1,-1-53-15,18 17 16,-18-18 0,18-34 30,0-18-46,36-71 16,16-18 15,-34 71-31,53-52 16,17-37 0,-35 89-1,0 53 1,0 53-1,-1 36 1,-16 34 0,-36-17-1,0 0 1,-18 0 0,0-36-1,1-35 1,-1-35 15,18-17-15</inkml:trace>
  <inkml:trace contextRef="#ctx0" brushRef="#br0" timeOffset="121060.788">6932 10283 0,'0'0'0,"18"0"31,-1 0-31,19 0 16,105 0 0,-35 0-1,-71 0 1</inkml:trace>
  <inkml:trace contextRef="#ctx0" brushRef="#br0" timeOffset="121475.555">7514 10442 0,'0'0'0,"0"-17"62,0-1-46,0 0-16,0-17 16,35-36-1,1 19 1,34 34-1,-34 18 1,34 18 0,-17 17-1,-18 53 1,-35 0 0,-53-35-1,0 0 1,18-35-1,18-18 1,34-18-16</inkml:trace>
  <inkml:trace contextRef="#ctx0" brushRef="#br0" timeOffset="122058.748">8220 10283 0,'0'0'0,"-18"18"16,18 17 15,0 18-15,18 0-1,35-35 1,35-18-1,-18-18 1,36-52 0,-53-1-1,0 18 1,-53 36 0,-18 34 15,-17 18-31,-18 54 15,36 34 1,-1 54 0,18 34 15,-53-17-15,-35 0-1,0-106 1,17-70-1,-35-53 1,71 17-16,-18-35 16,0-123-1,71 35 1,70-18 0,71 36-1,17 17 1</inkml:trace>
  <inkml:trace contextRef="#ctx0" brushRef="#br0" timeOffset="122473.979">9084 10037 0,'0'0'0,"0"17"47,-18-17-47,18 35 16,-17 1-1,-1 52 1,-17 18 0,0 0-1,17-18 1,0-35-1,1-36 1,-19-34-16</inkml:trace>
  <inkml:trace contextRef="#ctx0" brushRef="#br0" timeOffset="122673.81">8537 10301 0,'0'0'0,"18"0"16,-1 0-16,54 0 16,35 0 15,0-18-15,-18 1-1,-53-1-15</inkml:trace>
  <inkml:trace contextRef="#ctx0" brushRef="#br0" timeOffset="123106.462">9260 10089 0,'0'0'16,"0"36"0,0 70-1,0-1 1,0-16-1,-17-19 1,17-17 0,0-71 15,0 1-15,0-19-1,0 19-15,0-71 16,35 17-1,36 36 1,34 52 0,-16 54-1,-19 0 1,-35 34 0,-35-52-1,-35-17 1,18-19-1,52-70 17</inkml:trace>
  <inkml:trace contextRef="#ctx0" brushRef="#br0" timeOffset="123306.837">10037 10336 0,'0'0'16,"0"18"-1,-18 0-15,0 17 16,-17 35 0,17-17-1,-17 0 1,17-35 0,18-36-1,0 1-15</inkml:trace>
  <inkml:trace contextRef="#ctx0" brushRef="#br0" timeOffset="123456.674">10019 10054 0,'0'0'0,"0"18"47,0-1-31,0 1-16,18 35 15,-18-35-15</inkml:trace>
  <inkml:trace contextRef="#ctx0" brushRef="#br0" timeOffset="123789.533">10160 10601 0,'0'0'0,"0"-18"16,0-17-1,-35 0 1,35-36 0,0 36-1,0-18-15,0 35 16,53-17-16,-36 17 16,54 18-1,-1 36 1,1 17-1,-71 0 1,0-1 0,0 19-1,-18-53 1</inkml:trace>
  <inkml:trace contextRef="#ctx0" brushRef="#br0" timeOffset="124373.768">10760 10178 0,'0'0'0,"-18"0"16,0 17 0,1-17-16,-54 53 15,1 53 16,70-35-15,17-19 0,19-16-1,17-36 1,-36-18-16,18 0 16,36-70-1,-18-18 1,-35 36-1,-18 52 1,-36 71 0,-17 35-1,18 36 1,35 70 0,-18 123 15,18-105-16,-35-36 1,0-52 0,0-36-1,-18-70 1,35-71 0,0-35-1,18-53 1,18-1-1,35 1 1,53-17 0,141-19-1</inkml:trace>
  <inkml:trace contextRef="#ctx0" brushRef="#br0" timeOffset="125336.714">12100 10231 0,'0'0'0,"-35"35"15,0 18 1,-1 35 15,36-18-15,0-34-16,36-1 15,17-17 1,17-36 0,1-35-1,-1-17 1,-34-1-1,-19 36 1,-17 52 0,-17 36-1,17 0 1,17 18 0,54-36-1,-1-17 1,19-36 15,-19-35-15,-17-53-1,-71 18 1,-52 18 0,-18 34-1,17 36 1,53 0-1,18 18 1</inkml:trace>
  <inkml:trace contextRef="#ctx0" brushRef="#br0" timeOffset="125919.356">13017 9807 0,'0'0'0,"0"18"32,-17 17-17,17 53 1,-18 36-1,18-71-15,-17 17 16,17 54 0,0-1-1,-18-70 1,18-18 0,-18-52 15,18-1-16,0-35-15,18-17 32,70-19-17,0 54 1,1 53 0,-19 52-1,-35-17 1,-35 18-1,0-18 1,-53 0 0,53-36-1,0-34 17,18-1-17,0 0-15</inkml:trace>
  <inkml:trace contextRef="#ctx0" brushRef="#br0" timeOffset="126102.682">13564 10336 0,'0'0'15,"-17"53"17,17-17-17,-18 16 1,0-34-1,18 0 1,-17-36 0</inkml:trace>
  <inkml:trace contextRef="#ctx0" brushRef="#br0" timeOffset="126267.192">13582 10001 0,'0'0'0,"0"18"31,0 0-15,0-1-16,0 1 15,0 17 1</inkml:trace>
  <inkml:trace contextRef="#ctx0" brushRef="#br0" timeOffset="126570.305">13882 10178 0,'0'0'0,"-18"0"16,-35 17 0,0 19-1,-17 16 1,34 19-1,1 0 1,35-1 15,53-17-15,35-18 0,1-52-1,34-54 1,18-17-1</inkml:trace>
  <inkml:trace contextRef="#ctx0" brushRef="#br0" timeOffset="127067.701">14252 9719 0,'0'0'0,"0"18"16,0 35-1,0 52 1,0 37 0,0-90-1,-35 90 1,17-19 0,18-35-1,-17-35 1,17-18-1,-18-70 17,18 17-32,0-52 15,53-18 1,35 0 0,18 70-1,0 36 1,-36 52-1,-17 54 17,-70-54-17,-19 1 1,-17-36 0,1-17-1,34-36 1,18 0-16</inkml:trace>
  <inkml:trace contextRef="#ctx0" brushRef="#br0" timeOffset="127549.756">15575 10213 0,'0'0'0,"-18"0"31,18 18-31,-35 34 16,0 37-1,17-19 1,1-17 0,17-18-1,0-52 17,0-1-17,0 0-15,17 1 0</inkml:trace>
  <inkml:trace contextRef="#ctx0" brushRef="#br0" timeOffset="127682.302">15610 9948 0,'0'0'0,"0"18"47,18-18-32,-18 18 1,18-18-16</inkml:trace>
  <inkml:trace contextRef="#ctx0" brushRef="#br0" timeOffset="128032.502">15946 10160 0,'0'0'0,"-18"0"47,-17 18-32,-18-1 1,0 36 0,35 18-1,53-36 1,18 18 0,-35-18-1,-18-17 1,-53 17-1,-35-35 1,-18 0 0,35 0-1,19-18 17,52-17-32</inkml:trace>
  <inkml:trace contextRef="#ctx0" brushRef="#br0" timeOffset="128781.932">16739 10319 0,'0'17'16,"-17"1"-1,17 0-15,-18 17 16,0 18 0,18-18-1,0-53 32,0 1-31,0-71-1,18 70-15,0-53 16,52-34 0,1 52-1,17 53 1,-35 70 0,-18 1-1,-35-1 1,0 1-1,-17-18 1,17-36 0,0 1-1,17-36 1,1 18 0</inkml:trace>
  <inkml:trace contextRef="#ctx0" brushRef="#br0" timeOffset="129147.293">17392 10160 0,'0'0'0,"-18"0"32,1 18-32,-19 35 15,36-36-15,-17 54 16,17-18-1,53 35 1,17-71 0,1-17-1,-1-17 1,-17-54 15,-53-17-15,-53-35-1,-53 70 1,1 53 0,16 17-1,72 19 1,17-19-16</inkml:trace>
  <inkml:trace contextRef="#ctx0" brushRef="#br0" timeOffset="129563.086">17956 9596 0,'0'0'0,"18"17"47,0 1-47,-1 17 15,-17 0-15,0 89 16,-17 17 0,-19 0-1,-17-17 1,36-36-1,-1 18 1,18-71 0,71-18-1,-1-17 1,18-17 0,1-36-1,-54 0 1</inkml:trace>
  <inkml:trace contextRef="#ctx0" brushRef="#br0" timeOffset="129732.401">17868 10054 0,'0'0'0,"18"0"0,17 0 16,71 0-1,17 0 1,-17-17 0</inkml:trace>
  <inkml:trace contextRef="#ctx0" brushRef="#br0" timeOffset="130429.031">18627 10213 0,'0'0'0,"17"0"32,1 0-17,17 18 1,-17-18-16,35 0 15,53-36 1,-53-17 0,-18 0-1,-35 1 1,-53 52 0,-18 17-1,18 36 1,36 18 15,17 34-15,35-52-1,36 0 1,34-35 0,19-18-1,-89-18 1</inkml:trace>
  <inkml:trace contextRef="#ctx0" brushRef="#br0" timeOffset="130760.654">19191 10372 0,'0'0'16,"-18"-18"15,18 0-31,0-17 16,0-18 15,0 36-31,18-19 16,70-34-1,-17 70 1,17 17 0,-35 36-1,-18 18 1,-35-18-1,-17 0 1,-19-18 0,19-35-1,-1 0 1</inkml:trace>
  <inkml:trace contextRef="#ctx0" brushRef="#br0" timeOffset="131127.566">19897 10107 0,'0'0'0,"-18"0"46,0 0-46,1 0 16,-54 18 0,18 35-1,18 17 1,17 1 0,18-54-1,18 36-15,35-17 16,0-19-1,17-34 17,-17-36-17,-17 17-15</inkml:trace>
  <inkml:trace contextRef="#ctx0" brushRef="#br0" timeOffset="131443.983">20249 9507 0,'0'0'15,"0"18"1,0 17 0,-17 71-1,-1-71 1,18 124-16,0-18 15,-17 0 17,-1-52-17,0-1 1,1-35 0,34-71 15,19-17-16</inkml:trace>
  <inkml:trace contextRef="#ctx0" brushRef="#br0" timeOffset="131811.035">20461 10054 0,'0'0'0,"-18"18"16,-34 17-1,-1 36 1,17-1 15,36 18-15,18-35 0,35-35-1,17-18 1,36-71-1,-53-17 1,-18-18 0,-35 36-1,-52 17 1,16 53-16,-52 0 16,35 35-1,36 0 1</inkml:trace>
  <inkml:trace contextRef="#ctx0" brushRef="#br0" timeOffset="132158.945">21008 10001 0,'0'0'0,"-18"0"31,1 0-15,-1 0-16,-17 18 16,-1 52-1,36-17 1,0 36 0,0-37-1,0 1 1,-17-35-1,-54-18 1,1 0 15,17-18-15,17-17 0,36 17-16</inkml:trace>
  <inkml:trace contextRef="#ctx0" brushRef="#br0" timeOffset="132525.374">21184 10195 0,'0'0'0,"18"0"15,0 0 1,-1-17-1,18 17-15,1-36 16,-1 1 0,-35 17 15,-53 18-15,0 0-1,0 36 1,18 17-1,35 0 1,35-18 0,53 0-1,1-35 1,-19 0 0</inkml:trace>
  <inkml:trace contextRef="#ctx0" brushRef="#br0" timeOffset="133091.558">21784 10001 0,'0'0'0,"-18"0"0,-35 0 32,1 0-17,-1 71 1,17-1-1,36-34-15,-17 34 16,34-17 0,19-18-1,17-35 1,17 0 0,1-53-1,-1-105 1,-35-36-1,18-36 1,-35 36 0,-18 89 15,0 52-15,-18 70-1,18 54 1,-17 52-1,17 36 1,0 17 0,-18-17-1,0-71 1,-17-35 0,18-17-1,-1-19 1,0-34 15</inkml:trace>
  <inkml:trace contextRef="#ctx0" brushRef="#br0" timeOffset="135138.08">6615 11747 0,'0'0'0,"-18"0"31,18 18-15,0 35 0,-18 35-1,18-52-15,0 16 16,0 19-1,-17-36 1,17-88 15,0-35-15</inkml:trace>
  <inkml:trace contextRef="#ctx0" brushRef="#br0" timeOffset="135286.816">6667 11412 0,'0'0'0,"0"18"31,36 0-15,-19-18-16,19 17 16,-19 1-16</inkml:trace>
  <inkml:trace contextRef="#ctx0" brushRef="#br0" timeOffset="135654.313">7038 12065 0,'0'0'0,"0"-18"16,0 1-1,0-19 1,0 1-16,0 0 16,0-53-1,35-18 1,53 88 0,1 53-1,-19 36 1,-35 35-1,-35 0 1,-35 0 0,17-54-1,1-34 1</inkml:trace>
  <inkml:trace contextRef="#ctx0" brushRef="#br0" timeOffset="136118.685">8484 11712 0,'0'0'0,"-17"0"31,17 18-15,-18 17 0,0 53-1,-17 53 1,0-35-1,17-18 1,18-70-16,-35 0 16</inkml:trace>
  <inkml:trace contextRef="#ctx0" brushRef="#br0" timeOffset="136337.199">7779 11871 0,'0'0'0,"17"0"31,1 0-15,0 0-16,70 0 16,88 18-1,71-18 1,-53-36-1,-141 36-15</inkml:trace>
  <inkml:trace contextRef="#ctx0" brushRef="#br0" timeOffset="136717.63">8890 11765 0,'-35'-18'0,"70"36"0,-53 0 15,18-1-15,-17 1 0,-1 35 16,-17 88 15,35-53-15,0-52-1,0-19 1,35-52 0,18-89-1,-18 36 1,18 18-1,0 52 1,0 89 0,-18 17-1,-17-18 1,-18 54 0,0-54-1,0-52 1,18-36 15</inkml:trace>
  <inkml:trace contextRef="#ctx0" brushRef="#br0" timeOffset="137101.618">9366 12065 0,'0'0'0,"18"0"16,17-18-1,18-17 1,-18-18 0,1 0-1,-36 36 1,0-19-16,-36 19 15,-34 52 17,-1 53-17,54 36 1,17-36 0,17 0-1,71-53 1,54-35-1,-1-53 1,-88 36-16</inkml:trace>
  <inkml:trace contextRef="#ctx0" brushRef="#br0" timeOffset="137799.634">10830 11889 0,'0'0'0,"-17"0"16,-19-18 0,19 0-1,-36 18 1,0 0 0,0 53-1,18 18 1,35 35-1,17-1 1,36-16 0,18-89-1,-18-53 1,17-35 0,-34-36-1,-36 71 1,-18 36-1,-17 87 1,17 36 0,18-18 15,35 0-15,36-35-1,17-18-15</inkml:trace>
  <inkml:trace contextRef="#ctx0" brushRef="#br0" timeOffset="138115.591">11183 12224 0,'0'0'0,"0"-18"0,0 0 15,0 1 1,0-36-16,0-18 15,88-17 1,18 53 0,70 53 15,-105 52-15,-36 18-1,-35 0 1,-35-17-1,0-18 1,17-35 0</inkml:trace>
  <inkml:trace contextRef="#ctx0" brushRef="#br0" timeOffset="138699.519">12047 11853 0,'-17'0'32,"-1"0"-32,0 0 15,-17 18 1,0 0-16,-18 35 15,18 17 1,52 1 0,36-36-1,35-35 1,-35-35 0,18-89-1,-36 54 1,-35 34-1,-53 107 17,36-36-17,-19 124 1,1-36-16,17 124 31,1-70-15,-1-54-1,-35-52 1,18-54 0,-18-52-1,35-35 1,36-54 0,70 1-1,53-36 1,-35 53-1</inkml:trace>
  <inkml:trace contextRef="#ctx0" brushRef="#br0" timeOffset="139498.796">12365 11783 0,'0'0'0,"0"17"31,-18 1-31,1 0 16,-1 35-1,18-18-15,0 18 16,0 35 0,88 0-1,-17-70 1,17-18 15,-18-71-15,1-35-1,-36 18 1,-35 35 0,-17 53 15,-19 53-15,19 35-1,17-52-15,0 17 16,35 35-1,0-53 1,18-35 0,-18-35-1</inkml:trace>
  <inkml:trace contextRef="#ctx0" brushRef="#br0" timeOffset="139880.561">13159 11448 0,'0'0'0,"0"17"31,0 1-15,0 0-16,-36 34 15,1 37 1,0-1 0,-1 18-1,19-71-15,-1 36 16,1 70 15,17-71-15,17-17-1,36-35 1,18-18 0,17-53-1,-70 35-15</inkml:trace>
  <inkml:trace contextRef="#ctx0" brushRef="#br0" timeOffset="140361.847">13582 11747 0,'0'0'0,"0"-17"15,-35-1 1,-1 18 0,-17 0 15,1 18-16,-1 35 1,35 17 0,18 1-1,35 17 1,18-53 0,18-17-1,-54-36-15,19-35 16,17-35-1,-36 18 1,-17 17 0,-35 88 15,17-17-31,18 35 16,0 17 15,0 18-16,18-35 1,0-35 0,-1-36-16</inkml:trace>
  <inkml:trace contextRef="#ctx0" brushRef="#br0" timeOffset="140695.854">13829 11747 0,'0'0'16,"0"71"15,0-36-31,0-17 0,0 70 16,-18 0 0,18-35-1,0-35 16,0-36-15,0-35 0,0-17-1,36-36 1,34 35 0,1 1-1,-1 35 1,-35 35-16</inkml:trace>
  <inkml:trace contextRef="#ctx0" brushRef="#br0" timeOffset="141494.75">15081 11430 0,'0'0'0,"0"18"16,-17-1 0,17 1-16,-36 70 15,19-17 1,17 105 0,-18-35-1,0-35 1,18-35-1,0-36 1,0-88 15,0 35-15,0-35-16,36-52 16,17 34-1,17 18 1,36 71 15,-53 52-15,-35 18-1,-18 1 1,-18-19 0,-53-35-1,1-17 1,-1-18-1,36-18 1,35-17 0,0 0-16</inkml:trace>
  <inkml:trace contextRef="#ctx0" brushRef="#br0" timeOffset="141827.323">15452 11818 0,'0'0'0,"17"18"31,1 17-15,-18 18 0,0-18-16,0 53 15,-18-17 1,1-18-1,17-71 17,0 1-32,0-54 15,35-17 1,35-18 0,-17 71-1,0-18 16,0 35-31</inkml:trace>
  <inkml:trace contextRef="#ctx0" brushRef="#br0" timeOffset="142359.295">16192 11730 0,'-17'0'31,"-1"0"-31,-17 0 16,-53 0-1,-18 35 1,35 18-1,18 18 1,71 17 15,35-18-15,-35-70-16,52 18 16,1-36-1,17-70 1,-35 18-1,-18 17 1,-35 17 0,-18 54-1,-34 70 1,34 0 0,18-17-1,35 0 1,0-36-1,36-35 17,-36-18-32</inkml:trace>
  <inkml:trace contextRef="#ctx0" brushRef="#br0" timeOffset="142642.232">16651 11800 0,'0'0'0,"-18"0"16,1 0 0,-18 18-1,-18 35 1,17 18 0,36-1-1,0-35-15,18 18 16,53 18-1,-1-54 1,1-34 15,-36-36-15,-17 18-16</inkml:trace>
  <inkml:trace contextRef="#ctx0" brushRef="#br0" timeOffset="142925.559">17022 11518 0,'0'0'0,"-18"18"31,18-1-15,-35 54-1,17 35 1,-17 0-1,17 17 1,0 1 0,18-54 15,0-35-15,18-35-1,-18-17-15</inkml:trace>
  <inkml:trace contextRef="#ctx0" brushRef="#br0" timeOffset="143273.866">17198 11747 0,'0'0'0,"-18"0"31,1 0-31,-1 18 15,0 0 1,-52-1-16,17 36 16,18-17 15,17 17-15,18-1-1,0-16 1,35-1-1,1 0 1,-1-17 0,18-18-1,0-18 1,-36 1-16</inkml:trace>
  <inkml:trace contextRef="#ctx0" brushRef="#br0" timeOffset="143657.884">17392 11871 0,'0'0'0,"18"0"16,-1 0-1,1 0 1,17-18-1,0-17 1,-35 0 0,0 17-16,0 0 15,-35 18 1,-35 0 0,-1 53-1,18 18 1,53 17-1,0 0 1,53 18 0,35-88-1,0-18 17,-52-18-32</inkml:trace>
  <inkml:trace contextRef="#ctx0" brushRef="#br0" timeOffset="144140.7">18133 11501 0,'0'0'0,"-18"0"47,0 17-32,-17 36 1,0 18 0,0 34-1,-18 1 1,53-70-16,-36 34 16,36 54-1,0-54 1,18-35-1,53-35 1,-1-17 0,1-36-1,-18 18 1</inkml:trace>
  <inkml:trace contextRef="#ctx0" brushRef="#br0" timeOffset="144339.81">17974 11730 0,'0'0'0,"18"0"16,35 0-1,-1 0 1,-16 0-16,17-18 15,0 1-15</inkml:trace>
  <inkml:trace contextRef="#ctx0" brushRef="#br0" timeOffset="144657.802">18503 11606 0,'-53'53'15,"106"-106"-15,-70 53 31,-1 0-15,-17 18 0,17 35-1,0 0 1,18 0 0,36-18-1,-36 0-15,35 18 16,-17 0-1,-18-18 1,0-17 0,-36-18-1,-17-18 1,0-17 15</inkml:trace>
  <inkml:trace contextRef="#ctx0" brushRef="#br0" timeOffset="147751.509">19791 11624 0,'0'0'0,"-18"18"47,1-1-32,17 1-15,-36 17 16,19 0-16,-19 18 16,19 0-1,17-17 1,0-19-1,0-52 17,17 0-17</inkml:trace>
  <inkml:trace contextRef="#ctx0" brushRef="#br0" timeOffset="147873.944">19844 11412 0,'0'0'0,"17"0"62,1 0-62</inkml:trace>
  <inkml:trace contextRef="#ctx0" brushRef="#br0" timeOffset="148250.496">20144 11571 0,'0'0'0,"-18"0"31,-17 18-15,-1-1-1,1 19 1,0-1-1,35-17-15,0 17 16,35 35 0,-17-17-1,-1-17 1,-17-1 0,-35-17-1,-35-18 1,17-18-1,0 0 17,53-17-17</inkml:trace>
  <inkml:trace contextRef="#ctx0" brushRef="#br0" timeOffset="149434.38">7108 12876 0,'0'0'0,"-17"0"31,-1 0-15,-17 0-16,17 0 16,-52 18-1,-36 35 1,18 17-1,-1 36 1,89-17 0,53-37-1,53 1 1,35-35 0,-52-18-1,87-53 1</inkml:trace>
  <inkml:trace contextRef="#ctx0" brushRef="#br0" timeOffset="149880.634">7497 12982 0,'0'0'0,"0"-17"16,-18 17 15,-17 0-16,17 0-15,-17 35 16,-18 18 0,17 17-1,36-17 1,0-35-16,36 17 16,17-35-1,0-35 1,-18-36-1,-17 1 1,-1 17 0,-17 35-1,0 36 1,-35 35 15,17 17-15,18 19-1,0-72-15,0 36 16,18-18 0,52-35-1,-17-17 1</inkml:trace>
  <inkml:trace contextRef="#ctx0" brushRef="#br0" timeOffset="150196.759">8061 12753 0,'0'0'0,"-18"0"15,18 18 1,-17-1-16,-19 36 16,-17 18 15,36-36-31,-1 53 15,-17 36 1,0-19 0,17-16-1,0-36 1,18-36 0,18-34-1,53-19 1,-19-17-16</inkml:trace>
  <inkml:trace contextRef="#ctx0" brushRef="#br0" timeOffset="150429.682">8449 12788 0,'0'0'16,"-18"18"-1,-17 35 1,0 35 15,0 18-15,-18 17-1,0-17 1,35-35 0,18-36-1</inkml:trace>
  <inkml:trace contextRef="#ctx0" brushRef="#br0" timeOffset="150833.853">8537 13194 0,'18'0'31,"-1"0"-15,1 0 0,0 0-16,17-18 15,18-17 1,-35-18 0,-18 18-1,-18 17 1,-35 18-1,-18 53 1,19 18 0,16 17-1,36 0 1,36-35 0,69-18 15,19-35-16,-1-17 1</inkml:trace>
  <inkml:trace contextRef="#ctx0" brushRef="#br0" timeOffset="151379.794">9225 13035 0,'0'0'0,"-18"0"31,1 0-15,-18 0 0,17 18-16,-35 35 15,0 17 1,53 18 0,0-17-1,35 0 16,1-54-15,17-34 0,17-36-1,-17-36 1,0-34 0,0-1-1,-35 19 1,-18 34-1,0 36 1,-36 52 0,19 36-1,-19 36 1,36 34 0,-17 18 15,-1-17-31,0-36 31,18-35-15,0-71 15</inkml:trace>
  <inkml:trace contextRef="#ctx0" brushRef="#br0" timeOffset="152043.707">10760 13053 0,'0'0'0,"-18"17"47,18 1-31,0 35-1,-53 53 1,53-71-16,-35 53 16,0 36-1,-1-1 1,19-17-1,17-35 1,35-54 0,36-17-1,34-35 1,19-36 0,-71 18-1</inkml:trace>
  <inkml:trace contextRef="#ctx0" brushRef="#br0" timeOffset="152242.886">10583 13388 0,'0'0'0,"18"0"31,35 0-16,-18 0-15,36 0 16,-18 0-16,52 0 16,-52-18-16</inkml:trace>
  <inkml:trace contextRef="#ctx0" brushRef="#br0" timeOffset="152593.055">11130 13476 0,'0'0'0,"18"0"31,-1 0-15,19-18 0,-19 18-16,19-17 15,17-36 1,-53 18-1,-18 17 1,-53 36 0,1 35-1,17 17 1,53 1 0,17-1-1,36-35 1,53-17-1,-35-18 1</inkml:trace>
  <inkml:trace contextRef="#ctx0" brushRef="#br0" timeOffset="152826.239">11906 13300 0,'0'0'0,"-17"17"15,-1 1 1,-53 35 0,54-18-16,-71 53 15,52-17 1,-34 35 0,52-53-1,0-53 1</inkml:trace>
  <inkml:trace contextRef="#ctx0" brushRef="#br0" timeOffset="153042.872">11747 13353 0,'0'0'0,"0"70"31,0 18-15,0 1 0,18-1-1,17-35 1,18-53 0,-35 0-16,17-18 15</inkml:trace>
  <inkml:trace contextRef="#ctx0" brushRef="#br0" timeOffset="153358.077">12330 13053 0,'0'0'0,"0"17"46,0 1-46,0 70 16,-36 36 0,19-36-1,-36 18 1,53-71-16,-36 36 16,19 17-1,17-35 1,35-36-1,36-34 1,-36-1 0</inkml:trace>
  <inkml:trace contextRef="#ctx0" brushRef="#br0" timeOffset="153526.851">12312 13370 0,'0'0'0,"18"0"16,34 0-1,-16 0-15,52 0 16,53 0 0</inkml:trace>
  <inkml:trace contextRef="#ctx0" brushRef="#br0" timeOffset="155505.787">2311 14287 0,'0'0'0,"17"0"31,1-17-31,0 17 16,-1 0-16,19-35 15,16-1 1,1-17 0,-53 18-1,0 17 1,-53 18 0,-88 53 15,35 36-16,54 16 1,52-16 0,70-19-1,54-17 1,-19-35 0,-16-18-1,-72 17 1,-34 1-1,-54 35 1,-35 0 0,0 17-1,18 1 1,18-18 0,70 0 15,17-18-16,54-35 1,52 0 0,18-18-1,-35-35 1</inkml:trace>
  <inkml:trace contextRef="#ctx0" brushRef="#br0" timeOffset="155971.707">2946 14482 0,'0'0'0,"0"17"15,0 54 1,-18-1 0,18-34-1,-35 69 1,17-34-1,0-36 1,18-17 0,0-36-1,36-52 1,-19 17 0,1 0-16,35-71 15,-35 54 1,-1 52-1,-34 36 1,-19 52 0,36 1-1,-17-36-15,17 53 16,0-17 0,35-18 15,18-36-16,35-34 1,-53 17-16</inkml:trace>
  <inkml:trace contextRef="#ctx0" brushRef="#br0" timeOffset="156253.541">3581 14517 0,'0'0'0,"17"0"62,-17-18-46,18 1-16,-18-1 16,0 0-16,-18-17 15,-35 17 16,-17 18-15,35 0 0,35 18-1,0 17-15</inkml:trace>
  <inkml:trace contextRef="#ctx0" brushRef="#br0" timeOffset="156487.361">3581 14764 0,'0'0'0,"17"0"63,-17-18-63,0 0 15,-17 1 16,-19 17-15,19 0-16,-1 0 16,-35 17-16</inkml:trace>
  <inkml:trace contextRef="#ctx0" brushRef="#br0" timeOffset="157035.944">2311 15258 0,'0'0'0,"17"0"62,1 0-62,53 0 16,87 0 0,-87 0-16,52 0 15,124 0 1,-106 0-1,-105 0 17,17 0-17,-36-18 1,-17 0 0,18 1-16</inkml:trace>
  <inkml:trace contextRef="#ctx0" brushRef="#br0" timeOffset="157818.793">3492 14393 0,'0'0'0,"18"18"47,0-18-31,-1 0-1,-17 18 1,0-1 15,-35 1-15,35 0-16,-18-1 16,18 18-1,18-17 1,17-18-1,36 0 1,0-18 15,-54 1-15,-34-1 0,-19 18-1,-17 0 1</inkml:trace>
  <inkml:trace contextRef="#ctx0" brushRef="#br0" timeOffset="158899.666">6138 14482 0,'0'17'31,"-17"1"-15,-1 35 0,0-18-16,-70 71 15,-18 0 1,18-36 0,0-17-1,35-35 1,35-18-1,1 0 1,17-18 0,0 0-1,35 18 17,18 18-17,53 53 1,-18-18-1,0 0 1,-35-18 0,0-18-1,-18 1 1,-17-18 0</inkml:trace>
  <inkml:trace contextRef="#ctx0" brushRef="#br0" timeOffset="159764.326">6738 14764 0,'0'0'0,"0"-18"16,0 0-1,-18 1 1,1 17-16,-19 0 15,-87 0 1,0 53 0,34 17-1,36 1 1,53-1 0,53-17-1,36-17 1,16-36-1,-16-53 1,-19-18 0,1-52-1,-18-36 1,-18-17 15,-35 123-15,0 17-1,-35 89 17,35-35-32,-36 70 15,19-17 1,-1 70 0,0-35-1,1-18 1,17-18-1,17-34 1,19-19 0,34-34-1,1-19 1</inkml:trace>
  <inkml:trace contextRef="#ctx0" brushRef="#br0" timeOffset="159948.083">7108 14834 0,'-88'88'16,"176"-176"-16,-123 124 16,18-19-16,-1 18 15,0 18 1,1-17 0,17-1-1,0-53 16</inkml:trace>
  <inkml:trace contextRef="#ctx0" brushRef="#br0" timeOffset="160115.401">7144 14499 0,'0'0'0,"0"18"31,0-1-16,0 19 1,0-19 0,0 1-16</inkml:trace>
  <inkml:trace contextRef="#ctx0" brushRef="#br0" timeOffset="160497.049">7320 14781 0,'0'0'0,"0"18"31,0 0-31,-18 35 31,18-1-15,0-16-16,0-1 15,18 18 1,17-35 0,1-18-1,-1-36 1,0-17 0,1-17-1,-19-1 1,1 18-1,-18 18 1,0 17 0,17 18-1</inkml:trace>
  <inkml:trace contextRef="#ctx0" brushRef="#br0" timeOffset="161278.894">7885 14358 0,'0'0'0,"0"18"47,0-1-32,0 1-15,0 0 16,52 70 0,72 0-1,17 0 1,-17 0-1,-89-70-15,35 17 16,1 18 0,-53-35-16,17 17 15,-35-17 1,0-1 0,-53 1 30,-35 0-30,0-1 0,35 1-16,-106 0 15,0 35 1,36-18 0,17 0-1,71-17 1,17-18-1,36 0 17,17-18-17,0 0-15,18 1 16,18-18 0</inkml:trace>
  <inkml:trace contextRef="#ctx0" brushRef="#br0" timeOffset="162194.111">9613 14287 0,'0'0'0,"0"18"31,0 0-15,18 52 0,-18 36-1,-53 35 1,35-105-16,-35 87 16,18-52-1,0 34 1,17-34-1,18-18 17,0 0-17,71-53 1,35 0 0,35-18-1,-18-35 1,-88 36-16</inkml:trace>
  <inkml:trace contextRef="#ctx0" brushRef="#br0" timeOffset="162560.682">10037 14799 0,'0'0'0,"-36"0"31,19 18-15,-19-1-16,-17 54 15,36 35 17,34-36-17,54-34 1,0-19 0,-1-34-1,-52-19 1,-1-34-1,-17-54 1,-35 54 0,-18 52-1,0 36 1,36 17 0,17-17-1</inkml:trace>
  <inkml:trace contextRef="#ctx0" brushRef="#br0" timeOffset="163160.368">10442 14746 0,'0'0'0,"-17"0"15,-1 0 1,-35 35-1,0 18 1,35-35-16,1 17 16,17 0-1,70-17 1,1-18 0,-36-35-1,-17 0 1,-1-36-1,-17 36 17,-17 52-17,-18 36 1,17 18 0,18 35-1,0 17 1,0 18-1,18-17 1,-18-1 0,-18-52-1,-35-36 1,0-53 0,0-52-1,0-18 1,36-1-1,34 1 17,36-18-17,35 18 1,1 0 0,-54 70-16</inkml:trace>
  <inkml:trace contextRef="#ctx0" brushRef="#br0" timeOffset="163359.472">10707 14817 0,'0'0'0,"0"17"16,-18 1-16,1 17 16,17 18-1,-18 18 1,18-36-1,0-53 17</inkml:trace>
  <inkml:trace contextRef="#ctx0" brushRef="#br0" timeOffset="163497.151">10672 14552 0,'0'0'0,"0"18"16,17-1-1,1 1-15</inkml:trace>
  <inkml:trace contextRef="#ctx0" brushRef="#br0" timeOffset="163858.757">10901 15046 0,'0'0'0,"-18"-18"16,18 1-1,-17-1 1,17-17 0,0 17-16,0-35 15,52-17 1,54-1-1,0 89 1,0 35 0,-35 17-1,-54 18 1,-17 1 0,-35-54-1,-18 35 1,0-52-1,18-36 1</inkml:trace>
  <inkml:trace contextRef="#ctx0" brushRef="#br0" timeOffset="164790.5">12488 14429 0,'0'0'0,"0"17"15,-17 1 1,-1 52 0,-53 19-1,-17 34 1,18-70 0,34-18-16,-69 36 15,16-1 1,37-52-1,34 0 1,36-18 31,-1 0-31,36 17-1,-18 19 1,54-1-1,-19 18 1,-35-36-16,1 1 16,34 17-1,-52-35 1,-1-17 0,1-19-1</inkml:trace>
  <inkml:trace contextRef="#ctx0" brushRef="#br0" timeOffset="165239.655">12912 14534 0,'0'0'0,"-18"18"31,0 0-15,-35 52-1,-17 18 1,-1 18 0,1-18-1,35-35 1,17-35 0,-35 35-1,35-35 1,36-18 15,35-36-15,-35 19-16,17-1 0</inkml:trace>
  <inkml:trace contextRef="#ctx0" brushRef="#br0" timeOffset="165938.774">13406 14764 0,'0'0'0,"0"-18"16,0 0-1,0 1 1,0-1 0,-36 1-1,-17 17 1,18 0 0,17 17-16,-34 1 15,-19 88 1,71-36-1,35 1 1,36-36 0,17-35-1,0-53 1,0-70 15,-52 34-15,-1-69-1,-35 17 1,18 70 0,-36 53-1,-17 36 1,-1 70 0,1 18-1,17-35 1,1 52-1,-1-35 1,1 18 0,17-35-1,17-54 17,18-17-32,18-17 31,-17-19-31</inkml:trace>
  <inkml:trace contextRef="#ctx0" brushRef="#br0" timeOffset="166121.848">13758 14781 0,'0'0'16,"-17"18"0,17 0-16,-18 17 15,18 18 1,-18-18-1,18 0 1,0-52 15</inkml:trace>
  <inkml:trace contextRef="#ctx0" brushRef="#br0" timeOffset="166276.288">13794 14376 0,'-53'370'0,"106"-740"0,-53 387 47,0 1-47,0 0 16,0 17 0</inkml:trace>
  <inkml:trace contextRef="#ctx0" brushRef="#br0" timeOffset="166670.564">14005 14746 0,'0'0'0,"0"18"31,0-1-31,18 19 16,0 34 0,-18 1-1,17-18 1,18-36 0,1-17-1,34-35 1,-52 0-1,35-36 1,0-35 0,-18 53-1,-35 18 1,18 0 0</inkml:trace>
  <inkml:trace contextRef="#ctx0" brushRef="#br0" timeOffset="167387.27">14658 14217 0,'0'0'0,"0"18"62,0-1-46,18 1-16,34 52 16,37 36-1,34-18 1,-17 1 0,-18-19-1,-70-52 1,17 17-16,-17-17 31,-1 17-15,-34-17-1,-1-1 1,-70 19 0,-18 16-1,-53 1 1,1 0-1,-19 18 1,89-53 0,70-18-1</inkml:trace>
  <inkml:trace contextRef="#ctx0" brushRef="#br0" timeOffset="169287.756">9402 15593 0,'0'0'16,"-18"0"-16,0 0 15,1 0-15,-19-18 16,1 18 0,17 0-1,36 0 48,0 0-48,17 18 1,-17-18-16,35 17 16,141 1-1,-36 0 1,-52-1-1,35-17 1,-35 0 0,0 0-1,35 18 1,-18-18 0,-52 0-1,17 0 1,0 0-1,18 0 1,35 0 0,71 18 15,-141-18-15,34-18-1,-52 18 1,0 0-1,0-18 1,35 1 0,1 17-1,-37 0 1,-16 0 0,-36-18 109,-36 18-110</inkml:trace>
  <inkml:trace contextRef="#ctx0" brushRef="#br0" timeOffset="170132.311">9437 16192 0,'0'0'0,"17"0"16,-17 18 15,0 0-15,-17 52-1,-1-17 1,18-35 0,-17 35-16,17 35 15,-18 0 17,36 18-17,-1-53 1,18-18-1,54-35 1,-1-35 0,18-36-1,-71 18-15</inkml:trace>
  <inkml:trace contextRef="#ctx0" brushRef="#br0" timeOffset="170335.15">9296 16422 0,'0'0'0,"17"0"32,1 0-17,35 0 1,70-18-1,1 1 1,-89 17-16</inkml:trace>
  <inkml:trace contextRef="#ctx0" brushRef="#br0" timeOffset="170731.353">9931 16475 0,'0'0'0,"17"0"16,36 0-1,-17 0 1,-19 0 0,54-36-1,-36 1 1,-35 18-1,-18 17 1,-35 0 0,18 17-1,0 36 1,35 18 0,0-18-1,35-1 1,0-34-1,36 0 1,-36-18 0</inkml:trace>
  <inkml:trace contextRef="#ctx0" brushRef="#br0" timeOffset="170981.796">10601 16351 0,'0'0'0,"-18"18"16,-17 17-1,0 0 1,-18 36 0,0 0-1,18-19 1,35-34-1,-18-18 1,18-18 0</inkml:trace>
  <inkml:trace contextRef="#ctx0" brushRef="#br0" timeOffset="171180.877">10460 16387 0,'0'17'31,"-88"71"-31,176-193 0,-88 140 0,0 0 16,17 36 0,19-1-1,-1 1 1,0-54 0,18-17-1,-17 0-15</inkml:trace>
  <inkml:trace contextRef="#ctx0" brushRef="#br0" timeOffset="171563.099">10989 16140 0,'0'0'0,"0"17"31,0 1-15,0-1-16,0 19 15,-18 17 1,-17 35 0,0 0-1,17 0 1,18 0-1,0-35 1,0 0 0,35-17-1,36-36 1,0-36 0,-1-17 15,1-35-31</inkml:trace>
  <inkml:trace contextRef="#ctx0" brushRef="#br0" timeOffset="171729.551">11007 16369 0,'0'0'15,"35"0"1,0 18-16,142-18 15,34 0 1,-140 0-16</inkml:trace>
  <inkml:trace contextRef="#ctx0" brushRef="#br0" timeOffset="179167.028">16916 14905 0,'0'0'0,"0"17"46,0 1-30,-18 35 0,-35 18-1,18-18 1,35-36-16,-18 1 16</inkml:trace>
  <inkml:trace contextRef="#ctx0" brushRef="#br0" timeOffset="181851.731">18380 14270 0,'0'0'0,"0"17"79,0 1-79,-18 0 15,0 35 1,1-18-16,-36 36 15,-53 34 1,0-16 0,0-19-1,53-35 1,18-35 0,53 18 46,-1 0-46,1-1-16,17 1 15,18 17 1,53 36 0,-53-54-1,0-17 16,0 0-15,0-35 0,-36 17-16</inkml:trace>
  <inkml:trace contextRef="#ctx0" brushRef="#br0" timeOffset="182379.507">18785 14499 0,'0'0'0,"0"-17"31,-17 17 0,-1 0-15,0 0-16,1 0 0,-1 0 16,-52 17-1,17 36 1,53 0-1,17 53 1,36-36 0,-17-17-1,-36 0 1,-18-35 0,-17-1-1,-36-17 16,1 0-15,34 0 0,19-35-1</inkml:trace>
  <inkml:trace contextRef="#ctx0" brushRef="#br0" timeOffset="182696.378">19103 14570 0,'0'0'16,"0"17"15,-18 19-31,-17 34 16,0 36-1,35 17 1,0-17-1,-18 0 17,0-35-17,1-18 1,17-71 15,0-35-15,17-35-1</inkml:trace>
  <inkml:trace contextRef="#ctx0" brushRef="#br0" timeOffset="182962.154">19226 14411 0,'0'0'0,"89"18"31,-72-1-15,18 1-16,1 52 16,-36 19-1,-36-36 1,-34-1 0,-18-16-1,0-36 1,35 0-1,35 0-15</inkml:trace>
  <inkml:trace contextRef="#ctx0" brushRef="#br0" timeOffset="183443.267">19756 14464 0,'0'0'0,"0"-18"31,-18 18-15,-17-17 0,-36 34-1,1 36 1,34 18-1,36 17 1,18-35 0,52-18-1,-17-35 1,0-35 0,-17-53-1,-19 70 1,-17-35-16,18 18 31,-36 35-15,-17 88-1,35 18 1,0-36 0,0-17-1,35-17 1,-17-36-16</inkml:trace>
  <inkml:trace contextRef="#ctx0" brushRef="#br0" timeOffset="183793.146">19967 14870 0,'0'-18'31,"-17"18"-31,17-18 0,0-17 31,0 0-15,0-53-1,17-1 1,36 19 0,88-1-1,-53 89 1,-17 52-1,-36 36 1,-35-18 0,-17 1-1,-36-36 1,35-36 0,18-34-1</inkml:trace>
  <inkml:trace contextRef="#ctx0" brushRef="#br0" timeOffset="184325.583">20602 14129 0,'0'0'0,"18"17"31,17 19-15,-17-19-16,35 19 16,35 52-1,18 0 1,-18 0-1,0 0 1,-35-17 15,-18-36-15,-35-17 0,-35 17-1,-36 0 1,1 1-1,-54-1 1,1 18 0,17 0-1,36-18 1,34-35 0,36-18 15,71-17-16</inkml:trace>
  <inkml:trace contextRef="#ctx0" brushRef="#br0" timeOffset="187603.268">21608 14446 0,'0'0'0,"17"0"62,-17-17-46,18 17-16,17-18 16,-17-17-1,-1 17-15,-17-53 16,0 19-1,0 34 1,-52 18 0,-19 0-1,18 53 1,35 35 0,18 0-1,71 18 16,17 0-15,-35-18 0,-35 18-1,-36-53 1,-52-18 0,-1-17-1,0-18 1,54 0-1,17-36 1,17-52 0</inkml:trace>
  <inkml:trace contextRef="#ctx0" brushRef="#br0" timeOffset="187986.948">22013 14005 0,'0'0'0,"0"18"32,0 0-17,18-1 1,-18 1-16,18 70 15,-1 35 1,-17 19 0,0-1-1,0-18 1,-17-17 0,17-71-1,0-17 16,35-18-15,0-35 0,-17-1-16</inkml:trace>
  <inkml:trace contextRef="#ctx0" brushRef="#br0" timeOffset="188369.768">22437 14376 0,'0'0'15,"-18"0"17,0 17-32,1 1 15,-36 17 1,0 18 0,0 18-1,18-36 1,35-17 15,0-1-15,0 1-16,0 17 15,17 0 1,19 1 0,-19-19-1,36 1 1,0-18-1,35 0 1,-35-53 0,-35 18-1</inkml:trace>
  <inkml:trace contextRef="#ctx0" brushRef="#br0" timeOffset="188557.632">22701 14446 0,'-70'124'16,"140"-248"-16,-70 142 15,-17 0 1,-1 34 0,18 19-1,-18-18 1,18 0 0,0-71 15,0 1-31</inkml:trace>
  <inkml:trace contextRef="#ctx0" brushRef="#br0" timeOffset="188721.087">22666 14093 0,'0'0'0,"18"0"62</inkml:trace>
  <inkml:trace contextRef="#ctx0" brushRef="#br0" timeOffset="189050.832">22948 13864 0,'0'0'0,"0"35"31,-17 36-15,17 35-1,0 17 1,0-17-1,0-53 1,0 71 0,17-36-1,-17-35 1,35-53 0,1-18-1,-19-53 1</inkml:trace>
  <inkml:trace contextRef="#ctx0" brushRef="#br0" timeOffset="189351.559">23213 13794 0,'0'0'0,"-18"0"31,18 17-15,-18 1-16,18 52 15,0 36 1,18 35 0,0-88-1,-18 53 1,0 35 0,0-17-1,17-54 1,19-34-1,-1-36 1,-17-36-16</inkml:trace>
  <inkml:trace contextRef="#ctx0" brushRef="#br0" timeOffset="189684.294">23513 14235 0,'0'0'0,"17"52"31,19 37-15,-19-1 15,-17-18-15,0-34-16,0-19 15,0 1 1,0-36-1,0-52 1,0-18 0,0-18-1,35 18 1,18 35 0,0 35-1,53 18 1</inkml:trace>
  <inkml:trace contextRef="#ctx0" brushRef="#br0" timeOffset="190150.743">24218 14182 0,'0'0'0,"0"-18"16,-17 18-1,-19-18 1,-34 36 0,-1 17-1,-17 36 1,53 17 0,52-17-1,54-1 1,-1-70-1,1-17 1,-36-1 0,1-35-16,-1-53 31,-18 53-15,-17 36-1,0 34 1,-17 36-1,17 35 1,35 18 0,0-53-1,1-53 1,-19 0 0</inkml:trace>
  <inkml:trace contextRef="#ctx0" brushRef="#br0" timeOffset="190450.63">24483 14199 0,'0'0'0,"0"18"0,0 17 31,35 71-15,-17 0-1,-18-18 1,0-35-1,17-53 1,-17-18 0,0-35-1,0 36-15,0-54 16,18-35 0,0 1-1,17 52 1,18 17-1</inkml:trace>
  <inkml:trace contextRef="#ctx0" brushRef="#br0" timeOffset="191049.492">24924 14093 0,'-36'18'32,"36"0"-32,-17-1 0,17 54 15,17 35 1,36-36 0,0-17-1,71-35 1,-36-53-1,18-71 1,-53 0 15,-18 18-15,-35 35 0,-71 106 15,36 70-16,35 89 1,18 17 0,17 18-1,-35-176-15,0 52 16,-18 36 0,-17-71-1,-35-70 1,34-54-1,-70-34 1,18-54 0,53 1-1,106-53 17,52 34-17,-35 54-15</inkml:trace>
  <inkml:trace contextRef="#ctx0" brushRef="#br0" timeOffset="191781.812">26282 13899 0,'0'0'16,"0"18"-1,-18 0 1,1 17-1,-19-17 1,-17 70-16,-35 0 16,-18 0-1,54-35 1,-1 18 15,35-18-15,18-36-1,0 19 1,35-1 0,36 0-1,-18 0 1,0 18 0,35 18-1,-18-18 1,-34-36-1,-19-34 17,-17-1-32,18-17 15,17-71 1,-17 71 0</inkml:trace>
  <inkml:trace contextRef="#ctx0" brushRef="#br0" timeOffset="192097.16">26599 14005 0,'0'0'0,"0"18"47,-17 0-32,-1 52 1,1-52-16,-19 88 16,-17 35-1,36-18 1,-1-52 15,18-18-15,0-36-1,18-34 1,17-36 0</inkml:trace>
  <inkml:trace contextRef="#ctx0" brushRef="#br0" timeOffset="192796.073">27146 14111 0,'0'0'0,"0"-18"31,-35 18-15,-18 0 0,-18 0-1,19 36 1,16-1 15,19-17-31,17 35 16,17 17-1,36-17 1,0 18 0,-35-18-1,-1-18 1,-52 18-1,-18-36 1,-17-17 0,17 0-1,17-17 1,54-19 0,0 19-1</inkml:trace>
  <inkml:trace contextRef="#ctx0" brushRef="#br0" timeOffset="193129.471">27287 14129 0,'0'0'16,"0"17"15,-17-17-31,-1 71 16,-17 52-1,17 19 1,1-37 0,17-52-16,0 35 15,0 89 1,-18-107 0,18-17-1,-18-53 16,36-53 1,0-35-17,17-18-15</inkml:trace>
  <inkml:trace contextRef="#ctx0" brushRef="#br0" timeOffset="193394.7">27428 14041 0,'0'0'0,"0"17"31,36 1-31,-19-1 16,19 54 0,-36 17-1,0-53 1,-18 18-16,-53 18 31,19-36-15,16-35-1,1-17 1</inkml:trace>
  <inkml:trace contextRef="#ctx0" brushRef="#br0" timeOffset="193843.691">27746 14111 0,'0'0'0,"-18"0"16,1 0-1,-1 0 1,-17 0-16,-18 35 15,18 18 17,35-35-32,0 17 15,17 36 1,18-18 0,18-53-1,0-36 1,0-34-1,-17-1 1,-19 36 0,-17 70 15,0 36-15,0-1-1,35 1 1,-17-53-1,0 17 1,17-17-16</inkml:trace>
  <inkml:trace contextRef="#ctx0" brushRef="#br0" timeOffset="194143.905">28011 14376 0,'0'-18'16,"0"0"-16,0 177 0,0-353 15,0 265-15,0-177 0,0 53 16,35-18 0,18 36-1,35 17 1,18 54 0,-36 34-1,-52-52 1,0 88-16,-18-53 15,0 17 17,-36-34-17,19-36 1,-19-18-16</inkml:trace>
  <inkml:trace contextRef="#ctx0" brushRef="#br0" timeOffset="194676.229">28628 13794 0,'0'0'0,"0"17"47,18 1-47,-1-18 16,18 35-1,71 53 1,-53-52 0,35 17-1,-17-18 1,-36 0-1,1-17 1,-36-1 0,17-17-1,-34 18 32,-1-18-47,18 18 0,-71 35 16,1-1-1,-107 90 17,107-72-17,-54 18 1,54-35 0,35-35-1,17-18-15</inkml:trace>
  <inkml:trace contextRef="#ctx0" brushRef="#br0" timeOffset="196476.467">21484 15557 0,'0'0'0,"-17"0"46,-1 0-30,0 0 0,36-17 46,17 17-46,0 0-16,1-18 0,122 1 15,54-1 1,0 0 0,-1 1 15,-34-1-15,-54 0-1,71-17 1,-35 17-1,0 1 1,-18 17 0,18-18-1,17 1 1,-70 17 0,106-18-1,-71 18 1,-53-18-1,0 18 1,-35-17 0,0-1-1,35 18 17,18 0-17,35 0 1,-35 0-1,0-18 1,17 18 0,-17 0-1,-35 0 1,-18 0 0,-1 0-1,-34 0 1,17 0-1,18 0 1,0 0 0,-18 0-1,1 0 1,-19 0 15,-34 0 0,-1 0-15,-70-17 0</inkml:trace>
  <inkml:trace contextRef="#ctx0" brushRef="#br0" timeOffset="198669.694">21766 16210 0,'0'0'0,"0"-18"46,0 36-14,0 0-17,0-1-15,0 54 16,-17 0 0,-19 52-1,36-52 1,0 34-1,18-34 1,35-18 0,35-36-1,18-34 1,-18-54 0,-17 18-1</inkml:trace>
  <inkml:trace contextRef="#ctx0" brushRef="#br0" timeOffset="198887.559">21661 16475 0,'0'0'0,"17"0"31,1-18-15,17 18-16,18-18 16,106-17-1,-36 0 1</inkml:trace>
  <inkml:trace contextRef="#ctx0" brushRef="#br0" timeOffset="199284.924">22331 16387 0,'0'0'0,"17"0"31,36 0-15,0 0-1,0-36 1,-35 1 0,-18 17-1,0 1-15,-18 17 16,-17 0 0,-18 35-1,18 18 1,35 17 15,0-17-15,35 0-1,36-17 1,17-36 0,-18 0-16</inkml:trace>
  <inkml:trace contextRef="#ctx0" brushRef="#br0" timeOffset="199518.742">22948 16210 0,'0'0'0,"-17"0"16,-1 18 0,-17 52-1,-1-17 1,36-35-1,-35 70-15,17-35 32,-17 0-17,0-53 1</inkml:trace>
  <inkml:trace contextRef="#ctx0" brushRef="#br0" timeOffset="199718.824">22772 16316 0,'0'18'16,"-35"70"-16,70-159 15,-35 36-15,17 88 0,1-18 16,35 18 0,-35-18-16,35 1 15,-18-19 1,0-17-1,-17-17 1</inkml:trace>
  <inkml:trace contextRef="#ctx0" brushRef="#br0" timeOffset="200084.385">23248 15928 0,'0'0'0,"0"18"31,0-1-31,0 54 16,-18 17-1,18-53 1,0 36-16,0 17 15,0 0 17,0-17-17,53-18 1,18-18 0,17-35-1,-17-18 1,-1-35-1,-70 18-15</inkml:trace>
  <inkml:trace contextRef="#ctx0" brushRef="#br0" timeOffset="200234.273">23248 16245 0,'0'0'0,"88"0"15,-35 0-15,71-35 32,-19 0-32</inkml:trace>
  <inkml:trace contextRef="#ctx0" brushRef="#br0" timeOffset="-67815.684">18203 8978 0,'0'0'0,"0"18"16,53 35 0,124 123-1,-89-88 1</inkml:trace>
  <inkml:trace contextRef="#ctx0" brushRef="#br0" timeOffset="191206.285">7849 13476 0,'0'0'0,"-17"0"16,34 0-1</inkml:trace>
  <inkml:trace contextRef="#ctx0" brushRef="#br0" timeOffset="191388.56">7638 13370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6:01:14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917 917 0,'0'-17'141,"18"17"-126,-18-18 1,17 18 0,-17-18-1,18 1 1,0-1-1,-18 0-15,0 1 32,17 17-17,-17 17 32,0 1-31,0 17-16,-35 53 15,35-70 1,-18 70 0,-17 89-1,18-54 1,-19 1 0,1-54-1,17 1 1,1-54-1,17 1 1,17-36 62,1 18-78,0 0 16,17-17-16,18 17 15,35 0 17,-35 0-17,-35 0-15,17-18 16,-17 18 0,-18-18-1,17 1 1,-17-1-16</inkml:trace>
  <inkml:trace contextRef="#ctx0" brushRef="#br0" timeOffset="516.303">1623 1217 0,'0'0'0,"0"-18"16,0 1 0,-18 17-1,-17 0 1,17 0-16,-17 0 15,-36 53 1,18 17 0,18 36-1,35-18 1,18-17 0,52-36-1,1-35 1,-1-35 15,-34-53-15,-36-36-1,-18 18 1,-17 36 0,0 52-1,17 18 1,18 18-1,35-1-15</inkml:trace>
  <inkml:trace contextRef="#ctx0" brushRef="#br0" timeOffset="915.736">2081 1217 0,'0'0'0,"0"-18"15,0 1 1,-35 17 0,17-18-1,-34 18 1,16 0-1,19 18-15,-36 35 16,-18 53 0,71-1-1,0-52 1,71 0 0,17-18-1,18-35 1,-18-17-1,0-18 1</inkml:trace>
  <inkml:trace contextRef="#ctx0" brushRef="#br0" timeOffset="1464.093">2522 1235 0,'0'0'0,"0"-18"16,0 0-1,0 1 1,0-1 0,-17 18-1,-1-17-15,-17 17 16,-36 17-1,36 1 1,-36 70 0,36 18 15,35-36-15,88 1-1,-52-71 1,34-18-1,1-35 1,-36-35 0,-17 35-1,-18 36 1,0 34 0,-36 36-1,1 0 1,35 35-1,0-52 1,0-1 0,35-18 15,18-52-15,-35 18-16</inkml:trace>
  <inkml:trace contextRef="#ctx0" brushRef="#br0" timeOffset="1847.304">2928 847 0,'0'0'0,"0"17"47,0 1-47,-18 35 16,1 17-1,-19 54 17,19-54-17,17-17-15,-18 53 16,18-18-1,0-17 1,18-36 0,-1-17-1,36-18 1,18-71 0,-53 18-1</inkml:trace>
  <inkml:trace contextRef="#ctx0" brushRef="#br0" timeOffset="2031.457">2787 1182 0,'0'0'0,"35"0"31,-17 0-31,-1 0 15,54-18 1,-36 1-16</inkml:trace>
  <inkml:trace contextRef="#ctx0" brushRef="#br0" timeOffset="2429.031">3228 1023 0,'0'0'0,"-18"0"16,-17 18 0,0 17-1,17-17 1,-17 35 0,17 52-1,18-16 1,18-19-1,35-17 1,17-53 0,-17-35-1,0-53 1,-35-18 0,-18 0-1,-36 53 1,-52 35-1,35 18 1,36 18 0,17 0-1</inkml:trace>
  <inkml:trace contextRef="#ctx0" brushRef="#br0" timeOffset="2795.725">3457 1129 0,'0'0'0,"0"18"15,18-18 1,-18 17-16,17 36 16,-17 35-1,0 0 1,0-52-1,0-1 1,18-70 15,-18 17-15,18-52 0,-1-1-1,19-52 1,17 52-1,-36 18 1,1 53-16,-18-18 16</inkml:trace>
  <inkml:trace contextRef="#ctx0" brushRef="#br0" timeOffset="3178.25">4004 935 0,'0'0'0,"0"17"62,-18-17-46,1 0-16,17 18 0,-18-18 15,-35 35 1,18 18 0,35 18-1,35 17 1,36-17 0,-18-1-1,-18-17 1,-70-35-1,-71-18 1,-53 0 0,-17 0-1</inkml:trace>
  <inkml:trace contextRef="#ctx0" brushRef="#br0" timeOffset="4005.344">935 1887 0,'0'0'0,"-18"0"16,1 0-1,-1 0 1,36 0 46,-1 0-62,1 0 16,35 18 0,-18-18-16,124 0 15,0 18 1,211-1 0,89-17-1,-1 18 1,-34-18-1,-72 0 1,-140-18 0,-89 1-1,-105 17 1,53 0 46</inkml:trace>
  <inkml:trace contextRef="#ctx0" brushRef="#br0" timeOffset="34498.552">5697 2734 0,'0'0'0,"0"-18"15,0 1 17,0 34 108,0 1-124,0 0 0,0-1-16,0 1 15,0 17 1,0 0-1,0 1 1,0-1 0,0 0-1,-17-35 1,17 53 0,-18-17-1,18 16 1,-18-16-1,18 17 1,0 0 0,0-1-1,0 1 1,-17 0 0,17-17-1,-18 34 1,1 1-1,17-18 1,0 17 0,-18-17-1,0 35 1,-17 53 15,17-35-15,-17 0-1,17 18 1,-17-19 0,17-34-1,-17 88 1,18-18 0,-19 0-1,1 18 1,0-18-1,17-35 1,-17 17 0,-18 53-1,18-52 1,-1 17 15,-17 35-15,18-52-1,-35 70 1,-1 35 0,18-88-1,18 0 1,17-52 0,1 34-1,-1-17 1,0-36-1,18-52 1,0-36 15,0 1-15,0-18-16,0-36 31,88-17-15,-52 53-16,140-107 15</inkml:trace>
  <inkml:trace contextRef="#ctx0" brushRef="#br0" timeOffset="37008.396">5768 2681 0,'0'0'0,"-18"0"78,1 0-46,34-18 46,1 18-63,0 0-15,17 0 16,-18 0-16,36 0 16,53 0-1,18 0 1,70 0 0,35 18-1,0 0 16,18-1-15,0 1 0,-17-18-1,-1 18 1,18-18 0,17 0-1,-17-18 1,-35 0-1,-36 1 1,-35-1 0,-17 0-1,17-17 1,88 0 0,18 35-1,-53 0 16,-53 0-15,-35-18 0,-18 1-1,1-1 1,16 0 0,-16 1-1,-36-1 1,-18 0-1,0 1 1,-17 17 0,-18-18-1,17 18 17,-17 18 124,0-1-156,0 1 15,-17 0-15,17 35 16,0-36-16,-18 54 16,18-1-1,-17 36 1,17 0 0,0-35-1,-18 52 1,0 18 15,18-35-15,-17-18-1,17-17 1,-18 52 0,0 54-1,-17-54 1,17 18-1,-17-17 1,17-36 0,-17 18-1,18 17 1,-19 1 0,1 52-1,0-35 1,-1 18-1,19-71 17,-18 53-17,35-106-15,-36 107 16,19-37 0,-1 19-1,-17 17 1,17 0-1,-17 18 1,17-53 0,-35 70-1,18-52 1,17-36 0,1 0-1,-1-17 1,0-1-1,1-17 17,-1 0-17,0-18 1,18 18 0,-17-18-1,-1 36 1,18 17-1,-17-35 1,17 18 0,-18-1-1,18-17 1,0-18 0,-18-17-1,-17-53 16,17-18-31</inkml:trace>
  <inkml:trace contextRef="#ctx0" brushRef="#br0" timeOffset="39354.735">4815 7020 0,'0'0'0,"-17"18"47,17 0-31,-18-1-16,-17 18 15,0 36 17,-1 0-17,1 17 1,17 0-1,1 0 1,-1 0 0,18-52-1,0-19-15,-18 36 16,18-18 0,0-17-1,0 0 1,18-18 46,0 0-46,70 0 0,18 0-1,-71 0-15,71 0 16,88 0-1,-18 17 1,1-17 0,-19 0-1,-16 18 1,-1-18 0,17 0-1,-87 0-15,141 18 16,-1-18-1,-87 0 1,52 17 0,-17-17 15,35 0-15,-88 0-1,0 0 1,-1 0-1,1 0 1,-53 0 0,71 0-1,52 18 1,-35-18 0,0 18-1,-17-18 1,-36 0-1,18 0 1,0 0 0,-1-18 15,-34 18-15,0 0-1,-19 0 1,-16 0-1,-19 0 1,54 0 0,-18 0-1,0 0 1,17 0 0,-17 0-1,18 0 1,-18 0-1,17 0 1,1 0 0,-36 0-1,0-18 17,-17 18-17,17 0 1,18-17-1,-18 17 1,-17 0 0,17-18-1,-17 18 17,0 0-1,-18-18-16,17 18 17,-17-17 30,0-1 16,-17 18-62,17-18 0,0-17-1,0 0 1,0-18-1,0-18 1,0 36-16,17-35 16,-17 17-1,0 17 1,-17 19 15,-1 17-31</inkml:trace>
  <inkml:trace contextRef="#ctx0" brushRef="#br0" timeOffset="40971.352">6085 3387 0,'0'0'0,"0"17"47,0 1-31,0 0-16,-17 17 16,-1 18-1,18-18-15,-35 106 16,17-17-1,18-19 1,18-16 0,-1-54-1,36-17 1,18-36 0,0-35-1,-19-53 1,-34 18 15,-18-53-15,-35 35-1,0 71 1,52 70 15</inkml:trace>
  <inkml:trace contextRef="#ctx0" brushRef="#br0" timeOffset="41468.249">6703 3598 0,'0'0'0,"0"18"16,-18 0 0,-17 52-1,35-35-15,-35 36 16,17 17 0,-17-35-1,17-18 1,18-52-1,0-36 1,18-71 0,17 1-1,-17 52 1,-1 36 0,18 88-1,-17 35 1,17 0 15,18 1-15,-17-19-1,-1-35 1,18-17 0,-18-53-1</inkml:trace>
  <inkml:trace contextRef="#ctx0" brushRef="#br0" timeOffset="41749.902">7126 3298 0,'0'0'0,"0"18"31,0 0-16,0 17-15,-18 18 16,18-18 0,-17 106-1,-18 0 1,-1-17 0,1-18-1,35-71 1</inkml:trace>
  <inkml:trace contextRef="#ctx0" brushRef="#br0" timeOffset="42116.576">7743 3440 0,'0'0'0,"0"17"47,-17 1-47,17-1 16,-35 89-1,-18 18 1,53-89-16,-36 53 16,1 36-1,17-54 1,18-17 0,0-35-1,18-53 1</inkml:trace>
  <inkml:trace contextRef="#ctx0" brushRef="#br0" timeOffset="43132.228">7796 3351 0,'0'0'0,"18"0"31,35 18-15,106 0-1,52-18 1,72 17 0,16-17-1,-16 18 1,-36-18-1,-124 0 1,-52 0 0,123 18-1,-36-18 1,-69 0 0,-72 0-1,1 0 1,-18 17-1,18-17 1,-1 0 0,18 0-1,-17 0 1,0-17 0,-1 17-1,-17 17 48,-17 1-63,-1 17 31,-17 36-15,0-18-1,35-18-15,-53 71 16,17 0-1,1-1 1,17 1 0,1-71-16,17 36 15,0-36 1,-18 1 0,0-36-1,-17 17 1,-35-17-1,-71 0 1,-159-35 15,-35 35-15,-1 0 0,107-18-1,-88 18 1,70 0-1,17-17 1,142 17 0,35 0-1,53-18 17,18 18-17,-18-18-15,35 18 16,-17-17-1</inkml:trace>
  <inkml:trace contextRef="#ctx0" brushRef="#br0" timeOffset="44763.033">5768 4833 0,'0'0'0,"0"18"16,-18-18-1,-35 70 1,0 36-1,1 35 1,-1 0 0,35-105-16,0 34 15,1-35-15,-1 1 32,0 17-17,18-71 16,0-17-31,0 17 0</inkml:trace>
  <inkml:trace contextRef="#ctx0" brushRef="#br0" timeOffset="45028.705">5733 4674 0,'0'0'0,"17"0"16,1 0-16,17 18 15,-17-18-15,35 53 16,-36 35 0,-17 36-1,-53-54 1,-17 1 15,-18-1-15,52-52-16,-16-1 15</inkml:trace>
  <inkml:trace contextRef="#ctx0" brushRef="#br0" timeOffset="45527.887">5927 5027 0,'0'0'0,"0"18"16,-18 35 0,0 17-1,18-17 1,0-35-16,0 17 16,36-35 15,17-18-16,-18-17 1,-18-18 0,1 18-1,-18 70 17,0 36-17,0-36 1,53 0-1,-18-35-15,18 0 16,18-35 0,-18-53-1,-18-18 1,-35-17 15,-35 52-15,-36 71-1,36 0 1,35 35-16</inkml:trace>
  <inkml:trace contextRef="#ctx0" brushRef="#br0" timeOffset="45761.628">6615 4939 0,'0'0'0,"0"18"16,0 17 0,-18 35-1,-17 36 1,-1 0 0,19-53-1,-1-35 1,0 17-1,1-35-15</inkml:trace>
  <inkml:trace contextRef="#ctx0" brushRef="#br0" timeOffset="46030.08">6791 4762 0,'0'0'0,"18"18"15,-1-18-15,36 35 16,18 54 0,-54-36-16,19 17 15,-54 89 1,-53-71 0,-34-35 15,34-35-31,-17-1 31,70-34-15</inkml:trace>
  <inkml:trace contextRef="#ctx0" brushRef="#br0" timeOffset="46460.125">7708 4939 0,'0'0'0,"-17"0"32,17 18-17,-18 17 1,18-18-16,-18 54 16,1 105-1,-1-52 1,0-36-1,-17-17 1,35-54 0,-18 1-1,18-53 1,0 17 0</inkml:trace>
  <inkml:trace contextRef="#ctx0" brushRef="#br0" timeOffset="47458.28">7620 4815 0,'0'0'0,"18"0"16,-1 0 0,36 0-1,53 18 1,70 17-1,36-17 1,35 0 0,0-1-1,-18 19 1,18-19 0,18 18-1,-18-17 1,-124-18 15,-52 0-15,-36 0-1,-17 0 1,-1 0-16,-17-18 16,18 18-1,-36 18 110,18 0-109,-17-1-16,-1 36 15,0 35 17,1-70-32,-1 53 15,18 52 1,-18-17 0,18 0-1,0-18 1,0-35-1,0-18 1,-35-17 0,-18-1-1,-17-34 1,-36-1 0,-70 1-1,34-1 1,-140 0-1,-229-17 17,158 35-17,106-18 1,53 18 0,88 0-1,-35-17 1,35 17-1,71 0 1,52-18 15,36 0-15,-35 18 0</inkml:trace>
  <inkml:trace contextRef="#ctx0" brushRef="#br0" timeOffset="48323.771">5362 6315 0,'0'0'0,"0"17"16,-17 1-1,-1 17 1,-17 53 0,-18 18-1,0 35 1,18-105-16,-1 52 16,-17 18-1,0-18 1,18-35-1,35-18 1,0-53 15,53-34-15,-18-1-16</inkml:trace>
  <inkml:trace contextRef="#ctx0" brushRef="#br0" timeOffset="49146.429">5362 6403 0,'0'0'0,"18"0"16,17 0-1,53 18 1,36-1-1,-71 1 1,53-1-16,88 36 16,53-17 15,17-1-15,-88-17-1,-52-18 1,-36 0-1,-53 0-15,54 17 16,-54-17 0,0 0-1,-17 0 1,-18 18 15,0-1-15,-18-17-16,1 36 15,-19-1 1,1 0 15,-18 18-15,18 18 0,0 35-1,17-18 1,-17 0-1,-1 0 1,1-53 0,-36 18-1,-17-35 1,-141-18 0,17-35-1,-17-18 1,88 35-1,0-35 1,88 36 0,-53-19-16,35 19 31,-17-1-15,35 18-1,36-18 1,70-17 15,-36 35-31</inkml:trace>
  <inkml:trace contextRef="#ctx0" brushRef="#br0" timeOffset="49672.215">5450 6615 0,'0'0'0,"0"17"31,0 1-15,-17 17-16,-19 0 16,36-17-1,-35 35-15,-18 35 32,18-17-17,35-36 1,0-17-1,18-18 1,87-36 0,-52 1-16</inkml:trace>
  <inkml:trace contextRef="#ctx0" brushRef="#br0" timeOffset="49954.305">5556 6844 0,'0'0'0,"-17"18"16,-1-1-16,18 18 16,0-17-16,0 17 15,35-17 1,18-18 15,-35-18-15,-18-35-1,0 1 1,-18-1 0,-17 53-1,0 0 1</inkml:trace>
  <inkml:trace contextRef="#ctx0" brushRef="#br0" timeOffset="50506.627">5821 6826 0,'0'0'0,"0"18"0,-18 17 31,18 0-16,0-17 1,53-18 0,-35-18-1,-1 1-15,1-36 16,-18 18 0,-18 35 15,-17 53-16,17-18 1,18 0-16,0 71 16,-17 17-1,-1 18 1,-17-17 15,0-36-15,-18-53-1,17-35 1,-34-70 0,52-1-1,36-52 1,52-1 0,19 19-1,-1 16 1,0 36-1</inkml:trace>
  <inkml:trace contextRef="#ctx0" brushRef="#br0" timeOffset="50686.203">6050 6932 0,'0'0'0,"0"18"15,-18 17 16,18 0-15,-17 1 0,17-54-1,0 0 1</inkml:trace>
  <inkml:trace contextRef="#ctx0" brushRef="#br0" timeOffset="51153.175">6244 7020 0,'0'0'0,"0"-17"16,-17-19 0,17 1-1,35-35 1,35 34-1,-34 19-15,52 17 16,-18 53 0,-34-1-1,-36 19 1,-18-18 0,-35 17 15,-35-17-16,53-53 1</inkml:trace>
  <inkml:trace contextRef="#ctx0" brushRef="#br0" timeOffset="51971.559">7708 6544 0,'0'0'0,"0"18"31,-17-1-31,17 19 16,-18-19-16,0 54 15,1 35 1,-36 17 0,17 1-1,1-1 16,18-17-15,17-71 0,0-17-1,0-54 1,35-52 0,18-35-1</inkml:trace>
  <inkml:trace contextRef="#ctx0" brushRef="#br0" timeOffset="52966.213">7761 6562 0,'0'0'0,"18"0"31,-1 0-16,36 17-15,141 19 32,-53-36-17,-70 17-15,176 1 16,-18-18 0,-70 0-1,-36 0 1,-52 0-1,141 0 1,-36 17 0,-52-17-1,-36 0 1,-35 0 0,-18 0-1,0 0 1,-52 0 124,17 18-124,-18-18-16,0 18 16,1 35-1,-1-36-15,18 19 16,-53 87 0,35-35-1,-17 18 1,18-18-1,-1 0 17,0 1-17,-35-19 1,18-34 0,-35-36-1,-19 0 1,19-18-1,-89 0 1,-106-17 0,-193 17-1,105 1 1,124 17 0,88-18-1,52 18 1,-16-35-1,34 17 1,71-17 15,18 0-15,52-1 0,-52 36-16</inkml:trace>
  <inkml:trace contextRef="#ctx0" brushRef="#br0" timeOffset="53515.306">8008 6791 0,'0'0'0,"-18"-18"47,1 18-31,-1 0-16,0 0 16,-17 0-16,-53 36 15,17 17 1,1 17-1,35 1 1,35 17 15,17-18-15,19 1 0,34-36-1,18-35 1,0 0-1,1-53 1</inkml:trace>
  <inkml:trace contextRef="#ctx0" brushRef="#br0" timeOffset="53964.236">8361 6967 0,'0'0'0,"-18"0"31,-17 0-15,0 18 0,-36 17-1,18 1 17,53 34-17,0-52-15,35 17 16,71-17-1,-53-18 1,18-36 0,-36-34-1,-35-18 1,0 70 0,-35 53 15,17 1-16,18 34 1,0-52 0,18 17-1,17 18 1,18-18 0,-35-35-16</inkml:trace>
  <inkml:trace contextRef="#ctx0" brushRef="#br0" timeOffset="54247.775">8555 7232 0,'0'0'0,"0"-18"16,0-17-1,-18-36 1,36 1 0,35 17-1,17 35 1,1 36-1,-36 17 1,-17-17-16,-1 52 16,-17 1-1,0-18 17,-17-18-17,17-52 1</inkml:trace>
  <inkml:trace contextRef="#ctx0" brushRef="#br0" timeOffset="54497.375">9049 6985 0,'0'0'0,"-18"0"31,18 18-31,-53-1 15,18 36 1,0 0 0,35-35-1,0 17-15,35 18 32,35-35-17,-17-18 1,18-53-16</inkml:trace>
  <inkml:trace contextRef="#ctx0" brushRef="#br0" timeOffset="54879.937">9207 7073 0,'0'0'0,"0"-17"31,0-1-31,18 0 15,0 18-15,-18-17 16,17-1 0,-52 18 31,17 18-32,-17 35 1,18-36-16,17 18 15,0 71 1,0-53 0,17-18-1,1-17 1,17-18 0,0-53-1,18-17 1,-35 34-16</inkml:trace>
  <inkml:trace contextRef="#ctx0" brushRef="#br0" timeOffset="55096.264">9507 6791 0,'0'0'0,"-17"0"47,-1 35-31,0-17-16,-17 35 15,18 35 1,-1 18 0,18-36-1,-18 36 1,18-35 0,0-36-16</inkml:trace>
  <inkml:trace contextRef="#ctx0" brushRef="#br0" timeOffset="58756.826">9966 7602 0,'0'0'0,"0"-17"31,-18 17-15,18-18 0,0 0 15,0 1-16,0-1 17,0 1-17,0-1 1,0 0 15,0 1-15,0-1-1,0 0 1,0 1 0,-17-19-1,17 19 1,-18 17 46,-17 70-30,17-52-17,18 0-15,-35 35 16,0-1 0,17 19-1,-17-18 1,17 0-1,0 0 1,18-18 0,0-17-1,-17-18 17,-1-18-1,0-17-31,18 17 15</inkml:trace>
  <inkml:trace contextRef="#ctx0" brushRef="#br0" timeOffset="74698.21">9366 3828 0,'0'0'0,"-17"0"32,-1 0-17,0 0 16,1 0-15,-19 0 0,19 0-1,17 17 1,17-17 46,1 0-46,35-17-16,141-36 16,-106 35-1,247-52 1,0-19 0,36 1-1,-1 18 1,-87 17-1,-142 35 1,17-17 0,-122 35-1,-54 0 79,0-18-78,18 0-1,0 1-15,-35-1 16,35 1-16</inkml:trace>
  <inkml:trace contextRef="#ctx0" brushRef="#br0" timeOffset="75035.034">11307 3175 0,'17'0'31,"1"0"-15,35 0-1,0 0 1,17 18-1,18-1 1,-17 1 0,-18 0-1,-53-1 17,0 18-17,-53 36 1,-35 0-1,52-54-15,-16 18 16,16 18 0</inkml:trace>
  <inkml:trace contextRef="#ctx0" brushRef="#br0" timeOffset="76411.941">12188 2663 0,'0'0'0,"-17"0"47,17-17 406,0-1-422,17 1-15,1-1-16,0 0 16</inkml:trace>
  <inkml:trace contextRef="#ctx0" brushRef="#br0" timeOffset="82968.486">12259 2628 0,'0'0'0,"-18"0"78,18 18-62,0-1-16,0 1 0,-17 35 15,17 88 1,0-106-16,0 107 16,0-19-1,0-17 16,0-36-15,0-34 0,-18-36 15,18-18-31,0-88 16,0 71-16</inkml:trace>
  <inkml:trace contextRef="#ctx0" brushRef="#br0" timeOffset="83184.95">11889 2734 0,'0'0'0,"17"0"16,1 0-16,52-18 15,19 1 1,-54-1-1,106 0 1,-18 1 0,-17-1-1,-70 18-15</inkml:trace>
  <inkml:trace contextRef="#ctx0" brushRef="#br0" timeOffset="83799.944">12629 2999 0,'-17'17'32,"-1"1"-17,18 0-15,0 17 16,0-18-16,0 36 31,35-17-15,36-36-1,0 0 1,17-53 0,-53 0-1,-17-35 1,-18 52-1,0 19 1,-18 34 0,18 36-1,0 71 1,71 70 0,-36-36-1,-18 37 1,-34-54 15,-1-71-15,-52 1-1,-19-71 1,19-71 0,-1-35-1,36-52 1,53 16-1,52 1 1,36 18 0,-71 88-16</inkml:trace>
  <inkml:trace contextRef="#ctx0" brushRef="#br0" timeOffset="84132.153">13141 2946 0,'0'0'0,"0"17"32,0 1-17,18 35 1,-1 53-1,1 17 1,-18-17 0,0 0-1,0-71-15,0 18 16,0 18 0,0-89 15,0-35-16</inkml:trace>
  <inkml:trace contextRef="#ctx0" brushRef="#br0" timeOffset="84398.772">13194 2840 0,'0'0'0,"18"0"31,34 0-15,19 35 0,-53-17-16,17 17 15,-35 36 1,-18-1 0,-35-17-1,18 0 1,0-35-1</inkml:trace>
  <inkml:trace contextRef="#ctx0" brushRef="#br0" timeOffset="84597.342">13441 2999 0,'0'0'0,"0"17"15,0 1 1,0 35 0,17 17-1,-17-34 1,18-19 0</inkml:trace>
  <inkml:trace contextRef="#ctx0" brushRef="#br0" timeOffset="84753.09">13458 2558 0,'0'0'0,"0"17"31,18 19-15,17 34-1</inkml:trace>
  <inkml:trace contextRef="#ctx0" brushRef="#br0" timeOffset="85080.761">13688 3210 0,'0'0'0,"0"-17"31,0-1-31,0-17 15,-18-53 1,18 70 0,0-53-1,0 1 1,53 34 0,18 72-1,17 17 1,-35 17-1,-36 18 1,-17-52 0,0-19-1,0-52 1,36 17 0</inkml:trace>
  <inkml:trace contextRef="#ctx0" brushRef="#br0" timeOffset="85664.741">14340 2646 0,'0'0'0,"-17"0"15,-19 17 1,-16 54 0,-1 17-1,53-70-15,0 70 16,70-53-1,18-35 1,1-35 0,-19-18-1,-35-17 1,-35-19 0,0 72-16,-35-36 15,0 70 1,0 54-1,17 52 1,36 89 15,17-106-15,-35-35-16,18 52 16,-1 89-1,-17-18 1,-35-36-1,0-69 1,-18-72 0,-36-87-1,-34-71 1,52-71 0,89-17-1,70 17 1,71 36-1,0 34 1,-106 107 0</inkml:trace>
  <inkml:trace contextRef="#ctx0" brushRef="#br0" timeOffset="87494.111">9102 5574 0,'0'0'0,"-18"0"31,0 0-15,18 18-1,18-18 48,17-18-63,53 0 16,195-17-1,87 0 16,1-18-15,-107 17 0,-193 19-16,87-1 15,125-17 1,-125 0 0,-34 35-1,-71 0 1,-36 0 15,-34-18 32,-1 0-48,1 1 1,-1-19-16</inkml:trace>
  <inkml:trace contextRef="#ctx0" brushRef="#br0" timeOffset="87977.796">11024 4992 0,'0'0'0,"18"0"47,0 17-47,52 19 31,18-19-15,-35-17-16,53 36 16,35-1-1,-35 0 1,-71 0 0,-35 18-1,-53 36 1,-17-37-1,-18-16 1,17 17 0,1-36-1,70 1 1,35-53 0,35 17-1</inkml:trace>
  <inkml:trace contextRef="#ctx0" brushRef="#br0" timeOffset="88311.009">12171 4851 0,'0'0'0,"0"17"31,0 1-15,0 17-16,0 53 16,0-35-1,0 36-15,0 34 31,0-35-15,0-35 0,0-35-1,-18-18-15</inkml:trace>
  <inkml:trace contextRef="#ctx0" brushRef="#br0" timeOffset="88494.288">11836 4851 0,'0'0'0,"0"-18"16,17 0-1,72-35 1,34 53 0,-35-17-1,-35 17 1,53 17-16</inkml:trace>
  <inkml:trace contextRef="#ctx0" brushRef="#br0" timeOffset="89058.255">12418 5186 0,'0'0'0,"0"17"15,0 1 1,0 35 0,0-35-16,70 17 15,19-35 1,-1-18 0,0-35-1,-53-17 1,-35-36 15,0 71-31,0-36 16,-35 54-1,0 87 1,17 36 0,36 70-1,35 1 1,-1-1-1,-16 0 1,-36-17 0,-53-53-1,0-88 1,-18-54 0,-17-87-1,53-18 1,35-18 15,53 0-15,35 1-1,18 34 1</inkml:trace>
  <inkml:trace contextRef="#ctx0" brushRef="#br0" timeOffset="89290.683">13070 5062 0,'0'0'0,"0"18"16,18 17-1,0 18 1,-18-18-16,35 54 16,-35-1-1,0 0 1,0-53-1,-18-35 17</inkml:trace>
  <inkml:trace contextRef="#ctx0" brushRef="#br0" timeOffset="89573.917">13000 4833 0,'0'0'15,"17"0"1,19 0 0,70 0-1,-18 71 1,-35 17 0,-36 18-1,-34-36 1,-1-52-16,-17 17 15,-18-17 17,0-18-17,53-53 1,0 35-16</inkml:trace>
  <inkml:trace contextRef="#ctx0" brushRef="#br0" timeOffset="89757.175">13511 4904 0,'0'0'0,"0"17"15,0 1-15,0 35 16,0-36-16,0 36 16,0 18-1,0-53 1,0-1-1</inkml:trace>
  <inkml:trace contextRef="#ctx0" brushRef="#br0" timeOffset="89923.967">13476 4568 0,'0'0'0,"0"18"15,35 17 1,1 18 0,-19-17-16</inkml:trace>
  <inkml:trace contextRef="#ctx0" brushRef="#br0" timeOffset="90223.098">13688 5098 0,'0'0'16,"0"-18"-16,-18-35 31,0 35-31,1-52 16,17-18 0,0 17-1,35 53 1,18 36-1,18 35 1,-36 35 0,0-17-1,-35-1 1,18-34 0,-1-36-1</inkml:trace>
  <inkml:trace contextRef="#ctx0" brushRef="#br0" timeOffset="90805.429">14252 4657 0,'0'0'16,"-17"0"-16,-1 17 15,-53 19 1,36 16-1,35 1 1,18-35-16,17 17 16,53-35-1,18-53 1,-53 0 0,-18-17-1,-17 17 1,-18 18-1,-18 35 1,1 70 15,17 54-15,35 70 0,0-53-1,18 88 1,18 18-1,-54-18 1,-34 54 0,-72-160-1,-16-88 1,-54-70 0,0-106-1,71-35 1,88-36-1,141 0 1,18 1 0,-89 105-1</inkml:trace>
  <inkml:trace contextRef="#ctx0" brushRef="#br0" timeOffset="92270.097">6438 7267 0,'0'0'0,"0"18"47,0-1-47,0 1 15,0 53 1,18 35-1,-1 17 1,-17 0 0,0-70-1,0 71-15,0-36 32,0 53-32,-17 18 31,-36 53-16,35-124 1,1 53 0,17-71-1,0-52 1,0 0 0,0-1-1,17-17 1,19 0-1,34 0 1,36 0 0,53-17-1,35-1 1,17 18 15,1-18-15,88 1-1,70-1 1,-17 18 0,-124-17-1,-123 17 1,-70-18 0,-54-17-1,-17-18 1,17-71-1,18 18 1</inkml:trace>
  <inkml:trace contextRef="#ctx0" brushRef="#br0" timeOffset="93252.193">8520 7320 0,'0'0'0,"-18"0"31,18 18-16,0-1 1,0 1 0,0 0-16,0 17 15,0 18 1,18 35 0,-18 0 15,35-17-16,-18-18 1,1 17 0,17 1-1,-17-1 1,17-17 0,-35 0-1,18 0 1,-18-18-1,0 18 1,0-17 0,18-1-1,-18 18 1,17-18 0,-17 0 15,0-17-16,18 17 1,-18-17 0,0 17-1,0-17 1,0-1 0,-18-17-1,1 0 1,-1-17-1</inkml:trace>
  <inkml:trace contextRef="#ctx0" brushRef="#br0" timeOffset="93941.057">7585 8837 0,'0'0'0,"0"18"94,0-1-78,0 1-16,0 17 15,0 53 1,0 1 0,0-1-1,0-18 1,0-34-16,0-1 16,0 18-1,0-35 1,17-18 31,-17-36-32,0 1 1,-17 35-16</inkml:trace>
  <inkml:trace contextRef="#ctx0" brushRef="#br0" timeOffset="94200.876">7426 9296 0,'0'17'31,"18"-17"-31,-18 18 0,35 0 16,0 17-1,0 0 17,-17-35-32,17 18 15,36-18 1,-53 0-16</inkml:trace>
  <inkml:trace contextRef="#ctx0" brushRef="#br0" timeOffset="94383.978">7902 9190 0,'0'0'0,"-17"0"16,-19 35-1,1 18 1,17-18 0,18 18-1,0-17 1,-35-1-16,-18 0 15</inkml:trace>
  <inkml:trace contextRef="#ctx0" brushRef="#br0" timeOffset="95149.988">7250 10089 0,'0'-17'16,"0"-1"-1,0 1 1,-18 17 15,-35 0-15,18 17-16,-18 18 15,-35 71 1,52-18 0,36-52-1,53 34 1,35-17 0,1-53-1,-1 0 1,-53-53-1,-17 36 1</inkml:trace>
  <inkml:trace contextRef="#ctx0" brushRef="#br0" timeOffset="95647.32">7391 9648 0,'0'0'0,"0"18"62,0 17-62,0 1 16,0 69 0,17 19-1,-17-1 1,18 1-1,0-36 1,-1-35 0,1-35-1,-18-1 1,35-17 0,18-35-1,0-36 1,-18-17-1,-35 35 1,0 36 0,0 52 15,0 18-15,0 0-1,0-18 1,0-17-1</inkml:trace>
  <inkml:trace contextRef="#ctx0" brushRef="#br0" timeOffset="95814.122">7655 9931 0,'0'0'0,"18"0"47,0 0-47,-18 17 15,52 1 1</inkml:trace>
  <inkml:trace contextRef="#ctx0" brushRef="#br0" timeOffset="96097.604">8132 9948 0,'0'0'0,"-18"18"31,0-18-15,-17 53-1,-36 0 1,36 17-1,35-52-15,0 35 16,35 0 0,54-18-1,16-35 1,1-35 0,-53 0-1</inkml:trace>
  <inkml:trace contextRef="#ctx0" brushRef="#br0" timeOffset="96413.179">8431 9525 0,'0'0'0,"0"18"46,0-1-46,0 19 16,18 69 0,0 36-1,-18 1 1,17-37 0,-17-69-16,0 34 15,0-17 1,0-18-1,0-52 1,18-1 0</inkml:trace>
  <inkml:trace contextRef="#ctx0" brushRef="#br0" timeOffset="96813.034">8678 9790 0,'0'0'0,"0"17"47,0 1-31,-17-1 0,-1 1-16,0 35 15,1 0 1,-1 0-1,18-35 1,0 17 0,0 18-1,35-18 17,18 0-17,0 1 1,18-19-1,-36-17 1,-17 0 0,-1 0-1,-17-17 1</inkml:trace>
  <inkml:trace contextRef="#ctx0" brushRef="#br0" timeOffset="99408.353">9049 9913 0,'0'0'0,"0"18"47,17-1-31,-17 36 0,18-17-16,-18-1 15,0 18 1,0-18-1,0-53 1</inkml:trace>
  <inkml:trace contextRef="#ctx0" brushRef="#br0" timeOffset="99543.045">9031 9543 0,'0'0'0,"0"17"31,18 1-15,-1 0-16,36 17 31</inkml:trace>
  <inkml:trace contextRef="#ctx0" brushRef="#br0" timeOffset="99858.799">9490 10125 0,'0'0'0,"0"-18"16,-18 0-1,0 1-15,1-36 16,-36-53 0,53 53-1,88 35 1,53 36-1,0 70 17,-35 18-17,-106-35 1,0-36 0,18-70 15</inkml:trace>
  <inkml:trace contextRef="#ctx0" brushRef="#br0" timeOffset="100390.746">10001 9701 0,'0'0'0,"0"18"0,-35 17 16,0 36-1,35-36-15,0 18 16,53-35-1,35-18 17,-18-71-17,-34 18 1,-19-70 0,-17 52-1,0 36 1,-17 88-1,17 70 1,17 54 0,54 17-1,17 0 1,-53-71 0,-17-52-16,17 105 15,-52-17 1,-54-89-1,-17-52 17,-36-88-17,36-54 1,18-52 0,87-18-1,89 0 1,18 35-1,-36 53-15</inkml:trace>
  <inkml:trace contextRef="#ctx0" brushRef="#br0" timeOffset="100839.903">9948 9578 0,'0'0'0,"18"0"16,0 0-16,-1 0 15,19 18 1,16-1 0,-34 18-16</inkml:trace>
  <inkml:trace contextRef="#ctx0" brushRef="#br0" timeOffset="101388.754">10089 9684 0,'0'0'0,"0"-18"16,18 18 0,-18-18-1,18 1-15,17-1 16,0-35-1,1 36-15</inkml:trace>
  <inkml:trace contextRef="#ctx0" brushRef="#br0" timeOffset="133237.802">4498 1076 0,'0'18'140,"0"-1"-140,0 1 16,18 17-16,-1 36 16,18-18-1,-35 0 17,18-36-32,-18 1 15,18-18 16,-1-18 1,-17 1-17,18-1 1,0-17 0,17-1-1,53-34 1,71-18-1,53 17 1,-1 18 0,-70-17-1,-88 52 1,35-17 0,-35-1-1,-17 19 1,-54-1 93,0 18-109,1-18 16</inkml:trace>
  <inkml:trace contextRef="#ctx0" brushRef="#br1" timeOffset="142556.79">600 11906 0,'0'0'0,"17"-17"16,-17-1 15,0 36 16,-105 105-16,69-88-31,-52 89 16,35-1-1,35-35 1,18-70 0,0 0-16,89-36 31,-1-35-16,-18 0 1,-17 36 15,-35 17-15,-18 35 0,0-17-16,0 34 15,35 1 1,1 0-1,34-35 1,-17-18 0,35 0-1,36-88 1,-36-18 0,-53-35-1,-35 35 1,-35 53-1,-18 35 1,0 36 15,53 0-31</inkml:trace>
  <inkml:trace contextRef="#ctx0" brushRef="#br1" timeOffset="143122.388">1464 11765 0,'0'0'0,"0"18"31,0 35-15,-18 70 0,-17 18-1,0 0 17,0-17-17,17-71 1,0-36-16,18 19 15,0-54 17,0-53-17,36-17 1,-1 53-16,18-18 16,17 35-1,-17 36 1,0 53-1,-53 17 1,0-18 0,-18-17 15,1 0-15,-1-35-1,18-36 1,35 1-16</inkml:trace>
  <inkml:trace contextRef="#ctx0" brushRef="#br1" timeOffset="143705.064">1976 12171 0,'0'0'0,"0"17"16,0 1-1,0 17-15,0 18 16,0-17-16,0 16 16,0-16 15,0-1-15,35-35-1,18-18 1,70-70-1,-35 0 1,-35 35 0,-53 35-1,-35 89 17,17-36-32,-35 106 15,18-52 1,-35 122-1,34-105 1,-17 53 0,-17-18-1,-1-70 17,-17-89-17,53-35 1,0-53-1,35 0 1,70-35 0,54 35-1,87 1 1,-123 69 0</inkml:trace>
  <inkml:trace contextRef="#ctx0" brushRef="#br1" timeOffset="144287.224">3581 11783 0,'0'0'0,"-18"17"31,0 1-31,18 0 16,-17 17-1,-36 53 1,0 18 0,18-71-16,-18 53 15,-35 71 1,52-88 0,19-54-16,17 19 15,0-1 1,35-35-1,71-35 1,-71-1-16</inkml:trace>
  <inkml:trace contextRef="#ctx0" brushRef="#br1" timeOffset="144636.99">3651 12224 0,'-17'17'15,"-1"1"1,-17 17 0,17-17-16,-17 52 15,35 1 1,17-18 0,36-18-1,18-35 1,-36-17-1,53-107 1,-70 18 0,-36 36-1,-52 52 1,-1 18 15,54 35-15,17-17-1</inkml:trace>
  <inkml:trace contextRef="#ctx0" brushRef="#br1" timeOffset="144953.13">4269 12118 0,'0'0'0,"-18"0"16,-35 18 0,0-1-1,18 1-15,-53 70 16,35 0 0,53 0 15,17-17-16,54-36 1,-1-17 0,36-36-1,0-35 1,-71 36-16</inkml:trace>
  <inkml:trace contextRef="#ctx0" brushRef="#br1" timeOffset="145402.032">4639 12171 0,'0'0'0,"0"-18"31,0 1-15,-35 17-16,-1 0 15,19 17 1,-18 1-1,-18 70 1,17-17 0,36 17-1,36-35 1,-1-53 0,18-18-1,0-53 1,-18 1-1,-35 17 1,0 35 0,0 54-1,-18 34 1,18 1 0,0-1 15,0-34-16,36-36 1,-1 0-16</inkml:trace>
  <inkml:trace contextRef="#ctx0" brushRef="#br1" timeOffset="145768.172">5397 11659 0,'0'0'0,"0"18"31,-17 0-15,17-1-16,-53 54 15,-18 35 1,54-53-1,-36 35 1,-18 53 0,54-88-16,-19 53 15,19-18 1,17-53 0,35 0-1,71-52 1,-36-1-1</inkml:trace>
  <inkml:trace contextRef="#ctx0" brushRef="#br1" timeOffset="146283.237">4815 12065 0,'0'0'0,"18"0"15,0 0 1,35 0 0,70 18-1,-70-18-15,123 0 16,1-18 0,-71 0-1,-36-17 1,-52 17-1,-1 1 1,-69 17 15,34 0-31,-17 35 16,-1 0 0,-17 54-16,36 16 15,17-52 1,53 35 15,0-88-15,17-17-1,18-89 1,-52-17 0,-36 17-1,-36 70 1,-34 19-1,17 52 1,53-17-16</inkml:trace>
  <inkml:trace contextRef="#ctx0" brushRef="#br1" timeOffset="146599.866">6015 12188 0,'0'0'0,"0"18"0,0 17 32,-18 36-17,-17-18 1,17 0 0,1-53-16,17-18 31,0 0-16,35-52 1,0-18 0,18-18-1,0 35 1,-35 71-16,17-17 16,-17 17-1</inkml:trace>
  <inkml:trace contextRef="#ctx0" brushRef="#br1" timeOffset="147032.842">6544 12047 0,'0'0'0,"0"-17"31,18 17-31,-18-36 16,0 19-1,-18 17 17,0 0-32,-17 35 15,-18 36 1,36-54-1,17 54-15,0 35 32,35-18-17,-18-18 1,1-34 0,-53-19-1,-18-17 1,-18-17-1,36-36 1,35 35-16</inkml:trace>
  <inkml:trace contextRef="#ctx0" brushRef="#br1" timeOffset="147332.422">7108 11730 0,'0'0'0,"18"0"16,17 0 0,-17 17-16,35 19 15,-18 52 1,-35-35-1,-35 53 1,-36-18 0,-34 0-1,-19-17 1</inkml:trace>
  <inkml:trace contextRef="#ctx0" brushRef="#br1" timeOffset="147458.444">6879 12559 0,'0'0'0,"0"-18"79,0 1-79</inkml:trace>
  <inkml:trace contextRef="#ctx0" brushRef="#br1" timeOffset="148014.364">6068 12012 0,'0'0'0,"0"18"31,0-1-15,0 1-16,0 17 15,-18 36 1,-17-36-1,0-17-15</inkml:trace>
  <inkml:trace contextRef="#ctx0" brushRef="#br1" timeOffset="150626.832">741 13494 0,'0'0'0,"0"17"62,0 1-62,-18 0 16,-17 70-1,17-53-15,-35 71 16,-17-35 0,-1-19-1,18-52 1,36 0-16</inkml:trace>
  <inkml:trace contextRef="#ctx0" brushRef="#br1" timeOffset="150793.317">617 13247 0,'0'0'0,"18"0"16,53 17-1,17 1 1,-53 0-16,53 17 16,-70 0-16</inkml:trace>
  <inkml:trace contextRef="#ctx0" brushRef="#br1" timeOffset="150993.947">71 14058 0,'0'0'0,"17"18"16,1-18-1,-1 0-15,36 17 16,124-17 0,-36-35 15,-88 35-31</inkml:trace>
  <inkml:trace contextRef="#ctx0" brushRef="#br1" timeOffset="151359.031">864 14058 0,'0'0'0,"0"-17"62,0-1-46,0 0-16,88-70 15,-35 35 1,36 36 0,-1 34-1,-71 1 1,36 17-16,-35 36 31,-18 17-15,-35-53-1,17 0 1,0-35 0,18-17-1,18 17-15</inkml:trace>
  <inkml:trace contextRef="#ctx0" brushRef="#br1" timeOffset="151892.291">1834 13847 0,'0'0'0,"-17"0"15,-18 17 1,17 1-16,-35-1 16,-18 54-1,36 0 1,35-19 0,53 1-1,18-53 16,-1-17-31,-17-19 32,-18-87-17,-52 17 1,-54 53 0,18 53-1,18 18 1,35 17-1,18-35-15</inkml:trace>
  <inkml:trace contextRef="#ctx0" brushRef="#br1" timeOffset="152192.156">2187 13935 0,'0'0'0,"0"17"0,0 1 16,0 0-16,0 35 15,0-1 17,-17-16-17,-1-36 1,18-18 15,18-17-15,-18 17-16,52-52 15,37-1 1,-36 36 0,-18 35-1,0 0-15</inkml:trace>
  <inkml:trace contextRef="#ctx0" brushRef="#br1" timeOffset="152723.155">2822 13864 0,'0'0'0,"0"-17"16,-17 17-1,-1 0 1,-70 0-1,0 17 1,17 54 0,36-18-1,70 17 1,53-35 0,0-35-1,1-52 1,-19-54-1,-17 18 1,-35 52 0,17-105-1,-35 53 1,0 53 0,0 52-1,0 19 1,-18 87-1,1 1 1,-1-19 0,0-52-1,18 18 1,0-54 0,18-17-1</inkml:trace>
  <inkml:trace contextRef="#ctx0" brushRef="#br1" timeOffset="153092.103">3069 13935 0,'0'0'0,"18"0"15,-1 0 1,19-18-1,-19 0 1,36-34 0,-35 34-16,0-17 15,-18-1 1,-71 36 0,36 0-1,-18 53 1,35 35-1,18 1 1,35-36 15,18-1-15,36-52 0,-1-35-1</inkml:trace>
  <inkml:trace contextRef="#ctx0" brushRef="#br1" timeOffset="153388.771">3616 13899 0,'0'0'0,"0"18"16,0 35 0,-35 0-1,17 0 1,0-36-16,18 1 15,-17-36 17,34-17-1,-17 18-31,53-36 16,53-36-1,-35 37 1,17-1-1,-53 35-15</inkml:trace>
  <inkml:trace contextRef="#ctx0" brushRef="#br1" timeOffset="154039.52">5151 13423 0,'0'0'0,"0"18"31,0-1-15,0 1-1,-18 17-15,-17 54 16,-1 16 0,-17 1-1,18-18 1,18-35 0,17 18-1,70-36 1,18-35-1,36-35 1,-36-18 0</inkml:trace>
  <inkml:trace contextRef="#ctx0" brushRef="#br1" timeOffset="154237.937">4780 13723 0,'0'0'0,"18"0"31,17 0-31,53 18 16,0-18 0,-35 0-16,71 0 15,-36 0 1</inkml:trace>
  <inkml:trace contextRef="#ctx0" brushRef="#br1" timeOffset="154554.149">5503 13652 0,'0'0'0,"-17"0"16,-19 36-16,-17-1 31,36 36-16,34-1 1,54-17 0,35-53-1,-36 0 1,1-53 0,-71 36-16,18-72 15,-18 36 1,-53 18-1,-18 53 1,1-1 0,34-17-1</inkml:trace>
  <inkml:trace contextRef="#ctx0" brushRef="#br1" timeOffset="155137.304">7003 13652 0,'0'0'0,"-18"0"47,0 0-47,-35 0 15,-35 36 1,-35-1-1,52 18 1,36-18 0,35-17-16,18 52 15,70-17 1,18-17 0,17-36 15,-35-36-16,0-52-15</inkml:trace>
  <inkml:trace contextRef="#ctx0" brushRef="#br1" timeOffset="155602.219">7320 13247 0,'0'0'0,"-35"35"15,0 36 1,17 52 0,0-35-1,1 53 1,17-105 0,0 52-1,0-18 1,0-52-1,0-53 17,17-36-17,36-35 1,0 53 0,18 53-1,-1 53 1,-17 36-1,-35-1 1,-18-18 0,0-34-1,-18-36-15,1 17 16,17-34 15</inkml:trace>
  <inkml:trace contextRef="#ctx0" brushRef="#br1" timeOffset="155968.786">7743 13811 0,'0'0'0,"18"0"46,0-17-46,17-1 16,-17 0 0,17-35-1,-35 18 1,-18 35 0,1 0-1,-54 18-15,1 35 31,52 35-15,18-53 0,18 36-1,70-18 1,-71-53 0,72-18-1</inkml:trace>
  <inkml:trace contextRef="#ctx0" brushRef="#br1" timeOffset="156251.074">8308 13688 0,'0'0'0,"-18"0"15,-17 17-15,-36 19 31,54-19-31,-36 19 16,0 34 0,53 1-1,35-18 1,1-36 0,69-17-1,1-17 1,-35-19-16</inkml:trace>
  <inkml:trace contextRef="#ctx0" brushRef="#br1" timeOffset="156571.921">8925 13106 0,'0'0'0,"0"17"31,-17 36-15,-19 18-1,1 70 1,0 0 0,17-88-16,-17 35 15,-36 71 1,54-89-1,-1-17 1,53-53 15,18-35-15,-35 17-16</inkml:trace>
  <inkml:trace contextRef="#ctx0" brushRef="#br1" timeOffset="156933.26">9102 13564 0,'0'0'0,"-18"0"32,0 0-17,-17 0 1,-35 36-1,-1-1 1,53-18-16,-17 19 16,17-19-16,1 36 15,17 0 1,35-17 0,18-1-1,-35 0 1,17-17 15,0 17-15</inkml:trace>
  <inkml:trace contextRef="#ctx0" brushRef="#br1" timeOffset="157732.926">10425 13070 0,'0'0'0,"0"18"32,0 0-32,-18 35 15,18-18-15,-53 88 16,18 18-1,17-52 17,-17 34-17,35-35 1,-35-35 0,17-70-1</inkml:trace>
  <inkml:trace contextRef="#ctx0" brushRef="#br1" timeOffset="157916.026">9790 13406 0,'0'0'0,"17"0"16,18 0-16,36 17 15,88 1 1,0-18-1,17-18 1,-53-52 0</inkml:trace>
  <inkml:trace contextRef="#ctx0" brushRef="#br1" timeOffset="158315.405">10689 13212 0,'-17'88'31,"-1"-53"-31,18 18 0,-18 35 16,1 36-1,17-19 1,0-52 0,0-35-1,17-53 16,-17 17-15,36-70-16,16 17 16,19 36 15,0 88-15,-19 35-1,-34 0 1,-18-17-1,-18-18 1,1-36 0,34-34-1,1-1-15</inkml:trace>
  <inkml:trace contextRef="#ctx0" brushRef="#br1" timeOffset="158647.489">11183 13705 0,'0'0'0,"18"0"16,17-17 0,-17-1-16,35 0 15,17-34 1,-35-1-1,-17 0 1,-53 53 0,-53 35-1,-54 71 1,89-18 0,53 0-1,71-52 1,35-19-1,-36-34 1</inkml:trace>
  <inkml:trace contextRef="#ctx0" brushRef="#br1" timeOffset="162358.529">12136 13635 0,'0'0'0,"17"-18"63,1 1-48,-1 17 1,-17-18-16,36-35 15,-19 0 1,1 35 0,-18 1-1,-35 34 1,17-17-16,-35 53 16,18 18-1,35-1 1,0-17-1,0 18 17,53-18-17,17-53 1,19 0 0,-1-35-1,-71 17-15</inkml:trace>
  <inkml:trace contextRef="#ctx0" brushRef="#br1" timeOffset="162608.093">12753 13370 0,'0'0'0,"0"18"16,-18 0-16,-17 34 15,0 1 17,17-17-32,-35 52 15,0-18 1,36-34 0,-1-19-1,0-17-15</inkml:trace>
  <inkml:trace contextRef="#ctx0" brushRef="#br1" timeOffset="162825.375">12541 13406 0,'0'0'0,"0"17"16,0 1-16,0 17 15,0-17-15,36 52 16,16 18-1,19-17 17,-18-53-17,0-18 1,-36 0-16</inkml:trace>
  <inkml:trace contextRef="#ctx0" brushRef="#br1" timeOffset="163040.749">13017 13406 0,'0'0'0,"0"17"15,0 18 1,0 18 0,0 36-1,0-37 1,-17-16-1,17-54 17,-18 18-32</inkml:trace>
  <inkml:trace contextRef="#ctx0" brushRef="#br1" timeOffset="163207.143">13017 13053 0,'0'0'0,"18"17"31,0 1-15,-1 0 0</inkml:trace>
  <inkml:trace contextRef="#ctx0" brushRef="#br1" timeOffset="163657.311">13406 13300 0,'0'0'0,"-18"0"47,0 17-31,-17 1-1,17 0-15,-17-1 16,17 54 0,18-36-1,18 36 1,17-18-1,1-1 1,-36-16 15,0-1-15,-36-17 0,1-1-1,-18-17 1,18 0-1,17 0 1,18-17-16</inkml:trace>
  <inkml:trace contextRef="#ctx0" brushRef="#br1" timeOffset="164173.279">13635 12876 0,'0'0'0,"0"18"16,-18 17-1,18 71 1,-17 35-1,17 0 1,-18-35 0,18-71-1,-18 89 1,1-36 0,17-17-1,17-36 1,36-17-1,18-36 1,-36-35 0,36-18-16</inkml:trace>
  <inkml:trace contextRef="#ctx0" brushRef="#br1" timeOffset="164340.305">13564 13406 0,'0'0'0,"18"0"15,17-18-15,36 0 32,-18-17-32</inkml:trace>
  <inkml:trace contextRef="#ctx0" brushRef="#br1" timeOffset="164824.092">13952 13423 0,'0'0'0,"18"0"31,0 0-15,35-35-1,-1 0 1,-16 17 0,-36 0-16,0-17 15,-53 17 1,-18 36 0,18 53-1,53 34 1,0-34-1,36 17 1,87 0 0,-17-70-1,0-18 1</inkml:trace>
  <inkml:trace contextRef="#ctx0" brushRef="#br1" timeOffset="165153.786">14482 13670 0,'0'0'0,"0"-18"31,-18 18-31,18-35 16,-18-18-1,18 36-15,0-36 16,53-71-1,53 71 1,35 71 0,-70 17-1,-1 53 1,-35 1 15,-35-19-15,-35 1-1,18-54 1,-1-17-16</inkml:trace>
  <inkml:trace contextRef="#ctx0" brushRef="#br1" timeOffset="165437.405">15169 13212 0,'0'0'0,"0"17"15,0 1-15,-35 35 16,18-36-16,-1 72 31,18 16-15,0-52-1,35 18 1,36-36 0,35-70-1,-71 0 1</inkml:trace>
  <inkml:trace contextRef="#ctx0" brushRef="#br1" timeOffset="165786.684">15363 13406 0,'0'0'0,"18"0"31,-18-18-31,53 0 16,-18-35-1,1-17 16,-36 35-15,0 17-16,-18 0 16,-35 36-1,-18 88 1,54 17 0,17-52-1,35 52 1,36-70-1,34-53 1,-34-18 0</inkml:trace>
  <inkml:trace contextRef="#ctx0" brushRef="#br1" timeOffset="166684.694">16704 13247 0,'0'0'0,"-18"0"32,-17 53-17,-35 17 1,34 18-1,36 1 1,0-72-16,36 36 16,34-35-1,-17-36 1,0-35 0,-53-35-1,0-18 16,-35 0-15,-18 71 0,35 18-1,18-1-15</inkml:trace>
  <inkml:trace contextRef="#ctx0" brushRef="#br1" timeOffset="167068.795">17057 13017 0,'0'0'0,"0"-17"0,35-18 16,0-1 0,1-17-1,-36 36 1,0-19-16,-18-16 31,-35 52-15,18 35-1,17 53 1,1-17 0,17 105-1,0 89 1,0-107-1,0-17 1,0-70 0,-18-53-1,36-18 1</inkml:trace>
  <inkml:trace contextRef="#ctx0" brushRef="#br1" timeOffset="167234.213">17163 13353 0,'0'0'0,"35"0"16,18-18 0,0 0-16,35 1 15,-35 17-15</inkml:trace>
  <inkml:trace contextRef="#ctx0" brushRef="#br1" timeOffset="169714.312">17039 13423 0,'-17'0'47,"34"-17"31,1 17-78,-1 0 0,36-18 15,-35 18-15,35-35 32,-18 35-32</inkml:trace>
  <inkml:trace contextRef="#ctx0" brushRef="#br1" timeOffset="177833.88">18239 13141 0,'0'0'0,"0"-18"16,-18 18 15,18 18-15,-18 17-1,1 71 1,-1 35 0,18 0-1,-18 0 1,18-52-1,0-19 1,0-52 0,0-36 15,0 1-31,0-19 16</inkml:trace>
  <inkml:trace contextRef="#ctx0" brushRef="#br1" timeOffset="178101.004">18221 13000 0,'0'0'0,"18"0"16,-1 0 0,19 0-1,-1 17-15,18 1 16,17 53-1,-52 35 1,-53-36 0,-18 1-1,0-54 1,0 1 0</inkml:trace>
  <inkml:trace contextRef="#ctx0" brushRef="#br1" timeOffset="178566.694">18768 13035 0,'0'0'0,"-18"0"31,0 0-31,-17 0 16,18 0-16,-36 18 16,-36 35-1,19 53 1,70-36 0,70-17-1,1-35 1,17-18 15,-35-53-15,0-71-1,-53 71 1,0 36 0,-18 34-1,1 36 1,17 71-1,0-71 1,53 17 0,0-17-1,-36-53 1</inkml:trace>
  <inkml:trace contextRef="#ctx0" brushRef="#br1" timeOffset="178866.671">19050 13070 0,'0'0'0,"0"18"16,0 0-1,18 52 1,-1 18 0,-17 1-1,0-36 1,0-36-1,0-34 1,0-36 0,0-18-1,0 36-15,18-53 16,0 17 0,-1 36-1,1-1 1</inkml:trace>
  <inkml:trace contextRef="#ctx0" brushRef="#br1" timeOffset="179231.729">19420 12665 0,'0'0'0,"0"17"31,0 1-31,-17 35 16,-1 17 0,0 36-1,18 0 1,0 18-1,0-89-15,0 71 16,36-53 0,17-18 15,17-35-15,-17-35-1,-53 17-15</inkml:trace>
  <inkml:trace contextRef="#ctx0" brushRef="#br1" timeOffset="179416.907">19367 13053 0,'0'0'0,"18"0"0,0 0 15,17-18 1,36 18-16,-1-18 15,1-17 1,-1 35 0</inkml:trace>
  <inkml:trace contextRef="#ctx0" brushRef="#br1" timeOffset="179564.592">19756 13000 0,'0'0'15,"0"35"1,0 0-1,0 36 1,0-18 0,0-35-16,-18-1 15</inkml:trace>
  <inkml:trace contextRef="#ctx0" brushRef="#br1" timeOffset="179718.917">19773 12771 0,'0'0'16,"0"17"15,0 1-15,0-1-1</inkml:trace>
  <inkml:trace contextRef="#ctx0" brushRef="#br1" timeOffset="180064.943">20073 12929 0,'0'0'0,"-18"0"32,-17 0-32,0 18 15,-18 35 17,35-18-32,1 18 15,17 53 1,17-18-1,19-35 1,34-53 0,18 0-1,-17-71 1</inkml:trace>
  <inkml:trace contextRef="#ctx0" brushRef="#br1" timeOffset="180498.079">20302 12912 0,'0'0'0,"-17"17"31,-1-17-15,0 71 0,1 17-1,17-35 1,17 0-1,36-18 1,18-35 0,-36 0-16,18-70 15,0-19 1,-18 1 0,-17 18-1,-18 52 1,-53 36 15,35-1-31,-17 54 16,35 17 15,0-17-15,53-1-1,-35-70 1,52 0-16</inkml:trace>
  <inkml:trace contextRef="#ctx0" brushRef="#br1" timeOffset="180829.705">20937 12471 0,'0'0'0,"0"17"16,0 19-1,0-19 1,0 54 0,0 35-1,0-1 1,0-16-1,0 16 1,0-16 0,36-19-1,-1-87 1,-17-1-16</inkml:trace>
  <inkml:trace contextRef="#ctx0" brushRef="#br1" timeOffset="181311.941">21272 12788 0,'0'0'16,"-17"0"15,-1-17-15,-17 17-1,-18 35 1,-18 18 0,54-36-16,-18 36 15,35 18 1,17-1 0,18-34-1,36-36 1,-36-18-1,1-53 1,-1 1 0,-35 17-1,0 71 32,-18 17-31,18 35-1,0 1 1,35-18 0,-17-53-1,0 0-15</inkml:trace>
  <inkml:trace contextRef="#ctx0" brushRef="#br1" timeOffset="181626.876">21449 12841 0,'0'0'0,"0"18"16,0-1-16,0 36 15,0-35-15,0 52 16,-18 19 0,1-36 15,-1-36-16,18-70 17,0-17-17,53-18 1,-18-18 0,0 35-1,-35 36 1</inkml:trace>
  <inkml:trace contextRef="#ctx0" brushRef="#br1" timeOffset="183641.528">406 15099 0,'0'0'0,"0"18"15,0-1 1,17-17 31,1 0-47,17-17 15,18-19 1,0 1 0,-18-18-1,-35 18 1,-17 17 0,-1 18-1,-35 18-15,-17 17 16,17 36-1,35 17 17,18-53-17,53 18 1,18 0 0,17-35-1,0-18 1,18-36-1,-89 19-15</inkml:trace>
  <inkml:trace contextRef="#ctx0" brushRef="#br1" timeOffset="183958.404">1023 14570 0,'0'0'0,"0"17"32,0 19-17,0-19-15,0 36 16,0-18-16,0 71 16,0 0-1,-18-35 1,18 35-1,-17-36 1,17-35 0,17-17-1,36-53 1,-17 17 0</inkml:trace>
  <inkml:trace contextRef="#ctx0" brushRef="#br1" timeOffset="184290.236">1288 15046 0,'0'0'0,"17"0"16,1-18-1,-18 1 1,18-1-1,-1 18-15,-17-35 16,0-18 0,-17 53-1,-19 0 1,1 35 0,0 18-1,35 35 1,53-17-1,17-36 1,-52-35 0</inkml:trace>
  <inkml:trace contextRef="#ctx0" brushRef="#br1" timeOffset="184806.265">1605 15205 0,'0'0'0,"-18"-18"16,18 0 0,-17 18-16,17-35 15,-18-35 1,18 17 0,35 17-1,36 36 1,17 36-1,-35 34 1,-35-34 0,-1-1 15,1-18-15,-18-34 15,18-54-16,35 1 1,17-1 0,1 71-1,-36 18 1,0 52 0,-35 1-1,0-1 1,0-52-16,-17 0 15,-1-1 1,0-17 0</inkml:trace>
  <inkml:trace contextRef="#ctx0" brushRef="#br1" timeOffset="185189.291">2558 15011 0,'0'0'0,"0"-18"16,17 0-16,-17 1 15,18-19 1,-18 1 0,-18 35 15,1 0-31,-36 18 16,0 52-1,35 19 1,18-36-1,18 17 1,52-17 0,1-35-1,-53-18-15,17 0 16</inkml:trace>
  <inkml:trace contextRef="#ctx0" brushRef="#br1" timeOffset="185522.118">2752 15187 0,'0'0'0,"0"-35"15,0 0 17,-18-18-17,18 35-15,18-17 16,-1-1-1,71 1 1,-17 53 0,-18 35-1,-53 0 1,0 17 0,-18 18-1,-17-35 1,17-53-1,1-17 1</inkml:trace>
  <inkml:trace contextRef="#ctx0" brushRef="#br1" timeOffset="185905.053">3492 14499 0,'0'0'0,"0"18"16,0-1 0,-17 19-1,-18 52 1,17 35-1,-17 1 1,17-54 0,18-34-16,-18 70 15,18-18 17,53-35-17,0-36 1,18 1-1,-1-53 1,-34 17-16</inkml:trace>
  <inkml:trace contextRef="#ctx0" brushRef="#br1" timeOffset="186071.771">3281 14958 0,'0'0'15,"17"0"-15,1 0 16,17 0-16,106-18 16,1-17-1,-89 17 1</inkml:trace>
  <inkml:trace contextRef="#ctx0" brushRef="#br1" timeOffset="186820.417">5098 14975 0,'0'0'0,"-18"0"0,-35 36 16,-35 17 15,35 17-16,35-17 1,89 0 0,70-35-1,-18-18 1,-87-18-16,17-17 16,-18-36-1,-70-35 1,-54 53-1,19 18 1,17 53 0,88 17-1,53 18 1</inkml:trace>
  <inkml:trace contextRef="#ctx0" brushRef="#br1" timeOffset="187137.349">5609 15222 0,'0'0'0,"-17"-35"31,-19-35-15,36-1-1,0-17 1,88 17-1,18 54 1,-18 34 0,-52 1-16,17 35 15,0 70 1,-53-52 0,-36-1 15,19-52-16,-1 0-15</inkml:trace>
  <inkml:trace contextRef="#ctx0" brushRef="#br1" timeOffset="187985.307">7108 14905 0,'0'0'0,"0"17"31,-17-17-31,-18 71 31,35 0-15,17-18 0,36-18-1,35-18 1,-17-52 0,-1-35-1,-34 52-15,-1-35 16,-17 18-1,-36 52 17,0 19-32,1 17 15,34 17 1,36-17 0,-17-53-1,16 0 16,19-53-15,-53-17 0,-18-36-1,0 53 1,-53-18 0,0 54-1,18 17 1</inkml:trace>
  <inkml:trace contextRef="#ctx0" brushRef="#br1" timeOffset="188336.366">7937 14993 0,'0'0'0,"18"0"16,0-18-1,17 18 1,-17-17-16,17-1 16,0-52-1,-17 17 1,-18 0 0,-53 53-1,-18 35 1,18 36-1,53 17 1,18-18 0,53-17-1,35-35 1,35-18 0</inkml:trace>
  <inkml:trace contextRef="#ctx0" brushRef="#br1" timeOffset="189252.556">8661 14340 0,'0'0'0,"0"18"16,-18 35-1,18-18 1,0 53 0,0 54-1,0 16 1,-18-34 0,-17-1-1,0-52 1,35-36-1,-18-35 1,18-53 0,18-35-1,35-18 1,35 36 0,0 52-1,18 71 1,-53 17-1,-35 19 17,-18-36-17,-89-18 1,-16-35 0,34 0-1,36-53 1,52-18-1</inkml:trace>
  <inkml:trace contextRef="#ctx0" brushRef="#br1" timeOffset="189731.137">10072 14676 0,'0'0'0,"0"17"31,-18 18-15,1-17-16,-19 88 15,19 53 1,17-53 0,0 70-1,0 88 1,0-175-1,-18-1 1,18-123 31,0-71-31,-18-53-1,18 106-15,0-17 0</inkml:trace>
  <inkml:trace contextRef="#ctx0" brushRef="#br1" timeOffset="189965.553">10178 14623 0,'0'0'0,"0"17"16,53 36-1,-53-35-15,35 70 16,-35 0-1,0-53 1,-53 36 0,-18-36 15,1-35-15</inkml:trace>
  <inkml:trace contextRef="#ctx0" brushRef="#br1" timeOffset="190431.826">10583 14640 0,'0'0'0,"-17"18"31,-1-18-31,-35 35 16,35-17 0,1 17-16,17 36 31,17-18-15,36-1-1,18-34 1,-18-36-1,-18-52 1,0-18 0,-35 35-1,0 35 1,0 36 0,0 52-1,0-17 1,0 53-1,18-35 1,35-54 0,35-17-1</inkml:trace>
  <inkml:trace contextRef="#ctx0" brushRef="#br1" timeOffset="190997.003">11307 14587 0,'0'0'0,"-18"0"15,0 0-15,-35 18 16,-53 17 0,18 53-1,71-17 1,70-18-1,52-35 1,1-18 0,-35-36-1,-36-34 17,-17 17-17,-36 35 1,-52 53-1,17 54 1,17 34 0,36 36-1,18 0 1,0 17 0,-18-17-1,0-71 1,-36-53-1,-52-52 1,-18-54 0,0-70-1,71 17 17,53 19-17,88-54 1,-1 71-16</inkml:trace>
  <inkml:trace contextRef="#ctx0" brushRef="#br1" timeOffset="191395.514">11695 14746 0,'0'0'0,"17"-18"16,18 1 0,1-18-1,-1-18 1,-35 35 0,0-53-1,-35 54 1,-18 52-1,0 0 1,18 71 0,17 18-1,36-36 1,87 18 0,37-89-1,-72-17 1,36-35-1,-71 17 1</inkml:trace>
  <inkml:trace contextRef="#ctx0" brushRef="#br1" timeOffset="193143.054">13176 14764 0,'0'0'0,"0"17"31,-17 1-15,-1 17-16,18-17 15,-18 35 1,18 53 0,36-53-1,17-36 1,17-17 0,-17-53-1,0-17 1,-18-36-1,-35 71 1,0 70 15,0 35-15,35-17 0,-17-35-16,17 17 15,36-35 16,-36-17-15,18-54 0,-18-35-1,-35-35 1,0 53 0,-35 35-1,0 53 1,17 18-1,18 17 1</inkml:trace>
  <inkml:trace contextRef="#ctx0" brushRef="#br1" timeOffset="193528.376">14023 14711 0,'0'0'0,"18"0"31,-1-18-15,18-35 0,-17 18-1,-18 17-15,0-35 16,0 1-1,-88 69 1,0 54 0,52 17-1,1 35 1,70-34 0,54-19-1,34-35 1,53-35 15,-70-70-15</inkml:trace>
  <inkml:trace contextRef="#ctx0" brushRef="#br1" timeOffset="194757.644">15240 14552 0,'0'0'0,"0"18"16,-18 17 0,18-17-1,-17 17 1,-1 0-16,18 18 16,0-18-1,0-17-15,0 17 16,18-35-16,35 0 15,-36 0-15,54 0 16,17-53 0,0-52-1,-53 34 1,-17 0 0,-18 54-1,0 52 1,-18 0-1,18 36 1,0-1 0,0-52-1,53 35-15,18-53 16,35-18 15,-89 18-31,19-17 16,-19-1-16,54-88 15,-18 0 1,-36 1 0,-17 69-1,-35 19 1,0 52 0,0 18-1,35 35 1,70 53-1,-52-88 1,-1 0 15,-17-35-31,0-1 16,-17 1 0,-18 0-16,-1-18 15,-52 0 1,70 0-16,-52 0 15,35-18-15</inkml:trace>
  <inkml:trace contextRef="#ctx0" brushRef="#br1" timeOffset="195174.697">16351 14623 0,'0'0'0,"18"-18"16,-18 0-1,18 18-15,-1-35 32,1-35-17,-1 17 1,-17-18-1,0 53 1,-70 36 0,-1 53-1,36 34 1,17-34 0,18-36-16,0 18 15,0-18-15,53 36 16,18-36-1,-1-35 1,19-17 0,-36-36-1</inkml:trace>
  <inkml:trace contextRef="#ctx0" brushRef="#br1" timeOffset="195864.947">17586 14023 0,'0'0'0,"-18"18"15,18-1 1,0 1 0,0-1-16,0 36 15,-17 71 1,-1-1 15,0-34-15,1-54-16,-1 71 15,18-71-15,0 18 16,0 17 0,18-34-16,35-1 15,-18-17 1,53-18 0,-53 0-16,18-18 15,-35 0-15,53-35 16</inkml:trace>
  <inkml:trace contextRef="#ctx0" brushRef="#br1" timeOffset="196222.711">17939 14411 0,'0'0'0,"-18"0"0,0 18 15,-17 35 16,18-36-31,-1 36 16,0 35 0,18-70-16,18 35 15,-18-36-15,35 19 16,36-19 0,-54-17-16,19 0 15,-1-35 1,0-35-1,-35-36 1,-17 0 0,17 88-16,-36-17 15,-34 53 1,34 17 0</inkml:trace>
  <inkml:trace contextRef="#ctx0" brushRef="#br1" timeOffset="196626.012">18362 14446 0,'0'0'0,"-18"0"47,1 0-32,17 18-15,-18-18 16,-17 35-16,-18 53 31,35-52-15,1 34-1,34-17 1,36-18 0,18-35-1,-1-17 1,-34-19-16</inkml:trace>
  <inkml:trace contextRef="#ctx0" brushRef="#br1" timeOffset="197137.355">18856 14393 0,'0'0'15,"0"-17"1,-18 17 0,-35-18-1,36 0-15,-19 18 16,-34 18 0,-1 35-1,36 0 1,17-18-16,1 36 15,52-1 1,0-70-16,18 18 16,35-18-1,1-35 1,-19-54 0,-52 54-1,0-18-15,-1-17 31,-34 70-15,-19 53 0,-17 17-1,36 1 1,17-1 0,35 18-1,18-70 1,-35-18-1,17-35-15</inkml:trace>
  <inkml:trace contextRef="#ctx0" brushRef="#br1" timeOffset="197503.195">19332 13917 0,'0'0'0,"0"18"15,0-1 1,0 1 0,-17 17-16,-36 89 31,17-1-16,1-35 1,17-52 0,1 70-16,-1 52 15,18-122 1,18 16-16,35-34 16,-18-18-1,53-53 1,-70 36-1</inkml:trace>
  <inkml:trace contextRef="#ctx0" brushRef="#br1" timeOffset="197689.223">19226 14305 0,'0'0'0,"18"0"15,0-18 1,-1 18-16,54-17 16,-1-1-1,-52 1-15</inkml:trace>
  <inkml:trace contextRef="#ctx0" brushRef="#br1" timeOffset="198041.215">19597 14199 0,'0'0'0,"-18"18"16,1 0-1,17-1 1,-18 1-16,0 52 16,1 54-1,17-36 1,35-35-1,35-35 1,-34-36 0,52-53-1,-70 1 1,-1-1-16,-17 1 16,0-18-1,-70 35 1,34 53 15,-17-18-31,36 18 0,-1 0 16</inkml:trace>
  <inkml:trace contextRef="#ctx0" brushRef="#br1" timeOffset="198440.534">19914 14252 0,'0'0'15,"0"18"-15,0 17 16,0 18-1,0-18-15,18 36 32,-18-1-17,0-52 1,0-36 15,0-34-15,0 34-16,0-53 15,35-52 1,0 70 0,-17 35-16,0 1 15,17-19 1</inkml:trace>
  <inkml:trace contextRef="#ctx0" brushRef="#br1" timeOffset="198839.155">20479 14093 0,'0'0'0,"-18"0"31,0 0-31,-34 0 16,16 0-1,-17 18 17,36 17-17,17-17-15,17 17 16,72 71 0,-19-18-1,-35-52 1,-35-1-1,0 0-15,0-17 16,-17-1-16,-19 1 16,-16-18-1,-37 0 1,19-35 0</inkml:trace>
  <inkml:trace contextRef="#ctx0" brushRef="#br1" timeOffset="201539.022">20849 14340 0,'0'0'0,"-17"18"31,17 0-16,-18-18-15,18 17 16,18-17 31,-18-17-31,17 17-16,-17-18 109,18 0-78,-18 1 0,0-1-15,17 0 0</inkml:trace>
  <inkml:trace contextRef="#ctx0" brushRef="#br1" timeOffset="-211659.41">423 16192 0,'0'0'0,"0"-17"31,0-1-15,0 1-1,-17 17 32,17 17-31,-18 1-16,-17 35 15,-1 17 1,19-34-16,-18 69 16,35 1-1,0-35 1,35-36 0,-18-35-1,54-35 1,35-36-1,-36 1 1,-52 34 0,-18 54 15,0 35-15,0-35-1,18 17 1,35 35-1,17-34 1,-17-36 0,35-18-1,0-17 1,-52-53 0,-19-18-1,-34 0 1,-36 18-1,18 35 1,17 35 0,0 36-1,54 17 1,-1-17 0</inkml:trace>
  <inkml:trace contextRef="#ctx0" brushRef="#br1" timeOffset="-211126.472">1270 16087 0,'0'0'0,"0"17"31,0 1-15,0 0-16,0 70 16,0 18-1,0-53 1,18 35 0,-18-18 15,17-52-16,1-36 17,-18 1-32,35-54 15,18-17 1,18 35 0,-18 53-1,17 18 1,-17 70-1,-53-53 1,0 36 0,-18-36-1,1 0 1,-1-35 0,0-17 15,18-1-31</inkml:trace>
  <inkml:trace contextRef="#ctx0" brushRef="#br1" timeOffset="-210611.331">2275 16245 0,'0'0'0,"0"-17"32,-17 17-1,-1 0-31,-35 0 16,-35 17-1,53 19 1,-18 17 15,53-36-31,17 19 16,72-1-1,-1-18 1,0-34 0,-35-36-1,-35 0 1,-18 35-1,0 36 1,-18 35 0,18 0-1,0-18 1,0 18 0,35-18-1,1-35 16,-19-17-31</inkml:trace>
  <inkml:trace contextRef="#ctx0" brushRef="#br1" timeOffset="-210256.534">2840 15910 0,'0'0'0,"0"18"16,0 17-1,0-17-15,0 35 16,-18 53 0,1-1-1,-1-16 16,0 16-15,18-52 0,0 0-1,53-17 1,-18-36 0,18-18-1,-17-53 1</inkml:trace>
  <inkml:trace contextRef="#ctx0" brushRef="#br1" timeOffset="-210078.591">2875 16228 0,'0'0'0,"18"0"16,-1 0-16,54-18 31,-18 0-15,-18 1-16</inkml:trace>
  <inkml:trace contextRef="#ctx0" brushRef="#br1" timeOffset="-209112.555">4939 16263 0,'0'0'0,"0"-18"16,0 1-1,0-1 1,-18 18-16,1-18 16,-54 18-1,-17 18 1,0 35 0,17 18-1,53-1 1,36-17-1,70-18 17,-17-17-17,35-36 1,0-17 0,-36-71-1,-70 53 1,0 0-1,0 36 1,-35 52 0,17 18-1,18 0 1,35 0 0,-17-36-16,53 36 15,-36-35 1,-17-18-1</inkml:trace>
  <inkml:trace contextRef="#ctx0" brushRef="#br1" timeOffset="-208780.947">5415 16245 0,'0'0'15,"18"18"1,-18 0-1,17-18-15,1 35 16,0 18 0,-18 0-1,0-18 1,0-53 31,-18-17-32,18 18 1,0-36-16,18-18 31,17 53-15,36-17 0,-54 35-16</inkml:trace>
  <inkml:trace contextRef="#ctx0" brushRef="#br1" timeOffset="-208447.459">5803 16334 0,'0'0'0,"18"0"32,-18-18-17,17 18-15,1-35 16,0-18-1,-18 17 1,-18 36 15,-35 36-15,18-1 0,35-17-16,-35 52 15,52 1 1,19-36-1,34 0 1,36-35 0,-18 0-1</inkml:trace>
  <inkml:trace contextRef="#ctx0" brushRef="#br1" timeOffset="-207715.987">7161 15857 0,'0'0'0,"-17"18"47,17 0-47,-18 70 15,0 18 1,-17 17 0,35-88-1,-17 36 1,-1 17 0,18-17-1,0-18 1,35-53-1,0 0 1,1-18-16</inkml:trace>
  <inkml:trace contextRef="#ctx0" brushRef="#br1" timeOffset="-207366.075">7267 16404 0,'0'0'15,"0"18"-15,35 17 32,18 0-17,18-35 1,-53 0-16,35 0 15,-1-35 1,-34-35 0,-18-1-1,-53 0 1,0 36 0,-70 17-1,105 36 1,18 17-1</inkml:trace>
  <inkml:trace contextRef="#ctx0" brushRef="#br1" timeOffset="-206814.93">7955 16157 0,'0'0'16,"0"-17"-1,-18-1 1,1 18 0,-36 0-1,-35 35 1,17 18 0,36 35-1,35-35 1,0-35-16,35 52 15,89-34 1,-36-19 0,35-34-1</inkml:trace>
  <inkml:trace contextRef="#ctx0" brushRef="#br1" timeOffset="-206350.51">7373 16175 0,'0'0'0,"-18"17"32,1 1-32,-19 17 15,19 18 1,-1-35-16,18 35 15,0-18 1</inkml:trace>
  <inkml:trace contextRef="#ctx0" brushRef="#br1" timeOffset="-205569.132">8555 16192 0,'0'0'0,"0"-17"15,-18 17 1,-17-18 0,17 18-16,-35 0 15,-52 18 1,52-1-1,-53 72 1,106-54 0,70 53-1,1-70 1,52-18 15,-34-18-15,-19-70-1,-70 35 1,0 0 0,0 35-1,-35 36 1,35 53 0,0-1-1,17-17 1,36 0-1,0-53 1,0 0 0,-35-18-1</inkml:trace>
  <inkml:trace contextRef="#ctx0" brushRef="#br1" timeOffset="-205218.706">9031 15734 0,'0'0'0,"0"18"32,0 52-17,0 54 1,-18-36-1,1 35 1,-1-70-16,1 18 16,-1 35-1,18-36 1,0-17 0,53-35-1,17-36 16,-34 0-15,-19-17-16</inkml:trace>
  <inkml:trace contextRef="#ctx0" brushRef="#br1" timeOffset="-205036.856">8996 16228 0,'0'0'0,"17"0"16,1 0-16,53-18 16,-1 0-1,18-17 1,-52 18 0</inkml:trace>
  <inkml:trace contextRef="#ctx0" brushRef="#br1" timeOffset="-204736.826">9419 16087 0,'-35'17'16,"70"-34"0,-70 34-16,17-17 0,-17 53 15,0 18 1,17 17 0,36-17-1,35-36 1,0-18-1,-18-34 1,0-18 0,-35-54-1,-18-34 1,-17 88 0,-35 17-1,17 36 1</inkml:trace>
  <inkml:trace contextRef="#ctx0" brushRef="#br1" timeOffset="-204354.566">9754 16245 0,'0'0'0,"0"18"16,18-18-16,0 53 16,-18 0-1,0-35 1,17 17-1,-17-53 32,0 1-31,0-36 0,0 35-16,0-35 15,35-70 1,-17 87-1,-18-17 1</inkml:trace>
  <inkml:trace contextRef="#ctx0" brushRef="#br1" timeOffset="-203987.515">10195 16069 0,'-17'18'47,"-1"-18"-47,0 17 16,-35 36 0,1 0-1,52 18 1,17-18-1,36 0 1,-35-36-16,17 1 16,-17-1-1,-89-17 17,-17 0-17,53 0 1,-18 0-16,35-17 15</inkml:trace>
  <inkml:trace contextRef="#ctx0" brushRef="#br1" timeOffset="-203552.304">10513 15681 0,'0'0'0,"0"-18"16,17 1-1,19 17 1,-19 0-16,36 35 16,35 36-1,-70 34 1,-36 19-1,-52-36 1,-18-17 0,35-36-1,17 18 1</inkml:trace>
  <inkml:trace contextRef="#ctx0" brushRef="#br1" timeOffset="-203404.44">10619 16457 0,'0'0'0,"0"18"32,0-36 15,0 0-32</inkml:trace>
  <inkml:trace contextRef="#ctx0" brushRef="#br1" timeOffset="-200193.946">564 17163 0,'0'0'0,"-17"0"47,-1 17-16,18 19-15,-17-19-16,-1 54 15,18 17 1,0-18 0,0 1-1,0-18 1,0-35-1,0-36 17,-18 0-32</inkml:trace>
  <inkml:trace contextRef="#ctx0" brushRef="#br1" timeOffset="-200011.429">247 17074 0,'0'0'0,"18"0"16,52-35 0,1 18-1,-18 17-15,35 0 16,18 17 0,-36 18-1,-70 18-15</inkml:trace>
  <inkml:trace contextRef="#ctx0" brushRef="#br1" timeOffset="-199841.313">194 17692 0,'0'0'0,"18"17"47,17-17-47,88 0 31,1 0-15,-71-17-16</inkml:trace>
  <inkml:trace contextRef="#ctx0" brushRef="#br1" timeOffset="-199445.873">741 17709 0,'0'0'0,"0"-17"63,0-1-48,-18 18-15,18-17 0,0-36 31,18-18-15,52 0 0,71 54-1,-70 34 1,17 36 0,-35 0-1,-53 18 1,-17-18-1,-19-18 1,19-35 0</inkml:trace>
  <inkml:trace contextRef="#ctx0" brushRef="#br1" timeOffset="-198580.46">2240 17374 0,'0'0'0,"18"-17"31,-18-1-15,17 18-16,-17-18 15,0 1 1,-35 17 0,0 0-1,-71 17 1,18 19 0,53 17-1,52-1 1,54 19-1,17-18 1,-53-18 0,-17 1-1,-36-1 1,-70-35 0,0 17-1,17-17 1,54-17-1,34-36 1,1 35 0</inkml:trace>
  <inkml:trace contextRef="#ctx0" brushRef="#br1" timeOffset="-198198.414">2522 17498 0,'0'0'0,"18"0"15,-18-18 1,18 18-16,17-35 16,-17-18-1,-18 35 1,-18 18-1,0 0 1,-52 36 0,17 16-1,35 1 1,18 18 0,18 0-1,17-54 1,53 1-1,-35-18 1,18-35 0,-54-1-16</inkml:trace>
  <inkml:trace contextRef="#ctx0" brushRef="#br1" timeOffset="-197913.032">2946 16986 0,'0'0'0,"0"18"31,0 17-15,0-17-16,-18 52 16,0 36-1,-17 18 1,17-36-1,-17 0 1,0 0 0,17-35-1,18-35 1,36-36 0</inkml:trace>
  <inkml:trace contextRef="#ctx0" brushRef="#br1" timeOffset="-197532.342">3069 17498 0,'0'0'0,"18"-18"31,-1 0-31,1 1 16,-18-18-1,-18-1 1,-17 19 0,0 17-1,17 0-15,-35 70 16,18-17-1,35 18 1,18-1 0,-1-34 15,54-1-15,17-35-16</inkml:trace>
  <inkml:trace contextRef="#ctx0" brushRef="#br1" timeOffset="-197182.752">3298 17674 0,'0'0'0,"0"-17"16,0-1-1,-17-35 1,17 0-1,35-18 1,-17 54 0,-1-1-16,19 1 0,69-1 15,19 53 17,-53 36-17,-54 17 1,-17-53-1,-35 53 1,17-70 0,1-18-1</inkml:trace>
  <inkml:trace contextRef="#ctx0" brushRef="#br1" timeOffset="-196964.24">3951 17480 0,'0'0'0,"-18"18"31,18 35-31,-17-18 31,17-17-31,0 52 16,-18-52-1,18-1 1</inkml:trace>
  <inkml:trace contextRef="#ctx0" brushRef="#br1" timeOffset="-196800.149">4039 17127 0,'0'0'0,"0"18"32,0 0-17,0-1-15,0 19 16</inkml:trace>
  <inkml:trace contextRef="#ctx0" brushRef="#br1" timeOffset="-196284.207">4286 17410 0,'0'0'0,"-17"0"16,-1 17 0,0 36-1,1 18 1,17-36 15,17 36-15,1-54-16,17 18 15,36-35 1,-1-17 0,-52-18-1,0-54 1,-1 19 0,-17 34-1,0 72 16,-17-19-31,17 19 16,17 34 0,19-17-1,-1-35 1,18-1 0</inkml:trace>
  <inkml:trace contextRef="#ctx0" brushRef="#br1" timeOffset="-195732.932">4710 17727 0,'0'0'0,"-18"-18"16,18 1-1,-18-1 1,18 1-1,0-19 1,53-34 0,18 34-1,-18 19 1,-18 17 0,71 35-1,-36 18 1,-52-18-1,0 1 1,-18-19 0,0-34 15,0-19-15,35-52-1,18 17 1,17 36-1,-17 35 1,-35 18-16,52 52 16,-70-17-1,0 36 1,-17-1 15,-18-53-15,-18 0-1,35-35 1</inkml:trace>
  <inkml:trace contextRef="#ctx0" brushRef="#br1" timeOffset="-194669.651">6262 16951 0,'0'0'0,"0"18"31,17 17-15,-17 35-1,0 1 1,0-18-16,-17 17 16,-18 54-1,-18-18 1,17-18 0,36-17-1,0-54 16,36 1-15,69-18 0,1-18-1,18-35 1,-71 36-16</inkml:trace>
  <inkml:trace contextRef="#ctx0" brushRef="#br1" timeOffset="-194304.59">6720 17374 0,'0'0'0,"-17"0"0,-1 18 16,-17 17 0,0 36-1,35-54 1,0 36-1,17-17 1,36 17 0,35-36-1,1-34 1,-37-19 0,-16-34-1,-36-54 1,-36 71-1,-34 0 1,-18 71 0,35 17-1,53-17 1</inkml:trace>
  <inkml:trace contextRef="#ctx0" brushRef="#br1" timeOffset="-193921.094">7355 17286 0,'0'0'0,"-17"0"47,-1 0-47,0 0 16,1 18-16,-54 35 15,18 0 1,18-1 0,35 19-1,18-18 1,35-18 15,35-17-15,-18-18-1,-17-18 1,-35 1-16</inkml:trace>
  <inkml:trace contextRef="#ctx0" brushRef="#br1" timeOffset="-193454.348">7673 17304 0,'0'0'0,"0"-18"31,-18 0-15,1 18-1,-36 18 1,0 35-1,18 18 1,35-19 15,0-34-31,0 35 16,52-18 0,19-17-1,-18-36 1,0-52-1,-36 17 1,-17 0 0,18 35-1,-18 36 1,-18 52 0,18 1-1,18-18 1,17 0-1,18-35 17,-17-18-32</inkml:trace>
  <inkml:trace contextRef="#ctx0" brushRef="#br1" timeOffset="-193069.741">8343 16969 0,'0'0'0,"0"17"31,0 1-15,0 0-16,-17 87 15,-1 1 1,-17 18 15,17-54-15,18 36 0,0-18-1,0-70-15,18 35 16,35-36-1,17-17 1,-17-17 0,18-36-1</inkml:trace>
  <inkml:trace contextRef="#ctx0" brushRef="#br1" timeOffset="-192871.544">8061 17374 0,'0'0'0,"18"0"15,-18-17 1,35 17-16,53-18 16,36 0-1,-54 1 1,-35-1-16</inkml:trace>
  <inkml:trace contextRef="#ctx0" brushRef="#br1" timeOffset="-192556.55">8608 17216 0,'0'0'16,"-18"35"0,0-35-1,-17 53-15,18 0 16,-1 35-1,18-53-15,18 18 16,34 0 15,19-18-15,0-35 0,-36-35-1,-17-36 1,-18-52-1,-36 70 1,-34 18 0,-1 35-1,18 0 1</inkml:trace>
  <inkml:trace contextRef="#ctx0" brushRef="#br1" timeOffset="-192189.295">9013 17427 0,'0'0'0,"0"18"31,0 35-16,-17 0 1,-1 0 0,18-36-1,0-34 17,0-1-32,18-35 15,-1 35-15,1-35 16,17-52-1,1 52 1,-19 0 0,1 35-1</inkml:trace>
  <inkml:trace contextRef="#ctx0" brushRef="#br1" timeOffset="-191841.485">9490 17286 0,'-18'0'31,"-35"18"-15,0-1-1,0 36 1,36-35-16,17 35 15,17-18 1,54 36 0,-18-36-1,-36 0 17,-34 1-17,-36-36 1,18 0-1,-54 0 1,72-18-16</inkml:trace>
  <inkml:trace contextRef="#ctx0" brushRef="#br1" timeOffset="-190774.673">10742 17251 0,'0'0'0,"0"-18"31,-18 18-15,1 0-1,-18 0 1,17 0-16,-35 0 16,-18 53-1,54-35-15,-19 35 16,36 17 0,18-17-1,53-18 1,-18-17-1,0-36 1,-18-35 0,18-17-1,-53 17 1,0 35 15,-18 54 0,0-36-31,18 70 16,0-35 0,36 18-1,17-17 1,0-36 0,-36 0-16</inkml:trace>
  <inkml:trace contextRef="#ctx0" brushRef="#br1" timeOffset="-190443.308">11112 17251 0,'0'0'0,"36"53"31,-36-36-31,17 1 16,1 53-1,-18-19 1,0 1 0,-18-53 15,18-17-15,0-19-1,18-34 1,35-18-1,53 35 1,-36 18 0,-34 17-16,17 18 15</inkml:trace>
  <inkml:trace contextRef="#ctx0" brushRef="#br1" timeOffset="-190109.976">11747 17374 0,'0'0'0,"0"-17"15,18 17 1,17-36 0,-17-34-1,-18 35 1,0 17-16,-18 0 15,-70 36 1,35 17 0,0 53-1,53 1 1,36-37 0,17-16 15,88-19-16,-88-17-15</inkml:trace>
  <inkml:trace contextRef="#ctx0" brushRef="#br1" timeOffset="-189162.006">13282 17233 0,'0'0'0,"0"-17"31,0-1-31,0 0 16,-18 18 0,-17-17-1,-53 17 1,35 17 0,35-17-16,-35 53 15,53 0 16,18-18-15,70 18 0,-17 0-1,-18-18 1,-53 1 0,-53-19-1,-53 1 1,35-18-1,-34 0 1,52 0 0,70-18-1,54-35 1,-1 18 0</inkml:trace>
  <inkml:trace contextRef="#ctx0" brushRef="#br1" timeOffset="-188795.951">13547 16704 0,'0'0'0,"0"18"31,0 52-16,-18 1 1,-17 52 0,-1 1-1,1-1 1,35-17 0,0-35-1,0-54 1,18 36-16,-1-18 31,19-17-15,34-18-1,-17-35 1,-35 17-16</inkml:trace>
  <inkml:trace contextRef="#ctx0" brushRef="#br1" timeOffset="-188625.847">13494 17216 0,'0'0'0,"17"0"16,36 0 0,35-18-1,-17 0 1</inkml:trace>
  <inkml:trace contextRef="#ctx0" brushRef="#br1" timeOffset="-188129.955">14093 17092 0,'0'0'0,"-17"0"32,-1 0-32,-17 0 15,-36 0 1,-17 35 0,35 18-1,36-35 1,-19 70-1,36-35-15,36-18 32,34-17-17,1-18 1,-1-53 0,-34 0-1,-1-53 1,-35 89-1,-18 70 17,18 35-17,0-71-15,0 36 16,18 0 0,17-18-1,0-35 1</inkml:trace>
  <inkml:trace contextRef="#ctx0" brushRef="#br1" timeOffset="-187697.386">14605 16651 0,'0'0'0,"0"18"47,0-1-47,-35 19 15,35-1-15,-18 35 16,-52 125-1,52-107 1,-17 35 15,17-17-15,18-18 0,0-53-1,35 1 1,53-19-1,1-17 1,-19-35 0,-52 0-16</inkml:trace>
  <inkml:trace contextRef="#ctx0" brushRef="#br1" timeOffset="-187531.333">14429 17233 0,'0'0'0,"123"0"31,-88 0-15,1-17-16,34-1 16,18-17-16</inkml:trace>
  <inkml:trace contextRef="#ctx0" brushRef="#br1" timeOffset="-187364.081">14975 17198 0,'0'0'0,"0"18"15,-17-1-15,-1 54 32,0-36-17,18 18 1,-17-53-1</inkml:trace>
  <inkml:trace contextRef="#ctx0" brushRef="#br1" timeOffset="-187204.657">15011 16775 0,'0'0'0,"0"17"31,0 18-15,17-35-1</inkml:trace>
  <inkml:trace contextRef="#ctx0" brushRef="#br1" timeOffset="-186848.401">15328 17022 0,'0'0'0,"-17"0"15,-1 17 1,-17 1-1,17-1-15,-17 19 16,-36 34 0,36-17-1,35 0 1,0 0-16,35 0 31,36-18-15,-18-35-1,-36 0-15,36 0 16,0-35-16</inkml:trace>
  <inkml:trace contextRef="#ctx0" brushRef="#br1" timeOffset="-185623.428">16510 17268 0,'0'0'16,"0"53"15,0-35-31,0 17 15,0-17 1,0 17 0,-18-35-1,18 18 1,0-36 0,0-17-1,0 0 1,0 17-16,18-35 15,-18 18-15,53-53 16,0 52 0,0 54-1,-36-18-15,36 53 16,-35-35-16,17 34 16,0 1-1,-35-35 1,18 0-16,-18-36 47,18 18-47,-18-18 15,17-70 1,19-18 0,17 53-1,-36 53-15,54 18 16,-18 35-1,-36-18-15,19 18 16,-19 18 0,-17-36-1,0 18-15,-17-18 16,-1-35 0,18-17 15,35-1-16</inkml:trace>
  <inkml:trace contextRef="#ctx0" brushRef="#br1" timeOffset="-185245.925">17392 17286 0,'0'0'15,"0"-18"1,18 1-16,17-1 16,0-35-1,-17 0 1,-18 0 0,0 36-1,-71 34 1,18 72 15,18-1-15,35-53-16,0 18 15,35 18 1,36-36 0,-18-18-1,53-52 1,-53 0-16</inkml:trace>
  <inkml:trace contextRef="#ctx0" brushRef="#br1" timeOffset="-184968.172">17921 16616 0,'0'0'0,"0"17"31,0 1-31,0 53 16,0-18-16,0-1 15,0 1-15,0 53 16,-18 53 0,1-71-1,17-53-15,0 54 16,0-54-1,0-35 1</inkml:trace>
  <inkml:trace contextRef="#ctx0" brushRef="#br1" timeOffset="-184776.59">17798 17039 0,'0'0'0,"17"0"16,19 0-1,34 0 1,-52-17-16,52-1 16,1-35-1</inkml:trace>
  <inkml:trace contextRef="#ctx0" brushRef="#br1" timeOffset="-184335.574">18133 16633 0,'0'0'16,"0"18"-16,-18 35 16,18 18-1,0-19-15,0 1 16,0 53-16,-18 35 31,18-88-31,0 35 16,0-52-1,-17-19 1,17-70 15,0 36-31,35-36 16,18-53-1,18 36 1,-36 70 0,0 17-16,0 36 15,-17 35 1,-18 0 0,0-35-1,0-35-15,-18 0 16,1-1-1,-1-17 17</inkml:trace>
  <inkml:trace contextRef="#ctx0" brushRef="#br1" timeOffset="-183969.191">18627 17039 0,'0'0'0,"-36"18"15,1 17 1,35-17-16,-18-1 16,-17 89 15,35-71-31,0-17 0,18 0 0,-1 17 15,1-17 1,35-18-16,-35 0 16,52 0-1,-35-36 1,-17 1-16,-18 17 16,18-87-1,-18 69-15,-18-52 16,-17 53-1,17 0 1</inkml:trace>
  <inkml:trace contextRef="#ctx0" brushRef="#br1" timeOffset="-183396.731">19244 17022 0,'0'0'0,"-18"0"16,1 0-16,-1 0 16,-70 35-1,0 35 1,35 1-1,53-18 1,53 17 0,53-17-1,-1-53 1,-69 0-16,17-35 16,-18 17-16,18-52 15,-36 17 1,19-53-1,34-176 1,-70 158 0,-17 89-16,-1-53 15,0 53 1,-17-1 0,17 54-1,1 0-15,17 35 16,0 88-1,0 106 1,0-142 0,17 1-1,-17-70-15,0 34 16,0-52-16,18 35 16,17-53-1</inkml:trace>
  <inkml:trace contextRef="#ctx0" brushRef="#br1" timeOffset="-183019.666">19844 16933 0,'0'0'0,"0"-17"31,-18 17-15,0 0 0,-17 17-1,18 19 1,17-19-16,0 19 16,0 34-1,17 1 1,1-36-1,-1 0 1,1 0-16,0 1 16,-18-1 15,-71-35-15,-35-35-1,53 17-15</inkml:trace>
  <inkml:trace contextRef="#ctx0" brushRef="#br1" timeOffset="-179676.677">20814 17022 0,'0'0'0,"0"-18"31,-18 36 32,1-18-63,-1 17 15,-17 36-15,-1 0 16,36 35-1,18 0 1,35-52 0,35-19-1,-53-17-15,18-17 16,18-19 0,-71-17-1,0 1 1,-18-19-16,-17 18 31,-18 18-15,-17 17-1,70 1 1,0-1-16</inkml:trace>
  <inkml:trace contextRef="#ctx0" brushRef="#br1" timeOffset="-179242.552">21308 16704 0,'0'0'0,"0"-18"16,17-17-1,-17 0-15,0 17 16,0-35 0,0 36-16,0-19 15,-17 19-15,-36 34 32,18 36-17,35 53 1,0-53-16,0 18 15,17-19-15,1 90 16,-18-89-16,17 70 16,1-70-16,0 88 15,-18-70 1,0-54-16,0 36 16,-18-18-1,0-35 1</inkml:trace>
  <inkml:trace contextRef="#ctx0" brushRef="#br1" timeOffset="-179094.481">21290 17180 0,'0'0'0,"18"0"16,-1-17-1,36-1 1,-35 0-16,0 18 0</inkml:trace>
  <inkml:trace contextRef="#ctx0" brushRef="#br1" timeOffset="-178309.517">22631 16757 0,'0'0'0,"0"18"46,0-1-46,0 18 0,0 18 16,0 89 15,0-19-15,0 0 0,0-17-1,0-53 1,0-18-1,-18-35 1,18-35 0,0-18-1,0-17-15</inkml:trace>
  <inkml:trace contextRef="#ctx0" brushRef="#br1" timeOffset="-177758.926">22542 16669 0,'0'0'0,"0"-18"15,0 0-15,18 1 16,0-1 0,-1 18-16,72 0 15,-36 18 1,17 52-1,-35 71 1,-35-105 0,-17-19-16,-54 72 15,36-54 1,0 0 0,52-35 15,19 0-16,16 0-15,19 18 16,0 17 0,-36 18 15,-18 18-15,-17 17-1,-35-35 1,-18 0-1,36-53-15,-72 35 16,54-35 0,-35 0-1,52 0-15,0-18 16,-17-17 0,35 17-16,0-52 15,35 34 1</inkml:trace>
  <inkml:trace contextRef="#ctx0" brushRef="#br1" timeOffset="-177038.901">23195 16933 0,'0'0'0,"0"18"31,0 0-31,0-1 0,0 19 16,0-19 0,0 36-16,0-35 15,35 17-15,18 0 32,-17-35-32,-1 0 15,35-35 1,-52 17-16,17-35 15,1-35 1,-36 71-16,0-36 16,0 35-1,-18 18 1,18 18 0,-18-1-16,18 36 15,0 53 1,18 53-1,17-71 1,1 18 0,-1 17-1,-35 18 17,-35-105-17,-54-19 1,19-34-1,17-19 1,35 19-16,-35-36 16,36-71-1,17 54 1,35-18 0,0-1-16</inkml:trace>
  <inkml:trace contextRef="#ctx0" brushRef="#br1" timeOffset="-176674.238">23848 16439 0,'0'0'0,"0"18"16,17 0-16,-17 17 16,0-17-1,-17 35 1,-19-36-16</inkml:trace>
  <inkml:trace contextRef="#ctx0" brushRef="#br1" timeOffset="-176075.058">22296 16492 0,'0'0'0,"0"18"15,-18 0 1,18-1-16,0 1 15,0 52 1,35 1 0,0-18-1</inkml:trace>
  <inkml:trace contextRef="#ctx0" brushRef="#br1" timeOffset="-175048.276">24853 16863 0,'0'0'15,"-17"0"16,-1 0-15,0 0 0,-17 17-16,-18 19 15,-35 52 1,70-35 0,18 53 15,53-71-16,18-17 1,52-18 0,-17-18-1,-18-53 1</inkml:trace>
  <inkml:trace contextRef="#ctx0" brushRef="#br1" timeOffset="-174750.7">25171 16387 0,'0'0'0,"0"17"31,0 1-31,0 17 16,0 0-16,0 106 31,0-17-15,0-36-1,0-17 1,0-36-16,0 18 16,0-18-16,0 0 15,35-17 1,0-36-16</inkml:trace>
  <inkml:trace contextRef="#ctx0" brushRef="#br1" timeOffset="-174234.411">25647 16669 0,'0'0'0,"-18"-18"31,-35 18-15,18 0 0,0 0-16,0 35 15,17-17-15,-17 35 16,17-35-16,0 52 15,18-52-15,0 17 16,53 18 0,-17-18-16,-1-35 15,18-17 1,0-36 0,17-36-1,-35 1 16,-35 53-31,-17 53 32,17-1-32,-18 36 15,1 0 1,17-18-16,0 54 16,0-36-1,0-18 1,52-35-1,-52-18-15</inkml:trace>
  <inkml:trace contextRef="#ctx0" brushRef="#br1" timeOffset="-173868.785">25929 16616 0,'0'0'31,"-17"0"-15,-1 0 0,0 17-16,1 1 15,-1 0 1,18 70 0,0-18-1,35-34 1,-17 34-1,0-52-15,-18 17 16,0 18 0,0-35-1,-36 17 1,-17-35 0,18 0-1,0 0 1,35-18-1</inkml:trace>
  <inkml:trace contextRef="#ctx0" brushRef="#br1" timeOffset="-173512.994">26158 16581 0,'0'0'0,"-17"0"31,-1 17-15,1 1-1,-19-1-15,19 19 16,17-1 0,0 53 15,17-35-31,1-35 15,0 35 1,-1-18 0,-17 0-16,0 1 15,0 16 1,-35-34 0,-89-18-1,89 0-15</inkml:trace>
  <inkml:trace contextRef="#ctx0" brushRef="#br1" timeOffset="-165332.378">26617 16969 0,'0'0'0,"0"-18"62,0 0 282,-18 18-16,36 0-265,-18-17-48,-18 17 48,36 0 15,35 0-62,-71 0 30,1 17-30,-1-17-16,-17 36 16,35-54 46,0 0-62,17 18 16,-17-17-16,0-1 15,0-17 17</inkml:trace>
  <inkml:trace contextRef="#ctx0" brushRef="#br1" timeOffset="-162488.158">9031 18256 0,'0'0'0,"0"18"63,0 0-63,0 17 15,0-18-15,0 36 16,0 36-1,0-37 1,0-16-16,0-1 16,0 36-1,0-36 1,0-53 31,0-17-32</inkml:trace>
  <inkml:trace contextRef="#ctx0" brushRef="#br1" timeOffset="-161905.471">9049 18221 0,'0'0'0,"0"-18"16,17-17-1,36 17 1,18 1 0,-18 17-1,-36 17-15,1 19 16,-18 17 15,-35 35-15,-18-18-1,0-17 1,53-35 0,18-18-1,34-18 1,19 18-1,17 18 1,-17 17 0,-36 0-1,-35 36 1,-18-18 0,-17-35-1,-35 17 1,-19-35-1,36 0 17,1-18-17,52-17 1,17 17 0,18 1-16</inkml:trace>
  <inkml:trace contextRef="#ctx0" brushRef="#br1" timeOffset="-161340.068">9754 18468 0,'0'0'15,"0"18"1,0-1 0,0 18-1,18 1 1,17-19 0,18-17-1,-35 0-15,70 0 16,-35-35-1,-18-18 1,0 0 0,-35 36-1,0-1 1,-35 53 0,18 1-1,17 34 1,0 18-1,17 0 1,1-35 15,-1 36-15,-17-36 0,-35-53-1,0 0 1,-36-18-1,36-17 1,35-54 0</inkml:trace>
  <inkml:trace contextRef="#ctx0" brushRef="#br1" timeOffset="-161040.256">10442 18009 0,'0'0'0,"0"18"16,0 0 0,-17 70-1,-19-35 1,19-36-16,-19 1 16</inkml:trace>
  <inkml:trace contextRef="#ctx0" brushRef="#br1" timeOffset="-160541.99">8696 18045 0,'0'0'0,"0"17"16,0 18 0,0 54-1,35-19 1,1-52 0</inkml:trace>
  <inkml:trace contextRef="#ctx0" brushRef="#br1" timeOffset="-159543.304">11800 18433 0,'0'17'47,"-17"-17"-47,17 18 16,0 35-1,0-18 1,0 18-1,-18-18 1,18-17 0,-35-18-1,0-35 1,35 17-16</inkml:trace>
  <inkml:trace contextRef="#ctx0" brushRef="#br1" timeOffset="-159392.303">11695 18062 0,'0'0'0,"17"18"47,1-18-47,-1 17 31,1-17-31</inkml:trace>
  <inkml:trace contextRef="#ctx0" brushRef="#br1" timeOffset="-158943.538">12206 18274 0,'0'0'0,"0"18"31,-18-18-31,1 17 16,-1 1 15,18-1-31,0 1 16,0 17-1,0 1 1,18 34-1,35-35 1,-36 1 0,1-19-1,-18 19 1,0-19 0,-53 1-1,-17-18 1,-1 0-1,53 0 1,-17-18 0</inkml:trace>
  <inkml:trace contextRef="#ctx0" brushRef="#br1" timeOffset="-158177.43">13705 18239 0,'0'0'0,"-17"-18"47,-1 18-31,-52 18-1,17-1 1,35 19-16,-17-1 16,17 53-1,36-17 1,52-19 0,1-34 15,-18-18-16,-18-35 1,-17-36 0,-18 18-1,0 18 1,0 53 0,0 17-1,0 36 1,17-19-1,1 1 1,17-17 0,1-19-1,-19-17 1</inkml:trace>
  <inkml:trace contextRef="#ctx0" brushRef="#br1" timeOffset="-157894.976">13970 18503 0,'0'0'0,"0"-17"16,0-19-1,0 19-15,0-36 16,0 0 0,53-18-1,70 54 1,18 52-1,-52 53 1,-54 0 0,-35-35-1,-35 35 1,-1-35 0,1-35-1</inkml:trace>
  <inkml:trace contextRef="#ctx0" brushRef="#br1" timeOffset="-156746.665">15804 18344 0,'0'0'0,"0"-17"16,0-1-1,0 1 1,0-1-1,-17 0 1,-36 18 0,-18 0-1,-70 53 1,88-18 0,18 54-1,35-19 1,88-17-1,-17-35 1,35-18 0,-71-18-16,53-17 15,-53-18 1,-17-18 0,-18 36-1,0 53 1,-18-1-1,18 72 17,0-19-17,18-17 1,35 0 0,0-35-1,0-18 1,-36-18-16</inkml:trace>
  <inkml:trace contextRef="#ctx0" brushRef="#br1" timeOffset="-156196.696">16245 17780 0,'0'0'0,"0"18"16,0-1 0,18 36-1,-18 53 1,18-18 0,-18-35-16,17 106 15,-17-71 1,0 36-1,0-54 1,0-17 0,0-71 15,0-35-15,18 1-1,35-37 1,0 19-1,0 52 1,-36 36 0,36 35-1,-17 17 1,-36-17 0,-36 0-1,-17-18 1,-17-35-1,-1-17 1,18-19 0,53 19-16</inkml:trace>
  <inkml:trace contextRef="#ctx0" brushRef="#br1" timeOffset="-155730.564">16810 18274 0,'0'0'0,"0"-18"15,0 1 1,-18 17 15,1 0-31,-1 0 16,0 0-1,-17 35 1,35-17-16,0 17 16,18 18-1,17 17 1,0-17-1,-17-35 1,-18 17 0,-35-17 15,-18-1-15,0-17-1,0-17 1,53-1-1,0 0-15</inkml:trace>
  <inkml:trace contextRef="#ctx0" brushRef="#br1" timeOffset="-155349.149">17092 17851 0,'0'0'0,"18"17"31,-18 1-15,0 35 0,0 35-1,0-53-15,0 53 16,-36 18-1,19 0 1,17-35 0,0-1-1,0-17 1,35-35 0,53-18-1,0-18 1,-17-35-1,-36 0 1</inkml:trace>
  <inkml:trace contextRef="#ctx0" brushRef="#br1" timeOffset="-155166.246">17057 18221 0,'0'0'0,"17"0"16,19 0 0,-19-18-16,54 1 15,35-1 1,-71 0-16</inkml:trace>
  <inkml:trace contextRef="#ctx0" brushRef="#br1" timeOffset="-154833.504">17586 18292 0,'0'0'16,"0"17"-1,0 36 1,0-35-16,0 17 15,-18 0 1,18-17 0,0-36 15,0-17-15,0 17-16,18-35 15,17-52 1,1 16-1,-1 19 1,-18 52 0</inkml:trace>
  <inkml:trace contextRef="#ctx0" brushRef="#br1" timeOffset="-154301.003">18115 18080 0,'0'0'0,"0"-18"32,-18 18-17,-34 0 1,-19 35-1,18 18 1,35-35 0,-17 35-16,18 35 15,52-17 17,35-36-17,-17-35 1,18-18-1,-18-52 1,-36-36 0,-17 35-1,0 54 1,0 34 0,-17 36-1,17 36 1,0-19-1,17-17 1,1-35 0,0-18-1,17 0 1</inkml:trace>
  <inkml:trace contextRef="#ctx0" brushRef="#br1" timeOffset="-153967.887">18538 18045 0,'0'0'0,"-17"0"47,-1 0-31,1 0-16,-36 35 15,17 18 1,-17 35 0,36 0-1,17-35 1,0-18 0,53 1-1,17-1 1,-17-35-1,35-35 1,1-18 0</inkml:trace>
  <inkml:trace contextRef="#ctx0" brushRef="#br1" timeOffset="-153568.807">18927 17674 0,'0'0'0,"0"18"15,0-1 1,0 19-16,0 17 15,0 70 1,0 36 0,-18-71-1,18 36 1,0-36 0,0-35-1,35-18 1,36-17-1,-18-36 1,17-17 0,-52 17-1</inkml:trace>
  <inkml:trace contextRef="#ctx0" brushRef="#br1" timeOffset="-153385.626">18944 18097 0,'0'0'0,"18"0"16,17 0-1,0 0-15,106 0 16,-52-17 0,-54-1-1</inkml:trace>
  <inkml:trace contextRef="#ctx0" brushRef="#br1" timeOffset="-152620.07">17498 18115 0,'0'0'0,"17"0"47,1 0-32,0 18 17,-1 52-1,-17-17-15,18 0-1,17-35 1,-35-1-16</inkml:trace>
  <inkml:trace contextRef="#ctx0" brushRef="#br1" timeOffset="-151522.175">20567 18186 0,'0'0'0,"0"-18"31,-18 18-31,1 0 32,-54-18-17,-17 36 1,35 0 0,18 17-16,-36 36 15,71-1 1,0-35-1,53 18 1,53-17 0,-36-36-1,54 0 1,-36-53 0,-53 17-1</inkml:trace>
  <inkml:trace contextRef="#ctx0" brushRef="#br1" timeOffset="-151188.986">20849 17727 0,'0'0'0,"0"18"46,0-1-30,0 1-16,0 17 16,0-17-16,-17 52 15,-19 54 1,19-1 0,17-52-1,0 35 1,0-36-1,0-52 1,17-18 15,19-18-31</inkml:trace>
  <inkml:trace contextRef="#ctx0" brushRef="#br1" timeOffset="-150620.4">21272 17956 0,'0'0'0,"-17"-17"31,-1 17-31,-35 0 16,18 0 0,17 17-1,-35 54 1,18-18 0,35 35-1,35-17 1,18-54-1,0-17 1,-35 0-16,17-17 16,18-72-1,-35 19 1,-18 17 0,0 35-1,0 54 1,0 16-1,0 37 1,0 17 15,0-71-15,35 18 0,-17-36-1,17-17 1,0-35-1</inkml:trace>
  <inkml:trace contextRef="#ctx0" brushRef="#br1" timeOffset="-150255.902">21678 17992 0,'0'0'0,"0"-18"15,-17 18 1,-1 0-1,-17 18 1,17 17 15,0-17-31,1 17 16,17 53 0,17-35-1,19 18 1,17-19-1,-53-34 1,0 17 0,-18-35-1,-35 0 1,-18 0 0,19-17-1,16-1 1</inkml:trace>
  <inkml:trace contextRef="#ctx0" brushRef="#br1" timeOffset="-149840.925">22066 17992 0,'0'0'0,"-17"0"47,-1 0-32,-17 35 1,17-17 0,0 34-1,36 1 1,17 18-1,1 0 1,17-1 0,-36-52-1,-17-1 1,0 1 0,-53-18-1,-53 0 1,18 0-1,0 0 1,70-18-16</inkml:trace>
  <inkml:trace contextRef="#ctx0" brushRef="#br1" timeOffset="-149643.319">22719 18274 0,'0'0'0,"-18"-18"78</inkml:trace>
  <inkml:trace contextRef="#ctx0" brushRef="#br1" timeOffset="-147328.673">22754 18221 0,'0'0'0,"0"18"78,0-1-63,18-17 32,-36 18 47,1 0-78,-1-1-1,36-17 63,-1 0-78,-17-17 32,-17 17 14,17 17-46,-18-17 16,18 18 0,0-36 77,0 1-77,-18 17-16,18-18 16</inkml:trace>
  <inkml:trace contextRef="#ctx0" brushRef="#br1" timeOffset="-24190.676">22754 17709 0,'0'0'0,"-17"0"32,-1 0-17,0 0 16,1-17-15,-1 17 15,0 0 1,1 0-32,-1 0 15,36 0 110,-1 0-125,1 0 16,17 0-1,1 0 1,-1 0 0,18 0-1,-18 0-15,36 0 32,-54 0-17,18 0 1,36 0-1,-18 0 1,0 0 0,-18 0-1,-17 0 1,17 0 0,-17 0-16,17 0 15,-17 0 1,35 17-16,-18-17 15,18 0 1,-36 0 0,1 0-16,17 0 31,-17 0 16,0 0-32,-1 0 1,1 0 0,-1 0-1,1 0 1,0 0 0,-1 0-16,1 0 31,0 0-31,-1 0 31,1 0-15,-36 0 93,1 0-93,17-17-16,-36 17 15</inkml:trace>
  <inkml:trace contextRef="#ctx0" brushRef="#br1" timeOffset="-17368.06">13088 17586 0,'0'0'0,"18"0"94,-1 0-94,1 0 15,35 18 1,35-18 0,-17 0-1,-36 0-15,35 0 16,1 0 0,0 0-1,17 0 1,-18 17-1,54-17 1,17 0 0,18 0-1,-1 0 17,-52 0-17,35 0 1,-35 18-1,-53-18 1,35 0 0,-52 0-1,16 0 1,1 0 0,-17 0 15,-19 0 0,1 0-15,0 0-1,-1 0 1,1 0 0,0 0-1,-1 0-15,1 0 31,-18-18 48,0 1-48,35 17-16</inkml:trace>
  <inkml:trace contextRef="#ctx0" brushRef="#br1" timeOffset="-16324.999">17039 17745 0,'0'0'0,"18"0"62,17 0-62,-17 0 16,105 0-1,-52 0-15,52 0 16,36-18 0,158 0 15,-175 18-15,69-17-1,-140 17-15,123-18 16,17 18-1,-105 0-15,177 0 16,-125 0 0,-17 0-1,-123 0-15,35 0 16,-35 0 0,-18-17 30,-18 17-30,0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2T06:08:51.5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794 847 0,'0'0'0,"0"-18"63,0 36-16,0-1-47,-18 1 15,-17 52 1,-18 19-1,0 34 1,0 1 0,18-19-1,0-52 1,35-35 0,-18-18-16,18-18 15,0-70 1,35-35-1,-17 87 1</inkml:trace>
  <inkml:trace contextRef="#ctx0" brushRef="#br0" timeOffset="334.284">370 794 0,'0'0'0,"18"0"31,0 0-15,-1 0-16,107 0 16,52 0-1,1-18 1,-125 18-1,37-18-15,-1 18 16,-70-17 15,-36 17 16,0 35-31</inkml:trace>
  <inkml:trace contextRef="#ctx0" brushRef="#br0" timeOffset="997.918">1147 1094 0,'0'0'0,"0"17"47,-18 1-31,0 0-16,18 34 15,0 37 1,53-54-1,18-17 1,-18-54 0,0-17-1,-1-52 1,-34 34 0,-18 18-1,-35 124 16,0-1-15,-1 89 0,19 17-1,-1-105 1,18 88 0,-18-36-1,-17-35 1,0-35-1,0-35 1,-18-36 0,-36-52-1,36-19 1,71-16 0,35-1-1,53 0 1,35 0-1,-35 53 1</inkml:trace>
  <inkml:trace contextRef="#ctx0" brushRef="#br0" timeOffset="1366.187">1711 1023 0,'0'0'0,"0"18"63,0-1-63,-18 19 15,-17 34 1,35-35-16,-35 107 15,-1-19 1,19 18 0,-1-53-1,1-52 1,17 17 15,-18-53-15,18-53-1,35-53 1</inkml:trace>
  <inkml:trace contextRef="#ctx0" brushRef="#br0" timeOffset="1648.923">1729 988 0,'17'0'16,"1"0"-16,0 0 15,70 0 1,0 35 0,-18 53-1,-70 0 1,-52 1 0,-37-19 15,-16-17-16,52-53 1,35 0 0,18-18-16,18 18 0</inkml:trace>
  <inkml:trace contextRef="#ctx0" brushRef="#br0" timeOffset="2063.797">2205 1182 0,'17'0'31,"1"0"-31,17 0 0,1 0 31,17-35-15,17-18-1,-52 0 1,-18 35 0,-53 18-1,-18 18 1,18-1 0,0 89-1,53-18 1,18 18-1,17-35 1,1-36 0,52 0-1,-18-52 1,-52-1 0</inkml:trace>
  <inkml:trace contextRef="#ctx0" brushRef="#br0" timeOffset="2395.633">2822 1005 0,'0'0'0,"-17"0"31,-1 0-15,0 18-1,1 0-15,-1-1 16,0 54-1,18-1 1,36 19 0,-1-36-1,-35-1 1,0-16 0,-18-19 15,-52 1-16,17-18 1,18-18 0,35 1-16</inkml:trace>
  <inkml:trace contextRef="#ctx0" brushRef="#br0" timeOffset="2962.351">4233 1023 0,'0'0'0,"-17"0"16,-1 0-1,-53 18 1,19 52 0,-1 36-1,53 0 1,53-18 0,35-35-1,-53-53 1,0 0-16,18-53 31,-53-70-15,0 17-1,-35 18 1,17 52 0,18 19-1,71 17 1</inkml:trace>
  <inkml:trace contextRef="#ctx0" brushRef="#br0" timeOffset="3394.051">4745 917 0,'0'0'16,"17"0"-1,-17-35 1,36 0 0,-19-18-1,-17 17-15,0 1 16,-17 18 0,-19 17-1,-34 17 1,17 54-1,18 35 1,17 35 0,18-35-1,-18 105 1,1-87 0,-1-36 15,1-35-31,-1-36 15,0-34 17,1-19-32</inkml:trace>
  <inkml:trace contextRef="#ctx0" brushRef="#br0" timeOffset="3544.398">4445 1199 0,'0'0'0,"18"0"16,-1 0-16,36 0 16,-18 0-16,89-17 15,-54-1 1</inkml:trace>
  <inkml:trace contextRef="#ctx0" brushRef="#br0" timeOffset="4227.12">5927 406 0,'0'0'0,"0"17"31,0 1-31,-18 35 16,0 35 0,-17 18-1,0 17 1,0 18-1,-1-35 17,1-17-17,17-37 1,18-34 0,18-18-1,17-18 1,-17 1-16,52-36 15</inkml:trace>
  <inkml:trace contextRef="#ctx0" brushRef="#br0" timeOffset="4592.54">6050 900 0,'0'0'0,"-18"17"16,1-17-16,-1 53 15,1 0 1,-1 18 0,18-54-1,18 36 1,34-18 0,19-17-1,0-53 1,-18-18-1,-36-35 1,-34-1 0,-19 37-1,-34 34 1,17 36 0,53 17-1,17-18 1</inkml:trace>
  <inkml:trace contextRef="#ctx0" brushRef="#br0" timeOffset="4942.307">6773 900 0,'0'0'0,"-17"0"15,-1 0 1,0 0 0,-52 0-1,-1 35 1,36-18-16,0 36 16,-18 18-1,35 0 1,53 17-1,18-35 1,18-53 15,-18 0-15,35-36 0,-53 19-16</inkml:trace>
  <inkml:trace contextRef="#ctx0" brushRef="#br0" timeOffset="5441.279">7179 917 0,'0'0'0,"0"-17"32,0-1-17,-18 18 1,-17 0-1,-53 18 1,0 34 0,17 19-1,54 0 17,17 17-17,17-71-15,36 1 16,35 0-1,-17-54 1,-1-34 0,-17-1-1,-53 18 1,0 18 0,0 53-1,-53 35 1,18 35-1,35 18 1,0-53 0,18-36 15,17-17-15,0-35-16</inkml:trace>
  <inkml:trace contextRef="#ctx0" brushRef="#br0" timeOffset="5807.949">7620 547 0,'0'0'0,"0"17"16,0 1-1,0 0-15,0 35 16,-18 35 0,-17 35-1,0 18 17,17-105-32,-17 87 15,17-17 1,18-35-1,18-19 1,35-34 0,17-36-1,1-70 1,-53 53-16</inkml:trace>
  <inkml:trace contextRef="#ctx0" brushRef="#br0" timeOffset="5990.948">7532 1005 0,'0'0'0,"17"0"15,1 0 17,0 0-32,17 0 15,71-35 1,53 0-1</inkml:trace>
  <inkml:trace contextRef="#ctx0" brushRef="#br0" timeOffset="6327.85">8008 882 0,'0'0'0,"-18"0"32,1 18-17,-1-18-15,-35 52 16,-17 19-1,52 0 1,18 17 0,35-18-1,18-34 17,18-54-17,35-53 1,-53-17-1,-53-18 1,-18 36 0,-35 35-1,-18 35 1,18 17 0,36 1-1</inkml:trace>
  <inkml:trace contextRef="#ctx0" brushRef="#br0" timeOffset="6656.131">8431 1005 0,'0'0'0,"0"18"15,0 0 1,18-1-16,-18 19 15,0 52 1,-18-35 0,1-36-1,17-34 17,0-1-32,0-35 15,35-17 1,36-19-1,52-16 1,-70 69 0,-35 36-1</inkml:trace>
  <inkml:trace contextRef="#ctx0" brushRef="#br0" timeOffset="7223.977">9155 829 0,'0'0'0,"-18"0"47,0 0-31,1 0-16,-1 0 16,-35 18-1,18 17 1,35 18-1,17 17 1,19 1 0,17 17-1,-53-53 1,-53 1 0,-88-19 15,70-34-31,1 17 0</inkml:trace>
  <inkml:trace contextRef="#ctx0" brushRef="#br0" timeOffset="8319.046">670 2046 0,'0'0'0,"-17"0"16,-19 0-1,1 0 1,17 0 0,18 18-1,18-18 1,53 17-1,105-17 1,89 36 0,158-19-1,-88 1 1,-159 0-16,248-1 16,-195-17-1,-123 0 16,-71-17-15,-17 17 0,-18-18 31</inkml:trace>
  <inkml:trace contextRef="#ctx0" brushRef="#br0" timeOffset="8886.089">4251 1905 0,'0'0'0,"18"0"63,17 18-63,-17-18 15,123 0 1,0 0 0,-71 0-16,160 0 15,-36-36 1,-89 1-1,-52 0 1,0-36 0</inkml:trace>
  <inkml:trace contextRef="#ctx0" brushRef="#br0" timeOffset="9469.658">6174 1799 0,'0'0'0,"-18"0"16,0 0 0,1 0-16,-19-17 15,19 17 16,87-18 1,124 18-17,194 18 1,142-1 0,122 18-1,-70-35 1,-194-52-1,-158-1 1,-195 35-16,35 0 16,-17 1-1,-53-1 1,-70 36 15,-18-1-15</inkml:trace>
  <inkml:trace contextRef="#ctx0" brushRef="#br0" timeOffset="10433.091">512 2963 0,'0'0'0,"0"18"31,0 0 0,0-1-31,-18 36 16,18 0-1,-18 35 1,18-35 15,-17-35-31,17 52 16,-18-34 0,0-1-1,18-53 16,0 1-15,0-19 0,0-17-1,0-17 1,18 52-16</inkml:trace>
  <inkml:trace contextRef="#ctx0" brushRef="#br0" timeOffset="10971.27">635 2611 0,'0'0'0,"0"17"47,0 1-32,71 17 1,-1 36 0,36-1-1,17 18 1,-70-35 0,-17-17-16,17 17 15,-53-1 1,0-16-1,-18-1 1,-35 0 15,-35 1-15,-53 16 0,-18 19-1,0 0 1,18-1-1,70-17 1,36-18 0,18-17-1,-1-18 1,36-35 15,34-36-15,-16 36-16</inkml:trace>
  <inkml:trace contextRef="#ctx0" brushRef="#br0" timeOffset="13149.781">1764 3052 0,'0'0'0,"-18"0"47,1 17-47,-1 18 15,-17 54 1,-1-54 0,36-17-1,-17 17 1,-1 18-1,0-53 1,54-36 15,-19 19-31</inkml:trace>
  <inkml:trace contextRef="#ctx0" brushRef="#br0" timeOffset="13312.247">1870 2805 0,'0'0'0,"17"0"62,-17 17-62,36 1 16,17-1 0</inkml:trace>
  <inkml:trace contextRef="#ctx0" brushRef="#br0" timeOffset="13994.059">2452 3069 0,'0'0'0,"-18"0"31,1-17-15,-36-1-1,-36 18 1,-34 18 0,70 17-1,18-18 1,-18 36-1,70 36 1,36-37 0,18-16-1,17-36 1,0-18 0,-17-70-1,-1-36 1,-34-17-1,-19 35 1,1 1 0,-18 34-1,-35 142 17,17-18-17,-17 52 1,17 19 15,18-89-31,-17 36 16,-1 17-1,18 0 1,-18-53 0,18 1-1,0-54 16,0 0-31</inkml:trace>
  <inkml:trace contextRef="#ctx0" brushRef="#br0" timeOffset="15127.781">300 4216 0,'0'0'0,"0"-18"31,17 18-31,1-18 16,17 1-1,-17 17-15,0 0 16,17 0 0,-17 70-1,-36 36 1,-53-18-1,18-52 17,-17 17-17,17-36 1,18-17 0,35-35-1,35 0 1,0 17-1,1 36 1,-19 17 0,1 0-1,-1 0 1,1 36 0,17-36-1,1-17 1,17-18-1,-18-35 1</inkml:trace>
  <inkml:trace contextRef="#ctx0" brushRef="#br0" timeOffset="15658.395">670 3933 0,'0'0'0,"0"18"47,0 0-31,18-18-16,17 70 15,0-52-15,18 52 16,-17-34-16,69 52 15,1-17 1,-53-19 15,0 1-15,-53-17 0,0-1-1,-88 18 1,-18-18-1,18 0 1,-53 18 0,-18-17-1,-53 34 1,124-35 0,-35 18-1,87-53 1,89-35 15,-17 17-15,69-17-1,-52 17-15</inkml:trace>
  <inkml:trace contextRef="#ctx0" brushRef="#br0" timeOffset="16257.769">1517 4604 0,'0'0'0,"-18"17"16,18 1 0,0 17-1,-17 18 1,17-70 31,0-1-47,0-17 15,35-54 1,18 1 0,0 53-1,-18 17-15,53 1 16,0 52-1,-35 18 1,-35 17 15,-18-17-15,0 18 0,-35-1-1,17-52 1,18 0-1,35-18 1,1-18-16</inkml:trace>
  <inkml:trace contextRef="#ctx0" brushRef="#br0" timeOffset="16808.274">2663 4445 0,'0'-18'15,"-17"18"1,-1-17-1,-52 17 1,-36 0 0,-18 35-1,36 18 1,70 17 0,54-17-1,70-17 1,-18-36-1,0-18 1,-17-70 0,-19 17-1,-52 36 1,-17 35 15,-1 18-15,1-1-16,-19 71 15,19-17 1,17-36 0,35 36-1,0-54 1,0-17-16</inkml:trace>
  <inkml:trace contextRef="#ctx0" brushRef="#br0" timeOffset="17356.193">2840 4692 0,'0'0'0,"0"-18"31,0 1-15,0-1-1,0 0 1,17-35-1,19-17 1,52 17 0,-70 53-16,52 0 15,18 35 1,-52 18 0,-36 18-1,-18-18 1,0-36-1,1-17 1,-1-17 0,18-54-1,53 1 1,35-19 15,-35 72-15,71 17-1,-54 53 1,-70 17 0,0-17-1,-35 18 1,0-18 0,-1-36-1,19-34 1,34 17-1</inkml:trace>
  <inkml:trace contextRef="#ctx0" brushRef="#br0" timeOffset="17755.07">3933 4533 0,'18'0'16,"0"-17"0,35-1-1,17-17 1,1-18 0,-54 0-1,-17 35-15,0 1 16,-70 17-1,-1 35 1,-17 35 0,53 19-1,35-1 1,35-18 15,53-34-15,-17-19-1,70-52 1,-88 0-16</inkml:trace>
  <inkml:trace contextRef="#ctx0" brushRef="#br0" timeOffset="18937.082">353 5362 0,'0'0'0,"17"0"0,1 0 16,17-17-16,1 17 15,-1 17 1,-35 18 0,-71 18-1,1 0 1,-18 0 0,70-17 15,36-36-31,34 17 31,19 1-15,-36-1-1,-17 19 1,-36-1 0,-35 0-1,-17 1 1,-18-36-1,17 0 1,1-18 0,70-17-1,35-18 1,-18 35 0</inkml:trace>
  <inkml:trace contextRef="#ctx0" brushRef="#br0" timeOffset="19519.11">653 5203 0,'0'0'0,"0"18"16,0 0 15,17-18-31,19 53 16,16 17 0,-16-35-16,-1 18 15,36 53 1,-36-53 15,18 18-15,-18-18-1,-17-18 1,-18-17 15,-53-1-15,0 1-1,-35-1 1,-36 19 0,71-19-16,-35 19 15,-53 52 1,70-35 0,18 0-1,36-36 1,52-34 15,89-36-15,-71 35-16</inkml:trace>
  <inkml:trace contextRef="#ctx0" brushRef="#br0" timeOffset="20268.616">1764 5256 0,'0'0'0,"0"18"31,0 17-15,-18 18 0,1 18-1,-19-1 1,-34 19-1,52-54-15,-17 35 16,0 36 0,17-35-1,18-18 1,0-18 0,35-17-1,53-18 1,36-18-1,-18-35 1,-18 0 0</inkml:trace>
  <inkml:trace contextRef="#ctx0" brushRef="#br0" timeOffset="20433.388">2046 5768 0,'0'0'0,"-18"18"31,1-1-16,-1 1 1,1 17 0,17 0-1,0-17 1</inkml:trace>
  <inkml:trace contextRef="#ctx0" brushRef="#br0" timeOffset="20600.073">2222 5539 0,'0'0'0,"0"17"32,0 1-17,18 0 1,17 34-16</inkml:trace>
  <inkml:trace contextRef="#ctx0" brushRef="#br0" timeOffset="20933.71">2240 5927 0,'0'0'0,"0"-18"15,0 0 1,0 1-1,0-36 1,0 18-16,71-36 31,-18 36-15,35 35 0,-18 35-1,-34 18 1,-36 17-1,-36 19 1,-17-19 0,18-35-1,18-35 1,-1-17-16</inkml:trace>
  <inkml:trace contextRef="#ctx0" brushRef="#br0" timeOffset="21271.072">2963 5415 0,'0'0'0,"0"18"31,0-1-15,-35 36 0,17 18-1,-17 52 1,0-52 0,35-36-16,-35 71 15,17-53 1,18 0-1,0-71 17,18 1-17</inkml:trace>
  <inkml:trace contextRef="#ctx0" brushRef="#br0" timeOffset="21600.866">3087 5697 0,'0'0'0,"-18"0"63,1 0-63,-1 18 16,-17 0-1,-18 17 1,35 0-1,18 0 1,0-17-16,0 35 16,0-18 15,35 18-15,-17-18-1,0-35 1</inkml:trace>
  <inkml:trace contextRef="#ctx0" brushRef="#br0" timeOffset="22518.878">2064 5768 0,'0'0'0,"-18"18"78,0-1-62,1 1-1,17-1-15,-35 19 16,17-1-1,18-17 1,35-18 0</inkml:trace>
  <inkml:trace contextRef="#ctx0" brushRef="#br0" timeOffset="23512.029">3669 5415 0,'0'0'0,"0"18"47,-18-1-47,1 1 16,-19 53-1,1 17 1,0-18 0,17-17-1,-17 0 1,17 0 0,1-35-1,-1-18 1,18-18-1,0-52 1,0 17 0</inkml:trace>
  <inkml:trace contextRef="#ctx0" brushRef="#br0" timeOffset="23785.876">3369 5380 0,'0'0'0,"18"0"16,35-18 0,17 1-1,-35 17-15,71 0 16,124-18 0,-125 18-1,-52 0 1,-35 0 15,-18 18-15,0-1-1,0 1-15</inkml:trace>
  <inkml:trace contextRef="#ctx0" brushRef="#br0" timeOffset="24198.664">4022 5768 0,'0'0'0,"17"0"32,1-18-17,0 18 1,-1-17-16,18-19 15,1-17 1,-36 18 0,0 18-1,-71 17 1,18 17 15,18 18-31,0 54 31,35-36-15,17 17 0,36-17-1,18-18 1,-1-17 0,-52-18-16,70-35 15</inkml:trace>
  <inkml:trace contextRef="#ctx0" brushRef="#br0" timeOffset="24428.908">4692 5609 0,'0'0'0,"0"18"16,-18-18-16,-35 53 15,0 0 1,18-18 15,-18 35-15,18-17-1,0-35 1,35-36 0</inkml:trace>
  <inkml:trace contextRef="#ctx0" brushRef="#br0" timeOffset="24643.892">4516 5680 0,'0'0'16,"0"17"-1,0 1 1,0 0-16,0 52 16,17 1-1,18-18 1,-17-36-1,0 1 1,17-36 0,-17 18-16</inkml:trace>
  <inkml:trace contextRef="#ctx0" brushRef="#br0" timeOffset="24977.957">5098 5345 0,'0'0'0,"0"17"15,0 1 1,-18-1-16,18 19 16,-35 52-1,-1 0 1,1 0-1,0 1 17,35-19-17,0 1 1,35-36 0,0-17-1,18-54 1,-17 19-16</inkml:trace>
  <inkml:trace contextRef="#ctx0" brushRef="#br0" timeOffset="25130.341">5062 5644 0,'0'0'0,"18"0"0,35 0 16,-18 0-1,53 0-15,53-17 32</inkml:trace>
  <inkml:trace contextRef="#ctx0" brushRef="#br0" timeOffset="26392.015">370 6809 0,'0'0'0,"-17"0"31,-1 17-31,-17 19 16,-18 34 15,0 1-15,35-54-16,-17 19 15,-18 34 1,71-70 31,-1 0-32,19 0 1,34 0 0,-17 18-1,18-18 1,-18 0-1,17-18 1,1-35 0,-54 36-1,19-19 1,-19-52 0,-17 70-1,0 1 1,-35 52 15,17-17-31,-17 52 16,18 1-1,17 17 1,-18 0 0,18-17-1,0-54 1,0-52 15,0 17-15</inkml:trace>
  <inkml:trace contextRef="#ctx0" brushRef="#br0" timeOffset="26908.508">811 6562 0,'0'0'0,"0"17"31,0 1-31,0 0 16,0-1-16,0 54 15,36-1 1,17 19-1,-1-1 1,19-18 0,-36-34-1,-17 34 17,0-35-17,-71 18 1,-18-17-1,-35 16 1,-35 1 0,18 18-1,-1 0 1,36-1 0,17-35-1,36 1 1,35-54 15,53-17-15,0 17-1</inkml:trace>
  <inkml:trace contextRef="#ctx0" brushRef="#br0" timeOffset="27407.809">1517 7126 0,'0'18'47,"0"-1"-47,0 1 16,-18 53-1,1 52 1,-19 18 0,19-88-16,-19 35 15,-16 53 1,-19-35 0,18-35-1,35-36 1,18-70 15,0 17-15,36-35-16,-19-35 15</inkml:trace>
  <inkml:trace contextRef="#ctx0" brushRef="#br0" timeOffset="27688.785">1658 7020 0,'0'0'0,"18"0"16,-1 18-1,54 0 1,-1 52 0,-34 1-1,-36-18 1,-36 17-1,-52-17 1,53-53-16,-36 18 16,36-18-1</inkml:trace>
  <inkml:trace contextRef="#ctx0" brushRef="#br0" timeOffset="28255.221">2346 7144 0,'0'0'0,"0"-18"16,0 0-1,0 1 1,-18 17-16,-35-18 16,36 18-1,-71 0 1,-1 53-1,36 35 1,53 18 0,36-53-1,87 35 1,-35-70 0,-35-53-1,-17-36 1,-1-17-1,-35 17 1,0 36 0,-35 88-1,17 0 1,18 53 15,0 0-15,53-18-1,17-71 1,-34-34-16</inkml:trace>
  <inkml:trace contextRef="#ctx0" brushRef="#br0" timeOffset="28571.619">2734 7250 0,'0'0'0,"0"17"31,0 18-31,0 36 16,0 17-1,0 0 1,0-70 0,0 0-16,0-1 31,0-70 0,0-17-15,0 35-16,35-18 15,18-53 1,0 18 0,0 35-1</inkml:trace>
  <inkml:trace contextRef="#ctx0" brushRef="#br0" timeOffset="29026.082">3369 6809 0,'0'0'0,"0"17"47,0 1-31,0 0-16,-18 34 15,-35 37 1,1 16 0,-1 19-1,17-18 1,19-18 0,17-17-1,70-36 16,18-35-15,18-35 0,-18-18-1</inkml:trace>
  <inkml:trace contextRef="#ctx0" brushRef="#br0" timeOffset="29375.551">3175 7126 0,'0'0'0,"18"0"0,17 0 15,-17 0-15,34 0 16,90 0 0,-37 0-1,-34 0 16,-18 0-15,-35 0 0,-18 53 15,0-18-15,0 18-1,-18 0 1,18-18-1,0-52 1</inkml:trace>
  <inkml:trace contextRef="#ctx0" brushRef="#br0" timeOffset="29520.919">3881 6879 0,'0'0'0,"17"0"31,18 18-15,18-1-1</inkml:trace>
  <inkml:trace contextRef="#ctx0" brushRef="#br0" timeOffset="30020.168">4374 7073 0,'0'0'0,"-17"-17"32,-18 17-32,-1-18 15,1 18-15,-53 18 31,0 17-15,35 35 0,53-17-1,53 35 1,17-52 0,36-36-1,-35-71 1,-36 1-1,0-1 1,-17 18 0,-36 71-1,0 17 1,18 53 0,0 0-1,0-17 1,36-18 15,17-35-15,-36-18-16</inkml:trace>
  <inkml:trace contextRef="#ctx0" brushRef="#br0" timeOffset="30334.975">4904 6632 0,'0'0'0,"0"18"31,-18 17-15,18 0-16,-18 18 15,-17 71 1,17-1-1,-17 36 17,0-18-17,17-35 1,18-35 0</inkml:trace>
  <inkml:trace contextRef="#ctx0" brushRef="#br0" timeOffset="31300.63">5415 6597 0,'0'0'0,"0"18"31,0-1-15,-18 36-16,-17 18 15,-18 17 1,-17 18-1,52-89 1,-17 54-16,-36 17 31,18-17-15,36-36 0,-1-17-16,18 17 15,-18-35 1,54 0 15,17 17-15,-18-17-16,35 18 15,89 0 1,-88-1 0,-36-17-1,0 0 1,-35-17 15,0-1-31,0 0 31,18-34-15,0 52-16</inkml:trace>
  <inkml:trace contextRef="#ctx0" brushRef="#br0" timeOffset="31535.983">5786 7073 0,'0'0'0,"0"18"15,0-1 1,-36 19 0,36-19-16,-17 19 15,-19 34 1,19-17-1,17-35 1,-18-18 15,18-36-31</inkml:trace>
  <inkml:trace contextRef="#ctx0" brushRef="#br0" timeOffset="31682.11">5909 6844 0,'0'0'0,"0"18"47,0-1-31,18-17-16,-18 18 16</inkml:trace>
  <inkml:trace contextRef="#ctx0" brushRef="#br0" timeOffset="32015.732">5962 7232 0,'0'0'0,"0"-18"16,0-17-1,0-18 1,18-17-1,34 17 1,1 35 0,-17 18-16,17 53 15,-18 0 1,-17 35 0,-18 18-1,0-53 1,-18 0-1</inkml:trace>
  <inkml:trace contextRef="#ctx0" brushRef="#br0" timeOffset="32349.111">6650 6703 0,'0'0'0,"0"17"32,0 1-32,-18 35 15,-17 35 1,17-35-1,1 18-15,-36 70 16,35-18 0,-17-17-1,17-53 17,18-35-17,18-36 1,-18 0-16</inkml:trace>
  <inkml:trace contextRef="#ctx0" brushRef="#br0" timeOffset="32698.697">6879 7003 0,'0'0'0,"-17"0"31,17 17-31,-36-17 16,19 18-16,-54 17 16,-17 0-1,53 1 1,-1 17 15,36-18-15,0 0-1,36 0 1,16 1 0,-16-36-1,-19 0 1,1 0 0,-18-18-16</inkml:trace>
  <inkml:trace contextRef="#ctx0" brushRef="#br0" timeOffset="33131.881">7444 6791 0,'0'0'0,"0"18"63,0-1-63,-18 19 15,0-19-15,-17 89 16,0 17 0,17-70-16,0 36 15,-17 16 1,35-16 15,-17-54-15,17-88 15,0 35-31,0-35 16</inkml:trace>
  <inkml:trace contextRef="#ctx0" brushRef="#br0" timeOffset="33349.36">7285 6720 0,'0'0'0,"17"0"16,1 0-16,35 0 16,18 0-1,17 18 1,-35 0 15,-18-1-15,-17 1-1</inkml:trace>
  <inkml:trace contextRef="#ctx0" brushRef="#br0" timeOffset="33800.232">7602 7232 0,'0'0'0,"0"-18"32,18 1-32,0-1 15,17-17 16,-17 17-31,-1-17 16,1-18 0,-18 35-1,-35 18 1,-1 36 0,-17 16-1,36 37 1,17-1-1,0-53-15,17 18 16,36 0 0,18-18-1,17-35 1</inkml:trace>
  <inkml:trace contextRef="#ctx0" brushRef="#br0" timeOffset="34063.434">8255 7038 0,'0'0'0,"-18"0"15,1 0 1,-19 18 0,-52 52-1,18 18 1,52-70-16,-35 88 15,0-36 1,36-34 0,-1-36-1,18-36 17</inkml:trace>
  <inkml:trace contextRef="#ctx0" brushRef="#br0" timeOffset="34261.971">8026 7073 0,'0'18'16,"0"-1"-1,0 72 1,0-36 0,0-18-16,17 71 15,1-36 1,0-52-1,17-18 1,0-18 0</inkml:trace>
  <inkml:trace contextRef="#ctx0" brushRef="#br0" timeOffset="34611.924">8784 6738 0,'0'0'0,"0"18"16,0-1 0,0 19-1,-35 34 1,-18 18-1,18-17 1,17-36-16,-35 89 16,35-19-1,18-34 1,36-18 0,17-35-1,17-36 1,-17-17-1</inkml:trace>
  <inkml:trace contextRef="#ctx0" brushRef="#br0" timeOffset="34778.657">8625 7056 0,'0'0'16,"36"0"-16,-19 0 15,107 0 1,-1 0 0,-105 0-16,17 0 15</inkml:trace>
  <inkml:trace contextRef="#ctx0" brushRef="#br0" timeOffset="36109.001">459 8520 0,'0'0'0,"-18"17"78,0 1-78,1-1 15,-36 54 1,35-53-16,-17 17 16,-18 36-1,53-36 1,0-18-1,18-17 1,52 0 15,-17 0-15,-18-17 0,-17 34-1,-18 19 1,0 17-1,0 0 1,-18-18 0,-17 0-1,0-35 1,-1 0 0,1-35-1,18-36 1,17 18-1</inkml:trace>
  <inkml:trace contextRef="#ctx0" brushRef="#br0" timeOffset="36292.951">564 8520 0,'0'0'0,"18"0"16,0 0-1,-1 0-15,19 0 16,87 0 0,-35-36-1,-70 36-15</inkml:trace>
  <inkml:trace contextRef="#ctx0" brushRef="#br0" timeOffset="36875.115">952 8273 0,'0'0'0,"0"17"47,0 1-31,18 0-1,35 34 1,-18-16 0,1-19-16,52 54 15,0-1 1,-35-17-1,-35-17 1,-18-1 15,0 0-15,-18 36 0,-35-18-1,-35 17 1,-18-17-1,-35 0 1,0 0 0,35-18-1,35-17 1,18-18 0,36 0-1,17-18 16,17 1-31,1 17 16</inkml:trace>
  <inkml:trace contextRef="#ctx0" brushRef="#br0" timeOffset="37756.937">2205 8696 0,'0'0'0,"-18"0"47,1 0-47,-1 0 0,-17 0 16,-71 18-1,18 35 1,17 17 0,71 1-1,18-1 1,35-35 15,17-17-15,18-18-1,1-18 1,-54 1-16</inkml:trace>
  <inkml:trace contextRef="#ctx0" brushRef="#br0" timeOffset="38123.1">2699 8308 0,'0'0'0,"0"18"16,-18 17 15,-17 35-15,0 36-1,-18 0 1,17-35 0,19-36-16,-19 53 15,1-17 1,35-18 0,-17-18-1,34-35 1,36 0-1,0-18 1</inkml:trace>
  <inkml:trace contextRef="#ctx0" brushRef="#br0" timeOffset="38621.067">2910 8749 0,'0'0'0,"0"-18"32,0 1-17,-17 17 1,-36 0 0,0 17-1,0 19 1,35 34-1,18-17 1,36-18 0,17-35-1,-1 0 1,-16-53 0,-19 0 15,-17 18-31,0-18 15,0 36 1,0 34 0,-17 19-1,17 52 1,0-18 0,0-17-1,17-35 1,36-18-1,-17-18 1</inkml:trace>
  <inkml:trace contextRef="#ctx0" brushRef="#br0" timeOffset="38987.863">3316 8696 0,'-18'0'47,"1"0"-31,-1 18-1,1-18-15,-1 35 16,0 18 0,18 17-1,0-17 1,0-35-16,0 35 15,0-18 1,-35-17 0,-18-1-1,0-17 1,0 0 0,36-17 15,17-1-16,0 0-15</inkml:trace>
  <inkml:trace contextRef="#ctx0" brushRef="#br0" timeOffset="39337.687">3598 8731 0,'0'0'0,"-17"0"47,-1 18-32,0 0-15,-17 17 16,0 18 0,35 0-1,0 17 16,0-52-31,17 17 16,-17 0 0,-17-17-1,-54 0 1,-17-18 0,0 0-1,17-18 1</inkml:trace>
  <inkml:trace contextRef="#ctx0" brushRef="#br0" timeOffset="40106.757">3845 8872 0,'0'0'0,"0"18"16,-17 0 0,-1-1-16,-17 19 15,17 16 1,0-34-1,36-36 17,17-34-17,1-19 1,34 0 0,18 1-1,-17 70 1,-18 18 15,-36-1-31,19 18 16,-19 89-1,-17-54 1,-17-17 0,-1-17-1,0-19 1</inkml:trace>
  <inkml:trace contextRef="#ctx0" brushRef="#br0" timeOffset="40601.915">4639 8784 0,'0'0'0,"0"-17"15,-18 17 1,1 0 0,-1 0-16,-35 0 15,-17 52 1,34 1-1,1 36 1,53-19 0,17-17-1,53-53 1,-53-18 0,18-35-1,-17-17 1,-36 17 15,0 106 0,-18 0-15,18 17 0,18-34-1,17-1 1,0-35-16</inkml:trace>
  <inkml:trace contextRef="#ctx0" brushRef="#br0" timeOffset="41134.771">4851 9084 0,'0'0'0,"0"-18"15,0-17 1,0 0-1,17 17 1,1-35 0,53-17-1,17 34 1,0 36 0,-18 53-1,-52 53 1,-36-53-1,1-18 1,-1-17 0,18-36 15,0 1-31,53-54 16,18 1-1,17 17 1,-35 35-1,35 36 17,-53 52-17,-52 18 1,-54 18 0,0-53-1,36-35 1,0-18-1,35-18 1,18 1-16</inkml:trace>
  <inkml:trace contextRef="#ctx0" brushRef="#br0" timeOffset="41501.244">5786 9013 0,'17'0'32,"-17"-17"-32,18 17 15,35-18 1,-36 1-16,19-1 16,34-35-1,-52 18 1,-18-1-1,-53 36 1,-35 53 0,17 36-1,36-1 1,53-18 0,52 1-1,18-54 1,0-17-1,-52 0 1</inkml:trace>
  <inkml:trace contextRef="#ctx0" brushRef="#br0" timeOffset="43198.026">688 9966 0,'0'0'0,"-18"0"31,1 18-15,-36-1 0,35 1-16,-88 35 15,0 17 1,36 19-1,17-1 1,71 0 0,17-53-1,18-35 17,17 0-17,-17-17 1,-35-19-1,-53 1 1,-36 35 0,-17 0-1,35 0 1,53 18 0</inkml:trace>
  <inkml:trace contextRef="#ctx0" brushRef="#br0" timeOffset="43748.04">952 9772 0,'0'0'0,"0"18"47,0-1-47,0 1 16,0-1-16,0 54 15,0 0 1,53-1-1,-17 1 1,-1-1 0,-17-17-1,-18-18 17,0 1-17,-18-1 1,-35 0-1,-35-17 1,-53 17 0,-18 0-1,18-17 1,35 17 0,53-35-1,35 0 1,89 0 15</inkml:trace>
  <inkml:trace contextRef="#ctx0" brushRef="#br0" timeOffset="44629.922">2064 9913 0,'0'0'16,"0"18"31,0-1-47,-36 19 15,19-19-15,-18 36 16,-36 53-1,18 0 1,-17 0 0,34-36-1,36 1 1,0-36 0,18-17-1,70-18 16,18-36-15,0-17 0</inkml:trace>
  <inkml:trace contextRef="#ctx0" brushRef="#br0" timeOffset="44845.706">1640 10283 0,'0'0'0,"18"0"31,0 0-31,17 0 0,71 0 16,-36 0 0,54 0-1,-71 0 1</inkml:trace>
  <inkml:trace contextRef="#ctx0" brushRef="#br0" timeOffset="45329.761">2452 10231 0,'0'0'0,"-18"0"16,1 0-16,-19 0 16,19 17-16,-72 18 15,36 18 1,36 0 0,52-17-1,53-1 16,1-35-15,-19-18 0,1-35-1,-36 0 1,-17 0 0,-36 71 15,0-18-31,-35 53 15,36 0 1,17 0 0,0 0-1,17-36 1,36-17 0,53 0-1</inkml:trace>
  <inkml:trace contextRef="#ctx0" brushRef="#br0" timeOffset="45893.328">2910 10213 0,'0'0'0,"-17"0"15,-1 18-15,-17-1 16,0 54-1,17-18 1,53 0 0,18-36-1,0-17 1,0-35 0,-18-36-1,-17 18 1,-18 36 15,-18 17-15,-35 53-1,0 35 1,18 18 0,35-18-1,-18 88 1,-17 18-1,0-88 1,-18-53 0,18-53-1,-18-18 1,0-52 0,35-71-1,36 17 1,52 54-1,72-54 17,-54 54-32</inkml:trace>
  <inkml:trace contextRef="#ctx0" brushRef="#br0" timeOffset="46626.651">3281 10336 0,'0'0'0,"-18"18"16,1 0-16,-1 17 15,0-17 1,-17-1-16,35 18 15,-18-35 17,36-17-1,-18-1-31,18-17 16,52-36-1,-35 36-15,18 0 16,36 0-1,-19 52 1,-17 36 0,-53 35-1,0-70-15,0 52 16,-18-34 0,1-1-1,17-17 1,17-36 15</inkml:trace>
  <inkml:trace contextRef="#ctx0" brushRef="#br0" timeOffset="47093.253">4092 10231 0,'0'0'0,"-17"0"31,-1 0-31,-17 0 16,-36 17-1,-17 36 1,70-35-1,1 17-15,34 18 16,36-18 15,18-35-15,-1-35 0,-17-18-1,-18 0 1,-35 71 15,-35 35-15,18 17-1,17 1 1,17-1 0,18-52-1,1-18 1</inkml:trace>
  <inkml:trace contextRef="#ctx0" brushRef="#br0" timeOffset="47674.16">4374 10566 0,'0'0'0,"0"-18"31,0 0-15,0-17 0,0 17-16,0 1 15,53-54 1,-17 36 0,17 17-1,-1 18 1,-16 53-1,-36 0 1,-18 0 0,18-18 15,-18-35-15,36-35 15,-18 17-31,35-17 15,36-35 1,17 17 0,-17 53-1,-36 35 1,-17 36 0,-18 17-1,-36 0 1,1-17-1,17-36 1,18-18 0,0-34 15,53-18-31</inkml:trace>
  <inkml:trace contextRef="#ctx0" brushRef="#br0" timeOffset="48059.046">5309 10477 0,'0'0'0,"18"0"16,0 0-16,-1-17 15,36-18 1,0-1-1,-35 1 1,-18 17 0,0 1-16,-53 17 15,-35 17 17,17 36-17,0 35 1,71-17-1,36-18 1,52 0 0,53-35-1,0-36 1,-53-17 0</inkml:trace>
  <inkml:trace contextRef="#ctx0" brushRef="#br0" timeOffset="49689.542">212 11571 0,'0'0'0,"-18"0"16,0 0 0,-17 0-1,53 0 16,17 18-15,53-18 0,53 17-1,0-17 1,-52 0 0,-54 0-1,-53 18 32,1-18-31,-1 18-16,-35 17 15,-53 35 1,36 1 0,-1-18-1,36 18 1,0-19-1,35-34 1,-18-18 0,18-18 15,18 1-31,34-54 16</inkml:trace>
  <inkml:trace contextRef="#ctx0" brushRef="#br0" timeOffset="50254.061">935 11324 0,'-18'0'47,"18"18"-47,0-1 16,0 19-1,35 17 1,18 17 0,0-17-1,-35-35 1,17 35-1,18 0 1,-35-1 0,-18-16-1,0-1 1,0 0 0,-53 18-1,-35 0 1,-36 18-1,-35-18 1,1 17 0,17 1-1,35-18 1,35-18 0,54-35-1,52 0 16,18-35-15</inkml:trace>
  <inkml:trace contextRef="#ctx0" brushRef="#br0" timeOffset="51235.483">2152 11800 0,'0'0'0,"18"-17"47,-18-1-31,-18 18-1,0 0 1,-70 0 0,-18 18-1,0 35 1,36 17-1,35-17 1,35-18-16,0 36 16,35 17-1,53-53 1,-35-17 0,53-18-1,-18-18 1,-53 1-1,1-1-15</inkml:trace>
  <inkml:trace contextRef="#ctx0" brushRef="#br0" timeOffset="51751.872">2663 11818 0,'0'0'0,"0"-18"31,0 1 0,-17 17-31,-18 0 32,-1 0-32,1 0 15,-18 0 1,0 35 0,53 18-1,18 35 1,35 0-1,-18 1 1,-35-37 0,0-16-1,-53-1 1,-17-35 0,-36 0-1,35-18 1,53 1-1,36-1 1</inkml:trace>
  <inkml:trace contextRef="#ctx0" brushRef="#br0" timeOffset="52200.078">2981 11853 0,'0'0'0,"-18"0"78,1 0-78,-1 18 0,0 0 15,-17 35 1,35-1 15,0 19-15,18-18 0,-18-35-16,17 52 15,-17-17 1,0 0-1,-17-35 1,-19-18 0,-34 0-1,-18 0 1,35-36 0,53 19-1</inkml:trace>
  <inkml:trace contextRef="#ctx0" brushRef="#br0" timeOffset="53157.948">3669 11642 0,'0'0'0,"18"-18"16,-1 18-16,1-18 0,17-17 15,0 0 1,-17 17-1,-89 18 17,54 0-17,-18 0 17,17 18-17,18-1 32,18-17-47,-1 0 16</inkml:trace>
  <inkml:trace contextRef="#ctx0" brushRef="#br0" timeOffset="53750.045">3863 11553 0,'0'0'0,"18"-17"32,17-18-17,-18-1 1,1 36-16,-18-35 16,-18 35-1,-52 0 1,-36 18-1,0 17 1,36 35 0,52 19 15,53-1-31,18 35 31,18 1-15,-71-36-1,-18-17 1,-70-36 0,-18-18-1,-17-17 1,17-35 0,18 0-1,35 0 1,53-1-1,53 19 1</inkml:trace>
  <inkml:trace contextRef="#ctx0" brushRef="#br0" timeOffset="54163.725">3881 12083 0,'0'0'0,"17"-18"15,1 0 1,17 1 0,-17 17-16,35-53 15,-18 0 1,-35 18-1,0 17 1,-18 0 0,-35 36-1,-17 70 17,35-17-17,35-1 1,35 1-1,18-18 1,70-18 0,-52-35-1,35-18 1</inkml:trace>
  <inkml:trace contextRef="#ctx0" brushRef="#br0" timeOffset="54713.126">4533 11889 0,'0'0'0,"0"-18"125,18-17-94,-18 17-31,35-35 16,-17 0-1,-18 0 1,0 18-1,0 17 1,0 1 0,0 34-1,-18 1 1,18 0 0,-35 35-16,-18 70 31,18-35-16,-18 53 1,0-17 0,35-18-1,18-89-15,-17 19 16,34-36 15,18-18-31</inkml:trace>
  <inkml:trace contextRef="#ctx0" brushRef="#br0" timeOffset="55129.684">4710 12065 0,'0'0'15,"17"0"17,-17-18-17,35 1 1,-17-1-16,17-17 16,1-18-1,-36 35 1,-18 1-1,-35 17 1,0 53 0,0 52-1,53-52 1,-17 35 0,87 1-1,1-54 16,35-35-15,-36-35-16</inkml:trace>
  <inkml:trace contextRef="#ctx0" brushRef="#br0" timeOffset="55413.378">5397 11906 0,'0'0'0,"-17"0"15,-1 0 1,-17 0 0,17 18-1,-35 17-15,-17 71 16,35-35 0,35-1 15,0-17-16,52-18 1,19-17 0,52-36-1,-52-17-15</inkml:trace>
  <inkml:trace contextRef="#ctx0" brushRef="#br0" timeOffset="55695.723">5874 11695 0,'0'0'0,"-18"0"31,0 35-15,-34 53-1,34-53 1,-17 54-16,-18 87 31,35-70-15,-17-18-1,17-53 1,1-35 0</inkml:trace>
  <inkml:trace contextRef="#ctx0" brushRef="#br0" timeOffset="56194.455">5627 11994 0,'0'0'0,"17"0"31,36 0-31,53-17 16,35-1 15,-53 1-15,-35-1-1,-53 0 1,-17 18 15,-1 18-31,-17 17 16,-18 36-1,35-18 1,1 17 0,52 18-1,18-70 1,17-18 0,-52-53-1,35-35 1,-35-18-1,-18-17 17,-36 105-17,1 0 1,0 18 0,35 18-16</inkml:trace>
  <inkml:trace contextRef="#ctx0" brushRef="#br0" timeOffset="56527.855">6456 12030 0,'0'0'0,"0"17"0,17 19 16,-17-19-16,0 71 15,-35-17 1,18-18-1,-1-18 17,0-17-17,18-53 1,53-54 0,-18 19-1,71-54 1,0 1-1,-35 52 1,-54 36 0,-34 35-1</inkml:trace>
  <inkml:trace contextRef="#ctx0" brushRef="#br0" timeOffset="58008.89">194 13406 0,'0'0'0,"18"0"31,-1 0-31,19-36 16,34-17 0,-17-17-1,-53 35 1,18-1 0,-36-34-1,-35 70 1,0 35-1,0 18 1,36 35 0,34 36-1,36-36 1,0 0 0,-35-18-1,-18-17 1,-18-17-1,-35-36 1,0 0 15,0 0-15,53-36 0,0-17-1,36-17 1,69-18-1,19 17 1,-1 36 0</inkml:trace>
  <inkml:trace contextRef="#ctx0" brushRef="#br0" timeOffset="58642.796">1111 12947 0,'0'0'0,"0"18"47,0-1-31,18-17-16,0 53 16,34 18-1,-34-1 1,35 18-1,-18-17 1,-35-53 0,0 35-16,18-1 31,-18-34-15,-18 35-1,-35-18 1,-17 18-1,-54-18 1,71-17-16,-123 35 16,0 0-1,87-18 1,-16 1 0,69-19-1,19-17 1,34 0-1,36-17 1,35-19 0</inkml:trace>
  <inkml:trace contextRef="#ctx0" brushRef="#br0" timeOffset="59357.903">2487 13388 0,'0'0'0,"-18"0"31,18 18-31,-17-1 16,-1 1-16,-70 35 16,-53 35-1,53-35 1,-36 17 0,18-34-1,89-19 1,52-52-1</inkml:trace>
  <inkml:trace contextRef="#ctx0" brushRef="#br0" timeOffset="59555.189">2134 13441 0,'0'0'0,"0"17"31,0 1-15,-17 53-1,17-1 1,17 18 0,1-70-16,17 17 15,36 1 1,-36-19-16</inkml:trace>
  <inkml:trace contextRef="#ctx0" brushRef="#br0" timeOffset="59905.927">2787 13476 0,'0'0'0,"0"18"31,-35 17 0,-18 53-15,35-53-16,-52 54 16,34 34-1,-17-35 1,18-17 0,17-18-1,1 0 1,34-89 15,19-16-15,-19 16-1</inkml:trace>
  <inkml:trace contextRef="#ctx0" brushRef="#br0" timeOffset="60137.865">2805 13423 0,'0'0'0,"17"0"16,1 18 0,-1-1-16,19 19 15,17 34 1,-53 18 0,-18-17-1,-53-18 1,1-35-1,-1-18 1,36-18 0</inkml:trace>
  <inkml:trace contextRef="#ctx0" brushRef="#br0" timeOffset="60753.392">3316 13547 0,'0'0'0,"18"-18"15,-1 0 1,-17 1 0,0-19-1,0 1 1,-17 35 0,-19-17-1,1 34 1,0 18-1,-53 54 1,70-19 0,36 18-1,17-35 1,18-53 0,0-17-1,0-36 1,0-35-1,-36 35 1,-17 35 0,0 53-1,-17 36 1,-1 17 0,18-17-1,53-36 16,0-17-15,0-18-16</inkml:trace>
  <inkml:trace contextRef="#ctx0" brushRef="#br0" timeOffset="61102.935">4039 13176 0,'0'0'0,"-17"0"31,17 18-15,-36 0-16,-17 70 15,1 18 16,34-54-31,-35 19 16,0 35 0,18 0-1,35-36 1,17-34 0,19-19-1,52-17 1,-35-35-16</inkml:trace>
  <inkml:trace contextRef="#ctx0" brushRef="#br0" timeOffset="61319.02">3687 13441 0,'0'0'0,"17"0"0,18 0 32,-17 0-32,53 0 15,52 0 1,18-18 0,-88 18-16</inkml:trace>
  <inkml:trace contextRef="#ctx0" brushRef="#br0" timeOffset="61753.236">4392 13123 0,'0'0'0,"-35"18"16,-18 70 0,-18 18-1,54-71 1,-19 53-16,-17 36 31,18-18-15,35-36-1,-17-34 1,69-72 15,19-17-15,35-52-1,-36 52 1,-34 35-16,52 0 16,-35 54-1,-36 52 1,-17-18 0,-17 36-1,-36-53 1,0 0-1,0-53 17</inkml:trace>
  <inkml:trace contextRef="#ctx0" brushRef="#br0" timeOffset="66677.918">11448 494 0,'0'0'0,"-18"0"16,0 0-1,-17-18 1,17 1-16</inkml:trace>
  <inkml:trace contextRef="#ctx0" brushRef="#br0" timeOffset="70954.213">10689 229 0,'0'0'0,"0"18"47,0 0-1,0-1-30,18 1 0,-18-1-1,0 1 1,0 0 0,0-1-1,0 1-15,0 0 16,0 35-1,0 0 17,17-18-17,-17 0 1,0 0 0,0 1-1,0 17 1,0-1-1,0-34 1,0 17 0,0 18-1,0 0 1,0 0 0,0-18-1,0 1 1,0-1-1,0 0 1,0 1 15,-17 16-15,17-16 0,0-1-1,0 18 1,0 0-1,0-18 1,-18 18 0,18 18-1,-17-1 1,-1-17 0,0 0-1,1 18 1,17-36-1,-36 35 1,19-17 15,-1-17-15,-17 16 0,17 1-1,18-17 1,-18 34-1,1-17 1,-1 0 0,1 18-1,-1 17 1,0-35 0,1 35-1,-19 18 1,19-18-1,-1-18 1,0 1 15,1 0-15,17-36 0,-18 35-1,1-17 1,-1 0-1,0 0 1,1 0 0,-1-18-1,0 54 1,1-37 0,-1 37-1,-17 17 1,17-1-1,1-16 1,-19 16 0,19-16 15,-1-1-15,-17-18-1,17 19 1,0-19-1,-17-17 1,17 18 0,1-1-1,-1-17 1,1 18 0,-1-1-1,0 18 1,1 1-1,17 16 1,-36 1 0,36 0 15,-17 0-15,-1 0-1,18 0 1,-18-18-1,1 18 1,17 17 0,-18 18-1,1 0 1,-1 0 0,0-17-1,1-1 1,-1-17-1,0-18 1,1 18 0,-1-18 15,0 1-15,1 34-1,-18-17 1,17 17-1,0-17 1,-17 0 0,17 0-1,-17 0 1,0-18 0,-1 0-1,1 18 1,18-18-1,-19 36 1,1-1 0,0 0-1,-1 1 17,1-1-17,0-17 1,17-18-1,-17-17 1,17 0 0,1-1-1,-1 1 1,0-18 0,1 17-1,-1 1 1,1-1-1,-1 18 1,0-17 0,1-18-1,-1 17 17,0-17-17,1 0 1,-1 0-1,0 0 1,18-18 0,-17 18-1,-1 0 1,0-17 0,1 16-1,-1-16 1,1 34-1,-1-34 1,0 16 0,-17 19-1,17 0 1,1-36 15,-19 53-15,1 0-1,0 0 1,0 54 0,-1-37-1,19 1 1,-19-18 0,19 18-1,-1-53 1,1 53-1,-1-18 1,-17 18 0,35 18-1,0-1 1,0 18 0,0-17 15,0-19-16,-18 1 1,18-18 0,-18 18-1,1-18 1,-19 1 0,19 34-1,-19 1 1,-16 17-1,16 0 1,1 18 0,0-36-1,-18 1 1,18-1 15,-36-17-15,18 17-1,-17 1 1,-1-1 0,0 18-1,1-17 1,-1-1 0,1-17-1,-1 0 1,18 0-1,-17 0 1,-1 17 0,18 1-1,0 17 1,18 0 0,0-53 15,-1 53-16,-16 18 1,16-36 0,1-52-1,17 35 1,-17 0 0,0 17-1,0 18 1,17 0-1,-17 0 1,-1-17 0,19-54-1,-54 19 1,18-1 15,0-18-15,-17 1-1,-1-1 1,18-17 0,-53 0-1,36 0 1,35-35 0,-18-1-1,35-17 1,18-17 62,0-1-78,18 1 16,-1-72-16,19-52 15</inkml:trace>
  <inkml:trace contextRef="#ctx0" brushRef="#br0" timeOffset="88625.367">11342 670 0,'0'0'0,"-18"0"47,1 0-31,-1 18 15,18 17-15,-18 36-1,18 17 1,0 0-1,0-17 1,0-36-16,0 0 16,0 1-1,0-19 1,-17-17 0,-1-35-1,0-18 1,18-18-1,18 36 1</inkml:trace>
  <inkml:trace contextRef="#ctx0" brushRef="#br0" timeOffset="89224.985">11201 547 0,'0'0'0,"0"17"78,17-17-78,1 0 15,17 18-15,18 17 16,18 18 15,35 18-15,-36-18 0,1 0-1,-1 0 1,-52-36-1,-1 1-15,19 17 16,-19-17 0,-17 17-1,0-17 17,0-1-32,-17 1 15,-71 35 1,-1 17-1,-34 19 1,-1-1 0,1-35 15,70-18-15,35-35-1,71-35 1,-35-1-16</inkml:trace>
  <inkml:trace contextRef="#ctx0" brushRef="#br0" timeOffset="89774.891">12171 970 0,'0'0'0,"0"18"32,0-1-17,0 1-15,-18 53 32,-17 17-17,35-53 1,-18-17-16,1 35 15,-1-53 1,0-18 0</inkml:trace>
  <inkml:trace contextRef="#ctx0" brushRef="#br0" timeOffset="89941.111">12171 706 0,'0'0'0,"0"17"63,17 1-63,1-1 16,0-17-16</inkml:trace>
  <inkml:trace contextRef="#ctx0" brushRef="#br0" timeOffset="90639.908">12647 1005 0,'0'0'0,"0"-17"47,0-1-32,-18 18 1,1 0-16,-54 0 31,-35 53-15,89-35-16,-36 17 15,18 53 1,35 0 0,52-17-1,19-53 1,17-18 0,-17-53-1,35-88 1,-36-1-1,-17 1 1,-35 0 0,-18 71-1,-18 34 1,-17 72 31,17 17-32,18 35 1,0 18 0,0 35-1,0-18 1,-17-35 0,17-52-16,0 52 15,0-35 1,0-36-1,0-70 17</inkml:trace>
  <inkml:trace contextRef="#ctx0" brushRef="#br0" timeOffset="91122.455">13247 917 0,'0'0'0,"0"18"31,-35-1-15,17 19-1,0-36 1,18 17 0,0 1 15,18-18-31,0-18 15,17 1 1,-35-19 0,-18 36 15,1 0-15,-1 0-1,0 18 1,18 17-1,0-17-15</inkml:trace>
  <inkml:trace contextRef="#ctx0" brushRef="#br0" timeOffset="91505.187">13212 1305 0,'0'0'0,"17"0"62,-17-17-62,18 17 16,-18-18-16,0 0 15,-35 18 17,-18 18-17,35 0 16,36-18-15,-1 0-16</inkml:trace>
  <inkml:trace contextRef="#ctx0" brushRef="#br0" timeOffset="92170.739">12188 1746 0,'0'0'0,"-17"0"31,34 0 0,19 0-15,-1 0-16,159 0 15,88 0 1,-35 0 0,-106-53-1,-141 0 1</inkml:trace>
  <inkml:trace contextRef="#ctx0" brushRef="#br0" timeOffset="97678.945">14217 829 0,'0'0'0,"0"18"62,0-1-62,0 1 16,0 0-16,0 52 15,-18 36 1,1 0 0,17 0-1,0-53 1,0-1 15,0-34-15,35-71-1,-17-35 1,-1 70-16</inkml:trace>
  <inkml:trace contextRef="#ctx0" brushRef="#br0" timeOffset="97894.824">13723 794 0,'0'0'0,"0"-18"16,35-17 0,36 17-1,52 18 1,1 0-1,-18 18 17,-71-1-32</inkml:trace>
  <inkml:trace contextRef="#ctx0" brushRef="#br0" timeOffset="98094.367">13794 1623 0,'0'0'0,"17"0"16,36 17-1,-35-17 1,52 0-16,54-35 16,17-18-1,-71-17 1</inkml:trace>
  <inkml:trace contextRef="#ctx0" brushRef="#br0" timeOffset="98543.207">14693 758 0,'0'0'0,"0"-17"47,18 17-47,-18-35 16,17-36 0,-17 53-16,0-35 15,-17 18 1,-1 35-1,-17 18 17,0 52-17,35 36 1,0 35 0,17 0-1,1 53 1,0-70-1,-18-36 1,0-35 0,0-71-1,0-17 1</inkml:trace>
  <inkml:trace contextRef="#ctx0" brushRef="#br0" timeOffset="98710.322">14570 1182 0,'0'0'0,"17"0"15,54-35 1,52-18 0,-17 0-1,-88 35-15</inkml:trace>
  <inkml:trace contextRef="#ctx0" brushRef="#br0" timeOffset="100008.13">16104 970 0,'0'0'0,"0"-18"16,0 1-1,-17 17 1,-1 0 0,18-18-16,-53 18 15,-17 18 1,-19 17-1,19 18 1,35 35 0,35 0-1,52-17 1,54-53 0,-18-18-1,-35-53 1,-17-35-1,-36 17 1,0 36 0,0 17 15,0 36-15,0 35-1,17 0 1,19-1-1,16 1 1,-16-35-16</inkml:trace>
  <inkml:trace contextRef="#ctx0" brushRef="#br0" timeOffset="100340.413">16387 1076 0,'0'0'0,"0"-18"16,0-17-16,0 17 15,0-35 1,0-35 0,17 35-1,36 53 1,-18 0-16,54 53 15,-37 35 1,1 1 0,-53-19-1,0-17 1,-35 0 0,35-88 15</inkml:trace>
  <inkml:trace contextRef="#ctx0" brushRef="#br0" timeOffset="101105.963">17709 970 0,'0'0'0,"18"0"47,-18-18-47,35 1 15,1-18 1,-19 17 0,-17-17-16,0-18 15,0 17 17,-88 54-17,18 35 1,17 35-1,53 0 1,35-17 0,18 0-1,0-19 1,53-34 0,-36-53-1,1-18 1,-36-18-1</inkml:trace>
  <inkml:trace contextRef="#ctx0" brushRef="#br0" timeOffset="101422.008">18062 300 0,'0'0'0,"0"17"15,0 1 1,0 17 0,0 54-1,18 34 1,-1 18 0,1-17-1,-18-71-15,0 17 16,18 18-1,-1-17 1,19-71 0,-1-18-1,-17 1 1</inkml:trace>
  <inkml:trace contextRef="#ctx0" brushRef="#br0" timeOffset="101758.119">18362 882 0,'18'0'31,"-1"0"-15,1-18-16,0 18 15,17-53 1,-35 0-1,0 1 1,0 34 0,-35 36-1,17-1 1,-35 36-16,53 18 31,18-1-15,52 1-1,18-36 1,36 0 0</inkml:trace>
  <inkml:trace contextRef="#ctx0" brushRef="#br0" timeOffset="102255.642">18874 1041 0,'0'0'0,"0"-18"0,-18 0 16,18 1-16,-18-36 16,18-35-1,18 35 1,35 35 0,53 18 15,-18 53-16,-18 18 1,-52-19 0,-18-16-1,-18-54 17,18 0-17,0 1-15,0-71 16,18 17-1,17 18 1,18 71 0,0 17-1,0 53 1,-35 0 0,-18-17 15,-36-36-16,-16-35 1,52-17 0</inkml:trace>
  <inkml:trace contextRef="#ctx0" brushRef="#br0" timeOffset="102603.384">19597 811 0,'0'0'0,"0"-17"31,17-1-15,-17 0-16,0-17 16,18-18-1,-18 18 1,0 17 15,-18 18-31,-17 36 16,0 52-1,17 0 1,36-17 0,35-1-1,0-17 1,35-53-1</inkml:trace>
  <inkml:trace contextRef="#ctx0" brushRef="#br0" timeOffset="102970.279">19950 935 0,'0'0'0,"0"-18"15,0 1 1,-18-36 0,18 0-1,18-35 1,34 35 0,37 35-1,-1 71 1,-18 35-1,-52-70-15,0 52 16,-18 18 0,-36-35-1,1-17 1,18-36 0,-1-36-1,18 19 1</inkml:trace>
  <inkml:trace contextRef="#ctx0" brushRef="#br0" timeOffset="103303.104">20514 229 0,'0'0'0,"0"18"31,0 17-15,0 0-16,0 54 15,0 34 1,0 1 0,0-1-1,18 18 16,17-53-31,0-35 32,36-35-17,-18-53 1,-36 17-16</inkml:trace>
  <inkml:trace contextRef="#ctx0" brushRef="#br0" timeOffset="103453.843">20514 723 0,'0'0'0,"18"0"16,35 0-16,88-53 16,88 18-1</inkml:trace>
  <inkml:trace contextRef="#ctx0" brushRef="#br0" timeOffset="104151.105">21625 1005 0,'0'0'0,"0"18"16,0 0-1,0 17 1,18-17 0,-18-36 15,0-35-15,0 35-16,0-70 15,18 0 1,17 35-1,53 35 17,35 71-17,19 18 1,-54 35 0,-71-36-1,-17-34 1,-17-1-1,-1-35 1,18-18 0,18 1-1</inkml:trace>
  <inkml:trace contextRef="#ctx0" brushRef="#br0" timeOffset="104483.756">22454 758 0,'0'0'0,"-17"18"32,-1 0-17,0-1-15,1 54 16,17 17 0,53-17-1,0-18 1,-18-36-1,-18-34 1,1-36 0,-18-18-1,0-35 1,-53 36 0,18 52-1,-18 36 1,53 35-1</inkml:trace>
  <inkml:trace contextRef="#ctx0" brushRef="#br0" timeOffset="105017.451">23036 794 0,'0'0'0,"-17"0"16,-19 0 0,19 17-16,-36 1 15,-18 17 1,18 36 0,53-18-1,36 0 1,34-36-1,18-17 1,-35-35 15,-35 17-31,17-35 16,1-70 0,-1-106-1,-18 70 1,-52 88-1,18 36 1,-19 88 0,19 71-1,17-19 1,0 19 0,17-18-1,19 17 1,-1-88-1,-18-17 1,1-18-16</inkml:trace>
  <inkml:trace contextRef="#ctx0" brushRef="#br0" timeOffset="105350.061">23442 829 0,'0'0'0,"18"0"16,-1 0-16,-17-18 0,36 18 15,34-35 1,-17-18 0,-18-17-1,-35 34 1,-53 36-1,-35 53 1,18 18 0,34 17 15,54 0-15,35-17-1,35-36 1,-17-17-16</inkml:trace>
  <inkml:trace contextRef="#ctx0" brushRef="#br0" timeOffset="106397.107">24518 335 0,'0'0'0,"0"18"93,0-1-77,0 19-16,0 17 16,0-18-1,0 35-15,18 89 32,-18-53-17,35 0 1,-35-18-1,18-17 1,-18-36 0,0-53 15,0-17-15,0 17-16,0-35 15,0-52 1,35 16-1,53 19 1,0 87 0,18 36 15,-35 18-31,-36-1 31,-35-17-15,0-17-1,0-19 1</inkml:trace>
  <inkml:trace contextRef="#ctx0" brushRef="#br0" timeOffset="106896.829">25453 741 0,'0'0'0,"0"-18"15,-18 18 1,1-17 0,-1 17-16,-35 0 31,-35 17-16,17 36 1,18 18 0,53-1-1,18-52-15,35 17 16,35 0 0,-17-35-1,-18-53 1,-18-17-1,-17 17 1,-18 35 0,-18 36-1,0 53 1,18-1 15,0-17-15,0 0-1,18-53 1,35 0 0,-36 0-16</inkml:trace>
  <inkml:trace contextRef="#ctx0" brushRef="#br0" timeOffset="107214.061">25841 670 0,'0'0'15,"-18"0"17,18 18-17,-17-18-15,-19 35 16,19-17 0,-1 17-16,36 53 31,17-17-16,-17-18 1,-18-18 0,0 0-1,-36-17 1,-52-18 0,-18 0-1</inkml:trace>
  <inkml:trace contextRef="#ctx0" brushRef="#br0" timeOffset="107944.961">27146 811 0,'0'0'0,"0"18"47,-35 0-47,0 35 31,35-18-31,-18 0 16,0 53 0,18-35-1,0-17 1,18-54 0</inkml:trace>
  <inkml:trace contextRef="#ctx0" brushRef="#br0" timeOffset="108110.847">27182 564 0,'0'0'0,"0"18"47,17-18-31,1 18-1,-18-1-15</inkml:trace>
  <inkml:trace contextRef="#ctx0" brushRef="#br0" timeOffset="108760.152">27675 847 0,'0'-18'15,"0"0"1,-17 18 0,17-17-1,-36 17-15,-34 0 16,-1 17 15,18 19-15,18 34-1,35-17 1,35 18 0,36-36-1,-18-17 1,0-54-1,0-34 1,-18-54 0,36-105-1,-71 70 1,0 36 0,0 70-1,-18 35 1,0 71 15,18 53-15,0 17-1,0 1 1,0-1 0,0 1-1,0-54 1,0 1-1,18-89 17</inkml:trace>
  <inkml:trace contextRef="#ctx0" brushRef="#br0" timeOffset="109160.115">28169 247 0,'0'0'0,"0"18"16,0-1-1,0 18-15,0 18 32,0-17-32,-70-1 15,17-35-15</inkml:trace>
  <inkml:trace contextRef="#ctx0" brushRef="#br0" timeOffset="109560.095">26652 670 0,'0'0'0,"0"18"16,18 35-1,35 0 1,-35-36 0</inkml:trace>
  <inkml:trace contextRef="#ctx0" brushRef="#br0" timeOffset="110725.26">26741 441 0,'0'0'0,"0"18"62,0-1-62,-18 1 16,18 17-16,-18 36 15,1-18 1,17-18 0,0 0-1,17 0 1,1-35-16,0 0 0</inkml:trace>
  <inkml:trace contextRef="#ctx0" brushRef="#br0" timeOffset="111721.973">29192 670 0,'0'0'0,"0"-17"16,0-1 0,-17 18-1,17-18 1,-18 18-16,-17-17 15,-36 17 1,1 35 0,17 36-1,17-1 17,54 18-17,70 0 1,-52-70-1,34-18 1,-35-18 0,1-52-1,-1-18 1,-35 17 0,0 54-1,0 34 1,0 36-1,0 18 1,0-1 0,18-17-1,-1-35 1,1-18 15,17-18-15,-17 18-16</inkml:trace>
  <inkml:trace contextRef="#ctx0" brushRef="#br0" timeOffset="112023.119">29651 617 0,'0'0'0,"-18"0"32,1 0-17,-1 0 1,0 18-16,-17 0 15,17-1-15,1 36 16,17 18 0,35-18-1,0 0 1,-35-1 15,0-16-15,-88-19-1,0-17 1,0-17 0,53-1-16</inkml:trace>
  <inkml:trace contextRef="#ctx0" brushRef="#br0" timeOffset="112754.25">30586 635 0,'0'0'0,"0"-18"31,0 1-15,0-1-16,0 0 31,-35 18-31,-36 0 31,36 0-31,-53 36 16,35 34 0,53 1-1,70 17 1,18-53 0,1-17-1,-37-36 1,1-35-1,-17-35 1,-19 35 0,-17 36-1,-17 34 1,-1 71 15,18 1-15,18-36-1,-1-1 1,1-52-16</inkml:trace>
  <inkml:trace contextRef="#ctx0" brushRef="#br0" timeOffset="113053.182">30921 758 0,'0'0'0,"0"-17"16,0-1-16,0-17 16,18 0-16,35-18 15,17 0 1,54 53 0,-19 53-1,-34 53 16,-53-18-15,-71 0 0,0-35-1,-18-18 1,18-35-16</inkml:trace>
  <inkml:trace contextRef="#ctx0" brushRef="#br0" timeOffset="115832.176">12012 2487 0,'0'0'0,"0"-18"16,0 1-1,-18-1 1,1 1-1,-18 17 1,-36 17 0,-35 71 15,36 18-15,34 18-1,36-107-15,36 36 16,52 0-1,-53-53-15,71 0 16,-36-35 0,-17-36-1,-53 1 1,18-36 0,-18 53-1,-18 53 1,1 53-1,17 35 1,0-17 0,35-18-1,0-53 17,1-18-17,-19 18-15</inkml:trace>
  <inkml:trace contextRef="#ctx0" brushRef="#br0" timeOffset="116181.902">12382 2170 0,'0'0'0,"0"17"31,0 18-16,0 18 1,0 18 0,0-36-1,-17 71-15,-1 18 32,1-1-17,-1-35 1,18-17-1,35-36 1,18-35 0,35-18-1,-17-52 1,-53 35-16</inkml:trace>
  <inkml:trace contextRef="#ctx0" brushRef="#br0" timeOffset="116365.463">12312 2540 0,'0'0'0,"18"0"31,-1 0-31,71-18 31,36-35-15,-18 1-1,-71 16-15</inkml:trace>
  <inkml:trace contextRef="#ctx0" brushRef="#br0" timeOffset="116698.029">12929 2134 0,'0'0'0,"0"18"31,-17 0-31,17-1 16,0 18-1,0-17-15,0 53 32,-18-1-17,0 54 1,1 17-1,-1-35 1,18-36 0,53-17-1,0-53 1,-18-53 0,-17 36-16</inkml:trace>
  <inkml:trace contextRef="#ctx0" brushRef="#br0" timeOffset="116897.836">12771 2487 0,'0'0'0,"17"0"15,1-18 1,17 18-1,0 0-15,54-35 16,16-18 0,-69 53-16</inkml:trace>
  <inkml:trace contextRef="#ctx0" brushRef="#br0" timeOffset="117230.417">13335 2399 0,'0'0'0,"0"18"16,18 34 0,-1 19-1,1 17 1,-18-70 0,0 35-1,0-18 1,-18-53 15,18-35-15,0 1-1,0 34-15,0-53 16,53-70 0,-35 88-1,-18 18 1,17 35-16</inkml:trace>
  <inkml:trace contextRef="#ctx0" brushRef="#br0" timeOffset="117414.397">13617 2646 0,'0'0'0,"0"17"16,0 1-1,0 0 1,0-36 15,0 0-31</inkml:trace>
  <inkml:trace contextRef="#ctx0" brushRef="#br0" timeOffset="117561.926">13564 2081 0,'0'0'0,"0"18"31,0 0-15</inkml:trace>
  <inkml:trace contextRef="#ctx0" brushRef="#br0" timeOffset="118265.582">13970 2064 0,'0'0'0,"0"17"47,0 1-32,18 35 1,-18-18-16,17 36 16,-17 52-1,18 18 1,-18-35-1,0-18 1,0-105 15,0-19-15,0 1-16,0-35 16,18-54-1,70 36 16,88 53-15,-52 70 0,-36 53-1,-88 0 1,-35-17 0,-54-18-1,-17-18 1,1-17-1,52-36 1,35-35 0</inkml:trace>
  <inkml:trace contextRef="#ctx0" brushRef="#br0" timeOffset="118764.235">14693 2275 0,'0'0'0,"0"18"15,-17-18 1,17 18-16,-18 17 15,18 36 1,18-1 0,70 1-1,0-54 1,-35-17 0,17-53-1,-17-35 1,-35-18 15,-18 71-15,-53 88 15,35 35-15,18 18-1,0-18 1,18-17-1,17-54 1,18-17 0</inkml:trace>
  <inkml:trace contextRef="#ctx0" brushRef="#br0" timeOffset="119110.903">15363 1993 0,'0'0'0,"0"18"47,0-1-47,18-17 15,-18 18-15,0 70 16,0 18-1,0 18 1,0-1 0,0 1-1,35-54 1,18-35 0,0-35-1,18-53 1,-18-35-1</inkml:trace>
  <inkml:trace contextRef="#ctx0" brushRef="#br0" timeOffset="119309.928">15363 2258 0,'0'0'0,"18"0"16,53-18 0,34 0-1,-16-17 1,-54 18 0</inkml:trace>
  <inkml:trace contextRef="#ctx0" brushRef="#br0" timeOffset="119611.04">15963 2258 0,'0'0'0,"18"0"16,-1-18-1,36 0 1,-17-17-1,-36 0 1,-36 35 0,-87 35-1,88-17-15,-36 35 16,18 53 0,71-1-1,52-52 1,-17-17-1</inkml:trace>
  <inkml:trace contextRef="#ctx0" brushRef="#br0" timeOffset="120492.002">13670 2417 0,'0'0'0,"0"17"93,0 1-93,0-1 0,0 19 16,0-19 0,0 72-1,0-19 1,-18 1 0,18-18-1,0-36 1,0-34-1</inkml:trace>
  <inkml:trace contextRef="#ctx0" brushRef="#br0" timeOffset="122988.066">17568 2099 0,'0'0'0,"0"18"62,-17-1-62,17 19 16,0 52-1,0 35 1,0-35 0,0-52-16,0 87 15,0-52 1,35-18 0,36-53 15,17-36-16,0-34-15</inkml:trace>
  <inkml:trace contextRef="#ctx0" brushRef="#br0" timeOffset="123220.832">16969 2434 0,'0'0'16,"17"0"-16,19-17 15,-1 17-15,71-18 16,158-35 0,-87-18 15,-124 54-31</inkml:trace>
  <inkml:trace contextRef="#ctx0" brushRef="#br0" timeOffset="123636.964">17886 2187 0,'0'0'0,"0"35"15,0 36 1,0 53-1,35-19 1,-35-69-16,18-1 16,-18 18-1,17-88 17,-17-54-17,18 1 1,53 18 15,-1 52-15,1 36-1,-36 17-15,18 35 16,-18 19 0,-35-19-1,0-17 1,0-35-1,-17-36 1,17-17 0</inkml:trace>
  <inkml:trace contextRef="#ctx0" brushRef="#br0" timeOffset="124003.045">18538 2434 0,'0'0'0,"0"-17"15,18 17 1,17-36 0,-35 19-16,36-19 15,-36-17 1,0 18-1,-36 35 1,-34 0 0,-1 53-1,36 35 1,17 18 0,54-35-1,34-18 16,18-53-15,-70 0-16</inkml:trace>
  <inkml:trace contextRef="#ctx0" brushRef="#br0" timeOffset="124351.371">18838 2558 0,'0'0'0,"0"-18"16,0 0-16,0 1 16,0-1-16,0-52 15,36-1 1,17-17 0,35 35-1,0 35 1,-18 53-1,-17 36 17,-53 35-17,-17 0 1,-19-18 0,1-53-1,18-35 1,17-17-16</inkml:trace>
  <inkml:trace contextRef="#ctx0" brushRef="#br0" timeOffset="125334.208">20091 2293 0,'0'0'0,"-18"0"31,18 18-31,-53 52 16,53-34-16,-35 34 15,35 54 1,53-72-1,17-52 17,19-17-17,-37-36 1,19-53 0,-18 0-1,-53 89 1,-18 34-1,1 54 1,17 17 0,35-35-1,53-18 1,0-35 0,0-35-1,-35-36 1,-35-34-1,-18 16 17,-35 1-17,-53 53 1,35 35 0,53 17-1</inkml:trace>
  <inkml:trace contextRef="#ctx0" brushRef="#br0" timeOffset="125701.268">20955 2364 0,'0'0'0,"18"0"31,-1-18-31,1-17 16,0-18 15,-18 17-15,0 19-16,0-1 16,-71 36-1,18 35 1,35 17-1,18 36 1,0-18 0,53-17-1,0-36 1,35-35 0,1-53-1</inkml:trace>
  <inkml:trace contextRef="#ctx0" brushRef="#br0" timeOffset="126399.027">22049 2117 0,'0'0'0,"-18"0"16,0-18-16,1 18 16,-72 0-1,-34 35 1,88-35-16,-36 36 15,18 34 1,71-17 0,70-18 15,53-17-15,-17-36-1,-18-35 1,-54 0-1,-52 1 1,-35 122 15,35 1-15,0-18-16,0 52 16,18 125-1,17-19 1,-35 19-1,0-142 1,-53-53 0,-17-52-1,-19-36 17,-16-53-17,52-18 1,53 1-1,88-1 1,35-17 0,-17 71-16</inkml:trace>
  <inkml:trace contextRef="#ctx0" brushRef="#br0" timeOffset="126765.856">22490 2134 0,'0'0'0,"-18"0"16,18 18-16,-35 0 15,17-1 1,-17 18 0,-18 36-1,53 17 1,53 0-1,17-35 1,1-53 0,-1-70-1,-34-18 1,-36-1 0,0 19-1,-36 52 1,-17 18-1,18 18 1</inkml:trace>
  <inkml:trace contextRef="#ctx0" brushRef="#br0" timeOffset="127364.098">23601 1905 0,'17'0'15,"1"-18"1,17 1 0,1-19-1,-36 1 1,-18 35 0,0 0-1,-35 53 1,18-35-16,0 35 15,-18 88 1,35 0 0,18-35-1,18 35 17,0-18-17,-18-87 1,-36-36-1,19-36-15</inkml:trace>
  <inkml:trace contextRef="#ctx0" brushRef="#br0" timeOffset="127547.799">23195 2275 0,'0'0'0,"18"0"16,-1 0-16,36-17 15,53-1 1,88-17 0,-141 17-1,71-17-15,34-18 16</inkml:trace>
  <inkml:trace contextRef="#ctx0" brushRef="#br0" timeOffset="127847.712">24042 2028 0,'-35'0'31,"70"0"-31,-88 18 0,18 0 16,-18 52 0,17 1-1,54-1 1,35-17 0,0-17-1,-35-36-15,52 0 16,-17-36-1,-53-17 1,0-17 0,0 35-1,-35-1-15,-36-17 16,36 53 15,53 0-15</inkml:trace>
  <inkml:trace contextRef="#ctx0" brushRef="#br0" timeOffset="128146.151">24465 2152 0,'0'18'16,"18"-1"-1,-1 36 1,-17 18-1,0-1 1,-17-34 0,-1-54 15,18 0-15,0-17-16,0 17 15,0-35 1,35-35-1,36 0 1,17 17 0,-53 54-16</inkml:trace>
  <inkml:trace contextRef="#ctx0" brushRef="#br0" timeOffset="128663.149">25647 2134 0,'0'0'0,"0"18"31,-18 0-15,1 34 0,-1-34-1,0 17 1,18-17-16,-17 17 15,17 1 1,-18-19 0,0-34-1,1-1-15</inkml:trace>
  <inkml:trace contextRef="#ctx0" brushRef="#br0" timeOffset="128795.135">25629 1870 0,'0'0'0,"0"17"47,18 1-32,0-18-15,34 35 16</inkml:trace>
  <inkml:trace contextRef="#ctx0" brushRef="#br0" timeOffset="129379.394">26300 2117 0,'0'0'0,"-18"0"15,0-18 1,1 18-16,-19 0 15,-52 0 1,-18 18 0,36 35-1,17-1 1,53 37 0,53-19-1,17-34 16,19-36-15,16-89 0,-52 36-1,18-70 1,-1-36 0,-34 36-1,-36-1 1,0 107-1,-18 34 1,-17 54 0,17-1-1,0 36 1,18 18 0,-17 17-1,-1-71 16,-17-34-31</inkml:trace>
  <inkml:trace contextRef="#ctx0" brushRef="#br0" timeOffset="129976.814">27393 1552 0,'0'0'0,"0"18"47,-17-1-47,-1 89 16,0 0 0,1 18-1,17-36 1,-18-53-1,0 53 1,18 0 0,0-35-1,36-35 1,17-18 0,35-18-1,-35-17 1</inkml:trace>
  <inkml:trace contextRef="#ctx0" brushRef="#br0" timeOffset="130309.606">27640 1940 0,'0'0'0,"-18"18"16,1 17-1,-18 18 16,35 18-31,35 34 32,0-87-17,36 0 1,-1-18 0,-17-36-1,0-34 1,-53-18-1,-35 17 1,-71 36 0,53 35-1,35 0 1,18 18 0</inkml:trace>
  <inkml:trace contextRef="#ctx0" brushRef="#br0" timeOffset="130592.314">28328 1923 0,'0'0'0,"-18"0"31,-17 0-15,0 0-16,-53 35 15,17 18 1,18 0 0,71 0-1,17-18 1,53 0 0,71-17-1,-71-18 1</inkml:trace>
  <inkml:trace contextRef="#ctx0" brushRef="#br0" timeOffset="131041.177">28857 1887 0,'0'0'0,"-17"-17"31,-1 17-31,0 0 15,-35 17 1,36-17-16,-36 36 16,0-1-1,35 18 1,36 0 0,17-36-1,36-17 1,-18 0-1,17-53 1,-35 1 15,-17-1-15,-36 88 15,1-17-31,-1 17 16,1 18-1,17 0 1,35-18 0,18-35-1,-36 0-15</inkml:trace>
  <inkml:trace contextRef="#ctx0" brushRef="#br0" timeOffset="131408.68">29175 1376 0,'0'0'0,"0"17"31,0 19-16,-18 70 1,18-36 0,-18-35-16,1 54 15,-1 34 1,18 18 0,0-70-1,35-18 1,-17-18-1,70-35 17,-35 0-32,18-35 15</inkml:trace>
  <inkml:trace contextRef="#ctx0" brushRef="#br0" timeOffset="131609.334">29104 1852 0,'0'0'0,"18"0"15,-1 0 1,36 0 0,36 0-1,16-35 1,-34 17-1</inkml:trace>
  <inkml:trace contextRef="#ctx0" brushRef="#br0" timeOffset="131957.122">29580 1711 0,'0'0'16,"-17"18"15,-1-18-15,18 17-16,-70 36 15,34 35 1,19-17 0,52-1-1,18-34 1,53-19 0,-53-17-1,35-53 1,-53-17-1,-35-18 1,-18 17 0,-34 18-1,-37 18 17,-17 35-17,89 0-15</inkml:trace>
  <inkml:trace contextRef="#ctx0" brushRef="#br0" timeOffset="132339.364">29986 1799 0,'0'0'0,"0"18"15,0-1-15,18 19 16,-1-1-16,1 36 31,-18-1-31,0-52 32,0-1-17,0 1 1,0-53-1,0-1 1,0-52 0,53 0-1,17 0 1,1 35 0,-18-18-1,-53 54-15</inkml:trace>
  <inkml:trace contextRef="#ctx0" brushRef="#br0" timeOffset="132890.657">30621 1834 0,'0'0'0,"0"18"15,-18 0 1,18-1 0,-17-17-1,17-17 32,0-19-31</inkml:trace>
  <inkml:trace contextRef="#ctx0" brushRef="#br0" timeOffset="138015.258">10936 3951 0,'0'0'0,"0"-18"63,0 1 46,0-1-78,-18 18-15,18-17 0,-17 17 62,-1 0 156,1 17-218,-1 1-16,0-1 15,1 1-15,-19 35 16,1 35 0,0 0-1,17 1 1,18-1-1,0 0 1,35-17 0,1-1-1,52-35 17,0-17-17,36-18 1,34-53-1,-52-17 1,-18-54 0,-17-35-1,-53-17 1,-89 17 0,18 89-1,18 52-15,-36 0 16,36 18-1,53 36 1,35-1 0</inkml:trace>
  <inkml:trace contextRef="#ctx0" brushRef="#br0" timeOffset="138513.694">11942 4127 0,'0'0'0,"0"-17"16,0-1-1,-18 18 1,0 0 0,1 18-16,-54 17 15,18 0 17,35 18-32,18 18 31,36-18-16,34 0 1,-17-18 0,-17 0-1,-36-17 1,-36 0 0,-52-1-1,70-17-15,-35 0 16,1 0-1,52-35 1,17 35 0</inkml:trace>
  <inkml:trace contextRef="#ctx0" brushRef="#br0" timeOffset="139078.908">12277 4092 0,'0'0'0,"-18"0"31,0-17-16,-17 17 1,17 0-16,-17 17 16,-35 54-1,34 35 1,36-71 0,53 35 15,18-52-16,-18-18 1,0-18 0,-18-70-1,-35 18 1,0 34 0,-18 19-1,1 34 1,17 36-1,0 18 1,17-1 0,19-34-1,-19-19 1,1-17 15</inkml:trace>
  <inkml:trace contextRef="#ctx0" brushRef="#br0" timeOffset="139695.174">12841 4039 0,'0'0'0,"-18"0"16,1 0-1,-36 18 1,35-18-16,-35 35 16,-17 36-1,52-18 1,36-36 0,52-17-1,19 0 16,-37-35-15,-16-18 0,-19 0-1,-17 88 17,0 1-32,-17 52 15,17 18 1,17 17-1,1 1 1,-18-54 0,0 71-1,-53-88 1,0-53 0,-35-35-1,17-36 16,1-17-15,52 0 0,54 0-1,52 0 1,18 0 0,-71 52-16</inkml:trace>
  <inkml:trace contextRef="#ctx0" brushRef="#br0" timeOffset="140064.912">13176 4163 0,'0'0'0,"18"0"15,0 0 1,-18-18-1,35 0 1,-18-17 0,-17-18-1,0 18 1,-35 17 0,-18 54-1,18 34 1,17 18-1,18 1 1,36-19 0,34-35-1,36-17 1,-35-71 0</inkml:trace>
  <inkml:trace contextRef="#ctx0" brushRef="#br0" timeOffset="140510.998">13776 3969 0,'0'0'0,"0"17"16,0 1-1,0 0 16,18-36 1,-18 0-17,0 1 1,0-1 0,-36 18-1,19 0 1,-1 35-1,18 1 1,0-1 0</inkml:trace>
  <inkml:trace contextRef="#ctx0" brushRef="#br0" timeOffset="140826.014">13917 4304 0,'0'0'0,"0"-18"47,0 1-31,18-1-1,-18 0 1,-36 18-1,19 0-15,-1 0 16,-35 18 0,18 0-1,35-1 17,35-17-17</inkml:trace>
  <inkml:trace contextRef="#ctx0" brushRef="#br0" timeOffset="141582.152">11077 5115 0,'0'0'0,"-17"0"0,-19 0 16,-17 0 0,36 18-1,34-18 16,19 0-31,17-18 16,105 1-16,177-19 31,18 1-15,0 0 0,282-300 140</inkml:trace>
  <inkml:trace contextRef="#ctx0" brushRef="#br0" timeOffset="146101.669">11307 5980 0,'0'0'0,"0"-18"16,17 0-1,1-17 1,-18 17-1,0 1 1,-18 17 0,1 0-16,-36 0 15,-53 35 1,18 18 0,17 35-1,36-17 1,52 17-1,36-35 1,88-36 15,-35-52-15,-18-35 0,-35-54-1,0-17 1,-17 0-1,-36 35 1,0 36 0,0 52-1,-36 18 1,19 18 0,-1 34-1,18 72 1,0-18-1,0-36 1,0 36 15,0-18-15,18 1 0,-1-54-1,1-53 1,0 18-16</inkml:trace>
  <inkml:trace contextRef="#ctx0" brushRef="#br0" timeOffset="146350.861">11800 5909 0,'0'0'0,"0"18"31,18-1-15,0 19-1,-18-19-15,35 36 16,-35 18 0,0-18-1,0-18 1</inkml:trace>
  <inkml:trace contextRef="#ctx0" brushRef="#br0" timeOffset="146501.049">12083 5838 0,'0'0'0,"17"0"31</inkml:trace>
  <inkml:trace contextRef="#ctx0" brushRef="#br0" timeOffset="146683.861">12224 5980 0,'0'0'0,"0"17"15,0 1 1,0 17-1,0-17-15,0 35 16,0-18 0,0-17-1,-36-36 1,19-17 0</inkml:trace>
  <inkml:trace contextRef="#ctx0" brushRef="#br0" timeOffset="146832.977">12153 5609 0,'0'0'0,"0"18"31,0-1-15,0 1-1,18 0-15</inkml:trace>
  <inkml:trace contextRef="#ctx0" brushRef="#br0" timeOffset="147333.094">12083 5874 0,'0'0'0,"-18"0"47,0 0-31,1 17-16,-19 19 15,36-1 1,-35 0 0,0 36-1,35-36-15</inkml:trace>
  <inkml:trace contextRef="#ctx0" brushRef="#br0" timeOffset="148015.257">12506 5856 0,'18'0'62,"-1"35"-62,19 36 16,16-1 15,-16 19-15,-19-54-1,1-17-15,0-1 16,-1-17 0,-17-35-1,36-36 1,-19-17 0,18-18-1,1 36 1,-1 17-1,0 53 1,1-18 0</inkml:trace>
  <inkml:trace contextRef="#ctx0" brushRef="#br0" timeOffset="148430.315">13141 5856 0,'0'0'0,"0"-18"16,18 18-1,-1-35 1,-17-18-1,0 18 1,-17 17 0,-36 18-1,-18 36 1,53 34 15,18 18-15,18-52-16,17 52 15,36-18 1,0-34 0,-19-36-1,-16-18 1,-19 0-16</inkml:trace>
  <inkml:trace contextRef="#ctx0" brushRef="#br0" timeOffset="148730.778">13494 5750 0,'0'0'0,"0"18"15,17 0-15,-17-1 16,18 36-16,-18 18 16,0-1 15,0-17-16,0-71 17,0-17-17,0 18-15,-18-19 16,18-52 0,18-18-1,0 36 1,-18 34-1</inkml:trace>
  <inkml:trace contextRef="#ctx0" brushRef="#br0" timeOffset="149345.232">13917 5838 0,'0'0'0,"0"18"15,0 17 1,-18-17 0,18-36 46,0 1-62,-17 17 16,-1 0-1,1 0-15,-1-18 16,0 18 0,18-18 15</inkml:trace>
  <inkml:trace contextRef="#ctx0" brushRef="#br0" timeOffset="150842.887">13864 5891 0,'0'0'0,"0"-17"47,18 17-31,-36 0 46,1 17-46,17 1 0,0 0-1,17-1 1,1-17 0,17 0-16,0 0 15,-17-35 1,-18 17-1,0-17 17,-53 35-17,0 0 1,18 0 0,35 18-1,0-1 1,70-17-1,-34 0 1,-1-17 0,-53-19 15,1 36-15,-1 0-16,0 0 15</inkml:trace>
  <inkml:trace contextRef="#ctx0" brushRef="#br0" timeOffset="198617.767">14693 5697 0,'0'0'0,"18"0"62,-1 0-46,-17-17-16,36-1 31,-19 18-31,19-53 16,-1 0 0,-35-17-1,18-1 1,-18 53-1,0 1 1,-36 34 15,1 1-15,-18 35 0,0 18-1,18-1 1,17-35-16,-17 18 31,-18 71-15,18-1-1,17-17 1,-17-18 0,17-52-1,18-19-15,-17 19 16,-36-36-1,53-18-15</inkml:trace>
  <inkml:trace contextRef="#ctx0" brushRef="#br0" timeOffset="198833.795">14199 5980 0,'0'0'0,"18"0"16,0 0 0,17 0-1,0 0-15,18 0 16,88 0 0,-35-18-1,-71 0-15</inkml:trace>
  <inkml:trace contextRef="#ctx0" brushRef="#br0" timeOffset="199036.122">14940 5838 0,'0'0'0,"0"18"16,0 0-1,-18 35 1,18-36-1,0 19-15,-17 16 16,17-34 15</inkml:trace>
  <inkml:trace contextRef="#ctx0" brushRef="#br0" timeOffset="199196.221">15028 5662 0,'0'0'0,"0"18"31,0-1 1,18 1-17</inkml:trace>
  <inkml:trace contextRef="#ctx0" brushRef="#br0" timeOffset="199533.427">15169 6068 0,'0'0'16,"0"-18"-1,0-17 1,0-18-1,0-18 1,18 54-16,0-36 16,52 35-1,1 53 1,-36 1 0,0 52-1,-35-18 1,0-17-1,-17-17 1,-1-19 15,18-34-31</inkml:trace>
  <inkml:trace contextRef="#ctx0" brushRef="#br0" timeOffset="200149.241">15893 5750 0,'0'0'0,"0"-17"32,-18 17-17,0-18-15,-17 18 16,-35 18-1,-19 17 1,19 18 0,52-18-1,0 18-15,54 18 32,34-36-17,19-18 1,-1-52-1,0-35 1,-18-36 0,-34-35-1,-19 17 1,-17 36 0,-17 35-1,17 71 1,-18 17-1,18 53 1,-18 18 0,-17 18-1,18-1 17,-1-17-17,0-18 1,18-35-1,36-106 17,-19 35-32,18-17 0</inkml:trace>
  <inkml:trace contextRef="#ctx0" brushRef="#br0" timeOffset="200897.562">16757 5397 0,'0'0'0,"0"-17"31,-18 17-16,-17-18 1,-18 18 0,0-17-1,0 17 1,36 0 0,-1 0-1,0 0 1,18 35-1,0-18 1,0 19 0,0-1-1,-17 36 1,-19-18 0,19 52-1,-18-34 1,35-36-1,-18 36 1,18-18 0,-18 17-1,18-52 1,18-1 15,35 1-15,17-36-1,19 1 1,-19-36 0,-35-18-1</inkml:trace>
  <inkml:trace contextRef="#ctx0" brushRef="#br0" timeOffset="201080.017">16369 5733 0,'0'0'0,"18"0"16,34 0-1,19-18 1,-36 18 0,18-35-1,0 17-15</inkml:trace>
  <inkml:trace contextRef="#ctx0" brushRef="#br0" timeOffset="201380.771">16880 5327 0,'0'0'0,"0"18"31,0 17-15,0 35 0,0 19-1,-17 34 1,17-88 0,0 71-16,0-18 31,0-35-16,35-70 1</inkml:trace>
  <inkml:trace contextRef="#ctx0" brushRef="#br0" timeOffset="201796.12">17163 5680 0,'17'0'47,"1"0"-47,-18-18 15,18 18 1,-1-18-16,18-17 16,-35 0-1,0 17 1,-52 18 0,-19 53-1,36 18 1,35 17-1,17-18 1,54-17 0,35-35-1,-18-18 1</inkml:trace>
  <inkml:trace contextRef="#ctx0" brushRef="#br0" timeOffset="202328.714">17568 5909 0,'0'0'0,"0"-18"15,0 1 1,0-1 0,0-17-1,0-36 1,36 1-1,34-1 1,1 54 0,-54 17-16,54 70 15,-36 1 1,-35-1 0,0-17-1,0-35 16,0-71 1,0 0-17,18 35-15,17-35 16,36-17 0,-1 52-1,1 53 1,-18 36-1,-53 35 1,0-36 0,-18-34-1,-17-19 1,35-34 0,0-1-1</inkml:trace>
  <inkml:trace contextRef="#ctx0" brushRef="#br0" timeOffset="202694.765">18397 5697 0,'0'0'0,"18"-17"31,0-1-15,-18 0-16,17 1 15,-17-1-15,0-17 16,0 17 0,-17 18-1,-36 36 1,17 34 15,36 54-15,18-72-1,35 19 1,0-18 0,0-53-16</inkml:trace>
  <inkml:trace contextRef="#ctx0" brushRef="#br0" timeOffset="203077.265">18750 5856 0,'0'0'16,"-18"0"0,18-18-1,-17 1 1,17-1-16,-18-52 31,18-1-15,71 18-1,17 36 1,18 52 0,-53 35-1,-36 19 1,-52-19-1,0 1 1,0-18 0,17-53-1,0 0 1,18-36 0</inkml:trace>
  <inkml:trace contextRef="#ctx0" brushRef="#br0" timeOffset="203476.479">19579 5062 0,'0'0'0,"0"18"31,0 35-15,0-18-1,0 0-15,0 54 16,-35 16 0,17 1-1,-17 18 1,17-18-1,18-18 17,0-35-17,0-18 1,71-35 0,-1 0-1,19-53 1,-54 18-16</inkml:trace>
  <inkml:trace contextRef="#ctx0" brushRef="#br0" timeOffset="203643.232">19209 5486 0,'0'0'0,"17"0"15,1 0 1,17 0-16,89 0 15,-1 0 17,-87-18-32</inkml:trace>
  <inkml:trace contextRef="#ctx0" brushRef="#br0" timeOffset="204474.603">20549 4586 0,'0'0'0,"0"18"63,-17-18-63,-36 35 15,-18 0 1,36-17-16,-89 88 16,1 53-1,35 17 1,52 0-1,19 1 1,17-19 0,17 1 15,72-35-15,17-36-1,17-71 1,18-34-16</inkml:trace>
  <inkml:trace contextRef="#ctx0" brushRef="#br0" timeOffset="-213772.677">20567 5045 0,'0'0'0,"0"17"94,0 1-94,0 0 15,0 17 1,0-17-16,0 70 16,-18 0-1,18 0 1,0 0-1,0-35 1,0-17 0,0-19 15,0-34 0,0-19-15,0-17-16</inkml:trace>
  <inkml:trace contextRef="#ctx0" brushRef="#br0" timeOffset="-213106.233">20496 5098 0,'0'0'0,"0"-18"15,0 0 1,0 1-16,0-36 31,0 35-31,36-17 16,52-18-1,18 35 1,0 54 0,-54 34-1,-52 18 1,-52 1 0,-37-19-1,-17 1 1,36-36-1,52-35 1,54 0 0,52 0-1,53 0 17,-53 53-17,-17 0 1,-54 0-1,-34 0 1,-36 0 0,-53-36-1,-53 1 1,18-18 0,53 0-1,70 0 1,53-35-1,54-1 1</inkml:trace>
  <inkml:trace contextRef="#ctx0" brushRef="#br0" timeOffset="-212441.254">21184 5274 0,'0'0'0,"0"18"32,-17-1-17,17 1-15,0 35 16,35 0-1,0-18 1,18-35 0,18 0-1,-18-35 1,-18-1 15,-17-87-15,-1 70-1,-17 18 1,-17 88 15,-1-18-31,18 36 16,0 52 0,0 1-1,0 17 1,0 17-1,0 1 1,-35 0 0,-1-106-1,1-53 1,-18-35 15,18-18-15,-18-71-1,18-35 1,52 89 0,71-36-1,18 35 1,-70 54-16</inkml:trace>
  <inkml:trace contextRef="#ctx0" brushRef="#br0" timeOffset="-211857.61">21819 5309 0,'0'0'16,"-17"0"-16,17 18 15,-18-18-15,-17 35 16,35 0-1,0-17 1,35-18 0,18-18-1,-18-17 1,-35-18 0,-17 53 15,-36 0-16,17 18 1,54-18 15,35 0-15,-18-18 0,-17 1-1,-18-1 1,-35 18-1,17 0-15,0 0 16,1 0-16,17 18 16</inkml:trace>
  <inkml:trace contextRef="#ctx0" brushRef="#br0" timeOffset="-211160.574">22401 5133 0,'0'0'0,"0"18"47,0-1-31,0 18-16,0-17 15,0 35 1,0 53 0,0-18-1,0-35 1,-17-35 0,-1-36-1,-17-17 1</inkml:trace>
  <inkml:trace contextRef="#ctx0" brushRef="#br0" timeOffset="-210989.846">22384 4780 0,'0'0'0,"17"0"47,1 0-47,35 18 31,-18 17-15</inkml:trace>
  <inkml:trace contextRef="#ctx0" brushRef="#br0" timeOffset="-210305.011">23019 5080 0,'0'0'0,"0"-18"31,-18 18-31,-17-17 15,17 17 1,-35 0 0,-35 0-1,-18 88 1,89-18 0,17 19-1,53-19 1,17-35-1,36-35 1,-53-35 0,-36-71-1,1-52 1,-18-54 0,0 88-1,-18 1 1,1 88-16,17-1 31,0 19-15,-18 34-1,18 54 1,0 52 0,0-17-1,18 53 1,-1 53-1,-17-89 1,18-52 0,-18-18-1,18-71 17,-18 0-17</inkml:trace>
  <inkml:trace contextRef="#ctx0" brushRef="#br0" timeOffset="-209595.407">23795 4498 0,'0'0'0,"-18"0"31,1 0-15,-1 0-16,-35 18 31,-53 52-15,71-35-16,-36 71 16,-34 159-1,87-71 1,71-18-1,88-52 1,-18-54 0,1-52-1</inkml:trace>
  <inkml:trace contextRef="#ctx0" brushRef="#br0" timeOffset="-208396.834">24253 4480 0,'0'0'0,"0"18"47,0 0-31,0-1-16,0 1 15,0 17 1,0 0-16,0 1 16,18-1-1,17-35 1,1-35 0,-1-18-1,-17-18 1,-1 36-1,-17 17 1,0 36 15,0 17-31,0 18 32,18-18-17,-1 1 1,1-36-16</inkml:trace>
  <inkml:trace contextRef="#ctx0" brushRef="#br0" timeOffset="-188346.561">25171 4957 0,'0'0'0,"-18"0"32,18-18-17,0 0 1,0 1-1,0-1 1,0 0 0,-18 18-16,1-17 31,-19-1-15,-16 18-1,34 0-15,-70 18 16,17 35-1,1 17 1,17 1 0,53 17-1,35-35 1,0-36 0,36-17-1,-1-35 1,-17-35-1,0-1 1,-18 36 15,-35 17-15,0 36 0,-35 35-1,18 0 1,-1 0-1,18-1 1,0-34 0,35-18-1</inkml:trace>
  <inkml:trace contextRef="#ctx0" brushRef="#br0" timeOffset="-187928.359">25382 4568 0,'-17'0'15,"-1"18"1,18 0 0,-18-1-16,1 36 15,-1 18 1,18 35 0,-35 35-1,35-53 1,-18-17-1,36-19 1,35-52 0,0 0 15,0-52-15,-36 16-16</inkml:trace>
  <inkml:trace contextRef="#ctx0" brushRef="#br0" timeOffset="-187746.72">25224 4780 0,'0'0'0,"17"0"16,36-18-1,-18 18-15,36-17 16,17-1-1,-70 1 1</inkml:trace>
  <inkml:trace contextRef="#ctx0" brushRef="#br0" timeOffset="-187415.099">25700 4551 0,'0'0'0,"0"17"32,0 19-17,-18 34 1,1 36 0,-1-18-1,0-52-15,1 87 16,17-17-1,0-36 1,17-34 0,36-36-1,18 0 17,-18-71-17,-53 54-15</inkml:trace>
  <inkml:trace contextRef="#ctx0" brushRef="#br0" timeOffset="-187248.122">25559 4904 0,'0'0'0,"17"0"31,19-18-15,34 0-1,1-17 1</inkml:trace>
  <inkml:trace contextRef="#ctx0" brushRef="#br0" timeOffset="-186898.891">25947 4868 0,'0'0'0,"0"36"31,17-19-15,-17 54 0,0-54-16,0 36 15,0 0 1,0-35 0,0-36 15,0 1-16,0-19-15,18-34 16,17-36 0,1 35-1,-1 18 1,-17 36 15,-1 17-15</inkml:trace>
  <inkml:trace contextRef="#ctx0" brushRef="#br0" timeOffset="-186699.121">26264 4886 0,'0'0'0,"0"18"16,-17 17-1,17 18 1,-18-18 0,0-35-1</inkml:trace>
  <inkml:trace contextRef="#ctx0" brushRef="#br0" timeOffset="-186533.186">26335 4427 0,'0'0'0,"0"18"32,0 0-17,0-1 1</inkml:trace>
  <inkml:trace contextRef="#ctx0" brushRef="#br0" timeOffset="-185950.604">26599 4374 0,'0'0'0,"-17"0"16,17 18-16,-18 0 15,18 17-15,0 53 16,18 53-1,-1 18 1,1-18 0,-18-53-1,0-35 1,0-35 0,0-53 15,0-36-16,0-35 1,35 0 0,36 71-1,17 53 1,-17 52 0,-18 19-1,-53-19 1,-71-17-1,-17-18 1,-18-35 0,35-17-1</inkml:trace>
  <inkml:trace contextRef="#ctx0" brushRef="#br0" timeOffset="-185517.628">27076 4692 0,'0'0'0,"0"18"16,-18 17-1,0 53 1,18-53-16,0 18 15,18 35 1,35-35 0,0-35-1,17-53 1,-17-36 0,0-70 15,-53 53-16,0 70 1,-17 36 0,-36 70-1,35 18 1,0 17 0,18-52-1,0-53 1,18-18-1</inkml:trace>
  <inkml:trace contextRef="#ctx0" brushRef="#br0" timeOffset="-185151.465">27499 4392 0,'0'0'0,"0"18"31,18 17-15,-18 18 0,0 17-1,0-34-15,0 70 16,-18 35-1,-17 17 1,35-69 0,0-19-1,53-52 1,-18-18 0,18-35-1,0-18 1</inkml:trace>
  <inkml:trace contextRef="#ctx0" brushRef="#br0" timeOffset="-184967.619">27446 4657 0,'0'0'0,"18"0"15,17 0 1,36-18 0,-54 18-16</inkml:trace>
  <inkml:trace contextRef="#ctx0" brushRef="#br0" timeOffset="-184601.891">27728 4815 0,'0'0'0,"18"-17"15,0-1 1,17 0-1,0-34 1,-35 34-16,0 0 16,-35 18-1,-18 36 1,0 52 0,53-18-1,18 36 1,35-18 15,17-52-15,-35-36-16,1 0 0</inkml:trace>
  <inkml:trace contextRef="#ctx0" brushRef="#br0" timeOffset="-184165.42">28063 4322 0,'0'0'0,"0"17"31,18 1-15,-18-1 0,18 1-16,35 88 15,0 17 1,-18 36-1,0-18 1,-17-53 0,-1 1-1,-17-36 1,18-89 15</inkml:trace>
  <inkml:trace contextRef="#ctx0" brushRef="#br0" timeOffset="-183803.209">28610 4216 0,'0'0'0,"0"17"31,0 19-15,-17 17-1,-1 52 1,18 19 0,-18 35-1,-17-18 1,17-53-1,1-70-15,-1 70 32,1-53-17,-19-35 1,19-18 0</inkml:trace>
  <inkml:trace contextRef="#ctx0" brushRef="#br0" timeOffset="-183237.976">28892 4657 0,'0'0'0,"0"-18"16,-17 18 0,-1-18-1,-17 18 1,-36 18-1,18 53 1,36-54-16,-1 89 16,18 0-1,53-36 1,0-34 0,0-36-1,0-36 1,0-87-1,-53 35 17,0 70-17,-18 89 17,18 35-17,0-71-15,0 18 16,35 35-1,-17-88 1,0 0-16</inkml:trace>
  <inkml:trace contextRef="#ctx0" brushRef="#br0" timeOffset="-182855.201">29175 4110 0,'0'0'0,"0"17"31,0 1-15,0 0-1,17 70 1,1 18 0,-18-36-1,0-34-15,0 105 16,0 17 0,0-34-1,0-36 1,0-35-1,0-71 17</inkml:trace>
  <inkml:trace contextRef="#ctx0" brushRef="#br0" timeOffset="-182353.566">29439 4533 0,'0'0'0,"0"18"31,0-1-31,-17-17 16,-1 53-1,0 36 1,18-54-16,0 18 15,36 17 1,17-34 0,17-36 15,1-18-15,-18-53-1,0-17 1,-18 0-1,-35 35 1,0 35 0,-35 54-1,-18 52 1,53 18 0,0 0-1,35-36 1,0-52-1,18-36 1,-35 18 0</inkml:trace>
  <inkml:trace contextRef="#ctx0" brushRef="#br0" timeOffset="-181988.947">30039 4657 0,'0'0'15,"18"0"1,35-18 0,-1-35-1,-16 18 1,-36 17-1,0 1-15,-36 17 16,-34 35 0,-18 35 15,35 19-15,35-1-1,36-35 1,35 0-1,53-53 1,-89 0-16</inkml:trace>
  <inkml:trace contextRef="#ctx0" brushRef="#br0" timeOffset="-181390.87">30339 4004 0,'0'0'0,"0"18"46,-18-1-46,18 1 0,0 0 16,0 34 0,18-34-1,17-18 17,0 0-17,1-18 1,-19-17-1,1 18 1,-18 34 15,0 18-15,0 1 0,0-19-16,-18 19 15,1-1 1,17-17-16</inkml:trace>
  <inkml:trace contextRef="#ctx0" brushRef="#br0" timeOffset="-180841.922">30586 3739 0,'0'0'0,"17"18"47,1 17-31,35 54-1,-18-1 1,-35-35-16,36 105 16,-19 1-1,-17 0 1,-35-18 0,0-35-1,-36 35 1,-35-18-1,-17-34 1,35-72 0,52-17-1</inkml:trace>
  <inkml:trace contextRef="#ctx0" brushRef="#br0" timeOffset="-179793.361">30850 3598 0,'0'0'0,"0"18"47,0 0-32,0-1 1,0 1-1,18 0-15,0 17 16,-1 35 0,19 1-1,-19-1 1,1 1 0,-18 17-1,35 0 1,-17-17-1,-1 0 1,1-1 0,-18-17-1,0 18 1,0-19 0,-18 37-1,-17-36 16,0 17-15,0 1 0,-1-18-1,-17 35 1,18 0 0,-53 0-1,35-17 1,0-36-1,18-17 1,-18-1 0,18 1-1,35-53 17,0-1-17</inkml:trace>
  <inkml:trace contextRef="#ctx0" brushRef="#br0" timeOffset="-175247.795">31468 4251 0,'0'0'0,"0"18"15,-18-18-15,18 17 16,18 1-1,17-18 1,-17 0-16,17 0 16,0-18-1,-52 1 17,-36-1-17,0 18 16,35 0-15,36 0 0,17 0-1,0 0 1,-35-18 0,0 1 15,-17 17-16,-19 35 1</inkml:trace>
  <inkml:trace contextRef="#ctx0" brushRef="#br0" timeOffset="-174935.128">31503 4568 0,'0'0'0,"0"18"62,0 0-46,0-1-16,0 19 16,-35 34-1,17-35-15,-88 18 16,18-17 0</inkml:trace>
  <inkml:trace contextRef="#ctx0" brushRef="#br0" timeOffset="-165199.938">11007 6544 0,'0'0'0,"-18"0"62,18 18-46,18-18 31,-1 0-47,1 0 15,17 0-15,106 0 16,18 0 0,-18-18-1,-17 18 1,-36-18 0,0 1-1,18 17 1,17-18-1,1 18 1,17-18 0,-18 18-1,-17-17 1,35-1 15,0 18-15,1 0-1,-72 0 1,1-17 0,17 17-1,18 0 1,-53-18 0,17 18-1,-35-18 1,1 18-1,-1 0 1,0 0 0,1 0-1,-19 0 1,1-17 15,-1 17 0,-34 0 110,-1-18-125,18 0-1</inkml:trace>
  <inkml:trace contextRef="#ctx0" brushRef="#br0" timeOffset="-162003.776">14464 6473 0,'0'0'0,"18"0"156,-1 0-156,1 0 15,17 0-15,18 0 32,0 0-17,0 0 1,0 0 0,17 0-1,-52 0-15,35 0 16,17 0-1,54 0 1,35 0 0,-54 0-1,1 0 1,18 0 0,-54-17-1,71 17 1,71 0-1,-53 0 17,-36-18-17,-34 18 1,-19-17 0,1 17-1,-1-18 1,18 18-1,-17 0 1,-18 0 0,0-18-1,35 18 1,18-17 0,70 17-1,-52-18 1,-1 18-1,1-18 1,17 1 15,-53 17-15,35-18 0,-34 18-1,-37-18 1,37 1-1,17 17 1,-1-18 0,19 1-1,-71 17 1,0-18 0,35 0-1,53 18 1,-18-17-1,1 17 1,-36-18 15,-35 18-15,0 0 0,35 0-1,18 0 1,-18-18-1,-17 18 1,-54-17 0,19 17-1,-19 0 1,19 0 0,-19 0-1,1 0 1,-18-18 109,-18 18-110,18-18-15,-17 18 16</inkml:trace>
  <inkml:trace contextRef="#ctx0" brushRef="#br0" timeOffset="-142059.933">20920 4762 0,'17'0'250</inkml:trace>
  <inkml:trace contextRef="#ctx0" brushRef="#br0" timeOffset="-138327.092">22437 5786 0,'0'0'0,"-18"0"31,0 0-16,36 0 64,0 0-64,-1 0-15,1 0 16,35 0-1,0 0 1,35 0 0,-35 0-1,17 0 1,-17 0 15,0 0-15,-17 0-1,-1-18 1,-18 18-16,36 0 16,0-18-1,-35 18 1,0 0 0,-1 0 15,-17-17 281,0-1-296</inkml:trace>
  <inkml:trace contextRef="#ctx0" brushRef="#br0" timeOffset="-132904.871">20743 5909 0,'0'0'0,"-17"0"63,34 0 46,1 0-109,0 0 16,-1 0-16,1 0 0,35 0 15,-18 0 1,18 0 0,0 0-1,17 0 16,-34 0-15,-1 0 0,0 0-1,1 0 1,-1 0 0,-18 0-1,19 0 16</inkml:trace>
  <inkml:trace contextRef="#ctx0" brushRef="#br0" timeOffset="-122061.732">24977 5644 0,'0'0'0</inkml:trace>
  <inkml:trace contextRef="#ctx0" brushRef="#br0" timeOffset="-120853.544">25594 5662 0,'0'0'0,"18"0"16,17 0-1,-17 0-15,-1 0 16,54 0 15,-1-18-15,1 18-1,-18 0 1,-18 0 0,18 0-1,18 0 1,-1 0-1,1 0 1,17-17 0,-18 17-1,-34 0 1,70 0 0,-36-18-1,18 18 1,18 0 15,0 0-15,0 0-1,-18-17 1,-17 17 0,-1 0-1,18 0 1,0 0-1,-17 0 1,0 0 0,-1 0-1,18 0 1,1-18 0,-1 18-1,35 0 1,18 0 15,-35 0-15,-35 0-1,-18 0 1,17-18 0,18 18-1,53 0 1,-17 0-1,-18 0 1,-18 0 0,-53-17-1,18 17 1,18 0 0,70-18-1,-18 18 1,-35 0-1,1 0 17,-54 0-17,18-18 1,70 18 0,-34 0-1,16 0 1,1 0-1,0-17 1,-18 17 0,-17 0-1,-36 0 1,-17-18 0,-18 0 62,-18 18-78,0-17 0</inkml:trace>
  <inkml:trace contextRef="#ctx0" brushRef="#br0" timeOffset="-119672.061">24871 5733 0,'0'0'0,"-18"0"16,1 0-16,-19 0 31,19 0-31,-1 0 16,0 0-1,36 0 48,0 0-63,17 0 15,-17 0-15,34 0 16,37 0 0,16 0-1,1 0 1,0 0-1,-18 0 1,1 0 0,-37 0 15,1 0-15,18-18-1,-36 18 1,18-18-1,-18 18 1,-17 0 0,0 0-1,-1-17 17,-17-1-17</inkml:trace>
  <inkml:trace contextRef="#ctx0" brushRef="#br0" timeOffset="-18281.061">25982 4092 0,'0'0'0,"-18"0"78,18 18-78,0-1 16,-17 1 0,17 0-16,-18 35 15,18 0 16,0 0-15,-17-18 0,17-18-1,0-34 17,-18-1-17,18-35 1</inkml:trace>
  <inkml:trace contextRef="#ctx0" brushRef="#br0" timeOffset="-18026.487">25894 3775 0,'0'0'0,"0"17"110,0 1-110</inkml:trace>
  <inkml:trace contextRef="#ctx0" brushRef="#br0" timeOffset="-17234.581">26547 4039 0,'0'0'0,"-18"0"16,0 0-1,1-17 1,-1 17-16,-35 0 16,-35 0-1,17 35 1,1 35 0,17 1 15,53 17-31,17-35 31,19-18-15,17-17-1,35-36 1,-18-34 0,1-37-1,-18-34 1,-18-18-1,-17 17 1,-18 36 0,0 35-1,0 36 1,-18 17 15,18 35-15,-17-35-1,17 53 1,-18-36-16,0 89 16,18-35-1,0 35 1,18-18 0,0 0-1,17 0 1,-18-53-1,-17-52 17</inkml:trace>
  <inkml:trace contextRef="#ctx0" brushRef="#br0" timeOffset="-3073.763">10918 7832 0,'0'0'15,"0"-18"1,18 0-16,0-17 16,17-35-1,-35-36 1,0 0-1,0 71-15,-18-54 16,-70 1 0,0 88-1,-18 71 17,36 35-17,52-18 1,36 35-1,87 1 1,107-18 0,-53-36-1,-89-17 1,-70 0 0,-53-18-1,-176 36 1,106-54-1,-18-17 1,88 0 0,70-35-1,72-18 1</inkml:trace>
  <inkml:trace contextRef="#ctx0" brushRef="#br0" timeOffset="-2707.964">11606 7761 0,'0'0'0,"-17"0"31,-1 0-15,-17 18-16,-18 17 15,35-17-15,-70 52 16,53 1 15,35-1-15,17-17-1,72-35 1,16-18 0,19-35-1,-54-18-15</inkml:trace>
  <inkml:trace contextRef="#ctx0" brushRef="#br0" timeOffset="-2357.663">11942 7902 0,'0'0'0,"0"-17"16,17 17 0,-17-18-16,0-17 15,0-1 16,0 1-15,-17 35 0,-36 18-1,0 35 1,17 17 0,36-52-16,0 52 15,53 1 1,-17-53-1,34-1 1,1-17 0</inkml:trace>
  <inkml:trace contextRef="#ctx0" brushRef="#br0" timeOffset="-2026.47">12224 8026 0,'0'0'0,"-18"0"16,18-18 0,-18 0-1,1-17 1,-1 17-16,18-70 16,-17 18-1,52 17 1,35 53-1,19 53 1,-19 17 0,-35 1-1,-35-18 1,0-18 0,0-17 15</inkml:trace>
  <inkml:trace contextRef="#ctx0" brushRef="#br0" timeOffset="-1627.026">12718 7779 0,'0'0'0,"0"-18"16,0 0-1,17 18-15,1-52 16,0-1 0,-18 35-1,0-17-15,-18 35 16,-35 35 15,18 18-15,-18 35-1,35-17 1,18-1 0,53-17-1,18-53 1,17 0-1,-35-18 1</inkml:trace>
  <inkml:trace contextRef="#ctx0" brushRef="#br0" timeOffset="-944.984">12947 7638 0,'0'0'0,"-18"0"31,18-18-31,-35 18 16,0 0 0,17 0-1,-17 0-15,-36 35 16,18 53 15,53-17-15,36 0-1,-1-36 1,-17-35-16,34 17 16,19-17-1,0-52 1,-36-19-1,-18 0 1,-17 1 0,0 17-1,-17 71 1,-1 35 0,18 17-1,35 18 1,1-17 15,-19-54-31,19 1 16,17 0-1,0-36 1,-53 0-16</inkml:trace>
  <inkml:trace contextRef="#ctx0" brushRef="#br0" timeOffset="-626.884">13264 7655 0,'0'0'0,"18"0"15,-18 18-15,35 52 16,1 1 0,-19-18-1,-17-35 1,18-1-16,-18 1 15,0-53 32,0-18-31,0 17-16,0-34 16,18-18-1,-1 35 1,1 35-1,-1 36 1</inkml:trace>
  <inkml:trace contextRef="#ctx0" brushRef="#br0" timeOffset="-428.982">13582 7708 0,'0'0'0,"0"18"0,0 17 15,0-17 1,0 17 0,18 18-1,-18-18 1,0-17 0</inkml:trace>
  <inkml:trace contextRef="#ctx0" brushRef="#br0" timeOffset="-262.559">13529 7197 0,'0'0'0,"0"17"16,0 19-1,0 34 1,18-52-1</inkml:trace>
  <inkml:trace contextRef="#ctx0" brushRef="#br0" timeOffset="120.119">13864 7567 0,'0'0'0,"-17"18"16,-19 35-1,36-36-15,0 36 16,0 53 0,36-35-1,69-19 1,1-34-1,-18-53 17,-35-36-17,-35-70 1,-71 0 0,-70 0-1,34 141 1,1 53-1,35 53 1</inkml:trace>
  <inkml:trace contextRef="#ctx0" brushRef="#br0" timeOffset="803.253">11395 8802 0,'0'0'0,"-18"0"31,-35 0-31,-17-18 15,-36 18 1,0 0 0,71 0-1,-18 0 1,17 0 0,89 0 15,0-17-31,124-1 15,211-35 1,141-53 0,106 18-1,-124 0 1,-387 52-16,70 1 16,0-18-1,-141 36 1,-18 17-1,-52 0 32,17-18-31,0 0-16</inkml:trace>
  <inkml:trace contextRef="#ctx0" brushRef="#br0" timeOffset="1852.534">10266 9454 0,'0'0'0,"0"18"47,0 17-32,0-17-15,0 17 16,0 1-16,0 34 15,17 71 1,-17-53 0,0-35-1,0-35 1,0-53 31,0 17-47,0-53 0</inkml:trace>
  <inkml:trace contextRef="#ctx0" brushRef="#br0" timeOffset="2300.171">10283 9243 0,'0'0'0,"0"17"47,18 1-31,0 0-1,-1-1-15,-17 1 0,53 17 16,53 53 15,-18-17-15,-35-18-1,-17 0 1,-19-18 0,-17-17-16,0 35 15,-35 0 1,-36 52 0,18-52-1,-17 36 1,35-37-1,17 1 1,18-17 0,18-54-1,52 0 1</inkml:trace>
  <inkml:trace contextRef="#ctx0" brushRef="#br0" timeOffset="2882.53">11571 9243 0,'0'0'0,"-18"0"31,1 0-15,-18 17-1,-36 36 1,18 36 0,53 52-1,35-18 1,71-17 0,-35-53-1,-18-53-15,52 0 16,-16-71-1,-54-52 1,-35-18 0,-53-18-1,-53 53 1,-35 71 15,18 52-31,87 36 31,54 36-15,35-36-16</inkml:trace>
  <inkml:trace contextRef="#ctx0" brushRef="#br0" timeOffset="3232.666">12083 9384 0,'0'0'0,"0"18"31,0-1-15,0 1-1,0 70 1,0 0-16,35 89 31,0-1-15,-17-35-1,-1-53 1,-17-52 0,0-54-1,-17-88 1,17 71-1</inkml:trace>
  <inkml:trace contextRef="#ctx0" brushRef="#br0" timeOffset="3465.386">12047 9278 0,'0'0'15,"18"0"-15,17 0 0,36 35 31,-1 18-15,-52 0 0,-53 88-1,-1-35 1,1-35 0,0-71-1</inkml:trace>
  <inkml:trace contextRef="#ctx0" brushRef="#br0" timeOffset="3814.476">12541 9454 0,'0'0'0,"0"-17"16,18-1-1,0-35 1,-18 36 0,-18-1-1,0 18-15,-35 0 16,18 53-1,35 17 1,35 19 0,1-36-1,69-1 1,-16-16 0</inkml:trace>
  <inkml:trace contextRef="#ctx0" brushRef="#br0" timeOffset="4131.63">12965 9648 0,'0'0'0,"0"-17"16,-18-18-1,18 17-15,0-35 16,0-18-1,18-17 1,52 35 0,36 89-1,-71 17 1,-17 52 0,-18 19-1,-18-36 1,-17-53 15,17-35-31</inkml:trace>
  <inkml:trace contextRef="#ctx0" brushRef="#br0" timeOffset="7577.02">14252 8961 0,'0'0'0,"18"0"62,-18 17-62,0 1 0,0 35 16,0 53 0,0-89-1,-18 54 1,-17 52-1,35-52 1,0-36 0,35 0-1,18-35 1,18-17 0,17-36-1</inkml:trace>
  <inkml:trace contextRef="#ctx0" brushRef="#br0" timeOffset="7792.955">13882 9225 0,'0'0'0,"17"0"16,1 0-1,53 0 1,70 0 0,17-35-1,1 0 1</inkml:trace>
  <inkml:trace contextRef="#ctx0" brushRef="#br0" timeOffset="8207.379">14640 8943 0,'0'0'16,"0"70"15,0 1-31,0 35 16,18 0 0,0-53-1,-18-36 1,17 19-1,-17-36 17,18-18-17,-1-70 1,36-1 0,18 54-1,-18 35 1,-18 18-16,18 35 15,-18 17 1,-35 1 0,0-18-1,-17-36 1,-19-17 0,36-17-1</inkml:trace>
  <inkml:trace contextRef="#ctx0" brushRef="#br0" timeOffset="8557.55">15240 9296 0,'0'0'0,"18"-18"16,-18 0-1,35-17 1,-35 17-16,0 1 16,0-54-1,-35 89 17,-1 35-17,19 0 16,17 35-15,0-53-16,35 36 16,36-36-1,52-17 1,-52-18-16</inkml:trace>
  <inkml:trace contextRef="#ctx0" brushRef="#br0" timeOffset="9156.528">16369 8643 0,'0'0'0,"0"18"16,0 52 0,0-34-16,0 105 15,35 17 1,-17-69-1,-1 34 1,-17-17 0,0-53-1,0-36 1,0-34 0,0-36 15,36-35-16,-1 17 1,53 18 0,36 88-1,-71 18 1,-36 36 0,-52-19-1,-36-35 1,36-17-1,-18-18 1,36-18 0,34 1-16</inkml:trace>
  <inkml:trace contextRef="#ctx0" brushRef="#br0" timeOffset="9474.115">17022 9155 0,'0'0'0,"0"17"15,35 18 1,-35 18 0,0-35-16,0 17 15,-18 18 1,18-35-1,-17-18 1,-1-35 0,18-18-1,0 0 1,53-53 0,0 53-1,0 53 1</inkml:trace>
  <inkml:trace contextRef="#ctx0" brushRef="#br0" timeOffset="9854.533">17639 9172 0,'0'0'0,"-18"0"16,1 18-16,-1-18 16,0 17-16,-35 36 15,53 18 1,36-18 0,34-18-1,1-35 1,-1-17-1,-52-36 17,-18-36-17,-35-16 1,-18 16 0,-18 72-1,36 17 1,35 17-16</inkml:trace>
  <inkml:trace contextRef="#ctx0" brushRef="#br0" timeOffset="10404.63">17868 9207 0,'0'0'0,"0"18"16,0 17 15,18 36-15,-1-53-16,36 17 16,-17-17-1,34-18 1,1-53-1,-18-18 1,-36-17 0,1 35-1,-18 35-15,-18 36 16,1 52 0,17-34-1,0 34 1,53-34-1,17-19 1,18-52 15,-35-18-15,-35-35 0,-18 0-1,-18 52 1,-35 1-1,-17 35 1,35 18 0</inkml:trace>
  <inkml:trace contextRef="#ctx0" brushRef="#br0" timeOffset="10853.073">18785 9102 0,'0'0'0,"18"0"31,0-18-15,-18 0-1,0 1 1,0-1-16,-53 18 31,0 0-15,0 53 0,18 0-1,52 35 1,71-17-1,-17-18 1,-53-18 0,-18-17-1,0-1 1,-53-17 0,-71 0-1,36-17 1,35-19-16</inkml:trace>
  <inkml:trace contextRef="#ctx0" brushRef="#br0" timeOffset="11236.03">19244 9137 0,'0'0'0,"18"-18"16,-1 1-1,1-1-15,0-35 32,-18 0-17,-18 53-15,0 0 16,-88 35-1,71 18 1,18 36 0,17-1-1,35-35 1,35 0 0,71-53-1,-52-18 1,-54 18-1</inkml:trace>
  <inkml:trace contextRef="#ctx0" brushRef="#br0" timeOffset="11553.251">19738 9031 0,'0'0'0,"0"18"16,0 17-1,0 36 1,0-36-16,0 18 16,0 0-1,0-18 1,0-53 15,0-35-15,18 18-16,-1-18 15,54-70 1,-18-18 0,-53 105-1,-36 19 17</inkml:trace>
  <inkml:trace contextRef="#ctx0" brushRef="#br0" timeOffset="12800.552">10178 10672 0,'0'0'0,"0"-18"16,17 0-1,19 1 1,-19 17-16,1 0 15,17 53 1,-35 52 0,-35 36-1,0-52 1,-36 16 15,18-87-15,18-18-1,17-53 1,18 0 0,35 36-1,1 17 1,34 53 0,-34 35-1,16-18 1,-16-34-1,-1-19 1,0-17 0,1-35-1,-36 0 1</inkml:trace>
  <inkml:trace contextRef="#ctx0" brushRef="#br0" timeOffset="13265.492">10319 10477 0,'0'0'0,"17"0"47,-17 18-47,36 17 16,-36-17-16,70 35 15,1 35 1,-1 0 0,19 1-1,-37-37 1,19 37 15,-36-1-15,-52-35-1,-54 17 1,1 1 0,-19-18-1,36 0 1,-35 0 0,0 0-1,53-36 1,35 1-1,17-36 1,19 18 0</inkml:trace>
  <inkml:trace contextRef="#ctx0" brushRef="#br0" timeOffset="14248.111">11571 10689 0,'0'0'0,"18"0"31,-1-17-15,1 17-16,17-18 16,-17 0-16,52-35 15,-17 0 1,-35 18 15,-18 17-15,-88 18-1,-106 71 1,70 35 0,89 0-1,53-36 1,88 18-1,70-17 1,-70-53 0,-53-18-1,-53 17 1,-18 1 0,-70 35-1,-36 17 16,1 36-15,88-18 0,35-17-1,70-36 1,18 1 0,36-36-1,-54-18 1,72-35-1,-72 0-15</inkml:trace>
  <inkml:trace contextRef="#ctx0" brushRef="#br0" timeOffset="14613.42">12100 11359 0,'0'0'0,"0"18"31,0-36 1,0 1-17,0-18 1,-17 17-16,17-35 16,0-53-1,35 18 1,35 53-1,19 70 1,-19 53 0,-35 0-1,-17-17 1,-18-18 0,0-18-1,0-53 16</inkml:trace>
  <inkml:trace contextRef="#ctx0" brushRef="#br0" timeOffset="14965.837">12647 10566 0,'0'0'0,"0"17"15,0 1 1,0 0-16,0 17 0,0 18 16,0 141-1,0-88 1,0 35-1,0-18 17,0-52-17,18-36 1,52-35 0,1-18-1,17-87 1</inkml:trace>
  <inkml:trace contextRef="#ctx0" brushRef="#br0" timeOffset="15151.67">12594 10883 0,'0'0'0,"35"0"16,71 0-1,0-17 17,0-1-17,-71 18-15</inkml:trace>
  <inkml:trace contextRef="#ctx0" brushRef="#br0" timeOffset="15512.329">13176 10989 0,'0'0'0,"18"-18"16,-18 1-1,18-1-15,-18-17 16,0 17-16,0-17 31,-36 35-15,1 35-1,-18 36 1,35 35 0,18-71-16,0 18 15,36 17 1,17 1-1,17-71 1,-17-35 0</inkml:trace>
  <inkml:trace contextRef="#ctx0" brushRef="#br0" timeOffset="15811.908">13458 11042 0,'0'0'0,"0"18"0,18 34 32,-18-16-32,18-1 15,-18 18 1,0-18 0,0-52 15,-18-19-16,18-34 1,0 34-16,0-52 16,18-18-1,-18 18 1,0 53 0</inkml:trace>
  <inkml:trace contextRef="#ctx0" brushRef="#br0" timeOffset="16477.361">15099 10654 0,'0'0'0,"0"-18"15,18 1 1,-1-19-1,-17-34 1,0-1 0,-35 36-1,17 35-15,-17 0 16,-53 35 0,0 53-1,35 54 1,35 52-1,18 0 1,-18-36 0,1-17 15,17-88-15,0-35-1,0-36 1,-18-35-16</inkml:trace>
  <inkml:trace contextRef="#ctx0" brushRef="#br0" timeOffset="16660.198">14217 11148 0,'0'0'0,"18"0"15,17 0 1,0-18-16,53 18 15,-35-18-15,106 1 16,0-18 0,-53 17-1</inkml:trace>
  <inkml:trace contextRef="#ctx0" brushRef="#br0" timeOffset="17143.177">15328 10795 0,'0'0'0,"-17"0"31,-19 0-15,-17 35-1,0 18 1,18 35 0,35 1-1,0-54 1,0-18 0,53 1-1,0-18 1,0-53-1,0-35 1,-36-18 0,-17 53-1,0 36 1,0 52 0,-17 53-1,17 0 1,17 0-1,1-52 1,35-19 0</inkml:trace>
  <inkml:trace contextRef="#ctx0" brushRef="#br0" timeOffset="17459.409">15857 10813 0,'0'0'0,"-17"0"15,-1 0 1,-17 0 0,17 17-16,-35 19 15,0 34 1,36 54-1,17-54 1,53-17 0,35-35-1,-35-18 1,35-36 15,-53 19-31</inkml:trace>
  <inkml:trace contextRef="#ctx0" brushRef="#br0" timeOffset="17793.815">16051 10936 0,'0'0'0,"18"0"31,0-18-15,-1 18-16,19-35 15,-19 18-15,1-19 16,-18-17 0,0 18-1,-18 17-15,-35 36 16,-35 53 15,53-1-15,35 36-1,17 0 1,72-36 0,16-70-1,-16-17 1</inkml:trace>
  <inkml:trace contextRef="#ctx0" brushRef="#br0" timeOffset="18592.033">16633 10319 0,'0'0'0,"0"17"31,-17 19-16,17-19-15,-18 36 16,18 71 0,0 34-1,18 1 1,-18-35 0,0-54-1,0-35 1,0-52 15,0-1-31,0-35 16,0-70-1,35 17 1,36 53 0,17 71 15,-35 70-16,-18 0 1,-35 0 0,-53-17-1,0-36 1,-17-35 0,17-18-1,53 1 1</inkml:trace>
  <inkml:trace contextRef="#ctx0" brushRef="#br0" timeOffset="18956.988">17004 10672 0,'0'0'0,"0"17"31,-35 71-15,17 1 0,18-1-1,0-53-15,53 36 16,53-36 0,-18-35-1,-35-35 1,-36-54-1,-17-34 1,-52 17 0,-1 71-1,-18 17 1,53 36 0,18-1-1</inkml:trace>
  <inkml:trace contextRef="#ctx0" brushRef="#br0" timeOffset="19306.069">17498 10742 0,'0'0'0,"-18"18"15,0-1 1,1 1-16,-18 70 15,35-17 1,52-1 0,54-34-1,0-54 1,-18-17 0,-35-18-1,-35-88 16,-53 52-15,-71 37 0,0 52-1,35 17 1,71 1-16</inkml:trace>
  <inkml:trace contextRef="#ctx0" brushRef="#br0" timeOffset="19657.938">18045 10248 0,'0'0'0,"0"18"31,-18-1-15,18 1-16,0 53 15,0 52 1,0 18 0,0-35-1,-35 35 1,17-35-1,0-35 1,1-54 0,17-34-1</inkml:trace>
  <inkml:trace contextRef="#ctx0" brushRef="#br0" timeOffset="20038.918">18256 10530 0,'0'0'0,"-17"0"47,-1 0-47,18 18 15,-18-18-15,-52 35 16,17 1-1,18-19 1,17 36 0,18 18-1,18-18 1,-1 0 0,1 17-1,17-17 1,-35-35 15,35-1-15,-17-17-1,0 0-15</inkml:trace>
  <inkml:trace contextRef="#ctx0" brushRef="#br0" timeOffset="20337.489">18468 10724 0,'0'0'0,"0"18"31,0 0-31,0-1 16,-18 19-1,18-19 1,0-34 15,0-1-15,0 0-1,0-35 1,0 18 0,0 18-1</inkml:trace>
  <inkml:trace contextRef="#ctx0" brushRef="#br0" timeOffset="20771.58">19121 10477 0,'0'0'0,"-18"0"15,-17 0 1,17 0-16,-17 0 15,-36 36 1,1 17 0,52 35-1,36 35 1,17-52 0,35-18-1,36-18 1,-18-17-1,1-54 17,-36-16-32</inkml:trace>
  <inkml:trace contextRef="#ctx0" brushRef="#br0" timeOffset="21071.891">19473 10530 0,'-17'124'16,"34"-248"-16,-34 142 0,-1-18 15,-35 53 1,18 70 0,52-17-1,54-35 1,0-54 0,-1-34-1,-52-18 1,-1-71-1,-17-35 17,-35 70-17,0 18 1,17 53 0,1 0-16</inkml:trace>
  <inkml:trace contextRef="#ctx0" brushRef="#br0" timeOffset="21620.243">19808 10883 0,'0'0'0,"0"-17"15,-17-36 1,17 0-1,-18-18 1,18-17 0,0 70-1,35-35 1,36 36 0,-36 52-1,1 53 1,-19 0-1,1-35 1,-18-35 0,17-53-1,-17-1 1,36-52 0,-1 18-1,18-19 1,-18 72-16,36-1 15,52 36 1,-52 35 0,-71 53-1,-18 17 17,-35-17-17,-35 0 1,35-71-1,18-17-15</inkml:trace>
  <inkml:trace contextRef="#ctx0" brushRef="#br0" timeOffset="23018.599">10266 12030 0,'0'17'32,"0"1"-32,0 0 0,-18 35 15,-17 52 17,0 19-17,17-36 1,18-35-1,0-35 1,0-36 15,18-17-15,17 35 0,18-18-1,-18 18 1,0 0-16,-17 0 15,53-35 1,-36-1 0,-18-16-1,1-72 1,-18 36 15,0 17-15,-18 107 15,1 34-15,17 36-1,0-71-15,0 36 16,0 17 0,0-17-1,-18-71 16,1-18-15,-1-35 0</inkml:trace>
  <inkml:trace contextRef="#ctx0" brushRef="#br0" timeOffset="23683.119">10354 12241 0,'0'0'0,"0"-17"15,0-1 1,0 0-16,35-34 16,-35 34-16,71-17 15,-18 17 1,-18 36 15,-35 52-15,0 18-1,-53 1 1,-35-1 0,53-53-1,35-17 1,35-1 15,18 1-15,-36 0-16,36 35 15,-17-1 1,-36-16 0,0 17-1,-36 0 1,-34-18 0,-1-35 15,36 0-31,-53-18 15,53 1 1,-18-19 0,53 1-1,53-18 1,17 0 0</inkml:trace>
  <inkml:trace contextRef="#ctx0" brushRef="#br0" timeOffset="24282.159">10583 11818 0,'0'0'0,"0"18"31,0-1-15,0 1-1,18 0-15,0 17 16,52 35 0,1 19-1,17-1 1,18 0-1,-36-17 1,-17-1 0,-18-17-1,-17-18 1,-18 1 0,-35-1-1,-36 18 1,-87 35 15,87-35-15,-35 35-1,0-17 1,18-1 0,35-17-1,18-18 1,53-52 15,-1-1-15,1-17-1</inkml:trace>
  <inkml:trace contextRef="#ctx0" brushRef="#br0" timeOffset="26445.576">11712 12259 0,'0'0'0,"0"18"93,-17-1-93,17 1 0,-18 35 16,-17 53 0,-1 17-1,19-88 1,-1 36-16,18 0 15,-18-36 1,18-18 15,0-52-15,0-35 0,0 52-16</inkml:trace>
  <inkml:trace contextRef="#ctx0" brushRef="#br0" timeOffset="26711.77">11377 12188 0,'0'0'0,"18"0"15,52-35 1,54 18-1,52 17 1,-52 0 0,-71 0 15,-1 0-15,-34 0-1,-18 17-15</inkml:trace>
  <inkml:trace contextRef="#ctx0" brushRef="#br0" timeOffset="27326.999">12065 12435 0,'0'18'32,"0"0"-32,-18 35 31,18 0-15,0-36-16,18 1 15,35-1 1,17-17-1,-17-17 1,0-54 0,-17-35-1,-36 71 1,0 17 0,-36 71-1,1 0 1,17 53-1,1 71 1,34-36 0,-17 0-1,0-53 17,-35 18-17,-18-89 1,-53-52-1,36-53 1,17 35 0,53-53-1,35 18 1,89 0 0,17 0-1</inkml:trace>
  <inkml:trace contextRef="#ctx0" brushRef="#br0" timeOffset="27643.456">12629 12330 0,'0'0'0,"0"17"31,0 1-16,-17-1-15,-1 19 16,1 70 0,-1-1-1,18 19 1,0-36 0,0-17-1,0-36 1,18-35-1,-1-35 1,-17 17 0</inkml:trace>
  <inkml:trace contextRef="#ctx0" brushRef="#br0" timeOffset="27892.623">12682 12277 0,'0'0'0,"18"0"15,17 0 1,18 17 0,18 36-1,-18 35 1,-71-17 0,-35 0-1,18-54-15,0 1 16,-36-1-1,53-34 1,18-1 0</inkml:trace>
  <inkml:trace contextRef="#ctx0" brushRef="#br0" timeOffset="28276.451">13000 12471 0,'0'0'0,"17"-18"16,1 0 0,35-17-1,-18-18 1,-35 0-1,0 36 1,-53 34 0,36 1-16,-19 17 15,-16 53 1,52 18 15,35-35-15,35-18-1,36-36 1,0-34 0</inkml:trace>
  <inkml:trace contextRef="#ctx0" brushRef="#br0" timeOffset="29090.876">13952 12259 0,'0'0'0,"0"18"15,0-1 1,18 54-1,35-1 1,0-34 0,70-19-1,-87-17-15,69 0 16,-16-53 0,-19-35-1,-52 0 1,-18 35-1,-18 53 1,-17 35 0,-53 89-1,70-1 1,18 18 0,0-17 15,0-18-16,0-18 1,-18-53 0,1-17-1,-1-53 1,18-18 0,0-53-1,35 71-15</inkml:trace>
  <inkml:trace contextRef="#ctx0" brushRef="#br0" timeOffset="29457.558">14728 12241 0,'0'0'15,"0"18"-15,-17 35 31,-18 17-15,35 36 0,35-35-1,35-1 1,1-70 0,-1-17-1,-34-54 1,-36-35-1,0-17 1,-53 70 0,-35 53-1,35 35 1,35 36 0,18-36-1</inkml:trace>
  <inkml:trace contextRef="#ctx0" brushRef="#br0" timeOffset="29889.403">15152 12330 0,'0'0'0,"0"17"15,0 1 1,0-1-16,-18 19 15,18 34 1,53 1 0,0-36-1,18-35 1,-36-17 0,35-36-1,-52-71 16,-18 36-15,0 35 0,-35 53-1,-1 71 1,36-19 0,0 54-1,36-35 1,17-36-1,-18-35 1,-17 0 0</inkml:trace>
  <inkml:trace contextRef="#ctx0" brushRef="#br0" timeOffset="30205.409">15769 12259 0,'0'0'0,"0"18"16,18-1 0,-1 1-16,19 88 15,-19-18 1,-17-17 0,18-19-1,-18-69 16,0-36-15,0 35-16,0-35 16,0 18-16,35-71 15,1 18 1,-1 17 0,-18 54-1</inkml:trace>
  <inkml:trace contextRef="#ctx0" brushRef="#br0" timeOffset="30854.291">16827 12400 0,'0'0'0,"0"18"16,0-1-1,-17 36 1,17-35-16,0 0 15,0-36 17,0 0-32,0-17 15,0 0-15,0-36 16,0-52 0,17 17-1,54 71 1,35 105-1,35 107 17,-70-72-17,-71-34 1,0-18 0,0-35-1,0-36 16</inkml:trace>
  <inkml:trace contextRef="#ctx0" brushRef="#br0" timeOffset="31304.01">17657 12118 0,'0'0'0,"-18"0"31,0 0-31,-70 18 31,0 34-15,17 19 0,54-36-16,17 36 15,70-36 1,36-17-1,-35-36 1,-1-35 0,-17-35-1,-53 0 1,0 70 0,-35 71-1,17 35 1,18 18-1,18-53 1,52 18 15,19-54-15,-19-17-16</inkml:trace>
  <inkml:trace contextRef="#ctx0" brushRef="#br0" timeOffset="31840.069">18080 12488 0,'-18'-17'47,"1"-1"-47,-1 0 16,0-35-1,18 1 1,0 16-16,18-34 15,35-1 1,0 71 15,35 18-15,-35 70 0,-35 0-1,-18-35 1,0-18-1,0-70 17,17-18-17,1-53 1,-1 71-16,1-35 16,53 17-1,-36 88 1,18 53-1,-53 36 1,-35-36 15,-1-18-15,19-34 0,87-72 15</inkml:trace>
  <inkml:trace contextRef="#ctx0" brushRef="#br0" timeOffset="32186.768">18750 12241 0,'0'0'0,"18"-17"16,-1-1-1,19-35 1,-1 0 0,-17 0 15,-36 18-15,0 35-16,-35 18 15,-35 88 1,53 17-1,35 0 1,53-34 0,53-54-1,17-35 1,-35-35-16</inkml:trace>
  <inkml:trace contextRef="#ctx0" brushRef="#br0" timeOffset="32718.71">19597 12118 0,'0'0'0,"0"18"16,0-1-16,0 1 15,0 52 1,0-52-16,0 35 16,0-18-1,0-17 1,0-36 0,0-35-1,0 36-15</inkml:trace>
  <inkml:trace contextRef="#ctx0" brushRef="#br0" timeOffset="32851.014">19579 11642 0,'-17'335'16,"34"-670"-16,-17 352 16,0 1-16,0 0 15,71 52 1,-54-52-16</inkml:trace>
  <inkml:trace contextRef="#ctx0" brushRef="#br0" timeOffset="33184.675">19932 12330 0,'0'0'0,"0"-18"16,0-17-1,-35-36 1,35-35 0,0 0-1,17 71 1,19-18-16,105 36 31,17 87-15,-52 54-1,-53-1 1,-53-17 0,-53-36-1,0-52 1</inkml:trace>
  <inkml:trace contextRef="#ctx0" brushRef="#br0" timeOffset="34931.924">11448 13600 0,'0'0'0,"-18"0"63,0 17-48,-17 18 1,-18 36 0,36 17-1,17-17 1,70-18 0,-35-36-16,36-17 15,35 0 1,-36-35-1,1-18 1,-54-35 0,1 17-1,-18 36 1,-18 35 0,1 35-1,17 18 1,0 18 15,53-18-15,0-18-1,0-35 1,0 0 0</inkml:trace>
  <inkml:trace contextRef="#ctx0" brushRef="#br0" timeOffset="35297.491">12206 13529 0,'0'0'0,"-18"18"32,1-1-17,17 1-15,-18 35 16,1-36-1,17 36 1,0 0 0,35 0-1,0-17 1,0-1 0,-35 0-1,-17-17 1,-19-1-1,-34-17 1,17 0 0,35 0-1</inkml:trace>
  <inkml:trace contextRef="#ctx0" brushRef="#br0" timeOffset="35664.043">12506 13741 0,'0'0'0,"18"-18"15,-18 0-15,17-17 16,-17-18-1,0 18 1,-17 0 0,-54 35-1,18 53 1,35-36-16,1 71 16,17-17-1,53 0 1,0-19-1,70-34 17,-52-36-17,-36 18-15</inkml:trace>
  <inkml:trace contextRef="#ctx0" brushRef="#br0" timeOffset="35947.658">12876 13670 0,'-35'88'0,"70"-176"0,-35 106 0,0-1 16,18 54 0,17-18-1,-35-18 1,18 0 0,-18-17-1,0-36 1,18-34-1,-18-37 17,17 1-17,1 18 1,17 17 0,0 17-16</inkml:trace>
  <inkml:trace contextRef="#ctx0" brushRef="#br0" timeOffset="36378.981">13370 13864 0,'0'0'0,"0"-17"63,0-1-63,0 0 16,0-35-1,0-35 1,53 18-1,-53 34-15,53 19 16,18 34 0,-1 54-1,-35 35 1,-35-18 0,0-18-1,0-34 1,-17-19-1</inkml:trace>
  <inkml:trace contextRef="#ctx0" brushRef="#br0" timeOffset="36830.324">14005 13582 0,'0'0'0,"-17"0"16,-1 0-16,-35 18 16,-17 17-1,17 18 1,35 17-1,53-17 1,1-35 0,16-18-1,72 0 1,-36-35 0,-17-36-1,-36 18 1,-35 35-1,-18 36 1,-17 53 0,17-1-1,36 1 1,35-54 0,0-17-1</inkml:trace>
  <inkml:trace contextRef="#ctx0" brushRef="#br0" timeOffset="37361.095">14570 13829 0,'0'-18'15,"-18"1"1,18-1-1,0 0-15,0-52 16,0-18 0,71 17-1,34 53 1,1 54 0,-53 17-1,-35 70 1,-18-52-1,0-36 1,0-70 31,0-36-31,17 0-1,-17 36-15,71-88 16,0 70-1,-1 70 1,-35 36 0,1 53-1,-36 18 1,-18-36 0,0-53-1,1-35 1,17-17-1</inkml:trace>
  <inkml:trace contextRef="#ctx0" brushRef="#br0" timeOffset="37694.338">15452 13600 0,'0'0'0,"17"0"16,19-36-1,-1 1 1,-18-36 0,-17 19-1,-70 52 1,-1 52-1,18 19 1,36-36-16,17 71 16,70-18-1,1-52 17,-36-36-32</inkml:trace>
  <inkml:trace contextRef="#ctx0" brushRef="#br0" timeOffset="38210.057">14005 13635 0,'0'0'0,"18"17"16,0-17-1,-18 18-15,17 0 16,36 17 0,-35-17-1,-1-18-15</inkml:trace>
  <inkml:trace contextRef="#ctx0" brushRef="#br0" timeOffset="39058.315">16898 13176 0,'0'0'0,"0"18"16,0 0-1,-18 70 1,-17 35 0,0 18-1,-18-17 1,18-54 0,17 19 15,18-72-31,0 36 15,53-35 1,17-18 0,19-36-1,-19 1 1,-34 0-16</inkml:trace>
  <inkml:trace contextRef="#ctx0" brushRef="#br0" timeOffset="39258.517">16545 13600 0,'0'0'0,"36"0"31,34-18-15,1 18-1,52-35 1,18 17-16</inkml:trace>
  <inkml:trace contextRef="#ctx0" brushRef="#br0" timeOffset="39624.433">17286 13582 0,'0'0'0,"0"-18"15,18 18-15,35-35 16,0 0 0,-36-18-1,-17 35 1,-17 1-1,-54 17 1,0 52 0,19 37-1,34-1 1,53-18 0,36 1-1,52-36 1,-35-35-1,-17-17 1</inkml:trace>
  <inkml:trace contextRef="#ctx0" brushRef="#br0" timeOffset="39874.695">18115 13229 0,'0'0'0,"0"18"16,-18-1 0,18 1-16,-35 53 15,-35 34 1,17 1 0,0 0-1,18-53 1,-1-18-1,19-52 1</inkml:trace>
  <inkml:trace contextRef="#ctx0" brushRef="#br0" timeOffset="40106.673">17886 13370 0,'0'0'16,"0"18"-1,0 17 1,17 0-16,19 18 16,34 88-1,-34-70 1,16-18 0,-16-35-1,-19-36 1,-17 0-16</inkml:trace>
  <inkml:trace contextRef="#ctx0" brushRef="#br0" timeOffset="40422.913">18309 13000 0,'0'0'0,"0"17"31,0 1-15,18 17 0,-18 71-1,-18 53 1,-17-18 0,17-88-16,1 35 15,17 18 1,-18-35-1,36-18 1,35-53 0,-1 0-1,1-53 1</inkml:trace>
  <inkml:trace contextRef="#ctx0" brushRef="#br0" timeOffset="40606.509">18292 13458 0,'0'0'0,"0"-17"16,52-1 0,-34 18-16,35-17 15,53-36 1,-71 35-16</inkml:trace>
  <inkml:trace contextRef="#ctx0" brushRef="#br0" timeOffset="41072.14">19544 13017 0,'0'0'0,"18"0"15,-18-17 1,17 17-16,18-53 15,-35 18 1,-17-1 0,-36 36-1,18 0 1,-36 53 0,18 124-1,35-1 16,18 0-31,0-17 32,-17-35-17,17-71 1,-18-18 0,18-53-16</inkml:trace>
  <inkml:trace contextRef="#ctx0" brushRef="#br0" timeOffset="41254.63">19068 13476 0,'0'0'0,"17"-18"16,1 18-16,70-35 15,53 18 1,-17-19-1,-18 1 1</inkml:trace>
  <inkml:trace contextRef="#ctx0" brushRef="#br0" timeOffset="41406.055">19773 13370 0,'0'18'15,"0"0"-15,-35-142 0,70 283 16,-35-230-16,-17 159 0,17-52 15,-18-19-15,18 19 16,0-1 0</inkml:trace>
  <inkml:trace contextRef="#ctx0" brushRef="#br0" timeOffset="41571.958">19844 13000 0,'0'0'0,"17"17"47,1 1-31,0 0-1</inkml:trace>
  <inkml:trace contextRef="#ctx0" brushRef="#br0" timeOffset="41953.804">20126 13441 0,'0'0'0,"18"-35"31,-1 17-31,19-35 16,-19 0 15,-17 35-31,0-17 16,-53 18 0,-17 52-1,17 53 1,53-17-1,0 70 1,17-88 0,54 17-1,35-52 1,0-36 0,-36 0-1</inkml:trace>
  <inkml:trace contextRef="#ctx0" brushRef="#br0" timeOffset="42220.107">20726 12876 0,'0'0'0,"0"18"15,-36 0 1,36 17-16,-17 18 15,-1 88 1,-17 18 0,35-18-1,0-35 1,35-36 0,36-70-1</inkml:trace>
  <inkml:trace contextRef="#ctx0" brushRef="#br0" timeOffset="42736.334">21255 13088 0,'0'0'0,"-18"0"15,1 0 1,-54 0-1,0 18 1,36-1-16,-35 54 16,-19 70-1,72-53 1,70-17 0,35-36-1,18-53 1,-36-17-1,1-88 1,-36 70 0,36-124-16,-36 1 31,-35 35-15,-18 88-1,-17 0 1,0 53-1,-1 71 1,1 87 0,35-34-1,-17 70 1,-19-35 0,19-36-1,-19-52 1</inkml:trace>
  <inkml:trace contextRef="#ctx0" brushRef="#br0" timeOffset="44384.256">10248 14623 0,'0'17'62,"-17"-17"-62,-1 36 16,-17 34 0,-1 18-1,1 0 1,17-70-16,18 35 16,0-18-1,0-17 1,18-36 15,17 1-15,1-1-1,-1 18 1,0 0 0,-17 0-1,17 0 1,18 0-1,-18-35 1,1-18 0,-19-35-1,-17 35 1,0-18 0,0 54-1,-35 52 16,35 35-15,0-34-16,0 52 16,0 0-1,0-35 1,0 0 0,0-18 15,18-70 0,-18 17-31,17-35 16</inkml:trace>
  <inkml:trace contextRef="#ctx0" brushRef="#br0" timeOffset="44866.224">10460 14199 0,'0'0'0,"0"18"32,0 0-32,17 34 15,36 19 1,-35-53 0,17 52-16,54 18 31,-1 18-31,18-35 31,-36-1-15,-35-17-1,-35-17 1,-35 16 0,-35 1-1,-1 0 1,0 18-1,-34-1 1,52-34 0,-36 17-1,37-18 1,52-17-16,-18-18 16,53-36 15,-35 19-16</inkml:trace>
  <inkml:trace contextRef="#ctx0" brushRef="#br0" timeOffset="46631.828">11959 14799 0,'0'0'0,"-17"0"32,-1 0-32,0 0 15,-52 0 1,-19 53-1,-16 17 1,16 1 0,72 17-1,34-17 1,36-36 0,-17-35-16,69 18 15,19-36 1,-1-17-1,-17-53 1</inkml:trace>
  <inkml:trace contextRef="#ctx0" brushRef="#br0" timeOffset="46945.71">12312 14393 0,'0'0'15,"0"18"17,0 0-32,0 17 15,-18-17-15,1 87 16,-1-16 0,0 52-1,1-18 1,-1-17-1,18-35 1,0-19 15,35-34-15,18-36 0,0 1-16</inkml:trace>
  <inkml:trace contextRef="#ctx0" brushRef="#br0" timeOffset="47513.012">12559 14834 0,'0'0'0,"-18"0"16,1 0-1,-1 0-15,-35 53 16,0 18 0,35-18-1,36 17 1,35-34-1,35-36 1,18-36 15,-88-17-15,-1-17 0,-34-36-1,-36 53 1,0 53-1,35 18 1,71 17 0</inkml:trace>
  <inkml:trace contextRef="#ctx0" brushRef="#br0" timeOffset="47861.148">13070 14781 0,'0'0'0,"-17"0"32,-36 36-17,35-1 17,-17 18-17,35-36-15,18 54 16,52-18-1,-17 0 1,-35-35 0,-18 17-1,-36-35 1,-69 0 0,34 0-1,36-18 1</inkml:trace>
  <inkml:trace contextRef="#ctx0" brushRef="#br0" timeOffset="48227.352">13388 14905 0,'0'0'0,"0"-18"15,0-17 1,0-18 0,0 18-1,-18 35-15,-17 17 16,-18 54-1,18 17 1,35 0 0,17-17 15,19-18-15,34-36-1,-17-17 1,-18-17-16</inkml:trace>
  <inkml:trace contextRef="#ctx0" brushRef="#br0" timeOffset="48760.524">14799 14446 0,'0'0'0,"0"18"16,-18 0 0,1 17-16,17-18 0,-53 89 15,18 18 17,17-36-17,0 18 1,1-53-1,-1-18 1,-17-35 0</inkml:trace>
  <inkml:trace contextRef="#ctx0" brushRef="#br0" timeOffset="48961.222">14041 14852 0,'0'0'0,"35"0"32,18-18-32,70 1 15,18-1 1,-35-17 15,-53 17-31,106-52 16</inkml:trace>
  <inkml:trace contextRef="#ctx0" brushRef="#br0" timeOffset="49376.435">14958 14482 0,'0'0'0,"-18"17"0,0 1 16,18-1-1,-35 89-15,18 18 31,17-18-15,0-89-16,0 18 0,0 1 16,0-19-1,0-34 1,35-36 15,-18 0-15,36-18-1,18 18 1,0 89 0,-19 52-1,-34-18 1,-18 36 15,0-88-31,-18 0 31,36-18-15,17-18-16</inkml:trace>
  <inkml:trace contextRef="#ctx0" brushRef="#br0" timeOffset="49721.903">15434 14870 0,'0'0'0,"18"0"16,-1-18-1,1 0-15,0 1 16,17-36 0,-35 0-1,0 35 16,-18 18-31,-17 0 0,-71 106 32,88-71-32,18 1 15,-17-1-15,17 35 16,17 1 0,19-53-16,17-1 15,-18-17-15,71-17 16</inkml:trace>
  <inkml:trace contextRef="#ctx0" brushRef="#br0" timeOffset="50490.138">16792 14217 0,'0'0'0,"-17"18"31,-1 17-31,0-18 16,-17 107-1,0-18 1,35-36-16,0 36 16,0-53-16,0 35 15,0 18 1,0-35-1,0-54 1,0-70 15,17 0-15,1 18-16,35-71 16,0 71-1,-36 35 1,54 35-16,-53 1 15,35 17 1,-36-18-16,1 35 16,-36 1-1,18-53-15,-70 17 16,34-17 0,19-18-16,-1 0 15,0-36 1,18 1-1,18 17-15</inkml:trace>
  <inkml:trace contextRef="#ctx0" brushRef="#br0" timeOffset="50798.707">17286 14905 0,'0'17'16,"0"-34"-16,18 52 0,-18-17 15,0-1-15,0 1 16,0 35 0,-18-18-1,0-17 1,1-18 0,-1-18-1,18-17 1,0-53-1,18 70-15,35-52 16,35-19 0,18 36-1,-36 18 1</inkml:trace>
  <inkml:trace contextRef="#ctx0" brushRef="#br0" timeOffset="51124.121">17657 14781 0,'0'0'16,"-18"18"-16,0 0 16,1-1-16,17 19 15,-18-1-15,18 0 0,0 0 16,18 1-1,-1-36-15,36 0 16,-35 0-16,35 0 16,17-53-1,-34 0 1,-36-35 0,0 52-16,-18-34 15,-17 52 1,-36 18-1,53 0 1</inkml:trace>
  <inkml:trace contextRef="#ctx0" brushRef="#br0" timeOffset="51660.176">18115 14764 0,'0'0'0,"-18"17"16,18 1-16,0 0 16,0-1-16,0 1 0,0 17 15,0-17-15,36 35 16,-1-36-16,18 1 15,18-18 1,-1-71 0,-52 19 15,-1-1-15,-17 17-1,0 72 1,0-19-16,0 19 15,18 16 1,0-34-16,-1 0 16,36-1-16,-35-17 15,52 0-15,-17-17 16,-17-1-16,-1-35 16,-18 0-1,-17-35 1,-70 0 15,52 70-31,1 1 0,-19-1 16,19 18-1</inkml:trace>
  <inkml:trace contextRef="#ctx0" brushRef="#br0" timeOffset="52028.512">19138 14534 0,'0'0'0,"-17"0"16,-1 0-1,0 0-15,-35 36 16,36-1-1,-1 53 1,36-17 15,-1-36-31,1 0 0,0-17 16,-1 35 0,-17-36-1,0 1 1,-17-18-16,-36 0 15,35 0-15,-52-18 16,34 1 0</inkml:trace>
  <inkml:trace contextRef="#ctx0" brushRef="#br0" timeOffset="52394.107">19544 14658 0,'0'0'0,"18"-18"0,-18 1 15,35-19 1,-35 19-16,0-1 15,0 0-15,0-17 16,-71 18 0,-52 69-1,70 1 1,35-17-16,1 52 16,34 0-1,-17-53-15,53 18 16,35 0-1,1-53 1,-72 0 0,1 0-16</inkml:trace>
  <inkml:trace contextRef="#ctx0" brushRef="#br0" timeOffset="52704.429">19861 14676 0,'0'17'16,"0"-34"-16,0 52 0,-17-18 15,-1 72 1,18-36 0,-18-36-16,18 1 15,0-36 16,0 1-31,0-1 16,18-35 0,17 0-16,1-70 15,17-18 17,-36 88-32,-17 0 15,-17 17-15</inkml:trace>
  <inkml:trace contextRef="#ctx0" brushRef="#br0" timeOffset="53409.99">17092 14728 0,'0'0'0,"18"0"16</inkml:trace>
  <inkml:trace contextRef="#ctx0" brushRef="#br0" timeOffset="53691.714">17145 14693 0,'0'0'31,"0"18"1,18-18-17,-1 17 1,1 1 0,0 0-1,-1 17 1,1 0-1,-18-17-15,0 17 16,0-17 0,0 17-16,0-17 15,17-18 1</inkml:trace>
  <inkml:trace contextRef="#ctx0" brushRef="#br0" timeOffset="54740.023">19562 14711 0,'0'0'0,"0"17"31,0 1-16,-18 0 1,-17-1 0,35 1-16,-36 0 15,19-18 1,-1 0-16,0 17 16,-17-17-1,17 0-15,-17 0 16,18 0-16,-1 0 15,0 0-15</inkml:trace>
  <inkml:trace contextRef="#ctx0" brushRef="#br0" timeOffset="55534.092">19844 14411 0,'0'0'0,"0"18"79,0-1-64,0 36 1,0-35-16,0 17 0,0 89 31,0-72-15,0 1-1,17-17-15</inkml:trace>
  <inkml:trace contextRef="#ctx0" brushRef="#br0" timeOffset="56808.8">19897 14517 0,'0'0'0,"0"17"31,0 1-31,0 0 16,0-1 0,0 1-1,0 35 1,0-35 0,-18 17-1,18 0 1,0 18-1,0-35 1,-18-1 0,18 1-1,0 0-15,0-1 16,-17 1 0,17-1 15,0-34 63,0-1-79,0 1-15,17-1 16,1-35-1,0 35-15,-1-35 16,19-17 0,-36 52-16,17-17 15,-17 17-15,18-52 16,-1-1 0,-17 54-1,18-19 1,-18 19-1,18 17 32,-18 17-31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A45-CBB5-428D-AD26-ABF0C07AA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7A00F-A2FB-4254-B6E2-C17CED498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97B9-5F1A-4AC0-9AE5-35A44AE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D930-11D0-4582-A444-274F842F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2B1D-9E4A-4B81-ADD3-4E56C5C1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9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2AB0-7872-45FC-B5D8-7D935D67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AFDA-195C-4CF5-A064-32BADCC1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81F6-08BE-418B-923A-7058DA2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1D72-2FB2-4BC5-8904-9D362264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343C-E6A0-4B61-B683-933EA255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8107D-7D0B-41AE-86E0-0017DE86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BF41-9279-462E-BFC7-5B7115E1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29AE-920E-4B8C-8CBE-05090B1D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877C-8065-4E14-9E04-5A918E21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AAFE-D03F-4F89-8E82-CE1F049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0738-39FD-45F5-A0C0-EB3CEFE3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05A6-B884-4867-ACF0-82ED0AE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B996-57D1-4BF7-A919-CD62D3F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C4D-95E2-4EBE-B01C-95AC2C5A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C6D2-A92B-4FA5-B01F-550096BF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094F-67E9-4519-A13B-954D2649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1472-2558-449E-92FC-54382EF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5F74-3638-4136-BF2F-5F8C4795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0348-C813-4D0D-B86A-F3C73CE5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3C0C-07FD-44E5-82B8-80A8AFEC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F41D-A0FD-4189-9433-7A3D644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8CC6-0D98-4624-97CC-9F68080FB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2F689-8D2C-4591-8762-A9739019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3596-8AC8-4601-A8A3-C9664B24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F701-FA21-41AB-B2E1-AE7979B6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B6F6-18DC-4392-ADDC-11780D1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3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210B-E8A2-455A-B2B2-61EF82AB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8DE5-48E0-4AAE-8B51-B746225C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90E2-9C90-4F42-9075-0E9C80FE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0757-91B4-4444-BB34-D169EBA8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C6240-B3A6-4954-AB46-89812A95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21E25-BC76-413F-9008-FDC509E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D74BE-653F-446A-A2DC-75E726A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CE40A-8A74-4438-8BCF-63C1ACC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DD7E-1A8A-47EF-AC0B-687C7CD6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24A8-AD4E-4FE5-801F-8A71D35B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0C53-B4CE-4356-8BC0-E916E96A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E1A0A-3562-484A-A593-75736BFC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1419F-76B1-4A02-8A1A-03610624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E7E85-1FBB-4A83-BF19-A76EADF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26ACE-5355-489A-AB10-4BEFBF2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A4-DD41-4E03-B8D2-91886410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67A-1801-49B8-91EE-700815CA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14DE-65CE-4254-838E-4CC11BEF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118A-556A-4EB3-8E82-A8DBCD4A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C97D-55FA-4947-95A9-D28D62E3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7243-ADD5-4A8B-AD44-4647658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68D5-677A-4D26-9FF4-DDEF5AD3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63250-79F0-4A92-B1C7-15C7CFAC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1FED9-F45A-4B7E-A80E-F4E98CA3D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A646-89FF-4540-B710-B27380D1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83EE-298A-4B1C-9400-D04F764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C8B9-B59B-47EF-8828-D86D8BBA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5C989-4C30-4347-BFCD-2CD52EEA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D929-6AF9-4E15-BFB3-866897A7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0103-577D-4361-BB33-C02F1F50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6E71-9330-44E7-84AE-EA5C5A089AF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E66A-2654-4791-BA89-8267859E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0A69-E2DB-46A9-9AA7-BE6EC9438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F72F-8FBA-45EA-9A55-769E1DA7B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36B-2E3E-4507-BC90-37B0D8B7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9F8A-4BBD-40E3-8D36-B918A8A7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0CB93E-51E8-48BB-99CB-2E1938B7A41B}"/>
                  </a:ext>
                </a:extLst>
              </p14:cNvPr>
              <p14:cNvContentPartPr/>
              <p14:nvPr/>
            </p14:nvContentPartPr>
            <p14:xfrm>
              <a:off x="0" y="101520"/>
              <a:ext cx="7810920" cy="443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0CB93E-51E8-48BB-99CB-2E1938B7A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2160"/>
                <a:ext cx="782964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9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B30-C29F-4A52-BBC1-660D5EF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3FBB-0BC4-4747-80D1-321CCF88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BBAB7-A57C-4EBE-804A-A6B593A9D490}"/>
                  </a:ext>
                </a:extLst>
              </p14:cNvPr>
              <p14:cNvContentPartPr/>
              <p14:nvPr/>
            </p14:nvContentPartPr>
            <p14:xfrm>
              <a:off x="108000" y="171360"/>
              <a:ext cx="10204920" cy="660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BBAB7-A57C-4EBE-804A-A6B593A9D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62000"/>
                <a:ext cx="102236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3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93EF-E3AA-4FE2-A07B-21CD0D45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BAA3-7CDD-4AAF-94DD-828A811C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31968-6F28-466A-BD79-59EA1444ACFA}"/>
                  </a:ext>
                </a:extLst>
              </p14:cNvPr>
              <p14:cNvContentPartPr/>
              <p14:nvPr/>
            </p14:nvContentPartPr>
            <p14:xfrm>
              <a:off x="844560" y="6480"/>
              <a:ext cx="11043000" cy="644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31968-6F28-466A-BD79-59EA1444A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-2880"/>
                <a:ext cx="11061720" cy="64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8BE-653A-4B29-BE21-2566C5FE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166F-14CF-4FAA-8DBB-C43E418E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36E766-399E-43ED-9391-2FE88E72D818}"/>
                  </a:ext>
                </a:extLst>
              </p14:cNvPr>
              <p14:cNvContentPartPr/>
              <p14:nvPr/>
            </p14:nvContentPartPr>
            <p14:xfrm>
              <a:off x="127080" y="177840"/>
              <a:ext cx="11538360" cy="588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36E766-399E-43ED-9391-2FE88E72D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68480"/>
                <a:ext cx="115570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73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E30E-A3DA-46C9-9AA1-36B374A2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E801-9EFC-4D73-8712-1DC02441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BF20CE-0033-46C0-ABD4-ED9A1F29C428}"/>
                  </a:ext>
                </a:extLst>
              </p14:cNvPr>
              <p14:cNvContentPartPr/>
              <p14:nvPr/>
            </p14:nvContentPartPr>
            <p14:xfrm>
              <a:off x="25560" y="272880"/>
              <a:ext cx="9576000" cy="654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BF20CE-0033-46C0-ABD4-ED9A1F29C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263520"/>
                <a:ext cx="9594720" cy="65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90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063-9928-40EC-9C01-17CCBEC5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41C0-E7DE-4935-9BE9-5415B684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74E98-F305-403B-A510-E1201C116312}"/>
                  </a:ext>
                </a:extLst>
              </p14:cNvPr>
              <p14:cNvContentPartPr/>
              <p14:nvPr/>
            </p14:nvContentPartPr>
            <p14:xfrm>
              <a:off x="25560" y="82440"/>
              <a:ext cx="113475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74E98-F305-403B-A510-E1201C116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73080"/>
                <a:ext cx="113662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0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2022-12-12T05:01:10Z</dcterms:created>
  <dcterms:modified xsi:type="dcterms:W3CDTF">2022-12-12T06:34:29Z</dcterms:modified>
</cp:coreProperties>
</file>