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57" r:id="rId6"/>
    <p:sldId id="260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b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資策會</a:t>
            </a:r>
            <a:r>
              <a:rPr lang="en-US" altLang="zh-TW" dirty="0" smtClean="0"/>
              <a:t>MESA07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小專題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蔡宗嶧</a:t>
            </a:r>
            <a:endParaRPr lang="en-US" altLang="zh-TW" dirty="0" smtClean="0"/>
          </a:p>
          <a:p>
            <a:r>
              <a:rPr lang="en-US" altLang="zh-TW" dirty="0" smtClean="0"/>
              <a:t>2017/6/14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59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簡報大綱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動機與題目簡介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程式語言及工具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困難與解決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動機與題目簡介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籃球戰術版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投籃分布圖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攻守數據表</a:t>
            </a:r>
            <a:endParaRPr lang="zh-TW" altLang="en-US" dirty="0"/>
          </a:p>
        </p:txBody>
      </p:sp>
      <p:pic>
        <p:nvPicPr>
          <p:cNvPr id="1026" name="Picture 2" descr="C:\Users\Seven\Desktop\1006581461053_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2"/>
            <a:ext cx="482453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even\Desktop\1279726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80"/>
            <a:ext cx="5852160" cy="27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ven\Desktop\118879504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960"/>
            <a:ext cx="6047656" cy="27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05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C:\Users\Seven\Desktop\118879504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07769"/>
            <a:ext cx="6357392" cy="285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even\Desktop\12797265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" r="51270" b="-1159"/>
          <a:stretch/>
        </p:blipFill>
        <p:spPr bwMode="auto">
          <a:xfrm>
            <a:off x="827584" y="1051592"/>
            <a:ext cx="3096344" cy="29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even\Desktop\1006581461053_L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2" b="23857"/>
          <a:stretch/>
        </p:blipFill>
        <p:spPr bwMode="auto">
          <a:xfrm>
            <a:off x="3965064" y="1096873"/>
            <a:ext cx="4824536" cy="29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8" t="11515" r="11342" b="18618"/>
          <a:stretch/>
        </p:blipFill>
        <p:spPr bwMode="auto">
          <a:xfrm>
            <a:off x="107504" y="1196752"/>
            <a:ext cx="8856984" cy="444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16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程式語言及工具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HTML</a:t>
            </a:r>
          </a:p>
          <a:p>
            <a:pPr marL="1371600" lvl="2" indent="-514350">
              <a:buFont typeface="+mj-lt"/>
              <a:buAutoNum type="arabicParenR"/>
            </a:pPr>
            <a:r>
              <a:rPr lang="en-US" altLang="zh-TW" dirty="0" smtClean="0"/>
              <a:t>SVG</a:t>
            </a:r>
            <a:r>
              <a:rPr lang="zh-TW" altLang="en-US" dirty="0" smtClean="0"/>
              <a:t>畫圖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CSS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 smtClean="0"/>
              <a:t>Jquery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altLang="zh-TW" dirty="0" err="1" smtClean="0"/>
              <a:t>Click,dblclick</a:t>
            </a:r>
            <a:endParaRPr lang="en-US" altLang="zh-TW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altLang="zh-TW" dirty="0" smtClean="0"/>
              <a:t>Change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altLang="zh-TW" dirty="0" smtClean="0"/>
              <a:t>append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 smtClean="0"/>
              <a:t>Boostrap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Template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altLang="zh-TW" dirty="0" smtClean="0"/>
              <a:t>S</a:t>
            </a:r>
            <a:r>
              <a:rPr lang="en-US" altLang="zh-TW" dirty="0" smtClean="0"/>
              <a:t>ession</a:t>
            </a:r>
            <a:r>
              <a:rPr lang="zh-TW" altLang="en-US" dirty="0" smtClean="0"/>
              <a:t>、</a:t>
            </a:r>
            <a:r>
              <a:rPr lang="en-US" altLang="zh-TW" dirty="0"/>
              <a:t>PDO-&gt;</a:t>
            </a:r>
            <a:r>
              <a:rPr lang="en-US" altLang="zh-TW" dirty="0" err="1" smtClean="0"/>
              <a:t>Insert,update,select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 smtClean="0"/>
              <a:t>Mysql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1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困難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傳遞參數不換頁</a:t>
            </a:r>
            <a:r>
              <a:rPr lang="en-US" altLang="zh-TW" dirty="0" smtClean="0"/>
              <a:t>(AJAX)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參數為矩陣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ex:name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])</a:t>
            </a:r>
            <a:r>
              <a:rPr lang="zh-TW" altLang="en-US" dirty="0" smtClean="0"/>
              <a:t>，如何拆解並匯入資料庫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一人填很多</a:t>
            </a:r>
            <a:r>
              <a:rPr lang="zh-TW" altLang="en-US" dirty="0" smtClean="0"/>
              <a:t>筆資料</a:t>
            </a:r>
            <a:r>
              <a:rPr lang="en-US" altLang="zh-TW" dirty="0" smtClean="0"/>
              <a:t>(Brad</a:t>
            </a:r>
            <a:r>
              <a:rPr lang="zh-TW" altLang="en-US" dirty="0" smtClean="0"/>
              <a:t>姓名、住址、生日</a:t>
            </a:r>
            <a:r>
              <a:rPr lang="en-US" altLang="zh-TW" dirty="0" smtClean="0"/>
              <a:t>….)</a:t>
            </a:r>
            <a:r>
              <a:rPr lang="zh-TW" altLang="en-US" dirty="0" smtClean="0"/>
              <a:t>一次匯入資料庫</a:t>
            </a:r>
            <a:r>
              <a:rPr lang="en-US" altLang="zh-TW" dirty="0" smtClean="0"/>
              <a:t>---EASY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很多人</a:t>
            </a:r>
            <a:r>
              <a:rPr lang="zh-TW" altLang="en-US" dirty="0" smtClean="0"/>
              <a:t>填很多筆資料</a:t>
            </a:r>
            <a:r>
              <a:rPr lang="en-US" altLang="zh-TW" dirty="0" smtClean="0"/>
              <a:t>(Brad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Seven</a:t>
            </a:r>
            <a:r>
              <a:rPr lang="zh-TW" altLang="en-US" dirty="0" smtClean="0"/>
              <a:t>在同一份表單上填姓名、住址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一次性</a:t>
            </a:r>
            <a:r>
              <a:rPr lang="en-US" altLang="zh-TW" dirty="0" smtClean="0"/>
              <a:t>submit</a:t>
            </a:r>
            <a:r>
              <a:rPr lang="zh-TW" altLang="en-US" dirty="0" smtClean="0"/>
              <a:t>並匯入資料庫</a:t>
            </a:r>
            <a:r>
              <a:rPr lang="en-US" altLang="zh-TW" dirty="0" smtClean="0"/>
              <a:t>----HARD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SVG(</a:t>
            </a:r>
            <a:r>
              <a:rPr lang="zh-TW" altLang="en-US" dirty="0" smtClean="0"/>
              <a:t>類似</a:t>
            </a:r>
            <a:r>
              <a:rPr lang="en-US" altLang="zh-TW" dirty="0" smtClean="0"/>
              <a:t>CANVAS)</a:t>
            </a:r>
            <a:r>
              <a:rPr lang="zh-TW" altLang="en-US" dirty="0" smtClean="0"/>
              <a:t>如何透過點擊螢幕取得</a:t>
            </a:r>
            <a:r>
              <a:rPr lang="en-US" altLang="zh-TW" dirty="0" smtClean="0"/>
              <a:t>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</a:t>
            </a:r>
            <a:r>
              <a:rPr lang="zh-TW" altLang="en-US" dirty="0" smtClean="0"/>
              <a:t>並繪製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6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>
                <a:hlinkClick r:id="rId2"/>
              </a:rPr>
              <a:t>http://</a:t>
            </a:r>
            <a:r>
              <a:rPr lang="en-US" altLang="zh-TW">
                <a:hlinkClick r:id="rId2"/>
              </a:rPr>
              <a:t>127.0.0.1/bsk</a:t>
            </a:r>
            <a:r>
              <a:rPr lang="en-US" altLang="zh-TW" smtClean="0">
                <a:hlinkClick r:id="rId2"/>
              </a:rPr>
              <a:t>/</a:t>
            </a:r>
            <a:endParaRPr lang="en-US" altLang="zh-TW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3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28</TotalTime>
  <Words>152</Words>
  <Application>Microsoft Office PowerPoint</Application>
  <PresentationFormat>如螢幕大小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暗香撲面</vt:lpstr>
      <vt:lpstr>資策會MESA07 小專題</vt:lpstr>
      <vt:lpstr>簡報大綱</vt:lpstr>
      <vt:lpstr>1.動機與題目簡介</vt:lpstr>
      <vt:lpstr>PowerPoint 簡報</vt:lpstr>
      <vt:lpstr>2.程式語言及工具</vt:lpstr>
      <vt:lpstr>3.困難</vt:lpstr>
      <vt:lpstr>4.DEMO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Seven</dc:creator>
  <cp:lastModifiedBy>Seven</cp:lastModifiedBy>
  <cp:revision>13</cp:revision>
  <dcterms:created xsi:type="dcterms:W3CDTF">2017-06-12T19:53:39Z</dcterms:created>
  <dcterms:modified xsi:type="dcterms:W3CDTF">2017-06-13T19:56:07Z</dcterms:modified>
</cp:coreProperties>
</file>