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6" r:id="rId6"/>
    <p:sldId id="257" r:id="rId7"/>
    <p:sldId id="264" r:id="rId8"/>
    <p:sldId id="267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5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MESA07/11/b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資策會</a:t>
            </a:r>
            <a:r>
              <a:rPr lang="en-US" altLang="zh-TW" dirty="0" smtClean="0"/>
              <a:t>MESA07</a:t>
            </a:r>
            <a:r>
              <a:rPr lang="zh-TW" altLang="en-US" dirty="0" smtClean="0"/>
              <a:t>小專題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投籃分佈產生器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蔡宗嶧</a:t>
            </a:r>
            <a:endParaRPr lang="en-US" altLang="zh-TW" b="1" dirty="0" smtClean="0"/>
          </a:p>
          <a:p>
            <a:r>
              <a:rPr lang="en-US" altLang="zh-TW" dirty="0" smtClean="0"/>
              <a:t>2017/6/15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9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簡報大綱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動機與題目簡介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設計邏輯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程式語言及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困難與解決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動機與題目簡介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籃球戰術版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攻守數據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投籃</a:t>
            </a:r>
            <a:r>
              <a:rPr lang="zh-TW" altLang="en-US" dirty="0" smtClean="0"/>
              <a:t>分布</a:t>
            </a:r>
            <a:r>
              <a:rPr lang="zh-TW" altLang="en-US" dirty="0" smtClean="0"/>
              <a:t>圖</a:t>
            </a:r>
            <a:endParaRPr lang="en-US" altLang="zh-TW" dirty="0" smtClean="0"/>
          </a:p>
        </p:txBody>
      </p:sp>
      <p:pic>
        <p:nvPicPr>
          <p:cNvPr id="1026" name="Picture 2" descr="C:\Users\Seven\Desktop\1006581461053_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ven\Desktop\11887950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89" y="2289211"/>
            <a:ext cx="6047656" cy="27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even\Desktop\25934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04" y="1984812"/>
            <a:ext cx="5819800" cy="30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ven\Desktop\12797265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44" y="2588316"/>
            <a:ext cx="5852160" cy="27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C:\Users\Seven\Desktop\118879504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7769"/>
            <a:ext cx="6357392" cy="28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even\Desktop\12797265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r="51270" b="-1159"/>
          <a:stretch/>
        </p:blipFill>
        <p:spPr bwMode="auto">
          <a:xfrm>
            <a:off x="827584" y="1051592"/>
            <a:ext cx="3096344" cy="29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even\Desktop\1006581461053_L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23857"/>
          <a:stretch/>
        </p:blipFill>
        <p:spPr bwMode="auto">
          <a:xfrm>
            <a:off x="3965064" y="1096873"/>
            <a:ext cx="4824536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179512" y="1033571"/>
            <a:ext cx="8856984" cy="4968679"/>
            <a:chOff x="179512" y="1033571"/>
            <a:chExt cx="8856984" cy="49686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58" t="11515" r="11342" b="18618"/>
            <a:stretch/>
          </p:blipFill>
          <p:spPr bwMode="auto">
            <a:xfrm>
              <a:off x="179512" y="1556791"/>
              <a:ext cx="8856984" cy="4445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2915816" y="1033571"/>
              <a:ext cx="3240360" cy="5232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FF0000"/>
                  </a:solidFill>
                </a:rPr>
                <a:t>投籃分布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產生器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設計</a:t>
            </a:r>
            <a:r>
              <a:rPr lang="zh-TW" altLang="en-US" dirty="0"/>
              <a:t>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點擊畫面可繪製投進或投不進的圖示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sz="2000" dirty="0" smtClean="0"/>
              <a:t>抓取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y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sz="2000" dirty="0" smtClean="0"/>
              <a:t>SVG</a:t>
            </a:r>
            <a:r>
              <a:rPr lang="zh-TW" altLang="en-US" sz="2000" dirty="0" smtClean="0"/>
              <a:t>繪製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可依據球員分別記錄投籃結果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sz="2000" dirty="0" smtClean="0"/>
              <a:t>投籃資料存入資料庫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切換球員</a:t>
            </a:r>
            <a:r>
              <a:rPr lang="zh-TW" altLang="en-US" dirty="0" smtClean="0"/>
              <a:t>可帶出投籃歷史紀錄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altLang="zh-TW" sz="2000" dirty="0" smtClean="0"/>
              <a:t>AJAX</a:t>
            </a:r>
            <a:r>
              <a:rPr lang="zh-TW" altLang="en-US" sz="2000" dirty="0" smtClean="0"/>
              <a:t>方式抓取資料庫資料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程式語言及工具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HTML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smtClean="0"/>
              <a:t>SVG</a:t>
            </a:r>
            <a:r>
              <a:rPr lang="zh-TW" altLang="en-US" dirty="0" smtClean="0"/>
              <a:t>畫圖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jQuery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smtClean="0"/>
              <a:t>AJAX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JavaScript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err="1" smtClean="0"/>
              <a:t>click,dblclick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/>
              <a:t>c</a:t>
            </a:r>
            <a:r>
              <a:rPr lang="en-US" altLang="zh-TW" dirty="0" smtClean="0"/>
              <a:t>hange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smtClean="0"/>
              <a:t>append</a:t>
            </a:r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err="1" smtClean="0"/>
              <a:t>offsetX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offstY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Boostrap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Template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1371600" lvl="2" indent="-514350">
              <a:buFont typeface="+mj-lt"/>
              <a:buAutoNum type="arabicParenR"/>
            </a:pPr>
            <a:r>
              <a:rPr lang="en-US" altLang="zh-TW" dirty="0" smtClean="0"/>
              <a:t>Session</a:t>
            </a:r>
            <a:r>
              <a:rPr lang="zh-TW" altLang="en-US" dirty="0" smtClean="0"/>
              <a:t>、</a:t>
            </a:r>
            <a:r>
              <a:rPr lang="en-US" altLang="zh-TW" dirty="0"/>
              <a:t>PDO-&gt;</a:t>
            </a:r>
            <a:r>
              <a:rPr lang="en-US" altLang="zh-TW" dirty="0" err="1" smtClean="0"/>
              <a:t>Insert,update,select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1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困難及解決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傳遞</a:t>
            </a:r>
            <a:r>
              <a:rPr lang="zh-TW" altLang="en-US" dirty="0"/>
              <a:t>參數不換頁</a:t>
            </a:r>
            <a:r>
              <a:rPr lang="en-US" altLang="zh-TW" dirty="0"/>
              <a:t>(jQuery AJAX)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參數</a:t>
            </a:r>
            <a:r>
              <a:rPr lang="zh-TW" altLang="en-US" dirty="0" smtClean="0"/>
              <a:t>為</a:t>
            </a:r>
            <a:r>
              <a:rPr lang="zh-TW" altLang="en-US" dirty="0"/>
              <a:t>陣列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ex:name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r>
              <a:rPr lang="zh-TW" altLang="en-US" dirty="0" smtClean="0"/>
              <a:t>，如何拆解並匯入資料庫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一人填很多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姓名、住址、生日</a:t>
            </a:r>
            <a:r>
              <a:rPr lang="en-US" altLang="zh-TW" dirty="0" smtClean="0"/>
              <a:t>….)</a:t>
            </a:r>
            <a:r>
              <a:rPr lang="zh-TW" altLang="en-US" dirty="0" smtClean="0"/>
              <a:t>一次匯入資料庫</a:t>
            </a:r>
            <a:r>
              <a:rPr lang="en-US" altLang="zh-TW" dirty="0" smtClean="0"/>
              <a:t>---EASY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很多人</a:t>
            </a:r>
            <a:r>
              <a:rPr lang="zh-TW" altLang="en-US" dirty="0" smtClean="0"/>
              <a:t>填很多筆資料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Seven</a:t>
            </a:r>
            <a:r>
              <a:rPr lang="zh-TW" altLang="en-US" dirty="0" smtClean="0"/>
              <a:t>在同一份表單上填姓名、住址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一次性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並匯入資料庫</a:t>
            </a:r>
            <a:r>
              <a:rPr lang="en-US" altLang="zh-TW" dirty="0" smtClean="0"/>
              <a:t>----HARD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SVG(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如何透過點擊螢幕取得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並</a:t>
            </a:r>
            <a:r>
              <a:rPr lang="zh-TW" altLang="en-US" dirty="0" smtClean="0"/>
              <a:t>繪製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0613" y="4257726"/>
            <a:ext cx="7168896" cy="2302987"/>
            <a:chOff x="4716016" y="4157220"/>
            <a:chExt cx="7168896" cy="230298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25" t="44802" r="13175" b="21617"/>
            <a:stretch/>
          </p:blipFill>
          <p:spPr bwMode="auto">
            <a:xfrm>
              <a:off x="4716016" y="4157220"/>
              <a:ext cx="7168896" cy="230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7271792" y="465313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球員基本資料表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框架 6"/>
          <p:cNvSpPr/>
          <p:nvPr/>
        </p:nvSpPr>
        <p:spPr>
          <a:xfrm>
            <a:off x="1184459" y="5194880"/>
            <a:ext cx="6788035" cy="5040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983331" y="9038"/>
            <a:ext cx="6788035" cy="4176464"/>
            <a:chOff x="-1200122" y="2220733"/>
            <a:chExt cx="6788035" cy="417646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70" t="19372" r="13389" b="16925"/>
            <a:stretch/>
          </p:blipFill>
          <p:spPr bwMode="auto">
            <a:xfrm>
              <a:off x="-1200122" y="2220733"/>
              <a:ext cx="6788035" cy="417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1051992" y="264529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球員號碼資料表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框架 10"/>
          <p:cNvSpPr/>
          <p:nvPr/>
        </p:nvSpPr>
        <p:spPr>
          <a:xfrm>
            <a:off x="1168475" y="980728"/>
            <a:ext cx="6788035" cy="7200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困難及解決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傳遞</a:t>
            </a:r>
            <a:r>
              <a:rPr lang="zh-TW" altLang="en-US" dirty="0"/>
              <a:t>參數不換頁</a:t>
            </a:r>
            <a:r>
              <a:rPr lang="en-US" altLang="zh-TW" dirty="0"/>
              <a:t>(jQuery AJAX)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參數</a:t>
            </a:r>
            <a:r>
              <a:rPr lang="zh-TW" altLang="en-US" dirty="0" smtClean="0"/>
              <a:t>為</a:t>
            </a:r>
            <a:r>
              <a:rPr lang="zh-TW" altLang="en-US" dirty="0"/>
              <a:t>陣列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ex:name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r>
              <a:rPr lang="zh-TW" altLang="en-US" dirty="0" smtClean="0"/>
              <a:t>，如何拆解並匯入資料庫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一人填很多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姓名、住址、生日</a:t>
            </a:r>
            <a:r>
              <a:rPr lang="en-US" altLang="zh-TW" dirty="0" smtClean="0"/>
              <a:t>….)</a:t>
            </a:r>
            <a:r>
              <a:rPr lang="zh-TW" altLang="en-US" dirty="0" smtClean="0"/>
              <a:t>一次匯入資料庫</a:t>
            </a:r>
            <a:r>
              <a:rPr lang="en-US" altLang="zh-TW" dirty="0" smtClean="0"/>
              <a:t>---EASY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很多人</a:t>
            </a:r>
            <a:r>
              <a:rPr lang="zh-TW" altLang="en-US" dirty="0" smtClean="0"/>
              <a:t>填很多筆資料</a:t>
            </a:r>
            <a:r>
              <a:rPr lang="en-US" altLang="zh-TW" dirty="0" smtClean="0"/>
              <a:t>(Brad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Seven</a:t>
            </a:r>
            <a:r>
              <a:rPr lang="zh-TW" altLang="en-US" dirty="0" smtClean="0"/>
              <a:t>在同一份表單上填姓名、住址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一次性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並匯入資料庫</a:t>
            </a:r>
            <a:r>
              <a:rPr lang="en-US" altLang="zh-TW" dirty="0" smtClean="0"/>
              <a:t>----HARD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SVG(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CANVAS)</a:t>
            </a:r>
            <a:r>
              <a:rPr lang="zh-TW" altLang="en-US" dirty="0" smtClean="0"/>
              <a:t>如何透過點擊螢幕取得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並</a:t>
            </a:r>
            <a:r>
              <a:rPr lang="zh-TW" altLang="en-US" dirty="0" smtClean="0"/>
              <a:t>繪製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6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127.0.0.1/MESA07/11/bsk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3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92</TotalTime>
  <Words>311</Words>
  <Application>Microsoft Office PowerPoint</Application>
  <PresentationFormat>如螢幕大小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暗香撲面</vt:lpstr>
      <vt:lpstr>資策會MESA07小專題 投籃分佈產生器</vt:lpstr>
      <vt:lpstr>簡報大綱</vt:lpstr>
      <vt:lpstr>1.動機與題目簡介</vt:lpstr>
      <vt:lpstr>PowerPoint 簡報</vt:lpstr>
      <vt:lpstr>2.設計邏輯</vt:lpstr>
      <vt:lpstr>3.程式語言及工具</vt:lpstr>
      <vt:lpstr>4.困難及解決</vt:lpstr>
      <vt:lpstr>4.困難及解決</vt:lpstr>
      <vt:lpstr>4.DEMO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Seven</dc:creator>
  <cp:lastModifiedBy>Seven</cp:lastModifiedBy>
  <cp:revision>32</cp:revision>
  <dcterms:created xsi:type="dcterms:W3CDTF">2017-06-12T19:53:39Z</dcterms:created>
  <dcterms:modified xsi:type="dcterms:W3CDTF">2017-06-20T18:57:59Z</dcterms:modified>
</cp:coreProperties>
</file>