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98" r:id="rId2"/>
    <p:sldId id="304" r:id="rId3"/>
    <p:sldId id="305" r:id="rId4"/>
    <p:sldId id="334" r:id="rId5"/>
    <p:sldId id="438" r:id="rId6"/>
    <p:sldId id="437" r:id="rId7"/>
    <p:sldId id="310" r:id="rId8"/>
    <p:sldId id="407" r:id="rId9"/>
    <p:sldId id="322" r:id="rId10"/>
    <p:sldId id="336" r:id="rId11"/>
    <p:sldId id="440" r:id="rId12"/>
    <p:sldId id="439" r:id="rId13"/>
    <p:sldId id="442" r:id="rId14"/>
    <p:sldId id="441" r:id="rId15"/>
    <p:sldId id="423" r:id="rId16"/>
    <p:sldId id="443" r:id="rId17"/>
    <p:sldId id="444" r:id="rId18"/>
    <p:sldId id="445" r:id="rId19"/>
    <p:sldId id="446" r:id="rId20"/>
    <p:sldId id="447" r:id="rId21"/>
    <p:sldId id="425" r:id="rId22"/>
    <p:sldId id="432" r:id="rId23"/>
    <p:sldId id="307" r:id="rId24"/>
  </p:sldIdLst>
  <p:sldSz cx="9144000" cy="6858000" type="screen4x3"/>
  <p:notesSz cx="6797675" cy="9926638"/>
  <p:embeddedFontLst>
    <p:embeddedFont>
      <p:font typeface="나눔명조" panose="020B0600000101010101" charset="-127"/>
      <p:regular r:id="rId26"/>
      <p:bold r:id="rId27"/>
    </p:embeddedFont>
    <p:embeddedFont>
      <p:font typeface="나눔바른고딕" panose="020B0600000101010101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F2"/>
    <a:srgbClr val="FFD700"/>
    <a:srgbClr val="333333"/>
    <a:srgbClr val="CACACA"/>
    <a:srgbClr val="7F7F7F"/>
    <a:srgbClr val="81DBF7"/>
    <a:srgbClr val="26C2F2"/>
    <a:srgbClr val="AF9061"/>
    <a:srgbClr val="D1AD15"/>
    <a:srgbClr val="E6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553" autoAdjust="0"/>
  </p:normalViewPr>
  <p:slideViewPr>
    <p:cSldViewPr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10" d="100"/>
          <a:sy n="110" d="100"/>
        </p:scale>
        <p:origin x="3288" y="-8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5475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06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spcAft>
        <a:spcPts val="600"/>
      </a:spcAft>
      <a:buFont typeface="Arial" panose="020B0604020202020204" pitchFamily="34" charset="0"/>
      <a:buChar char="•"/>
      <a:defRPr sz="16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세미나는 </a:t>
            </a:r>
            <a:r>
              <a:rPr lang="en-US" altLang="ko-KR" dirty="0" smtClean="0"/>
              <a:t>GIT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Command</a:t>
            </a:r>
            <a:r>
              <a:rPr lang="en-US" altLang="ko-KR" baseline="0" dirty="0" smtClean="0"/>
              <a:t> Line</a:t>
            </a:r>
            <a:r>
              <a:rPr lang="ko-KR" altLang="en-US" baseline="0" dirty="0" smtClean="0"/>
              <a:t>을 이용하여 제어하는 방법을 다룹니다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방식을 이용하는 </a:t>
            </a:r>
            <a:r>
              <a:rPr lang="en-US" altLang="ko-KR" baseline="0" dirty="0" smtClean="0"/>
              <a:t>Source Tree </a:t>
            </a:r>
            <a:r>
              <a:rPr lang="ko-KR" altLang="en-US" baseline="0" dirty="0" smtClean="0"/>
              <a:t>강의는 연구실 홈페이지에 올라와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/>
          <a:lstStyle/>
          <a:p>
            <a:fld id="{F928070B-4AF7-431A-A56E-D5B55CFBEA3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3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변화를 버전이라고 부르지는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Stage</a:t>
            </a:r>
            <a:r>
              <a:rPr lang="ko-KR" altLang="en-US" dirty="0" smtClean="0"/>
              <a:t>는 기차라고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변화들이 충분히 기차에 탑승한 후에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로 떠나게 되는 느낌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74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실습 </a:t>
            </a:r>
            <a:r>
              <a:rPr lang="ko-KR" altLang="en-US" dirty="0" err="1" smtClean="0"/>
              <a:t>ㄱㄱ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612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593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3181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463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755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849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851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53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9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865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35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203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172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85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93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협업을 용이하게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6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자신의 코드를 업로드할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다운 받는 데에도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 대한 지식이 도움이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42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79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버전 관리 시스템의 한 종류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Sublime</a:t>
            </a:r>
            <a:r>
              <a:rPr lang="en-US" altLang="ko-KR" baseline="0" dirty="0" smtClean="0"/>
              <a:t> Text: </a:t>
            </a:r>
            <a:r>
              <a:rPr lang="ko-KR" altLang="en-US" baseline="0" dirty="0" smtClean="0"/>
              <a:t>개발자들을 위한 텍스트 에디터이다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컴파일 기능은 없지만 굉장히 많은 언어에 맞춰 색을 입힌 코드를 보여준다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714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88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790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Results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43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en-US" altLang="ko-KR" sz="1400" b="1" dirty="0" smtClean="0">
              <a:solidFill>
                <a:srgbClr val="7979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41041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13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Discussion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720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18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5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1943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땡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4104492"/>
            <a:ext cx="5616624" cy="359916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600" kern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763688" y="2708920"/>
            <a:ext cx="5616624" cy="1319083"/>
          </a:xfrm>
        </p:spPr>
        <p:txBody>
          <a:bodyPr>
            <a:normAutofit/>
          </a:bodyPr>
          <a:lstStyle>
            <a:lvl1pPr algn="ctr">
              <a:defRPr lang="ko-KR" altLang="en-US" sz="40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763688" y="4028004"/>
            <a:ext cx="5616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4221088"/>
            <a:ext cx="7920880" cy="359916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2000" kern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소속입력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043608" y="2321584"/>
            <a:ext cx="7056784" cy="1823016"/>
          </a:xfrm>
        </p:spPr>
        <p:txBody>
          <a:bodyPr>
            <a:normAutofit/>
          </a:bodyPr>
          <a:lstStyle>
            <a:lvl1pPr algn="ctr">
              <a:defRPr lang="ko-KR" altLang="en-US" sz="40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논문제목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043608" y="4144600"/>
            <a:ext cx="705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2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5"/>
          <p:cNvSpPr txBox="1">
            <a:spLocks noChangeArrowheads="1"/>
          </p:cNvSpPr>
          <p:nvPr userDrawn="1"/>
        </p:nvSpPr>
        <p:spPr bwMode="auto">
          <a:xfrm>
            <a:off x="899592" y="1268760"/>
            <a:ext cx="176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04419" y="1141294"/>
            <a:ext cx="32722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34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980728"/>
            <a:ext cx="5940660" cy="51125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kumimoji="0" lang="ko-KR" altLang="en-US" sz="3200" b="0" i="0" u="none" strike="noStrike" kern="1200" cap="none" spc="-2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01 / </a:t>
            </a:r>
            <a:r>
              <a:rPr lang="ko-KR" altLang="en-US" dirty="0" smtClean="0"/>
              <a:t>차례입력</a:t>
            </a:r>
            <a:r>
              <a:rPr lang="en-US" altLang="ko-KR" dirty="0" smtClean="0"/>
              <a:t> </a:t>
            </a:r>
          </a:p>
          <a:p>
            <a:pPr lvl="0"/>
            <a:r>
              <a:rPr lang="en-US" altLang="ko-KR" dirty="0" smtClean="0"/>
              <a:t>02 / </a:t>
            </a:r>
          </a:p>
          <a:p>
            <a:pPr lvl="0"/>
            <a:r>
              <a:rPr lang="en-US" altLang="ko-KR" dirty="0" smtClean="0"/>
              <a:t>03 / </a:t>
            </a:r>
          </a:p>
          <a:p>
            <a:pPr lvl="0"/>
            <a:r>
              <a:rPr lang="en-US" altLang="ko-KR" dirty="0" smtClean="0"/>
              <a:t>04 / </a:t>
            </a:r>
          </a:p>
          <a:p>
            <a:pPr lvl="0"/>
            <a:r>
              <a:rPr lang="en-US" altLang="ko-KR" dirty="0" smtClean="0"/>
              <a:t>05 / </a:t>
            </a:r>
          </a:p>
          <a:p>
            <a:pPr lvl="0"/>
            <a:r>
              <a:rPr lang="en-US" altLang="ko-KR" dirty="0" smtClean="0"/>
              <a:t>06 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장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4372" y="2852739"/>
            <a:ext cx="4825900" cy="504254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lang="ko-KR" altLang="en-US" sz="3000" b="1" kern="1200" dirty="0">
                <a:ln>
                  <a:noFill/>
                </a:ln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err="1" smtClean="0"/>
              <a:t>장제목입력</a:t>
            </a: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44389" y="3375222"/>
            <a:ext cx="2925866" cy="409575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800" b="1" kern="12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영어제목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94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18718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512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en-US" altLang="ko-KR" sz="1400" b="1" baseline="0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Control</a:t>
            </a:r>
            <a:endParaRPr lang="en-US" altLang="ko-KR" sz="1400" b="1" dirty="0" smtClean="0">
              <a:solidFill>
                <a:srgbClr val="7979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1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262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Preparations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192424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9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29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Basics of GIT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b="1" kern="1200" baseline="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err="1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33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Methods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02401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45606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b="1" kern="1200" dirty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1" r:id="rId3"/>
    <p:sldLayoutId id="2147483657" r:id="rId4"/>
    <p:sldLayoutId id="2147483658" r:id="rId5"/>
    <p:sldLayoutId id="2147483659" r:id="rId6"/>
    <p:sldLayoutId id="2147483660" r:id="rId7"/>
    <p:sldLayoutId id="2147483666" r:id="rId8"/>
    <p:sldLayoutId id="2147483661" r:id="rId9"/>
    <p:sldLayoutId id="2147483667" r:id="rId10"/>
    <p:sldLayoutId id="2147483662" r:id="rId11"/>
    <p:sldLayoutId id="2147483668" r:id="rId12"/>
    <p:sldLayoutId id="2147483663" r:id="rId13"/>
    <p:sldLayoutId id="2147483664" r:id="rId14"/>
    <p:sldLayoutId id="214748366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연세대학교 전기전자공학부 이형민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with command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0983" y="2013807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MVP Seminar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8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392166" cy="5048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Before Starting GIT…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850" y="148478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--global user.name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--global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user.email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3850" y="357301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각 버전이 누구에 의해 업데이트 되었는지에 대한 정보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설치한 후 한 번만 해주면 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4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392166" cy="5048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Flow of Version Control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add and commit gi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2" y="1340768"/>
            <a:ext cx="8452850" cy="20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21647" y="371703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디렉토리를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에게 버전관리하도록 맡긴다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저장소의 파일 변경 상태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stage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상태 등을 확인할 수 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add &lt;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명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해당 파일을 버전으로 등록하기 위해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Stage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commit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Stage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있는 변경사항들을 새 버전으로 등록한다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log 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현재까지의 버전 목록을 볼 수 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2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392166" cy="5048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Additional Tips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220486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add --all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모든 파일을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add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commit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–m “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커밋메시지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” vim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에디터 없이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commit message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작성할 수 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commit –a  Add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Commit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한꺼번에 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 번 이상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Add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됐었던 파일들만 가능하다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.)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4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392166" cy="5048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과거 버전으로 되돌아가기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155679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reset “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ID” --hard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해당 버전으로 돌아가고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 사이에 있던 버전들을 전부 삭제한다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 번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reset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통해 삭제한 버전들은 되돌리기가 쉽지 않다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신중히 하도록 하자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Github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등을 통해 협업을 하고 있는 상황이라면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reset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절대 하지 말아야 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0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8950" y="2852739"/>
            <a:ext cx="6626100" cy="50425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Branch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877974" y="3375222"/>
            <a:ext cx="5388052" cy="4095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강력한 기능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1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692696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Branch??</a:t>
            </a:r>
            <a:endParaRPr lang="en-US" altLang="ko-KR" sz="2400" b="1" dirty="0">
              <a:solidFill>
                <a:srgbClr val="26C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436510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프로젝트가 동시에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 버전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가져야 할 경우 쓰인다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연구용 버전을 개발하면서 고객 배포용 버전을 만들어야 하는 경우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줄기는 건드리지 않으면서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실험적인 작업을 시행해보고 싶을 경우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삭제될 확률이 큰 기능을 추가하는 경우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 descr="git branch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51133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9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692696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Command</a:t>
            </a:r>
            <a:endParaRPr lang="en-US" altLang="ko-KR" sz="2400" b="1" dirty="0">
              <a:solidFill>
                <a:srgbClr val="26C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branch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존재하는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branch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목록과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어느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있는지 알려준다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&lt;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branc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생성한다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checkout &lt;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브랜치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이름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 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이동한다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branch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–d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이름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 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log --branches --decorate --graph  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모습을 함께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표현한다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log --branches --decorate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–graph --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oneline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간단하게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모습만 한눈에 볼 수 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8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692696"/>
            <a:ext cx="113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endParaRPr lang="en-US" altLang="ko-KR" sz="2400" b="1" dirty="0">
              <a:solidFill>
                <a:srgbClr val="26C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14908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두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하나로 통합한다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프로젝트의 서로 다른 부분을 수정한 상태라면 두 수정사항이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기가 막히게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 통합된다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서로 같은 부분을 다르게 수정한 상태라면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발생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해결 방법은 뒤에서 살펴볼 것이다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266" name="Picture 2" descr="git merg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224439" cy="21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692696"/>
            <a:ext cx="274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 Command</a:t>
            </a:r>
            <a:endParaRPr lang="en-US" altLang="ko-KR" sz="2400" b="1" dirty="0">
              <a:solidFill>
                <a:srgbClr val="26C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대칭적인 통합이 아니라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다른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흡수하게 하는 작업이다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흡수할 주체가 될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checkout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상태에서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진행해야 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merge &lt;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흡수 대상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merge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6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692696"/>
            <a:ext cx="216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en-US" sz="2400" b="1" dirty="0" smtClean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종류</a:t>
            </a:r>
            <a:endParaRPr lang="en-US" altLang="ko-KR" sz="2400" b="1" dirty="0">
              <a:solidFill>
                <a:srgbClr val="26C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72816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Fastforward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분기가 일어난 이후로 한 쪽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프로젝트만 진행된 경우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할 경우 흡수의 주체는 그냥 흡수 대상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그대로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follow-up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별도의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발생하지 않는다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Recursive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이후에 두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나름대로의 프로젝트 진행이 발생한 경우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내용을 잘 통합하여 새로운 버전을 만든다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 Commit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별도의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자동으로 발생한다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9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339752" y="980728"/>
            <a:ext cx="6624736" cy="40324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 / Version Control System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 / Preparations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 / Basics of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04 / Branch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 /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5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692696"/>
            <a:ext cx="131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Conflict</a:t>
            </a:r>
            <a:endParaRPr lang="en-US" altLang="ko-KR" sz="2400" b="1" dirty="0">
              <a:solidFill>
                <a:srgbClr val="26C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1141"/>
            <a:ext cx="6176230" cy="2049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443711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충돌이 발생한 부분은 위와 같은 메시지로 채워지게 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충돌을 수동으로 해결해 주고 나서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해주면 해결 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7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8268" y="2852739"/>
            <a:ext cx="6698108" cy="50425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78348" y="3375222"/>
            <a:ext cx="5257948" cy="40957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개발자들의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7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692696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26C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en-US" altLang="ko-KR" sz="2400" b="1" dirty="0" smtClean="0">
              <a:solidFill>
                <a:srgbClr val="CACAC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184772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://github.com/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789" y="1700808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remote add origin https://github.com/[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ID]/[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이름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].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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저장소를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Github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Remote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저장소와 연결시킨다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push –u origin master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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마지막으로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Commit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된 버전을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Github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처음 업로드한다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push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일단 처음 업로드 되면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 후에는 이 방법으로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push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하면 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remote –v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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이 저장소에 연결된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github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저장소 목록을 확인한다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remote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origin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github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와의 연결고리를 제거한다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신중히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!!)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1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8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159050" y="2852739"/>
            <a:ext cx="4825900" cy="50425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Control System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109067" y="3375222"/>
            <a:ext cx="2925866" cy="409575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관리는 왜 하는가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320158" cy="504825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Your Version Control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80" y="5517232"/>
            <a:ext cx="7488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관리 시스템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결과물의 이름을 더럽히지 않고 버전 관리를 할 수 있다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final_final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16" y="1600176"/>
            <a:ext cx="6096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320158" cy="504825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Team Projects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협업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42918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4320158" cy="504825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Upload &amp; Download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http://oss.kr/oss/images/etc/github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43" y="1484784"/>
            <a:ext cx="7152729" cy="47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159050" y="2852739"/>
            <a:ext cx="4825900" cy="50425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Preparations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357755" y="3375222"/>
            <a:ext cx="4428491" cy="40957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준비물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133779" y="3043783"/>
            <a:ext cx="6840438" cy="50482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dirty="0" err="1"/>
              <a:t>Git</a:t>
            </a:r>
            <a:endParaRPr lang="ko-KR" altLang="en-US" sz="2800" dirty="0"/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2699792" y="3573016"/>
            <a:ext cx="3708412" cy="4095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  <a:hlinkClick r:id="rId3"/>
              </a:rPr>
              <a:t>https://git-scm.com/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0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8950" y="2852739"/>
            <a:ext cx="6626100" cy="50425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Basics of GIT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877974" y="3375222"/>
            <a:ext cx="5388052" cy="40957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생성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커밋하기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5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">
      <a:majorFont>
        <a:latin typeface="나눔고딕 ExtraBold"/>
        <a:ea typeface="나눔고딕 ExtraBold"/>
        <a:cs typeface=""/>
      </a:majorFont>
      <a:minorFont>
        <a:latin typeface="나눔 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742</Words>
  <Application>Microsoft Office PowerPoint</Application>
  <PresentationFormat>화면 슬라이드 쇼(4:3)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나눔명조</vt:lpstr>
      <vt:lpstr>나눔바른고딕</vt:lpstr>
      <vt:lpstr>Arial</vt:lpstr>
      <vt:lpstr>맑은 고딕</vt:lpstr>
      <vt:lpstr>나눔 </vt:lpstr>
      <vt:lpstr>Wingdings</vt:lpstr>
      <vt:lpstr>Office 테마</vt:lpstr>
      <vt:lpstr>GIT with command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HyeongMin</cp:lastModifiedBy>
  <cp:revision>365</cp:revision>
  <cp:lastPrinted>2014-11-20T17:57:39Z</cp:lastPrinted>
  <dcterms:created xsi:type="dcterms:W3CDTF">2013-09-05T09:43:46Z</dcterms:created>
  <dcterms:modified xsi:type="dcterms:W3CDTF">2017-11-09T09:13:03Z</dcterms:modified>
</cp:coreProperties>
</file>