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D5B3-B11F-437D-8573-2F4D62D7BAB8}" type="datetimeFigureOut">
              <a:rPr lang="fa-IR" smtClean="0"/>
              <a:t>09/06/1445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896A-CEBB-4AE9-A103-01E1F4AFC45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0759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D5B3-B11F-437D-8573-2F4D62D7BAB8}" type="datetimeFigureOut">
              <a:rPr lang="fa-IR" smtClean="0"/>
              <a:t>09/06/1445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896A-CEBB-4AE9-A103-01E1F4AFC45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895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D5B3-B11F-437D-8573-2F4D62D7BAB8}" type="datetimeFigureOut">
              <a:rPr lang="fa-IR" smtClean="0"/>
              <a:t>09/06/1445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896A-CEBB-4AE9-A103-01E1F4AFC45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87671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D5B3-B11F-437D-8573-2F4D62D7BAB8}" type="datetimeFigureOut">
              <a:rPr lang="fa-IR" smtClean="0"/>
              <a:t>09/06/1445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896A-CEBB-4AE9-A103-01E1F4AFC457}" type="slidenum">
              <a:rPr lang="fa-IR" smtClean="0"/>
              <a:t>‹#›</a:t>
            </a:fld>
            <a:endParaRPr lang="fa-I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3659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D5B3-B11F-437D-8573-2F4D62D7BAB8}" type="datetimeFigureOut">
              <a:rPr lang="fa-IR" smtClean="0"/>
              <a:t>09/06/1445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896A-CEBB-4AE9-A103-01E1F4AFC45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25141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D5B3-B11F-437D-8573-2F4D62D7BAB8}" type="datetimeFigureOut">
              <a:rPr lang="fa-IR" smtClean="0"/>
              <a:t>09/06/1445</a:t>
            </a:fld>
            <a:endParaRPr lang="fa-I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896A-CEBB-4AE9-A103-01E1F4AFC45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93740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D5B3-B11F-437D-8573-2F4D62D7BAB8}" type="datetimeFigureOut">
              <a:rPr lang="fa-IR" smtClean="0"/>
              <a:t>09/06/1445</a:t>
            </a:fld>
            <a:endParaRPr lang="fa-I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896A-CEBB-4AE9-A103-01E1F4AFC45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05213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D5B3-B11F-437D-8573-2F4D62D7BAB8}" type="datetimeFigureOut">
              <a:rPr lang="fa-IR" smtClean="0"/>
              <a:t>09/06/1445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896A-CEBB-4AE9-A103-01E1F4AFC45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60081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D5B3-B11F-437D-8573-2F4D62D7BAB8}" type="datetimeFigureOut">
              <a:rPr lang="fa-IR" smtClean="0"/>
              <a:t>09/06/1445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896A-CEBB-4AE9-A103-01E1F4AFC45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0774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D5B3-B11F-437D-8573-2F4D62D7BAB8}" type="datetimeFigureOut">
              <a:rPr lang="fa-IR" smtClean="0"/>
              <a:t>09/06/1445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896A-CEBB-4AE9-A103-01E1F4AFC45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6211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D5B3-B11F-437D-8573-2F4D62D7BAB8}" type="datetimeFigureOut">
              <a:rPr lang="fa-IR" smtClean="0"/>
              <a:t>09/06/1445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896A-CEBB-4AE9-A103-01E1F4AFC45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8547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D5B3-B11F-437D-8573-2F4D62D7BAB8}" type="datetimeFigureOut">
              <a:rPr lang="fa-IR" smtClean="0"/>
              <a:t>09/06/1445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896A-CEBB-4AE9-A103-01E1F4AFC45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0768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D5B3-B11F-437D-8573-2F4D62D7BAB8}" type="datetimeFigureOut">
              <a:rPr lang="fa-IR" smtClean="0"/>
              <a:t>09/06/1445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896A-CEBB-4AE9-A103-01E1F4AFC45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9460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D5B3-B11F-437D-8573-2F4D62D7BAB8}" type="datetimeFigureOut">
              <a:rPr lang="fa-IR" smtClean="0"/>
              <a:t>09/06/1445</a:t>
            </a:fld>
            <a:endParaRPr lang="fa-I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896A-CEBB-4AE9-A103-01E1F4AFC45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3708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D5B3-B11F-437D-8573-2F4D62D7BAB8}" type="datetimeFigureOut">
              <a:rPr lang="fa-IR" smtClean="0"/>
              <a:t>09/06/1445</a:t>
            </a:fld>
            <a:endParaRPr lang="fa-I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896A-CEBB-4AE9-A103-01E1F4AFC45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9290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D5B3-B11F-437D-8573-2F4D62D7BAB8}" type="datetimeFigureOut">
              <a:rPr lang="fa-IR" smtClean="0"/>
              <a:t>09/06/1445</a:t>
            </a:fld>
            <a:endParaRPr lang="fa-I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896A-CEBB-4AE9-A103-01E1F4AFC45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3766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D5B3-B11F-437D-8573-2F4D62D7BAB8}" type="datetimeFigureOut">
              <a:rPr lang="fa-IR" smtClean="0"/>
              <a:t>09/06/1445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896A-CEBB-4AE9-A103-01E1F4AFC45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8843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5FD5B3-B11F-437D-8573-2F4D62D7BAB8}" type="datetimeFigureOut">
              <a:rPr lang="fa-IR" smtClean="0"/>
              <a:t>09/06/1445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1896A-CEBB-4AE9-A103-01E1F4AFC45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37004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9FC4A-895E-EB0D-B2E0-946A8DAA3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0454" y="1051921"/>
            <a:ext cx="11037045" cy="1257300"/>
          </a:xfrm>
        </p:spPr>
        <p:txBody>
          <a:bodyPr/>
          <a:lstStyle/>
          <a:p>
            <a:r>
              <a:rPr lang="fa-IR" dirty="0"/>
              <a:t>برنامه بازیابی و ذخیره رمز عبور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7D67E-CFB5-7211-81A6-D6BB02EF0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255" y="5375369"/>
            <a:ext cx="8825658" cy="861420"/>
          </a:xfrm>
        </p:spPr>
        <p:txBody>
          <a:bodyPr/>
          <a:lstStyle/>
          <a:p>
            <a:r>
              <a:rPr lang="fa-IR" dirty="0"/>
              <a:t>پروژه گروه آینده سازان</a:t>
            </a:r>
          </a:p>
        </p:txBody>
      </p:sp>
    </p:spTree>
    <p:extLst>
      <p:ext uri="{BB962C8B-B14F-4D97-AF65-F5344CB8AC3E}">
        <p14:creationId xmlns:p14="http://schemas.microsoft.com/office/powerpoint/2010/main" val="1805132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AE54-11D0-2763-9F1D-F9B68554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BFAB4C-8944-9ACE-ADF9-801B2C918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917" y="1956422"/>
            <a:ext cx="4246105" cy="42792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0FC580-C888-B868-DC4A-0B893002A16B}"/>
              </a:ext>
            </a:extLst>
          </p:cNvPr>
          <p:cNvSpPr txBox="1"/>
          <p:nvPr/>
        </p:nvSpPr>
        <p:spPr>
          <a:xfrm>
            <a:off x="9333284" y="2831068"/>
            <a:ext cx="14351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/>
              <a:t>افزودن </a:t>
            </a:r>
          </a:p>
        </p:txBody>
      </p:sp>
    </p:spTree>
    <p:extLst>
      <p:ext uri="{BB962C8B-B14F-4D97-AF65-F5344CB8AC3E}">
        <p14:creationId xmlns:p14="http://schemas.microsoft.com/office/powerpoint/2010/main" val="3874707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9C62-33CB-9D41-1923-EF9E6F3FD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CD3CDF-83CF-30C1-677B-8F6E5066F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102" y="2401050"/>
            <a:ext cx="4722149" cy="21201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DDBD0F-6124-4A17-4C30-3B9A1466F478}"/>
              </a:ext>
            </a:extLst>
          </p:cNvPr>
          <p:cNvSpPr txBox="1"/>
          <p:nvPr/>
        </p:nvSpPr>
        <p:spPr>
          <a:xfrm>
            <a:off x="9371384" y="2843768"/>
            <a:ext cx="1358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/>
              <a:t>بستن صفحه</a:t>
            </a:r>
          </a:p>
        </p:txBody>
      </p:sp>
    </p:spTree>
    <p:extLst>
      <p:ext uri="{BB962C8B-B14F-4D97-AF65-F5344CB8AC3E}">
        <p14:creationId xmlns:p14="http://schemas.microsoft.com/office/powerpoint/2010/main" val="3456744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97C8-C64D-8AD7-2F15-E2F9F688F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598AFF-AB61-8172-C564-7D02232BC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044" y="2461392"/>
            <a:ext cx="4901857" cy="14005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379C7B-B4E0-6E24-CA93-073648664EBC}"/>
              </a:ext>
            </a:extLst>
          </p:cNvPr>
          <p:cNvSpPr txBox="1"/>
          <p:nvPr/>
        </p:nvSpPr>
        <p:spPr>
          <a:xfrm>
            <a:off x="8572500" y="2565400"/>
            <a:ext cx="180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/>
              <a:t>نمایش لیست داده ها</a:t>
            </a:r>
          </a:p>
        </p:txBody>
      </p:sp>
    </p:spTree>
    <p:extLst>
      <p:ext uri="{BB962C8B-B14F-4D97-AF65-F5344CB8AC3E}">
        <p14:creationId xmlns:p14="http://schemas.microsoft.com/office/powerpoint/2010/main" val="3539691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A310-0DF0-268A-D940-507A0FD3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5CCCD8-4F21-9233-F60D-013B086FF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0" y="2520118"/>
            <a:ext cx="3638157" cy="12644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BC4857-C7C5-80C6-6173-F2688B3A5752}"/>
              </a:ext>
            </a:extLst>
          </p:cNvPr>
          <p:cNvSpPr txBox="1"/>
          <p:nvPr/>
        </p:nvSpPr>
        <p:spPr>
          <a:xfrm>
            <a:off x="9296400" y="2783027"/>
            <a:ext cx="1244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/>
              <a:t>اجرای برنامه</a:t>
            </a:r>
          </a:p>
        </p:txBody>
      </p:sp>
    </p:spTree>
    <p:extLst>
      <p:ext uri="{BB962C8B-B14F-4D97-AF65-F5344CB8AC3E}">
        <p14:creationId xmlns:p14="http://schemas.microsoft.com/office/powerpoint/2010/main" val="61431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7F4B-083A-A7D8-5510-3B7C8C046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147918"/>
            <a:ext cx="9404723" cy="1400530"/>
          </a:xfrm>
        </p:spPr>
        <p:txBody>
          <a:bodyPr/>
          <a:lstStyle/>
          <a:p>
            <a:pPr algn="r"/>
            <a:r>
              <a:rPr lang="fa-IR" dirty="0"/>
              <a:t>نحوه عملکرد برنامه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D9AA5B-AC75-A04E-31F2-53E0E98AA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422" y="1684842"/>
            <a:ext cx="3810532" cy="41439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CD979D-C668-C06E-4D3A-C1228F86C6A4}"/>
              </a:ext>
            </a:extLst>
          </p:cNvPr>
          <p:cNvSpPr txBox="1"/>
          <p:nvPr/>
        </p:nvSpPr>
        <p:spPr>
          <a:xfrm>
            <a:off x="7650043" y="3155017"/>
            <a:ext cx="26289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dirty="0"/>
              <a:t>صفحه اصلی برنامه</a:t>
            </a:r>
            <a:br>
              <a:rPr lang="fa-IR" dirty="0"/>
            </a:br>
            <a:r>
              <a:rPr lang="fa-IR" dirty="0"/>
              <a:t>نمایش داده ها</a:t>
            </a:r>
            <a:br>
              <a:rPr lang="fa-IR" dirty="0"/>
            </a:br>
            <a:r>
              <a:rPr lang="fa-IR" dirty="0"/>
              <a:t>قابلیت حذف و اضافه داده</a:t>
            </a:r>
          </a:p>
        </p:txBody>
      </p:sp>
    </p:spTree>
    <p:extLst>
      <p:ext uri="{BB962C8B-B14F-4D97-AF65-F5344CB8AC3E}">
        <p14:creationId xmlns:p14="http://schemas.microsoft.com/office/powerpoint/2010/main" val="160235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3C29-4B89-F609-1113-45220A4B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173318"/>
            <a:ext cx="9404723" cy="1400530"/>
          </a:xfrm>
        </p:spPr>
        <p:txBody>
          <a:bodyPr/>
          <a:lstStyle/>
          <a:p>
            <a:pPr algn="r"/>
            <a:r>
              <a:rPr lang="fa-IR" dirty="0"/>
              <a:t>نحوه عملکرد برنامه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7D5C5A-237A-AFEE-0B9F-D51456A39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265" y="2296101"/>
            <a:ext cx="2838846" cy="31246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FAC280-2DD9-D24A-C594-E47E0A78F06E}"/>
              </a:ext>
            </a:extLst>
          </p:cNvPr>
          <p:cNvSpPr txBox="1"/>
          <p:nvPr/>
        </p:nvSpPr>
        <p:spPr>
          <a:xfrm>
            <a:off x="8458200" y="2203271"/>
            <a:ext cx="26035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dirty="0"/>
              <a:t>صفحه دریافت داده جدید</a:t>
            </a:r>
            <a:br>
              <a:rPr lang="fa-IR" dirty="0"/>
            </a:br>
            <a:r>
              <a:rPr lang="fa-IR" dirty="0"/>
              <a:t>قابلیت دریافت داده بدون محدودیت تعداد کلمات</a:t>
            </a:r>
            <a:br>
              <a:rPr lang="fa-IR" dirty="0"/>
            </a:br>
            <a:r>
              <a:rPr lang="fa-IR" dirty="0"/>
              <a:t>قابلیت ذخیره و کنسل کردن</a:t>
            </a:r>
          </a:p>
        </p:txBody>
      </p:sp>
    </p:spTree>
    <p:extLst>
      <p:ext uri="{BB962C8B-B14F-4D97-AF65-F5344CB8AC3E}">
        <p14:creationId xmlns:p14="http://schemas.microsoft.com/office/powerpoint/2010/main" val="116971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A8638-43A4-1BE5-90D5-3C43784D6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236818"/>
            <a:ext cx="9404723" cy="1400530"/>
          </a:xfrm>
        </p:spPr>
        <p:txBody>
          <a:bodyPr/>
          <a:lstStyle/>
          <a:p>
            <a:pPr algn="r"/>
            <a:r>
              <a:rPr lang="fa-IR"/>
              <a:t>توضیحاتی درباره کد نوشته شده در این برنامه</a:t>
            </a:r>
            <a:endParaRPr lang="fa-I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7332C1-8485-5A49-A6D6-7B056C5C2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017" y="1543627"/>
            <a:ext cx="5598824" cy="46920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95EA94-11EF-EACA-D81E-402A8E513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13025"/>
            <a:ext cx="5901019" cy="2622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66531A-4CBB-6491-0C06-FA6ADA5BF31D}"/>
              </a:ext>
            </a:extLst>
          </p:cNvPr>
          <p:cNvSpPr txBox="1"/>
          <p:nvPr/>
        </p:nvSpPr>
        <p:spPr>
          <a:xfrm>
            <a:off x="8140700" y="2070236"/>
            <a:ext cx="337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dirty="0"/>
              <a:t>کلاس اصلی برنامه</a:t>
            </a:r>
          </a:p>
        </p:txBody>
      </p:sp>
    </p:spTree>
    <p:extLst>
      <p:ext uri="{BB962C8B-B14F-4D97-AF65-F5344CB8AC3E}">
        <p14:creationId xmlns:p14="http://schemas.microsoft.com/office/powerpoint/2010/main" val="243921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9DE21-4D42-4030-669E-536FE9A7C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E5D60-78B5-5416-CFA8-14039FF15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2918"/>
            <a:ext cx="7104978" cy="4563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A3CC79-4897-CC3C-DEA7-60304C47BF2C}"/>
              </a:ext>
            </a:extLst>
          </p:cNvPr>
          <p:cNvSpPr txBox="1"/>
          <p:nvPr/>
        </p:nvSpPr>
        <p:spPr>
          <a:xfrm>
            <a:off x="6392253" y="1366085"/>
            <a:ext cx="3657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dirty="0"/>
              <a:t>حذف و اصافه </a:t>
            </a:r>
          </a:p>
        </p:txBody>
      </p:sp>
    </p:spTree>
    <p:extLst>
      <p:ext uri="{BB962C8B-B14F-4D97-AF65-F5344CB8AC3E}">
        <p14:creationId xmlns:p14="http://schemas.microsoft.com/office/powerpoint/2010/main" val="121669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BE796-1495-C066-3CFA-E8DC112F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D1DAEE-4BD0-884E-67A8-54588157A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895" y="2075442"/>
            <a:ext cx="5798513" cy="46301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6E158F-8F29-5DCA-0F84-2ED779EF39FA}"/>
              </a:ext>
            </a:extLst>
          </p:cNvPr>
          <p:cNvSpPr txBox="1"/>
          <p:nvPr/>
        </p:nvSpPr>
        <p:spPr>
          <a:xfrm>
            <a:off x="9436100" y="3059668"/>
            <a:ext cx="190629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/>
              <a:t>بروزرسانی برچسب ها</a:t>
            </a:r>
          </a:p>
        </p:txBody>
      </p:sp>
    </p:spTree>
    <p:extLst>
      <p:ext uri="{BB962C8B-B14F-4D97-AF65-F5344CB8AC3E}">
        <p14:creationId xmlns:p14="http://schemas.microsoft.com/office/powerpoint/2010/main" val="3105287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03691-4502-4046-3630-CE355371C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6A09FA-9CA7-75E1-45DE-0D7D99913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811" y="2157234"/>
            <a:ext cx="6083118" cy="40911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017D74-9AD9-70D0-B4D5-2EB61AA6A4D1}"/>
              </a:ext>
            </a:extLst>
          </p:cNvPr>
          <p:cNvSpPr txBox="1"/>
          <p:nvPr/>
        </p:nvSpPr>
        <p:spPr>
          <a:xfrm>
            <a:off x="8305800" y="3244334"/>
            <a:ext cx="3276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dirty="0"/>
              <a:t>ذخیره و بارگذاری داده ها</a:t>
            </a:r>
          </a:p>
        </p:txBody>
      </p:sp>
    </p:spTree>
    <p:extLst>
      <p:ext uri="{BB962C8B-B14F-4D97-AF65-F5344CB8AC3E}">
        <p14:creationId xmlns:p14="http://schemas.microsoft.com/office/powerpoint/2010/main" val="135309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1791-553F-333C-10F7-AF5DAF81D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81B215-24BB-A04A-3C18-2D51C5251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965" y="2324844"/>
            <a:ext cx="5966466" cy="23995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1CE962-1217-3C53-95A8-93F7C7550103}"/>
              </a:ext>
            </a:extLst>
          </p:cNvPr>
          <p:cNvSpPr txBox="1"/>
          <p:nvPr/>
        </p:nvSpPr>
        <p:spPr>
          <a:xfrm>
            <a:off x="9132369" y="2685534"/>
            <a:ext cx="227843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/>
              <a:t>بستن صفحه</a:t>
            </a:r>
          </a:p>
        </p:txBody>
      </p:sp>
    </p:spTree>
    <p:extLst>
      <p:ext uri="{BB962C8B-B14F-4D97-AF65-F5344CB8AC3E}">
        <p14:creationId xmlns:p14="http://schemas.microsoft.com/office/powerpoint/2010/main" val="414463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C7F98-DC2A-F782-E963-89C18366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042C32-7E1C-84F2-560F-E10B5C05F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64" y="719138"/>
            <a:ext cx="4775036" cy="57527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C18AF6-DA2B-AD29-3FA6-B849E918D657}"/>
              </a:ext>
            </a:extLst>
          </p:cNvPr>
          <p:cNvSpPr txBox="1"/>
          <p:nvPr/>
        </p:nvSpPr>
        <p:spPr>
          <a:xfrm>
            <a:off x="9385300" y="3226198"/>
            <a:ext cx="3022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/>
              <a:t>صفحه افزودن</a:t>
            </a:r>
          </a:p>
        </p:txBody>
      </p:sp>
    </p:spTree>
    <p:extLst>
      <p:ext uri="{BB962C8B-B14F-4D97-AF65-F5344CB8AC3E}">
        <p14:creationId xmlns:p14="http://schemas.microsoft.com/office/powerpoint/2010/main" val="548210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82</Words>
  <Application>Microsoft Office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برنامه بازیابی و ذخیره رمز عبور</vt:lpstr>
      <vt:lpstr>نحوه عملکرد برنامه </vt:lpstr>
      <vt:lpstr>نحوه عملکرد برنامه</vt:lpstr>
      <vt:lpstr>توضیحاتی درباره کد نوشته شده در این برنامه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برنامه بازیابی و ذخیره رمز عبور</dc:title>
  <dc:creator>mahdi basiri</dc:creator>
  <cp:lastModifiedBy>mahdi basiri</cp:lastModifiedBy>
  <cp:revision>1</cp:revision>
  <dcterms:created xsi:type="dcterms:W3CDTF">2023-12-21T12:17:11Z</dcterms:created>
  <dcterms:modified xsi:type="dcterms:W3CDTF">2023-12-21T12:37:50Z</dcterms:modified>
</cp:coreProperties>
</file>