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93AB-06C0-280A-4DF6-FDE743706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0A549-C3ED-58A7-04C9-16B54158F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FF1A8-BDF7-2D75-FC07-0E9A4643CBB9}"/>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31552A9D-393A-55AA-609C-1899FAB19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04BDC-D7A2-44E1-C737-AE92F964ADD1}"/>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51873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2FAD-D08A-5575-6ADC-5845E8DA97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C26B73-2B53-BDE2-63FE-E4713C224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F7AC3-4120-5A5E-4A3C-1154BAA7867E}"/>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796E3327-5A13-FAE7-2770-D05A42E7E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0BDC8-70AD-71AA-F4DA-2AEC2C6C111F}"/>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366519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0CD4B-7253-548F-3997-7FE2D68B3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94927-862A-8471-0FA6-4F9102A98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87B02-150D-CEEE-AF04-8F419A7F1D3A}"/>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4D0AA738-6F01-212E-22E9-293982539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341C4-2176-A3B7-529F-4C66327AACA2}"/>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355536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788C-2F9F-F80F-95CE-1F35CA77D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E5CEE-BFD4-882D-056B-F00E88673F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0F763-3752-20EB-7F0E-63BEDEF75250}"/>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345B0935-5ECD-E9E6-EA32-6F78C691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EE595-C890-0482-65D9-DCFD5EAB1D13}"/>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73701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7FFA-6C08-FF4A-D80F-D4E49149C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22062-1863-BF7A-AD5E-61F036F7D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137D-4BD5-F5CA-9AA0-C4F203B0AF23}"/>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2CFA345E-FA6A-DAED-F3AA-377BF6732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CE215-4FD8-25C2-E815-99BAD11E34C4}"/>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383374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4BA-AB63-B9AB-40CD-2E1EF6AB3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C4AFB-CF74-1724-159B-F96767647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3E441-F77D-116C-53F2-AAE68D00B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79562-3595-FAE3-CAA4-ED34283CE31A}"/>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6" name="Footer Placeholder 5">
            <a:extLst>
              <a:ext uri="{FF2B5EF4-FFF2-40B4-BE49-F238E27FC236}">
                <a16:creationId xmlns:a16="http://schemas.microsoft.com/office/drawing/2014/main" id="{57234A86-2AF0-5231-D6A4-A26C90A3C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13A86-9CA4-4E19-2EB9-B181DF8858BE}"/>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258700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F640-C011-010E-051E-2B1BE9075D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92FE0-9DA1-CAD7-C527-76493AD1B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55294-62DD-2F28-A85B-7F3F356AA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4E442-E6F0-F20B-B9BC-BA9AF72A8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90F3A-2D7E-3889-8105-38AF1A2FA3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2C3EE-9C00-82A0-11B4-AAD8014619FF}"/>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8" name="Footer Placeholder 7">
            <a:extLst>
              <a:ext uri="{FF2B5EF4-FFF2-40B4-BE49-F238E27FC236}">
                <a16:creationId xmlns:a16="http://schemas.microsoft.com/office/drawing/2014/main" id="{C252837D-DCBA-90B8-B656-B413A2531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FFEC6-9DF8-413D-2D99-C4B671CDAD5B}"/>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185675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AE4A-280F-B176-FF82-6D873761C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7DE23-1001-9345-72C0-4369A6164B17}"/>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4" name="Footer Placeholder 3">
            <a:extLst>
              <a:ext uri="{FF2B5EF4-FFF2-40B4-BE49-F238E27FC236}">
                <a16:creationId xmlns:a16="http://schemas.microsoft.com/office/drawing/2014/main" id="{61965899-6DE7-31FC-3299-9434B7E25B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5829A-DBAE-6F07-3F2A-DC486FCFE943}"/>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429463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3DBE96-CDC1-71D2-4340-34BF342A2813}"/>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3" name="Footer Placeholder 2">
            <a:extLst>
              <a:ext uri="{FF2B5EF4-FFF2-40B4-BE49-F238E27FC236}">
                <a16:creationId xmlns:a16="http://schemas.microsoft.com/office/drawing/2014/main" id="{27A22808-3B72-ECAA-D954-17C9F962C3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FEB67-915D-3D54-2567-11FB73190660}"/>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250765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0515-2A27-A6A0-557C-CFFCAEA86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BEB8DA-90B6-2810-E28B-D21A69E97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4C0CFB-988E-AFBE-A3DF-175BDFA98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0771C-EF4E-0EB0-AC7B-BDDFFF8CBE0A}"/>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6" name="Footer Placeholder 5">
            <a:extLst>
              <a:ext uri="{FF2B5EF4-FFF2-40B4-BE49-F238E27FC236}">
                <a16:creationId xmlns:a16="http://schemas.microsoft.com/office/drawing/2014/main" id="{A168270C-9FA3-DF5D-8211-8EE5CC015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D3E55-E96B-5051-00FC-F7832EBB292A}"/>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32244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A7A0-523F-97C7-8443-699A5D4A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09099-B2F3-1076-385D-D5D28ECC3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E692C-9ADE-49B0-0021-179ECCC4E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C9BFE-D93F-CFAD-F560-1DDC7AB7E8E6}"/>
              </a:ext>
            </a:extLst>
          </p:cNvPr>
          <p:cNvSpPr>
            <a:spLocks noGrp="1"/>
          </p:cNvSpPr>
          <p:nvPr>
            <p:ph type="dt" sz="half" idx="10"/>
          </p:nvPr>
        </p:nvSpPr>
        <p:spPr/>
        <p:txBody>
          <a:bodyPr/>
          <a:lstStyle/>
          <a:p>
            <a:fld id="{067AC3C4-28E4-4342-A201-DA1B342C2B0F}" type="datetimeFigureOut">
              <a:rPr lang="en-US" smtClean="0"/>
              <a:t>2/10/24</a:t>
            </a:fld>
            <a:endParaRPr lang="en-US"/>
          </a:p>
        </p:txBody>
      </p:sp>
      <p:sp>
        <p:nvSpPr>
          <p:cNvPr id="6" name="Footer Placeholder 5">
            <a:extLst>
              <a:ext uri="{FF2B5EF4-FFF2-40B4-BE49-F238E27FC236}">
                <a16:creationId xmlns:a16="http://schemas.microsoft.com/office/drawing/2014/main" id="{988DB64D-81B0-B649-83A2-7FFDDDCCF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CF93-14F9-4218-443E-C08925ECDFC9}"/>
              </a:ext>
            </a:extLst>
          </p:cNvPr>
          <p:cNvSpPr>
            <a:spLocks noGrp="1"/>
          </p:cNvSpPr>
          <p:nvPr>
            <p:ph type="sldNum" sz="quarter" idx="12"/>
          </p:nvPr>
        </p:nvSpPr>
        <p:spPr/>
        <p:txBody>
          <a:bodyPr/>
          <a:lstStyle/>
          <a:p>
            <a:fld id="{9FB3F14A-0F0E-0447-8AFC-F3126A9ADFFC}" type="slidenum">
              <a:rPr lang="en-US" smtClean="0"/>
              <a:t>‹#›</a:t>
            </a:fld>
            <a:endParaRPr lang="en-US"/>
          </a:p>
        </p:txBody>
      </p:sp>
    </p:spTree>
    <p:extLst>
      <p:ext uri="{BB962C8B-B14F-4D97-AF65-F5344CB8AC3E}">
        <p14:creationId xmlns:p14="http://schemas.microsoft.com/office/powerpoint/2010/main" val="61123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FFC43-182C-4B7C-BFAF-E92D5FE64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C2CAF-505B-7BDD-B22A-F41BF40BB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1D5C8-975F-0A33-1FFA-4E680E7CC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AC3C4-28E4-4342-A201-DA1B342C2B0F}" type="datetimeFigureOut">
              <a:rPr lang="en-US" smtClean="0"/>
              <a:t>2/10/24</a:t>
            </a:fld>
            <a:endParaRPr lang="en-US"/>
          </a:p>
        </p:txBody>
      </p:sp>
      <p:sp>
        <p:nvSpPr>
          <p:cNvPr id="5" name="Footer Placeholder 4">
            <a:extLst>
              <a:ext uri="{FF2B5EF4-FFF2-40B4-BE49-F238E27FC236}">
                <a16:creationId xmlns:a16="http://schemas.microsoft.com/office/drawing/2014/main" id="{8B33C1B4-373D-1335-2D1E-15BAC1D47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DADC7D-DCE6-DBCB-D787-F72CECE1C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3F14A-0F0E-0447-8AFC-F3126A9ADFFC}" type="slidenum">
              <a:rPr lang="en-US" smtClean="0"/>
              <a:t>‹#›</a:t>
            </a:fld>
            <a:endParaRPr lang="en-US"/>
          </a:p>
        </p:txBody>
      </p:sp>
    </p:spTree>
    <p:extLst>
      <p:ext uri="{BB962C8B-B14F-4D97-AF65-F5344CB8AC3E}">
        <p14:creationId xmlns:p14="http://schemas.microsoft.com/office/powerpoint/2010/main" val="1432662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9ED5-0220-36B0-2FD7-932E4F1107F9}"/>
              </a:ext>
            </a:extLst>
          </p:cNvPr>
          <p:cNvSpPr>
            <a:spLocks noGrp="1"/>
          </p:cNvSpPr>
          <p:nvPr>
            <p:ph type="ctrTitle"/>
          </p:nvPr>
        </p:nvSpPr>
        <p:spPr/>
        <p:txBody>
          <a:bodyPr>
            <a:normAutofit/>
          </a:bodyPr>
          <a:lstStyle/>
          <a:p>
            <a:r>
              <a:rPr lang="en-US" sz="4800" dirty="0">
                <a:latin typeface="DIN Condensed" pitchFamily="2" charset="0"/>
              </a:rPr>
              <a:t>TMDS Exam Solution</a:t>
            </a:r>
          </a:p>
        </p:txBody>
      </p:sp>
      <p:sp>
        <p:nvSpPr>
          <p:cNvPr id="4" name="TextBox 3">
            <a:extLst>
              <a:ext uri="{FF2B5EF4-FFF2-40B4-BE49-F238E27FC236}">
                <a16:creationId xmlns:a16="http://schemas.microsoft.com/office/drawing/2014/main" id="{D0470E30-9EA0-8DD6-0DA6-C0D508977ED7}"/>
              </a:ext>
            </a:extLst>
          </p:cNvPr>
          <p:cNvSpPr txBox="1"/>
          <p:nvPr/>
        </p:nvSpPr>
        <p:spPr>
          <a:xfrm>
            <a:off x="4792718" y="3429000"/>
            <a:ext cx="2023824" cy="369332"/>
          </a:xfrm>
          <a:prstGeom prst="rect">
            <a:avLst/>
          </a:prstGeom>
          <a:noFill/>
        </p:spPr>
        <p:txBody>
          <a:bodyPr wrap="none" rtlCol="0">
            <a:spAutoFit/>
          </a:bodyPr>
          <a:lstStyle/>
          <a:p>
            <a:r>
              <a:rPr lang="en-US" dirty="0"/>
              <a:t>BY: Maverick Wong</a:t>
            </a:r>
          </a:p>
        </p:txBody>
      </p:sp>
    </p:spTree>
    <p:extLst>
      <p:ext uri="{BB962C8B-B14F-4D97-AF65-F5344CB8AC3E}">
        <p14:creationId xmlns:p14="http://schemas.microsoft.com/office/powerpoint/2010/main" val="293578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9DC078-4E69-7710-C366-956085177F34}"/>
              </a:ext>
            </a:extLst>
          </p:cNvPr>
          <p:cNvPicPr>
            <a:picLocks noChangeAspect="1"/>
          </p:cNvPicPr>
          <p:nvPr/>
        </p:nvPicPr>
        <p:blipFill>
          <a:blip r:embed="rId2"/>
          <a:stretch>
            <a:fillRect/>
          </a:stretch>
        </p:blipFill>
        <p:spPr>
          <a:xfrm>
            <a:off x="366875" y="189000"/>
            <a:ext cx="11464616" cy="6483600"/>
          </a:xfrm>
          <a:prstGeom prst="rect">
            <a:avLst/>
          </a:prstGeom>
        </p:spPr>
      </p:pic>
    </p:spTree>
    <p:extLst>
      <p:ext uri="{BB962C8B-B14F-4D97-AF65-F5344CB8AC3E}">
        <p14:creationId xmlns:p14="http://schemas.microsoft.com/office/powerpoint/2010/main" val="31717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776AC-19C1-8E51-D4C1-AE42354D02DF}"/>
              </a:ext>
            </a:extLst>
          </p:cNvPr>
          <p:cNvPicPr>
            <a:picLocks noChangeAspect="1"/>
          </p:cNvPicPr>
          <p:nvPr/>
        </p:nvPicPr>
        <p:blipFill>
          <a:blip r:embed="rId2"/>
          <a:stretch>
            <a:fillRect/>
          </a:stretch>
        </p:blipFill>
        <p:spPr>
          <a:xfrm>
            <a:off x="363691" y="189000"/>
            <a:ext cx="11464617" cy="6480000"/>
          </a:xfrm>
          <a:prstGeom prst="rect">
            <a:avLst/>
          </a:prstGeom>
        </p:spPr>
      </p:pic>
    </p:spTree>
    <p:extLst>
      <p:ext uri="{BB962C8B-B14F-4D97-AF65-F5344CB8AC3E}">
        <p14:creationId xmlns:p14="http://schemas.microsoft.com/office/powerpoint/2010/main" val="32061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9BEC05-9535-1B4C-8679-2E8D97F23D89}"/>
              </a:ext>
            </a:extLst>
          </p:cNvPr>
          <p:cNvPicPr>
            <a:picLocks noChangeAspect="1"/>
          </p:cNvPicPr>
          <p:nvPr/>
        </p:nvPicPr>
        <p:blipFill>
          <a:blip r:embed="rId2"/>
          <a:stretch>
            <a:fillRect/>
          </a:stretch>
        </p:blipFill>
        <p:spPr>
          <a:xfrm>
            <a:off x="572814" y="-22992"/>
            <a:ext cx="11046372" cy="6903983"/>
          </a:xfrm>
          <a:prstGeom prst="rect">
            <a:avLst/>
          </a:prstGeom>
        </p:spPr>
      </p:pic>
    </p:spTree>
    <p:extLst>
      <p:ext uri="{BB962C8B-B14F-4D97-AF65-F5344CB8AC3E}">
        <p14:creationId xmlns:p14="http://schemas.microsoft.com/office/powerpoint/2010/main" val="388932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2095B5-9253-669D-FA99-9FE8408B37DA}"/>
              </a:ext>
            </a:extLst>
          </p:cNvPr>
          <p:cNvSpPr>
            <a:spLocks noGrp="1"/>
          </p:cNvSpPr>
          <p:nvPr>
            <p:ph type="body" sz="half" idx="2"/>
          </p:nvPr>
        </p:nvSpPr>
        <p:spPr>
          <a:xfrm>
            <a:off x="839788" y="872359"/>
            <a:ext cx="10711081" cy="5780689"/>
          </a:xfrm>
        </p:spPr>
        <p:txBody>
          <a:bodyPr>
            <a:normAutofit/>
          </a:bodyPr>
          <a:lstStyle/>
          <a:p>
            <a:pPr algn="l"/>
            <a:r>
              <a:rPr lang="en-PH" sz="2000" b="0" i="0" dirty="0">
                <a:effectLst/>
                <a:latin typeface="Aptos" panose="020B0004020202020204" pitchFamily="34" charset="0"/>
                <a:cs typeface="Arial Hebrew" pitchFamily="2" charset="-79"/>
              </a:rPr>
              <a:t>Based on evidence, the company should focus their attention to their biggest markets - China, United States, Brazil and South Korea. </a:t>
            </a:r>
            <a:r>
              <a:rPr lang="en-PH" sz="2000" dirty="0">
                <a:latin typeface="Aptos" panose="020B0004020202020204" pitchFamily="34" charset="0"/>
                <a:cs typeface="Arial Hebrew" pitchFamily="2" charset="-79"/>
              </a:rPr>
              <a:t>Those countries accumulate the biggest order to date. </a:t>
            </a:r>
            <a:r>
              <a:rPr lang="en-PH" sz="2000" b="0" i="0" dirty="0">
                <a:effectLst/>
                <a:latin typeface="Aptos" panose="020B0004020202020204" pitchFamily="34" charset="0"/>
                <a:cs typeface="Arial Hebrew" pitchFamily="2" charset="-79"/>
              </a:rPr>
              <a:t>Sales distribution on these areas must be streamlined, lowering down the baseline cost achieving more average order value. As shown, baseline cost can affect retail and sale prices therefore increasing growth and revenue rate in the future.</a:t>
            </a:r>
          </a:p>
          <a:p>
            <a:pPr algn="l"/>
            <a:endParaRPr lang="en-PH" sz="2000" b="0" i="0" dirty="0">
              <a:effectLst/>
              <a:latin typeface="Aptos" panose="020B0004020202020204" pitchFamily="34" charset="0"/>
              <a:cs typeface="Arial Hebrew" pitchFamily="2" charset="-79"/>
            </a:endParaRPr>
          </a:p>
          <a:p>
            <a:pPr algn="l"/>
            <a:r>
              <a:rPr lang="en-PH" sz="2000" b="0" i="0" dirty="0">
                <a:effectLst/>
                <a:latin typeface="Aptos" panose="020B0004020202020204" pitchFamily="34" charset="0"/>
                <a:cs typeface="Arial Hebrew" pitchFamily="2" charset="-79"/>
              </a:rPr>
              <a:t>Second, focus on top categories and top brands with the highest order items. Those brands has performing very well based on the report. With the categories, the recommendation is to expand the product lines and/or services on these key areas. Ideally over 75% percentile of categories should be considered.</a:t>
            </a:r>
          </a:p>
          <a:p>
            <a:pPr algn="l"/>
            <a:endParaRPr lang="en-PH" sz="2000" dirty="0">
              <a:latin typeface="Aptos" panose="020B0004020202020204" pitchFamily="34" charset="0"/>
              <a:cs typeface="Arial Hebrew" pitchFamily="2" charset="-79"/>
            </a:endParaRPr>
          </a:p>
          <a:p>
            <a:pPr marL="342900" indent="-342900" algn="l">
              <a:buFont typeface="Arial" panose="020B0604020202020204" pitchFamily="34" charset="0"/>
              <a:buChar char="•"/>
            </a:pPr>
            <a:r>
              <a:rPr lang="en-PH" sz="2000" b="0" i="0" dirty="0">
                <a:effectLst/>
                <a:latin typeface="Aptos" panose="020B0004020202020204" pitchFamily="34" charset="0"/>
                <a:cs typeface="Arial Hebrew" pitchFamily="2" charset="-79"/>
              </a:rPr>
              <a:t>Streamline distribution on key location and key brands.</a:t>
            </a:r>
          </a:p>
          <a:p>
            <a:pPr marL="342900" indent="-342900" algn="l">
              <a:buFont typeface="Arial" panose="020B0604020202020204" pitchFamily="34" charset="0"/>
              <a:buChar char="•"/>
            </a:pPr>
            <a:r>
              <a:rPr lang="en-PH" sz="2000" dirty="0">
                <a:latin typeface="Aptos" panose="020B0004020202020204" pitchFamily="34" charset="0"/>
                <a:cs typeface="Arial Hebrew" pitchFamily="2" charset="-79"/>
              </a:rPr>
              <a:t>Expand the product line on well-performing categories.</a:t>
            </a:r>
          </a:p>
        </p:txBody>
      </p:sp>
    </p:spTree>
    <p:extLst>
      <p:ext uri="{BB962C8B-B14F-4D97-AF65-F5344CB8AC3E}">
        <p14:creationId xmlns:p14="http://schemas.microsoft.com/office/powerpoint/2010/main" val="1085873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157</Words>
  <Application>Microsoft Macintosh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Calibri</vt:lpstr>
      <vt:lpstr>Calibri Light</vt:lpstr>
      <vt:lpstr>DIN Condensed</vt:lpstr>
      <vt:lpstr>Office Theme</vt:lpstr>
      <vt:lpstr>TMDS Exam Solution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TMDS Exam Solution</dc:title>
  <dc:creator>Maverick Wong</dc:creator>
  <cp:lastModifiedBy>Maverick Wong</cp:lastModifiedBy>
  <cp:revision>1</cp:revision>
  <dcterms:created xsi:type="dcterms:W3CDTF">2024-02-10T06:38:27Z</dcterms:created>
  <dcterms:modified xsi:type="dcterms:W3CDTF">2024-02-10T06:59:11Z</dcterms:modified>
</cp:coreProperties>
</file>