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9"/>
  </p:notesMasterIdLst>
  <p:sldIdLst>
    <p:sldId id="256" r:id="rId2"/>
    <p:sldId id="305" r:id="rId3"/>
    <p:sldId id="304" r:id="rId4"/>
    <p:sldId id="257" r:id="rId5"/>
    <p:sldId id="298" r:id="rId6"/>
    <p:sldId id="291" r:id="rId7"/>
    <p:sldId id="293" r:id="rId8"/>
    <p:sldId id="294" r:id="rId9"/>
    <p:sldId id="299" r:id="rId10"/>
    <p:sldId id="295" r:id="rId11"/>
    <p:sldId id="296" r:id="rId12"/>
    <p:sldId id="289" r:id="rId13"/>
    <p:sldId id="301" r:id="rId14"/>
    <p:sldId id="302" r:id="rId15"/>
    <p:sldId id="307" r:id="rId16"/>
    <p:sldId id="303" r:id="rId17"/>
    <p:sldId id="306" r:id="rId18"/>
    <p:sldId id="308" r:id="rId19"/>
    <p:sldId id="310" r:id="rId20"/>
    <p:sldId id="311" r:id="rId21"/>
    <p:sldId id="300" r:id="rId22"/>
    <p:sldId id="290" r:id="rId23"/>
    <p:sldId id="275" r:id="rId24"/>
    <p:sldId id="276" r:id="rId25"/>
    <p:sldId id="277" r:id="rId26"/>
    <p:sldId id="278" r:id="rId27"/>
    <p:sldId id="279" r:id="rId28"/>
    <p:sldId id="280" r:id="rId29"/>
    <p:sldId id="282" r:id="rId30"/>
    <p:sldId id="283" r:id="rId31"/>
    <p:sldId id="284" r:id="rId32"/>
    <p:sldId id="312" r:id="rId33"/>
    <p:sldId id="287" r:id="rId34"/>
    <p:sldId id="288" r:id="rId35"/>
    <p:sldId id="285" r:id="rId36"/>
    <p:sldId id="286" r:id="rId37"/>
    <p:sldId id="31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8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284B6-EDD0-4351-90A4-9A8410FE930C}" v="181" dt="2020-01-19T21:43:03.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Vrieze" userId="fe34ec4b20476352" providerId="LiveId" clId="{F508C9E7-BDAB-4E13-90FA-7B85E5FDF99D}"/>
    <pc:docChg chg="custSel addSld delSld modSld sldOrd">
      <pc:chgData name="Martin Vrieze" userId="fe34ec4b20476352" providerId="LiveId" clId="{F508C9E7-BDAB-4E13-90FA-7B85E5FDF99D}" dt="2019-12-30T02:07:06.205" v="2516" actId="207"/>
      <pc:docMkLst>
        <pc:docMk/>
      </pc:docMkLst>
      <pc:sldChg chg="modSp">
        <pc:chgData name="Martin Vrieze" userId="fe34ec4b20476352" providerId="LiveId" clId="{F508C9E7-BDAB-4E13-90FA-7B85E5FDF99D}" dt="2019-12-30T01:04:56.055" v="48" actId="6549"/>
        <pc:sldMkLst>
          <pc:docMk/>
          <pc:sldMk cId="2749773488" sldId="256"/>
        </pc:sldMkLst>
        <pc:spChg chg="mod">
          <ac:chgData name="Martin Vrieze" userId="fe34ec4b20476352" providerId="LiveId" clId="{F508C9E7-BDAB-4E13-90FA-7B85E5FDF99D}" dt="2019-12-30T01:04:42.614" v="21" actId="20577"/>
          <ac:spMkLst>
            <pc:docMk/>
            <pc:sldMk cId="2749773488" sldId="256"/>
            <ac:spMk id="2" creationId="{00000000-0000-0000-0000-000000000000}"/>
          </ac:spMkLst>
        </pc:spChg>
        <pc:spChg chg="mod">
          <ac:chgData name="Martin Vrieze" userId="fe34ec4b20476352" providerId="LiveId" clId="{F508C9E7-BDAB-4E13-90FA-7B85E5FDF99D}" dt="2019-12-30T01:04:56.055" v="48" actId="6549"/>
          <ac:spMkLst>
            <pc:docMk/>
            <pc:sldMk cId="2749773488" sldId="256"/>
            <ac:spMk id="3" creationId="{00000000-0000-0000-0000-000000000000}"/>
          </ac:spMkLst>
        </pc:spChg>
      </pc:sldChg>
      <pc:sldChg chg="addSp delSp modSp">
        <pc:chgData name="Martin Vrieze" userId="fe34ec4b20476352" providerId="LiveId" clId="{F508C9E7-BDAB-4E13-90FA-7B85E5FDF99D}" dt="2019-12-30T02:07:06.205" v="2516" actId="207"/>
        <pc:sldMkLst>
          <pc:docMk/>
          <pc:sldMk cId="79485999" sldId="257"/>
        </pc:sldMkLst>
        <pc:spChg chg="mod">
          <ac:chgData name="Martin Vrieze" userId="fe34ec4b20476352" providerId="LiveId" clId="{F508C9E7-BDAB-4E13-90FA-7B85E5FDF99D}" dt="2019-12-30T01:10:26.962" v="92" actId="6549"/>
          <ac:spMkLst>
            <pc:docMk/>
            <pc:sldMk cId="79485999" sldId="257"/>
            <ac:spMk id="2" creationId="{00000000-0000-0000-0000-000000000000}"/>
          </ac:spMkLst>
        </pc:spChg>
        <pc:spChg chg="mod">
          <ac:chgData name="Martin Vrieze" userId="fe34ec4b20476352" providerId="LiveId" clId="{F508C9E7-BDAB-4E13-90FA-7B85E5FDF99D}" dt="2019-12-30T01:11:18.748" v="229" actId="313"/>
          <ac:spMkLst>
            <pc:docMk/>
            <pc:sldMk cId="79485999" sldId="257"/>
            <ac:spMk id="3" creationId="{00000000-0000-0000-0000-000000000000}"/>
          </ac:spMkLst>
        </pc:spChg>
        <pc:spChg chg="add mod">
          <ac:chgData name="Martin Vrieze" userId="fe34ec4b20476352" providerId="LiveId" clId="{F508C9E7-BDAB-4E13-90FA-7B85E5FDF99D}" dt="2019-12-30T01:51:49.117" v="1300" actId="2085"/>
          <ac:spMkLst>
            <pc:docMk/>
            <pc:sldMk cId="79485999" sldId="257"/>
            <ac:spMk id="9" creationId="{8676EF05-1FA5-41F7-8C08-D21A7D9524BF}"/>
          </ac:spMkLst>
        </pc:spChg>
        <pc:spChg chg="add mod">
          <ac:chgData name="Martin Vrieze" userId="fe34ec4b20476352" providerId="LiveId" clId="{F508C9E7-BDAB-4E13-90FA-7B85E5FDF99D}" dt="2019-12-30T02:02:03.343" v="2357" actId="14100"/>
          <ac:spMkLst>
            <pc:docMk/>
            <pc:sldMk cId="79485999" sldId="257"/>
            <ac:spMk id="10" creationId="{CB199F15-A75F-49CC-A4ED-A51413841297}"/>
          </ac:spMkLst>
        </pc:spChg>
        <pc:spChg chg="add mod">
          <ac:chgData name="Martin Vrieze" userId="fe34ec4b20476352" providerId="LiveId" clId="{F508C9E7-BDAB-4E13-90FA-7B85E5FDF99D}" dt="2019-12-30T02:07:06.205" v="2516" actId="207"/>
          <ac:spMkLst>
            <pc:docMk/>
            <pc:sldMk cId="79485999" sldId="257"/>
            <ac:spMk id="11" creationId="{C2AFB078-B9B5-4D32-A4DE-B3E5C1B58C24}"/>
          </ac:spMkLst>
        </pc:spChg>
        <pc:picChg chg="del">
          <ac:chgData name="Martin Vrieze" userId="fe34ec4b20476352" providerId="LiveId" clId="{F508C9E7-BDAB-4E13-90FA-7B85E5FDF99D}" dt="2019-12-30T01:09:27.785" v="50" actId="478"/>
          <ac:picMkLst>
            <pc:docMk/>
            <pc:sldMk cId="79485999" sldId="257"/>
            <ac:picMk id="4" creationId="{00000000-0000-0000-0000-000000000000}"/>
          </ac:picMkLst>
        </pc:picChg>
        <pc:picChg chg="add mod">
          <ac:chgData name="Martin Vrieze" userId="fe34ec4b20476352" providerId="LiveId" clId="{F508C9E7-BDAB-4E13-90FA-7B85E5FDF99D}" dt="2019-12-30T01:13:32.316" v="307" actId="14100"/>
          <ac:picMkLst>
            <pc:docMk/>
            <pc:sldMk cId="79485999" sldId="257"/>
            <ac:picMk id="5" creationId="{13BDF62D-7388-4E3D-B6CA-EBDFE04DB954}"/>
          </ac:picMkLst>
        </pc:picChg>
      </pc:sldChg>
      <pc:sldChg chg="del">
        <pc:chgData name="Martin Vrieze" userId="fe34ec4b20476352" providerId="LiveId" clId="{F508C9E7-BDAB-4E13-90FA-7B85E5FDF99D}" dt="2019-12-30T01:31:22.928" v="1010" actId="47"/>
        <pc:sldMkLst>
          <pc:docMk/>
          <pc:sldMk cId="2999769629" sldId="258"/>
        </pc:sldMkLst>
      </pc:sldChg>
      <pc:sldChg chg="del">
        <pc:chgData name="Martin Vrieze" userId="fe34ec4b20476352" providerId="LiveId" clId="{F508C9E7-BDAB-4E13-90FA-7B85E5FDF99D}" dt="2019-12-30T01:31:22.928" v="1010" actId="47"/>
        <pc:sldMkLst>
          <pc:docMk/>
          <pc:sldMk cId="3108678879" sldId="259"/>
        </pc:sldMkLst>
      </pc:sldChg>
      <pc:sldChg chg="del">
        <pc:chgData name="Martin Vrieze" userId="fe34ec4b20476352" providerId="LiveId" clId="{F508C9E7-BDAB-4E13-90FA-7B85E5FDF99D}" dt="2019-12-30T01:31:22.928" v="1010" actId="47"/>
        <pc:sldMkLst>
          <pc:docMk/>
          <pc:sldMk cId="2049447689" sldId="260"/>
        </pc:sldMkLst>
      </pc:sldChg>
      <pc:sldChg chg="del">
        <pc:chgData name="Martin Vrieze" userId="fe34ec4b20476352" providerId="LiveId" clId="{F508C9E7-BDAB-4E13-90FA-7B85E5FDF99D}" dt="2019-12-30T01:31:22.928" v="1010" actId="47"/>
        <pc:sldMkLst>
          <pc:docMk/>
          <pc:sldMk cId="3460686020" sldId="261"/>
        </pc:sldMkLst>
      </pc:sldChg>
      <pc:sldChg chg="del">
        <pc:chgData name="Martin Vrieze" userId="fe34ec4b20476352" providerId="LiveId" clId="{F508C9E7-BDAB-4E13-90FA-7B85E5FDF99D}" dt="2019-12-30T01:31:22.928" v="1010" actId="47"/>
        <pc:sldMkLst>
          <pc:docMk/>
          <pc:sldMk cId="4104589366" sldId="262"/>
        </pc:sldMkLst>
      </pc:sldChg>
      <pc:sldChg chg="del">
        <pc:chgData name="Martin Vrieze" userId="fe34ec4b20476352" providerId="LiveId" clId="{F508C9E7-BDAB-4E13-90FA-7B85E5FDF99D}" dt="2019-12-30T01:31:22.928" v="1010" actId="47"/>
        <pc:sldMkLst>
          <pc:docMk/>
          <pc:sldMk cId="1809697031" sldId="263"/>
        </pc:sldMkLst>
      </pc:sldChg>
      <pc:sldChg chg="del">
        <pc:chgData name="Martin Vrieze" userId="fe34ec4b20476352" providerId="LiveId" clId="{F508C9E7-BDAB-4E13-90FA-7B85E5FDF99D}" dt="2019-12-30T01:31:22.928" v="1010" actId="47"/>
        <pc:sldMkLst>
          <pc:docMk/>
          <pc:sldMk cId="3879829315" sldId="264"/>
        </pc:sldMkLst>
      </pc:sldChg>
      <pc:sldChg chg="del">
        <pc:chgData name="Martin Vrieze" userId="fe34ec4b20476352" providerId="LiveId" clId="{F508C9E7-BDAB-4E13-90FA-7B85E5FDF99D}" dt="2019-12-30T01:31:22.928" v="1010" actId="47"/>
        <pc:sldMkLst>
          <pc:docMk/>
          <pc:sldMk cId="1482223734" sldId="265"/>
        </pc:sldMkLst>
      </pc:sldChg>
      <pc:sldChg chg="del">
        <pc:chgData name="Martin Vrieze" userId="fe34ec4b20476352" providerId="LiveId" clId="{F508C9E7-BDAB-4E13-90FA-7B85E5FDF99D}" dt="2019-12-30T01:31:22.928" v="1010" actId="47"/>
        <pc:sldMkLst>
          <pc:docMk/>
          <pc:sldMk cId="1006346043" sldId="266"/>
        </pc:sldMkLst>
      </pc:sldChg>
      <pc:sldChg chg="del">
        <pc:chgData name="Martin Vrieze" userId="fe34ec4b20476352" providerId="LiveId" clId="{F508C9E7-BDAB-4E13-90FA-7B85E5FDF99D}" dt="2019-12-30T01:31:22.928" v="1010" actId="47"/>
        <pc:sldMkLst>
          <pc:docMk/>
          <pc:sldMk cId="1508042547" sldId="267"/>
        </pc:sldMkLst>
      </pc:sldChg>
      <pc:sldChg chg="del">
        <pc:chgData name="Martin Vrieze" userId="fe34ec4b20476352" providerId="LiveId" clId="{F508C9E7-BDAB-4E13-90FA-7B85E5FDF99D}" dt="2019-12-30T01:31:22.928" v="1010" actId="47"/>
        <pc:sldMkLst>
          <pc:docMk/>
          <pc:sldMk cId="2614626073" sldId="268"/>
        </pc:sldMkLst>
      </pc:sldChg>
      <pc:sldChg chg="del">
        <pc:chgData name="Martin Vrieze" userId="fe34ec4b20476352" providerId="LiveId" clId="{F508C9E7-BDAB-4E13-90FA-7B85E5FDF99D}" dt="2019-12-30T01:31:22.928" v="1010" actId="47"/>
        <pc:sldMkLst>
          <pc:docMk/>
          <pc:sldMk cId="3442911848" sldId="269"/>
        </pc:sldMkLst>
      </pc:sldChg>
      <pc:sldChg chg="del">
        <pc:chgData name="Martin Vrieze" userId="fe34ec4b20476352" providerId="LiveId" clId="{F508C9E7-BDAB-4E13-90FA-7B85E5FDF99D}" dt="2019-12-30T01:31:22.928" v="1010" actId="47"/>
        <pc:sldMkLst>
          <pc:docMk/>
          <pc:sldMk cId="1068161890" sldId="270"/>
        </pc:sldMkLst>
      </pc:sldChg>
      <pc:sldChg chg="del">
        <pc:chgData name="Martin Vrieze" userId="fe34ec4b20476352" providerId="LiveId" clId="{F508C9E7-BDAB-4E13-90FA-7B85E5FDF99D}" dt="2019-12-30T01:31:22.928" v="1010" actId="47"/>
        <pc:sldMkLst>
          <pc:docMk/>
          <pc:sldMk cId="3179446027" sldId="271"/>
        </pc:sldMkLst>
      </pc:sldChg>
      <pc:sldChg chg="del">
        <pc:chgData name="Martin Vrieze" userId="fe34ec4b20476352" providerId="LiveId" clId="{F508C9E7-BDAB-4E13-90FA-7B85E5FDF99D}" dt="2019-12-30T01:31:22.928" v="1010" actId="47"/>
        <pc:sldMkLst>
          <pc:docMk/>
          <pc:sldMk cId="2270650520" sldId="272"/>
        </pc:sldMkLst>
      </pc:sldChg>
      <pc:sldChg chg="del">
        <pc:chgData name="Martin Vrieze" userId="fe34ec4b20476352" providerId="LiveId" clId="{F508C9E7-BDAB-4E13-90FA-7B85E5FDF99D}" dt="2019-12-30T01:31:22.928" v="1010" actId="47"/>
        <pc:sldMkLst>
          <pc:docMk/>
          <pc:sldMk cId="4077684483" sldId="273"/>
        </pc:sldMkLst>
      </pc:sldChg>
      <pc:sldChg chg="add del">
        <pc:chgData name="Martin Vrieze" userId="fe34ec4b20476352" providerId="LiveId" clId="{F508C9E7-BDAB-4E13-90FA-7B85E5FDF99D}" dt="2019-12-30T01:31:22.928" v="1010" actId="47"/>
        <pc:sldMkLst>
          <pc:docMk/>
          <pc:sldMk cId="2008729340" sldId="274"/>
        </pc:sldMkLst>
      </pc:sldChg>
      <pc:sldChg chg="addSp delSp modSp add">
        <pc:chgData name="Martin Vrieze" userId="fe34ec4b20476352" providerId="LiveId" clId="{F508C9E7-BDAB-4E13-90FA-7B85E5FDF99D}" dt="2019-12-30T02:01:24.978" v="2351" actId="1037"/>
        <pc:sldMkLst>
          <pc:docMk/>
          <pc:sldMk cId="3537479560" sldId="275"/>
        </pc:sldMkLst>
        <pc:spChg chg="mod">
          <ac:chgData name="Martin Vrieze" userId="fe34ec4b20476352" providerId="LiveId" clId="{F508C9E7-BDAB-4E13-90FA-7B85E5FDF99D}" dt="2019-12-30T01:13:13.494" v="304" actId="27636"/>
          <ac:spMkLst>
            <pc:docMk/>
            <pc:sldMk cId="3537479560" sldId="275"/>
            <ac:spMk id="3" creationId="{00000000-0000-0000-0000-000000000000}"/>
          </ac:spMkLst>
        </pc:spChg>
        <pc:spChg chg="add mod">
          <ac:chgData name="Martin Vrieze" userId="fe34ec4b20476352" providerId="LiveId" clId="{F508C9E7-BDAB-4E13-90FA-7B85E5FDF99D}" dt="2019-12-30T01:52:22.801" v="1342" actId="1037"/>
          <ac:spMkLst>
            <pc:docMk/>
            <pc:sldMk cId="3537479560" sldId="275"/>
            <ac:spMk id="9" creationId="{9194DB0C-6248-4BED-90A3-59D0CF1D15AB}"/>
          </ac:spMkLst>
        </pc:spChg>
        <pc:spChg chg="add mod">
          <ac:chgData name="Martin Vrieze" userId="fe34ec4b20476352" providerId="LiveId" clId="{F508C9E7-BDAB-4E13-90FA-7B85E5FDF99D}" dt="2019-12-30T02:00:33.938" v="2164" actId="14100"/>
          <ac:spMkLst>
            <pc:docMk/>
            <pc:sldMk cId="3537479560" sldId="275"/>
            <ac:spMk id="10" creationId="{8CA332AA-DACA-4F42-A6B1-90DB8174B499}"/>
          </ac:spMkLst>
        </pc:spChg>
        <pc:spChg chg="add mod">
          <ac:chgData name="Martin Vrieze" userId="fe34ec4b20476352" providerId="LiveId" clId="{F508C9E7-BDAB-4E13-90FA-7B85E5FDF99D}" dt="2019-12-30T02:00:45.874" v="2189" actId="1037"/>
          <ac:spMkLst>
            <pc:docMk/>
            <pc:sldMk cId="3537479560" sldId="275"/>
            <ac:spMk id="11" creationId="{76AF5FF3-049E-43D7-97C0-2821A40F41F1}"/>
          </ac:spMkLst>
        </pc:spChg>
        <pc:spChg chg="add mod">
          <ac:chgData name="Martin Vrieze" userId="fe34ec4b20476352" providerId="LiveId" clId="{F508C9E7-BDAB-4E13-90FA-7B85E5FDF99D}" dt="2019-12-30T02:00:57.970" v="2231" actId="1038"/>
          <ac:spMkLst>
            <pc:docMk/>
            <pc:sldMk cId="3537479560" sldId="275"/>
            <ac:spMk id="12" creationId="{B5F3B5CB-0F07-4ABF-A9C6-DD478B8E92B1}"/>
          </ac:spMkLst>
        </pc:spChg>
        <pc:spChg chg="add mod">
          <ac:chgData name="Martin Vrieze" userId="fe34ec4b20476352" providerId="LiveId" clId="{F508C9E7-BDAB-4E13-90FA-7B85E5FDF99D}" dt="2019-12-30T02:01:08.128" v="2278" actId="1037"/>
          <ac:spMkLst>
            <pc:docMk/>
            <pc:sldMk cId="3537479560" sldId="275"/>
            <ac:spMk id="13" creationId="{43598F80-85FF-4948-9EEB-C5668BC6373B}"/>
          </ac:spMkLst>
        </pc:spChg>
        <pc:spChg chg="add mod">
          <ac:chgData name="Martin Vrieze" userId="fe34ec4b20476352" providerId="LiveId" clId="{F508C9E7-BDAB-4E13-90FA-7B85E5FDF99D}" dt="2019-12-30T02:01:24.978" v="2351" actId="1037"/>
          <ac:spMkLst>
            <pc:docMk/>
            <pc:sldMk cId="3537479560" sldId="275"/>
            <ac:spMk id="14" creationId="{F34B621C-678C-4C15-AF06-23AC31B3C98B}"/>
          </ac:spMkLst>
        </pc:spChg>
        <pc:picChg chg="add mod">
          <ac:chgData name="Martin Vrieze" userId="fe34ec4b20476352" providerId="LiveId" clId="{F508C9E7-BDAB-4E13-90FA-7B85E5FDF99D}" dt="2019-12-30T01:13:18.702" v="305" actId="14100"/>
          <ac:picMkLst>
            <pc:docMk/>
            <pc:sldMk cId="3537479560" sldId="275"/>
            <ac:picMk id="4" creationId="{EAA8A022-5B51-4135-9359-E8682AC36042}"/>
          </ac:picMkLst>
        </pc:picChg>
        <pc:picChg chg="del">
          <ac:chgData name="Martin Vrieze" userId="fe34ec4b20476352" providerId="LiveId" clId="{F508C9E7-BDAB-4E13-90FA-7B85E5FDF99D}" dt="2019-12-30T01:11:49.737" v="231" actId="478"/>
          <ac:picMkLst>
            <pc:docMk/>
            <pc:sldMk cId="3537479560" sldId="275"/>
            <ac:picMk id="5" creationId="{13BDF62D-7388-4E3D-B6CA-EBDFE04DB954}"/>
          </ac:picMkLst>
        </pc:picChg>
      </pc:sldChg>
      <pc:sldChg chg="addSp delSp modSp add">
        <pc:chgData name="Martin Vrieze" userId="fe34ec4b20476352" providerId="LiveId" clId="{F508C9E7-BDAB-4E13-90FA-7B85E5FDF99D}" dt="2019-12-30T01:59:54.721" v="2138" actId="14100"/>
        <pc:sldMkLst>
          <pc:docMk/>
          <pc:sldMk cId="1466972081" sldId="276"/>
        </pc:sldMkLst>
        <pc:spChg chg="mod">
          <ac:chgData name="Martin Vrieze" userId="fe34ec4b20476352" providerId="LiveId" clId="{F508C9E7-BDAB-4E13-90FA-7B85E5FDF99D}" dt="2019-12-30T01:16:22.455" v="437" actId="20577"/>
          <ac:spMkLst>
            <pc:docMk/>
            <pc:sldMk cId="1466972081" sldId="276"/>
            <ac:spMk id="3" creationId="{00000000-0000-0000-0000-000000000000}"/>
          </ac:spMkLst>
        </pc:spChg>
        <pc:spChg chg="add mod">
          <ac:chgData name="Martin Vrieze" userId="fe34ec4b20476352" providerId="LiveId" clId="{F508C9E7-BDAB-4E13-90FA-7B85E5FDF99D}" dt="2019-12-30T01:52:34.275" v="1376" actId="1037"/>
          <ac:spMkLst>
            <pc:docMk/>
            <pc:sldMk cId="1466972081" sldId="276"/>
            <ac:spMk id="9" creationId="{415E1166-9E5A-4C72-B16D-6F859691E3BE}"/>
          </ac:spMkLst>
        </pc:spChg>
        <pc:spChg chg="add mod">
          <ac:chgData name="Martin Vrieze" userId="fe34ec4b20476352" providerId="LiveId" clId="{F508C9E7-BDAB-4E13-90FA-7B85E5FDF99D}" dt="2019-12-30T01:59:01.766" v="1999" actId="1035"/>
          <ac:spMkLst>
            <pc:docMk/>
            <pc:sldMk cId="1466972081" sldId="276"/>
            <ac:spMk id="10" creationId="{E12762DB-31A5-42AA-BDB6-F88DE63E0748}"/>
          </ac:spMkLst>
        </pc:spChg>
        <pc:spChg chg="add mod">
          <ac:chgData name="Martin Vrieze" userId="fe34ec4b20476352" providerId="LiveId" clId="{F508C9E7-BDAB-4E13-90FA-7B85E5FDF99D}" dt="2019-12-30T01:59:17.853" v="2037" actId="1037"/>
          <ac:spMkLst>
            <pc:docMk/>
            <pc:sldMk cId="1466972081" sldId="276"/>
            <ac:spMk id="11" creationId="{19F9F272-4156-4809-81AA-977DEB171895}"/>
          </ac:spMkLst>
        </pc:spChg>
        <pc:spChg chg="add mod">
          <ac:chgData name="Martin Vrieze" userId="fe34ec4b20476352" providerId="LiveId" clId="{F508C9E7-BDAB-4E13-90FA-7B85E5FDF99D}" dt="2019-12-30T01:59:54.721" v="2138" actId="14100"/>
          <ac:spMkLst>
            <pc:docMk/>
            <pc:sldMk cId="1466972081" sldId="276"/>
            <ac:spMk id="12" creationId="{2A37D830-EEBF-4ECF-BD10-B2F54A83C4DF}"/>
          </ac:spMkLst>
        </pc:spChg>
        <pc:spChg chg="add mod">
          <ac:chgData name="Martin Vrieze" userId="fe34ec4b20476352" providerId="LiveId" clId="{F508C9E7-BDAB-4E13-90FA-7B85E5FDF99D}" dt="2019-12-30T01:59:48.735" v="2137" actId="14100"/>
          <ac:spMkLst>
            <pc:docMk/>
            <pc:sldMk cId="1466972081" sldId="276"/>
            <ac:spMk id="13" creationId="{71EF3CC6-7022-47BC-9430-B8924D56CDB9}"/>
          </ac:spMkLst>
        </pc:spChg>
        <pc:picChg chg="del">
          <ac:chgData name="Martin Vrieze" userId="fe34ec4b20476352" providerId="LiveId" clId="{F508C9E7-BDAB-4E13-90FA-7B85E5FDF99D}" dt="2019-12-30T01:14:47.132" v="309" actId="478"/>
          <ac:picMkLst>
            <pc:docMk/>
            <pc:sldMk cId="1466972081" sldId="276"/>
            <ac:picMk id="4" creationId="{EAA8A022-5B51-4135-9359-E8682AC36042}"/>
          </ac:picMkLst>
        </pc:picChg>
        <pc:picChg chg="add mod">
          <ac:chgData name="Martin Vrieze" userId="fe34ec4b20476352" providerId="LiveId" clId="{F508C9E7-BDAB-4E13-90FA-7B85E5FDF99D}" dt="2019-12-30T01:16:05.275" v="408" actId="14100"/>
          <ac:picMkLst>
            <pc:docMk/>
            <pc:sldMk cId="1466972081" sldId="276"/>
            <ac:picMk id="5" creationId="{9C2B6271-EA9B-4AEE-AA85-B733756D9383}"/>
          </ac:picMkLst>
        </pc:picChg>
      </pc:sldChg>
      <pc:sldChg chg="addSp delSp modSp add">
        <pc:chgData name="Martin Vrieze" userId="fe34ec4b20476352" providerId="LiveId" clId="{F508C9E7-BDAB-4E13-90FA-7B85E5FDF99D}" dt="2019-12-30T02:05:57.771" v="2425" actId="207"/>
        <pc:sldMkLst>
          <pc:docMk/>
          <pc:sldMk cId="4274421652" sldId="277"/>
        </pc:sldMkLst>
        <pc:spChg chg="mod">
          <ac:chgData name="Martin Vrieze" userId="fe34ec4b20476352" providerId="LiveId" clId="{F508C9E7-BDAB-4E13-90FA-7B85E5FDF99D}" dt="2019-12-30T01:21:25.139" v="667" actId="14100"/>
          <ac:spMkLst>
            <pc:docMk/>
            <pc:sldMk cId="4274421652" sldId="277"/>
            <ac:spMk id="3" creationId="{00000000-0000-0000-0000-000000000000}"/>
          </ac:spMkLst>
        </pc:spChg>
        <pc:spChg chg="add mod">
          <ac:chgData name="Martin Vrieze" userId="fe34ec4b20476352" providerId="LiveId" clId="{F508C9E7-BDAB-4E13-90FA-7B85E5FDF99D}" dt="2019-12-30T01:53:13.902" v="1390" actId="1038"/>
          <ac:spMkLst>
            <pc:docMk/>
            <pc:sldMk cId="4274421652" sldId="277"/>
            <ac:spMk id="9" creationId="{4F41F712-76CF-44D0-A3D9-50BD2346C7EB}"/>
          </ac:spMkLst>
        </pc:spChg>
        <pc:spChg chg="add mod">
          <ac:chgData name="Martin Vrieze" userId="fe34ec4b20476352" providerId="LiveId" clId="{F508C9E7-BDAB-4E13-90FA-7B85E5FDF99D}" dt="2019-12-30T02:05:57.771" v="2425" actId="207"/>
          <ac:spMkLst>
            <pc:docMk/>
            <pc:sldMk cId="4274421652" sldId="277"/>
            <ac:spMk id="10" creationId="{CC99E076-CBEB-41A0-98C5-AF180DF96100}"/>
          </ac:spMkLst>
        </pc:spChg>
        <pc:picChg chg="add mod">
          <ac:chgData name="Martin Vrieze" userId="fe34ec4b20476352" providerId="LiveId" clId="{F508C9E7-BDAB-4E13-90FA-7B85E5FDF99D}" dt="2019-12-30T01:21:34.413" v="668" actId="14100"/>
          <ac:picMkLst>
            <pc:docMk/>
            <pc:sldMk cId="4274421652" sldId="277"/>
            <ac:picMk id="4" creationId="{839734E9-D05F-424F-9989-15AEC2E200C7}"/>
          </ac:picMkLst>
        </pc:picChg>
        <pc:picChg chg="del">
          <ac:chgData name="Martin Vrieze" userId="fe34ec4b20476352" providerId="LiveId" clId="{F508C9E7-BDAB-4E13-90FA-7B85E5FDF99D}" dt="2019-12-30T01:18:12.906" v="439" actId="478"/>
          <ac:picMkLst>
            <pc:docMk/>
            <pc:sldMk cId="4274421652" sldId="277"/>
            <ac:picMk id="5" creationId="{9C2B6271-EA9B-4AEE-AA85-B733756D9383}"/>
          </ac:picMkLst>
        </pc:picChg>
      </pc:sldChg>
      <pc:sldChg chg="addSp delSp modSp add">
        <pc:chgData name="Martin Vrieze" userId="fe34ec4b20476352" providerId="LiveId" clId="{F508C9E7-BDAB-4E13-90FA-7B85E5FDF99D}" dt="2019-12-30T01:58:21.651" v="1971" actId="14100"/>
        <pc:sldMkLst>
          <pc:docMk/>
          <pc:sldMk cId="2298680798" sldId="278"/>
        </pc:sldMkLst>
        <pc:spChg chg="mod">
          <ac:chgData name="Martin Vrieze" userId="fe34ec4b20476352" providerId="LiveId" clId="{F508C9E7-BDAB-4E13-90FA-7B85E5FDF99D}" dt="2019-12-30T01:23:30.462" v="829" actId="14100"/>
          <ac:spMkLst>
            <pc:docMk/>
            <pc:sldMk cId="2298680798" sldId="278"/>
            <ac:spMk id="3" creationId="{00000000-0000-0000-0000-000000000000}"/>
          </ac:spMkLst>
        </pc:spChg>
        <pc:spChg chg="add mod">
          <ac:chgData name="Martin Vrieze" userId="fe34ec4b20476352" providerId="LiveId" clId="{F508C9E7-BDAB-4E13-90FA-7B85E5FDF99D}" dt="2019-12-30T01:54:40.755" v="1430" actId="1037"/>
          <ac:spMkLst>
            <pc:docMk/>
            <pc:sldMk cId="2298680798" sldId="278"/>
            <ac:spMk id="9" creationId="{73807934-416F-434B-8115-77D1112325EB}"/>
          </ac:spMkLst>
        </pc:spChg>
        <pc:spChg chg="add mod">
          <ac:chgData name="Martin Vrieze" userId="fe34ec4b20476352" providerId="LiveId" clId="{F508C9E7-BDAB-4E13-90FA-7B85E5FDF99D}" dt="2019-12-30T01:55:29.690" v="1537" actId="14100"/>
          <ac:spMkLst>
            <pc:docMk/>
            <pc:sldMk cId="2298680798" sldId="278"/>
            <ac:spMk id="10" creationId="{20D8F57A-A940-4816-82DB-F33F71936451}"/>
          </ac:spMkLst>
        </pc:spChg>
        <pc:spChg chg="add mod">
          <ac:chgData name="Martin Vrieze" userId="fe34ec4b20476352" providerId="LiveId" clId="{F508C9E7-BDAB-4E13-90FA-7B85E5FDF99D}" dt="2019-12-30T01:55:43.096" v="1562" actId="1035"/>
          <ac:spMkLst>
            <pc:docMk/>
            <pc:sldMk cId="2298680798" sldId="278"/>
            <ac:spMk id="11" creationId="{FF96B1F4-4F92-4649-8708-CD134A2F8688}"/>
          </ac:spMkLst>
        </pc:spChg>
        <pc:spChg chg="add mod">
          <ac:chgData name="Martin Vrieze" userId="fe34ec4b20476352" providerId="LiveId" clId="{F508C9E7-BDAB-4E13-90FA-7B85E5FDF99D}" dt="2019-12-30T01:56:10.402" v="1629" actId="1037"/>
          <ac:spMkLst>
            <pc:docMk/>
            <pc:sldMk cId="2298680798" sldId="278"/>
            <ac:spMk id="12" creationId="{941AC59D-5944-44C9-81D0-18DEE15468E4}"/>
          </ac:spMkLst>
        </pc:spChg>
        <pc:spChg chg="add mod">
          <ac:chgData name="Martin Vrieze" userId="fe34ec4b20476352" providerId="LiveId" clId="{F508C9E7-BDAB-4E13-90FA-7B85E5FDF99D}" dt="2019-12-30T01:56:23.962" v="1681" actId="1037"/>
          <ac:spMkLst>
            <pc:docMk/>
            <pc:sldMk cId="2298680798" sldId="278"/>
            <ac:spMk id="13" creationId="{336284D8-62FA-4194-9D06-0DCB6051BA30}"/>
          </ac:spMkLst>
        </pc:spChg>
        <pc:spChg chg="add mod">
          <ac:chgData name="Martin Vrieze" userId="fe34ec4b20476352" providerId="LiveId" clId="{F508C9E7-BDAB-4E13-90FA-7B85E5FDF99D}" dt="2019-12-30T01:56:43.884" v="1723" actId="14100"/>
          <ac:spMkLst>
            <pc:docMk/>
            <pc:sldMk cId="2298680798" sldId="278"/>
            <ac:spMk id="14" creationId="{6FE18DF4-F466-4996-8D07-2D9D7D9977EA}"/>
          </ac:spMkLst>
        </pc:spChg>
        <pc:spChg chg="add mod">
          <ac:chgData name="Martin Vrieze" userId="fe34ec4b20476352" providerId="LiveId" clId="{F508C9E7-BDAB-4E13-90FA-7B85E5FDF99D}" dt="2019-12-30T01:57:07.988" v="1775" actId="1037"/>
          <ac:spMkLst>
            <pc:docMk/>
            <pc:sldMk cId="2298680798" sldId="278"/>
            <ac:spMk id="15" creationId="{5AF362C6-1D79-440C-8CBD-32489B415A9B}"/>
          </ac:spMkLst>
        </pc:spChg>
        <pc:spChg chg="add mod">
          <ac:chgData name="Martin Vrieze" userId="fe34ec4b20476352" providerId="LiveId" clId="{F508C9E7-BDAB-4E13-90FA-7B85E5FDF99D}" dt="2019-12-30T01:57:22.866" v="1834" actId="1037"/>
          <ac:spMkLst>
            <pc:docMk/>
            <pc:sldMk cId="2298680798" sldId="278"/>
            <ac:spMk id="16" creationId="{87A924BA-5025-4DC8-BAEC-6D1C9FCAA404}"/>
          </ac:spMkLst>
        </pc:spChg>
        <pc:spChg chg="add mod">
          <ac:chgData name="Martin Vrieze" userId="fe34ec4b20476352" providerId="LiveId" clId="{F508C9E7-BDAB-4E13-90FA-7B85E5FDF99D}" dt="2019-12-30T01:57:41.326" v="1892" actId="1037"/>
          <ac:spMkLst>
            <pc:docMk/>
            <pc:sldMk cId="2298680798" sldId="278"/>
            <ac:spMk id="17" creationId="{CD486101-7E55-4CA3-83A7-FE491BCC846B}"/>
          </ac:spMkLst>
        </pc:spChg>
        <pc:spChg chg="add mod">
          <ac:chgData name="Martin Vrieze" userId="fe34ec4b20476352" providerId="LiveId" clId="{F508C9E7-BDAB-4E13-90FA-7B85E5FDF99D}" dt="2019-12-30T01:58:21.651" v="1971" actId="14100"/>
          <ac:spMkLst>
            <pc:docMk/>
            <pc:sldMk cId="2298680798" sldId="278"/>
            <ac:spMk id="18" creationId="{F6E9C188-C692-4219-88ED-4DBA61BF95ED}"/>
          </ac:spMkLst>
        </pc:spChg>
        <pc:picChg chg="del">
          <ac:chgData name="Martin Vrieze" userId="fe34ec4b20476352" providerId="LiveId" clId="{F508C9E7-BDAB-4E13-90FA-7B85E5FDF99D}" dt="2019-12-30T01:22:20.461" v="670" actId="478"/>
          <ac:picMkLst>
            <pc:docMk/>
            <pc:sldMk cId="2298680798" sldId="278"/>
            <ac:picMk id="4" creationId="{839734E9-D05F-424F-9989-15AEC2E200C7}"/>
          </ac:picMkLst>
        </pc:picChg>
        <pc:picChg chg="add mod">
          <ac:chgData name="Martin Vrieze" userId="fe34ec4b20476352" providerId="LiveId" clId="{F508C9E7-BDAB-4E13-90FA-7B85E5FDF99D}" dt="2019-12-30T01:23:35.615" v="830" actId="14100"/>
          <ac:picMkLst>
            <pc:docMk/>
            <pc:sldMk cId="2298680798" sldId="278"/>
            <ac:picMk id="5" creationId="{EC059583-A404-4315-9393-3FE6E871DB99}"/>
          </ac:picMkLst>
        </pc:picChg>
      </pc:sldChg>
      <pc:sldChg chg="addSp delSp modSp add">
        <pc:chgData name="Martin Vrieze" userId="fe34ec4b20476352" providerId="LiveId" clId="{F508C9E7-BDAB-4E13-90FA-7B85E5FDF99D}" dt="2019-12-30T01:26:04.593" v="944" actId="14100"/>
        <pc:sldMkLst>
          <pc:docMk/>
          <pc:sldMk cId="720363324" sldId="279"/>
        </pc:sldMkLst>
        <pc:spChg chg="mod">
          <ac:chgData name="Martin Vrieze" userId="fe34ec4b20476352" providerId="LiveId" clId="{F508C9E7-BDAB-4E13-90FA-7B85E5FDF99D}" dt="2019-12-30T01:25:50.749" v="942" actId="6549"/>
          <ac:spMkLst>
            <pc:docMk/>
            <pc:sldMk cId="720363324" sldId="279"/>
            <ac:spMk id="3" creationId="{00000000-0000-0000-0000-000000000000}"/>
          </ac:spMkLst>
        </pc:spChg>
        <pc:picChg chg="add mod">
          <ac:chgData name="Martin Vrieze" userId="fe34ec4b20476352" providerId="LiveId" clId="{F508C9E7-BDAB-4E13-90FA-7B85E5FDF99D}" dt="2019-12-30T01:26:04.593" v="944" actId="14100"/>
          <ac:picMkLst>
            <pc:docMk/>
            <pc:sldMk cId="720363324" sldId="279"/>
            <ac:picMk id="4" creationId="{1C6774DA-45AC-48E3-A416-9B2473A5E0E9}"/>
          </ac:picMkLst>
        </pc:picChg>
        <pc:picChg chg="del">
          <ac:chgData name="Martin Vrieze" userId="fe34ec4b20476352" providerId="LiveId" clId="{F508C9E7-BDAB-4E13-90FA-7B85E5FDF99D}" dt="2019-12-30T01:23:54.721" v="832" actId="478"/>
          <ac:picMkLst>
            <pc:docMk/>
            <pc:sldMk cId="720363324" sldId="279"/>
            <ac:picMk id="5" creationId="{EC059583-A404-4315-9393-3FE6E871DB99}"/>
          </ac:picMkLst>
        </pc:picChg>
      </pc:sldChg>
      <pc:sldChg chg="addSp delSp modSp add">
        <pc:chgData name="Martin Vrieze" userId="fe34ec4b20476352" providerId="LiveId" clId="{F508C9E7-BDAB-4E13-90FA-7B85E5FDF99D}" dt="2019-12-30T01:29:48.138" v="981" actId="1036"/>
        <pc:sldMkLst>
          <pc:docMk/>
          <pc:sldMk cId="1218064101" sldId="280"/>
        </pc:sldMkLst>
        <pc:spChg chg="del">
          <ac:chgData name="Martin Vrieze" userId="fe34ec4b20476352" providerId="LiveId" clId="{F508C9E7-BDAB-4E13-90FA-7B85E5FDF99D}" dt="2019-12-30T01:28:15.572" v="950" actId="478"/>
          <ac:spMkLst>
            <pc:docMk/>
            <pc:sldMk cId="1218064101" sldId="280"/>
            <ac:spMk id="2" creationId="{00000000-0000-0000-0000-000000000000}"/>
          </ac:spMkLst>
        </pc:spChg>
        <pc:spChg chg="del">
          <ac:chgData name="Martin Vrieze" userId="fe34ec4b20476352" providerId="LiveId" clId="{F508C9E7-BDAB-4E13-90FA-7B85E5FDF99D}" dt="2019-12-30T01:27:21.501" v="947" actId="478"/>
          <ac:spMkLst>
            <pc:docMk/>
            <pc:sldMk cId="1218064101" sldId="280"/>
            <ac:spMk id="3" creationId="{00000000-0000-0000-0000-000000000000}"/>
          </ac:spMkLst>
        </pc:spChg>
        <pc:spChg chg="add del mod">
          <ac:chgData name="Martin Vrieze" userId="fe34ec4b20476352" providerId="LiveId" clId="{F508C9E7-BDAB-4E13-90FA-7B85E5FDF99D}" dt="2019-12-30T01:27:25.307" v="948" actId="478"/>
          <ac:spMkLst>
            <pc:docMk/>
            <pc:sldMk cId="1218064101" sldId="280"/>
            <ac:spMk id="9" creationId="{D3B8C44C-BC59-47BD-A06C-12DF8E648E7E}"/>
          </ac:spMkLst>
        </pc:spChg>
        <pc:spChg chg="add mod">
          <ac:chgData name="Martin Vrieze" userId="fe34ec4b20476352" providerId="LiveId" clId="{F508C9E7-BDAB-4E13-90FA-7B85E5FDF99D}" dt="2019-12-30T01:29:48.138" v="981" actId="1036"/>
          <ac:spMkLst>
            <pc:docMk/>
            <pc:sldMk cId="1218064101" sldId="280"/>
            <ac:spMk id="11" creationId="{1380C33E-FEA6-45BF-89C5-57988D7E4DE7}"/>
          </ac:spMkLst>
        </pc:spChg>
        <pc:spChg chg="add del mod">
          <ac:chgData name="Martin Vrieze" userId="fe34ec4b20476352" providerId="LiveId" clId="{F508C9E7-BDAB-4E13-90FA-7B85E5FDF99D}" dt="2019-12-30T01:28:19.200" v="951" actId="478"/>
          <ac:spMkLst>
            <pc:docMk/>
            <pc:sldMk cId="1218064101" sldId="280"/>
            <ac:spMk id="13" creationId="{44B5488F-9016-4C5F-9EAB-7922C8CBB3BD}"/>
          </ac:spMkLst>
        </pc:spChg>
        <pc:graphicFrameChg chg="add">
          <ac:chgData name="Martin Vrieze" userId="fe34ec4b20476352" providerId="LiveId" clId="{F508C9E7-BDAB-4E13-90FA-7B85E5FDF99D}" dt="2019-12-30T01:27:51.441" v="949"/>
          <ac:graphicFrameMkLst>
            <pc:docMk/>
            <pc:sldMk cId="1218064101" sldId="280"/>
            <ac:graphicFrameMk id="10" creationId="{A371D4BA-E778-4F48-89EB-99D808229EE3}"/>
          </ac:graphicFrameMkLst>
        </pc:graphicFrameChg>
        <pc:picChg chg="del">
          <ac:chgData name="Martin Vrieze" userId="fe34ec4b20476352" providerId="LiveId" clId="{F508C9E7-BDAB-4E13-90FA-7B85E5FDF99D}" dt="2019-12-30T01:27:15.728" v="946" actId="478"/>
          <ac:picMkLst>
            <pc:docMk/>
            <pc:sldMk cId="1218064101" sldId="280"/>
            <ac:picMk id="4" creationId="{1C6774DA-45AC-48E3-A416-9B2473A5E0E9}"/>
          </ac:picMkLst>
        </pc:picChg>
      </pc:sldChg>
      <pc:sldChg chg="modSp add ord">
        <pc:chgData name="Martin Vrieze" userId="fe34ec4b20476352" providerId="LiveId" clId="{F508C9E7-BDAB-4E13-90FA-7B85E5FDF99D}" dt="2019-12-30T01:30:53.141" v="1007" actId="6549"/>
        <pc:sldMkLst>
          <pc:docMk/>
          <pc:sldMk cId="1211565875" sldId="281"/>
        </pc:sldMkLst>
        <pc:spChg chg="mod">
          <ac:chgData name="Martin Vrieze" userId="fe34ec4b20476352" providerId="LiveId" clId="{F508C9E7-BDAB-4E13-90FA-7B85E5FDF99D}" dt="2019-12-30T01:30:53.141" v="1007" actId="6549"/>
          <ac:spMkLst>
            <pc:docMk/>
            <pc:sldMk cId="1211565875" sldId="281"/>
            <ac:spMk id="11" creationId="{1380C33E-FEA6-45BF-89C5-57988D7E4DE7}"/>
          </ac:spMkLst>
        </pc:spChg>
      </pc:sldChg>
      <pc:sldChg chg="addSp delSp modSp add ord">
        <pc:chgData name="Martin Vrieze" userId="fe34ec4b20476352" providerId="LiveId" clId="{F508C9E7-BDAB-4E13-90FA-7B85E5FDF99D}" dt="2019-12-30T01:43:47.770" v="1235" actId="1076"/>
        <pc:sldMkLst>
          <pc:docMk/>
          <pc:sldMk cId="3659768275" sldId="282"/>
        </pc:sldMkLst>
        <pc:spChg chg="mod">
          <ac:chgData name="Martin Vrieze" userId="fe34ec4b20476352" providerId="LiveId" clId="{F508C9E7-BDAB-4E13-90FA-7B85E5FDF99D}" dt="2019-12-30T01:36:23.773" v="1088" actId="14100"/>
          <ac:spMkLst>
            <pc:docMk/>
            <pc:sldMk cId="3659768275" sldId="282"/>
            <ac:spMk id="2" creationId="{00000000-0000-0000-0000-000000000000}"/>
          </ac:spMkLst>
        </pc:spChg>
        <pc:spChg chg="del">
          <ac:chgData name="Martin Vrieze" userId="fe34ec4b20476352" providerId="LiveId" clId="{F508C9E7-BDAB-4E13-90FA-7B85E5FDF99D}" dt="2019-12-30T01:36:37.348" v="1089" actId="478"/>
          <ac:spMkLst>
            <pc:docMk/>
            <pc:sldMk cId="3659768275" sldId="282"/>
            <ac:spMk id="3" creationId="{00000000-0000-0000-0000-000000000000}"/>
          </ac:spMkLst>
        </pc:spChg>
        <pc:spChg chg="add mod">
          <ac:chgData name="Martin Vrieze" userId="fe34ec4b20476352" providerId="LiveId" clId="{F508C9E7-BDAB-4E13-90FA-7B85E5FDF99D}" dt="2019-12-30T01:43:47.770" v="1235" actId="1076"/>
          <ac:spMkLst>
            <pc:docMk/>
            <pc:sldMk cId="3659768275" sldId="282"/>
            <ac:spMk id="9" creationId="{560D96A4-98A8-44F8-BF25-5A703F47CFB1}"/>
          </ac:spMkLst>
        </pc:spChg>
        <pc:spChg chg="add del mod">
          <ac:chgData name="Martin Vrieze" userId="fe34ec4b20476352" providerId="LiveId" clId="{F508C9E7-BDAB-4E13-90FA-7B85E5FDF99D}" dt="2019-12-30T01:36:43.814" v="1090" actId="478"/>
          <ac:spMkLst>
            <pc:docMk/>
            <pc:sldMk cId="3659768275" sldId="282"/>
            <ac:spMk id="10" creationId="{72CE247E-78E8-4918-B73D-E244EE1DBE7F}"/>
          </ac:spMkLst>
        </pc:spChg>
        <pc:picChg chg="del">
          <ac:chgData name="Martin Vrieze" userId="fe34ec4b20476352" providerId="LiveId" clId="{F508C9E7-BDAB-4E13-90FA-7B85E5FDF99D}" dt="2019-12-30T01:35:46.335" v="1011" actId="478"/>
          <ac:picMkLst>
            <pc:docMk/>
            <pc:sldMk cId="3659768275" sldId="282"/>
            <ac:picMk id="4" creationId="{1C6774DA-45AC-48E3-A416-9B2473A5E0E9}"/>
          </ac:picMkLst>
        </pc:picChg>
      </pc:sldChg>
      <pc:sldChg chg="modSp add ord">
        <pc:chgData name="Martin Vrieze" userId="fe34ec4b20476352" providerId="LiveId" clId="{F508C9E7-BDAB-4E13-90FA-7B85E5FDF99D}" dt="2019-12-30T01:37:57.448" v="1124" actId="6549"/>
        <pc:sldMkLst>
          <pc:docMk/>
          <pc:sldMk cId="3274262253" sldId="283"/>
        </pc:sldMkLst>
        <pc:spChg chg="mod">
          <ac:chgData name="Martin Vrieze" userId="fe34ec4b20476352" providerId="LiveId" clId="{F508C9E7-BDAB-4E13-90FA-7B85E5FDF99D}" dt="2019-12-30T01:37:57.448" v="1124" actId="6549"/>
          <ac:spMkLst>
            <pc:docMk/>
            <pc:sldMk cId="3274262253" sldId="283"/>
            <ac:spMk id="11" creationId="{1380C33E-FEA6-45BF-89C5-57988D7E4DE7}"/>
          </ac:spMkLst>
        </pc:spChg>
      </pc:sldChg>
      <pc:sldChg chg="addSp delSp modSp add ord">
        <pc:chgData name="Martin Vrieze" userId="fe34ec4b20476352" providerId="LiveId" clId="{F508C9E7-BDAB-4E13-90FA-7B85E5FDF99D}" dt="2019-12-30T01:44:06.177" v="1237" actId="14100"/>
        <pc:sldMkLst>
          <pc:docMk/>
          <pc:sldMk cId="2285700102" sldId="284"/>
        </pc:sldMkLst>
        <pc:spChg chg="mod">
          <ac:chgData name="Martin Vrieze" userId="fe34ec4b20476352" providerId="LiveId" clId="{F508C9E7-BDAB-4E13-90FA-7B85E5FDF99D}" dt="2019-12-30T01:38:26.383" v="1161" actId="6549"/>
          <ac:spMkLst>
            <pc:docMk/>
            <pc:sldMk cId="2285700102" sldId="284"/>
            <ac:spMk id="2" creationId="{00000000-0000-0000-0000-000000000000}"/>
          </ac:spMkLst>
        </pc:spChg>
        <pc:spChg chg="del">
          <ac:chgData name="Martin Vrieze" userId="fe34ec4b20476352" providerId="LiveId" clId="{F508C9E7-BDAB-4E13-90FA-7B85E5FDF99D}" dt="2019-12-30T01:38:10.179" v="1127" actId="478"/>
          <ac:spMkLst>
            <pc:docMk/>
            <pc:sldMk cId="2285700102" sldId="284"/>
            <ac:spMk id="9" creationId="{560D96A4-98A8-44F8-BF25-5A703F47CFB1}"/>
          </ac:spMkLst>
        </pc:spChg>
        <pc:spChg chg="add mod">
          <ac:chgData name="Martin Vrieze" userId="fe34ec4b20476352" providerId="LiveId" clId="{F508C9E7-BDAB-4E13-90FA-7B85E5FDF99D}" dt="2019-12-30T01:44:06.177" v="1237" actId="14100"/>
          <ac:spMkLst>
            <pc:docMk/>
            <pc:sldMk cId="2285700102" sldId="284"/>
            <ac:spMk id="10" creationId="{BBD221C8-D845-457F-80C3-8E28EF126EE8}"/>
          </ac:spMkLst>
        </pc:spChg>
      </pc:sldChg>
      <pc:sldChg chg="modSp add ord">
        <pc:chgData name="Martin Vrieze" userId="fe34ec4b20476352" providerId="LiveId" clId="{F508C9E7-BDAB-4E13-90FA-7B85E5FDF99D}" dt="2019-12-30T01:39:33.210" v="1172" actId="20577"/>
        <pc:sldMkLst>
          <pc:docMk/>
          <pc:sldMk cId="305447108" sldId="285"/>
        </pc:sldMkLst>
        <pc:spChg chg="mod">
          <ac:chgData name="Martin Vrieze" userId="fe34ec4b20476352" providerId="LiveId" clId="{F508C9E7-BDAB-4E13-90FA-7B85E5FDF99D}" dt="2019-12-30T01:39:33.210" v="1172" actId="20577"/>
          <ac:spMkLst>
            <pc:docMk/>
            <pc:sldMk cId="305447108" sldId="285"/>
            <ac:spMk id="11" creationId="{1380C33E-FEA6-45BF-89C5-57988D7E4DE7}"/>
          </ac:spMkLst>
        </pc:spChg>
      </pc:sldChg>
      <pc:sldChg chg="addSp delSp modSp add ord">
        <pc:chgData name="Martin Vrieze" userId="fe34ec4b20476352" providerId="LiveId" clId="{F508C9E7-BDAB-4E13-90FA-7B85E5FDF99D}" dt="2019-12-30T01:44:18.426" v="1238" actId="1076"/>
        <pc:sldMkLst>
          <pc:docMk/>
          <pc:sldMk cId="3817751421" sldId="286"/>
        </pc:sldMkLst>
        <pc:spChg chg="add mod">
          <ac:chgData name="Martin Vrieze" userId="fe34ec4b20476352" providerId="LiveId" clId="{F508C9E7-BDAB-4E13-90FA-7B85E5FDF99D}" dt="2019-12-30T01:44:18.426" v="1238" actId="1076"/>
          <ac:spMkLst>
            <pc:docMk/>
            <pc:sldMk cId="3817751421" sldId="286"/>
            <ac:spMk id="9" creationId="{47A156C0-C33E-467F-A2C0-A70B5CED8EEB}"/>
          </ac:spMkLst>
        </pc:spChg>
        <pc:spChg chg="del">
          <ac:chgData name="Martin Vrieze" userId="fe34ec4b20476352" providerId="LiveId" clId="{F508C9E7-BDAB-4E13-90FA-7B85E5FDF99D}" dt="2019-12-30T01:39:47.179" v="1176" actId="478"/>
          <ac:spMkLst>
            <pc:docMk/>
            <pc:sldMk cId="3817751421" sldId="286"/>
            <ac:spMk id="10" creationId="{BBD221C8-D845-457F-80C3-8E28EF126EE8}"/>
          </ac:spMkLst>
        </pc:spChg>
      </pc:sldChg>
      <pc:sldChg chg="modSp add ord">
        <pc:chgData name="Martin Vrieze" userId="fe34ec4b20476352" providerId="LiveId" clId="{F508C9E7-BDAB-4E13-90FA-7B85E5FDF99D}" dt="2019-12-30T01:42:18.574" v="1219" actId="6549"/>
        <pc:sldMkLst>
          <pc:docMk/>
          <pc:sldMk cId="2878263960" sldId="287"/>
        </pc:sldMkLst>
        <pc:spChg chg="mod">
          <ac:chgData name="Martin Vrieze" userId="fe34ec4b20476352" providerId="LiveId" clId="{F508C9E7-BDAB-4E13-90FA-7B85E5FDF99D}" dt="2019-12-30T01:42:18.574" v="1219" actId="6549"/>
          <ac:spMkLst>
            <pc:docMk/>
            <pc:sldMk cId="2878263960" sldId="287"/>
            <ac:spMk id="11" creationId="{1380C33E-FEA6-45BF-89C5-57988D7E4DE7}"/>
          </ac:spMkLst>
        </pc:spChg>
      </pc:sldChg>
      <pc:sldChg chg="delSp modSp add ord">
        <pc:chgData name="Martin Vrieze" userId="fe34ec4b20476352" providerId="LiveId" clId="{F508C9E7-BDAB-4E13-90FA-7B85E5FDF99D}" dt="2019-12-30T01:42:45.935" v="1231"/>
        <pc:sldMkLst>
          <pc:docMk/>
          <pc:sldMk cId="3104760211" sldId="288"/>
        </pc:sldMkLst>
        <pc:spChg chg="mod">
          <ac:chgData name="Martin Vrieze" userId="fe34ec4b20476352" providerId="LiveId" clId="{F508C9E7-BDAB-4E13-90FA-7B85E5FDF99D}" dt="2019-12-30T01:42:29.924" v="1228" actId="20577"/>
          <ac:spMkLst>
            <pc:docMk/>
            <pc:sldMk cId="3104760211" sldId="288"/>
            <ac:spMk id="2" creationId="{00000000-0000-0000-0000-000000000000}"/>
          </ac:spMkLst>
        </pc:spChg>
        <pc:spChg chg="del mod">
          <ac:chgData name="Martin Vrieze" userId="fe34ec4b20476352" providerId="LiveId" clId="{F508C9E7-BDAB-4E13-90FA-7B85E5FDF99D}" dt="2019-12-30T01:42:45.935" v="1231"/>
          <ac:spMkLst>
            <pc:docMk/>
            <pc:sldMk cId="3104760211" sldId="288"/>
            <ac:spMk id="9" creationId="{560D96A4-98A8-44F8-BF25-5A703F47CFB1}"/>
          </ac:spMkLst>
        </pc:spChg>
      </pc:sldChg>
    </pc:docChg>
  </pc:docChgLst>
  <pc:docChgLst>
    <pc:chgData name="Martin Vrieze" userId="fe34ec4b20476352" providerId="LiveId" clId="{1F5284B6-EDD0-4351-90A4-9A8410FE930C}"/>
    <pc:docChg chg="undo custSel mod addSld delSld modSld sldOrd">
      <pc:chgData name="Martin Vrieze" userId="fe34ec4b20476352" providerId="LiveId" clId="{1F5284B6-EDD0-4351-90A4-9A8410FE930C}" dt="2020-01-19T21:43:13.713" v="5225" actId="1076"/>
      <pc:docMkLst>
        <pc:docMk/>
      </pc:docMkLst>
      <pc:sldChg chg="addSp delSp modSp ord">
        <pc:chgData name="Martin Vrieze" userId="fe34ec4b20476352" providerId="LiveId" clId="{1F5284B6-EDD0-4351-90A4-9A8410FE930C}" dt="2020-01-09T02:41:56.586" v="525" actId="6549"/>
        <pc:sldMkLst>
          <pc:docMk/>
          <pc:sldMk cId="79485999" sldId="257"/>
        </pc:sldMkLst>
        <pc:spChg chg="mod">
          <ac:chgData name="Martin Vrieze" userId="fe34ec4b20476352" providerId="LiveId" clId="{1F5284B6-EDD0-4351-90A4-9A8410FE930C}" dt="2020-01-09T02:30:03.239" v="385" actId="6549"/>
          <ac:spMkLst>
            <pc:docMk/>
            <pc:sldMk cId="79485999" sldId="257"/>
            <ac:spMk id="2" creationId="{00000000-0000-0000-0000-000000000000}"/>
          </ac:spMkLst>
        </pc:spChg>
        <pc:spChg chg="mod">
          <ac:chgData name="Martin Vrieze" userId="fe34ec4b20476352" providerId="LiveId" clId="{1F5284B6-EDD0-4351-90A4-9A8410FE930C}" dt="2020-01-09T02:41:56.586" v="525" actId="6549"/>
          <ac:spMkLst>
            <pc:docMk/>
            <pc:sldMk cId="79485999" sldId="257"/>
            <ac:spMk id="3" creationId="{00000000-0000-0000-0000-000000000000}"/>
          </ac:spMkLst>
        </pc:spChg>
        <pc:spChg chg="add mod">
          <ac:chgData name="Martin Vrieze" userId="fe34ec4b20476352" providerId="LiveId" clId="{1F5284B6-EDD0-4351-90A4-9A8410FE930C}" dt="2020-01-09T02:41:25.587" v="455" actId="1037"/>
          <ac:spMkLst>
            <pc:docMk/>
            <pc:sldMk cId="79485999" sldId="257"/>
            <ac:spMk id="4" creationId="{63041FA7-751C-4DD4-BDCD-114B4CE0FD48}"/>
          </ac:spMkLst>
        </pc:spChg>
        <pc:spChg chg="mod">
          <ac:chgData name="Martin Vrieze" userId="fe34ec4b20476352" providerId="LiveId" clId="{1F5284B6-EDD0-4351-90A4-9A8410FE930C}" dt="2020-01-06T00:50:30.597" v="231" actId="6549"/>
          <ac:spMkLst>
            <pc:docMk/>
            <pc:sldMk cId="79485999" sldId="257"/>
            <ac:spMk id="7" creationId="{00000000-0000-0000-0000-000000000000}"/>
          </ac:spMkLst>
        </pc:spChg>
        <pc:spChg chg="add mod">
          <ac:chgData name="Martin Vrieze" userId="fe34ec4b20476352" providerId="LiveId" clId="{1F5284B6-EDD0-4351-90A4-9A8410FE930C}" dt="2020-01-09T02:41:34.477" v="491" actId="1036"/>
          <ac:spMkLst>
            <pc:docMk/>
            <pc:sldMk cId="79485999" sldId="257"/>
            <ac:spMk id="9" creationId="{14E1B3F8-D774-4CC8-9A41-DA339B22DC30}"/>
          </ac:spMkLst>
        </pc:spChg>
        <pc:spChg chg="del">
          <ac:chgData name="Martin Vrieze" userId="fe34ec4b20476352" providerId="LiveId" clId="{1F5284B6-EDD0-4351-90A4-9A8410FE930C}" dt="2020-01-06T00:20:23.641" v="1" actId="478"/>
          <ac:spMkLst>
            <pc:docMk/>
            <pc:sldMk cId="79485999" sldId="257"/>
            <ac:spMk id="9" creationId="{8676EF05-1FA5-41F7-8C08-D21A7D9524BF}"/>
          </ac:spMkLst>
        </pc:spChg>
        <pc:spChg chg="del">
          <ac:chgData name="Martin Vrieze" userId="fe34ec4b20476352" providerId="LiveId" clId="{1F5284B6-EDD0-4351-90A4-9A8410FE930C}" dt="2020-01-06T00:20:23.641" v="1" actId="478"/>
          <ac:spMkLst>
            <pc:docMk/>
            <pc:sldMk cId="79485999" sldId="257"/>
            <ac:spMk id="10" creationId="{CB199F15-A75F-49CC-A4ED-A51413841297}"/>
          </ac:spMkLst>
        </pc:spChg>
        <pc:spChg chg="del">
          <ac:chgData name="Martin Vrieze" userId="fe34ec4b20476352" providerId="LiveId" clId="{1F5284B6-EDD0-4351-90A4-9A8410FE930C}" dt="2020-01-06T00:20:23.641" v="1" actId="478"/>
          <ac:spMkLst>
            <pc:docMk/>
            <pc:sldMk cId="79485999" sldId="257"/>
            <ac:spMk id="11" creationId="{C2AFB078-B9B5-4D32-A4DE-B3E5C1B58C24}"/>
          </ac:spMkLst>
        </pc:spChg>
        <pc:picChg chg="del">
          <ac:chgData name="Martin Vrieze" userId="fe34ec4b20476352" providerId="LiveId" clId="{1F5284B6-EDD0-4351-90A4-9A8410FE930C}" dt="2020-01-06T00:20:14.917" v="0" actId="478"/>
          <ac:picMkLst>
            <pc:docMk/>
            <pc:sldMk cId="79485999" sldId="257"/>
            <ac:picMk id="5" creationId="{13BDF62D-7388-4E3D-B6CA-EBDFE04DB954}"/>
          </ac:picMkLst>
        </pc:picChg>
        <pc:picChg chg="add del mod">
          <ac:chgData name="Martin Vrieze" userId="fe34ec4b20476352" providerId="LiveId" clId="{1F5284B6-EDD0-4351-90A4-9A8410FE930C}" dt="2020-01-09T02:36:07.938" v="443" actId="478"/>
          <ac:picMkLst>
            <pc:docMk/>
            <pc:sldMk cId="79485999" sldId="257"/>
            <ac:picMk id="10" creationId="{BEA2EF57-1B04-4ED7-B1C9-17AC3F12D62D}"/>
          </ac:picMkLst>
        </pc:picChg>
        <pc:picChg chg="add del mod">
          <ac:chgData name="Martin Vrieze" userId="fe34ec4b20476352" providerId="LiveId" clId="{1F5284B6-EDD0-4351-90A4-9A8410FE930C}" dt="2020-01-06T00:21:56.211" v="15" actId="478"/>
          <ac:picMkLst>
            <pc:docMk/>
            <pc:sldMk cId="79485999" sldId="257"/>
            <ac:picMk id="12" creationId="{52ED809B-F069-49AE-8A27-9E2A95D4442D}"/>
          </ac:picMkLst>
        </pc:picChg>
        <pc:picChg chg="add mod ord">
          <ac:chgData name="Martin Vrieze" userId="fe34ec4b20476352" providerId="LiveId" clId="{1F5284B6-EDD0-4351-90A4-9A8410FE930C}" dt="2020-01-09T02:41:15.616" v="450" actId="167"/>
          <ac:picMkLst>
            <pc:docMk/>
            <pc:sldMk cId="79485999" sldId="257"/>
            <ac:picMk id="12" creationId="{D8CF5167-9621-448D-B29E-3F78954DEFA3}"/>
          </ac:picMkLst>
        </pc:picChg>
        <pc:picChg chg="add del mod">
          <ac:chgData name="Martin Vrieze" userId="fe34ec4b20476352" providerId="LiveId" clId="{1F5284B6-EDD0-4351-90A4-9A8410FE930C}" dt="2020-01-09T02:10:27.651" v="350" actId="478"/>
          <ac:picMkLst>
            <pc:docMk/>
            <pc:sldMk cId="79485999" sldId="257"/>
            <ac:picMk id="14" creationId="{BC8F04DE-2E64-4165-BE74-93FB9914FE5F}"/>
          </ac:picMkLst>
        </pc:picChg>
      </pc:sldChg>
      <pc:sldChg chg="addSp delSp modSp">
        <pc:chgData name="Martin Vrieze" userId="fe34ec4b20476352" providerId="LiveId" clId="{1F5284B6-EDD0-4351-90A4-9A8410FE930C}" dt="2020-01-09T02:05:50.356" v="294" actId="14100"/>
        <pc:sldMkLst>
          <pc:docMk/>
          <pc:sldMk cId="3537479560" sldId="275"/>
        </pc:sldMkLst>
        <pc:spChg chg="mod">
          <ac:chgData name="Martin Vrieze" userId="fe34ec4b20476352" providerId="LiveId" clId="{1F5284B6-EDD0-4351-90A4-9A8410FE930C}" dt="2020-01-06T00:50:38.353" v="235" actId="6549"/>
          <ac:spMkLst>
            <pc:docMk/>
            <pc:sldMk cId="3537479560" sldId="275"/>
            <ac:spMk id="7" creationId="{00000000-0000-0000-0000-000000000000}"/>
          </ac:spMkLst>
        </pc:spChg>
        <pc:spChg chg="del">
          <ac:chgData name="Martin Vrieze" userId="fe34ec4b20476352" providerId="LiveId" clId="{1F5284B6-EDD0-4351-90A4-9A8410FE930C}" dt="2020-01-06T00:21:32.283" v="8" actId="478"/>
          <ac:spMkLst>
            <pc:docMk/>
            <pc:sldMk cId="3537479560" sldId="275"/>
            <ac:spMk id="9" creationId="{9194DB0C-6248-4BED-90A3-59D0CF1D15AB}"/>
          </ac:spMkLst>
        </pc:spChg>
        <pc:spChg chg="add mod">
          <ac:chgData name="Martin Vrieze" userId="fe34ec4b20476352" providerId="LiveId" clId="{1F5284B6-EDD0-4351-90A4-9A8410FE930C}" dt="2020-01-09T02:05:50.356" v="294" actId="14100"/>
          <ac:spMkLst>
            <pc:docMk/>
            <pc:sldMk cId="3537479560" sldId="275"/>
            <ac:spMk id="9" creationId="{ADE2CDC8-45D7-48D0-8145-6D87F1E4A49C}"/>
          </ac:spMkLst>
        </pc:spChg>
        <pc:spChg chg="del">
          <ac:chgData name="Martin Vrieze" userId="fe34ec4b20476352" providerId="LiveId" clId="{1F5284B6-EDD0-4351-90A4-9A8410FE930C}" dt="2020-01-06T00:21:32.283" v="8" actId="478"/>
          <ac:spMkLst>
            <pc:docMk/>
            <pc:sldMk cId="3537479560" sldId="275"/>
            <ac:spMk id="10" creationId="{8CA332AA-DACA-4F42-A6B1-90DB8174B499}"/>
          </ac:spMkLst>
        </pc:spChg>
        <pc:spChg chg="del">
          <ac:chgData name="Martin Vrieze" userId="fe34ec4b20476352" providerId="LiveId" clId="{1F5284B6-EDD0-4351-90A4-9A8410FE930C}" dt="2020-01-06T00:21:32.283" v="8" actId="478"/>
          <ac:spMkLst>
            <pc:docMk/>
            <pc:sldMk cId="3537479560" sldId="275"/>
            <ac:spMk id="11" creationId="{76AF5FF3-049E-43D7-97C0-2821A40F41F1}"/>
          </ac:spMkLst>
        </pc:spChg>
        <pc:spChg chg="del">
          <ac:chgData name="Martin Vrieze" userId="fe34ec4b20476352" providerId="LiveId" clId="{1F5284B6-EDD0-4351-90A4-9A8410FE930C}" dt="2020-01-06T00:21:32.283" v="8" actId="478"/>
          <ac:spMkLst>
            <pc:docMk/>
            <pc:sldMk cId="3537479560" sldId="275"/>
            <ac:spMk id="12" creationId="{B5F3B5CB-0F07-4ABF-A9C6-DD478B8E92B1}"/>
          </ac:spMkLst>
        </pc:spChg>
        <pc:spChg chg="del">
          <ac:chgData name="Martin Vrieze" userId="fe34ec4b20476352" providerId="LiveId" clId="{1F5284B6-EDD0-4351-90A4-9A8410FE930C}" dt="2020-01-06T00:21:32.283" v="8" actId="478"/>
          <ac:spMkLst>
            <pc:docMk/>
            <pc:sldMk cId="3537479560" sldId="275"/>
            <ac:spMk id="13" creationId="{43598F80-85FF-4948-9EEB-C5668BC6373B}"/>
          </ac:spMkLst>
        </pc:spChg>
        <pc:spChg chg="del">
          <ac:chgData name="Martin Vrieze" userId="fe34ec4b20476352" providerId="LiveId" clId="{1F5284B6-EDD0-4351-90A4-9A8410FE930C}" dt="2020-01-06T00:21:32.283" v="8" actId="478"/>
          <ac:spMkLst>
            <pc:docMk/>
            <pc:sldMk cId="3537479560" sldId="275"/>
            <ac:spMk id="14" creationId="{F34B621C-678C-4C15-AF06-23AC31B3C98B}"/>
          </ac:spMkLst>
        </pc:spChg>
        <pc:picChg chg="del">
          <ac:chgData name="Martin Vrieze" userId="fe34ec4b20476352" providerId="LiveId" clId="{1F5284B6-EDD0-4351-90A4-9A8410FE930C}" dt="2020-01-06T00:21:22.092" v="7" actId="478"/>
          <ac:picMkLst>
            <pc:docMk/>
            <pc:sldMk cId="3537479560" sldId="275"/>
            <ac:picMk id="4" creationId="{EAA8A022-5B51-4135-9359-E8682AC36042}"/>
          </ac:picMkLst>
        </pc:picChg>
        <pc:picChg chg="add mod">
          <ac:chgData name="Martin Vrieze" userId="fe34ec4b20476352" providerId="LiveId" clId="{1F5284B6-EDD0-4351-90A4-9A8410FE930C}" dt="2020-01-06T00:21:48.663" v="14" actId="14100"/>
          <ac:picMkLst>
            <pc:docMk/>
            <pc:sldMk cId="3537479560" sldId="275"/>
            <ac:picMk id="15" creationId="{A1F8B7D5-9546-466D-85D1-101998C7A929}"/>
          </ac:picMkLst>
        </pc:picChg>
      </pc:sldChg>
      <pc:sldChg chg="addSp delSp modSp">
        <pc:chgData name="Martin Vrieze" userId="fe34ec4b20476352" providerId="LiveId" clId="{1F5284B6-EDD0-4351-90A4-9A8410FE930C}" dt="2020-01-09T02:06:34.313" v="297" actId="14100"/>
        <pc:sldMkLst>
          <pc:docMk/>
          <pc:sldMk cId="1466972081" sldId="276"/>
        </pc:sldMkLst>
        <pc:spChg chg="mod">
          <ac:chgData name="Martin Vrieze" userId="fe34ec4b20476352" providerId="LiveId" clId="{1F5284B6-EDD0-4351-90A4-9A8410FE930C}" dt="2020-01-06T00:51:08.876" v="239" actId="6549"/>
          <ac:spMkLst>
            <pc:docMk/>
            <pc:sldMk cId="1466972081" sldId="276"/>
            <ac:spMk id="7" creationId="{00000000-0000-0000-0000-000000000000}"/>
          </ac:spMkLst>
        </pc:spChg>
        <pc:spChg chg="del">
          <ac:chgData name="Martin Vrieze" userId="fe34ec4b20476352" providerId="LiveId" clId="{1F5284B6-EDD0-4351-90A4-9A8410FE930C}" dt="2020-01-06T00:24:04.643" v="23" actId="478"/>
          <ac:spMkLst>
            <pc:docMk/>
            <pc:sldMk cId="1466972081" sldId="276"/>
            <ac:spMk id="9" creationId="{415E1166-9E5A-4C72-B16D-6F859691E3BE}"/>
          </ac:spMkLst>
        </pc:spChg>
        <pc:spChg chg="add mod">
          <ac:chgData name="Martin Vrieze" userId="fe34ec4b20476352" providerId="LiveId" clId="{1F5284B6-EDD0-4351-90A4-9A8410FE930C}" dt="2020-01-09T02:06:34.313" v="297" actId="14100"/>
          <ac:spMkLst>
            <pc:docMk/>
            <pc:sldMk cId="1466972081" sldId="276"/>
            <ac:spMk id="9" creationId="{D8C497DB-AE62-4F5C-8AD6-A4784CA22537}"/>
          </ac:spMkLst>
        </pc:spChg>
        <pc:spChg chg="del">
          <ac:chgData name="Martin Vrieze" userId="fe34ec4b20476352" providerId="LiveId" clId="{1F5284B6-EDD0-4351-90A4-9A8410FE930C}" dt="2020-01-06T00:24:04.643" v="23" actId="478"/>
          <ac:spMkLst>
            <pc:docMk/>
            <pc:sldMk cId="1466972081" sldId="276"/>
            <ac:spMk id="10" creationId="{E12762DB-31A5-42AA-BDB6-F88DE63E0748}"/>
          </ac:spMkLst>
        </pc:spChg>
        <pc:spChg chg="del">
          <ac:chgData name="Martin Vrieze" userId="fe34ec4b20476352" providerId="LiveId" clId="{1F5284B6-EDD0-4351-90A4-9A8410FE930C}" dt="2020-01-06T00:24:04.643" v="23" actId="478"/>
          <ac:spMkLst>
            <pc:docMk/>
            <pc:sldMk cId="1466972081" sldId="276"/>
            <ac:spMk id="11" creationId="{19F9F272-4156-4809-81AA-977DEB171895}"/>
          </ac:spMkLst>
        </pc:spChg>
        <pc:spChg chg="del">
          <ac:chgData name="Martin Vrieze" userId="fe34ec4b20476352" providerId="LiveId" clId="{1F5284B6-EDD0-4351-90A4-9A8410FE930C}" dt="2020-01-06T00:24:04.643" v="23" actId="478"/>
          <ac:spMkLst>
            <pc:docMk/>
            <pc:sldMk cId="1466972081" sldId="276"/>
            <ac:spMk id="12" creationId="{2A37D830-EEBF-4ECF-BD10-B2F54A83C4DF}"/>
          </ac:spMkLst>
        </pc:spChg>
        <pc:spChg chg="del">
          <ac:chgData name="Martin Vrieze" userId="fe34ec4b20476352" providerId="LiveId" clId="{1F5284B6-EDD0-4351-90A4-9A8410FE930C}" dt="2020-01-06T00:24:04.643" v="23" actId="478"/>
          <ac:spMkLst>
            <pc:docMk/>
            <pc:sldMk cId="1466972081" sldId="276"/>
            <ac:spMk id="13" creationId="{71EF3CC6-7022-47BC-9430-B8924D56CDB9}"/>
          </ac:spMkLst>
        </pc:spChg>
        <pc:picChg chg="del">
          <ac:chgData name="Martin Vrieze" userId="fe34ec4b20476352" providerId="LiveId" clId="{1F5284B6-EDD0-4351-90A4-9A8410FE930C}" dt="2020-01-06T00:23:52.547" v="22" actId="478"/>
          <ac:picMkLst>
            <pc:docMk/>
            <pc:sldMk cId="1466972081" sldId="276"/>
            <ac:picMk id="5" creationId="{9C2B6271-EA9B-4AEE-AA85-B733756D9383}"/>
          </ac:picMkLst>
        </pc:picChg>
        <pc:picChg chg="add mod">
          <ac:chgData name="Martin Vrieze" userId="fe34ec4b20476352" providerId="LiveId" clId="{1F5284B6-EDD0-4351-90A4-9A8410FE930C}" dt="2020-01-06T00:24:49.604" v="29" actId="14100"/>
          <ac:picMkLst>
            <pc:docMk/>
            <pc:sldMk cId="1466972081" sldId="276"/>
            <ac:picMk id="14" creationId="{FF0C5A57-C1D8-4696-A387-5A9F55AE54DD}"/>
          </ac:picMkLst>
        </pc:picChg>
      </pc:sldChg>
      <pc:sldChg chg="addSp delSp modSp">
        <pc:chgData name="Martin Vrieze" userId="fe34ec4b20476352" providerId="LiveId" clId="{1F5284B6-EDD0-4351-90A4-9A8410FE930C}" dt="2020-01-09T02:07:01.860" v="300" actId="14100"/>
        <pc:sldMkLst>
          <pc:docMk/>
          <pc:sldMk cId="4274421652" sldId="277"/>
        </pc:sldMkLst>
        <pc:spChg chg="mod">
          <ac:chgData name="Martin Vrieze" userId="fe34ec4b20476352" providerId="LiveId" clId="{1F5284B6-EDD0-4351-90A4-9A8410FE930C}" dt="2020-01-06T00:51:17.347" v="243" actId="6549"/>
          <ac:spMkLst>
            <pc:docMk/>
            <pc:sldMk cId="4274421652" sldId="277"/>
            <ac:spMk id="7" creationId="{00000000-0000-0000-0000-000000000000}"/>
          </ac:spMkLst>
        </pc:spChg>
        <pc:spChg chg="add mod">
          <ac:chgData name="Martin Vrieze" userId="fe34ec4b20476352" providerId="LiveId" clId="{1F5284B6-EDD0-4351-90A4-9A8410FE930C}" dt="2020-01-09T02:07:01.860" v="300" actId="14100"/>
          <ac:spMkLst>
            <pc:docMk/>
            <pc:sldMk cId="4274421652" sldId="277"/>
            <ac:spMk id="9" creationId="{48775D71-D9E5-4F66-9C98-AAE43FF69EAC}"/>
          </ac:spMkLst>
        </pc:spChg>
        <pc:spChg chg="del">
          <ac:chgData name="Martin Vrieze" userId="fe34ec4b20476352" providerId="LiveId" clId="{1F5284B6-EDD0-4351-90A4-9A8410FE930C}" dt="2020-01-06T00:25:07.601" v="31" actId="478"/>
          <ac:spMkLst>
            <pc:docMk/>
            <pc:sldMk cId="4274421652" sldId="277"/>
            <ac:spMk id="9" creationId="{4F41F712-76CF-44D0-A3D9-50BD2346C7EB}"/>
          </ac:spMkLst>
        </pc:spChg>
        <pc:spChg chg="del">
          <ac:chgData name="Martin Vrieze" userId="fe34ec4b20476352" providerId="LiveId" clId="{1F5284B6-EDD0-4351-90A4-9A8410FE930C}" dt="2020-01-06T00:25:07.601" v="31" actId="478"/>
          <ac:spMkLst>
            <pc:docMk/>
            <pc:sldMk cId="4274421652" sldId="277"/>
            <ac:spMk id="10" creationId="{CC99E076-CBEB-41A0-98C5-AF180DF96100}"/>
          </ac:spMkLst>
        </pc:spChg>
        <pc:picChg chg="del">
          <ac:chgData name="Martin Vrieze" userId="fe34ec4b20476352" providerId="LiveId" clId="{1F5284B6-EDD0-4351-90A4-9A8410FE930C}" dt="2020-01-06T00:25:03.192" v="30" actId="478"/>
          <ac:picMkLst>
            <pc:docMk/>
            <pc:sldMk cId="4274421652" sldId="277"/>
            <ac:picMk id="4" creationId="{839734E9-D05F-424F-9989-15AEC2E200C7}"/>
          </ac:picMkLst>
        </pc:picChg>
        <pc:picChg chg="add mod">
          <ac:chgData name="Martin Vrieze" userId="fe34ec4b20476352" providerId="LiveId" clId="{1F5284B6-EDD0-4351-90A4-9A8410FE930C}" dt="2020-01-06T00:25:49.778" v="43" actId="14100"/>
          <ac:picMkLst>
            <pc:docMk/>
            <pc:sldMk cId="4274421652" sldId="277"/>
            <ac:picMk id="11" creationId="{E69B8116-FEDA-4378-B67D-EF5307D4D91B}"/>
          </ac:picMkLst>
        </pc:picChg>
      </pc:sldChg>
      <pc:sldChg chg="addSp delSp modSp">
        <pc:chgData name="Martin Vrieze" userId="fe34ec4b20476352" providerId="LiveId" clId="{1F5284B6-EDD0-4351-90A4-9A8410FE930C}" dt="2020-01-09T02:07:28.016" v="303" actId="14100"/>
        <pc:sldMkLst>
          <pc:docMk/>
          <pc:sldMk cId="2298680798" sldId="278"/>
        </pc:sldMkLst>
        <pc:spChg chg="mod">
          <ac:chgData name="Martin Vrieze" userId="fe34ec4b20476352" providerId="LiveId" clId="{1F5284B6-EDD0-4351-90A4-9A8410FE930C}" dt="2020-01-06T00:51:24.828" v="247" actId="6549"/>
          <ac:spMkLst>
            <pc:docMk/>
            <pc:sldMk cId="2298680798" sldId="278"/>
            <ac:spMk id="7" creationId="{00000000-0000-0000-0000-000000000000}"/>
          </ac:spMkLst>
        </pc:spChg>
        <pc:spChg chg="add mod">
          <ac:chgData name="Martin Vrieze" userId="fe34ec4b20476352" providerId="LiveId" clId="{1F5284B6-EDD0-4351-90A4-9A8410FE930C}" dt="2020-01-09T02:07:28.016" v="303" actId="14100"/>
          <ac:spMkLst>
            <pc:docMk/>
            <pc:sldMk cId="2298680798" sldId="278"/>
            <ac:spMk id="9" creationId="{4FD9DE89-8BF7-45F5-B40A-324CF4E7156B}"/>
          </ac:spMkLst>
        </pc:spChg>
        <pc:spChg chg="del">
          <ac:chgData name="Martin Vrieze" userId="fe34ec4b20476352" providerId="LiveId" clId="{1F5284B6-EDD0-4351-90A4-9A8410FE930C}" dt="2020-01-06T00:26:16.064" v="44" actId="478"/>
          <ac:spMkLst>
            <pc:docMk/>
            <pc:sldMk cId="2298680798" sldId="278"/>
            <ac:spMk id="9" creationId="{73807934-416F-434B-8115-77D1112325EB}"/>
          </ac:spMkLst>
        </pc:spChg>
        <pc:spChg chg="del">
          <ac:chgData name="Martin Vrieze" userId="fe34ec4b20476352" providerId="LiveId" clId="{1F5284B6-EDD0-4351-90A4-9A8410FE930C}" dt="2020-01-06T00:26:16.064" v="44" actId="478"/>
          <ac:spMkLst>
            <pc:docMk/>
            <pc:sldMk cId="2298680798" sldId="278"/>
            <ac:spMk id="10" creationId="{20D8F57A-A940-4816-82DB-F33F71936451}"/>
          </ac:spMkLst>
        </pc:spChg>
        <pc:spChg chg="del">
          <ac:chgData name="Martin Vrieze" userId="fe34ec4b20476352" providerId="LiveId" clId="{1F5284B6-EDD0-4351-90A4-9A8410FE930C}" dt="2020-01-06T00:26:16.064" v="44" actId="478"/>
          <ac:spMkLst>
            <pc:docMk/>
            <pc:sldMk cId="2298680798" sldId="278"/>
            <ac:spMk id="11" creationId="{FF96B1F4-4F92-4649-8708-CD134A2F8688}"/>
          </ac:spMkLst>
        </pc:spChg>
        <pc:spChg chg="del">
          <ac:chgData name="Martin Vrieze" userId="fe34ec4b20476352" providerId="LiveId" clId="{1F5284B6-EDD0-4351-90A4-9A8410FE930C}" dt="2020-01-06T00:26:16.064" v="44" actId="478"/>
          <ac:spMkLst>
            <pc:docMk/>
            <pc:sldMk cId="2298680798" sldId="278"/>
            <ac:spMk id="12" creationId="{941AC59D-5944-44C9-81D0-18DEE15468E4}"/>
          </ac:spMkLst>
        </pc:spChg>
        <pc:spChg chg="del">
          <ac:chgData name="Martin Vrieze" userId="fe34ec4b20476352" providerId="LiveId" clId="{1F5284B6-EDD0-4351-90A4-9A8410FE930C}" dt="2020-01-06T00:26:16.064" v="44" actId="478"/>
          <ac:spMkLst>
            <pc:docMk/>
            <pc:sldMk cId="2298680798" sldId="278"/>
            <ac:spMk id="13" creationId="{336284D8-62FA-4194-9D06-0DCB6051BA30}"/>
          </ac:spMkLst>
        </pc:spChg>
        <pc:spChg chg="del">
          <ac:chgData name="Martin Vrieze" userId="fe34ec4b20476352" providerId="LiveId" clId="{1F5284B6-EDD0-4351-90A4-9A8410FE930C}" dt="2020-01-06T00:26:16.064" v="44" actId="478"/>
          <ac:spMkLst>
            <pc:docMk/>
            <pc:sldMk cId="2298680798" sldId="278"/>
            <ac:spMk id="14" creationId="{6FE18DF4-F466-4996-8D07-2D9D7D9977EA}"/>
          </ac:spMkLst>
        </pc:spChg>
        <pc:spChg chg="del">
          <ac:chgData name="Martin Vrieze" userId="fe34ec4b20476352" providerId="LiveId" clId="{1F5284B6-EDD0-4351-90A4-9A8410FE930C}" dt="2020-01-06T00:26:16.064" v="44" actId="478"/>
          <ac:spMkLst>
            <pc:docMk/>
            <pc:sldMk cId="2298680798" sldId="278"/>
            <ac:spMk id="15" creationId="{5AF362C6-1D79-440C-8CBD-32489B415A9B}"/>
          </ac:spMkLst>
        </pc:spChg>
        <pc:spChg chg="del">
          <ac:chgData name="Martin Vrieze" userId="fe34ec4b20476352" providerId="LiveId" clId="{1F5284B6-EDD0-4351-90A4-9A8410FE930C}" dt="2020-01-06T00:26:16.064" v="44" actId="478"/>
          <ac:spMkLst>
            <pc:docMk/>
            <pc:sldMk cId="2298680798" sldId="278"/>
            <ac:spMk id="16" creationId="{87A924BA-5025-4DC8-BAEC-6D1C9FCAA404}"/>
          </ac:spMkLst>
        </pc:spChg>
        <pc:spChg chg="del">
          <ac:chgData name="Martin Vrieze" userId="fe34ec4b20476352" providerId="LiveId" clId="{1F5284B6-EDD0-4351-90A4-9A8410FE930C}" dt="2020-01-06T00:26:16.064" v="44" actId="478"/>
          <ac:spMkLst>
            <pc:docMk/>
            <pc:sldMk cId="2298680798" sldId="278"/>
            <ac:spMk id="17" creationId="{CD486101-7E55-4CA3-83A7-FE491BCC846B}"/>
          </ac:spMkLst>
        </pc:spChg>
        <pc:spChg chg="del">
          <ac:chgData name="Martin Vrieze" userId="fe34ec4b20476352" providerId="LiveId" clId="{1F5284B6-EDD0-4351-90A4-9A8410FE930C}" dt="2020-01-06T00:26:16.064" v="44" actId="478"/>
          <ac:spMkLst>
            <pc:docMk/>
            <pc:sldMk cId="2298680798" sldId="278"/>
            <ac:spMk id="18" creationId="{F6E9C188-C692-4219-88ED-4DBA61BF95ED}"/>
          </ac:spMkLst>
        </pc:spChg>
        <pc:picChg chg="del">
          <ac:chgData name="Martin Vrieze" userId="fe34ec4b20476352" providerId="LiveId" clId="{1F5284B6-EDD0-4351-90A4-9A8410FE930C}" dt="2020-01-06T00:26:16.064" v="44" actId="478"/>
          <ac:picMkLst>
            <pc:docMk/>
            <pc:sldMk cId="2298680798" sldId="278"/>
            <ac:picMk id="5" creationId="{EC059583-A404-4315-9393-3FE6E871DB99}"/>
          </ac:picMkLst>
        </pc:picChg>
        <pc:picChg chg="add mod">
          <ac:chgData name="Martin Vrieze" userId="fe34ec4b20476352" providerId="LiveId" clId="{1F5284B6-EDD0-4351-90A4-9A8410FE930C}" dt="2020-01-06T00:26:39.906" v="49" actId="1076"/>
          <ac:picMkLst>
            <pc:docMk/>
            <pc:sldMk cId="2298680798" sldId="278"/>
            <ac:picMk id="19" creationId="{6FFC8B39-BABD-4CB6-A45A-1248BFF9F43A}"/>
          </ac:picMkLst>
        </pc:picChg>
      </pc:sldChg>
      <pc:sldChg chg="addSp delSp modSp mod setBg setClrOvrMap">
        <pc:chgData name="Martin Vrieze" userId="fe34ec4b20476352" providerId="LiveId" clId="{1F5284B6-EDD0-4351-90A4-9A8410FE930C}" dt="2020-01-06T00:51:33.259" v="251" actId="6549"/>
        <pc:sldMkLst>
          <pc:docMk/>
          <pc:sldMk cId="720363324" sldId="279"/>
        </pc:sldMkLst>
        <pc:spChg chg="mod">
          <ac:chgData name="Martin Vrieze" userId="fe34ec4b20476352" providerId="LiveId" clId="{1F5284B6-EDD0-4351-90A4-9A8410FE930C}" dt="2020-01-06T00:28:22.374" v="58" actId="26606"/>
          <ac:spMkLst>
            <pc:docMk/>
            <pc:sldMk cId="720363324" sldId="279"/>
            <ac:spMk id="2" creationId="{00000000-0000-0000-0000-000000000000}"/>
          </ac:spMkLst>
        </pc:spChg>
        <pc:spChg chg="mod">
          <ac:chgData name="Martin Vrieze" userId="fe34ec4b20476352" providerId="LiveId" clId="{1F5284B6-EDD0-4351-90A4-9A8410FE930C}" dt="2020-01-06T00:28:22.374" v="58" actId="26606"/>
          <ac:spMkLst>
            <pc:docMk/>
            <pc:sldMk cId="720363324" sldId="279"/>
            <ac:spMk id="3" creationId="{00000000-0000-0000-0000-000000000000}"/>
          </ac:spMkLst>
        </pc:spChg>
        <pc:spChg chg="mod ord">
          <ac:chgData name="Martin Vrieze" userId="fe34ec4b20476352" providerId="LiveId" clId="{1F5284B6-EDD0-4351-90A4-9A8410FE930C}" dt="2020-01-06T00:28:22.374" v="58" actId="26606"/>
          <ac:spMkLst>
            <pc:docMk/>
            <pc:sldMk cId="720363324" sldId="279"/>
            <ac:spMk id="6" creationId="{00000000-0000-0000-0000-000000000000}"/>
          </ac:spMkLst>
        </pc:spChg>
        <pc:spChg chg="mod">
          <ac:chgData name="Martin Vrieze" userId="fe34ec4b20476352" providerId="LiveId" clId="{1F5284B6-EDD0-4351-90A4-9A8410FE930C}" dt="2020-01-06T00:51:33.259" v="251" actId="6549"/>
          <ac:spMkLst>
            <pc:docMk/>
            <pc:sldMk cId="720363324" sldId="279"/>
            <ac:spMk id="7" creationId="{00000000-0000-0000-0000-000000000000}"/>
          </ac:spMkLst>
        </pc:spChg>
        <pc:spChg chg="mod ord">
          <ac:chgData name="Martin Vrieze" userId="fe34ec4b20476352" providerId="LiveId" clId="{1F5284B6-EDD0-4351-90A4-9A8410FE930C}" dt="2020-01-06T00:28:22.374" v="58" actId="26606"/>
          <ac:spMkLst>
            <pc:docMk/>
            <pc:sldMk cId="720363324" sldId="279"/>
            <ac:spMk id="8" creationId="{00000000-0000-0000-0000-000000000000}"/>
          </ac:spMkLst>
        </pc:spChg>
        <pc:spChg chg="add del">
          <ac:chgData name="Martin Vrieze" userId="fe34ec4b20476352" providerId="LiveId" clId="{1F5284B6-EDD0-4351-90A4-9A8410FE930C}" dt="2020-01-06T00:28:22.374" v="58" actId="26606"/>
          <ac:spMkLst>
            <pc:docMk/>
            <pc:sldMk cId="720363324" sldId="279"/>
            <ac:spMk id="14" creationId="{B4AAD3FD-83A5-4B89-9F8F-01B8870865BE}"/>
          </ac:spMkLst>
        </pc:spChg>
        <pc:spChg chg="add del">
          <ac:chgData name="Martin Vrieze" userId="fe34ec4b20476352" providerId="LiveId" clId="{1F5284B6-EDD0-4351-90A4-9A8410FE930C}" dt="2020-01-06T00:28:22.374" v="58" actId="26606"/>
          <ac:spMkLst>
            <pc:docMk/>
            <pc:sldMk cId="720363324" sldId="279"/>
            <ac:spMk id="16" creationId="{61752F1D-FC0F-4103-9584-630E643CCDA6}"/>
          </ac:spMkLst>
        </pc:spChg>
        <pc:spChg chg="add del">
          <ac:chgData name="Martin Vrieze" userId="fe34ec4b20476352" providerId="LiveId" clId="{1F5284B6-EDD0-4351-90A4-9A8410FE930C}" dt="2020-01-06T00:28:22.374" v="58" actId="26606"/>
          <ac:spMkLst>
            <pc:docMk/>
            <pc:sldMk cId="720363324" sldId="279"/>
            <ac:spMk id="18" creationId="{70151CB7-E7DE-4917-B831-01DF9CE01306}"/>
          </ac:spMkLst>
        </pc:spChg>
        <pc:spChg chg="add del">
          <ac:chgData name="Martin Vrieze" userId="fe34ec4b20476352" providerId="LiveId" clId="{1F5284B6-EDD0-4351-90A4-9A8410FE930C}" dt="2020-01-06T00:28:22.374" v="58" actId="26606"/>
          <ac:spMkLst>
            <pc:docMk/>
            <pc:sldMk cId="720363324" sldId="279"/>
            <ac:spMk id="20" creationId="{A92A1116-1C84-41DF-B803-1F7B0883EC82}"/>
          </ac:spMkLst>
        </pc:spChg>
        <pc:picChg chg="del">
          <ac:chgData name="Martin Vrieze" userId="fe34ec4b20476352" providerId="LiveId" clId="{1F5284B6-EDD0-4351-90A4-9A8410FE930C}" dt="2020-01-06T00:27:06.209" v="50" actId="478"/>
          <ac:picMkLst>
            <pc:docMk/>
            <pc:sldMk cId="720363324" sldId="279"/>
            <ac:picMk id="4" creationId="{1C6774DA-45AC-48E3-A416-9B2473A5E0E9}"/>
          </ac:picMkLst>
        </pc:picChg>
        <pc:picChg chg="add mod ord">
          <ac:chgData name="Martin Vrieze" userId="fe34ec4b20476352" providerId="LiveId" clId="{1F5284B6-EDD0-4351-90A4-9A8410FE930C}" dt="2020-01-06T00:28:22.374" v="58" actId="26606"/>
          <ac:picMkLst>
            <pc:docMk/>
            <pc:sldMk cId="720363324" sldId="279"/>
            <ac:picMk id="9" creationId="{65C57FA4-D4BB-4393-97B4-654B2BC8134B}"/>
          </ac:picMkLst>
        </pc:picChg>
      </pc:sldChg>
      <pc:sldChg chg="modSp">
        <pc:chgData name="Martin Vrieze" userId="fe34ec4b20476352" providerId="LiveId" clId="{1F5284B6-EDD0-4351-90A4-9A8410FE930C}" dt="2020-01-06T00:51:41.012" v="255" actId="6549"/>
        <pc:sldMkLst>
          <pc:docMk/>
          <pc:sldMk cId="1218064101" sldId="280"/>
        </pc:sldMkLst>
        <pc:spChg chg="mod">
          <ac:chgData name="Martin Vrieze" userId="fe34ec4b20476352" providerId="LiveId" clId="{1F5284B6-EDD0-4351-90A4-9A8410FE930C}" dt="2020-01-06T00:51:41.012" v="255" actId="6549"/>
          <ac:spMkLst>
            <pc:docMk/>
            <pc:sldMk cId="1218064101" sldId="280"/>
            <ac:spMk id="7" creationId="{00000000-0000-0000-0000-000000000000}"/>
          </ac:spMkLst>
        </pc:spChg>
      </pc:sldChg>
      <pc:sldChg chg="modSp del">
        <pc:chgData name="Martin Vrieze" userId="fe34ec4b20476352" providerId="LiveId" clId="{1F5284B6-EDD0-4351-90A4-9A8410FE930C}" dt="2020-01-19T19:25:55.974" v="2545" actId="47"/>
        <pc:sldMkLst>
          <pc:docMk/>
          <pc:sldMk cId="1211565875" sldId="281"/>
        </pc:sldMkLst>
        <pc:spChg chg="mod">
          <ac:chgData name="Martin Vrieze" userId="fe34ec4b20476352" providerId="LiveId" clId="{1F5284B6-EDD0-4351-90A4-9A8410FE930C}" dt="2020-01-06T00:50:04.458" v="227" actId="6549"/>
          <ac:spMkLst>
            <pc:docMk/>
            <pc:sldMk cId="1211565875" sldId="281"/>
            <ac:spMk id="7" creationId="{00000000-0000-0000-0000-000000000000}"/>
          </ac:spMkLst>
        </pc:spChg>
        <pc:spChg chg="mod">
          <ac:chgData name="Martin Vrieze" userId="fe34ec4b20476352" providerId="LiveId" clId="{1F5284B6-EDD0-4351-90A4-9A8410FE930C}" dt="2020-01-09T02:09:48.610" v="347" actId="6549"/>
          <ac:spMkLst>
            <pc:docMk/>
            <pc:sldMk cId="1211565875" sldId="281"/>
            <ac:spMk id="11" creationId="{1380C33E-FEA6-45BF-89C5-57988D7E4DE7}"/>
          </ac:spMkLst>
        </pc:spChg>
      </pc:sldChg>
      <pc:sldChg chg="addSp delSp modSp mod setBg setClrOvrMap">
        <pc:chgData name="Martin Vrieze" userId="fe34ec4b20476352" providerId="LiveId" clId="{1F5284B6-EDD0-4351-90A4-9A8410FE930C}" dt="2020-01-19T20:35:38.509" v="5033" actId="6549"/>
        <pc:sldMkLst>
          <pc:docMk/>
          <pc:sldMk cId="3659768275" sldId="282"/>
        </pc:sldMkLst>
        <pc:spChg chg="mod">
          <ac:chgData name="Martin Vrieze" userId="fe34ec4b20476352" providerId="LiveId" clId="{1F5284B6-EDD0-4351-90A4-9A8410FE930C}" dt="2020-01-06T00:30:34.729" v="79" actId="26606"/>
          <ac:spMkLst>
            <pc:docMk/>
            <pc:sldMk cId="3659768275" sldId="282"/>
            <ac:spMk id="2" creationId="{00000000-0000-0000-0000-000000000000}"/>
          </ac:spMkLst>
        </pc:spChg>
        <pc:spChg chg="mod ord">
          <ac:chgData name="Martin Vrieze" userId="fe34ec4b20476352" providerId="LiveId" clId="{1F5284B6-EDD0-4351-90A4-9A8410FE930C}" dt="2020-01-06T00:30:34.729" v="79" actId="26606"/>
          <ac:spMkLst>
            <pc:docMk/>
            <pc:sldMk cId="3659768275" sldId="282"/>
            <ac:spMk id="6" creationId="{00000000-0000-0000-0000-000000000000}"/>
          </ac:spMkLst>
        </pc:spChg>
        <pc:spChg chg="mod">
          <ac:chgData name="Martin Vrieze" userId="fe34ec4b20476352" providerId="LiveId" clId="{1F5284B6-EDD0-4351-90A4-9A8410FE930C}" dt="2020-01-06T00:51:49.109" v="259" actId="6549"/>
          <ac:spMkLst>
            <pc:docMk/>
            <pc:sldMk cId="3659768275" sldId="282"/>
            <ac:spMk id="7" creationId="{00000000-0000-0000-0000-000000000000}"/>
          </ac:spMkLst>
        </pc:spChg>
        <pc:spChg chg="mod ord">
          <ac:chgData name="Martin Vrieze" userId="fe34ec4b20476352" providerId="LiveId" clId="{1F5284B6-EDD0-4351-90A4-9A8410FE930C}" dt="2020-01-06T00:30:34.729" v="79" actId="26606"/>
          <ac:spMkLst>
            <pc:docMk/>
            <pc:sldMk cId="3659768275" sldId="282"/>
            <ac:spMk id="8" creationId="{00000000-0000-0000-0000-000000000000}"/>
          </ac:spMkLst>
        </pc:spChg>
        <pc:spChg chg="add del mod">
          <ac:chgData name="Martin Vrieze" userId="fe34ec4b20476352" providerId="LiveId" clId="{1F5284B6-EDD0-4351-90A4-9A8410FE930C}" dt="2020-01-19T20:35:38.509" v="5033" actId="6549"/>
          <ac:spMkLst>
            <pc:docMk/>
            <pc:sldMk cId="3659768275" sldId="282"/>
            <ac:spMk id="9" creationId="{560D96A4-98A8-44F8-BF25-5A703F47CFB1}"/>
          </ac:spMkLst>
        </pc:spChg>
        <pc:spChg chg="add del">
          <ac:chgData name="Martin Vrieze" userId="fe34ec4b20476352" providerId="LiveId" clId="{1F5284B6-EDD0-4351-90A4-9A8410FE930C}" dt="2020-01-06T00:30:34.729" v="79" actId="26606"/>
          <ac:spMkLst>
            <pc:docMk/>
            <pc:sldMk cId="3659768275" sldId="282"/>
            <ac:spMk id="11" creationId="{74CD14DB-BB81-479F-A1FC-1C75640E9F84}"/>
          </ac:spMkLst>
        </pc:spChg>
        <pc:spChg chg="add del">
          <ac:chgData name="Martin Vrieze" userId="fe34ec4b20476352" providerId="LiveId" clId="{1F5284B6-EDD0-4351-90A4-9A8410FE930C}" dt="2020-01-06T00:30:34.729" v="79" actId="26606"/>
          <ac:spMkLst>
            <pc:docMk/>
            <pc:sldMk cId="3659768275" sldId="282"/>
            <ac:spMk id="16" creationId="{C943A91B-7CA7-4592-A975-73B1BF8C4C74}"/>
          </ac:spMkLst>
        </pc:spChg>
        <pc:spChg chg="add del">
          <ac:chgData name="Martin Vrieze" userId="fe34ec4b20476352" providerId="LiveId" clId="{1F5284B6-EDD0-4351-90A4-9A8410FE930C}" dt="2020-01-06T00:30:34.729" v="79" actId="26606"/>
          <ac:spMkLst>
            <pc:docMk/>
            <pc:sldMk cId="3659768275" sldId="282"/>
            <ac:spMk id="18" creationId="{EC471314-E46A-414B-8D91-74880E84F187}"/>
          </ac:spMkLst>
        </pc:spChg>
        <pc:spChg chg="add mod">
          <ac:chgData name="Martin Vrieze" userId="fe34ec4b20476352" providerId="LiveId" clId="{1F5284B6-EDD0-4351-90A4-9A8410FE930C}" dt="2020-01-06T00:35:09.545" v="143"/>
          <ac:spMkLst>
            <pc:docMk/>
            <pc:sldMk cId="3659768275" sldId="282"/>
            <ac:spMk id="19" creationId="{423188F6-338F-42FA-91F4-DA60EC135460}"/>
          </ac:spMkLst>
        </pc:spChg>
        <pc:spChg chg="add del">
          <ac:chgData name="Martin Vrieze" userId="fe34ec4b20476352" providerId="LiveId" clId="{1F5284B6-EDD0-4351-90A4-9A8410FE930C}" dt="2020-01-06T00:30:34.729" v="79" actId="26606"/>
          <ac:spMkLst>
            <pc:docMk/>
            <pc:sldMk cId="3659768275" sldId="282"/>
            <ac:spMk id="20" creationId="{6A681326-1C9D-44A3-A627-3871BDAE4127}"/>
          </ac:spMkLst>
        </pc:spChg>
        <pc:picChg chg="add mod">
          <ac:chgData name="Martin Vrieze" userId="fe34ec4b20476352" providerId="LiveId" clId="{1F5284B6-EDD0-4351-90A4-9A8410FE930C}" dt="2020-01-19T20:35:10.345" v="5032" actId="1076"/>
          <ac:picMkLst>
            <pc:docMk/>
            <pc:sldMk cId="3659768275" sldId="282"/>
            <ac:picMk id="3" creationId="{CB01D60D-0BB1-4E96-8CB2-E397054F4F97}"/>
          </ac:picMkLst>
        </pc:picChg>
        <pc:picChg chg="add del mod">
          <ac:chgData name="Martin Vrieze" userId="fe34ec4b20476352" providerId="LiveId" clId="{1F5284B6-EDD0-4351-90A4-9A8410FE930C}" dt="2020-01-06T00:29:29.878" v="64"/>
          <ac:picMkLst>
            <pc:docMk/>
            <pc:sldMk cId="3659768275" sldId="282"/>
            <ac:picMk id="4" creationId="{0BC28AEB-CE71-442A-AED3-0B82174F8C9F}"/>
          </ac:picMkLst>
        </pc:picChg>
        <pc:picChg chg="add del mod">
          <ac:chgData name="Martin Vrieze" userId="fe34ec4b20476352" providerId="LiveId" clId="{1F5284B6-EDD0-4351-90A4-9A8410FE930C}" dt="2020-01-06T00:29:46.083" v="69"/>
          <ac:picMkLst>
            <pc:docMk/>
            <pc:sldMk cId="3659768275" sldId="282"/>
            <ac:picMk id="10" creationId="{E5843E8A-5A36-44B1-BD18-C30C16F2BDCF}"/>
          </ac:picMkLst>
        </pc:picChg>
        <pc:picChg chg="add del mod">
          <ac:chgData name="Martin Vrieze" userId="fe34ec4b20476352" providerId="LiveId" clId="{1F5284B6-EDD0-4351-90A4-9A8410FE930C}" dt="2020-01-06T00:30:24.291" v="75"/>
          <ac:picMkLst>
            <pc:docMk/>
            <pc:sldMk cId="3659768275" sldId="282"/>
            <ac:picMk id="12" creationId="{CB158679-2A05-48FD-A262-604418D4003F}"/>
          </ac:picMkLst>
        </pc:picChg>
        <pc:picChg chg="add del mod">
          <ac:chgData name="Martin Vrieze" userId="fe34ec4b20476352" providerId="LiveId" clId="{1F5284B6-EDD0-4351-90A4-9A8410FE930C}" dt="2020-01-06T00:30:30.227" v="77"/>
          <ac:picMkLst>
            <pc:docMk/>
            <pc:sldMk cId="3659768275" sldId="282"/>
            <ac:picMk id="14" creationId="{1AA11999-4481-46C0-9ACE-228A942B072A}"/>
          </ac:picMkLst>
        </pc:picChg>
        <pc:picChg chg="add del mod">
          <ac:chgData name="Martin Vrieze" userId="fe34ec4b20476352" providerId="LiveId" clId="{1F5284B6-EDD0-4351-90A4-9A8410FE930C}" dt="2020-01-06T00:31:56.435" v="82"/>
          <ac:picMkLst>
            <pc:docMk/>
            <pc:sldMk cId="3659768275" sldId="282"/>
            <ac:picMk id="17" creationId="{FBDF77F3-4575-4C63-B412-0A1A208DBE36}"/>
          </ac:picMkLst>
        </pc:picChg>
      </pc:sldChg>
      <pc:sldChg chg="modSp">
        <pc:chgData name="Martin Vrieze" userId="fe34ec4b20476352" providerId="LiveId" clId="{1F5284B6-EDD0-4351-90A4-9A8410FE930C}" dt="2020-01-06T00:51:58.212" v="263" actId="6549"/>
        <pc:sldMkLst>
          <pc:docMk/>
          <pc:sldMk cId="3274262253" sldId="283"/>
        </pc:sldMkLst>
        <pc:spChg chg="mod">
          <ac:chgData name="Martin Vrieze" userId="fe34ec4b20476352" providerId="LiveId" clId="{1F5284B6-EDD0-4351-90A4-9A8410FE930C}" dt="2020-01-06T00:51:58.212" v="263" actId="6549"/>
          <ac:spMkLst>
            <pc:docMk/>
            <pc:sldMk cId="3274262253" sldId="283"/>
            <ac:spMk id="7" creationId="{00000000-0000-0000-0000-000000000000}"/>
          </ac:spMkLst>
        </pc:spChg>
      </pc:sldChg>
      <pc:sldChg chg="modSp">
        <pc:chgData name="Martin Vrieze" userId="fe34ec4b20476352" providerId="LiveId" clId="{1F5284B6-EDD0-4351-90A4-9A8410FE930C}" dt="2020-01-19T20:46:48.888" v="5112" actId="20577"/>
        <pc:sldMkLst>
          <pc:docMk/>
          <pc:sldMk cId="2285700102" sldId="284"/>
        </pc:sldMkLst>
        <pc:spChg chg="mod">
          <ac:chgData name="Martin Vrieze" userId="fe34ec4b20476352" providerId="LiveId" clId="{1F5284B6-EDD0-4351-90A4-9A8410FE930C}" dt="2020-01-06T00:52:05.787" v="267" actId="6549"/>
          <ac:spMkLst>
            <pc:docMk/>
            <pc:sldMk cId="2285700102" sldId="284"/>
            <ac:spMk id="7" creationId="{00000000-0000-0000-0000-000000000000}"/>
          </ac:spMkLst>
        </pc:spChg>
        <pc:spChg chg="mod">
          <ac:chgData name="Martin Vrieze" userId="fe34ec4b20476352" providerId="LiveId" clId="{1F5284B6-EDD0-4351-90A4-9A8410FE930C}" dt="2020-01-19T20:46:48.888" v="5112" actId="20577"/>
          <ac:spMkLst>
            <pc:docMk/>
            <pc:sldMk cId="2285700102" sldId="284"/>
            <ac:spMk id="10" creationId="{BBD221C8-D845-457F-80C3-8E28EF126EE8}"/>
          </ac:spMkLst>
        </pc:spChg>
      </pc:sldChg>
      <pc:sldChg chg="modSp">
        <pc:chgData name="Martin Vrieze" userId="fe34ec4b20476352" providerId="LiveId" clId="{1F5284B6-EDD0-4351-90A4-9A8410FE930C}" dt="2020-01-06T00:52:31.947" v="279" actId="6549"/>
        <pc:sldMkLst>
          <pc:docMk/>
          <pc:sldMk cId="305447108" sldId="285"/>
        </pc:sldMkLst>
        <pc:spChg chg="mod">
          <ac:chgData name="Martin Vrieze" userId="fe34ec4b20476352" providerId="LiveId" clId="{1F5284B6-EDD0-4351-90A4-9A8410FE930C}" dt="2020-01-06T00:52:31.947" v="279" actId="6549"/>
          <ac:spMkLst>
            <pc:docMk/>
            <pc:sldMk cId="305447108" sldId="285"/>
            <ac:spMk id="7" creationId="{00000000-0000-0000-0000-000000000000}"/>
          </ac:spMkLst>
        </pc:spChg>
      </pc:sldChg>
      <pc:sldChg chg="addSp delSp modSp">
        <pc:chgData name="Martin Vrieze" userId="fe34ec4b20476352" providerId="LiveId" clId="{1F5284B6-EDD0-4351-90A4-9A8410FE930C}" dt="2020-01-19T21:39:56.772" v="5218" actId="6549"/>
        <pc:sldMkLst>
          <pc:docMk/>
          <pc:sldMk cId="3817751421" sldId="286"/>
        </pc:sldMkLst>
        <pc:spChg chg="add del">
          <ac:chgData name="Martin Vrieze" userId="fe34ec4b20476352" providerId="LiveId" clId="{1F5284B6-EDD0-4351-90A4-9A8410FE930C}" dt="2020-01-13T00:01:23.588" v="2342"/>
          <ac:spMkLst>
            <pc:docMk/>
            <pc:sldMk cId="3817751421" sldId="286"/>
            <ac:spMk id="3" creationId="{4B24223E-94CA-4A53-ADB4-E887397CD907}"/>
          </ac:spMkLst>
        </pc:spChg>
        <pc:spChg chg="mod">
          <ac:chgData name="Martin Vrieze" userId="fe34ec4b20476352" providerId="LiveId" clId="{1F5284B6-EDD0-4351-90A4-9A8410FE930C}" dt="2020-01-06T00:52:40.301" v="283" actId="6549"/>
          <ac:spMkLst>
            <pc:docMk/>
            <pc:sldMk cId="3817751421" sldId="286"/>
            <ac:spMk id="7" creationId="{00000000-0000-0000-0000-000000000000}"/>
          </ac:spMkLst>
        </pc:spChg>
        <pc:spChg chg="mod">
          <ac:chgData name="Martin Vrieze" userId="fe34ec4b20476352" providerId="LiveId" clId="{1F5284B6-EDD0-4351-90A4-9A8410FE930C}" dt="2020-01-19T21:39:56.772" v="5218" actId="6549"/>
          <ac:spMkLst>
            <pc:docMk/>
            <pc:sldMk cId="3817751421" sldId="286"/>
            <ac:spMk id="9" creationId="{47A156C0-C33E-467F-A2C0-A70B5CED8EEB}"/>
          </ac:spMkLst>
        </pc:spChg>
      </pc:sldChg>
      <pc:sldChg chg="modSp">
        <pc:chgData name="Martin Vrieze" userId="fe34ec4b20476352" providerId="LiveId" clId="{1F5284B6-EDD0-4351-90A4-9A8410FE930C}" dt="2020-01-06T00:52:13.182" v="271" actId="6549"/>
        <pc:sldMkLst>
          <pc:docMk/>
          <pc:sldMk cId="2878263960" sldId="287"/>
        </pc:sldMkLst>
        <pc:spChg chg="mod">
          <ac:chgData name="Martin Vrieze" userId="fe34ec4b20476352" providerId="LiveId" clId="{1F5284B6-EDD0-4351-90A4-9A8410FE930C}" dt="2020-01-06T00:52:13.182" v="271" actId="6549"/>
          <ac:spMkLst>
            <pc:docMk/>
            <pc:sldMk cId="2878263960" sldId="287"/>
            <ac:spMk id="7" creationId="{00000000-0000-0000-0000-000000000000}"/>
          </ac:spMkLst>
        </pc:spChg>
      </pc:sldChg>
      <pc:sldChg chg="addSp modSp">
        <pc:chgData name="Martin Vrieze" userId="fe34ec4b20476352" providerId="LiveId" clId="{1F5284B6-EDD0-4351-90A4-9A8410FE930C}" dt="2020-01-19T21:38:54.859" v="5176" actId="1035"/>
        <pc:sldMkLst>
          <pc:docMk/>
          <pc:sldMk cId="3104760211" sldId="288"/>
        </pc:sldMkLst>
        <pc:spChg chg="add mod">
          <ac:chgData name="Martin Vrieze" userId="fe34ec4b20476352" providerId="LiveId" clId="{1F5284B6-EDD0-4351-90A4-9A8410FE930C}" dt="2020-01-19T21:38:54.859" v="5176" actId="1035"/>
          <ac:spMkLst>
            <pc:docMk/>
            <pc:sldMk cId="3104760211" sldId="288"/>
            <ac:spMk id="3" creationId="{FCA202ED-BA34-44DF-A1A0-C9B347B9C6E5}"/>
          </ac:spMkLst>
        </pc:spChg>
        <pc:spChg chg="mod">
          <ac:chgData name="Martin Vrieze" userId="fe34ec4b20476352" providerId="LiveId" clId="{1F5284B6-EDD0-4351-90A4-9A8410FE930C}" dt="2020-01-06T00:52:19.652" v="275" actId="6549"/>
          <ac:spMkLst>
            <pc:docMk/>
            <pc:sldMk cId="3104760211" sldId="288"/>
            <ac:spMk id="7" creationId="{00000000-0000-0000-0000-000000000000}"/>
          </ac:spMkLst>
        </pc:spChg>
        <pc:picChg chg="add mod">
          <ac:chgData name="Martin Vrieze" userId="fe34ec4b20476352" providerId="LiveId" clId="{1F5284B6-EDD0-4351-90A4-9A8410FE930C}" dt="2020-01-19T21:38:48.107" v="5153" actId="1076"/>
          <ac:picMkLst>
            <pc:docMk/>
            <pc:sldMk cId="3104760211" sldId="288"/>
            <ac:picMk id="5" creationId="{8C8BA95C-1C55-445F-ABC9-9AF25DD257A8}"/>
          </ac:picMkLst>
        </pc:picChg>
      </pc:sldChg>
      <pc:sldChg chg="modSp add">
        <pc:chgData name="Martin Vrieze" userId="fe34ec4b20476352" providerId="LiveId" clId="{1F5284B6-EDD0-4351-90A4-9A8410FE930C}" dt="2020-01-13T00:42:30.431" v="2472" actId="6549"/>
        <pc:sldMkLst>
          <pc:docMk/>
          <pc:sldMk cId="1126374565" sldId="289"/>
        </pc:sldMkLst>
        <pc:spChg chg="mod">
          <ac:chgData name="Martin Vrieze" userId="fe34ec4b20476352" providerId="LiveId" clId="{1F5284B6-EDD0-4351-90A4-9A8410FE930C}" dt="2020-01-13T00:42:30.431" v="2472" actId="6549"/>
          <ac:spMkLst>
            <pc:docMk/>
            <pc:sldMk cId="1126374565" sldId="289"/>
            <ac:spMk id="11" creationId="{1380C33E-FEA6-45BF-89C5-57988D7E4DE7}"/>
          </ac:spMkLst>
        </pc:spChg>
      </pc:sldChg>
      <pc:sldChg chg="add">
        <pc:chgData name="Martin Vrieze" userId="fe34ec4b20476352" providerId="LiveId" clId="{1F5284B6-EDD0-4351-90A4-9A8410FE930C}" dt="2020-01-09T02:10:15.847" v="348"/>
        <pc:sldMkLst>
          <pc:docMk/>
          <pc:sldMk cId="1161832041" sldId="290"/>
        </pc:sldMkLst>
      </pc:sldChg>
      <pc:sldChg chg="addSp delSp modSp add ord">
        <pc:chgData name="Martin Vrieze" userId="fe34ec4b20476352" providerId="LiveId" clId="{1F5284B6-EDD0-4351-90A4-9A8410FE930C}" dt="2020-01-09T02:45:33.894" v="653" actId="6549"/>
        <pc:sldMkLst>
          <pc:docMk/>
          <pc:sldMk cId="3021761769" sldId="291"/>
        </pc:sldMkLst>
        <pc:spChg chg="mod">
          <ac:chgData name="Martin Vrieze" userId="fe34ec4b20476352" providerId="LiveId" clId="{1F5284B6-EDD0-4351-90A4-9A8410FE930C}" dt="2020-01-09T02:45:33.894" v="653" actId="6549"/>
          <ac:spMkLst>
            <pc:docMk/>
            <pc:sldMk cId="3021761769" sldId="291"/>
            <ac:spMk id="3" creationId="{00000000-0000-0000-0000-000000000000}"/>
          </ac:spMkLst>
        </pc:spChg>
        <pc:picChg chg="del">
          <ac:chgData name="Martin Vrieze" userId="fe34ec4b20476352" providerId="LiveId" clId="{1F5284B6-EDD0-4351-90A4-9A8410FE930C}" dt="2020-01-09T02:30:35.455" v="387" actId="478"/>
          <ac:picMkLst>
            <pc:docMk/>
            <pc:sldMk cId="3021761769" sldId="291"/>
            <ac:picMk id="10" creationId="{BEA2EF57-1B04-4ED7-B1C9-17AC3F12D62D}"/>
          </ac:picMkLst>
        </pc:picChg>
        <pc:picChg chg="add del mod">
          <ac:chgData name="Martin Vrieze" userId="fe34ec4b20476352" providerId="LiveId" clId="{1F5284B6-EDD0-4351-90A4-9A8410FE930C}" dt="2020-01-09T02:31:36.120" v="395" actId="478"/>
          <ac:picMkLst>
            <pc:docMk/>
            <pc:sldMk cId="3021761769" sldId="291"/>
            <ac:picMk id="11" creationId="{E1AF82FC-B97F-4D72-BFAA-69CDD9332799}"/>
          </ac:picMkLst>
        </pc:picChg>
        <pc:picChg chg="add mod">
          <ac:chgData name="Martin Vrieze" userId="fe34ec4b20476352" providerId="LiveId" clId="{1F5284B6-EDD0-4351-90A4-9A8410FE930C}" dt="2020-01-09T02:32:07.569" v="401" actId="14100"/>
          <ac:picMkLst>
            <pc:docMk/>
            <pc:sldMk cId="3021761769" sldId="291"/>
            <ac:picMk id="13" creationId="{D1FAF156-8AA1-43A5-957A-4D2CBFCC5859}"/>
          </ac:picMkLst>
        </pc:picChg>
      </pc:sldChg>
      <pc:sldChg chg="add del">
        <pc:chgData name="Martin Vrieze" userId="fe34ec4b20476352" providerId="LiveId" clId="{1F5284B6-EDD0-4351-90A4-9A8410FE930C}" dt="2020-01-09T02:44:25.319" v="557" actId="47"/>
        <pc:sldMkLst>
          <pc:docMk/>
          <pc:sldMk cId="4071021902" sldId="292"/>
        </pc:sldMkLst>
      </pc:sldChg>
      <pc:sldChg chg="addSp delSp modSp add">
        <pc:chgData name="Martin Vrieze" userId="fe34ec4b20476352" providerId="LiveId" clId="{1F5284B6-EDD0-4351-90A4-9A8410FE930C}" dt="2020-01-09T02:47:33.657" v="793" actId="313"/>
        <pc:sldMkLst>
          <pc:docMk/>
          <pc:sldMk cId="227661253" sldId="293"/>
        </pc:sldMkLst>
        <pc:spChg chg="mod">
          <ac:chgData name="Martin Vrieze" userId="fe34ec4b20476352" providerId="LiveId" clId="{1F5284B6-EDD0-4351-90A4-9A8410FE930C}" dt="2020-01-09T02:47:33.657" v="793" actId="313"/>
          <ac:spMkLst>
            <pc:docMk/>
            <pc:sldMk cId="227661253" sldId="293"/>
            <ac:spMk id="3" creationId="{00000000-0000-0000-0000-000000000000}"/>
          </ac:spMkLst>
        </pc:spChg>
        <pc:picChg chg="add mod">
          <ac:chgData name="Martin Vrieze" userId="fe34ec4b20476352" providerId="LiveId" clId="{1F5284B6-EDD0-4351-90A4-9A8410FE930C}" dt="2020-01-09T02:33:06.146" v="410" actId="14100"/>
          <ac:picMkLst>
            <pc:docMk/>
            <pc:sldMk cId="227661253" sldId="293"/>
            <ac:picMk id="10" creationId="{17EE3627-BCC7-49C0-9E08-259CD9D2CEF0}"/>
          </ac:picMkLst>
        </pc:picChg>
        <pc:picChg chg="del">
          <ac:chgData name="Martin Vrieze" userId="fe34ec4b20476352" providerId="LiveId" clId="{1F5284B6-EDD0-4351-90A4-9A8410FE930C}" dt="2020-01-09T02:32:37.318" v="404" actId="478"/>
          <ac:picMkLst>
            <pc:docMk/>
            <pc:sldMk cId="227661253" sldId="293"/>
            <ac:picMk id="13" creationId="{D1FAF156-8AA1-43A5-957A-4D2CBFCC5859}"/>
          </ac:picMkLst>
        </pc:picChg>
      </pc:sldChg>
      <pc:sldChg chg="addSp delSp modSp add">
        <pc:chgData name="Martin Vrieze" userId="fe34ec4b20476352" providerId="LiveId" clId="{1F5284B6-EDD0-4351-90A4-9A8410FE930C}" dt="2020-01-12T22:59:02.903" v="1239" actId="20577"/>
        <pc:sldMkLst>
          <pc:docMk/>
          <pc:sldMk cId="436395321" sldId="294"/>
        </pc:sldMkLst>
        <pc:spChg chg="mod">
          <ac:chgData name="Martin Vrieze" userId="fe34ec4b20476352" providerId="LiveId" clId="{1F5284B6-EDD0-4351-90A4-9A8410FE930C}" dt="2020-01-12T22:59:02.903" v="1239" actId="20577"/>
          <ac:spMkLst>
            <pc:docMk/>
            <pc:sldMk cId="436395321" sldId="294"/>
            <ac:spMk id="3" creationId="{00000000-0000-0000-0000-000000000000}"/>
          </ac:spMkLst>
        </pc:spChg>
        <pc:picChg chg="del">
          <ac:chgData name="Martin Vrieze" userId="fe34ec4b20476352" providerId="LiveId" clId="{1F5284B6-EDD0-4351-90A4-9A8410FE930C}" dt="2020-01-09T02:33:25.869" v="412" actId="478"/>
          <ac:picMkLst>
            <pc:docMk/>
            <pc:sldMk cId="436395321" sldId="294"/>
            <ac:picMk id="10" creationId="{17EE3627-BCC7-49C0-9E08-259CD9D2CEF0}"/>
          </ac:picMkLst>
        </pc:picChg>
        <pc:picChg chg="add mod">
          <ac:chgData name="Martin Vrieze" userId="fe34ec4b20476352" providerId="LiveId" clId="{1F5284B6-EDD0-4351-90A4-9A8410FE930C}" dt="2020-01-09T02:33:39.577" v="417" actId="1076"/>
          <ac:picMkLst>
            <pc:docMk/>
            <pc:sldMk cId="436395321" sldId="294"/>
            <ac:picMk id="11" creationId="{DF8D44AF-C4D5-4942-8CBA-6494A1A4203A}"/>
          </ac:picMkLst>
        </pc:picChg>
      </pc:sldChg>
      <pc:sldChg chg="addSp delSp modSp add">
        <pc:chgData name="Martin Vrieze" userId="fe34ec4b20476352" providerId="LiveId" clId="{1F5284B6-EDD0-4351-90A4-9A8410FE930C}" dt="2020-01-12T23:04:05.699" v="1575" actId="1038"/>
        <pc:sldMkLst>
          <pc:docMk/>
          <pc:sldMk cId="1343670029" sldId="295"/>
        </pc:sldMkLst>
        <pc:spChg chg="mod">
          <ac:chgData name="Martin Vrieze" userId="fe34ec4b20476352" providerId="LiveId" clId="{1F5284B6-EDD0-4351-90A4-9A8410FE930C}" dt="2020-01-12T23:01:13.223" v="1264" actId="14100"/>
          <ac:spMkLst>
            <pc:docMk/>
            <pc:sldMk cId="1343670029" sldId="295"/>
            <ac:spMk id="3" creationId="{00000000-0000-0000-0000-000000000000}"/>
          </ac:spMkLst>
        </pc:spChg>
        <pc:spChg chg="mod">
          <ac:chgData name="Martin Vrieze" userId="fe34ec4b20476352" providerId="LiveId" clId="{1F5284B6-EDD0-4351-90A4-9A8410FE930C}" dt="2020-01-09T02:58:47.595" v="1178" actId="14100"/>
          <ac:spMkLst>
            <pc:docMk/>
            <pc:sldMk cId="1343670029" sldId="295"/>
            <ac:spMk id="4" creationId="{63041FA7-751C-4DD4-BDCD-114B4CE0FD48}"/>
          </ac:spMkLst>
        </pc:spChg>
        <pc:spChg chg="add mod">
          <ac:chgData name="Martin Vrieze" userId="fe34ec4b20476352" providerId="LiveId" clId="{1F5284B6-EDD0-4351-90A4-9A8410FE930C}" dt="2020-01-12T23:04:05.699" v="1575" actId="1038"/>
          <ac:spMkLst>
            <pc:docMk/>
            <pc:sldMk cId="1343670029" sldId="295"/>
            <ac:spMk id="5" creationId="{8BD6CAA2-5DBE-4450-BA5B-6073856CD00A}"/>
          </ac:spMkLst>
        </pc:spChg>
        <pc:spChg chg="del">
          <ac:chgData name="Martin Vrieze" userId="fe34ec4b20476352" providerId="LiveId" clId="{1F5284B6-EDD0-4351-90A4-9A8410FE930C}" dt="2020-01-09T02:58:26.617" v="1165" actId="478"/>
          <ac:spMkLst>
            <pc:docMk/>
            <pc:sldMk cId="1343670029" sldId="295"/>
            <ac:spMk id="9" creationId="{14E1B3F8-D774-4CC8-9A41-DA339B22DC30}"/>
          </ac:spMkLst>
        </pc:spChg>
        <pc:spChg chg="add mod">
          <ac:chgData name="Martin Vrieze" userId="fe34ec4b20476352" providerId="LiveId" clId="{1F5284B6-EDD0-4351-90A4-9A8410FE930C}" dt="2020-01-12T23:01:40.474" v="1329" actId="1038"/>
          <ac:spMkLst>
            <pc:docMk/>
            <pc:sldMk cId="1343670029" sldId="295"/>
            <ac:spMk id="9" creationId="{6041E05B-C2C6-4724-9B19-3303A99D4369}"/>
          </ac:spMkLst>
        </pc:spChg>
        <pc:picChg chg="add mod ord">
          <ac:chgData name="Martin Vrieze" userId="fe34ec4b20476352" providerId="LiveId" clId="{1F5284B6-EDD0-4351-90A4-9A8410FE930C}" dt="2020-01-09T02:58:22.950" v="1164" actId="167"/>
          <ac:picMkLst>
            <pc:docMk/>
            <pc:sldMk cId="1343670029" sldId="295"/>
            <ac:picMk id="10" creationId="{F9846AD9-16EA-4083-ACEC-0FFBFCC8FF43}"/>
          </ac:picMkLst>
        </pc:picChg>
        <pc:picChg chg="del">
          <ac:chgData name="Martin Vrieze" userId="fe34ec4b20476352" providerId="LiveId" clId="{1F5284B6-EDD0-4351-90A4-9A8410FE930C}" dt="2020-01-09T02:34:00.427" v="419" actId="478"/>
          <ac:picMkLst>
            <pc:docMk/>
            <pc:sldMk cId="1343670029" sldId="295"/>
            <ac:picMk id="11" creationId="{DF8D44AF-C4D5-4942-8CBA-6494A1A4203A}"/>
          </ac:picMkLst>
        </pc:picChg>
      </pc:sldChg>
      <pc:sldChg chg="addSp delSp modSp add">
        <pc:chgData name="Martin Vrieze" userId="fe34ec4b20476352" providerId="LiveId" clId="{1F5284B6-EDD0-4351-90A4-9A8410FE930C}" dt="2020-01-12T23:14:32.276" v="2161" actId="1036"/>
        <pc:sldMkLst>
          <pc:docMk/>
          <pc:sldMk cId="1635659135" sldId="296"/>
        </pc:sldMkLst>
        <pc:spChg chg="mod">
          <ac:chgData name="Martin Vrieze" userId="fe34ec4b20476352" providerId="LiveId" clId="{1F5284B6-EDD0-4351-90A4-9A8410FE930C}" dt="2020-01-12T23:10:50.757" v="1830" actId="27636"/>
          <ac:spMkLst>
            <pc:docMk/>
            <pc:sldMk cId="1635659135" sldId="296"/>
            <ac:spMk id="3" creationId="{00000000-0000-0000-0000-000000000000}"/>
          </ac:spMkLst>
        </pc:spChg>
        <pc:spChg chg="mod">
          <ac:chgData name="Martin Vrieze" userId="fe34ec4b20476352" providerId="LiveId" clId="{1F5284B6-EDD0-4351-90A4-9A8410FE930C}" dt="2020-01-12T23:14:14.157" v="2101" actId="1035"/>
          <ac:spMkLst>
            <pc:docMk/>
            <pc:sldMk cId="1635659135" sldId="296"/>
            <ac:spMk id="4" creationId="{63041FA7-751C-4DD4-BDCD-114B4CE0FD48}"/>
          </ac:spMkLst>
        </pc:spChg>
        <pc:spChg chg="add mod">
          <ac:chgData name="Martin Vrieze" userId="fe34ec4b20476352" providerId="LiveId" clId="{1F5284B6-EDD0-4351-90A4-9A8410FE930C}" dt="2020-01-12T23:14:32.276" v="2161" actId="1036"/>
          <ac:spMkLst>
            <pc:docMk/>
            <pc:sldMk cId="1635659135" sldId="296"/>
            <ac:spMk id="5" creationId="{0836C393-D45E-42C9-838F-CC6EC0E842EF}"/>
          </ac:spMkLst>
        </pc:spChg>
        <pc:spChg chg="mod">
          <ac:chgData name="Martin Vrieze" userId="fe34ec4b20476352" providerId="LiveId" clId="{1F5284B6-EDD0-4351-90A4-9A8410FE930C}" dt="2020-01-12T23:14:23.460" v="2125" actId="1037"/>
          <ac:spMkLst>
            <pc:docMk/>
            <pc:sldMk cId="1635659135" sldId="296"/>
            <ac:spMk id="9" creationId="{14E1B3F8-D774-4CC8-9A41-DA339B22DC30}"/>
          </ac:spMkLst>
        </pc:spChg>
        <pc:picChg chg="del">
          <ac:chgData name="Martin Vrieze" userId="fe34ec4b20476352" providerId="LiveId" clId="{1F5284B6-EDD0-4351-90A4-9A8410FE930C}" dt="2020-01-09T02:34:48.128" v="427" actId="478"/>
          <ac:picMkLst>
            <pc:docMk/>
            <pc:sldMk cId="1635659135" sldId="296"/>
            <ac:picMk id="10" creationId="{F9846AD9-16EA-4083-ACEC-0FFBFCC8FF43}"/>
          </ac:picMkLst>
        </pc:picChg>
        <pc:picChg chg="add mod ord">
          <ac:chgData name="Martin Vrieze" userId="fe34ec4b20476352" providerId="LiveId" clId="{1F5284B6-EDD0-4351-90A4-9A8410FE930C}" dt="2020-01-12T23:11:37.605" v="1832" actId="14100"/>
          <ac:picMkLst>
            <pc:docMk/>
            <pc:sldMk cId="1635659135" sldId="296"/>
            <ac:picMk id="11" creationId="{F665ED0C-168B-433B-8C22-131781E4F66A}"/>
          </ac:picMkLst>
        </pc:picChg>
      </pc:sldChg>
      <pc:sldChg chg="addSp delSp modSp add del">
        <pc:chgData name="Martin Vrieze" userId="fe34ec4b20476352" providerId="LiveId" clId="{1F5284B6-EDD0-4351-90A4-9A8410FE930C}" dt="2020-01-12T23:11:22.339" v="1831" actId="47"/>
        <pc:sldMkLst>
          <pc:docMk/>
          <pc:sldMk cId="3004073178" sldId="297"/>
        </pc:sldMkLst>
        <pc:picChg chg="add mod">
          <ac:chgData name="Martin Vrieze" userId="fe34ec4b20476352" providerId="LiveId" clId="{1F5284B6-EDD0-4351-90A4-9A8410FE930C}" dt="2020-01-09T02:35:52.011" v="441" actId="14100"/>
          <ac:picMkLst>
            <pc:docMk/>
            <pc:sldMk cId="3004073178" sldId="297"/>
            <ac:picMk id="10" creationId="{88CC0404-7BC4-437A-9267-F591F4D19BF0}"/>
          </ac:picMkLst>
        </pc:picChg>
        <pc:picChg chg="del">
          <ac:chgData name="Martin Vrieze" userId="fe34ec4b20476352" providerId="LiveId" clId="{1F5284B6-EDD0-4351-90A4-9A8410FE930C}" dt="2020-01-09T02:35:35.244" v="435" actId="478"/>
          <ac:picMkLst>
            <pc:docMk/>
            <pc:sldMk cId="3004073178" sldId="297"/>
            <ac:picMk id="11" creationId="{F665ED0C-168B-433B-8C22-131781E4F66A}"/>
          </ac:picMkLst>
        </pc:picChg>
      </pc:sldChg>
      <pc:sldChg chg="delSp modSp add">
        <pc:chgData name="Martin Vrieze" userId="fe34ec4b20476352" providerId="LiveId" clId="{1F5284B6-EDD0-4351-90A4-9A8410FE930C}" dt="2020-01-12T22:58:10.182" v="1223" actId="1038"/>
        <pc:sldMkLst>
          <pc:docMk/>
          <pc:sldMk cId="140611083" sldId="298"/>
        </pc:sldMkLst>
        <pc:spChg chg="mod">
          <ac:chgData name="Martin Vrieze" userId="fe34ec4b20476352" providerId="LiveId" clId="{1F5284B6-EDD0-4351-90A4-9A8410FE930C}" dt="2020-01-09T02:43:37.434" v="556" actId="6549"/>
          <ac:spMkLst>
            <pc:docMk/>
            <pc:sldMk cId="140611083" sldId="298"/>
            <ac:spMk id="3" creationId="{00000000-0000-0000-0000-000000000000}"/>
          </ac:spMkLst>
        </pc:spChg>
        <pc:spChg chg="mod">
          <ac:chgData name="Martin Vrieze" userId="fe34ec4b20476352" providerId="LiveId" clId="{1F5284B6-EDD0-4351-90A4-9A8410FE930C}" dt="2020-01-12T22:58:10.182" v="1223" actId="1038"/>
          <ac:spMkLst>
            <pc:docMk/>
            <pc:sldMk cId="140611083" sldId="298"/>
            <ac:spMk id="4" creationId="{63041FA7-751C-4DD4-BDCD-114B4CE0FD48}"/>
          </ac:spMkLst>
        </pc:spChg>
        <pc:spChg chg="del">
          <ac:chgData name="Martin Vrieze" userId="fe34ec4b20476352" providerId="LiveId" clId="{1F5284B6-EDD0-4351-90A4-9A8410FE930C}" dt="2020-01-09T02:42:16.652" v="527" actId="478"/>
          <ac:spMkLst>
            <pc:docMk/>
            <pc:sldMk cId="140611083" sldId="298"/>
            <ac:spMk id="9" creationId="{14E1B3F8-D774-4CC8-9A41-DA339B22DC30}"/>
          </ac:spMkLst>
        </pc:spChg>
        <pc:picChg chg="mod ord">
          <ac:chgData name="Martin Vrieze" userId="fe34ec4b20476352" providerId="LiveId" clId="{1F5284B6-EDD0-4351-90A4-9A8410FE930C}" dt="2020-01-12T22:57:58.554" v="1179" actId="14100"/>
          <ac:picMkLst>
            <pc:docMk/>
            <pc:sldMk cId="140611083" sldId="298"/>
            <ac:picMk id="10" creationId="{BEA2EF57-1B04-4ED7-B1C9-17AC3F12D62D}"/>
          </ac:picMkLst>
        </pc:picChg>
      </pc:sldChg>
      <pc:sldChg chg="modSp add ord">
        <pc:chgData name="Martin Vrieze" userId="fe34ec4b20476352" providerId="LiveId" clId="{1F5284B6-EDD0-4351-90A4-9A8410FE930C}" dt="2020-01-09T02:54:14.635" v="1063" actId="6549"/>
        <pc:sldMkLst>
          <pc:docMk/>
          <pc:sldMk cId="2594433056" sldId="299"/>
        </pc:sldMkLst>
        <pc:spChg chg="mod">
          <ac:chgData name="Martin Vrieze" userId="fe34ec4b20476352" providerId="LiveId" clId="{1F5284B6-EDD0-4351-90A4-9A8410FE930C}" dt="2020-01-09T02:54:14.635" v="1063" actId="6549"/>
          <ac:spMkLst>
            <pc:docMk/>
            <pc:sldMk cId="2594433056" sldId="299"/>
            <ac:spMk id="3" creationId="{00000000-0000-0000-0000-000000000000}"/>
          </ac:spMkLst>
        </pc:spChg>
        <pc:spChg chg="mod">
          <ac:chgData name="Martin Vrieze" userId="fe34ec4b20476352" providerId="LiveId" clId="{1F5284B6-EDD0-4351-90A4-9A8410FE930C}" dt="2020-01-09T02:51:46.841" v="1018" actId="14100"/>
          <ac:spMkLst>
            <pc:docMk/>
            <pc:sldMk cId="2594433056" sldId="299"/>
            <ac:spMk id="4" creationId="{63041FA7-751C-4DD4-BDCD-114B4CE0FD48}"/>
          </ac:spMkLst>
        </pc:spChg>
        <pc:picChg chg="mod">
          <ac:chgData name="Martin Vrieze" userId="fe34ec4b20476352" providerId="LiveId" clId="{1F5284B6-EDD0-4351-90A4-9A8410FE930C}" dt="2020-01-09T02:51:21.978" v="943" actId="14100"/>
          <ac:picMkLst>
            <pc:docMk/>
            <pc:sldMk cId="2594433056" sldId="299"/>
            <ac:picMk id="10" creationId="{BEA2EF57-1B04-4ED7-B1C9-17AC3F12D62D}"/>
          </ac:picMkLst>
        </pc:picChg>
      </pc:sldChg>
      <pc:sldChg chg="add">
        <pc:chgData name="Martin Vrieze" userId="fe34ec4b20476352" providerId="LiveId" clId="{1F5284B6-EDD0-4351-90A4-9A8410FE930C}" dt="2020-01-13T00:42:10.206" v="2430"/>
        <pc:sldMkLst>
          <pc:docMk/>
          <pc:sldMk cId="1351246497" sldId="300"/>
        </pc:sldMkLst>
      </pc:sldChg>
      <pc:sldChg chg="addSp delSp modSp add ord">
        <pc:chgData name="Martin Vrieze" userId="fe34ec4b20476352" providerId="LiveId" clId="{1F5284B6-EDD0-4351-90A4-9A8410FE930C}" dt="2020-01-19T19:55:12.398" v="3834" actId="478"/>
        <pc:sldMkLst>
          <pc:docMk/>
          <pc:sldMk cId="1320786385" sldId="301"/>
        </pc:sldMkLst>
        <pc:spChg chg="mod">
          <ac:chgData name="Martin Vrieze" userId="fe34ec4b20476352" providerId="LiveId" clId="{1F5284B6-EDD0-4351-90A4-9A8410FE930C}" dt="2020-01-13T00:43:29.161" v="2518" actId="6549"/>
          <ac:spMkLst>
            <pc:docMk/>
            <pc:sldMk cId="1320786385" sldId="301"/>
            <ac:spMk id="2" creationId="{00000000-0000-0000-0000-000000000000}"/>
          </ac:spMkLst>
        </pc:spChg>
        <pc:spChg chg="mod">
          <ac:chgData name="Martin Vrieze" userId="fe34ec4b20476352" providerId="LiveId" clId="{1F5284B6-EDD0-4351-90A4-9A8410FE930C}" dt="2020-01-19T19:54:43.716" v="3780" actId="6549"/>
          <ac:spMkLst>
            <pc:docMk/>
            <pc:sldMk cId="1320786385" sldId="301"/>
            <ac:spMk id="3" creationId="{00000000-0000-0000-0000-000000000000}"/>
          </ac:spMkLst>
        </pc:spChg>
        <pc:spChg chg="del mod">
          <ac:chgData name="Martin Vrieze" userId="fe34ec4b20476352" providerId="LiveId" clId="{1F5284B6-EDD0-4351-90A4-9A8410FE930C}" dt="2020-01-19T19:55:12.398" v="3834" actId="478"/>
          <ac:spMkLst>
            <pc:docMk/>
            <pc:sldMk cId="1320786385" sldId="301"/>
            <ac:spMk id="4" creationId="{63041FA7-751C-4DD4-BDCD-114B4CE0FD48}"/>
          </ac:spMkLst>
        </pc:spChg>
        <pc:spChg chg="del">
          <ac:chgData name="Martin Vrieze" userId="fe34ec4b20476352" providerId="LiveId" clId="{1F5284B6-EDD0-4351-90A4-9A8410FE930C}" dt="2020-01-19T19:41:22.291" v="2999" actId="478"/>
          <ac:spMkLst>
            <pc:docMk/>
            <pc:sldMk cId="1320786385" sldId="301"/>
            <ac:spMk id="5" creationId="{0836C393-D45E-42C9-838F-CC6EC0E842EF}"/>
          </ac:spMkLst>
        </pc:spChg>
        <pc:spChg chg="mod">
          <ac:chgData name="Martin Vrieze" userId="fe34ec4b20476352" providerId="LiveId" clId="{1F5284B6-EDD0-4351-90A4-9A8410FE930C}" dt="2020-01-19T19:55:08.438" v="3833" actId="1037"/>
          <ac:spMkLst>
            <pc:docMk/>
            <pc:sldMk cId="1320786385" sldId="301"/>
            <ac:spMk id="9" creationId="{14E1B3F8-D774-4CC8-9A41-DA339B22DC30}"/>
          </ac:spMkLst>
        </pc:spChg>
        <pc:picChg chg="add mod ord">
          <ac:chgData name="Martin Vrieze" userId="fe34ec4b20476352" providerId="LiveId" clId="{1F5284B6-EDD0-4351-90A4-9A8410FE930C}" dt="2020-01-19T19:54:56.639" v="3782" actId="167"/>
          <ac:picMkLst>
            <pc:docMk/>
            <pc:sldMk cId="1320786385" sldId="301"/>
            <ac:picMk id="11" creationId="{873CC4D1-CF78-4B19-A1DD-2B17803D3C39}"/>
          </ac:picMkLst>
        </pc:picChg>
        <pc:picChg chg="del">
          <ac:chgData name="Martin Vrieze" userId="fe34ec4b20476352" providerId="LiveId" clId="{1F5284B6-EDD0-4351-90A4-9A8410FE930C}" dt="2020-01-13T00:43:03.909" v="2475" actId="478"/>
          <ac:picMkLst>
            <pc:docMk/>
            <pc:sldMk cId="1320786385" sldId="301"/>
            <ac:picMk id="11" creationId="{F665ED0C-168B-433B-8C22-131781E4F66A}"/>
          </ac:picMkLst>
        </pc:picChg>
        <pc:picChg chg="add del mod">
          <ac:chgData name="Martin Vrieze" userId="fe34ec4b20476352" providerId="LiveId" clId="{1F5284B6-EDD0-4351-90A4-9A8410FE930C}" dt="2020-01-13T00:44:39.504" v="2525" actId="478"/>
          <ac:picMkLst>
            <pc:docMk/>
            <pc:sldMk cId="1320786385" sldId="301"/>
            <ac:picMk id="12" creationId="{14DD1DB2-5A09-449A-9B12-97A645598F04}"/>
          </ac:picMkLst>
        </pc:picChg>
        <pc:picChg chg="add del mod">
          <ac:chgData name="Martin Vrieze" userId="fe34ec4b20476352" providerId="LiveId" clId="{1F5284B6-EDD0-4351-90A4-9A8410FE930C}" dt="2020-01-13T00:46:38.106" v="2533" actId="478"/>
          <ac:picMkLst>
            <pc:docMk/>
            <pc:sldMk cId="1320786385" sldId="301"/>
            <ac:picMk id="14" creationId="{420154B1-D1D0-4845-9045-987AA65917B6}"/>
          </ac:picMkLst>
        </pc:picChg>
        <pc:picChg chg="add del mod ord">
          <ac:chgData name="Martin Vrieze" userId="fe34ec4b20476352" providerId="LiveId" clId="{1F5284B6-EDD0-4351-90A4-9A8410FE930C}" dt="2020-01-19T19:54:10.950" v="3682" actId="478"/>
          <ac:picMkLst>
            <pc:docMk/>
            <pc:sldMk cId="1320786385" sldId="301"/>
            <ac:picMk id="16" creationId="{BD4B625C-8D86-473B-ABE7-DBC77A6B9287}"/>
          </ac:picMkLst>
        </pc:picChg>
      </pc:sldChg>
      <pc:sldChg chg="delSp modSp add ord">
        <pc:chgData name="Martin Vrieze" userId="fe34ec4b20476352" providerId="LiveId" clId="{1F5284B6-EDD0-4351-90A4-9A8410FE930C}" dt="2020-01-19T20:01:59.278" v="4263"/>
        <pc:sldMkLst>
          <pc:docMk/>
          <pc:sldMk cId="3335293981" sldId="302"/>
        </pc:sldMkLst>
        <pc:spChg chg="mod">
          <ac:chgData name="Martin Vrieze" userId="fe34ec4b20476352" providerId="LiveId" clId="{1F5284B6-EDD0-4351-90A4-9A8410FE930C}" dt="2020-01-19T19:42:39.208" v="3244" actId="20577"/>
          <ac:spMkLst>
            <pc:docMk/>
            <pc:sldMk cId="3335293981" sldId="302"/>
            <ac:spMk id="3" creationId="{00000000-0000-0000-0000-000000000000}"/>
          </ac:spMkLst>
        </pc:spChg>
        <pc:spChg chg="mod">
          <ac:chgData name="Martin Vrieze" userId="fe34ec4b20476352" providerId="LiveId" clId="{1F5284B6-EDD0-4351-90A4-9A8410FE930C}" dt="2020-01-19T19:43:06.309" v="3279" actId="1037"/>
          <ac:spMkLst>
            <pc:docMk/>
            <pc:sldMk cId="3335293981" sldId="302"/>
            <ac:spMk id="4" creationId="{63041FA7-751C-4DD4-BDCD-114B4CE0FD48}"/>
          </ac:spMkLst>
        </pc:spChg>
        <pc:spChg chg="del">
          <ac:chgData name="Martin Vrieze" userId="fe34ec4b20476352" providerId="LiveId" clId="{1F5284B6-EDD0-4351-90A4-9A8410FE930C}" dt="2020-01-19T19:43:11.595" v="3280" actId="478"/>
          <ac:spMkLst>
            <pc:docMk/>
            <pc:sldMk cId="3335293981" sldId="302"/>
            <ac:spMk id="5" creationId="{0836C393-D45E-42C9-838F-CC6EC0E842EF}"/>
          </ac:spMkLst>
        </pc:spChg>
        <pc:spChg chg="del">
          <ac:chgData name="Martin Vrieze" userId="fe34ec4b20476352" providerId="LiveId" clId="{1F5284B6-EDD0-4351-90A4-9A8410FE930C}" dt="2020-01-19T19:41:43.974" v="3000" actId="478"/>
          <ac:spMkLst>
            <pc:docMk/>
            <pc:sldMk cId="3335293981" sldId="302"/>
            <ac:spMk id="9" creationId="{14E1B3F8-D774-4CC8-9A41-DA339B22DC30}"/>
          </ac:spMkLst>
        </pc:spChg>
        <pc:picChg chg="mod ord">
          <ac:chgData name="Martin Vrieze" userId="fe34ec4b20476352" providerId="LiveId" clId="{1F5284B6-EDD0-4351-90A4-9A8410FE930C}" dt="2020-01-19T19:42:57.781" v="3251" actId="14100"/>
          <ac:picMkLst>
            <pc:docMk/>
            <pc:sldMk cId="3335293981" sldId="302"/>
            <ac:picMk id="12" creationId="{14DD1DB2-5A09-449A-9B12-97A645598F04}"/>
          </ac:picMkLst>
        </pc:picChg>
      </pc:sldChg>
      <pc:sldChg chg="delSp modSp add">
        <pc:chgData name="Martin Vrieze" userId="fe34ec4b20476352" providerId="LiveId" clId="{1F5284B6-EDD0-4351-90A4-9A8410FE930C}" dt="2020-01-19T20:05:39.840" v="4358" actId="1037"/>
        <pc:sldMkLst>
          <pc:docMk/>
          <pc:sldMk cId="3346332722" sldId="303"/>
        </pc:sldMkLst>
        <pc:spChg chg="mod">
          <ac:chgData name="Martin Vrieze" userId="fe34ec4b20476352" providerId="LiveId" clId="{1F5284B6-EDD0-4351-90A4-9A8410FE930C}" dt="2020-01-19T20:04:59.204" v="4320" actId="14100"/>
          <ac:spMkLst>
            <pc:docMk/>
            <pc:sldMk cId="3346332722" sldId="303"/>
            <ac:spMk id="3" creationId="{00000000-0000-0000-0000-000000000000}"/>
          </ac:spMkLst>
        </pc:spChg>
        <pc:spChg chg="mod">
          <ac:chgData name="Martin Vrieze" userId="fe34ec4b20476352" providerId="LiveId" clId="{1F5284B6-EDD0-4351-90A4-9A8410FE930C}" dt="2020-01-19T20:05:39.840" v="4358" actId="1037"/>
          <ac:spMkLst>
            <pc:docMk/>
            <pc:sldMk cId="3346332722" sldId="303"/>
            <ac:spMk id="4" creationId="{63041FA7-751C-4DD4-BDCD-114B4CE0FD48}"/>
          </ac:spMkLst>
        </pc:spChg>
        <pc:spChg chg="del">
          <ac:chgData name="Martin Vrieze" userId="fe34ec4b20476352" providerId="LiveId" clId="{1F5284B6-EDD0-4351-90A4-9A8410FE930C}" dt="2020-01-19T19:43:32.168" v="3281" actId="478"/>
          <ac:spMkLst>
            <pc:docMk/>
            <pc:sldMk cId="3346332722" sldId="303"/>
            <ac:spMk id="5" creationId="{0836C393-D45E-42C9-838F-CC6EC0E842EF}"/>
          </ac:spMkLst>
        </pc:spChg>
        <pc:spChg chg="del mod">
          <ac:chgData name="Martin Vrieze" userId="fe34ec4b20476352" providerId="LiveId" clId="{1F5284B6-EDD0-4351-90A4-9A8410FE930C}" dt="2020-01-19T19:44:40.542" v="3426" actId="478"/>
          <ac:spMkLst>
            <pc:docMk/>
            <pc:sldMk cId="3346332722" sldId="303"/>
            <ac:spMk id="9" creationId="{14E1B3F8-D774-4CC8-9A41-DA339B22DC30}"/>
          </ac:spMkLst>
        </pc:spChg>
        <pc:picChg chg="mod ord">
          <ac:chgData name="Martin Vrieze" userId="fe34ec4b20476352" providerId="LiveId" clId="{1F5284B6-EDD0-4351-90A4-9A8410FE930C}" dt="2020-01-19T20:05:04.317" v="4321" actId="14100"/>
          <ac:picMkLst>
            <pc:docMk/>
            <pc:sldMk cId="3346332722" sldId="303"/>
            <ac:picMk id="14" creationId="{420154B1-D1D0-4845-9045-987AA65917B6}"/>
          </ac:picMkLst>
        </pc:picChg>
      </pc:sldChg>
      <pc:sldChg chg="add">
        <pc:chgData name="Martin Vrieze" userId="fe34ec4b20476352" providerId="LiveId" clId="{1F5284B6-EDD0-4351-90A4-9A8410FE930C}" dt="2020-01-19T19:25:27.550" v="2541"/>
        <pc:sldMkLst>
          <pc:docMk/>
          <pc:sldMk cId="1575045033" sldId="304"/>
        </pc:sldMkLst>
      </pc:sldChg>
      <pc:sldChg chg="delSp modSp add ord">
        <pc:chgData name="Martin Vrieze" userId="fe34ec4b20476352" providerId="LiveId" clId="{1F5284B6-EDD0-4351-90A4-9A8410FE930C}" dt="2020-01-19T19:35:37.664" v="2830" actId="20577"/>
        <pc:sldMkLst>
          <pc:docMk/>
          <pc:sldMk cId="1082500087" sldId="305"/>
        </pc:sldMkLst>
        <pc:spChg chg="mod">
          <ac:chgData name="Martin Vrieze" userId="fe34ec4b20476352" providerId="LiveId" clId="{1F5284B6-EDD0-4351-90A4-9A8410FE930C}" dt="2020-01-19T19:26:11.298" v="2578" actId="6549"/>
          <ac:spMkLst>
            <pc:docMk/>
            <pc:sldMk cId="1082500087" sldId="305"/>
            <ac:spMk id="2" creationId="{00000000-0000-0000-0000-000000000000}"/>
          </ac:spMkLst>
        </pc:spChg>
        <pc:spChg chg="mod">
          <ac:chgData name="Martin Vrieze" userId="fe34ec4b20476352" providerId="LiveId" clId="{1F5284B6-EDD0-4351-90A4-9A8410FE930C}" dt="2020-01-19T19:35:37.664" v="2830" actId="20577"/>
          <ac:spMkLst>
            <pc:docMk/>
            <pc:sldMk cId="1082500087" sldId="305"/>
            <ac:spMk id="3" creationId="{00000000-0000-0000-0000-000000000000}"/>
          </ac:spMkLst>
        </pc:spChg>
        <pc:spChg chg="del">
          <ac:chgData name="Martin Vrieze" userId="fe34ec4b20476352" providerId="LiveId" clId="{1F5284B6-EDD0-4351-90A4-9A8410FE930C}" dt="2020-01-19T19:26:44.852" v="2621" actId="478"/>
          <ac:spMkLst>
            <pc:docMk/>
            <pc:sldMk cId="1082500087" sldId="305"/>
            <ac:spMk id="4" creationId="{63041FA7-751C-4DD4-BDCD-114B4CE0FD48}"/>
          </ac:spMkLst>
        </pc:spChg>
        <pc:spChg chg="del">
          <ac:chgData name="Martin Vrieze" userId="fe34ec4b20476352" providerId="LiveId" clId="{1F5284B6-EDD0-4351-90A4-9A8410FE930C}" dt="2020-01-19T19:26:46.383" v="2622" actId="478"/>
          <ac:spMkLst>
            <pc:docMk/>
            <pc:sldMk cId="1082500087" sldId="305"/>
            <ac:spMk id="9" creationId="{14E1B3F8-D774-4CC8-9A41-DA339B22DC30}"/>
          </ac:spMkLst>
        </pc:spChg>
        <pc:picChg chg="del mod">
          <ac:chgData name="Martin Vrieze" userId="fe34ec4b20476352" providerId="LiveId" clId="{1F5284B6-EDD0-4351-90A4-9A8410FE930C}" dt="2020-01-19T19:26:41.337" v="2620" actId="478"/>
          <ac:picMkLst>
            <pc:docMk/>
            <pc:sldMk cId="1082500087" sldId="305"/>
            <ac:picMk id="12" creationId="{D8CF5167-9621-448D-B29E-3F78954DEFA3}"/>
          </ac:picMkLst>
        </pc:picChg>
      </pc:sldChg>
      <pc:sldChg chg="delSp modSp add ord">
        <pc:chgData name="Martin Vrieze" userId="fe34ec4b20476352" providerId="LiveId" clId="{1F5284B6-EDD0-4351-90A4-9A8410FE930C}" dt="2020-01-19T20:01:32.315" v="4261"/>
        <pc:sldMkLst>
          <pc:docMk/>
          <pc:sldMk cId="876654864" sldId="306"/>
        </pc:sldMkLst>
        <pc:spChg chg="mod">
          <ac:chgData name="Martin Vrieze" userId="fe34ec4b20476352" providerId="LiveId" clId="{1F5284B6-EDD0-4351-90A4-9A8410FE930C}" dt="2020-01-19T20:01:18.219" v="4259" actId="6549"/>
          <ac:spMkLst>
            <pc:docMk/>
            <pc:sldMk cId="876654864" sldId="306"/>
            <ac:spMk id="3" creationId="{00000000-0000-0000-0000-000000000000}"/>
          </ac:spMkLst>
        </pc:spChg>
        <pc:spChg chg="del">
          <ac:chgData name="Martin Vrieze" userId="fe34ec4b20476352" providerId="LiveId" clId="{1F5284B6-EDD0-4351-90A4-9A8410FE930C}" dt="2020-01-19T20:00:01.803" v="4101" actId="478"/>
          <ac:spMkLst>
            <pc:docMk/>
            <pc:sldMk cId="876654864" sldId="306"/>
            <ac:spMk id="4" creationId="{63041FA7-751C-4DD4-BDCD-114B4CE0FD48}"/>
          </ac:spMkLst>
        </pc:spChg>
        <pc:spChg chg="mod">
          <ac:chgData name="Martin Vrieze" userId="fe34ec4b20476352" providerId="LiveId" clId="{1F5284B6-EDD0-4351-90A4-9A8410FE930C}" dt="2020-01-19T19:59:54.134" v="4100" actId="1035"/>
          <ac:spMkLst>
            <pc:docMk/>
            <pc:sldMk cId="876654864" sldId="306"/>
            <ac:spMk id="9" creationId="{14E1B3F8-D774-4CC8-9A41-DA339B22DC30}"/>
          </ac:spMkLst>
        </pc:spChg>
      </pc:sldChg>
      <pc:sldChg chg="addSp delSp modSp add">
        <pc:chgData name="Martin Vrieze" userId="fe34ec4b20476352" providerId="LiveId" clId="{1F5284B6-EDD0-4351-90A4-9A8410FE930C}" dt="2020-01-19T20:02:30.647" v="4291" actId="14100"/>
        <pc:sldMkLst>
          <pc:docMk/>
          <pc:sldMk cId="3151185368" sldId="307"/>
        </pc:sldMkLst>
        <pc:spChg chg="mod">
          <ac:chgData name="Martin Vrieze" userId="fe34ec4b20476352" providerId="LiveId" clId="{1F5284B6-EDD0-4351-90A4-9A8410FE930C}" dt="2020-01-19T20:02:09.878" v="4264" actId="6549"/>
          <ac:spMkLst>
            <pc:docMk/>
            <pc:sldMk cId="3151185368" sldId="307"/>
            <ac:spMk id="3" creationId="{00000000-0000-0000-0000-000000000000}"/>
          </ac:spMkLst>
        </pc:spChg>
        <pc:spChg chg="del mod">
          <ac:chgData name="Martin Vrieze" userId="fe34ec4b20476352" providerId="LiveId" clId="{1F5284B6-EDD0-4351-90A4-9A8410FE930C}" dt="2020-01-19T20:02:17.282" v="4266" actId="478"/>
          <ac:spMkLst>
            <pc:docMk/>
            <pc:sldMk cId="3151185368" sldId="307"/>
            <ac:spMk id="9" creationId="{14E1B3F8-D774-4CC8-9A41-DA339B22DC30}"/>
          </ac:spMkLst>
        </pc:spChg>
        <pc:spChg chg="add mod">
          <ac:chgData name="Martin Vrieze" userId="fe34ec4b20476352" providerId="LiveId" clId="{1F5284B6-EDD0-4351-90A4-9A8410FE930C}" dt="2020-01-19T20:02:30.647" v="4291" actId="14100"/>
          <ac:spMkLst>
            <pc:docMk/>
            <pc:sldMk cId="3151185368" sldId="307"/>
            <ac:spMk id="12" creationId="{36DA36E3-F7D8-450B-BD1C-DA04DA5EE650}"/>
          </ac:spMkLst>
        </pc:spChg>
        <pc:picChg chg="add mod ord">
          <ac:chgData name="Martin Vrieze" userId="fe34ec4b20476352" providerId="LiveId" clId="{1F5284B6-EDD0-4351-90A4-9A8410FE930C}" dt="2020-01-19T20:02:14.318" v="4265" actId="14100"/>
          <ac:picMkLst>
            <pc:docMk/>
            <pc:sldMk cId="3151185368" sldId="307"/>
            <ac:picMk id="5" creationId="{69304501-64D4-4DF4-ADDD-D16F6E1689F4}"/>
          </ac:picMkLst>
        </pc:picChg>
        <pc:picChg chg="add del">
          <ac:chgData name="Martin Vrieze" userId="fe34ec4b20476352" providerId="LiveId" clId="{1F5284B6-EDD0-4351-90A4-9A8410FE930C}" dt="2020-01-19T19:58:27.926" v="3985"/>
          <ac:picMkLst>
            <pc:docMk/>
            <pc:sldMk cId="3151185368" sldId="307"/>
            <ac:picMk id="10" creationId="{CE72ED8E-76F4-42CA-8442-B9263A018F50}"/>
          </ac:picMkLst>
        </pc:picChg>
        <pc:picChg chg="del">
          <ac:chgData name="Martin Vrieze" userId="fe34ec4b20476352" providerId="LiveId" clId="{1F5284B6-EDD0-4351-90A4-9A8410FE930C}" dt="2020-01-19T19:55:52.909" v="3836" actId="478"/>
          <ac:picMkLst>
            <pc:docMk/>
            <pc:sldMk cId="3151185368" sldId="307"/>
            <ac:picMk id="11" creationId="{873CC4D1-CF78-4B19-A1DD-2B17803D3C39}"/>
          </ac:picMkLst>
        </pc:picChg>
      </pc:sldChg>
      <pc:sldChg chg="addSp delSp modSp add">
        <pc:chgData name="Martin Vrieze" userId="fe34ec4b20476352" providerId="LiveId" clId="{1F5284B6-EDD0-4351-90A4-9A8410FE930C}" dt="2020-01-19T20:08:53.632" v="4454" actId="1038"/>
        <pc:sldMkLst>
          <pc:docMk/>
          <pc:sldMk cId="2539690809" sldId="308"/>
        </pc:sldMkLst>
        <pc:spChg chg="mod">
          <ac:chgData name="Martin Vrieze" userId="fe34ec4b20476352" providerId="LiveId" clId="{1F5284B6-EDD0-4351-90A4-9A8410FE930C}" dt="2020-01-19T20:08:30.655" v="4403" actId="6549"/>
          <ac:spMkLst>
            <pc:docMk/>
            <pc:sldMk cId="2539690809" sldId="308"/>
            <ac:spMk id="3" creationId="{00000000-0000-0000-0000-000000000000}"/>
          </ac:spMkLst>
        </pc:spChg>
        <pc:spChg chg="mod">
          <ac:chgData name="Martin Vrieze" userId="fe34ec4b20476352" providerId="LiveId" clId="{1F5284B6-EDD0-4351-90A4-9A8410FE930C}" dt="2020-01-19T20:08:53.632" v="4454" actId="1038"/>
          <ac:spMkLst>
            <pc:docMk/>
            <pc:sldMk cId="2539690809" sldId="308"/>
            <ac:spMk id="9" creationId="{14E1B3F8-D774-4CC8-9A41-DA339B22DC30}"/>
          </ac:spMkLst>
        </pc:spChg>
        <pc:picChg chg="add mod ord">
          <ac:chgData name="Martin Vrieze" userId="fe34ec4b20476352" providerId="LiveId" clId="{1F5284B6-EDD0-4351-90A4-9A8410FE930C}" dt="2020-01-19T20:08:37.274" v="4404" actId="14100"/>
          <ac:picMkLst>
            <pc:docMk/>
            <pc:sldMk cId="2539690809" sldId="308"/>
            <ac:picMk id="5" creationId="{A604CF8B-B1A3-4057-981A-15C349990E08}"/>
          </ac:picMkLst>
        </pc:picChg>
        <pc:picChg chg="del">
          <ac:chgData name="Martin Vrieze" userId="fe34ec4b20476352" providerId="LiveId" clId="{1F5284B6-EDD0-4351-90A4-9A8410FE930C}" dt="2020-01-19T20:07:38.506" v="4360" actId="478"/>
          <ac:picMkLst>
            <pc:docMk/>
            <pc:sldMk cId="2539690809" sldId="308"/>
            <ac:picMk id="16" creationId="{BD4B625C-8D86-473B-ABE7-DBC77A6B9287}"/>
          </ac:picMkLst>
        </pc:picChg>
      </pc:sldChg>
      <pc:sldChg chg="addSp delSp modSp add del">
        <pc:chgData name="Martin Vrieze" userId="fe34ec4b20476352" providerId="LiveId" clId="{1F5284B6-EDD0-4351-90A4-9A8410FE930C}" dt="2020-01-19T20:18:15.620" v="4823" actId="47"/>
        <pc:sldMkLst>
          <pc:docMk/>
          <pc:sldMk cId="430541053" sldId="309"/>
        </pc:sldMkLst>
        <pc:picChg chg="del">
          <ac:chgData name="Martin Vrieze" userId="fe34ec4b20476352" providerId="LiveId" clId="{1F5284B6-EDD0-4351-90A4-9A8410FE930C}" dt="2020-01-19T20:09:46.576" v="4456" actId="478"/>
          <ac:picMkLst>
            <pc:docMk/>
            <pc:sldMk cId="430541053" sldId="309"/>
            <ac:picMk id="5" creationId="{A604CF8B-B1A3-4057-981A-15C349990E08}"/>
          </ac:picMkLst>
        </pc:picChg>
        <pc:picChg chg="add mod ord">
          <ac:chgData name="Martin Vrieze" userId="fe34ec4b20476352" providerId="LiveId" clId="{1F5284B6-EDD0-4351-90A4-9A8410FE930C}" dt="2020-01-19T20:09:59.814" v="4462" actId="167"/>
          <ac:picMkLst>
            <pc:docMk/>
            <pc:sldMk cId="430541053" sldId="309"/>
            <ac:picMk id="10" creationId="{DCE70A1F-FA9F-4473-A1B5-32D883F8FFF6}"/>
          </ac:picMkLst>
        </pc:picChg>
      </pc:sldChg>
      <pc:sldChg chg="addSp delSp modSp add ord">
        <pc:chgData name="Martin Vrieze" userId="fe34ec4b20476352" providerId="LiveId" clId="{1F5284B6-EDD0-4351-90A4-9A8410FE930C}" dt="2020-01-19T20:18:04.877" v="4822" actId="27636"/>
        <pc:sldMkLst>
          <pc:docMk/>
          <pc:sldMk cId="1452542001" sldId="310"/>
        </pc:sldMkLst>
        <pc:spChg chg="mod">
          <ac:chgData name="Martin Vrieze" userId="fe34ec4b20476352" providerId="LiveId" clId="{1F5284B6-EDD0-4351-90A4-9A8410FE930C}" dt="2020-01-19T20:18:04.877" v="4822" actId="27636"/>
          <ac:spMkLst>
            <pc:docMk/>
            <pc:sldMk cId="1452542001" sldId="310"/>
            <ac:spMk id="3" creationId="{00000000-0000-0000-0000-000000000000}"/>
          </ac:spMkLst>
        </pc:spChg>
        <pc:spChg chg="mod">
          <ac:chgData name="Martin Vrieze" userId="fe34ec4b20476352" providerId="LiveId" clId="{1F5284B6-EDD0-4351-90A4-9A8410FE930C}" dt="2020-01-19T20:17:51.751" v="4820" actId="14100"/>
          <ac:spMkLst>
            <pc:docMk/>
            <pc:sldMk cId="1452542001" sldId="310"/>
            <ac:spMk id="9" creationId="{14E1B3F8-D774-4CC8-9A41-DA339B22DC30}"/>
          </ac:spMkLst>
        </pc:spChg>
        <pc:picChg chg="add mod ord">
          <ac:chgData name="Martin Vrieze" userId="fe34ec4b20476352" providerId="LiveId" clId="{1F5284B6-EDD0-4351-90A4-9A8410FE930C}" dt="2020-01-19T20:17:34.301" v="4770" actId="14100"/>
          <ac:picMkLst>
            <pc:docMk/>
            <pc:sldMk cId="1452542001" sldId="310"/>
            <ac:picMk id="5" creationId="{C7C80A0B-AB22-44B1-9C2E-563CC0C10318}"/>
          </ac:picMkLst>
        </pc:picChg>
        <pc:picChg chg="del">
          <ac:chgData name="Martin Vrieze" userId="fe34ec4b20476352" providerId="LiveId" clId="{1F5284B6-EDD0-4351-90A4-9A8410FE930C}" dt="2020-01-19T20:11:19.973" v="4464" actId="478"/>
          <ac:picMkLst>
            <pc:docMk/>
            <pc:sldMk cId="1452542001" sldId="310"/>
            <ac:picMk id="10" creationId="{DCE70A1F-FA9F-4473-A1B5-32D883F8FFF6}"/>
          </ac:picMkLst>
        </pc:picChg>
      </pc:sldChg>
      <pc:sldChg chg="addSp delSp modSp add">
        <pc:chgData name="Martin Vrieze" userId="fe34ec4b20476352" providerId="LiveId" clId="{1F5284B6-EDD0-4351-90A4-9A8410FE930C}" dt="2020-01-19T20:22:44.567" v="5029" actId="1035"/>
        <pc:sldMkLst>
          <pc:docMk/>
          <pc:sldMk cId="4094799966" sldId="311"/>
        </pc:sldMkLst>
        <pc:spChg chg="mod">
          <ac:chgData name="Martin Vrieze" userId="fe34ec4b20476352" providerId="LiveId" clId="{1F5284B6-EDD0-4351-90A4-9A8410FE930C}" dt="2020-01-19T20:22:24.710" v="4946" actId="20577"/>
          <ac:spMkLst>
            <pc:docMk/>
            <pc:sldMk cId="4094799966" sldId="311"/>
            <ac:spMk id="3" creationId="{00000000-0000-0000-0000-000000000000}"/>
          </ac:spMkLst>
        </pc:spChg>
        <pc:spChg chg="mod">
          <ac:chgData name="Martin Vrieze" userId="fe34ec4b20476352" providerId="LiveId" clId="{1F5284B6-EDD0-4351-90A4-9A8410FE930C}" dt="2020-01-19T20:22:44.567" v="5029" actId="1035"/>
          <ac:spMkLst>
            <pc:docMk/>
            <pc:sldMk cId="4094799966" sldId="311"/>
            <ac:spMk id="9" creationId="{14E1B3F8-D774-4CC8-9A41-DA339B22DC30}"/>
          </ac:spMkLst>
        </pc:spChg>
        <pc:picChg chg="add mod ord">
          <ac:chgData name="Martin Vrieze" userId="fe34ec4b20476352" providerId="LiveId" clId="{1F5284B6-EDD0-4351-90A4-9A8410FE930C}" dt="2020-01-19T20:12:24.872" v="4480" actId="167"/>
          <ac:picMkLst>
            <pc:docMk/>
            <pc:sldMk cId="4094799966" sldId="311"/>
            <ac:picMk id="5" creationId="{3DABA5C9-8CB9-4ADE-B5AD-EEA3AC96D882}"/>
          </ac:picMkLst>
        </pc:picChg>
        <pc:picChg chg="del">
          <ac:chgData name="Martin Vrieze" userId="fe34ec4b20476352" providerId="LiveId" clId="{1F5284B6-EDD0-4351-90A4-9A8410FE930C}" dt="2020-01-19T20:11:56.308" v="4474" actId="478"/>
          <ac:picMkLst>
            <pc:docMk/>
            <pc:sldMk cId="4094799966" sldId="311"/>
            <ac:picMk id="10" creationId="{DCE70A1F-FA9F-4473-A1B5-32D883F8FFF6}"/>
          </ac:picMkLst>
        </pc:picChg>
      </pc:sldChg>
      <pc:sldChg chg="addSp delSp modSp add del ord">
        <pc:chgData name="Martin Vrieze" userId="fe34ec4b20476352" providerId="LiveId" clId="{1F5284B6-EDD0-4351-90A4-9A8410FE930C}" dt="2020-01-19T20:13:28.221" v="4491" actId="2696"/>
        <pc:sldMkLst>
          <pc:docMk/>
          <pc:sldMk cId="98827661" sldId="312"/>
        </pc:sldMkLst>
        <pc:picChg chg="add mod ord">
          <ac:chgData name="Martin Vrieze" userId="fe34ec4b20476352" providerId="LiveId" clId="{1F5284B6-EDD0-4351-90A4-9A8410FE930C}" dt="2020-01-19T20:13:04.319" v="4488" actId="167"/>
          <ac:picMkLst>
            <pc:docMk/>
            <pc:sldMk cId="98827661" sldId="312"/>
            <ac:picMk id="5" creationId="{7C3BB3BE-16AA-4F79-A011-61E295EB07F7}"/>
          </ac:picMkLst>
        </pc:picChg>
        <pc:picChg chg="del">
          <ac:chgData name="Martin Vrieze" userId="fe34ec4b20476352" providerId="LiveId" clId="{1F5284B6-EDD0-4351-90A4-9A8410FE930C}" dt="2020-01-19T20:12:36.880" v="4482" actId="478"/>
          <ac:picMkLst>
            <pc:docMk/>
            <pc:sldMk cId="98827661" sldId="312"/>
            <ac:picMk id="10" creationId="{DCE70A1F-FA9F-4473-A1B5-32D883F8FFF6}"/>
          </ac:picMkLst>
        </pc:picChg>
      </pc:sldChg>
      <pc:sldChg chg="addSp delSp modSp add ord">
        <pc:chgData name="Martin Vrieze" userId="fe34ec4b20476352" providerId="LiveId" clId="{1F5284B6-EDD0-4351-90A4-9A8410FE930C}" dt="2020-01-19T20:48:29.103" v="5148" actId="6549"/>
        <pc:sldMkLst>
          <pc:docMk/>
          <pc:sldMk cId="2758758471" sldId="312"/>
        </pc:sldMkLst>
        <pc:spChg chg="mod">
          <ac:chgData name="Martin Vrieze" userId="fe34ec4b20476352" providerId="LiveId" clId="{1F5284B6-EDD0-4351-90A4-9A8410FE930C}" dt="2020-01-19T20:48:29.103" v="5148" actId="6549"/>
          <ac:spMkLst>
            <pc:docMk/>
            <pc:sldMk cId="2758758471" sldId="312"/>
            <ac:spMk id="2" creationId="{00000000-0000-0000-0000-000000000000}"/>
          </ac:spMkLst>
        </pc:spChg>
        <pc:spChg chg="del mod">
          <ac:chgData name="Martin Vrieze" userId="fe34ec4b20476352" providerId="LiveId" clId="{1F5284B6-EDD0-4351-90A4-9A8410FE930C}" dt="2020-01-19T20:45:51.447" v="5061" actId="478"/>
          <ac:spMkLst>
            <pc:docMk/>
            <pc:sldMk cId="2758758471" sldId="312"/>
            <ac:spMk id="9" creationId="{560D96A4-98A8-44F8-BF25-5A703F47CFB1}"/>
          </ac:spMkLst>
        </pc:spChg>
        <pc:picChg chg="del">
          <ac:chgData name="Martin Vrieze" userId="fe34ec4b20476352" providerId="LiveId" clId="{1F5284B6-EDD0-4351-90A4-9A8410FE930C}" dt="2020-01-19T20:45:44.557" v="5059" actId="478"/>
          <ac:picMkLst>
            <pc:docMk/>
            <pc:sldMk cId="2758758471" sldId="312"/>
            <ac:picMk id="3" creationId="{CB01D60D-0BB1-4E96-8CB2-E397054F4F97}"/>
          </ac:picMkLst>
        </pc:picChg>
        <pc:picChg chg="add del mod">
          <ac:chgData name="Martin Vrieze" userId="fe34ec4b20476352" providerId="LiveId" clId="{1F5284B6-EDD0-4351-90A4-9A8410FE930C}" dt="2020-01-19T20:47:58.753" v="5113" actId="478"/>
          <ac:picMkLst>
            <pc:docMk/>
            <pc:sldMk cId="2758758471" sldId="312"/>
            <ac:picMk id="4" creationId="{19B112F3-7D66-49C8-8756-44ECCE1EBB45}"/>
          </ac:picMkLst>
        </pc:picChg>
        <pc:picChg chg="add mod">
          <ac:chgData name="Martin Vrieze" userId="fe34ec4b20476352" providerId="LiveId" clId="{1F5284B6-EDD0-4351-90A4-9A8410FE930C}" dt="2020-01-19T20:48:11.109" v="5117" actId="14100"/>
          <ac:picMkLst>
            <pc:docMk/>
            <pc:sldMk cId="2758758471" sldId="312"/>
            <ac:picMk id="5" creationId="{9D09541B-C321-41E6-A55A-7F2E4441E0C9}"/>
          </ac:picMkLst>
        </pc:picChg>
      </pc:sldChg>
      <pc:sldChg chg="addSp delSp modSp add">
        <pc:chgData name="Martin Vrieze" userId="fe34ec4b20476352" providerId="LiveId" clId="{1F5284B6-EDD0-4351-90A4-9A8410FE930C}" dt="2020-01-19T21:43:13.713" v="5225" actId="1076"/>
        <pc:sldMkLst>
          <pc:docMk/>
          <pc:sldMk cId="999473535" sldId="313"/>
        </pc:sldMkLst>
        <pc:spChg chg="del">
          <ac:chgData name="Martin Vrieze" userId="fe34ec4b20476352" providerId="LiveId" clId="{1F5284B6-EDD0-4351-90A4-9A8410FE930C}" dt="2020-01-19T21:43:02.215" v="5220" actId="478"/>
          <ac:spMkLst>
            <pc:docMk/>
            <pc:sldMk cId="999473535" sldId="313"/>
            <ac:spMk id="9" creationId="{47A156C0-C33E-467F-A2C0-A70B5CED8EEB}"/>
          </ac:spMkLst>
        </pc:spChg>
        <pc:picChg chg="add mod">
          <ac:chgData name="Martin Vrieze" userId="fe34ec4b20476352" providerId="LiveId" clId="{1F5284B6-EDD0-4351-90A4-9A8410FE930C}" dt="2020-01-19T21:43:13.713" v="5225" actId="1076"/>
          <ac:picMkLst>
            <pc:docMk/>
            <pc:sldMk cId="999473535" sldId="313"/>
            <ac:picMk id="4" creationId="{490D1AE5-643A-434E-802B-34A9F26375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9A9B5-CC35-459D-B6C4-2B2CFBB91E48}"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386AB-6ED5-4590-B8CE-4AC1B3E79815}" type="slidenum">
              <a:rPr lang="en-US" smtClean="0"/>
              <a:t>‹#›</a:t>
            </a:fld>
            <a:endParaRPr lang="en-US"/>
          </a:p>
        </p:txBody>
      </p:sp>
    </p:spTree>
    <p:extLst>
      <p:ext uri="{BB962C8B-B14F-4D97-AF65-F5344CB8AC3E}">
        <p14:creationId xmlns:p14="http://schemas.microsoft.com/office/powerpoint/2010/main" val="14941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386AB-6ED5-4590-B8CE-4AC1B3E79815}" type="slidenum">
              <a:rPr lang="en-US" smtClean="0"/>
              <a:t>1</a:t>
            </a:fld>
            <a:endParaRPr lang="en-US"/>
          </a:p>
        </p:txBody>
      </p:sp>
    </p:spTree>
    <p:extLst>
      <p:ext uri="{BB962C8B-B14F-4D97-AF65-F5344CB8AC3E}">
        <p14:creationId xmlns:p14="http://schemas.microsoft.com/office/powerpoint/2010/main" val="650760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A84FCE-49FE-443C-983A-95A96BB5664A}"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A68359-75C2-4B48-8DEC-E9F189B5B642}" type="datetime1">
              <a:rPr lang="en-US" smtClean="0"/>
              <a:t>1/19/2020</a:t>
            </a:fld>
            <a:endParaRPr lang="en-US" dirty="0"/>
          </a:p>
        </p:txBody>
      </p:sp>
      <p:sp>
        <p:nvSpPr>
          <p:cNvPr id="6" name="Footer Placeholder 5"/>
          <p:cNvSpPr>
            <a:spLocks noGrp="1"/>
          </p:cNvSpPr>
          <p:nvPr>
            <p:ph type="ftr" sz="quarter" idx="11"/>
          </p:nvPr>
        </p:nvSpPr>
        <p:spPr/>
        <p:txBody>
          <a:bodyPr/>
          <a:lstStyle/>
          <a:p>
            <a:r>
              <a:rPr lang="en-US"/>
              <a:t>© Copyright 2019 - Martin Vrieze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2510D6-8589-4973-B2AD-5BF2F4BE9DE1}"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605371-6AFC-44B7-9D65-F6F6C7D4BAF8}"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90425-DE60-4D02-B975-92A290120C94}"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766FC-741B-4E53-9E66-A037F29A2EE5}" type="datetime1">
              <a:rPr lang="en-US" smtClean="0"/>
              <a:t>1/19/2020</a:t>
            </a:fld>
            <a:endParaRPr lang="en-US" dirty="0"/>
          </a:p>
        </p:txBody>
      </p:sp>
      <p:sp>
        <p:nvSpPr>
          <p:cNvPr id="4"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358DA1-16A8-427C-873F-45804C88851F}" type="datetime1">
              <a:rPr lang="en-US" smtClean="0"/>
              <a:t>1/19/2020</a:t>
            </a:fld>
            <a:endParaRPr lang="en-US" dirty="0"/>
          </a:p>
        </p:txBody>
      </p:sp>
      <p:sp>
        <p:nvSpPr>
          <p:cNvPr id="4"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4E4F0-B290-4BB5-A246-5D3840FE2343}"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84029-2F64-47FC-B6C2-6ADA99CA52CC}"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a:off x="333544" y="6487907"/>
            <a:ext cx="990599" cy="262217"/>
          </a:xfrm>
        </p:spPr>
        <p:txBody>
          <a:bodyPr/>
          <a:lstStyle/>
          <a:p>
            <a:fld id="{CCD635EE-428E-4AE3-9768-1ABDDA57CBC7}" type="datetime1">
              <a:rPr lang="en-US" smtClean="0"/>
              <a:t>1/19/2020</a:t>
            </a:fld>
            <a:endParaRPr lang="en-US" dirty="0"/>
          </a:p>
        </p:txBody>
      </p:sp>
      <p:sp>
        <p:nvSpPr>
          <p:cNvPr id="5" name="Footer Placeholder 4"/>
          <p:cNvSpPr>
            <a:spLocks noGrp="1"/>
          </p:cNvSpPr>
          <p:nvPr>
            <p:ph type="ftr" sz="quarter" idx="11"/>
          </p:nvPr>
        </p:nvSpPr>
        <p:spPr>
          <a:xfrm>
            <a:off x="8951574" y="6637106"/>
            <a:ext cx="2545208" cy="215762"/>
          </a:xfrm>
        </p:spPr>
        <p:txBody>
          <a:bodyPr/>
          <a:lstStyle/>
          <a:p>
            <a:r>
              <a:rPr lang="en-US" dirty="0"/>
              <a:t>© Copyright 2019 - Martin Vrieze</a:t>
            </a:r>
          </a:p>
        </p:txBody>
      </p:sp>
      <p:sp>
        <p:nvSpPr>
          <p:cNvPr id="6" name="Slide Number Placeholder 5"/>
          <p:cNvSpPr>
            <a:spLocks noGrp="1"/>
          </p:cNvSpPr>
          <p:nvPr>
            <p:ph type="sldNum" sz="quarter" idx="12"/>
          </p:nvPr>
        </p:nvSpPr>
        <p:spPr>
          <a:xfrm>
            <a:off x="11650894" y="6518730"/>
            <a:ext cx="413148" cy="340382"/>
          </a:xfrm>
        </p:spPr>
        <p:txBody>
          <a:bodyPr/>
          <a:lstStyle>
            <a:lvl1pPr>
              <a:defRPr sz="1100"/>
            </a:lvl1pPr>
          </a:lstStyle>
          <a:p>
            <a:fld id="{D57F1E4F-1CFF-5643-939E-02111984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0DD72-DBF0-42E6-8044-F0E76F1675CD}" type="datetime1">
              <a:rPr lang="en-US" smtClean="0"/>
              <a:t>1/19/2020</a:t>
            </a:fld>
            <a:endParaRPr lang="en-US" dirty="0"/>
          </a:p>
        </p:txBody>
      </p:sp>
      <p:sp>
        <p:nvSpPr>
          <p:cNvPr id="5" name="Footer Placeholder 4"/>
          <p:cNvSpPr>
            <a:spLocks noGrp="1"/>
          </p:cNvSpPr>
          <p:nvPr>
            <p:ph type="ftr" sz="quarter" idx="11"/>
          </p:nvPr>
        </p:nvSpPr>
        <p:spPr/>
        <p:txBody>
          <a:bodyPr/>
          <a:lstStyle/>
          <a:p>
            <a:r>
              <a:rPr lang="en-US"/>
              <a:t>© Copyright 2019 - Martin Vrieze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615C2-D7EE-4290-9C2E-3B024CAE79CD}" type="datetime1">
              <a:rPr lang="en-US" smtClean="0"/>
              <a:t>1/19/2020</a:t>
            </a:fld>
            <a:endParaRPr lang="en-US" dirty="0"/>
          </a:p>
        </p:txBody>
      </p:sp>
      <p:sp>
        <p:nvSpPr>
          <p:cNvPr id="6" name="Footer Placeholder 5"/>
          <p:cNvSpPr>
            <a:spLocks noGrp="1"/>
          </p:cNvSpPr>
          <p:nvPr>
            <p:ph type="ftr" sz="quarter" idx="11"/>
          </p:nvPr>
        </p:nvSpPr>
        <p:spPr/>
        <p:txBody>
          <a:bodyPr/>
          <a:lstStyle/>
          <a:p>
            <a:r>
              <a:rPr lang="en-US"/>
              <a:t>© Copyright 2019 - Martin Vrieze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E0A76-BB7A-4D66-AC4B-CA43AA7D61D4}" type="datetime1">
              <a:rPr lang="en-US" smtClean="0"/>
              <a:t>1/19/2020</a:t>
            </a:fld>
            <a:endParaRPr lang="en-US" dirty="0"/>
          </a:p>
        </p:txBody>
      </p:sp>
      <p:sp>
        <p:nvSpPr>
          <p:cNvPr id="8" name="Footer Placeholder 7"/>
          <p:cNvSpPr>
            <a:spLocks noGrp="1"/>
          </p:cNvSpPr>
          <p:nvPr>
            <p:ph type="ftr" sz="quarter" idx="11"/>
          </p:nvPr>
        </p:nvSpPr>
        <p:spPr/>
        <p:txBody>
          <a:bodyPr/>
          <a:lstStyle/>
          <a:p>
            <a:r>
              <a:rPr lang="en-US"/>
              <a:t>© Copyright 2019 - Martin Vrieze</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61B456-63C2-4331-A546-6B604EB33423}" type="datetime1">
              <a:rPr lang="en-US" smtClean="0"/>
              <a:t>1/19/2020</a:t>
            </a:fld>
            <a:endParaRPr lang="en-US" dirty="0"/>
          </a:p>
        </p:txBody>
      </p:sp>
      <p:sp>
        <p:nvSpPr>
          <p:cNvPr id="5" name="Footer Placeholder 3"/>
          <p:cNvSpPr>
            <a:spLocks noGrp="1"/>
          </p:cNvSpPr>
          <p:nvPr>
            <p:ph type="ftr" sz="quarter" idx="11"/>
          </p:nvPr>
        </p:nvSpPr>
        <p:spPr/>
        <p:txBody>
          <a:bodyPr/>
          <a:lstStyle/>
          <a:p>
            <a:r>
              <a:rPr lang="en-US"/>
              <a:t>© Copyright 2019 - Martin Vrieze</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9686D2-72F9-4259-8FDB-F13FAF253861}" type="datetime1">
              <a:rPr lang="en-US" smtClean="0"/>
              <a:t>1/19/2020</a:t>
            </a:fld>
            <a:endParaRPr lang="en-US" dirty="0"/>
          </a:p>
        </p:txBody>
      </p:sp>
      <p:sp>
        <p:nvSpPr>
          <p:cNvPr id="5" name="Footer Placeholder 2"/>
          <p:cNvSpPr>
            <a:spLocks noGrp="1"/>
          </p:cNvSpPr>
          <p:nvPr>
            <p:ph type="ftr" sz="quarter" idx="11"/>
          </p:nvPr>
        </p:nvSpPr>
        <p:spPr/>
        <p:txBody>
          <a:bodyPr/>
          <a:lstStyle/>
          <a:p>
            <a:r>
              <a:rPr lang="en-US"/>
              <a:t>© Copyright 2019 - Martin Vrieze</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2DA52B-8F70-4232-A5E5-6CB66FB21F07}" type="datetime1">
              <a:rPr lang="en-US" smtClean="0"/>
              <a:t>1/19/2020</a:t>
            </a:fld>
            <a:endParaRPr lang="en-US" dirty="0"/>
          </a:p>
        </p:txBody>
      </p:sp>
      <p:sp>
        <p:nvSpPr>
          <p:cNvPr id="5" name="Footer Placeholder 5"/>
          <p:cNvSpPr>
            <a:spLocks noGrp="1"/>
          </p:cNvSpPr>
          <p:nvPr>
            <p:ph type="ftr" sz="quarter" idx="11"/>
          </p:nvPr>
        </p:nvSpPr>
        <p:spPr/>
        <p:txBody>
          <a:bodyPr/>
          <a:lstStyle/>
          <a:p>
            <a:r>
              <a:rPr lang="en-US"/>
              <a:t>© Copyright 2019 - Martin Vrieze</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152BF8-FFA9-45E4-88A7-8D053CD2226E}" type="datetime1">
              <a:rPr lang="en-US" smtClean="0"/>
              <a:t>1/19/2020</a:t>
            </a:fld>
            <a:endParaRPr lang="en-US" dirty="0"/>
          </a:p>
        </p:txBody>
      </p:sp>
      <p:sp>
        <p:nvSpPr>
          <p:cNvPr id="6" name="Footer Placeholder 5"/>
          <p:cNvSpPr>
            <a:spLocks noGrp="1"/>
          </p:cNvSpPr>
          <p:nvPr>
            <p:ph type="ftr" sz="quarter" idx="11"/>
          </p:nvPr>
        </p:nvSpPr>
        <p:spPr/>
        <p:txBody>
          <a:bodyPr/>
          <a:lstStyle/>
          <a:p>
            <a:r>
              <a:rPr lang="en-US"/>
              <a:t>© Copyright 2019 - Martin Vrieze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E4763D-EE1E-4212-B8A8-673EC615B3C6}" type="datetime1">
              <a:rPr lang="en-US" smtClean="0"/>
              <a:t>1/19/2020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Copyright 2019 - Martin Vrieze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loud.goo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stackoverflow.com/questions/49357352/read-csv-from-google-cloud-storage-to-pandas-datafra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loud.google.com/bigquery/docs/datalab-migration" TargetMode="External"/><Relationship Id="rId2" Type="http://schemas.openxmlformats.org/officeDocument/2006/relationships/hyperlink" Target="https://pypi.org/project/google-cloud-bigquer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ran.r-project.org/web/packages/cloudml/vignettes/storag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igrquery.r-dbi.org/" TargetMode="External"/><Relationship Id="rId2" Type="http://schemas.openxmlformats.org/officeDocument/2006/relationships/hyperlink" Target="https://cloud.google.com/ai-platform/notebooks/docs/use-r-bigquer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Google Cloud Platform for Econometrics</a:t>
            </a:r>
          </a:p>
        </p:txBody>
      </p:sp>
      <p:sp>
        <p:nvSpPr>
          <p:cNvPr id="3" name="Subtitle 2"/>
          <p:cNvSpPr>
            <a:spLocks noGrp="1"/>
          </p:cNvSpPr>
          <p:nvPr>
            <p:ph type="subTitle" idx="1"/>
          </p:nvPr>
        </p:nvSpPr>
        <p:spPr/>
        <p:txBody>
          <a:bodyPr/>
          <a:lstStyle/>
          <a:p>
            <a:r>
              <a:rPr lang="en-US" dirty="0"/>
              <a:t>Google Cloud Platform</a:t>
            </a:r>
          </a:p>
        </p:txBody>
      </p:sp>
    </p:spTree>
    <p:extLst>
      <p:ext uri="{BB962C8B-B14F-4D97-AF65-F5344CB8AC3E}">
        <p14:creationId xmlns:p14="http://schemas.microsoft.com/office/powerpoint/2010/main" val="274977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social media post&#10;&#10;Description automatically generated">
            <a:extLst>
              <a:ext uri="{FF2B5EF4-FFF2-40B4-BE49-F238E27FC236}">
                <a16:creationId xmlns:a16="http://schemas.microsoft.com/office/drawing/2014/main" id="{F9846AD9-16EA-4083-ACEC-0FFBFCC8FF43}"/>
              </a:ext>
            </a:extLst>
          </p:cNvPr>
          <p:cNvPicPr>
            <a:picLocks noChangeAspect="1"/>
          </p:cNvPicPr>
          <p:nvPr/>
        </p:nvPicPr>
        <p:blipFill>
          <a:blip r:embed="rId2"/>
          <a:stretch>
            <a:fillRect/>
          </a:stretch>
        </p:blipFill>
        <p:spPr>
          <a:xfrm>
            <a:off x="2910928" y="1589042"/>
            <a:ext cx="8946541" cy="5029973"/>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10754157" cy="831269"/>
          </a:xfrm>
        </p:spPr>
        <p:txBody>
          <a:bodyPr>
            <a:normAutofit/>
          </a:bodyPr>
          <a:lstStyle/>
          <a:p>
            <a:r>
              <a:rPr lang="en-US" dirty="0"/>
              <a:t>Select “Create Folder” to set up a sub-folder inside your bucket and call it “data”.</a:t>
            </a:r>
          </a:p>
          <a:p>
            <a:endParaRPr lang="en-US" dirty="0"/>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10</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5880297" y="3564883"/>
            <a:ext cx="562706" cy="26152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041E05B-C2C6-4724-9B19-3303A99D4369}"/>
              </a:ext>
            </a:extLst>
          </p:cNvPr>
          <p:cNvSpPr/>
          <p:nvPr/>
        </p:nvSpPr>
        <p:spPr>
          <a:xfrm>
            <a:off x="4853253" y="4578672"/>
            <a:ext cx="562706" cy="26152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BD6CAA2-5DBE-4450-BA5B-6073856CD00A}"/>
              </a:ext>
            </a:extLst>
          </p:cNvPr>
          <p:cNvSpPr txBox="1"/>
          <p:nvPr/>
        </p:nvSpPr>
        <p:spPr>
          <a:xfrm>
            <a:off x="651595" y="4386468"/>
            <a:ext cx="2118108" cy="1815882"/>
          </a:xfrm>
          <a:prstGeom prst="rect">
            <a:avLst/>
          </a:prstGeom>
          <a:noFill/>
        </p:spPr>
        <p:txBody>
          <a:bodyPr wrap="square" rtlCol="0">
            <a:spAutoFit/>
          </a:bodyPr>
          <a:lstStyle/>
          <a:p>
            <a:r>
              <a:rPr lang="en-US" sz="1400" dirty="0"/>
              <a:t>Note that GCP will also use your storage bucket for other objects besides data. The screenshot also contains folders for Notebooks as well as </a:t>
            </a:r>
            <a:r>
              <a:rPr lang="en-US" sz="1400" dirty="0" err="1"/>
              <a:t>Dataproc</a:t>
            </a:r>
            <a:r>
              <a:rPr lang="en-US" sz="1400" dirty="0"/>
              <a:t> metadata.</a:t>
            </a:r>
          </a:p>
        </p:txBody>
      </p:sp>
    </p:spTree>
    <p:extLst>
      <p:ext uri="{BB962C8B-B14F-4D97-AF65-F5344CB8AC3E}">
        <p14:creationId xmlns:p14="http://schemas.microsoft.com/office/powerpoint/2010/main" val="134367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F665ED0C-168B-433B-8C22-131781E4F66A}"/>
              </a:ext>
            </a:extLst>
          </p:cNvPr>
          <p:cNvPicPr>
            <a:picLocks noChangeAspect="1"/>
          </p:cNvPicPr>
          <p:nvPr/>
        </p:nvPicPr>
        <p:blipFill>
          <a:blip r:embed="rId2"/>
          <a:stretch>
            <a:fillRect/>
          </a:stretch>
        </p:blipFill>
        <p:spPr>
          <a:xfrm>
            <a:off x="3286539" y="1800220"/>
            <a:ext cx="8570929" cy="4818795"/>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fontScale="77500" lnSpcReduction="20000"/>
          </a:bodyPr>
          <a:lstStyle/>
          <a:p>
            <a:r>
              <a:rPr lang="en-US" dirty="0"/>
              <a:t>Use the “Upload files” or “Upload folders” or “Create folder” buttons.</a:t>
            </a:r>
          </a:p>
          <a:p>
            <a:r>
              <a:rPr lang="en-US" dirty="0"/>
              <a:t>Note we have already uploaded the “Charity.csv” dataset to our “/data” folder.</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11</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5034196" y="3737114"/>
            <a:ext cx="1618398"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176196" y="4730516"/>
            <a:ext cx="616230"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36C393-D45E-42C9-838F-CC6EC0E842EF}"/>
              </a:ext>
            </a:extLst>
          </p:cNvPr>
          <p:cNvSpPr txBox="1"/>
          <p:nvPr/>
        </p:nvSpPr>
        <p:spPr>
          <a:xfrm>
            <a:off x="490330" y="3313041"/>
            <a:ext cx="2589635" cy="1877437"/>
          </a:xfrm>
          <a:prstGeom prst="rect">
            <a:avLst/>
          </a:prstGeom>
          <a:noFill/>
        </p:spPr>
        <p:txBody>
          <a:bodyPr wrap="square" rtlCol="0">
            <a:spAutoFit/>
          </a:bodyPr>
          <a:lstStyle/>
          <a:p>
            <a:r>
              <a:rPr lang="en-US" sz="1400" dirty="0"/>
              <a:t>Note that upload time depends on the speed of your internet connection, the size of the file and how you connect to GCP. For larger data sets, you might consider using the Google Cloud SDK tool.</a:t>
            </a:r>
            <a:r>
              <a:rPr lang="en-US" dirty="0"/>
              <a:t> </a:t>
            </a:r>
          </a:p>
        </p:txBody>
      </p:sp>
    </p:spTree>
    <p:extLst>
      <p:ext uri="{BB962C8B-B14F-4D97-AF65-F5344CB8AC3E}">
        <p14:creationId xmlns:p14="http://schemas.microsoft.com/office/powerpoint/2010/main" val="163565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12</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Load Data to </a:t>
            </a:r>
            <a:r>
              <a:rPr lang="en-US" dirty="0" err="1"/>
              <a:t>BigQuery</a:t>
            </a:r>
            <a:endParaRPr lang="en-US" dirty="0"/>
          </a:p>
        </p:txBody>
      </p:sp>
    </p:spTree>
    <p:extLst>
      <p:ext uri="{BB962C8B-B14F-4D97-AF65-F5344CB8AC3E}">
        <p14:creationId xmlns:p14="http://schemas.microsoft.com/office/powerpoint/2010/main" val="112637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873CC4D1-CF78-4B19-A1DD-2B17803D3C39}"/>
              </a:ext>
            </a:extLst>
          </p:cNvPr>
          <p:cNvPicPr>
            <a:picLocks noChangeAspect="1"/>
          </p:cNvPicPr>
          <p:nvPr/>
        </p:nvPicPr>
        <p:blipFill>
          <a:blip r:embed="rId2"/>
          <a:stretch>
            <a:fillRect/>
          </a:stretch>
        </p:blipFill>
        <p:spPr>
          <a:xfrm>
            <a:off x="3164042" y="1667521"/>
            <a:ext cx="8693426" cy="4887666"/>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831269"/>
          </a:xfrm>
        </p:spPr>
        <p:txBody>
          <a:bodyPr>
            <a:normAutofit/>
          </a:bodyPr>
          <a:lstStyle/>
          <a:p>
            <a:r>
              <a:rPr lang="en-US" dirty="0"/>
              <a:t>Select “</a:t>
            </a:r>
            <a:r>
              <a:rPr lang="en-US" dirty="0" err="1"/>
              <a:t>BigQuery</a:t>
            </a:r>
            <a:r>
              <a:rPr lang="en-US" dirty="0"/>
              <a: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13</a:t>
            </a:fld>
            <a:endParaRPr lang="en-US" dirty="0"/>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3205866" y="4075351"/>
            <a:ext cx="1755822" cy="30674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78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social media post&#10;&#10;Description automatically generated">
            <a:extLst>
              <a:ext uri="{FF2B5EF4-FFF2-40B4-BE49-F238E27FC236}">
                <a16:creationId xmlns:a16="http://schemas.microsoft.com/office/drawing/2014/main" id="{14DD1DB2-5A09-449A-9B12-97A645598F04}"/>
              </a:ext>
            </a:extLst>
          </p:cNvPr>
          <p:cNvPicPr>
            <a:picLocks noChangeAspect="1"/>
          </p:cNvPicPr>
          <p:nvPr/>
        </p:nvPicPr>
        <p:blipFill>
          <a:blip r:embed="rId2"/>
          <a:stretch>
            <a:fillRect/>
          </a:stretch>
        </p:blipFill>
        <p:spPr>
          <a:xfrm>
            <a:off x="2910926" y="1540872"/>
            <a:ext cx="8946541" cy="5029973"/>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831269"/>
          </a:xfrm>
        </p:spPr>
        <p:txBody>
          <a:bodyPr>
            <a:normAutofit/>
          </a:bodyPr>
          <a:lstStyle/>
          <a:p>
            <a:r>
              <a:rPr lang="en-US" dirty="0"/>
              <a:t>Click on your project name.</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14</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2980110" y="4797290"/>
            <a:ext cx="1727722" cy="24741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29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69304501-64D4-4DF4-ADDD-D16F6E1689F4}"/>
              </a:ext>
            </a:extLst>
          </p:cNvPr>
          <p:cNvPicPr>
            <a:picLocks noChangeAspect="1"/>
          </p:cNvPicPr>
          <p:nvPr/>
        </p:nvPicPr>
        <p:blipFill>
          <a:blip r:embed="rId2"/>
          <a:stretch>
            <a:fillRect/>
          </a:stretch>
        </p:blipFill>
        <p:spPr>
          <a:xfrm>
            <a:off x="2910927" y="1529555"/>
            <a:ext cx="8946541" cy="5029973"/>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831269"/>
          </a:xfrm>
        </p:spPr>
        <p:txBody>
          <a:bodyPr>
            <a:normAutofit/>
          </a:bodyPr>
          <a:lstStyle/>
          <a:p>
            <a:r>
              <a:rPr lang="en-US" dirty="0"/>
              <a:t>Select “Create Dataset”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15</a:t>
            </a:fld>
            <a:endParaRPr lang="en-US" dirty="0"/>
          </a:p>
        </p:txBody>
      </p:sp>
      <p:sp>
        <p:nvSpPr>
          <p:cNvPr id="12" name="Rectangle: Rounded Corners 11">
            <a:extLst>
              <a:ext uri="{FF2B5EF4-FFF2-40B4-BE49-F238E27FC236}">
                <a16:creationId xmlns:a16="http://schemas.microsoft.com/office/drawing/2014/main" id="{36DA36E3-F7D8-450B-BD1C-DA04DA5EE650}"/>
              </a:ext>
            </a:extLst>
          </p:cNvPr>
          <p:cNvSpPr/>
          <p:nvPr/>
        </p:nvSpPr>
        <p:spPr>
          <a:xfrm>
            <a:off x="9878349" y="5062635"/>
            <a:ext cx="1041442" cy="26581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18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social media post&#10;&#10;Description automatically generated">
            <a:extLst>
              <a:ext uri="{FF2B5EF4-FFF2-40B4-BE49-F238E27FC236}">
                <a16:creationId xmlns:a16="http://schemas.microsoft.com/office/drawing/2014/main" id="{420154B1-D1D0-4845-9045-987AA65917B6}"/>
              </a:ext>
            </a:extLst>
          </p:cNvPr>
          <p:cNvPicPr>
            <a:picLocks noChangeAspect="1"/>
          </p:cNvPicPr>
          <p:nvPr/>
        </p:nvPicPr>
        <p:blipFill>
          <a:blip r:embed="rId2"/>
          <a:stretch>
            <a:fillRect/>
          </a:stretch>
        </p:blipFill>
        <p:spPr>
          <a:xfrm>
            <a:off x="4465983" y="2438889"/>
            <a:ext cx="7391485" cy="4155681"/>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9404723" cy="2143539"/>
          </a:xfrm>
        </p:spPr>
        <p:txBody>
          <a:bodyPr>
            <a:normAutofit/>
          </a:bodyPr>
          <a:lstStyle/>
          <a:p>
            <a:r>
              <a:rPr lang="en-US" dirty="0"/>
              <a:t>Set a name for the dataset</a:t>
            </a:r>
          </a:p>
          <a:p>
            <a:r>
              <a:rPr lang="en-US" dirty="0"/>
              <a:t>Choose a region – We recommend the generic “United States” region</a:t>
            </a:r>
          </a:p>
          <a:p>
            <a:r>
              <a:rPr lang="en-US" dirty="0"/>
              <a:t>Leave the default table expiration and encryption defaults and select “Create Dataset.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16</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8771314" y="3008252"/>
            <a:ext cx="2654296" cy="3357273"/>
          </a:xfrm>
          <a:prstGeom prst="roundRect">
            <a:avLst>
              <a:gd name="adj" fmla="val 126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33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creenshot of a social media post&#10;&#10;Description automatically generated">
            <a:extLst>
              <a:ext uri="{FF2B5EF4-FFF2-40B4-BE49-F238E27FC236}">
                <a16:creationId xmlns:a16="http://schemas.microsoft.com/office/drawing/2014/main" id="{BD4B625C-8D86-473B-ABE7-DBC77A6B9287}"/>
              </a:ext>
            </a:extLst>
          </p:cNvPr>
          <p:cNvPicPr>
            <a:picLocks noChangeAspect="1"/>
          </p:cNvPicPr>
          <p:nvPr/>
        </p:nvPicPr>
        <p:blipFill>
          <a:blip r:embed="rId2"/>
          <a:stretch>
            <a:fillRect/>
          </a:stretch>
        </p:blipFill>
        <p:spPr>
          <a:xfrm>
            <a:off x="3537166" y="1914626"/>
            <a:ext cx="8320302" cy="4677886"/>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831269"/>
          </a:xfrm>
        </p:spPr>
        <p:txBody>
          <a:bodyPr>
            <a:normAutofit/>
          </a:bodyPr>
          <a:lstStyle/>
          <a:p>
            <a:r>
              <a:rPr lang="en-US" dirty="0"/>
              <a:t>Your dataset now appears below your project name.</a:t>
            </a:r>
          </a:p>
          <a:p>
            <a:r>
              <a:rPr lang="en-US" dirty="0"/>
              <a:t>Click on your new dataset.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17</a:t>
            </a:fld>
            <a:endParaRPr lang="en-US" dirty="0"/>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3550418" y="5148773"/>
            <a:ext cx="1657686"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65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A604CF8B-B1A3-4057-981A-15C349990E08}"/>
              </a:ext>
            </a:extLst>
          </p:cNvPr>
          <p:cNvPicPr>
            <a:picLocks noChangeAspect="1"/>
          </p:cNvPicPr>
          <p:nvPr/>
        </p:nvPicPr>
        <p:blipFill>
          <a:blip r:embed="rId2"/>
          <a:stretch>
            <a:fillRect/>
          </a:stretch>
        </p:blipFill>
        <p:spPr>
          <a:xfrm>
            <a:off x="2910927" y="1515261"/>
            <a:ext cx="8946541" cy="5029973"/>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831269"/>
          </a:xfrm>
        </p:spPr>
        <p:txBody>
          <a:bodyPr>
            <a:normAutofit/>
          </a:bodyPr>
          <a:lstStyle/>
          <a:p>
            <a:r>
              <a:rPr lang="en-US" dirty="0"/>
              <a:t>Click on “Create Table”.</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18</a:t>
            </a:fld>
            <a:endParaRPr lang="en-US" dirty="0"/>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7805530" y="5056009"/>
            <a:ext cx="940908" cy="26022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9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C7C80A0B-AB22-44B1-9C2E-563CC0C10318}"/>
              </a:ext>
            </a:extLst>
          </p:cNvPr>
          <p:cNvPicPr>
            <a:picLocks noChangeAspect="1"/>
          </p:cNvPicPr>
          <p:nvPr/>
        </p:nvPicPr>
        <p:blipFill>
          <a:blip r:embed="rId2"/>
          <a:stretch>
            <a:fillRect/>
          </a:stretch>
        </p:blipFill>
        <p:spPr>
          <a:xfrm>
            <a:off x="3949148" y="2118549"/>
            <a:ext cx="7908320" cy="4446259"/>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1348409"/>
          </a:xfrm>
        </p:spPr>
        <p:txBody>
          <a:bodyPr>
            <a:normAutofit lnSpcReduction="10000"/>
          </a:bodyPr>
          <a:lstStyle/>
          <a:p>
            <a:r>
              <a:rPr lang="en-US" dirty="0"/>
              <a:t>Select Google Clod Storage and browse/select the Charity.csv file we uploaded earlier.</a:t>
            </a:r>
          </a:p>
          <a:p>
            <a:r>
              <a:rPr lang="en-US" dirty="0"/>
              <a:t>Be sure to check the “Auto detect” box and then select “Create Table”</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19</a:t>
            </a:fld>
            <a:endParaRPr lang="en-US" dirty="0"/>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7036905" y="2763377"/>
            <a:ext cx="3922643" cy="3518153"/>
          </a:xfrm>
          <a:prstGeom prst="roundRect">
            <a:avLst>
              <a:gd name="adj" fmla="val 102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54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Prerequisites</a:t>
            </a:r>
          </a:p>
        </p:txBody>
      </p:sp>
      <p:sp>
        <p:nvSpPr>
          <p:cNvPr id="3" name="Content Placeholder 2"/>
          <p:cNvSpPr>
            <a:spLocks noGrp="1"/>
          </p:cNvSpPr>
          <p:nvPr>
            <p:ph idx="1"/>
          </p:nvPr>
        </p:nvSpPr>
        <p:spPr>
          <a:xfrm>
            <a:off x="1103312" y="1143000"/>
            <a:ext cx="8946541" cy="5112026"/>
          </a:xfrm>
        </p:spPr>
        <p:txBody>
          <a:bodyPr>
            <a:normAutofit/>
          </a:bodyPr>
          <a:lstStyle/>
          <a:p>
            <a:r>
              <a:rPr lang="en-US" dirty="0"/>
              <a:t>Need a Google Cloud Platform account</a:t>
            </a:r>
          </a:p>
          <a:p>
            <a:pPr lvl="1"/>
            <a:r>
              <a:rPr lang="en-US" dirty="0"/>
              <a:t>Go to </a:t>
            </a:r>
            <a:r>
              <a:rPr lang="en-US" dirty="0">
                <a:hlinkClick r:id="rId2"/>
              </a:rPr>
              <a:t>https://cloud.google.com/</a:t>
            </a:r>
            <a:r>
              <a:rPr lang="en-US" dirty="0"/>
              <a:t> and set up a free trial account.</a:t>
            </a:r>
          </a:p>
          <a:p>
            <a:r>
              <a:rPr lang="en-US" dirty="0"/>
              <a:t>Need a background in econometrics / multi-variate statistics.</a:t>
            </a:r>
          </a:p>
          <a:p>
            <a:r>
              <a:rPr lang="en-US" dirty="0"/>
              <a:t>Some prior background in Python / R is helpful.</a:t>
            </a:r>
          </a:p>
          <a:p>
            <a:endParaRPr lang="en-US" dirty="0"/>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1082500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3DABA5C9-8CB9-4ADE-B5AD-EEA3AC96D882}"/>
              </a:ext>
            </a:extLst>
          </p:cNvPr>
          <p:cNvPicPr>
            <a:picLocks noChangeAspect="1"/>
          </p:cNvPicPr>
          <p:nvPr/>
        </p:nvPicPr>
        <p:blipFill>
          <a:blip r:embed="rId2"/>
          <a:stretch>
            <a:fillRect/>
          </a:stretch>
        </p:blipFill>
        <p:spPr>
          <a:xfrm>
            <a:off x="3598837" y="1909482"/>
            <a:ext cx="8258631" cy="4643213"/>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Load Data to </a:t>
            </a:r>
            <a:r>
              <a:rPr lang="en-US" dirty="0" err="1"/>
              <a:t>BigQuery</a:t>
            </a:r>
            <a:endParaRPr lang="en-US" dirty="0"/>
          </a:p>
        </p:txBody>
      </p:sp>
      <p:sp>
        <p:nvSpPr>
          <p:cNvPr id="3" name="Content Placeholder 2"/>
          <p:cNvSpPr>
            <a:spLocks noGrp="1"/>
          </p:cNvSpPr>
          <p:nvPr>
            <p:ph idx="1"/>
          </p:nvPr>
        </p:nvSpPr>
        <p:spPr>
          <a:xfrm>
            <a:off x="1103312" y="1143000"/>
            <a:ext cx="8946541" cy="831269"/>
          </a:xfrm>
        </p:spPr>
        <p:txBody>
          <a:bodyPr>
            <a:normAutofit/>
          </a:bodyPr>
          <a:lstStyle/>
          <a:p>
            <a:r>
              <a:rPr lang="en-US" dirty="0"/>
              <a:t>In the query editor, write a simple select query and select “Run”</a:t>
            </a:r>
          </a:p>
          <a:p>
            <a:r>
              <a:rPr lang="en-US" dirty="0"/>
              <a:t>Results appear in bottom box.</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20</a:t>
            </a:fld>
            <a:endParaRPr lang="en-US" dirty="0"/>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473150" y="3306723"/>
            <a:ext cx="1855302" cy="27136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9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21</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Virtual Machine Setup</a:t>
            </a:r>
          </a:p>
        </p:txBody>
      </p:sp>
    </p:spTree>
    <p:extLst>
      <p:ext uri="{BB962C8B-B14F-4D97-AF65-F5344CB8AC3E}">
        <p14:creationId xmlns:p14="http://schemas.microsoft.com/office/powerpoint/2010/main" val="135124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Virtual Machine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Navigate to “AI Platform”</a:t>
            </a:r>
          </a:p>
          <a:p>
            <a:r>
              <a:rPr lang="en-US" dirty="0"/>
              <a:t>Select “Notebooks”</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22</a:t>
            </a:fld>
            <a:endParaRPr lang="en-US" dirty="0"/>
          </a:p>
        </p:txBody>
      </p:sp>
      <p:pic>
        <p:nvPicPr>
          <p:cNvPr id="14" name="Picture 13" descr="A screenshot of a computer&#10;&#10;Description automatically generated">
            <a:extLst>
              <a:ext uri="{FF2B5EF4-FFF2-40B4-BE49-F238E27FC236}">
                <a16:creationId xmlns:a16="http://schemas.microsoft.com/office/drawing/2014/main" id="{BC8F04DE-2E64-4165-BE74-93FB9914FE5F}"/>
              </a:ext>
            </a:extLst>
          </p:cNvPr>
          <p:cNvPicPr>
            <a:picLocks noChangeAspect="1"/>
          </p:cNvPicPr>
          <p:nvPr/>
        </p:nvPicPr>
        <p:blipFill>
          <a:blip r:embed="rId2"/>
          <a:stretch>
            <a:fillRect/>
          </a:stretch>
        </p:blipFill>
        <p:spPr>
          <a:xfrm>
            <a:off x="3629464" y="1993022"/>
            <a:ext cx="8228003" cy="4625993"/>
          </a:xfrm>
          <a:prstGeom prst="rect">
            <a:avLst/>
          </a:prstGeom>
        </p:spPr>
      </p:pic>
      <p:sp>
        <p:nvSpPr>
          <p:cNvPr id="4" name="Rectangle: Rounded Corners 3">
            <a:extLst>
              <a:ext uri="{FF2B5EF4-FFF2-40B4-BE49-F238E27FC236}">
                <a16:creationId xmlns:a16="http://schemas.microsoft.com/office/drawing/2014/main" id="{63041FA7-751C-4DD4-BDCD-114B4CE0FD48}"/>
              </a:ext>
            </a:extLst>
          </p:cNvPr>
          <p:cNvSpPr/>
          <p:nvPr/>
        </p:nvSpPr>
        <p:spPr>
          <a:xfrm>
            <a:off x="3629464" y="3988904"/>
            <a:ext cx="1724414" cy="2915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348472" y="4704012"/>
            <a:ext cx="616230"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83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Virtual Machine Setup</a:t>
            </a:r>
          </a:p>
        </p:txBody>
      </p:sp>
      <p:sp>
        <p:nvSpPr>
          <p:cNvPr id="3" name="Content Placeholder 2"/>
          <p:cNvSpPr>
            <a:spLocks noGrp="1"/>
          </p:cNvSpPr>
          <p:nvPr>
            <p:ph idx="1"/>
          </p:nvPr>
        </p:nvSpPr>
        <p:spPr>
          <a:xfrm>
            <a:off x="1103312" y="1143001"/>
            <a:ext cx="8946541" cy="390378"/>
          </a:xfrm>
        </p:spPr>
        <p:txBody>
          <a:bodyPr>
            <a:normAutofit lnSpcReduction="10000"/>
          </a:bodyPr>
          <a:lstStyle/>
          <a:p>
            <a:r>
              <a:rPr lang="en-US" dirty="0"/>
              <a:t>Select “+ New Instance”</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15" name="Picture 14" descr="A screenshot of a social media post&#10;&#10;Description automatically generated">
            <a:extLst>
              <a:ext uri="{FF2B5EF4-FFF2-40B4-BE49-F238E27FC236}">
                <a16:creationId xmlns:a16="http://schemas.microsoft.com/office/drawing/2014/main" id="{A1F8B7D5-9546-466D-85D1-101998C7A929}"/>
              </a:ext>
            </a:extLst>
          </p:cNvPr>
          <p:cNvPicPr>
            <a:picLocks noChangeAspect="1"/>
          </p:cNvPicPr>
          <p:nvPr/>
        </p:nvPicPr>
        <p:blipFill>
          <a:blip r:embed="rId2"/>
          <a:stretch>
            <a:fillRect/>
          </a:stretch>
        </p:blipFill>
        <p:spPr>
          <a:xfrm>
            <a:off x="2811923" y="1533379"/>
            <a:ext cx="9045546" cy="5085636"/>
          </a:xfrm>
          <a:prstGeom prst="rect">
            <a:avLst/>
          </a:prstGeom>
        </p:spPr>
      </p:pic>
      <p:sp>
        <p:nvSpPr>
          <p:cNvPr id="9" name="Rectangle: Rounded Corners 8">
            <a:extLst>
              <a:ext uri="{FF2B5EF4-FFF2-40B4-BE49-F238E27FC236}">
                <a16:creationId xmlns:a16="http://schemas.microsoft.com/office/drawing/2014/main" id="{ADE2CDC8-45D7-48D0-8145-6D87F1E4A49C}"/>
              </a:ext>
            </a:extLst>
          </p:cNvPr>
          <p:cNvSpPr/>
          <p:nvPr/>
        </p:nvSpPr>
        <p:spPr>
          <a:xfrm>
            <a:off x="6288258" y="2553999"/>
            <a:ext cx="998807" cy="25953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47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Virtual Machine Setup</a:t>
            </a:r>
          </a:p>
        </p:txBody>
      </p:sp>
      <p:sp>
        <p:nvSpPr>
          <p:cNvPr id="3" name="Content Placeholder 2"/>
          <p:cNvSpPr>
            <a:spLocks noGrp="1"/>
          </p:cNvSpPr>
          <p:nvPr>
            <p:ph idx="1"/>
          </p:nvPr>
        </p:nvSpPr>
        <p:spPr>
          <a:xfrm>
            <a:off x="1103312" y="1143001"/>
            <a:ext cx="8946541" cy="390378"/>
          </a:xfrm>
        </p:spPr>
        <p:txBody>
          <a:bodyPr>
            <a:normAutofit fontScale="77500" lnSpcReduction="20000"/>
          </a:bodyPr>
          <a:lstStyle/>
          <a:p>
            <a:r>
              <a:rPr lang="en-US" dirty="0"/>
              <a:t>Select “R 3.x”   (If you wanted Python, don’t worry – Python comes along for the ride)</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24</a:t>
            </a:fld>
            <a:endParaRPr lang="en-US" dirty="0"/>
          </a:p>
        </p:txBody>
      </p:sp>
      <p:pic>
        <p:nvPicPr>
          <p:cNvPr id="14" name="Picture 13" descr="A screenshot of a social media post&#10;&#10;Description automatically generated">
            <a:extLst>
              <a:ext uri="{FF2B5EF4-FFF2-40B4-BE49-F238E27FC236}">
                <a16:creationId xmlns:a16="http://schemas.microsoft.com/office/drawing/2014/main" id="{FF0C5A57-C1D8-4696-A387-5A9F55AE54DD}"/>
              </a:ext>
            </a:extLst>
          </p:cNvPr>
          <p:cNvPicPr>
            <a:picLocks noChangeAspect="1"/>
          </p:cNvPicPr>
          <p:nvPr/>
        </p:nvPicPr>
        <p:blipFill>
          <a:blip r:embed="rId2"/>
          <a:stretch>
            <a:fillRect/>
          </a:stretch>
        </p:blipFill>
        <p:spPr>
          <a:xfrm>
            <a:off x="2779746" y="1533379"/>
            <a:ext cx="9077722" cy="5103727"/>
          </a:xfrm>
          <a:prstGeom prst="rect">
            <a:avLst/>
          </a:prstGeom>
        </p:spPr>
      </p:pic>
      <p:sp>
        <p:nvSpPr>
          <p:cNvPr id="9" name="Rectangle: Rounded Corners 8">
            <a:extLst>
              <a:ext uri="{FF2B5EF4-FFF2-40B4-BE49-F238E27FC236}">
                <a16:creationId xmlns:a16="http://schemas.microsoft.com/office/drawing/2014/main" id="{D8C497DB-AE62-4F5C-8AD6-A4784CA22537}"/>
              </a:ext>
            </a:extLst>
          </p:cNvPr>
          <p:cNvSpPr/>
          <p:nvPr/>
        </p:nvSpPr>
        <p:spPr>
          <a:xfrm>
            <a:off x="6330460" y="3182942"/>
            <a:ext cx="3081793" cy="37618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972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Virtual Machine Setup</a:t>
            </a:r>
          </a:p>
        </p:txBody>
      </p:sp>
      <p:sp>
        <p:nvSpPr>
          <p:cNvPr id="3" name="Content Placeholder 2"/>
          <p:cNvSpPr>
            <a:spLocks noGrp="1"/>
          </p:cNvSpPr>
          <p:nvPr>
            <p:ph idx="1"/>
          </p:nvPr>
        </p:nvSpPr>
        <p:spPr>
          <a:xfrm>
            <a:off x="1103312" y="1143001"/>
            <a:ext cx="10754156" cy="904432"/>
          </a:xfrm>
        </p:spPr>
        <p:txBody>
          <a:bodyPr>
            <a:normAutofit fontScale="70000" lnSpcReduction="20000"/>
          </a:bodyPr>
          <a:lstStyle/>
          <a:p>
            <a:r>
              <a:rPr lang="en-US" dirty="0"/>
              <a:t>Name your instance</a:t>
            </a:r>
          </a:p>
          <a:p>
            <a:r>
              <a:rPr lang="en-US" dirty="0"/>
              <a:t>Choose your configuration</a:t>
            </a:r>
          </a:p>
          <a:p>
            <a:pPr lvl="1"/>
            <a:r>
              <a:rPr lang="en-US" dirty="0"/>
              <a:t>Rule of thumb: You need 3x the size of your data in memory to handle your project.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25</a:t>
            </a:fld>
            <a:endParaRPr lang="en-US" dirty="0"/>
          </a:p>
        </p:txBody>
      </p:sp>
      <p:pic>
        <p:nvPicPr>
          <p:cNvPr id="11" name="Picture 10" descr="A screenshot of a social media post&#10;&#10;Description automatically generated">
            <a:extLst>
              <a:ext uri="{FF2B5EF4-FFF2-40B4-BE49-F238E27FC236}">
                <a16:creationId xmlns:a16="http://schemas.microsoft.com/office/drawing/2014/main" id="{E69B8116-FEDA-4378-B67D-EF5307D4D91B}"/>
              </a:ext>
            </a:extLst>
          </p:cNvPr>
          <p:cNvPicPr>
            <a:picLocks noChangeAspect="1"/>
          </p:cNvPicPr>
          <p:nvPr/>
        </p:nvPicPr>
        <p:blipFill>
          <a:blip r:embed="rId2"/>
          <a:stretch>
            <a:fillRect/>
          </a:stretch>
        </p:blipFill>
        <p:spPr>
          <a:xfrm>
            <a:off x="3699802" y="2021876"/>
            <a:ext cx="8157665" cy="4586447"/>
          </a:xfrm>
          <a:prstGeom prst="rect">
            <a:avLst/>
          </a:prstGeom>
        </p:spPr>
      </p:pic>
      <p:sp>
        <p:nvSpPr>
          <p:cNvPr id="9" name="Rectangle: Rounded Corners 8">
            <a:extLst>
              <a:ext uri="{FF2B5EF4-FFF2-40B4-BE49-F238E27FC236}">
                <a16:creationId xmlns:a16="http://schemas.microsoft.com/office/drawing/2014/main" id="{48775D71-D9E5-4F66-9C98-AAE43FF69EAC}"/>
              </a:ext>
            </a:extLst>
          </p:cNvPr>
          <p:cNvSpPr/>
          <p:nvPr/>
        </p:nvSpPr>
        <p:spPr>
          <a:xfrm>
            <a:off x="6203852" y="3232873"/>
            <a:ext cx="3052690" cy="36845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421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Virtual Machine Setup</a:t>
            </a:r>
          </a:p>
        </p:txBody>
      </p:sp>
      <p:sp>
        <p:nvSpPr>
          <p:cNvPr id="3" name="Content Placeholder 2"/>
          <p:cNvSpPr>
            <a:spLocks noGrp="1"/>
          </p:cNvSpPr>
          <p:nvPr>
            <p:ph idx="1"/>
          </p:nvPr>
        </p:nvSpPr>
        <p:spPr>
          <a:xfrm>
            <a:off x="1103312" y="1143001"/>
            <a:ext cx="10754156" cy="488851"/>
          </a:xfrm>
        </p:spPr>
        <p:txBody>
          <a:bodyPr>
            <a:normAutofit/>
          </a:bodyPr>
          <a:lstStyle/>
          <a:p>
            <a:r>
              <a:rPr lang="en-US" dirty="0"/>
              <a:t>Select “Open </a:t>
            </a:r>
            <a:r>
              <a:rPr lang="en-US" dirty="0" err="1"/>
              <a:t>Jupyterlab</a:t>
            </a:r>
            <a:r>
              <a:rPr lang="en-US" dirty="0"/>
              <a: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19" name="Picture 18" descr="A screenshot of a social media post&#10;&#10;Description automatically generated">
            <a:extLst>
              <a:ext uri="{FF2B5EF4-FFF2-40B4-BE49-F238E27FC236}">
                <a16:creationId xmlns:a16="http://schemas.microsoft.com/office/drawing/2014/main" id="{6FFC8B39-BABD-4CB6-A45A-1248BFF9F43A}"/>
              </a:ext>
            </a:extLst>
          </p:cNvPr>
          <p:cNvPicPr>
            <a:picLocks noChangeAspect="1"/>
          </p:cNvPicPr>
          <p:nvPr/>
        </p:nvPicPr>
        <p:blipFill>
          <a:blip r:embed="rId2"/>
          <a:stretch>
            <a:fillRect/>
          </a:stretch>
        </p:blipFill>
        <p:spPr>
          <a:xfrm>
            <a:off x="2999511" y="1631852"/>
            <a:ext cx="8857957" cy="4980169"/>
          </a:xfrm>
          <a:prstGeom prst="rect">
            <a:avLst/>
          </a:prstGeom>
        </p:spPr>
      </p:pic>
      <p:sp>
        <p:nvSpPr>
          <p:cNvPr id="9" name="Rectangle: Rounded Corners 8">
            <a:extLst>
              <a:ext uri="{FF2B5EF4-FFF2-40B4-BE49-F238E27FC236}">
                <a16:creationId xmlns:a16="http://schemas.microsoft.com/office/drawing/2014/main" id="{4FD9DE89-8BF7-45F5-B40A-324CF4E7156B}"/>
              </a:ext>
            </a:extLst>
          </p:cNvPr>
          <p:cNvSpPr/>
          <p:nvPr/>
        </p:nvSpPr>
        <p:spPr>
          <a:xfrm>
            <a:off x="6274190" y="3487310"/>
            <a:ext cx="1280161" cy="25469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68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a:t>Virtual Machine Setup</a:t>
            </a:r>
            <a:endParaRPr lang="en-US" dirty="0"/>
          </a:p>
        </p:txBody>
      </p:sp>
      <p:sp>
        <p:nvSpPr>
          <p:cNvPr id="3" name="Content Placeholder 2"/>
          <p:cNvSpPr>
            <a:spLocks noGrp="1"/>
          </p:cNvSpPr>
          <p:nvPr>
            <p:ph idx="1"/>
          </p:nvPr>
        </p:nvSpPr>
        <p:spPr>
          <a:xfrm>
            <a:off x="1103312" y="1143001"/>
            <a:ext cx="10754156" cy="488851"/>
          </a:xfrm>
        </p:spPr>
        <p:txBody>
          <a:bodyPr>
            <a:normAutofit/>
          </a:bodyPr>
          <a:lstStyle/>
          <a:p>
            <a:r>
              <a:rPr lang="en-US"/>
              <a:t>Select whichever tool you wish to use (R or Python – notebook or console)</a:t>
            </a:r>
            <a:endParaRPr lang="en-US" dirty="0"/>
          </a:p>
        </p:txBody>
      </p:sp>
      <p:sp>
        <p:nvSpPr>
          <p:cNvPr id="6" name="Date Placeholder 5"/>
          <p:cNvSpPr>
            <a:spLocks noGrp="1"/>
          </p:cNvSpPr>
          <p:nvPr>
            <p:ph type="dt" sz="half" idx="10"/>
          </p:nvPr>
        </p:nvSpPr>
        <p:spPr>
          <a:xfrm>
            <a:off x="333544" y="6487907"/>
            <a:ext cx="990599" cy="262217"/>
          </a:xfrm>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a:xfrm>
            <a:off x="8951574" y="6637106"/>
            <a:ext cx="2545208" cy="215762"/>
          </a:xfrm>
        </p:spPr>
        <p:txBody>
          <a:bodyPr/>
          <a:lstStyle/>
          <a:p>
            <a:r>
              <a:rPr lang="en-US" dirty="0"/>
              <a:t>© Copyright 2020 - Martin Vrieze</a:t>
            </a:r>
          </a:p>
        </p:txBody>
      </p:sp>
      <p:sp>
        <p:nvSpPr>
          <p:cNvPr id="8" name="Slide Number Placeholder 7"/>
          <p:cNvSpPr>
            <a:spLocks noGrp="1"/>
          </p:cNvSpPr>
          <p:nvPr>
            <p:ph type="sldNum" sz="quarter" idx="12"/>
          </p:nvPr>
        </p:nvSpPr>
        <p:spPr>
          <a:xfrm>
            <a:off x="11650894" y="6518730"/>
            <a:ext cx="413148" cy="340382"/>
          </a:xfrm>
        </p:spPr>
        <p:txBody>
          <a:bodyPr/>
          <a:lstStyle/>
          <a:p>
            <a:fld id="{D57F1E4F-1CFF-5643-939E-02111984F565}" type="slidenum">
              <a:rPr lang="en-US" smtClean="0"/>
              <a:pPr/>
              <a:t>27</a:t>
            </a:fld>
            <a:endParaRPr lang="en-US" dirty="0"/>
          </a:p>
        </p:txBody>
      </p:sp>
      <p:pic>
        <p:nvPicPr>
          <p:cNvPr id="9" name="Picture 8" descr="A screenshot of a computer&#10;&#10;Description automatically generated">
            <a:extLst>
              <a:ext uri="{FF2B5EF4-FFF2-40B4-BE49-F238E27FC236}">
                <a16:creationId xmlns:a16="http://schemas.microsoft.com/office/drawing/2014/main" id="{65C57FA4-D4BB-4393-97B4-654B2BC8134B}"/>
              </a:ext>
            </a:extLst>
          </p:cNvPr>
          <p:cNvPicPr>
            <a:picLocks noChangeAspect="1"/>
          </p:cNvPicPr>
          <p:nvPr/>
        </p:nvPicPr>
        <p:blipFill>
          <a:blip r:embed="rId2"/>
          <a:stretch>
            <a:fillRect/>
          </a:stretch>
        </p:blipFill>
        <p:spPr>
          <a:xfrm>
            <a:off x="2954894" y="1631853"/>
            <a:ext cx="8902574" cy="5005254"/>
          </a:xfrm>
          <a:prstGeom prst="rect">
            <a:avLst/>
          </a:prstGeom>
        </p:spPr>
      </p:pic>
    </p:spTree>
    <p:extLst>
      <p:ext uri="{BB962C8B-B14F-4D97-AF65-F5344CB8AC3E}">
        <p14:creationId xmlns:p14="http://schemas.microsoft.com/office/powerpoint/2010/main" val="72036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28</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Connect Python to GCP Storage Bucket</a:t>
            </a:r>
          </a:p>
          <a:p>
            <a:endParaRPr lang="en-US" dirty="0"/>
          </a:p>
        </p:txBody>
      </p:sp>
    </p:spTree>
    <p:extLst>
      <p:ext uri="{BB962C8B-B14F-4D97-AF65-F5344CB8AC3E}">
        <p14:creationId xmlns:p14="http://schemas.microsoft.com/office/powerpoint/2010/main" val="1218064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1357" cy="690282"/>
          </a:xfrm>
        </p:spPr>
        <p:txBody>
          <a:bodyPr/>
          <a:lstStyle/>
          <a:p>
            <a:r>
              <a:rPr lang="en-US"/>
              <a:t>Connect Python to GCP Storage Bucket</a:t>
            </a:r>
            <a:endParaRPr lang="en-US" dirty="0"/>
          </a:p>
        </p:txBody>
      </p:sp>
      <p:sp>
        <p:nvSpPr>
          <p:cNvPr id="6" name="Date Placeholder 5"/>
          <p:cNvSpPr>
            <a:spLocks noGrp="1"/>
          </p:cNvSpPr>
          <p:nvPr>
            <p:ph type="dt" sz="half" idx="10"/>
          </p:nvPr>
        </p:nvSpPr>
        <p:spPr>
          <a:xfrm>
            <a:off x="333544" y="6487907"/>
            <a:ext cx="990599" cy="262217"/>
          </a:xfrm>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a:xfrm>
            <a:off x="8951574" y="6637106"/>
            <a:ext cx="2545208" cy="215762"/>
          </a:xfrm>
        </p:spPr>
        <p:txBody>
          <a:bodyPr/>
          <a:lstStyle/>
          <a:p>
            <a:r>
              <a:rPr lang="en-US" dirty="0"/>
              <a:t>© Copyright 2020 - Martin Vrieze</a:t>
            </a:r>
          </a:p>
        </p:txBody>
      </p:sp>
      <p:sp>
        <p:nvSpPr>
          <p:cNvPr id="8" name="Slide Number Placeholder 7"/>
          <p:cNvSpPr>
            <a:spLocks noGrp="1"/>
          </p:cNvSpPr>
          <p:nvPr>
            <p:ph type="sldNum" sz="quarter" idx="12"/>
          </p:nvPr>
        </p:nvSpPr>
        <p:spPr>
          <a:xfrm>
            <a:off x="11650894" y="6518730"/>
            <a:ext cx="413148" cy="340382"/>
          </a:xfrm>
        </p:spPr>
        <p:txBody>
          <a:bodyPr/>
          <a:lstStyle/>
          <a:p>
            <a:fld id="{D57F1E4F-1CFF-5643-939E-02111984F565}" type="slidenum">
              <a:rPr lang="en-US" smtClean="0"/>
              <a:pPr/>
              <a:t>29</a:t>
            </a:fld>
            <a:endParaRPr lang="en-US" dirty="0"/>
          </a:p>
        </p:txBody>
      </p:sp>
      <p:sp>
        <p:nvSpPr>
          <p:cNvPr id="9" name="TextBox 8">
            <a:extLst>
              <a:ext uri="{FF2B5EF4-FFF2-40B4-BE49-F238E27FC236}">
                <a16:creationId xmlns:a16="http://schemas.microsoft.com/office/drawing/2014/main" id="{560D96A4-98A8-44F8-BF25-5A703F47CFB1}"/>
              </a:ext>
            </a:extLst>
          </p:cNvPr>
          <p:cNvSpPr txBox="1"/>
          <p:nvPr/>
        </p:nvSpPr>
        <p:spPr>
          <a:xfrm>
            <a:off x="768407" y="1236457"/>
            <a:ext cx="10728375" cy="1723549"/>
          </a:xfrm>
          <a:prstGeom prst="rect">
            <a:avLst/>
          </a:prstGeom>
          <a:noFill/>
        </p:spPr>
        <p:txBody>
          <a:bodyPr wrap="square" lIns="0" tIns="0" rIns="0" bIns="0" rtlCol="0">
            <a:spAutoFit/>
          </a:bodyPr>
          <a:lstStyle/>
          <a:p>
            <a:r>
              <a:rPr lang="en-US" sz="1600" dirty="0">
                <a:solidFill>
                  <a:schemeClr val="accent4"/>
                </a:solidFill>
                <a:cs typeface="Courier New" panose="02070309020205020404" pitchFamily="49" charset="0"/>
                <a:hlinkClick r:id="rId2">
                  <a:extLst>
                    <a:ext uri="{A12FA001-AC4F-418D-AE19-62706E023703}">
                      <ahyp:hlinkClr xmlns:ahyp="http://schemas.microsoft.com/office/drawing/2018/hyperlinkcolor" val="tx"/>
                    </a:ext>
                  </a:extLst>
                </a:hlinkClick>
              </a:rPr>
              <a:t>https://stackoverflow.com/questions/49357352/read-csv-from-google-cloud-storage-to-pandas-dataframe</a:t>
            </a:r>
            <a:endParaRPr lang="en-US" sz="1600" dirty="0">
              <a:solidFill>
                <a:schemeClr val="accent4"/>
              </a:solidFill>
              <a:cs typeface="Courier New" panose="02070309020205020404" pitchFamily="49" charset="0"/>
            </a:endParaRPr>
          </a:p>
          <a:p>
            <a:endParaRPr lang="en-US" sz="1600" dirty="0">
              <a:solidFill>
                <a:schemeClr val="accent4"/>
              </a:solidFill>
              <a:latin typeface="Century Gothic" panose="020B0502020202020204" pitchFamily="34" charset="0"/>
              <a:cs typeface="Courier New" panose="02070309020205020404" pitchFamily="49" charset="0"/>
            </a:endParaRPr>
          </a:p>
          <a:p>
            <a:r>
              <a:rPr lang="en-US" altLang="en-US" sz="1600" b="1" u="sng" dirty="0">
                <a:latin typeface="Courier New" panose="02070309020205020404" pitchFamily="49" charset="0"/>
                <a:cs typeface="Courier New" panose="02070309020205020404" pitchFamily="49" charset="0"/>
              </a:rPr>
              <a:t>Code:</a:t>
            </a:r>
          </a:p>
          <a:p>
            <a:r>
              <a:rPr lang="en-US" altLang="en-US" sz="1600" dirty="0">
                <a:latin typeface="Courier New" panose="02070309020205020404" pitchFamily="49" charset="0"/>
                <a:cs typeface="Courier New" panose="02070309020205020404" pitchFamily="49" charset="0"/>
              </a:rPr>
              <a:t># Note how easy it is to connect to a csv file in This is really easy</a:t>
            </a:r>
          </a:p>
          <a:p>
            <a:r>
              <a:rPr lang="en-US" altLang="en-US" sz="1600" dirty="0">
                <a:latin typeface="Courier New" panose="02070309020205020404" pitchFamily="49" charset="0"/>
                <a:cs typeface="Courier New" panose="02070309020205020404" pitchFamily="49" charset="0"/>
              </a:rPr>
              <a:t>import pandas as pd</a:t>
            </a:r>
          </a:p>
          <a:p>
            <a:r>
              <a:rPr lang="en-US" altLang="en-US" sz="1600" dirty="0">
                <a:latin typeface="Courier New" panose="02070309020205020404" pitchFamily="49" charset="0"/>
                <a:cs typeface="Courier New" panose="02070309020205020404" pitchFamily="49" charset="0"/>
              </a:rPr>
              <a:t>import </a:t>
            </a:r>
            <a:r>
              <a:rPr lang="en-US" altLang="en-US" sz="1600" dirty="0" err="1">
                <a:latin typeface="Courier New" panose="02070309020205020404" pitchFamily="49" charset="0"/>
                <a:cs typeface="Courier New" panose="02070309020205020404" pitchFamily="49" charset="0"/>
              </a:rPr>
              <a:t>numpy</a:t>
            </a:r>
            <a:r>
              <a:rPr lang="en-US" altLang="en-US" sz="1600" dirty="0">
                <a:latin typeface="Courier New" panose="02070309020205020404" pitchFamily="49" charset="0"/>
                <a:cs typeface="Courier New" panose="02070309020205020404" pitchFamily="49" charset="0"/>
              </a:rPr>
              <a:t> as np</a:t>
            </a:r>
          </a:p>
          <a:p>
            <a:r>
              <a:rPr lang="en-US" altLang="en-US" sz="1600" dirty="0">
                <a:latin typeface="Courier New" panose="02070309020205020404" pitchFamily="49" charset="0"/>
                <a:cs typeface="Courier New" panose="02070309020205020404" pitchFamily="49" charset="0"/>
              </a:rPr>
              <a:t>df = </a:t>
            </a:r>
            <a:r>
              <a:rPr lang="en-US" altLang="en-US" sz="1600" dirty="0" err="1">
                <a:latin typeface="Courier New" panose="02070309020205020404" pitchFamily="49" charset="0"/>
                <a:cs typeface="Courier New" panose="02070309020205020404" pitchFamily="49" charset="0"/>
              </a:rPr>
              <a:t>pd.read_csv</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gs</a:t>
            </a:r>
            <a:r>
              <a:rPr lang="en-US" altLang="en-US" sz="1600" dirty="0">
                <a:latin typeface="Courier New" panose="02070309020205020404" pitchFamily="49" charset="0"/>
                <a:cs typeface="Courier New" panose="02070309020205020404" pitchFamily="49" charset="0"/>
              </a:rPr>
              <a:t>://bucket-name/folder-name/file-name.csv')</a:t>
            </a:r>
            <a:endParaRPr lang="en-US" sz="1600" dirty="0">
              <a:latin typeface="Courier New" panose="02070309020205020404" pitchFamily="49" charset="0"/>
              <a:cs typeface="Courier New" panose="02070309020205020404" pitchFamily="49" charset="0"/>
            </a:endParaRPr>
          </a:p>
        </p:txBody>
      </p:sp>
      <p:sp>
        <p:nvSpPr>
          <p:cNvPr id="19" name="Rectangle 1">
            <a:extLst>
              <a:ext uri="{FF2B5EF4-FFF2-40B4-BE49-F238E27FC236}">
                <a16:creationId xmlns:a16="http://schemas.microsoft.com/office/drawing/2014/main" id="{423188F6-338F-42FA-91F4-DA60EC135460}"/>
              </a:ext>
            </a:extLst>
          </p:cNvPr>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B01D60D-0BB1-4E96-8CB2-E397054F4F97}"/>
              </a:ext>
            </a:extLst>
          </p:cNvPr>
          <p:cNvPicPr>
            <a:picLocks noChangeAspect="1"/>
          </p:cNvPicPr>
          <p:nvPr/>
        </p:nvPicPr>
        <p:blipFill>
          <a:blip r:embed="rId3"/>
          <a:stretch>
            <a:fillRect/>
          </a:stretch>
        </p:blipFill>
        <p:spPr>
          <a:xfrm>
            <a:off x="3220931" y="3219043"/>
            <a:ext cx="8636537" cy="3399972"/>
          </a:xfrm>
          <a:prstGeom prst="rect">
            <a:avLst/>
          </a:prstGeom>
        </p:spPr>
      </p:pic>
    </p:spTree>
    <p:extLst>
      <p:ext uri="{BB962C8B-B14F-4D97-AF65-F5344CB8AC3E}">
        <p14:creationId xmlns:p14="http://schemas.microsoft.com/office/powerpoint/2010/main" val="36597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Storage Bucket Setup</a:t>
            </a:r>
          </a:p>
        </p:txBody>
      </p:sp>
    </p:spTree>
    <p:extLst>
      <p:ext uri="{BB962C8B-B14F-4D97-AF65-F5344CB8AC3E}">
        <p14:creationId xmlns:p14="http://schemas.microsoft.com/office/powerpoint/2010/main" val="157504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30</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Connect Python to Google </a:t>
            </a:r>
            <a:r>
              <a:rPr lang="en-US" dirty="0" err="1"/>
              <a:t>BigQuery</a:t>
            </a:r>
            <a:endParaRPr lang="en-US" dirty="0"/>
          </a:p>
        </p:txBody>
      </p:sp>
    </p:spTree>
    <p:extLst>
      <p:ext uri="{BB962C8B-B14F-4D97-AF65-F5344CB8AC3E}">
        <p14:creationId xmlns:p14="http://schemas.microsoft.com/office/powerpoint/2010/main" val="327426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1357" cy="690282"/>
          </a:xfrm>
        </p:spPr>
        <p:txBody>
          <a:bodyPr/>
          <a:lstStyle/>
          <a:p>
            <a:r>
              <a:rPr lang="en-US" dirty="0"/>
              <a:t>Connect Python to Google </a:t>
            </a:r>
            <a:r>
              <a:rPr lang="en-US" dirty="0" err="1"/>
              <a:t>BigQuery</a:t>
            </a:r>
            <a:endParaRPr lang="en-US" dirty="0"/>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31</a:t>
            </a:fld>
            <a:endParaRPr lang="en-US" dirty="0"/>
          </a:p>
        </p:txBody>
      </p:sp>
      <p:sp>
        <p:nvSpPr>
          <p:cNvPr id="10" name="TextBox 9">
            <a:extLst>
              <a:ext uri="{FF2B5EF4-FFF2-40B4-BE49-F238E27FC236}">
                <a16:creationId xmlns:a16="http://schemas.microsoft.com/office/drawing/2014/main" id="{BBD221C8-D845-457F-80C3-8E28EF126EE8}"/>
              </a:ext>
            </a:extLst>
          </p:cNvPr>
          <p:cNvSpPr txBox="1"/>
          <p:nvPr/>
        </p:nvSpPr>
        <p:spPr>
          <a:xfrm>
            <a:off x="828843" y="1143000"/>
            <a:ext cx="11028625" cy="5232202"/>
          </a:xfrm>
          <a:prstGeom prst="rect">
            <a:avLst/>
          </a:prstGeom>
          <a:noFill/>
        </p:spPr>
        <p:txBody>
          <a:bodyPr wrap="square" lIns="0" tIns="0" rIns="0" bIns="0" rtlCol="0">
            <a:spAutoFit/>
          </a:bodyPr>
          <a:lstStyle/>
          <a:p>
            <a:r>
              <a:rPr lang="en-US" altLang="en-US" dirty="0">
                <a:solidFill>
                  <a:schemeClr val="accent4"/>
                </a:solidFill>
                <a:latin typeface="Century Gothic" panose="020B0502020202020204" pitchFamily="34" charset="0"/>
                <a:cs typeface="Courier New" panose="02070309020205020404" pitchFamily="49" charset="0"/>
                <a:hlinkClick r:id="rId2"/>
              </a:rPr>
              <a:t>https://pypi.org/project/google-cloud-bigquery/</a:t>
            </a:r>
            <a:endParaRPr lang="en-US" altLang="en-US" dirty="0">
              <a:solidFill>
                <a:schemeClr val="accent4"/>
              </a:solidFill>
              <a:latin typeface="Century Gothic" panose="020B0502020202020204" pitchFamily="34" charset="0"/>
              <a:cs typeface="Courier New" panose="02070309020205020404" pitchFamily="49" charset="0"/>
            </a:endParaRPr>
          </a:p>
          <a:p>
            <a:r>
              <a:rPr lang="en-US" altLang="en-US" dirty="0">
                <a:solidFill>
                  <a:schemeClr val="accent4"/>
                </a:solidFill>
                <a:latin typeface="Century Gothic" panose="020B0502020202020204" pitchFamily="34" charset="0"/>
                <a:cs typeface="Courier New" panose="02070309020205020404" pitchFamily="49" charset="0"/>
                <a:hlinkClick r:id="rId3"/>
              </a:rPr>
              <a:t>https://cloud.google.com/bigquery/docs/datalab-migration</a:t>
            </a:r>
            <a:endParaRPr lang="en-US" altLang="en-US" dirty="0">
              <a:solidFill>
                <a:schemeClr val="accent4"/>
              </a:solidFill>
              <a:latin typeface="Century Gothic" panose="020B0502020202020204" pitchFamily="34" charset="0"/>
              <a:cs typeface="Courier New" panose="02070309020205020404" pitchFamily="49" charset="0"/>
            </a:endParaRPr>
          </a:p>
          <a:p>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Code:</a:t>
            </a:r>
          </a:p>
          <a:p>
            <a:r>
              <a:rPr lang="en-US" altLang="en-US" sz="1600" dirty="0">
                <a:latin typeface="Courier New" panose="02070309020205020404" pitchFamily="49" charset="0"/>
                <a:cs typeface="Courier New" panose="02070309020205020404" pitchFamily="49" charset="0"/>
              </a:rPr>
              <a:t>import </a:t>
            </a:r>
            <a:r>
              <a:rPr lang="en-US" altLang="en-US" sz="1600" dirty="0" err="1">
                <a:latin typeface="Courier New" panose="02070309020205020404" pitchFamily="49" charset="0"/>
                <a:cs typeface="Courier New" panose="02070309020205020404" pitchFamily="49" charset="0"/>
              </a:rPr>
              <a:t>numpy</a:t>
            </a:r>
            <a:r>
              <a:rPr lang="en-US" altLang="en-US" sz="1600" dirty="0">
                <a:latin typeface="Courier New" panose="02070309020205020404" pitchFamily="49" charset="0"/>
                <a:cs typeface="Courier New" panose="02070309020205020404" pitchFamily="49" charset="0"/>
              </a:rPr>
              <a:t> as np</a:t>
            </a:r>
          </a:p>
          <a:p>
            <a:r>
              <a:rPr lang="en-US" altLang="en-US" sz="1600" dirty="0">
                <a:latin typeface="Courier New" panose="02070309020205020404" pitchFamily="49" charset="0"/>
                <a:cs typeface="Courier New" panose="02070309020205020404" pitchFamily="49" charset="0"/>
              </a:rPr>
              <a:t>import pandas as pd</a:t>
            </a:r>
          </a:p>
          <a:p>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 Import the library</a:t>
            </a:r>
          </a:p>
          <a:p>
            <a:r>
              <a:rPr lang="en-US" altLang="en-US" sz="1600" dirty="0">
                <a:latin typeface="Courier New" panose="02070309020205020404" pitchFamily="49" charset="0"/>
                <a:cs typeface="Courier New" panose="02070309020205020404" pitchFamily="49" charset="0"/>
              </a:rPr>
              <a:t>from </a:t>
            </a:r>
            <a:r>
              <a:rPr lang="en-US" altLang="en-US" sz="1600" dirty="0" err="1">
                <a:latin typeface="Courier New" panose="02070309020205020404" pitchFamily="49" charset="0"/>
                <a:cs typeface="Courier New" panose="02070309020205020404" pitchFamily="49" charset="0"/>
              </a:rPr>
              <a:t>google.cloud</a:t>
            </a:r>
            <a:r>
              <a:rPr lang="en-US" altLang="en-US" sz="1600" dirty="0">
                <a:latin typeface="Courier New" panose="02070309020205020404" pitchFamily="49" charset="0"/>
                <a:cs typeface="Courier New" panose="02070309020205020404" pitchFamily="49" charset="0"/>
              </a:rPr>
              <a:t> import </a:t>
            </a:r>
            <a:r>
              <a:rPr lang="en-US" altLang="en-US" sz="1600" dirty="0" err="1">
                <a:latin typeface="Courier New" panose="02070309020205020404" pitchFamily="49" charset="0"/>
                <a:cs typeface="Courier New" panose="02070309020205020404" pitchFamily="49" charset="0"/>
              </a:rPr>
              <a:t>bigquery</a:t>
            </a:r>
            <a:endParaRPr lang="en-US" altLang="en-US" sz="1600" dirty="0">
              <a:latin typeface="Courier New" panose="02070309020205020404" pitchFamily="49" charset="0"/>
              <a:cs typeface="Courier New" panose="02070309020205020404" pitchFamily="49" charset="0"/>
            </a:endParaRPr>
          </a:p>
          <a:p>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 Instantiate the client</a:t>
            </a:r>
          </a:p>
          <a:p>
            <a:r>
              <a:rPr lang="en-US" altLang="en-US" sz="1600" dirty="0">
                <a:latin typeface="Courier New" panose="02070309020205020404" pitchFamily="49" charset="0"/>
                <a:cs typeface="Courier New" panose="02070309020205020404" pitchFamily="49" charset="0"/>
              </a:rPr>
              <a:t>client = </a:t>
            </a:r>
            <a:r>
              <a:rPr lang="en-US" altLang="en-US" sz="1600" dirty="0" err="1">
                <a:latin typeface="Courier New" panose="02070309020205020404" pitchFamily="49" charset="0"/>
                <a:cs typeface="Courier New" panose="02070309020205020404" pitchFamily="49" charset="0"/>
              </a:rPr>
              <a:t>bigquery.Client</a:t>
            </a:r>
            <a:r>
              <a:rPr lang="en-US" altLang="en-US" sz="1600" dirty="0">
                <a:latin typeface="Courier New" panose="02070309020205020404" pitchFamily="49" charset="0"/>
                <a:cs typeface="Courier New" panose="02070309020205020404" pitchFamily="49" charset="0"/>
              </a:rPr>
              <a:t>()</a:t>
            </a:r>
          </a:p>
          <a:p>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#Write the query - note the ticks surrounding </a:t>
            </a:r>
            <a:r>
              <a:rPr lang="en-US" altLang="en-US" sz="1600" dirty="0" err="1">
                <a:latin typeface="Courier New" panose="02070309020205020404" pitchFamily="49" charset="0"/>
                <a:cs typeface="Courier New" panose="02070309020205020404" pitchFamily="49" charset="0"/>
              </a:rPr>
              <a:t>project.dataset.table</a:t>
            </a:r>
            <a:endParaRPr lang="en-US" altLang="en-US" sz="1600" dirty="0">
              <a:latin typeface="Courier New" panose="02070309020205020404" pitchFamily="49" charset="0"/>
              <a:cs typeface="Courier New" panose="02070309020205020404" pitchFamily="49" charset="0"/>
            </a:endParaRPr>
          </a:p>
          <a:p>
            <a:r>
              <a:rPr lang="en-US" altLang="en-US" sz="1600" dirty="0" err="1">
                <a:latin typeface="Courier New" panose="02070309020205020404" pitchFamily="49" charset="0"/>
                <a:cs typeface="Courier New" panose="02070309020205020404" pitchFamily="49" charset="0"/>
              </a:rPr>
              <a:t>sql</a:t>
            </a:r>
            <a:r>
              <a:rPr lang="en-US" altLang="en-US" sz="1600" dirty="0">
                <a:latin typeface="Courier New" panose="02070309020205020404" pitchFamily="49" charset="0"/>
                <a:cs typeface="Courier New" panose="02070309020205020404" pitchFamily="49" charset="0"/>
              </a:rPr>
              <a:t> = """</a:t>
            </a:r>
          </a:p>
          <a:p>
            <a:r>
              <a:rPr lang="en-US" altLang="en-US" sz="1600" dirty="0">
                <a:latin typeface="Courier New" panose="02070309020205020404" pitchFamily="49" charset="0"/>
                <a:cs typeface="Courier New" panose="02070309020205020404" pitchFamily="49" charset="0"/>
              </a:rPr>
              <a:t>SELECT * from `</a:t>
            </a:r>
            <a:r>
              <a:rPr lang="en-US" altLang="en-US" sz="1600" dirty="0" err="1">
                <a:latin typeface="Courier New" panose="02070309020205020404" pitchFamily="49" charset="0"/>
                <a:cs typeface="Courier New" panose="02070309020205020404" pitchFamily="49" charset="0"/>
              </a:rPr>
              <a:t>firepitmarketing.mvrieze_dataset.Charity</a:t>
            </a:r>
            <a:r>
              <a:rPr lang="en-US" altLang="en-US" sz="1600" dirty="0">
                <a:latin typeface="Courier New" panose="02070309020205020404" pitchFamily="49" charset="0"/>
                <a:cs typeface="Courier New" panose="02070309020205020404" pitchFamily="49" charset="0"/>
              </a:rPr>
              <a:t>`</a:t>
            </a:r>
          </a:p>
          <a:p>
            <a:r>
              <a:rPr lang="en-US" altLang="en-US" sz="1600" dirty="0">
                <a:latin typeface="Courier New" panose="02070309020205020404" pitchFamily="49" charset="0"/>
                <a:cs typeface="Courier New" panose="02070309020205020404" pitchFamily="49" charset="0"/>
              </a:rPr>
              <a:t>"""</a:t>
            </a:r>
          </a:p>
          <a:p>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#Execute the query and set results to Pandas </a:t>
            </a:r>
            <a:r>
              <a:rPr lang="en-US" altLang="en-US" sz="1600" dirty="0" err="1">
                <a:latin typeface="Courier New" panose="02070309020205020404" pitchFamily="49" charset="0"/>
                <a:cs typeface="Courier New" panose="02070309020205020404" pitchFamily="49" charset="0"/>
              </a:rPr>
              <a:t>dataframe</a:t>
            </a:r>
            <a:endParaRPr lang="en-US" altLang="en-US" sz="1600" dirty="0">
              <a:latin typeface="Courier New" panose="02070309020205020404" pitchFamily="49" charset="0"/>
              <a:cs typeface="Courier New" panose="02070309020205020404" pitchFamily="49" charset="0"/>
            </a:endParaRPr>
          </a:p>
          <a:p>
            <a:r>
              <a:rPr lang="en-US" altLang="en-US" sz="1600" dirty="0">
                <a:latin typeface="Courier New" panose="02070309020205020404" pitchFamily="49" charset="0"/>
                <a:cs typeface="Courier New" panose="02070309020205020404" pitchFamily="49" charset="0"/>
              </a:rPr>
              <a:t>df1 = </a:t>
            </a:r>
            <a:r>
              <a:rPr lang="en-US" altLang="en-US" sz="1600" dirty="0" err="1">
                <a:latin typeface="Courier New" panose="02070309020205020404" pitchFamily="49" charset="0"/>
                <a:cs typeface="Courier New" panose="02070309020205020404" pitchFamily="49" charset="0"/>
              </a:rPr>
              <a:t>client.query</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sql</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to_dataframe</a:t>
            </a:r>
            <a:r>
              <a:rPr lang="en-US" altLang="en-US" sz="1600" dirty="0">
                <a:latin typeface="Courier New" panose="02070309020205020404" pitchFamily="49" charset="0"/>
                <a:cs typeface="Courier New" panose="02070309020205020404" pitchFamily="49" charset="0"/>
              </a:rPr>
              <a:t>()</a:t>
            </a:r>
          </a:p>
          <a:p>
            <a:r>
              <a:rPr lang="en-US" altLang="en-US" sz="1600" dirty="0">
                <a:latin typeface="Courier New" panose="02070309020205020404" pitchFamily="49" charset="0"/>
                <a:cs typeface="Courier New" panose="02070309020205020404" pitchFamily="49" charset="0"/>
              </a:rPr>
              <a:t>print(df1.head())</a:t>
            </a:r>
          </a:p>
        </p:txBody>
      </p:sp>
    </p:spTree>
    <p:extLst>
      <p:ext uri="{BB962C8B-B14F-4D97-AF65-F5344CB8AC3E}">
        <p14:creationId xmlns:p14="http://schemas.microsoft.com/office/powerpoint/2010/main" val="228570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1357" cy="690282"/>
          </a:xfrm>
        </p:spPr>
        <p:txBody>
          <a:bodyPr/>
          <a:lstStyle/>
          <a:p>
            <a:r>
              <a:rPr lang="en-US" dirty="0"/>
              <a:t>Connect Python to Google </a:t>
            </a:r>
            <a:r>
              <a:rPr lang="en-US" dirty="0" err="1"/>
              <a:t>BigQuery</a:t>
            </a:r>
            <a:endParaRPr lang="en-US" dirty="0"/>
          </a:p>
        </p:txBody>
      </p:sp>
      <p:sp>
        <p:nvSpPr>
          <p:cNvPr id="6" name="Date Placeholder 5"/>
          <p:cNvSpPr>
            <a:spLocks noGrp="1"/>
          </p:cNvSpPr>
          <p:nvPr>
            <p:ph type="dt" sz="half" idx="10"/>
          </p:nvPr>
        </p:nvSpPr>
        <p:spPr>
          <a:xfrm>
            <a:off x="333544" y="6487907"/>
            <a:ext cx="990599" cy="262217"/>
          </a:xfrm>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a:xfrm>
            <a:off x="8951574" y="6637106"/>
            <a:ext cx="2545208" cy="215762"/>
          </a:xfrm>
        </p:spPr>
        <p:txBody>
          <a:bodyPr/>
          <a:lstStyle/>
          <a:p>
            <a:r>
              <a:rPr lang="en-US" dirty="0"/>
              <a:t>© Copyright 2020 - Martin Vrieze</a:t>
            </a:r>
          </a:p>
        </p:txBody>
      </p:sp>
      <p:sp>
        <p:nvSpPr>
          <p:cNvPr id="8" name="Slide Number Placeholder 7"/>
          <p:cNvSpPr>
            <a:spLocks noGrp="1"/>
          </p:cNvSpPr>
          <p:nvPr>
            <p:ph type="sldNum" sz="quarter" idx="12"/>
          </p:nvPr>
        </p:nvSpPr>
        <p:spPr>
          <a:xfrm>
            <a:off x="11650894" y="6518730"/>
            <a:ext cx="413148" cy="340382"/>
          </a:xfrm>
        </p:spPr>
        <p:txBody>
          <a:bodyPr/>
          <a:lstStyle/>
          <a:p>
            <a:fld id="{D57F1E4F-1CFF-5643-939E-02111984F565}" type="slidenum">
              <a:rPr lang="en-US" smtClean="0"/>
              <a:pPr/>
              <a:t>32</a:t>
            </a:fld>
            <a:endParaRPr lang="en-US" dirty="0"/>
          </a:p>
        </p:txBody>
      </p:sp>
      <p:sp>
        <p:nvSpPr>
          <p:cNvPr id="19" name="Rectangle 1">
            <a:extLst>
              <a:ext uri="{FF2B5EF4-FFF2-40B4-BE49-F238E27FC236}">
                <a16:creationId xmlns:a16="http://schemas.microsoft.com/office/drawing/2014/main" id="{423188F6-338F-42FA-91F4-DA60EC135460}"/>
              </a:ext>
            </a:extLst>
          </p:cNvPr>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D09541B-C321-41E6-A55A-7F2E4441E0C9}"/>
              </a:ext>
            </a:extLst>
          </p:cNvPr>
          <p:cNvPicPr>
            <a:picLocks noChangeAspect="1"/>
          </p:cNvPicPr>
          <p:nvPr/>
        </p:nvPicPr>
        <p:blipFill>
          <a:blip r:embed="rId2"/>
          <a:stretch>
            <a:fillRect/>
          </a:stretch>
        </p:blipFill>
        <p:spPr>
          <a:xfrm>
            <a:off x="1324143" y="1243264"/>
            <a:ext cx="9593732" cy="5393841"/>
          </a:xfrm>
          <a:prstGeom prst="rect">
            <a:avLst/>
          </a:prstGeom>
        </p:spPr>
      </p:pic>
    </p:spTree>
    <p:extLst>
      <p:ext uri="{BB962C8B-B14F-4D97-AF65-F5344CB8AC3E}">
        <p14:creationId xmlns:p14="http://schemas.microsoft.com/office/powerpoint/2010/main" val="2758758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33</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Connect R to GCP Storage Bucket</a:t>
            </a:r>
          </a:p>
        </p:txBody>
      </p:sp>
    </p:spTree>
    <p:extLst>
      <p:ext uri="{BB962C8B-B14F-4D97-AF65-F5344CB8AC3E}">
        <p14:creationId xmlns:p14="http://schemas.microsoft.com/office/powerpoint/2010/main" val="2878263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1357" cy="690282"/>
          </a:xfrm>
        </p:spPr>
        <p:txBody>
          <a:bodyPr/>
          <a:lstStyle/>
          <a:p>
            <a:r>
              <a:rPr lang="en-US" dirty="0"/>
              <a:t>Connect R to GCP Storage Bucket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34</a:t>
            </a:fld>
            <a:endParaRPr lang="en-US" dirty="0"/>
          </a:p>
        </p:txBody>
      </p:sp>
      <p:sp>
        <p:nvSpPr>
          <p:cNvPr id="3" name="TextBox 2">
            <a:extLst>
              <a:ext uri="{FF2B5EF4-FFF2-40B4-BE49-F238E27FC236}">
                <a16:creationId xmlns:a16="http://schemas.microsoft.com/office/drawing/2014/main" id="{FCA202ED-BA34-44DF-A1A0-C9B347B9C6E5}"/>
              </a:ext>
            </a:extLst>
          </p:cNvPr>
          <p:cNvSpPr txBox="1"/>
          <p:nvPr/>
        </p:nvSpPr>
        <p:spPr>
          <a:xfrm>
            <a:off x="646111" y="1134175"/>
            <a:ext cx="11004783" cy="2031325"/>
          </a:xfrm>
          <a:prstGeom prst="rect">
            <a:avLst/>
          </a:prstGeom>
          <a:noFill/>
        </p:spPr>
        <p:txBody>
          <a:bodyPr wrap="square" rtlCol="0">
            <a:spAutoFit/>
          </a:bodyPr>
          <a:lstStyle/>
          <a:p>
            <a:r>
              <a:rPr lang="en-US" dirty="0">
                <a:solidFill>
                  <a:schemeClr val="accent4"/>
                </a:solidFill>
                <a:hlinkClick r:id="rId2"/>
              </a:rPr>
              <a:t>https://cran.r-project.org/web/packages/cloudml/vignettes/storage.html</a:t>
            </a:r>
            <a:endParaRPr lang="en-US" dirty="0">
              <a:solidFill>
                <a:schemeClr val="accent4"/>
              </a:solidFill>
            </a:endParaRPr>
          </a:p>
          <a:p>
            <a:endParaRPr lang="en-US" dirty="0">
              <a:solidFill>
                <a:schemeClr val="accent4"/>
              </a:solidFill>
            </a:endParaRPr>
          </a:p>
          <a:p>
            <a:r>
              <a:rPr lang="en-US" b="1" u="sng" dirty="0"/>
              <a:t>Code:</a:t>
            </a:r>
          </a:p>
          <a:p>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cloudml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readr</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data_dir</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gs_data_dir_local</a:t>
            </a:r>
            <a:r>
              <a:rPr 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gs</a:t>
            </a:r>
            <a:r>
              <a:rPr lang="en-US" altLang="en-US" dirty="0">
                <a:latin typeface="Courier New" panose="02070309020205020404" pitchFamily="49" charset="0"/>
                <a:cs typeface="Courier New" panose="02070309020205020404" pitchFamily="49" charset="0"/>
              </a:rPr>
              <a:t>://bucket/</a:t>
            </a:r>
            <a:r>
              <a:rPr lang="en-US" altLang="en-US" dirty="0" err="1">
                <a:latin typeface="Courier New" panose="02070309020205020404" pitchFamily="49" charset="0"/>
                <a:cs typeface="Courier New" panose="02070309020205020404" pitchFamily="49" charset="0"/>
              </a:rPr>
              <a:t>path_in_bucket</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train_data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file.path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data_dir</a:t>
            </a:r>
            <a:r>
              <a:rPr lang="en-US" dirty="0">
                <a:latin typeface="Courier New" panose="02070309020205020404" pitchFamily="49" charset="0"/>
                <a:cs typeface="Courier New" panose="02070309020205020404" pitchFamily="49" charset="0"/>
              </a:rPr>
              <a:t>, "filename.csv"))</a:t>
            </a:r>
          </a:p>
        </p:txBody>
      </p:sp>
      <p:pic>
        <p:nvPicPr>
          <p:cNvPr id="5" name="Picture 4" descr="A screenshot of a social media post&#10;&#10;Description automatically generated">
            <a:extLst>
              <a:ext uri="{FF2B5EF4-FFF2-40B4-BE49-F238E27FC236}">
                <a16:creationId xmlns:a16="http://schemas.microsoft.com/office/drawing/2014/main" id="{8C8BA95C-1C55-445F-ABC9-9AF25DD257A8}"/>
              </a:ext>
            </a:extLst>
          </p:cNvPr>
          <p:cNvPicPr>
            <a:picLocks noChangeAspect="1"/>
          </p:cNvPicPr>
          <p:nvPr/>
        </p:nvPicPr>
        <p:blipFill>
          <a:blip r:embed="rId3"/>
          <a:stretch>
            <a:fillRect/>
          </a:stretch>
        </p:blipFill>
        <p:spPr>
          <a:xfrm>
            <a:off x="1987164" y="3232836"/>
            <a:ext cx="7011302" cy="3386179"/>
          </a:xfrm>
          <a:prstGeom prst="rect">
            <a:avLst/>
          </a:prstGeom>
        </p:spPr>
      </p:pic>
    </p:spTree>
    <p:extLst>
      <p:ext uri="{BB962C8B-B14F-4D97-AF65-F5344CB8AC3E}">
        <p14:creationId xmlns:p14="http://schemas.microsoft.com/office/powerpoint/2010/main" val="310476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35</a:t>
            </a:fld>
            <a:endParaRPr lang="en-US" dirty="0"/>
          </a:p>
        </p:txBody>
      </p:sp>
      <p:graphicFrame>
        <p:nvGraphicFramePr>
          <p:cNvPr id="10" name="Table 9">
            <a:extLst>
              <a:ext uri="{FF2B5EF4-FFF2-40B4-BE49-F238E27FC236}">
                <a16:creationId xmlns:a16="http://schemas.microsoft.com/office/drawing/2014/main" id="{A371D4BA-E778-4F48-89EB-99D808229EE3}"/>
              </a:ext>
            </a:extLst>
          </p:cNvPr>
          <p:cNvGraphicFramePr>
            <a:graphicFrameLocks noGrp="1"/>
          </p:cNvGraphicFramePr>
          <p:nvPr/>
        </p:nvGraphicFramePr>
        <p:xfrm>
          <a:off x="879231" y="2940710"/>
          <a:ext cx="8426895" cy="1912114"/>
        </p:xfrm>
        <a:graphic>
          <a:graphicData uri="http://schemas.openxmlformats.org/drawingml/2006/table">
            <a:tbl>
              <a:tblPr firstRow="1" bandRow="1">
                <a:tableStyleId>{5C22544A-7EE6-4342-B048-85BDC9FD1C3A}</a:tableStyleId>
              </a:tblPr>
              <a:tblGrid>
                <a:gridCol w="8426895">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dirty="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11" name="Title 1">
            <a:extLst>
              <a:ext uri="{FF2B5EF4-FFF2-40B4-BE49-F238E27FC236}">
                <a16:creationId xmlns:a16="http://schemas.microsoft.com/office/drawing/2014/main" id="{1380C33E-FEA6-45BF-89C5-57988D7E4DE7}"/>
              </a:ext>
            </a:extLst>
          </p:cNvPr>
          <p:cNvSpPr txBox="1">
            <a:spLocks/>
          </p:cNvSpPr>
          <p:nvPr/>
        </p:nvSpPr>
        <p:spPr>
          <a:xfrm>
            <a:off x="879231" y="2855023"/>
            <a:ext cx="10974911" cy="17727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Connect R to Google </a:t>
            </a:r>
            <a:r>
              <a:rPr lang="en-US" dirty="0" err="1"/>
              <a:t>BigQuery</a:t>
            </a:r>
            <a:endParaRPr lang="en-US" dirty="0"/>
          </a:p>
        </p:txBody>
      </p:sp>
    </p:spTree>
    <p:extLst>
      <p:ext uri="{BB962C8B-B14F-4D97-AF65-F5344CB8AC3E}">
        <p14:creationId xmlns:p14="http://schemas.microsoft.com/office/powerpoint/2010/main" val="305447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1357" cy="690282"/>
          </a:xfrm>
        </p:spPr>
        <p:txBody>
          <a:bodyPr/>
          <a:lstStyle/>
          <a:p>
            <a:r>
              <a:rPr lang="en-US" dirty="0"/>
              <a:t>Connect Python to Google </a:t>
            </a:r>
            <a:r>
              <a:rPr lang="en-US" dirty="0" err="1"/>
              <a:t>BigQuery</a:t>
            </a:r>
            <a:endParaRPr lang="en-US" dirty="0"/>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36</a:t>
            </a:fld>
            <a:endParaRPr lang="en-US" dirty="0"/>
          </a:p>
        </p:txBody>
      </p:sp>
      <p:sp>
        <p:nvSpPr>
          <p:cNvPr id="9" name="TextBox 8">
            <a:extLst>
              <a:ext uri="{FF2B5EF4-FFF2-40B4-BE49-F238E27FC236}">
                <a16:creationId xmlns:a16="http://schemas.microsoft.com/office/drawing/2014/main" id="{47A156C0-C33E-467F-A2C0-A70B5CED8EEB}"/>
              </a:ext>
            </a:extLst>
          </p:cNvPr>
          <p:cNvSpPr txBox="1"/>
          <p:nvPr/>
        </p:nvSpPr>
        <p:spPr>
          <a:xfrm>
            <a:off x="828842" y="1143000"/>
            <a:ext cx="11028625" cy="5416868"/>
          </a:xfrm>
          <a:prstGeom prst="rect">
            <a:avLst/>
          </a:prstGeom>
          <a:noFill/>
        </p:spPr>
        <p:txBody>
          <a:bodyPr wrap="square" lIns="0" tIns="0" rIns="0" bIns="0" rtlCol="0">
            <a:spAutoFit/>
          </a:bodyPr>
          <a:lstStyle/>
          <a:p>
            <a:r>
              <a:rPr lang="en-US" sz="1600" dirty="0">
                <a:solidFill>
                  <a:schemeClr val="accent4"/>
                </a:solidFill>
                <a:hlinkClick r:id="rId2"/>
              </a:rPr>
              <a:t>https://cloud.google.com/ai-platform/notebooks/docs/use-r-bigquery</a:t>
            </a:r>
            <a:endParaRPr lang="en-US" sz="1600" dirty="0">
              <a:solidFill>
                <a:schemeClr val="accent4"/>
              </a:solidFill>
            </a:endParaRPr>
          </a:p>
          <a:p>
            <a:r>
              <a:rPr lang="en-US" sz="1600" dirty="0">
                <a:solidFill>
                  <a:schemeClr val="accent4"/>
                </a:solidFill>
                <a:hlinkClick r:id="rId3"/>
              </a:rPr>
              <a:t>https://bigrquery.r-dbi.org/</a:t>
            </a:r>
            <a:endParaRPr lang="en-US" sz="1600" dirty="0">
              <a:solidFill>
                <a:schemeClr val="accent4"/>
              </a:solidFill>
            </a:endParaRPr>
          </a:p>
          <a:p>
            <a:r>
              <a:rPr lang="en-US" sz="1600" b="1" u="sng" dirty="0">
                <a:latin typeface="Courier New" panose="02070309020205020404" pitchFamily="49" charset="0"/>
                <a:cs typeface="Courier New" panose="02070309020205020404" pitchFamily="49" charset="0"/>
              </a:rPr>
              <a:t>Code:</a:t>
            </a:r>
          </a:p>
          <a:p>
            <a:r>
              <a:rPr lang="en-US" sz="1600" dirty="0">
                <a:latin typeface="Courier New" panose="02070309020205020404" pitchFamily="49" charset="0"/>
                <a:cs typeface="Courier New" panose="02070309020205020404" pitchFamily="49" charset="0"/>
              </a:rPr>
              <a:t># Load the package</a:t>
            </a:r>
          </a:p>
          <a:p>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bigrquery</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Add another notebook block and paste in the following block</a:t>
            </a:r>
          </a:p>
          <a:p>
            <a:r>
              <a:rPr lang="en-US" sz="1600" dirty="0">
                <a:latin typeface="Courier New" panose="02070309020205020404" pitchFamily="49" charset="0"/>
                <a:cs typeface="Courier New" panose="02070309020205020404" pitchFamily="49" charset="0"/>
              </a:rPr>
              <a:t># Provide authentication</a:t>
            </a:r>
          </a:p>
          <a:p>
            <a:r>
              <a:rPr lang="en-US" sz="1600" dirty="0" err="1">
                <a:latin typeface="Courier New" panose="02070309020205020404" pitchFamily="49" charset="0"/>
                <a:cs typeface="Courier New" panose="02070309020205020404" pitchFamily="49" charset="0"/>
              </a:rPr>
              <a:t>bq_auth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use_oob</a:t>
            </a:r>
            <a:r>
              <a:rPr lang="en-US" sz="1600" dirty="0">
                <a:latin typeface="Courier New" panose="02070309020205020404" pitchFamily="49" charset="0"/>
                <a:cs typeface="Courier New" panose="02070309020205020404" pitchFamily="49" charset="0"/>
              </a:rPr>
              <a:t> = TRUE)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Add another notebook block</a:t>
            </a:r>
          </a:p>
          <a:p>
            <a:r>
              <a:rPr lang="en-US" sz="1600" dirty="0">
                <a:latin typeface="Courier New" panose="02070309020205020404" pitchFamily="49" charset="0"/>
                <a:cs typeface="Courier New" panose="02070309020205020404" pitchFamily="49" charset="0"/>
              </a:rPr>
              <a:t># Store the project id</a:t>
            </a:r>
          </a:p>
          <a:p>
            <a:r>
              <a:rPr lang="en-US" sz="1600" dirty="0" err="1">
                <a:latin typeface="Courier New" panose="02070309020205020404" pitchFamily="49" charset="0"/>
                <a:cs typeface="Courier New" panose="02070309020205020404" pitchFamily="49" charset="0"/>
              </a:rPr>
              <a:t>projectid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firepitmarketing</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Set your query – note the ticks around the &lt;project name&gt;.&lt;data set name&gt;.&lt;table name&gt;</a:t>
            </a:r>
          </a:p>
          <a:p>
            <a:r>
              <a:rPr lang="en-US" sz="1600" dirty="0" err="1">
                <a:latin typeface="Courier New" panose="02070309020205020404" pitchFamily="49" charset="0"/>
                <a:cs typeface="Courier New" panose="02070309020205020404" pitchFamily="49" charset="0"/>
              </a:rPr>
              <a:t>sql</a:t>
            </a:r>
            <a:r>
              <a:rPr lang="en-US" sz="1600" dirty="0">
                <a:latin typeface="Courier New" panose="02070309020205020404" pitchFamily="49" charset="0"/>
                <a:cs typeface="Courier New" panose="02070309020205020404" pitchFamily="49" charset="0"/>
              </a:rPr>
              <a:t> &lt;- "SELECT * from `</a:t>
            </a:r>
            <a:r>
              <a:rPr lang="en-US" sz="1600" dirty="0" err="1">
                <a:latin typeface="Courier New" panose="02070309020205020404" pitchFamily="49" charset="0"/>
                <a:cs typeface="Courier New" panose="02070309020205020404" pitchFamily="49" charset="0"/>
              </a:rPr>
              <a:t>firepitmarketing.mvrieze_dataset.Charity</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Run the query and store the data in a </a:t>
            </a:r>
            <a:r>
              <a:rPr lang="en-US" sz="1600" dirty="0" err="1">
                <a:latin typeface="Courier New" panose="02070309020205020404" pitchFamily="49" charset="0"/>
                <a:cs typeface="Courier New" panose="02070309020205020404" pitchFamily="49" charset="0"/>
              </a:rPr>
              <a:t>dataframe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df &lt;- </a:t>
            </a:r>
            <a:r>
              <a:rPr lang="en-US" sz="1600" dirty="0" err="1">
                <a:latin typeface="Courier New" panose="02070309020205020404" pitchFamily="49" charset="0"/>
                <a:cs typeface="Courier New" panose="02070309020205020404" pitchFamily="49" charset="0"/>
              </a:rPr>
              <a:t>query_exec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sql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projectid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use_legacy_sql</a:t>
            </a:r>
            <a:r>
              <a:rPr lang="en-US" sz="1600" dirty="0">
                <a:latin typeface="Courier New" panose="02070309020205020404" pitchFamily="49" charset="0"/>
                <a:cs typeface="Courier New" panose="02070309020205020404" pitchFamily="49" charset="0"/>
              </a:rPr>
              <a:t> = FALSE)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Print the query result</a:t>
            </a:r>
          </a:p>
          <a:p>
            <a:r>
              <a:rPr lang="en-US" sz="1600" dirty="0">
                <a:latin typeface="Courier New" panose="02070309020205020404" pitchFamily="49" charset="0"/>
                <a:cs typeface="Courier New" panose="02070309020205020404" pitchFamily="49" charset="0"/>
              </a:rPr>
              <a:t>df</a:t>
            </a:r>
          </a:p>
        </p:txBody>
      </p:sp>
    </p:spTree>
    <p:extLst>
      <p:ext uri="{BB962C8B-B14F-4D97-AF65-F5344CB8AC3E}">
        <p14:creationId xmlns:p14="http://schemas.microsoft.com/office/powerpoint/2010/main" val="3817751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1357" cy="690282"/>
          </a:xfrm>
        </p:spPr>
        <p:txBody>
          <a:bodyPr/>
          <a:lstStyle/>
          <a:p>
            <a:r>
              <a:rPr lang="en-US" dirty="0"/>
              <a:t>Connect Python to Google </a:t>
            </a:r>
            <a:r>
              <a:rPr lang="en-US" dirty="0" err="1"/>
              <a:t>BigQuery</a:t>
            </a:r>
            <a:endParaRPr lang="en-US" dirty="0"/>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37</a:t>
            </a:fld>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490D1AE5-643A-434E-802B-34A9F26375BF}"/>
              </a:ext>
            </a:extLst>
          </p:cNvPr>
          <p:cNvPicPr>
            <a:picLocks noChangeAspect="1"/>
          </p:cNvPicPr>
          <p:nvPr/>
        </p:nvPicPr>
        <p:blipFill>
          <a:blip r:embed="rId2"/>
          <a:stretch>
            <a:fillRect/>
          </a:stretch>
        </p:blipFill>
        <p:spPr>
          <a:xfrm>
            <a:off x="1270781" y="1177192"/>
            <a:ext cx="9650437" cy="5425722"/>
          </a:xfrm>
          <a:prstGeom prst="rect">
            <a:avLst/>
          </a:prstGeom>
        </p:spPr>
      </p:pic>
    </p:spTree>
    <p:extLst>
      <p:ext uri="{BB962C8B-B14F-4D97-AF65-F5344CB8AC3E}">
        <p14:creationId xmlns:p14="http://schemas.microsoft.com/office/powerpoint/2010/main" val="99947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D8CF5167-9621-448D-B29E-3F78954DEFA3}"/>
              </a:ext>
            </a:extLst>
          </p:cNvPr>
          <p:cNvPicPr>
            <a:picLocks noChangeAspect="1"/>
          </p:cNvPicPr>
          <p:nvPr/>
        </p:nvPicPr>
        <p:blipFill>
          <a:blip r:embed="rId2"/>
          <a:stretch>
            <a:fillRect/>
          </a:stretch>
        </p:blipFill>
        <p:spPr>
          <a:xfrm>
            <a:off x="3602366" y="1974268"/>
            <a:ext cx="8255102" cy="4641229"/>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Navigate to “Storage”</a:t>
            </a:r>
          </a:p>
          <a:p>
            <a:r>
              <a:rPr lang="en-US" dirty="0"/>
              <a:t>Select “Browser”</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4</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3546094" y="3436747"/>
            <a:ext cx="1724414" cy="2915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348472" y="3578601"/>
            <a:ext cx="616230"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8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social media post&#10;&#10;Description automatically generated">
            <a:extLst>
              <a:ext uri="{FF2B5EF4-FFF2-40B4-BE49-F238E27FC236}">
                <a16:creationId xmlns:a16="http://schemas.microsoft.com/office/drawing/2014/main" id="{BEA2EF57-1B04-4ED7-B1C9-17AC3F12D62D}"/>
              </a:ext>
            </a:extLst>
          </p:cNvPr>
          <p:cNvPicPr>
            <a:picLocks noChangeAspect="1"/>
          </p:cNvPicPr>
          <p:nvPr/>
        </p:nvPicPr>
        <p:blipFill>
          <a:blip r:embed="rId2"/>
          <a:stretch>
            <a:fillRect/>
          </a:stretch>
        </p:blipFill>
        <p:spPr>
          <a:xfrm>
            <a:off x="2889526" y="1577009"/>
            <a:ext cx="8967942" cy="5042006"/>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Select “Create Bucket”</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5</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5821168" y="2574925"/>
            <a:ext cx="1069145" cy="27307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1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Name your bucket</a:t>
            </a:r>
          </a:p>
          <a:p>
            <a:r>
              <a:rPr lang="en-US" dirty="0"/>
              <a:t>Choose a location type - “Region”</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6</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3629464" y="3988904"/>
            <a:ext cx="1724414" cy="2915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348472" y="4704012"/>
            <a:ext cx="616230"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D1FAF156-8AA1-43A5-957A-4D2CBFCC5859}"/>
              </a:ext>
            </a:extLst>
          </p:cNvPr>
          <p:cNvPicPr>
            <a:picLocks noChangeAspect="1"/>
          </p:cNvPicPr>
          <p:nvPr/>
        </p:nvPicPr>
        <p:blipFill>
          <a:blip r:embed="rId2"/>
          <a:stretch>
            <a:fillRect/>
          </a:stretch>
        </p:blipFill>
        <p:spPr>
          <a:xfrm>
            <a:off x="3596110" y="1974269"/>
            <a:ext cx="8261358" cy="4644746"/>
          </a:xfrm>
          <a:prstGeom prst="rect">
            <a:avLst/>
          </a:prstGeom>
        </p:spPr>
      </p:pic>
    </p:spTree>
    <p:extLst>
      <p:ext uri="{BB962C8B-B14F-4D97-AF65-F5344CB8AC3E}">
        <p14:creationId xmlns:p14="http://schemas.microsoft.com/office/powerpoint/2010/main" val="302176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Choose a Location – In this case, “us-west1 (Oregon)”</a:t>
            </a:r>
          </a:p>
          <a:p>
            <a:r>
              <a:rPr lang="en-US" dirty="0"/>
              <a:t>Choose the “Standard” storage class</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7</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3629464" y="3988904"/>
            <a:ext cx="1724414" cy="2915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348472" y="4704012"/>
            <a:ext cx="616230"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17EE3627-BCC7-49C0-9E08-259CD9D2CEF0}"/>
              </a:ext>
            </a:extLst>
          </p:cNvPr>
          <p:cNvPicPr>
            <a:picLocks noChangeAspect="1"/>
          </p:cNvPicPr>
          <p:nvPr/>
        </p:nvPicPr>
        <p:blipFill>
          <a:blip r:embed="rId2"/>
          <a:stretch>
            <a:fillRect/>
          </a:stretch>
        </p:blipFill>
        <p:spPr>
          <a:xfrm>
            <a:off x="3629464" y="2011112"/>
            <a:ext cx="8228004" cy="4625994"/>
          </a:xfrm>
          <a:prstGeom prst="rect">
            <a:avLst/>
          </a:prstGeom>
        </p:spPr>
      </p:pic>
    </p:spTree>
    <p:extLst>
      <p:ext uri="{BB962C8B-B14F-4D97-AF65-F5344CB8AC3E}">
        <p14:creationId xmlns:p14="http://schemas.microsoft.com/office/powerpoint/2010/main" val="22766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Accept the default access control (Google-managed key)</a:t>
            </a:r>
          </a:p>
          <a:p>
            <a:r>
              <a:rPr lang="en-US" dirty="0"/>
              <a:t>Choose “Create” (at the bottom) to complete setup.</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8</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3629464" y="3988904"/>
            <a:ext cx="1724414" cy="2915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4E1B3F8-D774-4CC8-9A41-DA339B22DC30}"/>
              </a:ext>
            </a:extLst>
          </p:cNvPr>
          <p:cNvSpPr/>
          <p:nvPr/>
        </p:nvSpPr>
        <p:spPr>
          <a:xfrm>
            <a:off x="5348472" y="4704012"/>
            <a:ext cx="616230" cy="19154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DF8D44AF-C4D5-4942-8CBA-6494A1A4203A}"/>
              </a:ext>
            </a:extLst>
          </p:cNvPr>
          <p:cNvPicPr>
            <a:picLocks noChangeAspect="1"/>
          </p:cNvPicPr>
          <p:nvPr/>
        </p:nvPicPr>
        <p:blipFill>
          <a:blip r:embed="rId2"/>
          <a:stretch>
            <a:fillRect/>
          </a:stretch>
        </p:blipFill>
        <p:spPr>
          <a:xfrm>
            <a:off x="3629464" y="2004943"/>
            <a:ext cx="8238978" cy="4632163"/>
          </a:xfrm>
          <a:prstGeom prst="rect">
            <a:avLst/>
          </a:prstGeom>
        </p:spPr>
      </p:pic>
    </p:spTree>
    <p:extLst>
      <p:ext uri="{BB962C8B-B14F-4D97-AF65-F5344CB8AC3E}">
        <p14:creationId xmlns:p14="http://schemas.microsoft.com/office/powerpoint/2010/main" val="43639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social media post&#10;&#10;Description automatically generated">
            <a:extLst>
              <a:ext uri="{FF2B5EF4-FFF2-40B4-BE49-F238E27FC236}">
                <a16:creationId xmlns:a16="http://schemas.microsoft.com/office/drawing/2014/main" id="{BEA2EF57-1B04-4ED7-B1C9-17AC3F12D62D}"/>
              </a:ext>
            </a:extLst>
          </p:cNvPr>
          <p:cNvPicPr>
            <a:picLocks noChangeAspect="1"/>
          </p:cNvPicPr>
          <p:nvPr/>
        </p:nvPicPr>
        <p:blipFill>
          <a:blip r:embed="rId2"/>
          <a:stretch>
            <a:fillRect/>
          </a:stretch>
        </p:blipFill>
        <p:spPr>
          <a:xfrm>
            <a:off x="2910927" y="1570289"/>
            <a:ext cx="8946541" cy="5029974"/>
          </a:xfrm>
          <a:prstGeom prst="rect">
            <a:avLst/>
          </a:prstGeom>
        </p:spPr>
      </p:pic>
      <p:sp>
        <p:nvSpPr>
          <p:cNvPr id="2" name="Title 1"/>
          <p:cNvSpPr>
            <a:spLocks noGrp="1"/>
          </p:cNvSpPr>
          <p:nvPr>
            <p:ph type="title"/>
          </p:nvPr>
        </p:nvSpPr>
        <p:spPr>
          <a:xfrm>
            <a:off x="646111" y="452718"/>
            <a:ext cx="9404723" cy="690282"/>
          </a:xfrm>
        </p:spPr>
        <p:txBody>
          <a:bodyPr/>
          <a:lstStyle/>
          <a:p>
            <a:r>
              <a:rPr lang="en-US" dirty="0"/>
              <a:t>Storage Bucket Setup</a:t>
            </a:r>
          </a:p>
        </p:txBody>
      </p:sp>
      <p:sp>
        <p:nvSpPr>
          <p:cNvPr id="3" name="Content Placeholder 2"/>
          <p:cNvSpPr>
            <a:spLocks noGrp="1"/>
          </p:cNvSpPr>
          <p:nvPr>
            <p:ph idx="1"/>
          </p:nvPr>
        </p:nvSpPr>
        <p:spPr>
          <a:xfrm>
            <a:off x="1103312" y="1143000"/>
            <a:ext cx="8946541" cy="831269"/>
          </a:xfrm>
        </p:spPr>
        <p:txBody>
          <a:bodyPr>
            <a:normAutofit/>
          </a:bodyPr>
          <a:lstStyle/>
          <a:p>
            <a:r>
              <a:rPr lang="en-US" dirty="0"/>
              <a:t>Select the storage bucket you created</a:t>
            </a:r>
          </a:p>
        </p:txBody>
      </p:sp>
      <p:sp>
        <p:nvSpPr>
          <p:cNvPr id="6" name="Date Placeholder 5"/>
          <p:cNvSpPr>
            <a:spLocks noGrp="1"/>
          </p:cNvSpPr>
          <p:nvPr>
            <p:ph type="dt" sz="half" idx="10"/>
          </p:nvPr>
        </p:nvSpPr>
        <p:spPr/>
        <p:txBody>
          <a:bodyPr/>
          <a:lstStyle/>
          <a:p>
            <a:fld id="{5A7BC8E0-739E-4D87-8E82-CE415933A06A}" type="datetime1">
              <a:rPr lang="en-US" smtClean="0"/>
              <a:t>1/19/2020</a:t>
            </a:fld>
            <a:endParaRPr lang="en-US" dirty="0"/>
          </a:p>
        </p:txBody>
      </p:sp>
      <p:sp>
        <p:nvSpPr>
          <p:cNvPr id="7" name="Footer Placeholder 6"/>
          <p:cNvSpPr>
            <a:spLocks noGrp="1"/>
          </p:cNvSpPr>
          <p:nvPr>
            <p:ph type="ftr" sz="quarter" idx="11"/>
          </p:nvPr>
        </p:nvSpPr>
        <p:spPr/>
        <p:txBody>
          <a:bodyPr/>
          <a:lstStyle/>
          <a:p>
            <a:r>
              <a:rPr lang="en-US" dirty="0"/>
              <a:t>© Copyright 2020 - Martin Vrieze</a:t>
            </a:r>
          </a:p>
        </p:txBody>
      </p:sp>
      <p:sp>
        <p:nvSpPr>
          <p:cNvPr id="8" name="Slide Number Placeholder 7"/>
          <p:cNvSpPr>
            <a:spLocks noGrp="1"/>
          </p:cNvSpPr>
          <p:nvPr>
            <p:ph type="sldNum" sz="quarter" idx="12"/>
          </p:nvPr>
        </p:nvSpPr>
        <p:spPr/>
        <p:txBody>
          <a:bodyPr/>
          <a:lstStyle/>
          <a:p>
            <a:fld id="{D57F1E4F-1CFF-5643-939E-02111984F565}" type="slidenum">
              <a:rPr lang="en-US" smtClean="0"/>
              <a:pPr/>
              <a:t>9</a:t>
            </a:fld>
            <a:endParaRPr lang="en-US" dirty="0"/>
          </a:p>
        </p:txBody>
      </p:sp>
      <p:sp>
        <p:nvSpPr>
          <p:cNvPr id="4" name="Rectangle: Rounded Corners 3">
            <a:extLst>
              <a:ext uri="{FF2B5EF4-FFF2-40B4-BE49-F238E27FC236}">
                <a16:creationId xmlns:a16="http://schemas.microsoft.com/office/drawing/2014/main" id="{63041FA7-751C-4DD4-BDCD-114B4CE0FD48}"/>
              </a:ext>
            </a:extLst>
          </p:cNvPr>
          <p:cNvSpPr/>
          <p:nvPr/>
        </p:nvSpPr>
        <p:spPr>
          <a:xfrm>
            <a:off x="4881492" y="3300129"/>
            <a:ext cx="844059" cy="24492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433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952</TotalTime>
  <Words>1267</Words>
  <Application>Microsoft Office PowerPoint</Application>
  <PresentationFormat>Widescreen</PresentationFormat>
  <Paragraphs>252</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Courier New</vt:lpstr>
      <vt:lpstr>Human BBY Office</vt:lpstr>
      <vt:lpstr>Wingdings 3</vt:lpstr>
      <vt:lpstr>Ion</vt:lpstr>
      <vt:lpstr>Using Google Cloud Platform for Econometrics</vt:lpstr>
      <vt:lpstr>Prerequisites</vt:lpstr>
      <vt:lpstr>PowerPoint Presentation</vt:lpstr>
      <vt:lpstr>Storage Bucket Setup</vt:lpstr>
      <vt:lpstr>Storage Bucket Setup</vt:lpstr>
      <vt:lpstr>Storage Bucket Setup</vt:lpstr>
      <vt:lpstr>Storage Bucket Setup</vt:lpstr>
      <vt:lpstr>Storage Bucket Setup</vt:lpstr>
      <vt:lpstr>Storage Bucket Setup</vt:lpstr>
      <vt:lpstr>Storage Bucket Setup</vt:lpstr>
      <vt:lpstr>Storage Bucket Setup</vt:lpstr>
      <vt:lpstr>PowerPoint Presentation</vt:lpstr>
      <vt:lpstr>Load Data to BigQuery</vt:lpstr>
      <vt:lpstr>Load Data to BigQuery</vt:lpstr>
      <vt:lpstr>Load Data to BigQuery</vt:lpstr>
      <vt:lpstr>Load Data to BigQuery</vt:lpstr>
      <vt:lpstr>Load Data to BigQuery</vt:lpstr>
      <vt:lpstr>Load Data to BigQuery</vt:lpstr>
      <vt:lpstr>Load Data to BigQuery</vt:lpstr>
      <vt:lpstr>Load Data to BigQuery</vt:lpstr>
      <vt:lpstr>PowerPoint Presentation</vt:lpstr>
      <vt:lpstr>Virtual Machine Setup</vt:lpstr>
      <vt:lpstr>Virtual Machine Setup</vt:lpstr>
      <vt:lpstr>Virtual Machine Setup</vt:lpstr>
      <vt:lpstr>Virtual Machine Setup</vt:lpstr>
      <vt:lpstr>Virtual Machine Setup</vt:lpstr>
      <vt:lpstr>Virtual Machine Setup</vt:lpstr>
      <vt:lpstr>PowerPoint Presentation</vt:lpstr>
      <vt:lpstr>Connect Python to GCP Storage Bucket</vt:lpstr>
      <vt:lpstr>PowerPoint Presentation</vt:lpstr>
      <vt:lpstr>Connect Python to Google BigQuery</vt:lpstr>
      <vt:lpstr>Connect Python to Google BigQuery</vt:lpstr>
      <vt:lpstr>PowerPoint Presentation</vt:lpstr>
      <vt:lpstr>Connect R to GCP Storage Bucket</vt:lpstr>
      <vt:lpstr>PowerPoint Presentation</vt:lpstr>
      <vt:lpstr>Connect Python to Google BigQuery</vt:lpstr>
      <vt:lpstr>Connect Python to Google BigQuery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Cloud for Econometrics</dc:title>
  <dc:creator>Martin Vrieze</dc:creator>
  <cp:lastModifiedBy>Martin Vrieze</cp:lastModifiedBy>
  <cp:revision>30</cp:revision>
  <dcterms:created xsi:type="dcterms:W3CDTF">2019-11-17T18:42:29Z</dcterms:created>
  <dcterms:modified xsi:type="dcterms:W3CDTF">2020-01-19T21:43:17Z</dcterms:modified>
</cp:coreProperties>
</file>