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7" autoAdjust="0"/>
    <p:restoredTop sz="94660"/>
  </p:normalViewPr>
  <p:slideViewPr>
    <p:cSldViewPr>
      <p:cViewPr>
        <p:scale>
          <a:sx n="75" d="100"/>
          <a:sy n="75" d="100"/>
        </p:scale>
        <p:origin x="-2218" y="-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DDE61-A6DB-4A37-AF55-7EFA460696C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F0F68-99B0-428F-8E09-7E7C8CC97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55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F0F68-99B0-428F-8E09-7E7C8CC97B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9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B9D1FE2-A818-49BB-8013-2EE99333D4B1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E4655B-31AB-4B5F-B477-904C53240F4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Front end developer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1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2438400"/>
            <a:ext cx="7470648" cy="1143000"/>
          </a:xfrm>
          <a:noFill/>
          <a:effectLst>
            <a:reflection blurRad="6350" stA="50000" endA="295" endPos="92000" dist="101600" dir="5400000" sy="-100000" algn="bl" rotWithShape="0"/>
          </a:effectLst>
        </p:spPr>
        <p:txBody>
          <a:bodyPr/>
          <a:lstStyle/>
          <a:p>
            <a:r>
              <a:rPr lang="en-US" sz="5400" b="1" i="1" dirty="0" smtClean="0">
                <a:latin typeface="+mn-lt"/>
              </a:rPr>
              <a:t>                 </a:t>
            </a:r>
            <a:r>
              <a:rPr lang="en-US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finish</a:t>
            </a:r>
            <a:endParaRPr lang="en-US" sz="5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07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          what </a:t>
            </a:r>
            <a:r>
              <a:rPr lang="en-US" b="1" i="1" dirty="0"/>
              <a:t>is the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/>
              <a:t> </a:t>
            </a:r>
            <a:r>
              <a:rPr lang="en-US" dirty="0" smtClean="0"/>
              <a:t>Code Reusability: Write the </a:t>
            </a:r>
            <a:r>
              <a:rPr lang="en-US" dirty="0"/>
              <a:t>code once and use it as </a:t>
            </a:r>
            <a:r>
              <a:rPr lang="en-US" dirty="0" smtClean="0"/>
              <a:t>many </a:t>
            </a:r>
            <a:r>
              <a:rPr lang="en-US" dirty="0"/>
              <a:t>times as you need.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2. Code Organization: Break your program into smaller, manageable pieces.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3. Reduce Errors: If you need to make a change, you update the function instead of fixing the same code in multiple places.</a:t>
            </a:r>
            <a:br>
              <a:rPr lang="en-US" dirty="0"/>
            </a:b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b="1" dirty="0"/>
              <a:t>How to define a function?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Define a function</a:t>
            </a:r>
          </a:p>
          <a:p>
            <a:endParaRPr lang="en-US" dirty="0"/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Function Say-Hello() {  </a:t>
            </a:r>
          </a:p>
          <a:p>
            <a:pPr marL="36576" indent="0">
              <a:buNone/>
            </a:pPr>
            <a:r>
              <a:rPr lang="en-US" dirty="0"/>
              <a:t>    console.log("Hello, World!");  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Output: "Hello, World!"---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0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i="1" dirty="0" smtClean="0"/>
              <a:t>       </a:t>
            </a:r>
            <a:r>
              <a:rPr lang="en-US" i="1" dirty="0" smtClean="0"/>
              <a:t>Types </a:t>
            </a:r>
            <a:r>
              <a:rPr lang="en-US" i="1" dirty="0"/>
              <a:t>of Functions </a:t>
            </a:r>
            <a:r>
              <a:rPr lang="ar-EG" i="1" dirty="0"/>
              <a:t>:</a:t>
            </a:r>
            <a:endParaRPr lang="en-US" i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Declaration function</a:t>
            </a:r>
          </a:p>
          <a:p>
            <a:endParaRPr lang="en-US" dirty="0"/>
          </a:p>
          <a:p>
            <a:r>
              <a:rPr lang="en-US" dirty="0"/>
              <a:t> function </a:t>
            </a:r>
            <a:r>
              <a:rPr lang="en-US" dirty="0" smtClean="0"/>
              <a:t>say-Hello() </a:t>
            </a:r>
            <a:r>
              <a:rPr lang="en-US" dirty="0"/>
              <a:t>{    console.log("Hello</a:t>
            </a:r>
            <a:r>
              <a:rPr lang="en-US" dirty="0" smtClean="0"/>
              <a:t>!");}</a:t>
            </a:r>
          </a:p>
          <a:p>
            <a:pPr marL="36576" indent="0">
              <a:buNone/>
            </a:pPr>
            <a:r>
              <a:rPr lang="en-US" dirty="0" smtClean="0"/>
              <a:t>    Say-hello()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 smtClean="0"/>
              <a:t>// output hello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Arrow function</a:t>
            </a:r>
          </a:p>
          <a:p>
            <a:endParaRPr lang="en-US" dirty="0" smtClean="0"/>
          </a:p>
          <a:p>
            <a:r>
              <a:rPr lang="en-US" dirty="0"/>
              <a:t>const add = (a, b) </a:t>
            </a:r>
            <a:r>
              <a:rPr lang="en-US" dirty="0" smtClean="0"/>
              <a:t>=&gt;a + b;</a:t>
            </a:r>
          </a:p>
          <a:p>
            <a:pPr marL="36576" indent="0">
              <a:buNone/>
            </a:pPr>
            <a:r>
              <a:rPr lang="en-US" dirty="0" smtClean="0"/>
              <a:t>   console.log(</a:t>
            </a:r>
          </a:p>
          <a:p>
            <a:pPr marL="36576" indent="0">
              <a:buNone/>
            </a:pPr>
            <a:r>
              <a:rPr lang="en-US" dirty="0" smtClean="0"/>
              <a:t>     add(5</a:t>
            </a:r>
            <a:r>
              <a:rPr lang="en-US" dirty="0"/>
              <a:t>, 3</a:t>
            </a:r>
            <a:r>
              <a:rPr lang="en-US" dirty="0" smtClean="0"/>
              <a:t>));</a:t>
            </a:r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//output</a:t>
            </a:r>
            <a:r>
              <a:rPr lang="en-US" dirty="0"/>
              <a:t>  8</a:t>
            </a:r>
          </a:p>
        </p:txBody>
      </p:sp>
    </p:spTree>
    <p:extLst>
      <p:ext uri="{BB962C8B-B14F-4D97-AF65-F5344CB8AC3E}">
        <p14:creationId xmlns:p14="http://schemas.microsoft.com/office/powerpoint/2010/main" val="27378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2800" i="1" dirty="0" smtClean="0">
                <a:solidFill>
                  <a:srgbClr val="0070C0"/>
                </a:solidFill>
              </a:rPr>
              <a:t>        </a:t>
            </a:r>
            <a:r>
              <a:rPr lang="en-US" sz="2800" i="1" dirty="0" smtClean="0">
                <a:solidFill>
                  <a:srgbClr val="0070C0"/>
                </a:solidFill>
              </a:rPr>
              <a:t>Let's </a:t>
            </a:r>
            <a:r>
              <a:rPr lang="en-US" sz="2800" i="1" dirty="0">
                <a:solidFill>
                  <a:srgbClr val="0070C0"/>
                </a:solidFill>
              </a:rPr>
              <a:t>apply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r="5566"/>
          <a:stretch>
            <a:fillRect/>
          </a:stretch>
        </p:blipFill>
        <p:spPr>
          <a:xfrm>
            <a:off x="609600" y="1219200"/>
            <a:ext cx="4114800" cy="41148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    take 15 minute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35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467600" cy="1143000"/>
          </a:xfrm>
        </p:spPr>
        <p:txBody>
          <a:bodyPr/>
          <a:lstStyle/>
          <a:p>
            <a:r>
              <a:rPr lang="en-US" dirty="0" smtClean="0"/>
              <a:t>      What is the operator 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1447800"/>
            <a:ext cx="3733800" cy="4876800"/>
          </a:xfrm>
        </p:spPr>
        <p:txBody>
          <a:bodyPr>
            <a:normAutofit fontScale="92500" lnSpcReduction="10000"/>
          </a:bodyPr>
          <a:lstStyle/>
          <a:p>
            <a:pPr marL="749808" lvl="2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  Logical </a:t>
            </a:r>
            <a:r>
              <a:rPr lang="en-US" b="1" i="1" dirty="0" smtClean="0">
                <a:solidFill>
                  <a:srgbClr val="0070C0"/>
                </a:solidFill>
              </a:rPr>
              <a:t>Operators  </a:t>
            </a:r>
          </a:p>
          <a:p>
            <a:pPr marL="749808" lvl="2" indent="0">
              <a:buNone/>
            </a:pPr>
            <a:r>
              <a:rPr lang="en-US" sz="1800" b="1" i="1" dirty="0" smtClean="0"/>
              <a:t>combine or invert conditions, often used in decision-making. Examples include &amp;&amp; (AND), || (OR), and ! (NOT).</a:t>
            </a:r>
          </a:p>
          <a:p>
            <a:pPr marL="749808" lvl="2" indent="0">
              <a:buNone/>
            </a:pPr>
            <a:endParaRPr lang="en-US" b="1" i="1" dirty="0">
              <a:solidFill>
                <a:srgbClr val="0070C0"/>
              </a:solidFill>
            </a:endParaRPr>
          </a:p>
          <a:p>
            <a:pPr marL="749808" lvl="2" indent="0">
              <a:buNone/>
            </a:pPr>
            <a:r>
              <a:rPr lang="en-US" b="1" i="1" dirty="0">
                <a:solidFill>
                  <a:srgbClr val="0070C0"/>
                </a:solidFill>
              </a:rPr>
              <a:t> Arithmetic </a:t>
            </a:r>
            <a:r>
              <a:rPr lang="en-US" b="1" i="1" dirty="0" smtClean="0">
                <a:solidFill>
                  <a:srgbClr val="0070C0"/>
                </a:solidFill>
              </a:rPr>
              <a:t>Operators</a:t>
            </a:r>
          </a:p>
          <a:p>
            <a:pPr marL="749808" lvl="2" indent="0">
              <a:buNone/>
            </a:pPr>
            <a:r>
              <a:rPr lang="en-US" sz="1900" b="1" i="1" dirty="0"/>
              <a:t>Perform basic mathematical calculations like addition (+), subtraction (-), multiplication (), and division (/). They also include modulus (%), exponentiation (*), and increment/decrement (++/--).</a:t>
            </a:r>
            <a:endParaRPr lang="en-US" sz="1900" b="1" i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568" y="1447800"/>
            <a:ext cx="4114800" cy="5465064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Comparison Operators</a:t>
            </a:r>
            <a:endParaRPr lang="en-US" sz="2400" dirty="0" smtClean="0"/>
          </a:p>
          <a:p>
            <a:pPr marL="36576" indent="0">
              <a:buNone/>
            </a:pPr>
            <a:r>
              <a:rPr lang="en-US" sz="1800" dirty="0"/>
              <a:t>Compare two values and return a </a:t>
            </a:r>
            <a:r>
              <a:rPr lang="en-US" sz="1800" dirty="0" smtClean="0"/>
              <a:t>Boolean </a:t>
            </a:r>
            <a:r>
              <a:rPr lang="en-US" sz="1800" dirty="0"/>
              <a:t>(true or false). Examples include == (equal), != (not equal), &gt; (greater than), and === (strict equality</a:t>
            </a:r>
            <a:r>
              <a:rPr lang="en-US" sz="1800" dirty="0" smtClean="0"/>
              <a:t>).</a:t>
            </a:r>
          </a:p>
          <a:p>
            <a:pPr marL="36576" indent="0">
              <a:buNone/>
            </a:pPr>
            <a:endParaRPr lang="en-US" sz="1800" dirty="0"/>
          </a:p>
          <a:p>
            <a:pPr marL="36576" indent="0">
              <a:buNone/>
            </a:pPr>
            <a:endParaRPr lang="en-US" sz="1800" dirty="0" smtClean="0"/>
          </a:p>
          <a:p>
            <a:pPr marL="36576" indent="0">
              <a:buNone/>
            </a:pPr>
            <a:r>
              <a:rPr lang="en-US" sz="2400" b="1" i="1" dirty="0" smtClean="0">
                <a:solidFill>
                  <a:srgbClr val="0070C0"/>
                </a:solidFill>
              </a:rPr>
              <a:t>Assignment operator</a:t>
            </a:r>
            <a:endParaRPr lang="en-US" b="1" i="1" dirty="0" smtClean="0">
              <a:solidFill>
                <a:srgbClr val="0070C0"/>
              </a:solidFill>
            </a:endParaRPr>
          </a:p>
          <a:p>
            <a:pPr marL="36576" indent="0">
              <a:buNone/>
            </a:pPr>
            <a:r>
              <a:rPr lang="en-US" sz="2000" dirty="0" smtClean="0"/>
              <a:t> Assign </a:t>
            </a:r>
            <a:r>
              <a:rPr lang="en-US" sz="2000" dirty="0"/>
              <a:t>values </a:t>
            </a:r>
            <a:r>
              <a:rPr lang="en-US" sz="1800" dirty="0"/>
              <a:t>to </a:t>
            </a:r>
            <a:r>
              <a:rPr lang="en-US" sz="1800" dirty="0" smtClean="0"/>
              <a:t>variables, such </a:t>
            </a:r>
            <a:r>
              <a:rPr lang="en-US" sz="1800" dirty="0"/>
              <a:t>as = (simple assignment) or combine operations with assignment</a:t>
            </a:r>
            <a:r>
              <a:rPr lang="en-US" sz="2000" dirty="0"/>
              <a:t>, </a:t>
            </a:r>
            <a:r>
              <a:rPr lang="en-US" sz="2000" dirty="0" smtClean="0"/>
              <a:t>like</a:t>
            </a:r>
          </a:p>
          <a:p>
            <a:pPr marL="36576" indent="0">
              <a:buNone/>
            </a:pPr>
            <a:r>
              <a:rPr lang="en-US" sz="2000" dirty="0"/>
              <a:t>+= (add and assign) or -= (subtract and assign).</a:t>
            </a:r>
          </a:p>
        </p:txBody>
      </p:sp>
    </p:spTree>
    <p:extLst>
      <p:ext uri="{BB962C8B-B14F-4D97-AF65-F5344CB8AC3E}">
        <p14:creationId xmlns:p14="http://schemas.microsoft.com/office/powerpoint/2010/main" val="34021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What is the object?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They are a fundamental part of JavaScript and the base for more complex structures </a:t>
            </a:r>
            <a:r>
              <a:rPr lang="en-US" sz="2000" dirty="0" smtClean="0"/>
              <a:t>like arrays</a:t>
            </a:r>
            <a:r>
              <a:rPr lang="en-US" sz="2000" dirty="0"/>
              <a:t> and </a:t>
            </a:r>
            <a:r>
              <a:rPr lang="en-US" sz="2000" dirty="0" smtClean="0"/>
              <a:t>classes.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objects are used to represent real-world entities like a person, car, or book.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 person = {  name: "</a:t>
            </a:r>
            <a:r>
              <a:rPr lang="en-US" dirty="0" smtClean="0"/>
              <a:t>John“,</a:t>
            </a:r>
          </a:p>
          <a:p>
            <a:pPr marL="36576" indent="0">
              <a:buNone/>
            </a:pPr>
            <a:r>
              <a:rPr lang="en-US" dirty="0" smtClean="0"/>
              <a:t>  </a:t>
            </a:r>
            <a:r>
              <a:rPr lang="en-US" dirty="0"/>
              <a:t>age: 30</a:t>
            </a:r>
            <a:r>
              <a:rPr lang="en-US" dirty="0" smtClean="0"/>
              <a:t>,</a:t>
            </a:r>
          </a:p>
          <a:p>
            <a:pPr marL="36576" indent="0">
              <a:buNone/>
            </a:pPr>
            <a:r>
              <a:rPr lang="en-US" dirty="0" smtClean="0"/>
              <a:t>  </a:t>
            </a:r>
            <a:r>
              <a:rPr lang="en-US" dirty="0"/>
              <a:t>greet: function() {    </a:t>
            </a:r>
            <a:r>
              <a:rPr lang="en-US" dirty="0" smtClean="0"/>
              <a:t>              return </a:t>
            </a:r>
            <a:r>
              <a:rPr lang="en-US" dirty="0"/>
              <a:t>"Hello, </a:t>
            </a:r>
            <a:r>
              <a:rPr lang="en-US" dirty="0" smtClean="0"/>
              <a:t>“</a:t>
            </a:r>
          </a:p>
          <a:p>
            <a:pPr marL="36576" indent="0">
              <a:buNone/>
            </a:pPr>
            <a:r>
              <a:rPr lang="en-US" dirty="0" smtClean="0"/>
              <a:t> </a:t>
            </a:r>
            <a:r>
              <a:rPr lang="en-US" dirty="0"/>
              <a:t>+ this.name;  </a:t>
            </a:r>
            <a:r>
              <a:rPr lang="en-US" dirty="0" smtClean="0"/>
              <a:t>}};</a:t>
            </a:r>
          </a:p>
          <a:p>
            <a:pPr marL="36576" indent="0">
              <a:buNone/>
            </a:pPr>
            <a:r>
              <a:rPr lang="en-US" dirty="0" smtClean="0"/>
              <a:t>console.log</a:t>
            </a:r>
          </a:p>
          <a:p>
            <a:pPr marL="36576" indent="0">
              <a:buNone/>
            </a:pPr>
            <a:r>
              <a:rPr lang="en-US" dirty="0" smtClean="0"/>
              <a:t>(person.greet</a:t>
            </a:r>
            <a:r>
              <a:rPr lang="en-US" dirty="0"/>
              <a:t>()); </a:t>
            </a:r>
            <a:endParaRPr lang="en-US" dirty="0" smtClean="0"/>
          </a:p>
          <a:p>
            <a:pPr marL="36576" indent="0">
              <a:buNone/>
            </a:pPr>
            <a:endParaRPr lang="en-US" dirty="0" smtClean="0"/>
          </a:p>
          <a:p>
            <a:r>
              <a:rPr lang="en-US" dirty="0" smtClean="0"/>
              <a:t>// output</a:t>
            </a:r>
            <a:r>
              <a:rPr lang="en-US" dirty="0"/>
              <a:t>: Hello, John</a:t>
            </a:r>
          </a:p>
        </p:txBody>
      </p:sp>
    </p:spTree>
    <p:extLst>
      <p:ext uri="{BB962C8B-B14F-4D97-AF65-F5344CB8AC3E}">
        <p14:creationId xmlns:p14="http://schemas.microsoft.com/office/powerpoint/2010/main" val="21872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5556732" y="1705709"/>
            <a:ext cx="3053868" cy="125380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EG" sz="2800" i="1" smtClean="0">
                <a:solidFill>
                  <a:srgbClr val="0070C0"/>
                </a:solidFill>
              </a:rPr>
              <a:t>        </a:t>
            </a:r>
            <a:r>
              <a:rPr lang="en-US" sz="2800" i="1" smtClean="0">
                <a:solidFill>
                  <a:srgbClr val="0070C0"/>
                </a:solidFill>
              </a:rPr>
              <a:t>Let's apply</a:t>
            </a:r>
            <a:endParaRPr lang="en-US" sz="2800" i="1" dirty="0">
              <a:solidFill>
                <a:srgbClr val="0070C0"/>
              </a:solidFill>
            </a:endParaRPr>
          </a:p>
        </p:txBody>
      </p:sp>
      <p:pic>
        <p:nvPicPr>
          <p:cNvPr id="9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6" r="5566"/>
          <a:stretch>
            <a:fillRect/>
          </a:stretch>
        </p:blipFill>
        <p:spPr>
          <a:xfrm>
            <a:off x="609600" y="1219200"/>
            <a:ext cx="4114800" cy="4114800"/>
          </a:xfrm>
          <a:prstGeom prst="ellipse">
            <a:avLst/>
          </a:prstGeom>
        </p:spPr>
      </p:pic>
      <p:sp>
        <p:nvSpPr>
          <p:cNvPr id="10" name="Text Placeholder 3"/>
          <p:cNvSpPr txBox="1">
            <a:spLocks/>
          </p:cNvSpPr>
          <p:nvPr/>
        </p:nvSpPr>
        <p:spPr>
          <a:xfrm>
            <a:off x="5556734" y="2998765"/>
            <a:ext cx="3053866" cy="2663482"/>
          </a:xfrm>
          <a:prstGeom prst="rect">
            <a:avLst/>
          </a:prstGeom>
        </p:spPr>
        <p:txBody>
          <a:bodyPr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take 15 minute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05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dalus" pitchFamily="18" charset="-78"/>
                <a:cs typeface="Andalus" pitchFamily="18" charset="-78"/>
              </a:rPr>
              <a:t>بعض المصطلحات باللغه العربيه        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40188" cy="449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Function</a:t>
            </a:r>
            <a:r>
              <a:rPr lang="ar-EG" dirty="0" smtClean="0"/>
              <a:t> </a:t>
            </a:r>
            <a:r>
              <a:rPr lang="en-US" dirty="0" smtClean="0"/>
              <a:t>=&gt;</a:t>
            </a:r>
            <a:r>
              <a:rPr lang="ar-EG" dirty="0" smtClean="0"/>
              <a:t>الداله </a:t>
            </a:r>
          </a:p>
          <a:p>
            <a:endParaRPr lang="ar-EG" dirty="0" smtClean="0"/>
          </a:p>
          <a:p>
            <a:r>
              <a:rPr lang="en-US" sz="1800" b="1" dirty="0" smtClean="0"/>
              <a:t>Compar</a:t>
            </a:r>
            <a:r>
              <a:rPr lang="en-US" sz="1800" b="1" dirty="0"/>
              <a:t>e</a:t>
            </a:r>
            <a:r>
              <a:rPr lang="en-US" sz="1800" b="1" dirty="0" smtClean="0"/>
              <a:t> =&gt; </a:t>
            </a:r>
            <a:r>
              <a:rPr lang="ar-EG" sz="1800" b="1" dirty="0" smtClean="0"/>
              <a:t>المقارنه 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Assignment =&gt; </a:t>
            </a:r>
            <a:r>
              <a:rPr lang="ar-EG" sz="1800" b="1" dirty="0" smtClean="0"/>
              <a:t>اي حاجه فيها =</a:t>
            </a:r>
          </a:p>
          <a:p>
            <a:pPr marL="36576" indent="0">
              <a:buNone/>
            </a:pPr>
            <a:endParaRPr lang="ar-EG" sz="1800" b="1" dirty="0" smtClean="0"/>
          </a:p>
          <a:p>
            <a:r>
              <a:rPr lang="en-US" sz="1800" b="1" dirty="0" smtClean="0"/>
              <a:t>Object =&gt;</a:t>
            </a:r>
            <a:r>
              <a:rPr lang="ar-EG" sz="1800" b="1" dirty="0" smtClean="0"/>
              <a:t>بخزن فيه حاجه وقيمتها </a:t>
            </a:r>
          </a:p>
          <a:p>
            <a:pPr marL="36576" indent="0">
              <a:buNone/>
            </a:pPr>
            <a:endParaRPr lang="ar-EG" sz="1800" b="1" dirty="0" smtClean="0"/>
          </a:p>
          <a:p>
            <a:r>
              <a:rPr lang="en-US" sz="1800" b="1" dirty="0" smtClean="0"/>
              <a:t>Arithmetic =&gt;</a:t>
            </a:r>
            <a:r>
              <a:rPr lang="ar-EG" sz="1800" b="1" dirty="0" smtClean="0"/>
              <a:t>عمليات حسابيه</a:t>
            </a:r>
          </a:p>
          <a:p>
            <a:pPr marL="36576" indent="0">
              <a:buNone/>
            </a:pPr>
            <a:endParaRPr lang="ar-EG" sz="1800" b="1" dirty="0" smtClean="0"/>
          </a:p>
          <a:p>
            <a:r>
              <a:rPr lang="en-US" sz="1800" b="1" dirty="0" smtClean="0"/>
              <a:t>Part of =&gt; </a:t>
            </a:r>
            <a:r>
              <a:rPr lang="ar-EG" sz="1800" b="1" dirty="0" smtClean="0"/>
              <a:t>جزء من </a:t>
            </a:r>
          </a:p>
          <a:p>
            <a:endParaRPr lang="ar-EG" sz="1800" b="1" dirty="0"/>
          </a:p>
          <a:p>
            <a:endParaRPr lang="en-US" sz="1800" b="1" dirty="0" smtClean="0"/>
          </a:p>
          <a:p>
            <a:endParaRPr lang="ar-EG" sz="1800" b="1" dirty="0" smtClean="0"/>
          </a:p>
          <a:p>
            <a:endParaRPr lang="ar-EG" sz="1800" b="1" dirty="0" smtClean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794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Task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 smtClean="0"/>
              <a:t>مطلوب تعمل داله فيه كل انوا العمليات الحاسبيه </a:t>
            </a:r>
            <a:endParaRPr lang="en-US" dirty="0" smtClean="0"/>
          </a:p>
          <a:p>
            <a:endParaRPr lang="ar-EG" dirty="0" smtClean="0"/>
          </a:p>
          <a:p>
            <a:r>
              <a:rPr lang="ar-EG" dirty="0" smtClean="0"/>
              <a:t>جنب الناتج اسم العمليه بالحاسبيه </a:t>
            </a:r>
            <a:endParaRPr lang="en-US" smtClean="0"/>
          </a:p>
          <a:p>
            <a:endParaRPr lang="ar-EG" dirty="0" smtClean="0"/>
          </a:p>
          <a:p>
            <a:r>
              <a:rPr lang="ar-EG" dirty="0" smtClean="0"/>
              <a:t>استخدم ال</a:t>
            </a:r>
            <a:r>
              <a:rPr lang="en-US" dirty="0" smtClean="0"/>
              <a:t>arrow function </a:t>
            </a:r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22311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1594</TotalTime>
  <Words>341</Words>
  <Application>Microsoft Office PowerPoint</Application>
  <PresentationFormat>On-screen Show (4:3)</PresentationFormat>
  <Paragraphs>87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Front end developer </vt:lpstr>
      <vt:lpstr>          what is the function </vt:lpstr>
      <vt:lpstr>       Types of Functions :</vt:lpstr>
      <vt:lpstr>        Let's apply</vt:lpstr>
      <vt:lpstr>      What is the operator ??</vt:lpstr>
      <vt:lpstr>       What is the object?</vt:lpstr>
      <vt:lpstr>PowerPoint Presentation</vt:lpstr>
      <vt:lpstr>بعض المصطلحات باللغه العربيه         </vt:lpstr>
      <vt:lpstr>                   Task</vt:lpstr>
      <vt:lpstr>                 finish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developer</dc:title>
  <dc:creator>dell</dc:creator>
  <cp:lastModifiedBy>dell</cp:lastModifiedBy>
  <cp:revision>23</cp:revision>
  <dcterms:created xsi:type="dcterms:W3CDTF">2025-01-27T17:58:18Z</dcterms:created>
  <dcterms:modified xsi:type="dcterms:W3CDTF">2025-01-30T23:06:17Z</dcterms:modified>
</cp:coreProperties>
</file>