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71" r:id="rId13"/>
    <p:sldId id="272" r:id="rId14"/>
    <p:sldId id="273" r:id="rId15"/>
    <p:sldId id="266" r:id="rId16"/>
    <p:sldId id="26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9749" y="2793077"/>
            <a:ext cx="6507892" cy="2859578"/>
          </a:xfr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An INTRODUCTION TO ARDUINO</a:t>
            </a:r>
            <a:b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by</a:t>
            </a:r>
            <a:b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rajesh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Board description</a:t>
            </a: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06" y="2144775"/>
            <a:ext cx="7801232" cy="445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88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1" indent="-514350">
              <a:buFontTx/>
              <a:buAutoNum type="arabicPeriod"/>
            </a:pPr>
            <a:r>
              <a:rPr lang="en-US" altLang="en-US" sz="2600" dirty="0"/>
              <a:t>Download &amp; install the Arduino IDE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600" dirty="0"/>
              <a:t>Connect the board to your computer via the USB cable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600" dirty="0"/>
              <a:t>If needed, install the drivers </a:t>
            </a:r>
            <a:endParaRPr lang="en-US" altLang="en-US" sz="2600" b="1" dirty="0">
              <a:solidFill>
                <a:srgbClr val="FF0000"/>
              </a:solidFill>
            </a:endParaRPr>
          </a:p>
          <a:p>
            <a:pPr marL="914400" lvl="1" indent="-514350">
              <a:buFontTx/>
              <a:buAutoNum type="arabicPeriod"/>
            </a:pPr>
            <a:r>
              <a:rPr lang="en-US" altLang="en-US" sz="2600" dirty="0"/>
              <a:t>Launch the Arduino IDE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600" dirty="0"/>
              <a:t>Select your board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600" dirty="0"/>
              <a:t>Select your serial port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600" dirty="0"/>
              <a:t>Open the blink example 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600" dirty="0"/>
              <a:t>Upload the program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1" y="510746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00931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75" y="0"/>
            <a:ext cx="8386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series resistor calculation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9" y="2627570"/>
            <a:ext cx="3737668" cy="3649662"/>
          </a:xfrm>
        </p:spPr>
      </p:pic>
    </p:spTree>
    <p:extLst>
      <p:ext uri="{BB962C8B-B14F-4D97-AF65-F5344CB8AC3E}">
        <p14:creationId xmlns:p14="http://schemas.microsoft.com/office/powerpoint/2010/main" val="384622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8" y="1383956"/>
            <a:ext cx="6960973" cy="4588475"/>
          </a:xfrm>
        </p:spPr>
      </p:pic>
    </p:spTree>
    <p:extLst>
      <p:ext uri="{BB962C8B-B14F-4D97-AF65-F5344CB8AC3E}">
        <p14:creationId xmlns:p14="http://schemas.microsoft.com/office/powerpoint/2010/main" val="391396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8" y="1358943"/>
            <a:ext cx="6565556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42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98" y="1194487"/>
            <a:ext cx="6096724" cy="448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45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06594"/>
            <a:ext cx="10131425" cy="1293341"/>
          </a:xfrm>
        </p:spPr>
        <p:txBody>
          <a:bodyPr/>
          <a:lstStyle/>
          <a:p>
            <a:r>
              <a:rPr lang="en-US" dirty="0"/>
              <a:t>Power supply</a:t>
            </a:r>
          </a:p>
          <a:p>
            <a:r>
              <a:rPr lang="en-US" dirty="0"/>
              <a:t>Do not Short circuit any digital pin with the ground pin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9" y="576649"/>
            <a:ext cx="8771237" cy="1456267"/>
          </a:xfrm>
        </p:spPr>
        <p:txBody>
          <a:bodyPr/>
          <a:lstStyle/>
          <a:p>
            <a:r>
              <a:rPr lang="en-US" dirty="0"/>
              <a:t>What is a microcontroller ?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56" y="1953526"/>
            <a:ext cx="77628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52" y="2065868"/>
            <a:ext cx="6286497" cy="37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C.P.U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84" y="1804085"/>
            <a:ext cx="7191632" cy="44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9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1" y="1367482"/>
            <a:ext cx="8896864" cy="5044882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2807" y="14828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Block diagram of </a:t>
            </a:r>
            <a:r>
              <a:rPr lang="en-US" dirty="0" err="1"/>
              <a:t>c.p.u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9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04" y="1935892"/>
            <a:ext cx="8196649" cy="447314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61535"/>
          </a:xfrm>
        </p:spPr>
        <p:txBody>
          <a:bodyPr/>
          <a:lstStyle/>
          <a:p>
            <a:pPr algn="ctr"/>
            <a:r>
              <a:rPr lang="en-US" dirty="0"/>
              <a:t>System on a chip (</a:t>
            </a:r>
            <a:r>
              <a:rPr lang="en-US" dirty="0" err="1"/>
              <a:t>soc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79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cant we use a computer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0" y="2080512"/>
            <a:ext cx="10131425" cy="177113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Micro-processors are for general purpose (can add resources like RAM,ROM </a:t>
            </a:r>
            <a:r>
              <a:rPr lang="en-US" sz="2800" dirty="0" err="1"/>
              <a:t>etc</a:t>
            </a:r>
            <a:r>
              <a:rPr lang="en-US" sz="2800" dirty="0"/>
              <a:t> based on user requirement)</a:t>
            </a:r>
          </a:p>
          <a:p>
            <a:r>
              <a:rPr lang="en-US" sz="2800" dirty="0"/>
              <a:t>Micro-controllers are for specific applications with limited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4691907"/>
            <a:ext cx="1880846" cy="1577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76" y="4554495"/>
            <a:ext cx="26670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41" y="469190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of a micro controller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179" y="2347784"/>
            <a:ext cx="10131425" cy="1837038"/>
          </a:xfrm>
        </p:spPr>
        <p:txBody>
          <a:bodyPr>
            <a:normAutofit/>
          </a:bodyPr>
          <a:lstStyle/>
          <a:p>
            <a:r>
              <a:rPr lang="en-US" sz="2800" dirty="0"/>
              <a:t>1.can you toggle a switch 100 times in a second?</a:t>
            </a:r>
          </a:p>
          <a:p>
            <a:r>
              <a:rPr lang="en-US" sz="2800" dirty="0"/>
              <a:t>2.can you do a repetitive task 24X7</a:t>
            </a:r>
          </a:p>
        </p:txBody>
      </p:sp>
    </p:spTree>
    <p:extLst>
      <p:ext uri="{BB962C8B-B14F-4D97-AF65-F5344CB8AC3E}">
        <p14:creationId xmlns:p14="http://schemas.microsoft.com/office/powerpoint/2010/main" val="326992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1449" y="1784681"/>
            <a:ext cx="870739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Arduino is a prototype platform (open-source) based on an easy-to-use hardware and software. It consists of a circuit board, which can be programed (referred to as a microcontroller) and a ready-made software called Arduino IDE (Integrated Development Environment), which is used to write and upload the computer code to the physical board.</a:t>
            </a:r>
          </a:p>
          <a:p>
            <a:pPr algn="just"/>
            <a:endParaRPr lang="en-US" sz="2000" dirty="0"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The key features are −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 Arduino boards are able to read analog or digital input signals from different sensors and turn it into an output such as activating a motor, turning LED on/off, connect to the cloud and many other actions.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1835" y="403654"/>
            <a:ext cx="7461420" cy="1456267"/>
          </a:xfrm>
        </p:spPr>
        <p:txBody>
          <a:bodyPr/>
          <a:lstStyle/>
          <a:p>
            <a:pPr algn="ctr"/>
            <a:r>
              <a:rPr lang="en-US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541114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159</TotalTime>
  <Words>271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Celestial</vt:lpstr>
      <vt:lpstr>An INTRODUCTION TO ARDUINO by rajesh</vt:lpstr>
      <vt:lpstr>What is a microcontroller ?</vt:lpstr>
      <vt:lpstr>What is a computer ?</vt:lpstr>
      <vt:lpstr>C.P.U</vt:lpstr>
      <vt:lpstr>Block diagram of c.p.u</vt:lpstr>
      <vt:lpstr>System on a chip (soc)</vt:lpstr>
      <vt:lpstr>Why cant we use a computer ?</vt:lpstr>
      <vt:lpstr>What is the Need of a micro controller ?</vt:lpstr>
      <vt:lpstr>Arduino</vt:lpstr>
      <vt:lpstr>Arduino Board description</vt:lpstr>
      <vt:lpstr>Getting Started</vt:lpstr>
      <vt:lpstr>PowerPoint Presentation</vt:lpstr>
      <vt:lpstr>Led series resistor calculation</vt:lpstr>
      <vt:lpstr>PowerPoint Presentation</vt:lpstr>
      <vt:lpstr>PowerPoint Presentation</vt:lpstr>
      <vt:lpstr>PowerPoint Presentation</vt:lpstr>
      <vt:lpstr>precautions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Rajesh krishna</dc:creator>
  <cp:lastModifiedBy>Rajesh krishna</cp:lastModifiedBy>
  <cp:revision>16</cp:revision>
  <dcterms:created xsi:type="dcterms:W3CDTF">2018-08-02T00:38:03Z</dcterms:created>
  <dcterms:modified xsi:type="dcterms:W3CDTF">2018-08-16T16:57:00Z</dcterms:modified>
</cp:coreProperties>
</file>