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FE8"/>
    <a:srgbClr val="702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041"/>
  </p:normalViewPr>
  <p:slideViewPr>
    <p:cSldViewPr snapToGrid="0" snapToObjects="1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4641-2937-40A2-4A14-D0BCB4BE2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8" y="1964267"/>
            <a:ext cx="7687735" cy="2421464"/>
          </a:xfrm>
        </p:spPr>
        <p:txBody>
          <a:bodyPr/>
          <a:lstStyle/>
          <a:p>
            <a:r>
              <a:rPr lang="en-US" dirty="0" err="1"/>
              <a:t>Chainklink</a:t>
            </a:r>
            <a:r>
              <a:rPr lang="en-US" dirty="0"/>
              <a:t> </a:t>
            </a:r>
            <a:r>
              <a:rPr lang="en-US" i="1" dirty="0"/>
              <a:t>‘Constellation’ </a:t>
            </a:r>
            <a:r>
              <a:rPr lang="en-US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10218-45A5-C234-5872-82CF118B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518400" cy="1405467"/>
          </a:xfrm>
        </p:spPr>
        <p:txBody>
          <a:bodyPr/>
          <a:lstStyle/>
          <a:p>
            <a:r>
              <a:rPr lang="en-US" dirty="0"/>
              <a:t>Whisper Asset Transfer</a:t>
            </a:r>
          </a:p>
          <a:p>
            <a:endParaRPr lang="en-US" dirty="0"/>
          </a:p>
          <a:p>
            <a:r>
              <a:rPr lang="en-US" dirty="0"/>
              <a:t>Team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3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185-5656-1BA8-2B55-F4368A43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Considerations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A9D0-C33B-E7AC-3A11-467F61FB9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A79C-B651-4D61-EF88-A5E58D949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46C-CE7F-0FC9-7665-BB88ADDD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19174"/>
          </a:xfrm>
        </p:spPr>
        <p:txBody>
          <a:bodyPr/>
          <a:lstStyle/>
          <a:p>
            <a:r>
              <a:rPr lang="en-US" dirty="0"/>
              <a:t>(enter solution feature) 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28B2-F040-2BF2-C46B-1001C235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00238"/>
            <a:ext cx="10131428" cy="38909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8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4458-F0CD-F813-1AE0-E3C7D995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Demo Video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695F89-E6BE-8F48-9F65-6F4AD4E2B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933227"/>
              </p:ext>
            </p:extLst>
          </p:nvPr>
        </p:nvGraphicFramePr>
        <p:xfrm>
          <a:off x="685800" y="3867574"/>
          <a:ext cx="10131425" cy="1849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131425">
                  <a:extLst>
                    <a:ext uri="{9D8B030D-6E8A-4147-A177-3AD203B41FA5}">
                      <a16:colId xmlns:a16="http://schemas.microsoft.com/office/drawing/2014/main" val="2168228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Demo Video Sections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4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1: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2: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6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3: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4: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66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3DEA-0F59-DC12-A929-90E66532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r>
              <a:rPr lang="en-US"/>
              <a:t>&amp; Glossary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F338-B8F5-327A-FA95-2AA3AD02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CC8A17-3BA1-931B-FD9F-9C658F58C534}"/>
              </a:ext>
            </a:extLst>
          </p:cNvPr>
          <p:cNvSpPr/>
          <p:nvPr/>
        </p:nvSpPr>
        <p:spPr>
          <a:xfrm>
            <a:off x="1055914" y="0"/>
            <a:ext cx="10283827" cy="6858000"/>
          </a:xfrm>
          <a:prstGeom prst="rect">
            <a:avLst/>
          </a:prstGeom>
          <a:gradFill flip="none" rotWithShape="1">
            <a:gsLst>
              <a:gs pos="75000">
                <a:schemeClr val="accent2">
                  <a:lumMod val="75000"/>
                  <a:shade val="67500"/>
                  <a:satMod val="115000"/>
                  <a:alpha val="17793"/>
                </a:schemeClr>
              </a:gs>
              <a:gs pos="40000">
                <a:srgbClr val="534FE8">
                  <a:alpha val="67059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89C8D-0DC6-7A2B-61EF-1B8A2304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FE7E-4CFC-7E47-E6F3-25F02136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6" y="1913467"/>
            <a:ext cx="10131425" cy="3649133"/>
          </a:xfrm>
        </p:spPr>
        <p:txBody>
          <a:bodyPr>
            <a:normAutofit fontScale="700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Solution Summary																		3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Solution Assumptions																	4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Cross Chain Solution Features																5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Solution Features																		6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ZK Proofs																		7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SALT																			8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Scalability? 																		9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Technical Use Cases																		10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Functional Use Cases																		11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Considerations &amp; Challenges																12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Solution Demo Video																		13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References &amp; Credits																		14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Glossary 																			15</a:t>
            </a:r>
          </a:p>
        </p:txBody>
      </p:sp>
    </p:spTree>
    <p:extLst>
      <p:ext uri="{BB962C8B-B14F-4D97-AF65-F5344CB8AC3E}">
        <p14:creationId xmlns:p14="http://schemas.microsoft.com/office/powerpoint/2010/main" val="2430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rgbClr val="002060"/>
            </a:gs>
            <a:gs pos="29000">
              <a:srgbClr val="534FE8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F1E4-C899-427B-24D7-2D7FB8BC316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79000">
                <a:schemeClr val="accent2">
                  <a:lumMod val="75000"/>
                  <a:shade val="67500"/>
                  <a:satMod val="115000"/>
                  <a:alpha val="17793"/>
                </a:schemeClr>
              </a:gs>
              <a:gs pos="40000">
                <a:srgbClr val="534FE8">
                  <a:alpha val="67059"/>
                </a:srgbClr>
              </a:gs>
            </a:gsLst>
            <a:path path="circle">
              <a:fillToRect l="100000" b="100000"/>
            </a:path>
          </a:gradFill>
        </p:spPr>
        <p:txBody>
          <a:bodyPr/>
          <a:lstStyle/>
          <a:p>
            <a:r>
              <a:rPr lang="en-US" dirty="0"/>
              <a:t>Cross-Chain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8FFF-E9E0-CD2D-1919-877DE73C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propose the solution for the Cross-Chain challenge.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proposed solution leverages (research work of..). We started from principles outlined in (</a:t>
            </a:r>
            <a:r>
              <a:rPr lang="en-US" u="sng" dirty="0"/>
              <a:t>enter source here</a:t>
            </a:r>
            <a:r>
              <a:rPr lang="en-US" dirty="0"/>
              <a:t>). We built our solution using various elements such as Zero Knowledge Proofs, (</a:t>
            </a:r>
            <a:r>
              <a:rPr lang="en-US" u="sng" dirty="0"/>
              <a:t>add features here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present our solution showing the key features, an overview of the design architecture, deep dives into ZK proofs – </a:t>
            </a:r>
            <a:r>
              <a:rPr lang="en-US" dirty="0" err="1"/>
              <a:t>Circom</a:t>
            </a:r>
            <a:r>
              <a:rPr lang="en-US" dirty="0"/>
              <a:t>, SALT (</a:t>
            </a:r>
            <a:r>
              <a:rPr lang="en-US" u="sng" dirty="0"/>
              <a:t>add more here</a:t>
            </a:r>
            <a:r>
              <a:rPr lang="en-US" dirty="0"/>
              <a:t>), both technical and functional use cases, future challenges and considerations alongside a demo video. </a:t>
            </a:r>
          </a:p>
        </p:txBody>
      </p:sp>
    </p:spTree>
    <p:extLst>
      <p:ext uri="{BB962C8B-B14F-4D97-AF65-F5344CB8AC3E}">
        <p14:creationId xmlns:p14="http://schemas.microsoft.com/office/powerpoint/2010/main" val="83101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56A5-8792-EF4C-315C-79A9E1CA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D514-FEFA-D542-E013-17B240B1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take a broad overview of the cross-chain functions….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Tested market infrastructure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Generalized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1854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BFC5-1A3A-6013-1D34-BDF35BBE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7" y="-416404"/>
            <a:ext cx="4676850" cy="1456267"/>
          </a:xfrm>
        </p:spPr>
        <p:txBody>
          <a:bodyPr/>
          <a:lstStyle/>
          <a:p>
            <a:r>
              <a:rPr lang="en-US" dirty="0"/>
              <a:t>Cross Chain features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4D32F2-AC1E-314D-DC22-AC1762A28D2C}"/>
              </a:ext>
            </a:extLst>
          </p:cNvPr>
          <p:cNvGrpSpPr/>
          <p:nvPr/>
        </p:nvGrpSpPr>
        <p:grpSpPr>
          <a:xfrm>
            <a:off x="598716" y="2171697"/>
            <a:ext cx="10624456" cy="3314700"/>
            <a:chOff x="598716" y="2171699"/>
            <a:chExt cx="10624456" cy="344328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CE6E065-8DDD-8FDB-3BF9-EB2E1AE9513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2171699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C31178-3330-B8D0-9210-F7DD55599C1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3873401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7658B2-3B88-048C-8491-315F9BCD32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5614988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5" name="Graphic 14" descr="Stopwatch 75% outline">
            <a:extLst>
              <a:ext uri="{FF2B5EF4-FFF2-40B4-BE49-F238E27FC236}">
                <a16:creationId xmlns:a16="http://schemas.microsoft.com/office/drawing/2014/main" id="{6289E837-819C-BE38-1432-2F76994B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705" y="5684242"/>
            <a:ext cx="914400" cy="914400"/>
          </a:xfrm>
          <a:prstGeom prst="rect">
            <a:avLst/>
          </a:prstGeom>
        </p:spPr>
      </p:pic>
      <p:pic>
        <p:nvPicPr>
          <p:cNvPr id="17" name="Graphic 16" descr="Handshake outline">
            <a:extLst>
              <a:ext uri="{FF2B5EF4-FFF2-40B4-BE49-F238E27FC236}">
                <a16:creationId xmlns:a16="http://schemas.microsoft.com/office/drawing/2014/main" id="{4EC28CF4-3F41-BB22-6331-30E12CE41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05" y="1229593"/>
            <a:ext cx="914400" cy="914400"/>
          </a:xfrm>
          <a:prstGeom prst="rect">
            <a:avLst/>
          </a:prstGeom>
        </p:spPr>
      </p:pic>
      <p:pic>
        <p:nvPicPr>
          <p:cNvPr id="19" name="Graphic 18" descr="Shield Tick outline">
            <a:extLst>
              <a:ext uri="{FF2B5EF4-FFF2-40B4-BE49-F238E27FC236}">
                <a16:creationId xmlns:a16="http://schemas.microsoft.com/office/drawing/2014/main" id="{7AF5D540-21AE-A667-9A7F-37ED8E600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705" y="2547863"/>
            <a:ext cx="914400" cy="914400"/>
          </a:xfrm>
          <a:prstGeom prst="rect">
            <a:avLst/>
          </a:prstGeom>
        </p:spPr>
      </p:pic>
      <p:pic>
        <p:nvPicPr>
          <p:cNvPr id="23" name="Graphic 22" descr="Network outline">
            <a:extLst>
              <a:ext uri="{FF2B5EF4-FFF2-40B4-BE49-F238E27FC236}">
                <a16:creationId xmlns:a16="http://schemas.microsoft.com/office/drawing/2014/main" id="{8B1EFF73-80DC-CB86-13D9-B05BBE898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705" y="428984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98FBBD-0DB2-D589-24BD-D6F720051DBC}"/>
              </a:ext>
            </a:extLst>
          </p:cNvPr>
          <p:cNvSpPr txBox="1"/>
          <p:nvPr/>
        </p:nvSpPr>
        <p:spPr>
          <a:xfrm>
            <a:off x="2214555" y="1351573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Finality / Confirmation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89014-93CE-E10A-2AA4-43B38FA583A8}"/>
              </a:ext>
            </a:extLst>
          </p:cNvPr>
          <p:cNvSpPr txBox="1"/>
          <p:nvPr/>
        </p:nvSpPr>
        <p:spPr>
          <a:xfrm>
            <a:off x="2214554" y="2637116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 / Trusted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1F24-9CD1-C9A0-ECDC-12D2EA430DB1}"/>
              </a:ext>
            </a:extLst>
          </p:cNvPr>
          <p:cNvSpPr txBox="1"/>
          <p:nvPr/>
        </p:nvSpPr>
        <p:spPr>
          <a:xfrm>
            <a:off x="2214552" y="4047959"/>
            <a:ext cx="1514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/ participants / nodes scalability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7EB8B-641B-62F9-E46F-8D84AE2227B6}"/>
              </a:ext>
            </a:extLst>
          </p:cNvPr>
          <p:cNvSpPr txBox="1"/>
          <p:nvPr/>
        </p:nvSpPr>
        <p:spPr>
          <a:xfrm>
            <a:off x="2214553" y="5818276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Efficiency / time related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09C67D-D358-557B-CB9D-2687695BD363}"/>
              </a:ext>
            </a:extLst>
          </p:cNvPr>
          <p:cNvSpPr txBox="1"/>
          <p:nvPr/>
        </p:nvSpPr>
        <p:spPr>
          <a:xfrm>
            <a:off x="4657725" y="1071559"/>
            <a:ext cx="642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7FA6C-6A35-7BD6-6D91-2C9EE9695D0D}"/>
              </a:ext>
            </a:extLst>
          </p:cNvPr>
          <p:cNvSpPr txBox="1"/>
          <p:nvPr/>
        </p:nvSpPr>
        <p:spPr>
          <a:xfrm>
            <a:off x="4657725" y="2498929"/>
            <a:ext cx="642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C1D820-73D1-8CF7-76D5-A226AE0B8F41}"/>
              </a:ext>
            </a:extLst>
          </p:cNvPr>
          <p:cNvSpPr txBox="1"/>
          <p:nvPr/>
        </p:nvSpPr>
        <p:spPr>
          <a:xfrm>
            <a:off x="4638709" y="4225660"/>
            <a:ext cx="642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1C69C-00A2-0C04-6FF5-2A5BC4AD11C2}"/>
              </a:ext>
            </a:extLst>
          </p:cNvPr>
          <p:cNvSpPr txBox="1"/>
          <p:nvPr/>
        </p:nvSpPr>
        <p:spPr>
          <a:xfrm>
            <a:off x="4657725" y="5675312"/>
            <a:ext cx="642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</p:spTree>
    <p:extLst>
      <p:ext uri="{BB962C8B-B14F-4D97-AF65-F5344CB8AC3E}">
        <p14:creationId xmlns:p14="http://schemas.microsoft.com/office/powerpoint/2010/main" val="13393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E732-255D-E2DD-B2E8-E3B16B94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74120"/>
            <a:ext cx="3680885" cy="768880"/>
          </a:xfrm>
        </p:spPr>
        <p:txBody>
          <a:bodyPr/>
          <a:lstStyle/>
          <a:p>
            <a:r>
              <a:rPr lang="en-US" dirty="0"/>
              <a:t>Solution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2B9D-1AAB-2F1E-7BD7-0DF8CDA4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275" y="609601"/>
            <a:ext cx="7277100" cy="5874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C23B-15C2-C9E3-382E-F1770F18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5" y="1271588"/>
            <a:ext cx="3443288" cy="52122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46C-CE7F-0FC9-7665-BB88ADDD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19174"/>
          </a:xfrm>
        </p:spPr>
        <p:txBody>
          <a:bodyPr/>
          <a:lstStyle/>
          <a:p>
            <a:r>
              <a:rPr lang="en-US" dirty="0"/>
              <a:t>(enter solution feature) 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28B2-F040-2BF2-C46B-1001C235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00238"/>
            <a:ext cx="10131428" cy="38909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2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BFC5-1A3A-6013-1D34-BDF35BBE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7" y="-389731"/>
            <a:ext cx="4676850" cy="1456267"/>
          </a:xfrm>
        </p:spPr>
        <p:txBody>
          <a:bodyPr/>
          <a:lstStyle/>
          <a:p>
            <a:r>
              <a:rPr lang="en-US" dirty="0"/>
              <a:t>Technical Use cases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4D32F2-AC1E-314D-DC22-AC1762A28D2C}"/>
              </a:ext>
            </a:extLst>
          </p:cNvPr>
          <p:cNvGrpSpPr/>
          <p:nvPr/>
        </p:nvGrpSpPr>
        <p:grpSpPr>
          <a:xfrm>
            <a:off x="598716" y="2171697"/>
            <a:ext cx="10624456" cy="3314700"/>
            <a:chOff x="598716" y="2171699"/>
            <a:chExt cx="10624456" cy="344328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CE6E065-8DDD-8FDB-3BF9-EB2E1AE9513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2171699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C31178-3330-B8D0-9210-F7DD55599C1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3873401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7658B2-3B88-048C-8491-315F9BCD32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5614988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698FBBD-0DB2-D589-24BD-D6F720051DBC}"/>
              </a:ext>
            </a:extLst>
          </p:cNvPr>
          <p:cNvSpPr txBox="1"/>
          <p:nvPr/>
        </p:nvSpPr>
        <p:spPr>
          <a:xfrm>
            <a:off x="968831" y="1206108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EVM Based Cross-chain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89014-93CE-E10A-2AA4-43B38FA583A8}"/>
              </a:ext>
            </a:extLst>
          </p:cNvPr>
          <p:cNvSpPr txBox="1"/>
          <p:nvPr/>
        </p:nvSpPr>
        <p:spPr>
          <a:xfrm>
            <a:off x="968829" y="2671649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chain to chain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1F24-9CD1-C9A0-ECDC-12D2EA430DB1}"/>
              </a:ext>
            </a:extLst>
          </p:cNvPr>
          <p:cNvSpPr txBox="1"/>
          <p:nvPr/>
        </p:nvSpPr>
        <p:spPr>
          <a:xfrm>
            <a:off x="968829" y="4225660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Asset Transfer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7EB8B-641B-62F9-E46F-8D84AE2227B6}"/>
              </a:ext>
            </a:extLst>
          </p:cNvPr>
          <p:cNvSpPr txBox="1"/>
          <p:nvPr/>
        </p:nvSpPr>
        <p:spPr>
          <a:xfrm>
            <a:off x="968829" y="5672811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EVM to non-</a:t>
            </a:r>
            <a:r>
              <a:rPr lang="en-US" dirty="0" err="1"/>
              <a:t>evm</a:t>
            </a:r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09C67D-D358-557B-CB9D-2687695BD363}"/>
              </a:ext>
            </a:extLst>
          </p:cNvPr>
          <p:cNvSpPr txBox="1"/>
          <p:nvPr/>
        </p:nvSpPr>
        <p:spPr>
          <a:xfrm>
            <a:off x="3314701" y="1071559"/>
            <a:ext cx="744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7FA6C-6A35-7BD6-6D91-2C9EE9695D0D}"/>
              </a:ext>
            </a:extLst>
          </p:cNvPr>
          <p:cNvSpPr txBox="1"/>
          <p:nvPr/>
        </p:nvSpPr>
        <p:spPr>
          <a:xfrm>
            <a:off x="3314701" y="2498929"/>
            <a:ext cx="744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C1D820-73D1-8CF7-76D5-A226AE0B8F41}"/>
              </a:ext>
            </a:extLst>
          </p:cNvPr>
          <p:cNvSpPr txBox="1"/>
          <p:nvPr/>
        </p:nvSpPr>
        <p:spPr>
          <a:xfrm>
            <a:off x="3295685" y="4225660"/>
            <a:ext cx="744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1C69C-00A2-0C04-6FF5-2A5BC4AD11C2}"/>
              </a:ext>
            </a:extLst>
          </p:cNvPr>
          <p:cNvSpPr txBox="1"/>
          <p:nvPr/>
        </p:nvSpPr>
        <p:spPr>
          <a:xfrm>
            <a:off x="3314701" y="5675312"/>
            <a:ext cx="744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</p:spTree>
    <p:extLst>
      <p:ext uri="{BB962C8B-B14F-4D97-AF65-F5344CB8AC3E}">
        <p14:creationId xmlns:p14="http://schemas.microsoft.com/office/powerpoint/2010/main" val="210261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BFC5-1A3A-6013-1D34-BDF35BBE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7" y="-389731"/>
            <a:ext cx="5514978" cy="1456267"/>
          </a:xfrm>
        </p:spPr>
        <p:txBody>
          <a:bodyPr/>
          <a:lstStyle/>
          <a:p>
            <a:r>
              <a:rPr lang="en-US" dirty="0"/>
              <a:t>Functional Use cases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4D32F2-AC1E-314D-DC22-AC1762A28D2C}"/>
              </a:ext>
            </a:extLst>
          </p:cNvPr>
          <p:cNvGrpSpPr/>
          <p:nvPr/>
        </p:nvGrpSpPr>
        <p:grpSpPr>
          <a:xfrm>
            <a:off x="598716" y="2171697"/>
            <a:ext cx="10624456" cy="3314700"/>
            <a:chOff x="598716" y="2171699"/>
            <a:chExt cx="10624456" cy="344328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CE6E065-8DDD-8FDB-3BF9-EB2E1AE9513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2171699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C31178-3330-B8D0-9210-F7DD55599C1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3873401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7658B2-3B88-048C-8491-315F9BCD32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6" y="5614988"/>
              <a:ext cx="10624456" cy="0"/>
            </a:xfrm>
            <a:prstGeom prst="line">
              <a:avLst/>
            </a:prstGeom>
            <a:ln w="12700" cap="flat" cmpd="sng" algn="ctr">
              <a:gradFill>
                <a:gsLst>
                  <a:gs pos="15000">
                    <a:schemeClr val="accent1">
                      <a:lumMod val="0"/>
                      <a:lumOff val="100000"/>
                    </a:schemeClr>
                  </a:gs>
                  <a:gs pos="16000">
                    <a:schemeClr val="tx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698FBBD-0DB2-D589-24BD-D6F720051DBC}"/>
              </a:ext>
            </a:extLst>
          </p:cNvPr>
          <p:cNvSpPr txBox="1"/>
          <p:nvPr/>
        </p:nvSpPr>
        <p:spPr>
          <a:xfrm>
            <a:off x="968831" y="1206108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details here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1F24-9CD1-C9A0-ECDC-12D2EA430DB1}"/>
              </a:ext>
            </a:extLst>
          </p:cNvPr>
          <p:cNvSpPr txBox="1"/>
          <p:nvPr/>
        </p:nvSpPr>
        <p:spPr>
          <a:xfrm>
            <a:off x="968829" y="4225660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details here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7EB8B-641B-62F9-E46F-8D84AE2227B6}"/>
              </a:ext>
            </a:extLst>
          </p:cNvPr>
          <p:cNvSpPr txBox="1"/>
          <p:nvPr/>
        </p:nvSpPr>
        <p:spPr>
          <a:xfrm>
            <a:off x="968829" y="5672811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details here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09C67D-D358-557B-CB9D-2687695BD363}"/>
              </a:ext>
            </a:extLst>
          </p:cNvPr>
          <p:cNvSpPr txBox="1"/>
          <p:nvPr/>
        </p:nvSpPr>
        <p:spPr>
          <a:xfrm>
            <a:off x="3314701" y="1071559"/>
            <a:ext cx="744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7FA6C-6A35-7BD6-6D91-2C9EE9695D0D}"/>
              </a:ext>
            </a:extLst>
          </p:cNvPr>
          <p:cNvSpPr txBox="1"/>
          <p:nvPr/>
        </p:nvSpPr>
        <p:spPr>
          <a:xfrm>
            <a:off x="3314701" y="2498929"/>
            <a:ext cx="744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C1D820-73D1-8CF7-76D5-A226AE0B8F41}"/>
              </a:ext>
            </a:extLst>
          </p:cNvPr>
          <p:cNvSpPr txBox="1"/>
          <p:nvPr/>
        </p:nvSpPr>
        <p:spPr>
          <a:xfrm>
            <a:off x="3295685" y="4225660"/>
            <a:ext cx="744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1C69C-00A2-0C04-6FF5-2A5BC4AD11C2}"/>
              </a:ext>
            </a:extLst>
          </p:cNvPr>
          <p:cNvSpPr txBox="1"/>
          <p:nvPr/>
        </p:nvSpPr>
        <p:spPr>
          <a:xfrm>
            <a:off x="3314701" y="5675312"/>
            <a:ext cx="744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features in this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Details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E49EA-2127-038C-99D1-EAA85A7B4A66}"/>
              </a:ext>
            </a:extLst>
          </p:cNvPr>
          <p:cNvSpPr txBox="1"/>
          <p:nvPr/>
        </p:nvSpPr>
        <p:spPr>
          <a:xfrm>
            <a:off x="968829" y="2733383"/>
            <a:ext cx="17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details here </a:t>
            </a:r>
          </a:p>
        </p:txBody>
      </p:sp>
    </p:spTree>
    <p:extLst>
      <p:ext uri="{BB962C8B-B14F-4D97-AF65-F5344CB8AC3E}">
        <p14:creationId xmlns:p14="http://schemas.microsoft.com/office/powerpoint/2010/main" val="117561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</TotalTime>
  <Words>653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Chainklink ‘Constellation’ Hackathon</vt:lpstr>
      <vt:lpstr>Table of Contents</vt:lpstr>
      <vt:lpstr>Cross-Chain</vt:lpstr>
      <vt:lpstr>Solution Assumptions</vt:lpstr>
      <vt:lpstr>Cross Chain features</vt:lpstr>
      <vt:lpstr>Solution Features</vt:lpstr>
      <vt:lpstr>(enter solution feature) AREAS OF IMPROVEMENT</vt:lpstr>
      <vt:lpstr>Technical Use cases</vt:lpstr>
      <vt:lpstr>Functional Use cases</vt:lpstr>
      <vt:lpstr>   Considerations &amp; Challenges</vt:lpstr>
      <vt:lpstr>(enter solution feature) AREAS OF IMPROVEMENT</vt:lpstr>
      <vt:lpstr>PowerPoint Presentation</vt:lpstr>
      <vt:lpstr>Solution Demo Video</vt:lpstr>
      <vt:lpstr>References &amp; Glossary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Chainklink ‘Constellation’ Hackathon</dc:title>
  <dc:creator>Ruth Williams</dc:creator>
  <cp:lastModifiedBy>Ruth Williams</cp:lastModifiedBy>
  <cp:revision>1</cp:revision>
  <dcterms:created xsi:type="dcterms:W3CDTF">2023-12-08T00:01:08Z</dcterms:created>
  <dcterms:modified xsi:type="dcterms:W3CDTF">2023-12-08T01:11:28Z</dcterms:modified>
</cp:coreProperties>
</file>