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5DC5-9007-2EAC-F01A-F2F5555B9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7F9B6-9742-02F5-1A8B-86C80EB9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CE5C-0D5D-EC0B-CB54-5615D3C9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658F-A90D-5F17-F41B-ABD4DA25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70E6-627A-8F0B-7952-82C88E67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55C2-0926-3183-B94A-5E80885E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DAF36-8AD3-786C-D87F-2AB5C743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ACDFA-4F13-069C-C1A3-7755FEEA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DAC8-D79B-8174-EA3B-A211B006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1C45-E69C-D23A-0D12-6FE8E34A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F024E-9785-186E-5AD1-9F6A626D7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F9D2E-70EA-B26F-F9CB-E6B29064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0FA5-52BE-CE44-C73F-5ACF435A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D9D1-D91A-C014-60BA-1D2E1E28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DFFE-415A-618D-1B4D-15BE1D6B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7F18-61C1-122B-FD52-63A0F739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B5EE-1E86-C763-9739-DB62D58C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6565-10CA-FF32-CBEB-4CD38940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9AFC6-E5A0-D3D9-0D36-F2328978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EE0C-07F7-E119-9307-D1604998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0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BD91-FB3B-12DA-50CE-CE7AA05A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8BBA-B386-E147-FE1C-48C567E9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DA10-7E20-E598-B147-BDA8D248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E018-E337-5A16-C24F-EF39822B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FD01-32C9-CD81-F956-A4945AE6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CF18-A46A-B030-F861-0FDF96C1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DE47-C270-9E0A-C5C6-880AA2346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C817-21B3-FD6D-A930-DC9A9D05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50591-23B2-6E7B-ABFE-13D170B8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E6BD2-BDC6-D621-8005-AB5D35F7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A254-6CBE-3A1B-BAA5-7F4FFFF4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08F3-C84F-27EC-BD97-C957BC34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7C8F4-5010-ABC2-549E-1CEFF2F7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2D9F5-F190-9462-0B00-5B2E35C71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E2F5-5ED5-0EDA-0998-150572CE2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4C409-04AE-32DF-B681-A586ED755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26164-03DB-F1B4-5B9F-1CFB849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C7522-1239-C217-B30D-6660356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D2A15-6FFA-0CAC-29C3-758E846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6FC6-63AB-C0FB-81E7-CF9E84B5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EB07E-10CE-6621-1324-3AE4C15F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9C53F-B18E-A3F7-50D4-E5DE7F6A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6CFF9-25D7-236F-E0F8-E3CB1BA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8B736-DD57-2CB6-3643-5ED2FF73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974DC-BA2D-FB51-B70F-9B1F5B51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C3234-2686-FFEA-1063-5669ED30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817B-2319-51D6-D2DE-13D5B464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3878-3B6E-28D6-BBB1-C8589EBE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F5735-CDD2-D7A2-69CE-1BCACEC7F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FA1C2-040D-113F-0AAC-23377736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DC272-3BF7-4775-2E62-F61E409B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BF26-8453-1EB2-1776-96B19497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5A7F-F8A8-6089-A21F-301CD5B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8D1AD-4EF5-3180-6085-000F35237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3E8E3-B442-E867-8667-2618B051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3945-9BE0-5C47-E465-FE9F3132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E1F3-93F9-4941-16F6-FA65832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8B74-7CFC-D14B-4B1D-48D3467F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4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FBA72-FB2E-1004-0A04-BFC10FC8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70AA-4350-4091-3D7F-CE28ED38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97DB-4CFB-99BF-EA06-4DF37B91E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B497-2A01-8049-9E15-CDC1A3400FDB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D718-7192-5046-2248-FFFB9DFBE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7A70-3D64-9353-0979-D8E97B4E7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D088-50E8-F44F-B828-D6A40B53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CC75-FD4E-D903-E58D-DE9D265A2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Whisper Asset Transfer: Leveraging CCIP and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zk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Proofs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5C464-2B7D-48DA-0FBB-ED0AFB40B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 New Era of Cross-Chain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80BE-A922-D8BC-3700-6E1DD891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BA79-ED4A-CCCB-D5A5-85F0D3DD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dirty="0">
                <a:effectLst/>
                <a:latin typeface="Menlo" panose="020B0609030804020204" pitchFamily="49" charset="0"/>
              </a:rPr>
              <a:t>Whisper asset transfer represents a sophisticated method of transferring digital assets across different blockchain networks. This process leverages the Cross-Chain Interoperability Protocol (CCIP) and zero-knowledge (</a:t>
            </a:r>
            <a:r>
              <a:rPr lang="en-IN" b="0" dirty="0" err="1">
                <a:effectLst/>
                <a:latin typeface="Menlo" panose="020B0609030804020204" pitchFamily="49" charset="0"/>
              </a:rPr>
              <a:t>zk</a:t>
            </a:r>
            <a:r>
              <a:rPr lang="en-IN" b="0" dirty="0">
                <a:effectLst/>
                <a:latin typeface="Menlo" panose="020B0609030804020204" pitchFamily="49" charset="0"/>
              </a:rPr>
              <a:t>) proofs to ensure security, privacy, and efficiency.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84B1-F9BD-9337-F0D7-35AF2535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F6B1-0AED-8079-698D-D017A03CC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02978" cy="4492982"/>
          </a:xfrm>
        </p:spPr>
        <p:txBody>
          <a:bodyPr/>
          <a:lstStyle/>
          <a:p>
            <a:r>
              <a:rPr lang="en-US" dirty="0" err="1"/>
              <a:t>Chainlink</a:t>
            </a:r>
            <a:r>
              <a:rPr lang="en-US" dirty="0"/>
              <a:t> CCIP – Cross-chain Message broker</a:t>
            </a:r>
          </a:p>
          <a:p>
            <a:r>
              <a:rPr lang="en-US" dirty="0" err="1"/>
              <a:t>Circom</a:t>
            </a:r>
            <a:r>
              <a:rPr lang="en-US" dirty="0"/>
              <a:t> &amp; </a:t>
            </a:r>
            <a:r>
              <a:rPr lang="en-US" dirty="0" err="1"/>
              <a:t>Zksnarks</a:t>
            </a:r>
            <a:r>
              <a:rPr lang="en-US" dirty="0"/>
              <a:t> – Zero knowledge proofs</a:t>
            </a:r>
          </a:p>
          <a:p>
            <a:r>
              <a:rPr lang="en-US" dirty="0"/>
              <a:t>Foundry – Smart contract development</a:t>
            </a:r>
          </a:p>
          <a:p>
            <a:r>
              <a:rPr lang="en-US" dirty="0" err="1"/>
              <a:t>NodeJs</a:t>
            </a:r>
            <a:r>
              <a:rPr lang="en-US" dirty="0"/>
              <a:t> – Backend Development</a:t>
            </a:r>
          </a:p>
          <a:p>
            <a:endParaRPr lang="en-US" dirty="0"/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70603CEE-1117-2239-4706-F289868C1F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8685" y="1921267"/>
            <a:ext cx="6805116" cy="3358748"/>
          </a:xfrm>
        </p:spPr>
      </p:pic>
    </p:spTree>
    <p:extLst>
      <p:ext uri="{BB962C8B-B14F-4D97-AF65-F5344CB8AC3E}">
        <p14:creationId xmlns:p14="http://schemas.microsoft.com/office/powerpoint/2010/main" val="16973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899D-6464-DF13-EAB2-6F717988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1. Initiate Transfer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760B4EAD-FB02-244C-2054-8F12A2774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02" y="1825625"/>
            <a:ext cx="5879195" cy="4351338"/>
          </a:xfrm>
        </p:spPr>
      </p:pic>
    </p:spTree>
    <p:extLst>
      <p:ext uri="{BB962C8B-B14F-4D97-AF65-F5344CB8AC3E}">
        <p14:creationId xmlns:p14="http://schemas.microsoft.com/office/powerpoint/2010/main" val="18645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464F-43CF-80C6-5C7E-95745C80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Burn Asset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B3772034-97DF-1259-24DD-4AC2E2F2A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250" y="1825625"/>
            <a:ext cx="5883499" cy="4351338"/>
          </a:xfrm>
        </p:spPr>
      </p:pic>
    </p:spTree>
    <p:extLst>
      <p:ext uri="{BB962C8B-B14F-4D97-AF65-F5344CB8AC3E}">
        <p14:creationId xmlns:p14="http://schemas.microsoft.com/office/powerpoint/2010/main" val="398208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849-86AE-6920-7A56-4F2AE369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Mint Asset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B7361819-8BDA-FAB2-CFCD-DFCDEAEB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0" y="1937544"/>
            <a:ext cx="6477000" cy="4127500"/>
          </a:xfrm>
        </p:spPr>
      </p:pic>
    </p:spTree>
    <p:extLst>
      <p:ext uri="{BB962C8B-B14F-4D97-AF65-F5344CB8AC3E}">
        <p14:creationId xmlns:p14="http://schemas.microsoft.com/office/powerpoint/2010/main" val="271292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E70-5909-8F90-15CE-457CA456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3459B-5C56-AAFE-42B0-3271C2798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2135D-7EF5-E289-B678-628A0FCFE1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  <a:p>
            <a:r>
              <a:rPr lang="en-US" dirty="0"/>
              <a:t>Enhanced Security</a:t>
            </a:r>
          </a:p>
          <a:p>
            <a:r>
              <a:rPr lang="en-US" dirty="0"/>
              <a:t>Privacy </a:t>
            </a:r>
            <a:r>
              <a:rPr lang="en-US" dirty="0" err="1"/>
              <a:t>Perservation</a:t>
            </a:r>
            <a:endParaRPr lang="en-US" dirty="0"/>
          </a:p>
          <a:p>
            <a:r>
              <a:rPr lang="en-US" dirty="0"/>
              <a:t>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A49C6-7390-F5FD-E579-6E5A9B782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393D2-6DB9-F4E3-55CD-BC969FA223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Decentralised</a:t>
            </a:r>
            <a:r>
              <a:rPr lang="en-US" dirty="0"/>
              <a:t> Finance across chains.</a:t>
            </a:r>
          </a:p>
          <a:p>
            <a:r>
              <a:rPr lang="en-US" dirty="0"/>
              <a:t>Cross chain Exchanges.</a:t>
            </a:r>
          </a:p>
          <a:p>
            <a:r>
              <a:rPr lang="en-US" dirty="0"/>
              <a:t>Cross Chain NFT Transfer.</a:t>
            </a:r>
          </a:p>
        </p:txBody>
      </p:sp>
    </p:spTree>
    <p:extLst>
      <p:ext uri="{BB962C8B-B14F-4D97-AF65-F5344CB8AC3E}">
        <p14:creationId xmlns:p14="http://schemas.microsoft.com/office/powerpoint/2010/main" val="39139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46CE-FB54-0903-9886-3F57770D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162C-282B-4CDC-8B7E-987BDE57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HTLC (Hash Time lock Contracts).</a:t>
            </a:r>
          </a:p>
          <a:p>
            <a:r>
              <a:rPr lang="en-US" dirty="0"/>
              <a:t>Add additional Stages in transfer to ensure safe asset transfer.</a:t>
            </a:r>
          </a:p>
        </p:txBody>
      </p:sp>
    </p:spTree>
    <p:extLst>
      <p:ext uri="{BB962C8B-B14F-4D97-AF65-F5344CB8AC3E}">
        <p14:creationId xmlns:p14="http://schemas.microsoft.com/office/powerpoint/2010/main" val="118513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144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Söhne</vt:lpstr>
      <vt:lpstr>Office Theme</vt:lpstr>
      <vt:lpstr>Whisper Asset Transfer: Leveraging CCIP and zk Proofs</vt:lpstr>
      <vt:lpstr>Introduction</vt:lpstr>
      <vt:lpstr>Technology Used and Architecture</vt:lpstr>
      <vt:lpstr>Process: 1. Initiate Transfer</vt:lpstr>
      <vt:lpstr>2. Burn Asset</vt:lpstr>
      <vt:lpstr>3. Mint Asset</vt:lpstr>
      <vt:lpstr>Advantages and Use cases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Whisper Asset Transfer: Leveraging CCIP and zk Proofs</dc:title>
  <dc:creator>Akash Kulkarni</dc:creator>
  <cp:lastModifiedBy>Akash Kulkarni</cp:lastModifiedBy>
  <cp:revision>1</cp:revision>
  <dcterms:created xsi:type="dcterms:W3CDTF">2023-12-10T14:14:34Z</dcterms:created>
  <dcterms:modified xsi:type="dcterms:W3CDTF">2023-12-10T14:30:15Z</dcterms:modified>
</cp:coreProperties>
</file>