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6CBA-388D-43CB-47A9-02BB8C6C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D207B-1FB6-91C5-2896-08276DEC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81A3-E245-5FB6-DD2B-C489D417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A00F-8857-BEFC-0F87-D4A79885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C26D-10E9-15CA-D8B2-CAAFF23A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0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9848-3B13-B809-CE5B-1460A635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90AB8-40CA-8A6B-BEB0-19C69FA3F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40B3-AE38-4BFF-FB28-AA2A1D3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E1A5-3A37-462F-A6A7-775A80A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ACC4-93A3-D077-FE7C-FE5AFD3D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28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D6B5B-9261-3613-D7C7-4654E3C60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716F-A5E7-1229-F017-08813E15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2567-453D-A8BA-B8EB-FBEFFB0E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327B-43CC-BF88-6D68-279EF5F7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9DB82-A936-362F-F68F-3F20C1CE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46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E25-DE36-7F72-C061-35157966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E789-F7C1-9400-1E22-4453C00E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06BC-DD31-EA28-3B33-99154009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74C2-2F84-A100-1289-3A87DF53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B874-CC76-9C42-76E5-F6CACEB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3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959-7F77-BB50-B809-2852EEC6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7BA6-ED23-6A9B-CA32-EE6D6322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D106-3AB2-8BE6-D2A5-01C848FE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B505-6E10-FA81-0102-30A23E42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BBAA-6E3D-849F-B049-F4FC0C0E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6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F39-40E6-766F-DE32-5F4E2861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E92A-7D9E-44E7-5759-7B146F0D1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DFC7-0525-11B1-0E17-7BCB0C13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1B35A-2E2C-76AF-C4D7-86C8765C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00795-107C-F6F8-E454-F99D94F8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0357-99A8-A052-E41F-D5F4FF5F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64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CFA-E992-5141-909C-7EC58FE5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B1AF-C420-BE8F-52FB-8F5A72E7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9396-D2B3-7652-CA5F-0DAACF5D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4B294-3DAD-EC75-7F9E-1B665345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D680E-0B87-4D77-BAE6-BECF6092D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510E1-1BC6-DF47-5D3A-E47E310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11171-5358-87BA-A862-A0DEC951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C3767-83AB-F933-82F8-B10389A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79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7BBB-5884-6D41-05C2-369BFF6D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9DBEE-19A6-5A02-E77F-4241B821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1981-51C3-AC65-0445-8DBF2714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48BCE-9D61-9A32-0E4F-4B9D9A86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64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88EA3-B6F5-A319-234B-A1BB7402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8927F-B406-C0B9-2823-56DFE583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1DCE-8B01-BA50-0FFC-5C1E302F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2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1530-5348-05DF-95D7-82DC0D1C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EB56-32E5-6026-9DF5-17AE2622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1C20A-2388-4979-2D6D-01811EDE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33981-7C87-3532-B98D-99C30CF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B822-846B-1B1B-387C-D241B5C1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B000-5B40-1BE6-1EA6-CA2034CE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0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16EE-CFA5-00CC-9F9F-FB6631A9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A7CA0-2DC5-CD37-FF60-5ED1F6D2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9DFC3-1820-9039-1901-08B40916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6C10-0247-CBB0-FFD2-4B52BB0C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511D-BF64-11C5-7242-18713208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790C6-2E04-A24F-D07A-B2D908D3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19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C5EA-18F1-C253-A4C1-F9A762B8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99D5-35B4-5130-4570-D78D6D39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FEB7-09D9-DC1E-E220-A472AC2CB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6556-447B-4469-A403-DE8EC0D6BCC6}" type="datetimeFigureOut">
              <a:rPr lang="en-PH" smtClean="0"/>
              <a:t>26/08/2024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C759-0C96-2BE1-C34B-259786EDC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D9F2-70FA-6BD9-99E1-003656D60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00CF-C797-4EA1-947B-96DCC3CFD6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728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2906-774D-476A-E856-53BDCCEA4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A8A6E-DAA0-0161-B0E5-EA6844A62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348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Michaela Vera Rosero</dc:creator>
  <cp:lastModifiedBy>Micha Rosero</cp:lastModifiedBy>
  <cp:revision>2</cp:revision>
  <dcterms:created xsi:type="dcterms:W3CDTF">2024-08-26T08:05:11Z</dcterms:created>
  <dcterms:modified xsi:type="dcterms:W3CDTF">2024-08-26T08:05:18Z</dcterms:modified>
</cp:coreProperties>
</file>