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74" y="4298450"/>
            <a:ext cx="811220" cy="5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" name="Shape 64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1pPr>
            <a:lvl2pPr lvl="1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2pPr>
            <a:lvl3pPr lvl="2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3pPr>
            <a:lvl4pPr lvl="3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4pPr>
            <a:lvl5pPr lvl="4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5pPr>
            <a:lvl6pPr lvl="5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6pPr>
            <a:lvl7pPr lvl="6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7pPr>
            <a:lvl8pPr lvl="7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8pPr>
            <a:lvl9pPr lvl="8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6000"/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SzPct val="100000"/>
              <a:buFont typeface="Open Sans"/>
              <a:defRPr sz="1800"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/>
        </p:nvSpPr>
        <p:spPr>
          <a:xfrm>
            <a:off x="8223300" y="4756500"/>
            <a:ext cx="9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rPr>
              <a:t>#OMGROBOTS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W6UYFKNGHJ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bHVMKQczUGg" TargetMode="External"/><Relationship Id="rId4" Type="http://schemas.openxmlformats.org/officeDocument/2006/relationships/hyperlink" Target="https://www.youtube.com/watch?v=hGIqTGsUhzs&amp;list=PLMG9DFwySRvZkaDxMMMxTqhJNEnADImsp&amp;index=5" TargetMode="External"/><Relationship Id="rId5" Type="http://schemas.openxmlformats.org/officeDocument/2006/relationships/hyperlink" Target="https://www.youtube.com/watch?v=Wnvd6hD95h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Trainings 10/25/16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3171425" y="3062905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Woooo!!!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2015 FRC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https://www.youtube.com/watch?v=W6UYFKNGHJ8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the Field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1725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https://www.youtube.com/watch?v=bHVMKQczUGg</a:t>
            </a:r>
            <a:r>
              <a:rPr lang="en"/>
              <a:t>-624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https://www.youtube.com/watch?v=hGIqTGsUhzs&amp;list=PLMG9DFwySRvZkaDxMMMxTqhJNEnADImsp&amp;index=5</a:t>
            </a:r>
            <a:r>
              <a:rPr lang="en"/>
              <a:t>-115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https://www.youtube.com/watch?v=Wnvd6hD95hc</a:t>
            </a:r>
            <a:r>
              <a:rPr lang="en"/>
              <a:t>-Chezy Champs Finals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 robot in accordance with the rules and tasks for the 2015 FRC!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