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74" y="4298450"/>
            <a:ext cx="811220" cy="5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1pPr>
            <a:lvl2pPr lvl="1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2pPr>
            <a:lvl3pPr lvl="2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3pPr>
            <a:lvl4pPr lvl="3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4pPr>
            <a:lvl5pPr lvl="4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5pPr>
            <a:lvl6pPr lvl="5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6pPr>
            <a:lvl7pPr lvl="6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7pPr>
            <a:lvl8pPr lvl="7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8pPr>
            <a:lvl9pPr lvl="8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98" name="Shape 9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896075" y="4681000"/>
            <a:ext cx="11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r>
              <a:rPr lang="en">
                <a:latin typeface="Oswald"/>
                <a:ea typeface="Oswald"/>
                <a:cs typeface="Oswald"/>
                <a:sym typeface="Oswald"/>
              </a:rPr>
              <a:t>OMGROBOTS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SzPct val="100000"/>
              <a:buFont typeface="Open Sans"/>
              <a:defRPr sz="1800"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8223300" y="4756500"/>
            <a:ext cx="9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rPr>
              <a:t>#OMGROBOTS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0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Trainings 10/28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Woooooo!!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Breaker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Turns robot off and 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Push black piece in to turn 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Press big red button to turn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Connects to PDP and Battery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Wires to positive side of both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Stops the flow of current if there is too much</a:t>
            </a:r>
            <a:br>
              <a:rPr lang="en"/>
            </a:br>
            <a:r>
              <a:rPr lang="en"/>
              <a:t>drawn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8-3248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315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Batteries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12 Volts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Lead Acid (like a Car)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Power source of robot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Connects to main breaker and PDP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HWLWVNH5ED7SOP.LARGE.jp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274" y="315924"/>
            <a:ext cx="3332025" cy="31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Checkup!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Sensors &amp; Wiring 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Encoders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measure rotation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Connects to breakout board on Talon SRX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Gives us data in “ticks”, which we divide by ticks per rotation to get total rotations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a black/white disc </a:t>
            </a:r>
            <a:br>
              <a:rPr lang="en"/>
            </a:br>
            <a:r>
              <a:rPr lang="en"/>
              <a:t>to determine ticks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Analog (between 0 to 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Helps orient the robot in games</a:t>
            </a:r>
          </a:p>
        </p:txBody>
      </p:sp>
      <p:pic>
        <p:nvPicPr>
          <p:cNvPr descr="s4_webproduct_01.jp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075" y="2346649"/>
            <a:ext cx="4433500" cy="23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Hall Effect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Digital sensor used to detect the presence of a magnet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Works like a switch (on/off) but some can also have multiple values (analog)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By mounting a magnet on a moving component we can detect its position through multiple hall effect sensors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Plugs into digital pins on Rio</a:t>
            </a:r>
          </a:p>
        </p:txBody>
      </p:sp>
      <p:pic>
        <p:nvPicPr>
          <p:cNvPr descr="HALL-pinout.jp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847" y="2222300"/>
            <a:ext cx="3040450" cy="23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 Switches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detect when a manipulator has reached an endpoint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Essentially just a small 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Plugs into digital input/output pin on 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Digital output (0 or 1)</a:t>
            </a:r>
          </a:p>
        </p:txBody>
      </p:sp>
      <p:pic>
        <p:nvPicPr>
          <p:cNvPr descr="limit-switch.jp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218" y="2482850"/>
            <a:ext cx="3062075" cy="20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Pneumatics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Compressor &amp; Compressor System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Connects to air tank and pressure gauge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Compresses air to be used by pistons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Release valve relieves pressure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m-2005-2.jp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300" y="1464560"/>
            <a:ext cx="32700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-3147-2.jpg"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125" y="2318725"/>
            <a:ext cx="2496075" cy="2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 Tank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Lightweight tanks that hold compressed 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chained together to hold more air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9a476c9b239ff3ad38e995c124f5f571c52316d0-900.jp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25" y="2010050"/>
            <a:ext cx="7033950" cy="27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Welcome to Electrical!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Director of Electrical: Ishan Mitra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Subdivision Overview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Wiring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Lead: Sankalp Agrawal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Programming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Robot Code 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Lead: Heather Baker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Vision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Lead: TBD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Let’s get started WOOOOOOOOO!!!!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Piston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Fixed length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only extend or retract (2 positions)</a:t>
            </a:r>
          </a:p>
        </p:txBody>
      </p:sp>
      <p:pic>
        <p:nvPicPr>
          <p:cNvPr descr="HM-25-080.jp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74" y="444999"/>
            <a:ext cx="3440125" cy="132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neumatic-cylinder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73" y="2246825"/>
            <a:ext cx="5857875" cy="2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Solenoid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Receive signal from PCM to extend or retract piston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manually extend and retract piston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MCManualOverride.jp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28" y="2295250"/>
            <a:ext cx="5201425" cy="17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Wiring II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Crimping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Attaching housings to bare wire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us to make reliable and clean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types for different purposes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PWM for signal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Powerpole for power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Flag for motor connections (don’t use too much)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Ferrules for connections to VRM, PDP, Roborio, etc.</a:t>
            </a:r>
          </a:p>
        </p:txBody>
      </p:sp>
      <p:pic>
        <p:nvPicPr>
          <p:cNvPr descr="0J3281.1200.jp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424" y="2463699"/>
            <a:ext cx="2503876" cy="20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PWM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smallest and hardest crimps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signal wires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Encoder readings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Break beam readings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CAN chain in talons (also signal wires)</a:t>
            </a:r>
          </a:p>
        </p:txBody>
      </p:sp>
      <p:pic>
        <p:nvPicPr>
          <p:cNvPr descr="am-0943-2.jp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775" y="1586276"/>
            <a:ext cx="2879525" cy="26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PowerPole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Large and relatively simple crimps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power delivery to Talons, Motors, and some miscellaneous components.</a:t>
            </a:r>
          </a:p>
        </p:txBody>
      </p:sp>
      <p:pic>
        <p:nvPicPr>
          <p:cNvPr descr="PPpairOKN.jp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12" y="2401224"/>
            <a:ext cx="2910775" cy="21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RoboRIO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Brain of the robot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 code onto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Sends signals to CAN chain</a:t>
            </a:r>
            <a:br>
              <a:rPr lang="en"/>
            </a:br>
            <a:r>
              <a:rPr lang="en"/>
              <a:t>and PWM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 Digital and Analog In ports</a:t>
            </a:r>
            <a:br>
              <a:rPr lang="en"/>
            </a:br>
            <a:r>
              <a:rPr lang="en"/>
              <a:t>for sensors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port for signal light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Signals when robot has been </a:t>
            </a:r>
            <a:br>
              <a:rPr lang="en"/>
            </a:br>
            <a:r>
              <a:rPr lang="en"/>
              <a:t>enabled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Ethernet port to connect to router so that we can control robot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USB ports for devices (camera, etc.)</a:t>
            </a:r>
          </a:p>
        </p:txBody>
      </p:sp>
      <p:pic>
        <p:nvPicPr>
          <p:cNvPr descr="roboRIO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315925"/>
            <a:ext cx="47625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PDP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 Distribution Panel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Distributes power from </a:t>
            </a:r>
            <a:br>
              <a:rPr lang="en"/>
            </a:br>
            <a:r>
              <a:rPr lang="en"/>
              <a:t>battery to rest of robot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breakers to restrict</a:t>
            </a:r>
            <a:br>
              <a:rPr lang="en"/>
            </a:br>
            <a:r>
              <a:rPr lang="en"/>
              <a:t>how much power is sent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40 and 30 amp channels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Generally ends the CAN chain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dpinfo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149" y="315925"/>
            <a:ext cx="4828449" cy="34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VRM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Voltage Regulator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Regulates how many volts</a:t>
            </a:r>
            <a:br>
              <a:rPr lang="en"/>
            </a:br>
            <a:r>
              <a:rPr lang="en"/>
              <a:t>travels to certain components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Router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Light 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Flashlight</a:t>
            </a:r>
          </a:p>
        </p:txBody>
      </p:sp>
      <p:pic>
        <p:nvPicPr>
          <p:cNvPr descr="vrminfo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50" y="315925"/>
            <a:ext cx="4789375" cy="3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PCM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Pneumatics Control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Sends signals to solenoids</a:t>
            </a:r>
            <a:br>
              <a:rPr lang="en"/>
            </a:br>
            <a:r>
              <a:rPr lang="en"/>
              <a:t>to actuate pistons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Controls compressor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Contains 7 channels for solenoids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through CAN</a:t>
            </a:r>
          </a:p>
        </p:txBody>
      </p:sp>
      <p:pic>
        <p:nvPicPr>
          <p:cNvPr descr="pcminfo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372" y="315925"/>
            <a:ext cx="4454150" cy="33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TalonSRXs &amp; Other Motor controllers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Controls the speed of motors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power from PDP and then restricts how much</a:t>
            </a:r>
            <a:br>
              <a:rPr lang="en"/>
            </a:br>
            <a:r>
              <a:rPr lang="en"/>
              <a:t>goes to the motors ultimately restricting speed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TalonSRX on a CAN Chain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TalonSRXs have special features that make them</a:t>
            </a:r>
            <a:br>
              <a:rPr lang="en"/>
            </a:br>
            <a:r>
              <a:rPr lang="en"/>
              <a:t>better than most other motor controllers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Smaller form factor lets them easily fit on the robot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motor controllers include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Jaguars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Victor SP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Talon SR (on 2012)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m-2854-2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950" y="1225225"/>
            <a:ext cx="3239949" cy="32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Connects to VRM for power and</a:t>
            </a:r>
            <a:br>
              <a:rPr lang="en"/>
            </a:br>
            <a:r>
              <a:rPr lang="en"/>
              <a:t>RoboRIO to pass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Onboard Wifi lets us connect to the robot</a:t>
            </a:r>
            <a:br>
              <a:rPr lang="en"/>
            </a:br>
            <a:r>
              <a:rPr lang="en"/>
              <a:t>and control it from a nearby computer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configured at competitions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work with the Field Management System (FMS)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descr="479244b1-28d8-4384-a484-15d8f2ac40f8_display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00" y="315930"/>
            <a:ext cx="3359900" cy="3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