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FFC107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6" name="Shape 56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FFC107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type="ctrTitle"/>
          </p:nvPr>
        </p:nvSpPr>
        <p:spPr>
          <a:xfrm>
            <a:off x="2906600" y="152570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pic>
        <p:nvPicPr>
          <p:cNvPr id="59" name="Shape 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774" y="4298450"/>
            <a:ext cx="811220" cy="568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4" name="Shape 64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5" name="Shape 8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Shape 86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1pPr>
            <a:lvl2pPr lvl="1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2pPr>
            <a:lvl3pPr lvl="2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3pPr>
            <a:lvl4pPr lvl="3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4pPr>
            <a:lvl5pPr lvl="4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5pPr>
            <a:lvl6pPr lvl="5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6pPr>
            <a:lvl7pPr lvl="6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7pPr>
            <a:lvl8pPr lvl="7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8pPr>
            <a:lvl9pPr lvl="8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6000"/>
            </a:lvl1pPr>
            <a:lvl2pPr lvl="1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Shape 97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98" name="Shape 98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Shape 101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7896075" y="4681000"/>
            <a:ext cx="114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r>
              <a:rPr lang="en">
                <a:latin typeface="Oswald"/>
                <a:ea typeface="Oswald"/>
                <a:cs typeface="Oswald"/>
                <a:sym typeface="Oswald"/>
              </a:rPr>
              <a:t>OMGROBOTS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51C75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SzPct val="100000"/>
              <a:buFont typeface="Open Sans"/>
              <a:defRPr sz="1800"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Font typeface="Open Sans"/>
              <a:defRPr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Font typeface="Open Sans"/>
              <a:defRPr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Font typeface="Open Sans"/>
              <a:defRPr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Font typeface="Open Sans"/>
              <a:defRPr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Font typeface="Open Sans"/>
              <a:defRPr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Font typeface="Open Sans"/>
              <a:defRPr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Font typeface="Open Sans"/>
              <a:defRPr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Font typeface="Open Sans"/>
              <a:defRPr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Shape 53"/>
          <p:cNvSpPr txBox="1"/>
          <p:nvPr/>
        </p:nvSpPr>
        <p:spPr>
          <a:xfrm>
            <a:off x="8223300" y="4756500"/>
            <a:ext cx="920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rPr>
              <a:t>#OMGROBOTS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pilib.screenstepslive.com/s/4485/m/13503/l/599679-installing-eclipse-c-java#!prettyPhot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2906600" y="152570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Training 11/11/16</a:t>
            </a: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Robot Code (WPILib)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Double Solenoid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Solenoids actuate pistons forward and backwards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DoubleSolenoid class has two modes (extend and retract)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Requires A and B channels (air in, air out)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Compressor System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Compresses air for the robot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Needs the id of the PCM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be turned on and run throughout match, or only once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WPILib Sensors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Digital Input/Output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Digital = 0 or 1/yes or no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Connects to DIO on roboRIO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Digital Input/Output requires port number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get() method to get the value of the sensor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Sensors include: Limit Switches,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Analog Input/Output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Analog = between 0 and 1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Ex.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0.1, 0.5, 0.635, 1, 0, 0.124568241, etc.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Plug into Analog Input on roboRIO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Requires port number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Encoder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Reads ticks from the encoder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Has methods to set the number of ticks per rotation to make calculations easier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Two ports (A and B) in constructor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TalonSRX Feedback sensors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Different types of sensors (Quad, Analog, Magnetic)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Easy to implement, just select the sensor type and use the appropriate methods provided by the CANTalon class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Robot Project!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WPILib</a:t>
            </a:r>
          </a:p>
        </p:txBody>
      </p:sp>
      <p:sp>
        <p:nvSpPr>
          <p:cNvPr id="115" name="Shape 1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5"/>
                </a:solidFill>
                <a:hlinkClick r:id="rId3"/>
              </a:rPr>
              <a:t>Install link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FRC Command Based Robot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Subsystems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Define different systems of the robot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Commands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Define operation of the robot using capabilities from subsystems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Operator Interface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Defines buttons and axes of joysticks and maps presses to commands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Robot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Schedules the actions of the robot (commands)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Transitions between modes (Disabled, Auton, Teleop)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Subsystem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The different parts of the robot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Subsystems extend the Subsystem class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Examples of Subsystems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DriveTrain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Elevator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Arm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Flywheels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Robot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Contains methods to control the states of the robot and what happens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robotInit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autonInit/Periodic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teleopInit/Periodic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disabledInit/Periodic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Iterative robot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Loops through method multiple times, updating each time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Contains objects of the subsystems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Commands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 set of instructions that will move parts of the robot or trigger reactions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Child classes of Command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Commands run when buttons are pressed, or when scheduled by other actions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CommandGroup - Group of commands that run simultaneously or sequentially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466925" y="4143975"/>
            <a:ext cx="10872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C107"/>
                </a:solidFill>
              </a:rPr>
              <a:t>Wait for data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2093075" y="4162225"/>
            <a:ext cx="10872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C107"/>
                </a:solidFill>
              </a:rPr>
              <a:t>Initialize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3719212" y="4162225"/>
            <a:ext cx="10872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C107"/>
                </a:solidFill>
              </a:rPr>
              <a:t>Execute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5345375" y="4180475"/>
            <a:ext cx="10872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C107"/>
                </a:solidFill>
              </a:rPr>
              <a:t>IsFinished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6971525" y="4198725"/>
            <a:ext cx="10872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C107"/>
                </a:solidFill>
              </a:rPr>
              <a:t>Exit</a:t>
            </a:r>
          </a:p>
        </p:txBody>
      </p:sp>
      <p:sp>
        <p:nvSpPr>
          <p:cNvPr id="145" name="Shape 145"/>
          <p:cNvSpPr/>
          <p:nvPr/>
        </p:nvSpPr>
        <p:spPr>
          <a:xfrm>
            <a:off x="1451975" y="4288075"/>
            <a:ext cx="768900" cy="34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274E13"/>
                </a:solidFill>
              </a:rPr>
              <a:t>Yes</a:t>
            </a:r>
          </a:p>
        </p:txBody>
      </p:sp>
      <p:sp>
        <p:nvSpPr>
          <p:cNvPr id="146" name="Shape 146"/>
          <p:cNvSpPr/>
          <p:nvPr/>
        </p:nvSpPr>
        <p:spPr>
          <a:xfrm>
            <a:off x="3065300" y="4288075"/>
            <a:ext cx="768900" cy="34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274E13"/>
                </a:solidFill>
              </a:rPr>
              <a:t>Yes</a:t>
            </a:r>
          </a:p>
        </p:txBody>
      </p:sp>
      <p:sp>
        <p:nvSpPr>
          <p:cNvPr id="147" name="Shape 147"/>
          <p:cNvSpPr/>
          <p:nvPr/>
        </p:nvSpPr>
        <p:spPr>
          <a:xfrm>
            <a:off x="4691450" y="4269825"/>
            <a:ext cx="768900" cy="34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274E13"/>
                </a:solidFill>
              </a:rPr>
              <a:t>Yes</a:t>
            </a:r>
          </a:p>
        </p:txBody>
      </p:sp>
      <p:sp>
        <p:nvSpPr>
          <p:cNvPr id="148" name="Shape 148"/>
          <p:cNvSpPr/>
          <p:nvPr/>
        </p:nvSpPr>
        <p:spPr>
          <a:xfrm>
            <a:off x="6317600" y="4321025"/>
            <a:ext cx="768900" cy="34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274E13"/>
                </a:solidFill>
              </a:rPr>
              <a:t>Yes</a:t>
            </a:r>
          </a:p>
        </p:txBody>
      </p:sp>
      <p:sp>
        <p:nvSpPr>
          <p:cNvPr id="149" name="Shape 149"/>
          <p:cNvSpPr/>
          <p:nvPr/>
        </p:nvSpPr>
        <p:spPr>
          <a:xfrm flipH="1">
            <a:off x="3837500" y="3450875"/>
            <a:ext cx="2349000" cy="7479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4616300" y="3348750"/>
            <a:ext cx="9192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No</a:t>
            </a:r>
          </a:p>
        </p:txBody>
      </p:sp>
      <p:sp>
        <p:nvSpPr>
          <p:cNvPr id="151" name="Shape 151"/>
          <p:cNvSpPr/>
          <p:nvPr/>
        </p:nvSpPr>
        <p:spPr>
          <a:xfrm flipH="1">
            <a:off x="855275" y="3290425"/>
            <a:ext cx="6815100" cy="871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OI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Operator Interface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Maps buttons to commands for the robot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Button pressed? do this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Button toggled? do this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Trigger pulled? do this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Motor Controllers (CANTalon)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Control the output to the motors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CANTalons have special features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Built in control loops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Special interface for sensors (FeedbackSensors)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Multiple control modes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Speed, Position, etc.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Used in any Subsystem that uses motors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WPILib Pneumatics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