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92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438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352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40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29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497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8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8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878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100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3C75-E091-4571-8EAC-A89597C59ED8}" type="datetimeFigureOut">
              <a:rPr lang="vi-VN" smtClean="0"/>
              <a:t>10/08/2018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5CF4-198D-4F32-AC0E-843BB3E973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96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Khoi</a:t>
            </a:r>
            <a:r>
              <a:rPr lang="en-US" dirty="0" smtClean="0"/>
              <a:t> dong </a:t>
            </a:r>
            <a:r>
              <a:rPr lang="en-US" dirty="0" err="1" smtClean="0"/>
              <a:t>winsock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351338"/>
          </a:xfrm>
        </p:spPr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WSAStartup</a:t>
            </a:r>
            <a:r>
              <a:rPr lang="en-US" b="1" dirty="0" smtClean="0"/>
              <a:t>( WORD </a:t>
            </a:r>
            <a:r>
              <a:rPr lang="en-US" b="1" dirty="0" err="1" smtClean="0"/>
              <a:t>wVersionRequested</a:t>
            </a:r>
            <a:r>
              <a:rPr lang="en-US" b="1" dirty="0" smtClean="0"/>
              <a:t>, LPWSADATA </a:t>
            </a:r>
            <a:r>
              <a:rPr lang="en-US" b="1" dirty="0" err="1" smtClean="0"/>
              <a:t>lpWSAData</a:t>
            </a:r>
            <a:r>
              <a:rPr lang="en-US" b="1" dirty="0" smtClean="0"/>
              <a:t>)</a:t>
            </a:r>
          </a:p>
          <a:p>
            <a:r>
              <a:rPr lang="vi-VN" sz="2400" dirty="0" smtClean="0"/>
              <a:t>• wVersionRequested: [IN] phiên bản WinSock cần dùng. • lpWSAData: [OUT] con trỏ chứa thông tin về WinSock cài đặt trong hệ thống. </a:t>
            </a:r>
          </a:p>
          <a:p>
            <a:r>
              <a:rPr lang="vi-VN" sz="2400" dirty="0" smtClean="0"/>
              <a:t> Giá trị trả về: • </a:t>
            </a:r>
          </a:p>
          <a:p>
            <a:r>
              <a:rPr lang="vi-VN" sz="2400" dirty="0" smtClean="0"/>
              <a:t>Thành công: 0 • </a:t>
            </a:r>
          </a:p>
          <a:p>
            <a:r>
              <a:rPr lang="vi-VN" sz="2400" dirty="0" smtClean="0"/>
              <a:t>Thất bại: SOCKET_ERROR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40452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Sơ đồ UDP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672" y="1690688"/>
            <a:ext cx="6461337" cy="48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7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Hàm bind()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Gán địa chỉ cho socket</a:t>
            </a:r>
          </a:p>
          <a:p>
            <a:r>
              <a:rPr lang="vi-VN" dirty="0" smtClean="0"/>
              <a:t>Int bind(</a:t>
            </a:r>
          </a:p>
          <a:p>
            <a:pPr lvl="1"/>
            <a:r>
              <a:rPr lang="vi-VN" b="1" dirty="0" smtClean="0"/>
              <a:t>SOCKET s</a:t>
            </a:r>
            <a:r>
              <a:rPr lang="vi-VN" dirty="0" smtClean="0"/>
              <a:t>, // socket chua được gán giá trị</a:t>
            </a:r>
          </a:p>
          <a:p>
            <a:pPr lvl="1"/>
            <a:r>
              <a:rPr lang="vi-VN" b="1" dirty="0" smtClean="0"/>
              <a:t>Const struct sockaddr *name </a:t>
            </a:r>
            <a:r>
              <a:rPr lang="vi-VN" dirty="0" smtClean="0"/>
              <a:t>//địa chỉ</a:t>
            </a:r>
          </a:p>
          <a:p>
            <a:pPr lvl="1"/>
            <a:r>
              <a:rPr lang="vi-VN" b="1" dirty="0" smtClean="0"/>
              <a:t>Int namelen </a:t>
            </a:r>
            <a:r>
              <a:rPr lang="vi-VN" dirty="0" smtClean="0"/>
              <a:t>//kích thước của giá trị</a:t>
            </a:r>
          </a:p>
          <a:p>
            <a:pPr marL="457200" lvl="1" indent="0">
              <a:buNone/>
            </a:pPr>
            <a:r>
              <a:rPr lang="vi-VN" dirty="0" smtClean="0"/>
              <a:t>)</a:t>
            </a:r>
          </a:p>
          <a:p>
            <a:pPr marL="457200" lvl="1" indent="0">
              <a:buNone/>
            </a:pPr>
            <a:r>
              <a:rPr lang="vi-VN" dirty="0" smtClean="0"/>
              <a:t>Ví dụ:</a:t>
            </a:r>
          </a:p>
          <a:p>
            <a:pPr marL="457200" lvl="1" indent="0">
              <a:buNone/>
            </a:pPr>
            <a:r>
              <a:rPr lang="vi-VN" b="1" dirty="0" smtClean="0"/>
              <a:t>Sockaddr</a:t>
            </a:r>
            <a:r>
              <a:rPr lang="vi-VN" dirty="0" smtClean="0"/>
              <a:t>_in addr;</a:t>
            </a:r>
          </a:p>
          <a:p>
            <a:pPr marL="457200" lvl="1" indent="0">
              <a:buNone/>
            </a:pPr>
            <a:r>
              <a:rPr lang="vi-VN" b="1" dirty="0" smtClean="0"/>
              <a:t>Short port </a:t>
            </a:r>
            <a:r>
              <a:rPr lang="vi-VN" dirty="0" smtClean="0"/>
              <a:t>=8888;</a:t>
            </a:r>
          </a:p>
          <a:p>
            <a:pPr marL="457200" lvl="1" indent="0">
              <a:buNone/>
            </a:pPr>
            <a:r>
              <a:rPr lang="vi-VN" b="1" dirty="0" smtClean="0"/>
              <a:t>addr.sin_family</a:t>
            </a:r>
            <a:r>
              <a:rPr lang="vi-VN" dirty="0" smtClean="0"/>
              <a:t> = </a:t>
            </a:r>
            <a:r>
              <a:rPr lang="vi-VN" b="1" dirty="0" smtClean="0"/>
              <a:t>AF_INET</a:t>
            </a:r>
            <a:r>
              <a:rPr lang="vi-VN" dirty="0" smtClean="0"/>
              <a:t>; addr.sin_port = htons(port); </a:t>
            </a:r>
          </a:p>
          <a:p>
            <a:pPr marL="457200" lvl="1" indent="0">
              <a:buNone/>
            </a:pPr>
            <a:r>
              <a:rPr lang="vi-VN" b="1" dirty="0" smtClean="0"/>
              <a:t>addr.sin_addr.s_addr</a:t>
            </a:r>
            <a:r>
              <a:rPr lang="vi-VN" dirty="0" smtClean="0"/>
              <a:t> = htonl(INADDR_ANY); bind(s, (sockaddr *)&amp;addr, sizeof(addr));</a:t>
            </a:r>
          </a:p>
        </p:txBody>
      </p:sp>
    </p:spTree>
    <p:extLst>
      <p:ext uri="{BB962C8B-B14F-4D97-AF65-F5344CB8AC3E}">
        <p14:creationId xmlns:p14="http://schemas.microsoft.com/office/powerpoint/2010/main" val="193147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Hàm sendto()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Gửi dữ liệu tới 1 tiến trình đích xác định</a:t>
            </a:r>
          </a:p>
          <a:p>
            <a:r>
              <a:rPr lang="vi-VN" dirty="0" smtClean="0"/>
              <a:t>Trả về:</a:t>
            </a:r>
          </a:p>
          <a:p>
            <a:pPr marL="457200" lvl="1" indent="0">
              <a:buNone/>
            </a:pPr>
            <a:r>
              <a:rPr lang="vi-VN" dirty="0" smtClean="0"/>
              <a:t>Thành công: kích thước dữ liệu đã gửi đi (byte)</a:t>
            </a:r>
          </a:p>
          <a:p>
            <a:pPr marL="457200" lvl="1" indent="0">
              <a:buNone/>
            </a:pPr>
            <a:r>
              <a:rPr lang="vi-VN" dirty="0" smtClean="0"/>
              <a:t>Thất bại SOCKET_ERROR</a:t>
            </a:r>
          </a:p>
          <a:p>
            <a:pPr marL="457200" lvl="1" indent="0">
              <a:buNone/>
            </a:pPr>
            <a:endParaRPr lang="vi-VN" dirty="0"/>
          </a:p>
          <a:p>
            <a:pPr marL="457200" lvl="1" indent="0">
              <a:buNone/>
            </a:pPr>
            <a:r>
              <a:rPr lang="vi-VN" dirty="0" smtClean="0"/>
              <a:t>Int sendto(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SOCKET s,	// socket sử dụng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const char * buf,	// bộ đệm chứa dữ liệu gửi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int len,		//kích thước dữ liệu gửi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int flag, 	// cờ điều khiển, thường là 0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const struct sockaddr *to// địa chỉ đích</a:t>
            </a:r>
          </a:p>
        </p:txBody>
      </p:sp>
    </p:spTree>
    <p:extLst>
      <p:ext uri="{BB962C8B-B14F-4D97-AF65-F5344CB8AC3E}">
        <p14:creationId xmlns:p14="http://schemas.microsoft.com/office/powerpoint/2010/main" val="187580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Hàm recvfrom()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Nhận dữ liệu từ 1 nguồn xác định</a:t>
            </a:r>
          </a:p>
          <a:p>
            <a:r>
              <a:rPr lang="vi-VN" dirty="0" smtClean="0"/>
              <a:t>Trả về:</a:t>
            </a:r>
          </a:p>
          <a:p>
            <a:pPr lvl="1"/>
            <a:r>
              <a:rPr lang="vi-VN" dirty="0" smtClean="0"/>
              <a:t>Thành công: kích thước dữ liệu đã nhận (byte)</a:t>
            </a:r>
          </a:p>
          <a:p>
            <a:pPr lvl="1"/>
            <a:r>
              <a:rPr lang="vi-VN" dirty="0" smtClean="0"/>
              <a:t>Thất bại:SOCKET_ERROR</a:t>
            </a:r>
          </a:p>
          <a:p>
            <a:pPr lvl="1"/>
            <a:r>
              <a:rPr lang="vi-VN" b="1" dirty="0" smtClean="0"/>
              <a:t>int recvfrom( </a:t>
            </a:r>
          </a:p>
          <a:p>
            <a:pPr lvl="2"/>
            <a:r>
              <a:rPr lang="vi-VN" b="1" dirty="0" smtClean="0"/>
              <a:t>SOCKET s</a:t>
            </a:r>
            <a:r>
              <a:rPr lang="vi-VN" dirty="0" smtClean="0"/>
              <a:t>, //socket sử dụng </a:t>
            </a:r>
          </a:p>
          <a:p>
            <a:pPr lvl="2"/>
            <a:r>
              <a:rPr lang="vi-VN" b="1" dirty="0" smtClean="0"/>
              <a:t>const char *buf, </a:t>
            </a:r>
            <a:r>
              <a:rPr lang="vi-VN" dirty="0" smtClean="0"/>
              <a:t>//bộ đệm chứa dữ liệu nhận </a:t>
            </a:r>
          </a:p>
          <a:p>
            <a:pPr lvl="2"/>
            <a:r>
              <a:rPr lang="vi-VN" b="1" dirty="0" smtClean="0"/>
              <a:t>int len</a:t>
            </a:r>
            <a:r>
              <a:rPr lang="vi-VN" dirty="0" smtClean="0"/>
              <a:t>, //kích thước bộ đệm nhận</a:t>
            </a:r>
          </a:p>
          <a:p>
            <a:pPr lvl="2"/>
            <a:r>
              <a:rPr lang="vi-VN" b="1" dirty="0" smtClean="0"/>
              <a:t> int flags, </a:t>
            </a:r>
            <a:r>
              <a:rPr lang="vi-VN" dirty="0" smtClean="0"/>
              <a:t>//cờ điều khiển. Thường là 0 </a:t>
            </a:r>
          </a:p>
          <a:p>
            <a:pPr lvl="2"/>
            <a:r>
              <a:rPr lang="vi-VN" b="1" dirty="0" smtClean="0"/>
              <a:t>const struct sockaddr *from</a:t>
            </a:r>
            <a:r>
              <a:rPr lang="vi-VN" dirty="0" smtClean="0"/>
              <a:t>,//địa chỉ nút gửi </a:t>
            </a:r>
          </a:p>
          <a:p>
            <a:pPr lvl="2"/>
            <a:r>
              <a:rPr lang="vi-VN" b="1" dirty="0" smtClean="0"/>
              <a:t>int *fromlen </a:t>
            </a:r>
            <a:r>
              <a:rPr lang="vi-VN" dirty="0" smtClean="0"/>
              <a:t>//kích thước cấu trúc địa chỉ </a:t>
            </a:r>
          </a:p>
          <a:p>
            <a:pPr lvl="1"/>
            <a:r>
              <a:rPr lang="vi-VN" dirty="0" smtClean="0"/>
              <a:t>);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5021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TCP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81" y="1027906"/>
            <a:ext cx="7990318" cy="60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4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Như vậy TCP có thêm hàm listen() và hàm accept() connect() so vs UDP</a:t>
            </a:r>
          </a:p>
          <a:p>
            <a:r>
              <a:rPr lang="vi-VN" b="1" dirty="0" smtClean="0"/>
              <a:t>Int listen(SOCKET s, int backlog</a:t>
            </a:r>
            <a:r>
              <a:rPr lang="vi-VN" dirty="0" smtClean="0"/>
              <a:t>) backlog là chiều dài hàng đợi xử lý các kết nối đã dc thiết lập</a:t>
            </a:r>
          </a:p>
          <a:p>
            <a:r>
              <a:rPr lang="vi-VN" b="1" dirty="0" smtClean="0"/>
              <a:t>SOCKET accept</a:t>
            </a:r>
            <a:r>
              <a:rPr lang="vi-VN" dirty="0" smtClean="0"/>
              <a:t>(</a:t>
            </a:r>
          </a:p>
          <a:p>
            <a:pPr lvl="1"/>
            <a:r>
              <a:rPr lang="vi-VN" b="1" dirty="0" smtClean="0"/>
              <a:t>SOCKET s,</a:t>
            </a:r>
          </a:p>
          <a:p>
            <a:pPr lvl="1"/>
            <a:r>
              <a:rPr lang="vi-VN" b="1" dirty="0" smtClean="0"/>
              <a:t>Struct sockaddr *addr</a:t>
            </a:r>
            <a:r>
              <a:rPr lang="vi-VN" dirty="0" smtClean="0"/>
              <a:t>,</a:t>
            </a:r>
          </a:p>
          <a:p>
            <a:pPr lvl="1"/>
            <a:r>
              <a:rPr lang="vi-VN" b="1" dirty="0" smtClean="0"/>
              <a:t>Int *addrlen</a:t>
            </a:r>
          </a:p>
          <a:p>
            <a:pPr marL="457200" lvl="1" indent="0">
              <a:buNone/>
            </a:pPr>
            <a:r>
              <a:rPr lang="vi-VN" b="1" dirty="0" smtClean="0"/>
              <a:t>);</a:t>
            </a:r>
          </a:p>
          <a:p>
            <a:pPr marL="457200" lvl="1" indent="0">
              <a:buNone/>
            </a:pPr>
            <a:r>
              <a:rPr lang="vi-VN" dirty="0" smtClean="0"/>
              <a:t>Thành công sẽ trả về 1 giá trị SOCKET để trao đổi dữ liệu với client. Một kết nối đã được thiết lập giữa 2 bên</a:t>
            </a:r>
          </a:p>
          <a:p>
            <a:pPr marL="457200" lvl="1" indent="0">
              <a:buNone/>
            </a:pPr>
            <a:r>
              <a:rPr lang="vi-VN" dirty="0" smtClean="0"/>
              <a:t>Thất bại : SOCKET_ERROR</a:t>
            </a:r>
          </a:p>
        </p:txBody>
      </p:sp>
    </p:spTree>
    <p:extLst>
      <p:ext uri="{BB962C8B-B14F-4D97-AF65-F5344CB8AC3E}">
        <p14:creationId xmlns:p14="http://schemas.microsoft.com/office/powerpoint/2010/main" val="265023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Hàm connect()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Int connect</a:t>
            </a:r>
            <a:r>
              <a:rPr lang="vi-VN" dirty="0" smtClean="0"/>
              <a:t>(</a:t>
            </a:r>
          </a:p>
          <a:p>
            <a:pPr lvl="1"/>
            <a:r>
              <a:rPr lang="vi-VN" b="1" dirty="0" smtClean="0"/>
              <a:t>SOCKET s,</a:t>
            </a:r>
          </a:p>
          <a:p>
            <a:pPr lvl="1"/>
            <a:r>
              <a:rPr lang="vi-VN" b="1" dirty="0" smtClean="0"/>
              <a:t>Const struct sockaddr </a:t>
            </a:r>
            <a:r>
              <a:rPr lang="vi-VN" dirty="0" smtClean="0"/>
              <a:t>*name, //địa chỉ server</a:t>
            </a:r>
          </a:p>
          <a:p>
            <a:pPr lvl="1"/>
            <a:r>
              <a:rPr lang="vi-VN" b="1" dirty="0" smtClean="0"/>
              <a:t>Int namelen //</a:t>
            </a:r>
            <a:r>
              <a:rPr lang="vi-VN" dirty="0" smtClean="0"/>
              <a:t> kich thước tham số name</a:t>
            </a:r>
            <a:endParaRPr lang="vi-VN" b="1" dirty="0" smtClean="0"/>
          </a:p>
          <a:p>
            <a:pPr marL="457200" lvl="1" indent="0">
              <a:buNone/>
            </a:pPr>
            <a:r>
              <a:rPr lang="vi-VN" dirty="0" smtClean="0"/>
              <a:t>);</a:t>
            </a:r>
          </a:p>
          <a:p>
            <a:pPr marL="457200" lvl="1" indent="0">
              <a:buNone/>
            </a:pPr>
            <a:r>
              <a:rPr lang="vi-VN" dirty="0" smtClean="0"/>
              <a:t>Giá trị trả về</a:t>
            </a:r>
          </a:p>
          <a:p>
            <a:pPr marL="457200" lvl="1" indent="0">
              <a:buNone/>
            </a:pPr>
            <a:r>
              <a:rPr lang="vi-VN" dirty="0" smtClean="0"/>
              <a:t>Thành công :0</a:t>
            </a:r>
          </a:p>
          <a:p>
            <a:pPr marL="457200" lvl="1" indent="0">
              <a:buNone/>
            </a:pPr>
            <a:r>
              <a:rPr lang="vi-VN" dirty="0" smtClean="0"/>
              <a:t>Thất bại: SOCKET_ERROR</a:t>
            </a:r>
          </a:p>
        </p:txBody>
      </p:sp>
    </p:spTree>
    <p:extLst>
      <p:ext uri="{BB962C8B-B14F-4D97-AF65-F5344CB8AC3E}">
        <p14:creationId xmlns:p14="http://schemas.microsoft.com/office/powerpoint/2010/main" val="2935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Hàm send()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Gửi dữ liệu ra SOCKET</a:t>
            </a:r>
          </a:p>
          <a:p>
            <a:r>
              <a:rPr lang="vi-VN" dirty="0" smtClean="0"/>
              <a:t>Trả về</a:t>
            </a:r>
          </a:p>
          <a:p>
            <a:pPr lvl="1"/>
            <a:r>
              <a:rPr lang="vi-VN" dirty="0" smtClean="0"/>
              <a:t>Thành công: kích thước dữ liệu đã gửi đi (byte)</a:t>
            </a:r>
          </a:p>
          <a:p>
            <a:pPr lvl="1"/>
            <a:r>
              <a:rPr lang="vi-VN" dirty="0" smtClean="0"/>
              <a:t>Thất bại:SOCKET_ERROR</a:t>
            </a:r>
          </a:p>
          <a:p>
            <a:pPr marL="457200" lvl="1" indent="0">
              <a:buNone/>
            </a:pPr>
            <a:r>
              <a:rPr lang="vi-VN" dirty="0" smtClean="0"/>
              <a:t>Int send(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SOCKET s,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const char * buf,	//bộ đệm chứa dữ liệu gửi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int len,			// kích thước dữ liệu gửi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int flags,		// cờ điều khiển, thường là 0</a:t>
            </a:r>
          </a:p>
          <a:p>
            <a:pPr marL="457200" lvl="1" indent="0">
              <a:buNone/>
            </a:pPr>
            <a:r>
              <a:rPr lang="vi-VN" dirty="0" smtClean="0"/>
              <a:t>);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9468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Hàm recv()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Nhận dữ liệu từ SOCKET</a:t>
            </a:r>
          </a:p>
          <a:p>
            <a:r>
              <a:rPr lang="vi-VN" dirty="0" smtClean="0"/>
              <a:t>Trả về </a:t>
            </a:r>
          </a:p>
          <a:p>
            <a:pPr lvl="1"/>
            <a:r>
              <a:rPr lang="vi-VN" dirty="0" smtClean="0"/>
              <a:t>Thành công; kích thước dữ liệu đã nhận (byte)</a:t>
            </a:r>
          </a:p>
          <a:p>
            <a:pPr lvl="1"/>
            <a:r>
              <a:rPr lang="vi-VN" dirty="0" smtClean="0"/>
              <a:t>Thất bại: SOCKET_ERROR</a:t>
            </a:r>
          </a:p>
          <a:p>
            <a:pPr marL="457200" lvl="1" indent="0">
              <a:buNone/>
            </a:pPr>
            <a:r>
              <a:rPr lang="vi-VN" b="1" dirty="0" smtClean="0"/>
              <a:t>Int recv</a:t>
            </a:r>
            <a:r>
              <a:rPr lang="vi-VN" dirty="0" smtClean="0"/>
              <a:t>(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b="1" dirty="0" smtClean="0"/>
              <a:t>SOCKET s,</a:t>
            </a:r>
            <a:r>
              <a:rPr lang="vi-VN" dirty="0" smtClean="0"/>
              <a:t>		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b="1" dirty="0" smtClean="0"/>
              <a:t>const char * buf,</a:t>
            </a:r>
            <a:r>
              <a:rPr lang="vi-VN" dirty="0" smtClean="0"/>
              <a:t>	//bộ đệm chứa dữ liệu nhận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b="1" dirty="0" smtClean="0"/>
              <a:t>int len,	</a:t>
            </a:r>
            <a:r>
              <a:rPr lang="vi-VN" dirty="0" smtClean="0"/>
              <a:t>		//kích thước bộ đệm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b="1" dirty="0" smtClean="0"/>
              <a:t>int flag,</a:t>
            </a:r>
            <a:r>
              <a:rPr lang="vi-VN" dirty="0" smtClean="0"/>
              <a:t>		// cờ điều khiển thường là 0</a:t>
            </a:r>
          </a:p>
          <a:p>
            <a:pPr marL="457200" lvl="1" indent="0">
              <a:buNone/>
            </a:pPr>
            <a:r>
              <a:rPr lang="vi-V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9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WSADATA wsaData;</a:t>
            </a:r>
          </a:p>
          <a:p>
            <a:r>
              <a:rPr lang="vi-VN" dirty="0" smtClean="0"/>
              <a:t> WORD wVersion = MAKEWORD(2,2); // phien ban 2.2</a:t>
            </a:r>
          </a:p>
          <a:p>
            <a:r>
              <a:rPr lang="vi-VN" dirty="0" smtClean="0"/>
              <a:t>WSAStartup(wVersion,&amp;wsaData);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0427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Địa chỉ socket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struct sockaddr_in</a:t>
            </a:r>
            <a:r>
              <a:rPr lang="vi-VN" dirty="0" smtClean="0"/>
              <a:t>{</a:t>
            </a:r>
          </a:p>
          <a:p>
            <a:r>
              <a:rPr lang="vi-VN" dirty="0" smtClean="0"/>
              <a:t> </a:t>
            </a:r>
            <a:r>
              <a:rPr lang="vi-VN" b="1" dirty="0" smtClean="0"/>
              <a:t>short sin_family</a:t>
            </a:r>
            <a:r>
              <a:rPr lang="vi-VN" dirty="0" smtClean="0"/>
              <a:t>; // Họ giao thức </a:t>
            </a:r>
          </a:p>
          <a:p>
            <a:r>
              <a:rPr lang="vi-VN" b="1" dirty="0" smtClean="0"/>
              <a:t>u_short sin_port</a:t>
            </a:r>
            <a:r>
              <a:rPr lang="vi-VN" dirty="0" smtClean="0"/>
              <a:t>; // Số hiệu cổng(big-endian) </a:t>
            </a:r>
          </a:p>
          <a:p>
            <a:r>
              <a:rPr lang="vi-VN" b="1" dirty="0" smtClean="0"/>
              <a:t>struct in_addr sin_addr</a:t>
            </a:r>
            <a:r>
              <a:rPr lang="vi-VN" dirty="0" smtClean="0"/>
              <a:t>; // Địa chỉ IPv4</a:t>
            </a:r>
          </a:p>
          <a:p>
            <a:r>
              <a:rPr lang="vi-VN" dirty="0" smtClean="0"/>
              <a:t> </a:t>
            </a:r>
            <a:r>
              <a:rPr lang="vi-VN" b="1" dirty="0" smtClean="0"/>
              <a:t>char sin_zero[8]; </a:t>
            </a:r>
            <a:r>
              <a:rPr lang="vi-VN" dirty="0" smtClean="0"/>
              <a:t>// Không sử dụng</a:t>
            </a:r>
          </a:p>
          <a:p>
            <a:pPr marL="0" indent="0">
              <a:buNone/>
            </a:pPr>
            <a:r>
              <a:rPr lang="vi-VN" dirty="0" smtClean="0"/>
              <a:t> };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551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Các hàm hỗ trợ xử lý địa chỉ socket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int getaddrinfo</a:t>
            </a:r>
            <a:r>
              <a:rPr lang="vi-VN" dirty="0" smtClean="0"/>
              <a:t>( </a:t>
            </a:r>
          </a:p>
          <a:p>
            <a:r>
              <a:rPr lang="vi-VN" b="1" dirty="0" smtClean="0"/>
              <a:t>const char *nodename</a:t>
            </a:r>
            <a:r>
              <a:rPr lang="vi-VN" dirty="0" smtClean="0"/>
              <a:t>, // Tên miền hoặc địa chỉ IP </a:t>
            </a:r>
          </a:p>
          <a:p>
            <a:r>
              <a:rPr lang="vi-VN" b="1" dirty="0" smtClean="0"/>
              <a:t>const char *servname</a:t>
            </a:r>
            <a:r>
              <a:rPr lang="vi-VN" dirty="0" smtClean="0"/>
              <a:t>, // Tên dịch vụ hoặc cổng </a:t>
            </a:r>
          </a:p>
          <a:p>
            <a:r>
              <a:rPr lang="vi-VN" b="1" dirty="0" smtClean="0"/>
              <a:t>const struct addrinfo *hints</a:t>
            </a:r>
            <a:r>
              <a:rPr lang="vi-VN" dirty="0" smtClean="0"/>
              <a:t>, // cấu trúc gợi ý </a:t>
            </a:r>
          </a:p>
          <a:p>
            <a:r>
              <a:rPr lang="vi-VN" b="1" dirty="0" smtClean="0"/>
              <a:t>struct addrinfo **res </a:t>
            </a:r>
            <a:r>
              <a:rPr lang="vi-VN" dirty="0" smtClean="0"/>
              <a:t>//danh sách liên kết chứa thông tin về địa chỉ );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867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Cấu trúc addrinfo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40453" cy="4831849"/>
          </a:xfrm>
        </p:spPr>
        <p:txBody>
          <a:bodyPr>
            <a:normAutofit lnSpcReduction="10000"/>
          </a:bodyPr>
          <a:lstStyle/>
          <a:p>
            <a:r>
              <a:rPr lang="vi-VN" b="1" dirty="0" smtClean="0"/>
              <a:t>typedef struct addrinfo </a:t>
            </a:r>
            <a:r>
              <a:rPr lang="vi-VN" dirty="0" smtClean="0"/>
              <a:t>{ </a:t>
            </a:r>
          </a:p>
          <a:p>
            <a:r>
              <a:rPr lang="vi-VN" b="1" dirty="0" smtClean="0"/>
              <a:t>int ai_flags</a:t>
            </a:r>
            <a:r>
              <a:rPr lang="vi-VN" dirty="0" smtClean="0"/>
              <a:t>; //tùy chọn của hàm //getaddrinfo() </a:t>
            </a:r>
          </a:p>
          <a:p>
            <a:r>
              <a:rPr lang="vi-VN" b="1" dirty="0" smtClean="0"/>
              <a:t>int ai_family</a:t>
            </a:r>
            <a:r>
              <a:rPr lang="vi-VN" dirty="0" smtClean="0"/>
              <a:t>; //họ giao thức </a:t>
            </a:r>
          </a:p>
          <a:p>
            <a:r>
              <a:rPr lang="vi-VN" b="1" dirty="0" smtClean="0"/>
              <a:t>int ai_socktype</a:t>
            </a:r>
            <a:r>
              <a:rPr lang="vi-VN" dirty="0" smtClean="0"/>
              <a:t>; //kiểu socket</a:t>
            </a:r>
          </a:p>
          <a:p>
            <a:r>
              <a:rPr lang="vi-VN" b="1" dirty="0" smtClean="0"/>
              <a:t> int ai_protocol</a:t>
            </a:r>
            <a:r>
              <a:rPr lang="vi-VN" dirty="0" smtClean="0"/>
              <a:t>; //giao thức tầng giao vận </a:t>
            </a:r>
          </a:p>
          <a:p>
            <a:r>
              <a:rPr lang="vi-VN" b="1" dirty="0" smtClean="0"/>
              <a:t>size_t ai_addrlen</a:t>
            </a:r>
            <a:r>
              <a:rPr lang="vi-VN" dirty="0" smtClean="0"/>
              <a:t>; //kích thước cấu trúc </a:t>
            </a:r>
          </a:p>
          <a:p>
            <a:r>
              <a:rPr lang="vi-VN" b="1" dirty="0" smtClean="0"/>
              <a:t>char *ai_canonname</a:t>
            </a:r>
            <a:r>
              <a:rPr lang="vi-VN" dirty="0" smtClean="0"/>
              <a:t>; //tên miền phụ</a:t>
            </a:r>
          </a:p>
          <a:p>
            <a:r>
              <a:rPr lang="vi-VN" b="1" dirty="0" smtClean="0"/>
              <a:t> struct sockaddr *ai_addr</a:t>
            </a:r>
            <a:r>
              <a:rPr lang="vi-VN" dirty="0" smtClean="0"/>
              <a:t>; //địa chỉ IPv4 </a:t>
            </a:r>
          </a:p>
          <a:p>
            <a:r>
              <a:rPr lang="vi-VN" b="1" dirty="0" smtClean="0"/>
              <a:t>struct addrinfo *ai_next</a:t>
            </a:r>
            <a:r>
              <a:rPr lang="vi-VN" dirty="0" smtClean="0"/>
              <a:t>; //phần tử tiếp theo</a:t>
            </a:r>
          </a:p>
          <a:p>
            <a:r>
              <a:rPr lang="vi-VN" dirty="0" smtClean="0"/>
              <a:t> } </a:t>
            </a:r>
            <a:r>
              <a:rPr lang="vi-VN" b="1" dirty="0" smtClean="0"/>
              <a:t>ADDRINFOA, *PADDRINFOA</a:t>
            </a:r>
            <a:r>
              <a:rPr lang="vi-VN" dirty="0" smtClean="0"/>
              <a:t>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638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Ví dụ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addrinfo *result; </a:t>
            </a:r>
          </a:p>
          <a:p>
            <a:r>
              <a:rPr lang="vi-VN" dirty="0" smtClean="0"/>
              <a:t>int rc; </a:t>
            </a:r>
          </a:p>
          <a:p>
            <a:r>
              <a:rPr lang="vi-VN" dirty="0" smtClean="0"/>
              <a:t>sockaddr_in address; </a:t>
            </a:r>
          </a:p>
          <a:p>
            <a:r>
              <a:rPr lang="vi-VN" dirty="0" smtClean="0"/>
              <a:t>rc = getaddrinfo("www.ptit.edu.vn", "http", NULL, &amp;result); </a:t>
            </a:r>
          </a:p>
          <a:p>
            <a:r>
              <a:rPr lang="vi-VN" dirty="0" smtClean="0"/>
              <a:t>if (rc==0) </a:t>
            </a:r>
          </a:p>
          <a:p>
            <a:r>
              <a:rPr lang="vi-VN" dirty="0" smtClean="0"/>
              <a:t>memcpy(&amp;address,result-&gt;ai_addr,result-&gt;ai_addrlen); </a:t>
            </a:r>
          </a:p>
          <a:p>
            <a:r>
              <a:rPr lang="vi-VN" dirty="0" smtClean="0"/>
              <a:t>freeaddrinfo(result);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004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Khởi tạo socket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Socket là 1 số nguyên để tham chiếu tới socket</a:t>
            </a:r>
          </a:p>
          <a:p>
            <a:r>
              <a:rPr lang="vi-VN" dirty="0" smtClean="0"/>
              <a:t>Ứng dụng phải tạo SOCKET trước khi có thể gửi nhận dữ liệu</a:t>
            </a:r>
          </a:p>
          <a:p>
            <a:r>
              <a:rPr lang="vi-VN" dirty="0" smtClean="0"/>
              <a:t>Trả về:</a:t>
            </a:r>
          </a:p>
          <a:p>
            <a:pPr lvl="1"/>
            <a:r>
              <a:rPr lang="vi-VN" dirty="0" smtClean="0"/>
              <a:t>Thành công: Giá trị nguyên&gt;0</a:t>
            </a:r>
          </a:p>
          <a:p>
            <a:pPr lvl="1"/>
            <a:r>
              <a:rPr lang="vi-VN" dirty="0" smtClean="0"/>
              <a:t>Thất bại:INVALID_SOCKET</a:t>
            </a:r>
          </a:p>
          <a:p>
            <a:pPr marL="457200" lvl="1" indent="0">
              <a:buNone/>
            </a:pPr>
            <a:r>
              <a:rPr lang="vi-VN" dirty="0" smtClean="0"/>
              <a:t>Giải phóng socket sau khi sử dụng :closesocket(SOCKET s)</a:t>
            </a:r>
          </a:p>
          <a:p>
            <a:pPr marL="457200" lvl="1" indent="0">
              <a:buNone/>
            </a:pPr>
            <a:r>
              <a:rPr lang="vi-VN" b="1" dirty="0" smtClean="0"/>
              <a:t>SOCKET socket</a:t>
            </a:r>
            <a:r>
              <a:rPr lang="vi-VN" dirty="0" smtClean="0"/>
              <a:t>(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	</a:t>
            </a:r>
            <a:r>
              <a:rPr lang="vi-VN" b="1" dirty="0" smtClean="0"/>
              <a:t>int af </a:t>
            </a:r>
            <a:r>
              <a:rPr lang="vi-VN" dirty="0" smtClean="0"/>
              <a:t>// họ giao thức sẽ sử dụng thường dùng AF_INET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	</a:t>
            </a:r>
            <a:r>
              <a:rPr lang="vi-VN" b="1" dirty="0" smtClean="0"/>
              <a:t>int type </a:t>
            </a:r>
            <a:r>
              <a:rPr lang="vi-VN" dirty="0" smtClean="0"/>
              <a:t>// kiểu socket, SOCK_STREAM cho tcp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r>
              <a:rPr lang="vi-VN" dirty="0" smtClean="0"/>
              <a:t>	</a:t>
            </a:r>
            <a:r>
              <a:rPr lang="vi-VN" b="1" dirty="0" smtClean="0"/>
              <a:t>int protocol </a:t>
            </a:r>
            <a:r>
              <a:rPr lang="vi-VN" dirty="0" smtClean="0"/>
              <a:t>//giao thức tầng giao vận IPPROTO_TCP hoặc </a:t>
            </a:r>
            <a:r>
              <a:rPr lang="vi-VN" b="1" dirty="0" smtClean="0"/>
              <a:t>IPPROTO_UDP</a:t>
            </a:r>
          </a:p>
          <a:p>
            <a:pPr marL="457200" lvl="1" indent="0">
              <a:buNone/>
            </a:pPr>
            <a:r>
              <a:rPr lang="vi-V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36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Tùy chọn trên socket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Int setsockopt</a:t>
            </a:r>
            <a:r>
              <a:rPr lang="vi-VN" dirty="0" smtClean="0"/>
              <a:t>{</a:t>
            </a:r>
          </a:p>
          <a:p>
            <a:pPr lvl="1"/>
            <a:r>
              <a:rPr lang="vi-VN" b="1" dirty="0" smtClean="0"/>
              <a:t>SOCKET s</a:t>
            </a:r>
            <a:r>
              <a:rPr lang="vi-VN" dirty="0" smtClean="0"/>
              <a:t>, //socket duoc thiết lập</a:t>
            </a:r>
          </a:p>
          <a:p>
            <a:pPr lvl="1"/>
            <a:r>
              <a:rPr lang="vi-VN" b="1" dirty="0" smtClean="0"/>
              <a:t>Int level, </a:t>
            </a:r>
            <a:r>
              <a:rPr lang="vi-VN" dirty="0" smtClean="0"/>
              <a:t>//giao thức của tùy chọn</a:t>
            </a:r>
          </a:p>
          <a:p>
            <a:pPr lvl="1"/>
            <a:r>
              <a:rPr lang="vi-VN" b="1" dirty="0" smtClean="0"/>
              <a:t>Int optname</a:t>
            </a:r>
            <a:r>
              <a:rPr lang="vi-VN" dirty="0" smtClean="0"/>
              <a:t>	//tên tùy trọn</a:t>
            </a:r>
          </a:p>
          <a:p>
            <a:pPr lvl="1"/>
            <a:r>
              <a:rPr lang="vi-VN" b="1" dirty="0" smtClean="0"/>
              <a:t>Const char FAR * optval</a:t>
            </a:r>
            <a:r>
              <a:rPr lang="vi-VN" dirty="0" smtClean="0"/>
              <a:t>,	// giá trị thiết lập</a:t>
            </a:r>
          </a:p>
          <a:p>
            <a:pPr lvl="1"/>
            <a:r>
              <a:rPr lang="vi-VN" b="1" dirty="0" smtClean="0"/>
              <a:t>Int optlen</a:t>
            </a:r>
            <a:r>
              <a:rPr lang="vi-VN" dirty="0" smtClean="0"/>
              <a:t>	//kích thước của tham số optval</a:t>
            </a:r>
          </a:p>
          <a:p>
            <a:pPr lvl="1"/>
            <a:r>
              <a:rPr lang="vi-VN" dirty="0" smtClean="0"/>
              <a:t>};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204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Một số tùy chọn mức socket</a:t>
            </a:r>
            <a:br>
              <a:rPr lang="vi-VN" dirty="0" smtClean="0"/>
            </a:br>
            <a:r>
              <a:rPr lang="vi-VN" dirty="0" smtClean="0"/>
              <a:t>level=SOL_SOCKET: Mức socket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1" y="1690688"/>
            <a:ext cx="8424362" cy="48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3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770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Khoi dong winsock</vt:lpstr>
      <vt:lpstr>PowerPoint Presentation</vt:lpstr>
      <vt:lpstr>Địa chỉ socket</vt:lpstr>
      <vt:lpstr>Các hàm hỗ trợ xử lý địa chỉ socket</vt:lpstr>
      <vt:lpstr>Cấu trúc addrinfo</vt:lpstr>
      <vt:lpstr>Ví dụ</vt:lpstr>
      <vt:lpstr>Khởi tạo socket</vt:lpstr>
      <vt:lpstr>Tùy chọn trên socket</vt:lpstr>
      <vt:lpstr>Một số tùy chọn mức socket level=SOL_SOCKET: Mức socket</vt:lpstr>
      <vt:lpstr>Sơ đồ UDP</vt:lpstr>
      <vt:lpstr>Hàm bind()</vt:lpstr>
      <vt:lpstr>Hàm sendto()</vt:lpstr>
      <vt:lpstr>Hàm recvfrom()</vt:lpstr>
      <vt:lpstr>TCP</vt:lpstr>
      <vt:lpstr>PowerPoint Presentation</vt:lpstr>
      <vt:lpstr>Hàm connect()</vt:lpstr>
      <vt:lpstr>Hàm send()</vt:lpstr>
      <vt:lpstr>Hàm recv()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Khoi dong winsock</dc:title>
  <dc:creator>MyPC</dc:creator>
  <cp:lastModifiedBy>MyPC</cp:lastModifiedBy>
  <cp:revision>7</cp:revision>
  <dcterms:created xsi:type="dcterms:W3CDTF">2018-08-10T15:02:57Z</dcterms:created>
  <dcterms:modified xsi:type="dcterms:W3CDTF">2018-08-10T16:00:47Z</dcterms:modified>
</cp:coreProperties>
</file>