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7" r:id="rId4"/>
    <p:sldId id="288" r:id="rId5"/>
    <p:sldId id="26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3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mvsmirnov@fa.ru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s0301/STPPOD/blob/main/T01/T01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0BF4-347F-40C7-B46A-D74321C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7" y="2568804"/>
            <a:ext cx="8330522" cy="839833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989013" indent="-989013" algn="l">
              <a:lnSpc>
                <a:spcPct val="100000"/>
              </a:lnSpc>
            </a:pPr>
            <a:r>
              <a:rPr lang="ru-RU" sz="2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Тема 2. Структуры данных </a:t>
            </a:r>
            <a:r>
              <a:rPr lang="en-US" sz="2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ru-RU" sz="2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строки, списки, словари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CA413-D000-4260-8455-E5327305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861704"/>
            <a:ext cx="8203474" cy="67720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Доцент Департамента анализа данных и машинного обучения </a:t>
            </a:r>
            <a:endParaRPr lang="en-US" sz="2000" dirty="0"/>
          </a:p>
          <a:p>
            <a:r>
              <a:rPr lang="ru-RU" sz="20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ACDA4-12BD-4B02-9317-9CE3490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C18CB-D59C-4164-8305-FE055E7C2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26" y="2193925"/>
            <a:ext cx="8793804" cy="49626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2000" dirty="0"/>
              <a:t>Дисциплина «Современные технологии прикладного программирования </a:t>
            </a:r>
            <a:br>
              <a:rPr lang="ru-RU" sz="2000" dirty="0"/>
            </a:br>
            <a:r>
              <a:rPr lang="ru-RU" sz="2000" dirty="0"/>
              <a:t>и обработки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AC5D5F8-2A75-4AD5-B147-81433F4A8573}"/>
              </a:ext>
            </a:extLst>
          </p:cNvPr>
          <p:cNvSpPr txBox="1">
            <a:spLocks/>
          </p:cNvSpPr>
          <p:nvPr/>
        </p:nvSpPr>
        <p:spPr>
          <a:xfrm>
            <a:off x="3067117" y="4963121"/>
            <a:ext cx="3029222" cy="44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200" dirty="0">
                <a:latin typeface="+mj-lt"/>
              </a:rPr>
              <a:t>Лекция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1C6E5-554F-43FB-97CA-479EA99E798C}"/>
              </a:ext>
            </a:extLst>
          </p:cNvPr>
          <p:cNvSpPr txBox="1"/>
          <p:nvPr/>
        </p:nvSpPr>
        <p:spPr>
          <a:xfrm>
            <a:off x="531223" y="3739923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r>
              <a:rPr lang="en-US" dirty="0"/>
              <a:t> </a:t>
            </a:r>
            <a:r>
              <a:rPr lang="ru-RU" dirty="0"/>
              <a:t>марта 2021 года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8C657-4A2D-4146-B7C7-A32837CC875A}"/>
              </a:ext>
            </a:extLst>
          </p:cNvPr>
          <p:cNvSpPr txBox="1"/>
          <p:nvPr/>
        </p:nvSpPr>
        <p:spPr>
          <a:xfrm>
            <a:off x="531223" y="41925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Поток: </a:t>
            </a:r>
            <a:r>
              <a:rPr lang="ru-RU" dirty="0"/>
              <a:t>У18-7у</a:t>
            </a:r>
          </a:p>
        </p:txBody>
      </p:sp>
    </p:spTree>
    <p:extLst>
      <p:ext uri="{BB962C8B-B14F-4D97-AF65-F5344CB8AC3E}">
        <p14:creationId xmlns:p14="http://schemas.microsoft.com/office/powerpoint/2010/main" val="28644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7BF1C3-50E8-4698-BD98-7DA953E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E13A7-B7A9-4E38-BB55-8AB068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1B3304-D93B-4A6E-84DA-2D26C81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1"/>
            <a:ext cx="8891587" cy="168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Изучить структуры данных языка Пайтон: строки, списки, словари.</a:t>
            </a: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86C23F2-2228-4428-B3D1-533957794C6B}"/>
              </a:ext>
            </a:extLst>
          </p:cNvPr>
          <p:cNvSpPr txBox="1">
            <a:spLocks/>
          </p:cNvSpPr>
          <p:nvPr/>
        </p:nvSpPr>
        <p:spPr>
          <a:xfrm>
            <a:off x="444533" y="3146293"/>
            <a:ext cx="7821354" cy="286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Учебные вопросы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Основные операции над строками, функции и методы для работы со строками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Работа со списками в </a:t>
            </a:r>
            <a:r>
              <a:rPr lang="ru-RU" dirty="0" err="1"/>
              <a:t>Python</a:t>
            </a:r>
            <a:endParaRPr lang="ru-RU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ru-RU" dirty="0"/>
              <a:t>Работа со словарями в </a:t>
            </a:r>
            <a:r>
              <a:rPr lang="ru-RU" dirty="0" err="1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8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3126060"/>
            <a:ext cx="8341568" cy="6058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Изучение вопросов лекции в интерактивной среде Юпитер ноутбук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3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Вопросы лекции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4874D-6834-4932-A15C-1121B1FEE63E}"/>
              </a:ext>
            </a:extLst>
          </p:cNvPr>
          <p:cNvSpPr txBox="1"/>
          <p:nvPr/>
        </p:nvSpPr>
        <p:spPr>
          <a:xfrm>
            <a:off x="1312661" y="4584908"/>
            <a:ext cx="720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https://github.com/mvs0301/STPPOD/blob/main/T0</a:t>
            </a:r>
            <a:r>
              <a:rPr lang="ru-RU" dirty="0">
                <a:hlinkClick r:id="rId2"/>
              </a:rPr>
              <a:t>2</a:t>
            </a:r>
            <a:r>
              <a:rPr lang="en-GB" dirty="0">
                <a:hlinkClick r:id="rId2"/>
              </a:rPr>
              <a:t>/T0</a:t>
            </a:r>
            <a:r>
              <a:rPr lang="ru-RU" dirty="0">
                <a:hlinkClick r:id="rId2"/>
              </a:rPr>
              <a:t>2</a:t>
            </a:r>
            <a:r>
              <a:rPr lang="en-GB" dirty="0">
                <a:hlinkClick r:id="rId2"/>
              </a:rPr>
              <a:t>.ipynb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11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9AE2E-F385-47B6-B5E8-FD8F4D3947D0}"/>
              </a:ext>
            </a:extLst>
          </p:cNvPr>
          <p:cNvSpPr txBox="1"/>
          <p:nvPr/>
        </p:nvSpPr>
        <p:spPr>
          <a:xfrm>
            <a:off x="352147" y="2156838"/>
            <a:ext cx="84397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Соловьев В. И. </a:t>
            </a:r>
            <a:r>
              <a:rPr lang="ru-RU" sz="2000" dirty="0">
                <a:effectLst/>
              </a:rPr>
              <a:t>Анализ данных в экономике: теория вероятностей, прикладная статистика, обработка и визуализация данных в </a:t>
            </a:r>
            <a:r>
              <a:rPr lang="ru-RU" sz="2000" dirty="0" err="1">
                <a:effectLst/>
              </a:rPr>
              <a:t>Microsoft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Excel</a:t>
            </a:r>
            <a:r>
              <a:rPr lang="ru-RU" sz="2000" dirty="0">
                <a:effectLst/>
              </a:rPr>
              <a:t>. </a:t>
            </a:r>
            <a:r>
              <a:rPr lang="ru-RU" sz="2000" dirty="0"/>
              <a:t>Финансовый университет</a:t>
            </a:r>
            <a:r>
              <a:rPr lang="en-US" sz="2000" dirty="0"/>
              <a:t>,</a:t>
            </a:r>
            <a:r>
              <a:rPr lang="ru-RU" sz="2000" dirty="0"/>
              <a:t> 2019.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/>
              <a:t>Гисин</a:t>
            </a:r>
            <a:r>
              <a:rPr lang="ru-RU" sz="2000" dirty="0"/>
              <a:t> В. Б., Диденко А. С. , </a:t>
            </a:r>
            <a:r>
              <a:rPr lang="ru-RU" sz="2000" dirty="0" err="1"/>
              <a:t>Путко</a:t>
            </a:r>
            <a:r>
              <a:rPr lang="ru-RU" sz="2000" dirty="0"/>
              <a:t> Б. А. Математические основы финансовой экономики. Учебное пособие. Прометей. 2018.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/>
              <a:t>Александрова</a:t>
            </a:r>
            <a:r>
              <a:rPr lang="en-US" sz="2000" dirty="0"/>
              <a:t> </a:t>
            </a:r>
            <a:r>
              <a:rPr lang="ru-RU" sz="2000" dirty="0"/>
              <a:t>И. А., </a:t>
            </a:r>
            <a:r>
              <a:rPr lang="ru-RU" sz="2000" dirty="0" err="1"/>
              <a:t>Балджы</a:t>
            </a:r>
            <a:r>
              <a:rPr lang="ru-RU" sz="2000" dirty="0"/>
              <a:t> А. С., Хрипунова М. Б. Математика на </a:t>
            </a:r>
            <a:r>
              <a:rPr lang="ru-RU" sz="2000" dirty="0" err="1"/>
              <a:t>Python</a:t>
            </a:r>
            <a:r>
              <a:rPr lang="ru-RU" sz="2000" dirty="0"/>
              <a:t>. Прометей. 2018.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Д. А., </a:t>
            </a: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О. А., Берзин Д. В., Иванюк В. А.,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Левченко К. Г., </a:t>
            </a:r>
            <a:r>
              <a:rPr lang="ru-RU" sz="2000" dirty="0" err="1">
                <a:effectLst/>
              </a:rPr>
              <a:t>Сунчалин</a:t>
            </a:r>
            <a:r>
              <a:rPr lang="ru-RU" sz="2000" dirty="0">
                <a:effectLst/>
              </a:rPr>
              <a:t> А. М., </a:t>
            </a:r>
            <a:r>
              <a:rPr lang="ru-RU" sz="2000" dirty="0" err="1">
                <a:effectLst/>
              </a:rPr>
              <a:t>Утакаева</a:t>
            </a:r>
            <a:r>
              <a:rPr lang="ru-RU" sz="2000" dirty="0">
                <a:effectLst/>
              </a:rPr>
              <a:t> И. Х.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Практическое применение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методов кластеризации,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классификации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аппроксимации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на основе нейронных сетей</a:t>
            </a:r>
            <a:r>
              <a:rPr lang="en-US" sz="2000" dirty="0"/>
              <a:t>. </a:t>
            </a:r>
            <a:r>
              <a:rPr lang="ru-RU" sz="2000" dirty="0"/>
              <a:t>Финансовый университет, 2020.</a:t>
            </a:r>
            <a:endParaRPr lang="ru-RU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E9CD-3BB2-42D4-90BF-492D1E555EF0}"/>
              </a:ext>
            </a:extLst>
          </p:cNvPr>
          <p:cNvSpPr txBox="1"/>
          <p:nvPr/>
        </p:nvSpPr>
        <p:spPr>
          <a:xfrm>
            <a:off x="3239588" y="1393793"/>
            <a:ext cx="1558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46461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855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252</Words>
  <Application>Microsoft Office PowerPoint</Application>
  <PresentationFormat>Экран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Segoe UI Semibold</vt:lpstr>
      <vt:lpstr>Тема Office</vt:lpstr>
      <vt:lpstr>Тема 2. Структуры данных Python: строки, списки, словари</vt:lpstr>
      <vt:lpstr>Цель и задачи</vt:lpstr>
      <vt:lpstr>Вопросы лекции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Знакомство с современным стеком информационных технологий анализа данных</dc:title>
  <dc:creator>Михаил Смирнов</dc:creator>
  <cp:lastModifiedBy>Михаил Смирнов</cp:lastModifiedBy>
  <cp:revision>55</cp:revision>
  <dcterms:created xsi:type="dcterms:W3CDTF">2021-02-05T20:08:55Z</dcterms:created>
  <dcterms:modified xsi:type="dcterms:W3CDTF">2021-03-15T16:56:59Z</dcterms:modified>
</cp:coreProperties>
</file>