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</p:sldIdLst>
  <p:sldSz cx="8102600" cy="6070600"/>
  <p:notesSz cx="8102600" cy="6070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1881886"/>
            <a:ext cx="6887210" cy="1274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3399536"/>
            <a:ext cx="5671820" cy="151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5130" y="1396238"/>
            <a:ext cx="3524631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72839" y="1396238"/>
            <a:ext cx="3524631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147" y="135466"/>
            <a:ext cx="6640305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481" y="1132270"/>
            <a:ext cx="6705637" cy="209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4884" y="5645658"/>
            <a:ext cx="2592832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5130" y="5645658"/>
            <a:ext cx="1863598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33872" y="5645658"/>
            <a:ext cx="1863598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65700" cy="6070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0" y="3327400"/>
            <a:ext cx="850900" cy="596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1900" y="3467100"/>
            <a:ext cx="304800" cy="444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4600" y="3327400"/>
            <a:ext cx="1524000" cy="571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5038" y="1567215"/>
            <a:ext cx="541782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3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9400"/>
            <a:ext cx="508000" cy="579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0"/>
              </a:spcBef>
            </a:pPr>
            <a:r>
              <a:rPr sz="3750" dirty="0"/>
              <a:t>Topics</a:t>
            </a:r>
            <a:r>
              <a:rPr sz="3750" spc="65" dirty="0"/>
              <a:t> </a:t>
            </a:r>
            <a:r>
              <a:rPr sz="3750" spc="60" dirty="0"/>
              <a:t>of</a:t>
            </a:r>
            <a:r>
              <a:rPr sz="3750" spc="-114" dirty="0"/>
              <a:t> </a:t>
            </a:r>
            <a:r>
              <a:rPr sz="3750" spc="-10" dirty="0"/>
              <a:t>Presentation</a:t>
            </a:r>
            <a:endParaRPr sz="3750" dirty="0"/>
          </a:p>
        </p:txBody>
      </p:sp>
      <p:sp>
        <p:nvSpPr>
          <p:cNvPr id="4" name="object 4"/>
          <p:cNvSpPr txBox="1"/>
          <p:nvPr/>
        </p:nvSpPr>
        <p:spPr>
          <a:xfrm>
            <a:off x="735238" y="1343377"/>
            <a:ext cx="5805805" cy="270016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2900" lvl="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Journey Of A SWE Project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Statements and Challenges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 to Docker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Docker Terms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Dockering Your App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800"/>
              <a:buFont typeface="+mj-lt"/>
              <a:buAutoNum type="arabicPeriod"/>
            </a:pP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DockerHub</a:t>
            </a:r>
            <a:endParaRPr 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800"/>
              <a:buFont typeface="+mj-lt"/>
              <a:buAutoNum type="arabicPeriod"/>
            </a:pP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2AB7-7460-26F4-6135-CC2A119A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1" y="520700"/>
            <a:ext cx="7467600" cy="762000"/>
          </a:xfrm>
        </p:spPr>
        <p:txBody>
          <a:bodyPr/>
          <a:lstStyle/>
          <a:p>
            <a:r>
              <a:rPr lang="en-US" sz="3750" dirty="0"/>
              <a:t>Problem Statements and Challenges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2F37-CF65-BBD1-416F-C224E3B6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481" y="1435100"/>
            <a:ext cx="6705637" cy="2374368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 in local env and remote env</a:t>
            </a:r>
          </a:p>
          <a:p>
            <a:pPr marL="34290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dependencies</a:t>
            </a:r>
          </a:p>
          <a:p>
            <a:pPr marL="34290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scalability</a:t>
            </a:r>
          </a:p>
          <a:p>
            <a:pPr marL="34290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of applications</a:t>
            </a:r>
          </a:p>
          <a:p>
            <a:pPr marL="342900" indent="-342900">
              <a:lnSpc>
                <a:spcPct val="107000"/>
              </a:lnSpc>
              <a:buSzPts val="1800"/>
              <a:buFont typeface="+mj-lt"/>
              <a:buAutoNum type="arabicPeriod"/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s/w’s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7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47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MT</vt:lpstr>
      <vt:lpstr>Calibri</vt:lpstr>
      <vt:lpstr>Times New Roman</vt:lpstr>
      <vt:lpstr>Office Theme</vt:lpstr>
      <vt:lpstr>PowerPoint Presentation</vt:lpstr>
      <vt:lpstr>Topics of Presentation</vt:lpstr>
      <vt:lpstr>Problem Statements and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DOCKER: FROM ZERO TO HERO</dc:title>
  <dc:creator>Lenovo</dc:creator>
  <cp:lastModifiedBy>maddela santhi</cp:lastModifiedBy>
  <cp:revision>4</cp:revision>
  <dcterms:created xsi:type="dcterms:W3CDTF">2024-05-29T12:59:44Z</dcterms:created>
  <dcterms:modified xsi:type="dcterms:W3CDTF">2024-05-29T13:13:21Z</dcterms:modified>
</cp:coreProperties>
</file>