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749"/>
    <p:restoredTop sz="94728"/>
  </p:normalViewPr>
  <p:slideViewPr>
    <p:cSldViewPr snapToGrid="0" snapToObjects="1">
      <p:cViewPr varScale="1">
        <p:scale>
          <a:sx n="212" d="100"/>
          <a:sy n="212" d="100"/>
        </p:scale>
        <p:origin x="11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98EB28F-F118-EB4E-9AEE-C7F49A434893}" type="doc">
      <dgm:prSet loTypeId="urn:microsoft.com/office/officeart/2005/8/layout/vProcess5" loCatId="" qsTypeId="urn:microsoft.com/office/officeart/2005/8/quickstyle/simple1" qsCatId="simple" csTypeId="urn:microsoft.com/office/officeart/2005/8/colors/colorful3" csCatId="colorful" phldr="1"/>
      <dgm:spPr/>
    </dgm:pt>
    <dgm:pt modelId="{75D553CE-712F-144F-B99F-4FDF390653A6}">
      <dgm:prSet phldrT="[Text]"/>
      <dgm:spPr/>
      <dgm:t>
        <a:bodyPr/>
        <a:lstStyle/>
        <a:p>
          <a:r>
            <a:rPr lang="en-US" dirty="0"/>
            <a:t>Plain </a:t>
          </a:r>
          <a:r>
            <a:rPr lang="en-US" dirty="0" err="1"/>
            <a:t>ol</a:t>
          </a:r>
          <a:r>
            <a:rPr lang="en-US" dirty="0"/>
            <a:t>’ HTML files</a:t>
          </a:r>
        </a:p>
      </dgm:t>
    </dgm:pt>
    <dgm:pt modelId="{C817124E-A3B8-B04C-8B61-021D6F890CC5}" type="parTrans" cxnId="{B9584C0C-1651-6B46-8E2D-F7A63BBF51B9}">
      <dgm:prSet/>
      <dgm:spPr/>
      <dgm:t>
        <a:bodyPr/>
        <a:lstStyle/>
        <a:p>
          <a:endParaRPr lang="en-US"/>
        </a:p>
      </dgm:t>
    </dgm:pt>
    <dgm:pt modelId="{000CBAB6-702E-3840-9FC7-50A85F1060AE}" type="sibTrans" cxnId="{B9584C0C-1651-6B46-8E2D-F7A63BBF51B9}">
      <dgm:prSet/>
      <dgm:spPr/>
      <dgm:t>
        <a:bodyPr/>
        <a:lstStyle/>
        <a:p>
          <a:endParaRPr lang="en-US"/>
        </a:p>
      </dgm:t>
    </dgm:pt>
    <dgm:pt modelId="{D1637811-4E0C-5F40-8D3F-53B82CCD705D}">
      <dgm:prSet phldrT="[Text]"/>
      <dgm:spPr/>
      <dgm:t>
        <a:bodyPr/>
        <a:lstStyle/>
        <a:p>
          <a:r>
            <a:rPr lang="en-US" dirty="0"/>
            <a:t>Preprocessors (PHP, Jinja2, Handlebars)</a:t>
          </a:r>
        </a:p>
      </dgm:t>
    </dgm:pt>
    <dgm:pt modelId="{CFC2D466-7934-6949-B2D6-39410CAA2E7C}" type="parTrans" cxnId="{C72FCEBF-ABBC-D54F-AED1-999E096C3F10}">
      <dgm:prSet/>
      <dgm:spPr/>
      <dgm:t>
        <a:bodyPr/>
        <a:lstStyle/>
        <a:p>
          <a:endParaRPr lang="en-US"/>
        </a:p>
      </dgm:t>
    </dgm:pt>
    <dgm:pt modelId="{31CC9B76-D094-1847-9D92-C4A4984EFEC9}" type="sibTrans" cxnId="{C72FCEBF-ABBC-D54F-AED1-999E096C3F10}">
      <dgm:prSet/>
      <dgm:spPr/>
      <dgm:t>
        <a:bodyPr/>
        <a:lstStyle/>
        <a:p>
          <a:endParaRPr lang="en-US"/>
        </a:p>
      </dgm:t>
    </dgm:pt>
    <dgm:pt modelId="{A2FAA35A-8135-4841-86A1-5685F4DC090D}">
      <dgm:prSet phldrT="[Text]"/>
      <dgm:spPr/>
      <dgm:t>
        <a:bodyPr/>
        <a:lstStyle/>
        <a:p>
          <a:r>
            <a:rPr lang="en-US" dirty="0"/>
            <a:t>HTML-in-JS (JSX, Angular, Vue.js)</a:t>
          </a:r>
        </a:p>
      </dgm:t>
    </dgm:pt>
    <dgm:pt modelId="{02E51E7A-13F9-FF48-A237-C0682EC6B898}" type="parTrans" cxnId="{AA6A794A-EFA4-364E-A53B-2124E0885C05}">
      <dgm:prSet/>
      <dgm:spPr/>
      <dgm:t>
        <a:bodyPr/>
        <a:lstStyle/>
        <a:p>
          <a:endParaRPr lang="en-US"/>
        </a:p>
      </dgm:t>
    </dgm:pt>
    <dgm:pt modelId="{1A5CD986-5D51-E14E-97A3-184FDF1C4E75}" type="sibTrans" cxnId="{AA6A794A-EFA4-364E-A53B-2124E0885C05}">
      <dgm:prSet/>
      <dgm:spPr/>
      <dgm:t>
        <a:bodyPr/>
        <a:lstStyle/>
        <a:p>
          <a:endParaRPr lang="en-US"/>
        </a:p>
      </dgm:t>
    </dgm:pt>
    <dgm:pt modelId="{BF2355CF-39E3-4144-B299-9F0E4A6F17A1}" type="pres">
      <dgm:prSet presAssocID="{A98EB28F-F118-EB4E-9AEE-C7F49A434893}" presName="outerComposite" presStyleCnt="0">
        <dgm:presLayoutVars>
          <dgm:chMax val="5"/>
          <dgm:dir/>
          <dgm:resizeHandles val="exact"/>
        </dgm:presLayoutVars>
      </dgm:prSet>
      <dgm:spPr/>
    </dgm:pt>
    <dgm:pt modelId="{B214BD32-219E-EF4B-A331-2820E9649661}" type="pres">
      <dgm:prSet presAssocID="{A98EB28F-F118-EB4E-9AEE-C7F49A434893}" presName="dummyMaxCanvas" presStyleCnt="0">
        <dgm:presLayoutVars/>
      </dgm:prSet>
      <dgm:spPr/>
    </dgm:pt>
    <dgm:pt modelId="{239A7144-2273-C842-BA28-A120D6881C45}" type="pres">
      <dgm:prSet presAssocID="{A98EB28F-F118-EB4E-9AEE-C7F49A434893}" presName="ThreeNodes_1" presStyleLbl="node1" presStyleIdx="0" presStyleCnt="3">
        <dgm:presLayoutVars>
          <dgm:bulletEnabled val="1"/>
        </dgm:presLayoutVars>
      </dgm:prSet>
      <dgm:spPr/>
    </dgm:pt>
    <dgm:pt modelId="{4A501248-F694-F04B-A9BF-BF98E4079988}" type="pres">
      <dgm:prSet presAssocID="{A98EB28F-F118-EB4E-9AEE-C7F49A434893}" presName="ThreeNodes_2" presStyleLbl="node1" presStyleIdx="1" presStyleCnt="3">
        <dgm:presLayoutVars>
          <dgm:bulletEnabled val="1"/>
        </dgm:presLayoutVars>
      </dgm:prSet>
      <dgm:spPr/>
    </dgm:pt>
    <dgm:pt modelId="{F309340C-2CA6-1E46-BE6A-F5F303D62FF8}" type="pres">
      <dgm:prSet presAssocID="{A98EB28F-F118-EB4E-9AEE-C7F49A434893}" presName="ThreeNodes_3" presStyleLbl="node1" presStyleIdx="2" presStyleCnt="3">
        <dgm:presLayoutVars>
          <dgm:bulletEnabled val="1"/>
        </dgm:presLayoutVars>
      </dgm:prSet>
      <dgm:spPr/>
    </dgm:pt>
    <dgm:pt modelId="{04487CB2-8834-2449-83C3-42010C535487}" type="pres">
      <dgm:prSet presAssocID="{A98EB28F-F118-EB4E-9AEE-C7F49A434893}" presName="ThreeConn_1-2" presStyleLbl="fgAccFollowNode1" presStyleIdx="0" presStyleCnt="2">
        <dgm:presLayoutVars>
          <dgm:bulletEnabled val="1"/>
        </dgm:presLayoutVars>
      </dgm:prSet>
      <dgm:spPr/>
    </dgm:pt>
    <dgm:pt modelId="{C6C494CA-DD06-C841-BE35-E631088977B3}" type="pres">
      <dgm:prSet presAssocID="{A98EB28F-F118-EB4E-9AEE-C7F49A434893}" presName="ThreeConn_2-3" presStyleLbl="fgAccFollowNode1" presStyleIdx="1" presStyleCnt="2">
        <dgm:presLayoutVars>
          <dgm:bulletEnabled val="1"/>
        </dgm:presLayoutVars>
      </dgm:prSet>
      <dgm:spPr/>
    </dgm:pt>
    <dgm:pt modelId="{490084E5-53AC-4548-BC57-6176E4814651}" type="pres">
      <dgm:prSet presAssocID="{A98EB28F-F118-EB4E-9AEE-C7F49A434893}" presName="ThreeNodes_1_text" presStyleLbl="node1" presStyleIdx="2" presStyleCnt="3">
        <dgm:presLayoutVars>
          <dgm:bulletEnabled val="1"/>
        </dgm:presLayoutVars>
      </dgm:prSet>
      <dgm:spPr/>
    </dgm:pt>
    <dgm:pt modelId="{6B2DC475-E4BD-EE4D-807F-EA2A5131F845}" type="pres">
      <dgm:prSet presAssocID="{A98EB28F-F118-EB4E-9AEE-C7F49A434893}" presName="ThreeNodes_2_text" presStyleLbl="node1" presStyleIdx="2" presStyleCnt="3">
        <dgm:presLayoutVars>
          <dgm:bulletEnabled val="1"/>
        </dgm:presLayoutVars>
      </dgm:prSet>
      <dgm:spPr/>
    </dgm:pt>
    <dgm:pt modelId="{467D22BA-9305-C04D-9D73-968614FAD480}" type="pres">
      <dgm:prSet presAssocID="{A98EB28F-F118-EB4E-9AEE-C7F49A434893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B9584C0C-1651-6B46-8E2D-F7A63BBF51B9}" srcId="{A98EB28F-F118-EB4E-9AEE-C7F49A434893}" destId="{75D553CE-712F-144F-B99F-4FDF390653A6}" srcOrd="0" destOrd="0" parTransId="{C817124E-A3B8-B04C-8B61-021D6F890CC5}" sibTransId="{000CBAB6-702E-3840-9FC7-50A85F1060AE}"/>
    <dgm:cxn modelId="{7CE2AE0C-32F4-FF48-8D76-EA4B4AE9CBE2}" type="presOf" srcId="{000CBAB6-702E-3840-9FC7-50A85F1060AE}" destId="{04487CB2-8834-2449-83C3-42010C535487}" srcOrd="0" destOrd="0" presId="urn:microsoft.com/office/officeart/2005/8/layout/vProcess5"/>
    <dgm:cxn modelId="{2051A41E-86F2-7348-89F0-E01D7098DD5D}" type="presOf" srcId="{75D553CE-712F-144F-B99F-4FDF390653A6}" destId="{490084E5-53AC-4548-BC57-6176E4814651}" srcOrd="1" destOrd="0" presId="urn:microsoft.com/office/officeart/2005/8/layout/vProcess5"/>
    <dgm:cxn modelId="{5B599925-BF00-124B-942A-2AC10795077E}" type="presOf" srcId="{A98EB28F-F118-EB4E-9AEE-C7F49A434893}" destId="{BF2355CF-39E3-4144-B299-9F0E4A6F17A1}" srcOrd="0" destOrd="0" presId="urn:microsoft.com/office/officeart/2005/8/layout/vProcess5"/>
    <dgm:cxn modelId="{77DF4432-7919-5A47-86CB-FEE091CDE25F}" type="presOf" srcId="{31CC9B76-D094-1847-9D92-C4A4984EFEC9}" destId="{C6C494CA-DD06-C841-BE35-E631088977B3}" srcOrd="0" destOrd="0" presId="urn:microsoft.com/office/officeart/2005/8/layout/vProcess5"/>
    <dgm:cxn modelId="{AA6A794A-EFA4-364E-A53B-2124E0885C05}" srcId="{A98EB28F-F118-EB4E-9AEE-C7F49A434893}" destId="{A2FAA35A-8135-4841-86A1-5685F4DC090D}" srcOrd="2" destOrd="0" parTransId="{02E51E7A-13F9-FF48-A237-C0682EC6B898}" sibTransId="{1A5CD986-5D51-E14E-97A3-184FDF1C4E75}"/>
    <dgm:cxn modelId="{0D802885-7C12-A24A-8941-DB76672D268D}" type="presOf" srcId="{D1637811-4E0C-5F40-8D3F-53B82CCD705D}" destId="{6B2DC475-E4BD-EE4D-807F-EA2A5131F845}" srcOrd="1" destOrd="0" presId="urn:microsoft.com/office/officeart/2005/8/layout/vProcess5"/>
    <dgm:cxn modelId="{4A93558F-02DE-6A45-96EB-4F6252CC96A6}" type="presOf" srcId="{A2FAA35A-8135-4841-86A1-5685F4DC090D}" destId="{467D22BA-9305-C04D-9D73-968614FAD480}" srcOrd="1" destOrd="0" presId="urn:microsoft.com/office/officeart/2005/8/layout/vProcess5"/>
    <dgm:cxn modelId="{E2602A91-E824-3042-BEFC-14BBA1016C4E}" type="presOf" srcId="{A2FAA35A-8135-4841-86A1-5685F4DC090D}" destId="{F309340C-2CA6-1E46-BE6A-F5F303D62FF8}" srcOrd="0" destOrd="0" presId="urn:microsoft.com/office/officeart/2005/8/layout/vProcess5"/>
    <dgm:cxn modelId="{A7F0FFA4-8294-A843-9952-DE3007D025A2}" type="presOf" srcId="{75D553CE-712F-144F-B99F-4FDF390653A6}" destId="{239A7144-2273-C842-BA28-A120D6881C45}" srcOrd="0" destOrd="0" presId="urn:microsoft.com/office/officeart/2005/8/layout/vProcess5"/>
    <dgm:cxn modelId="{C72FCEBF-ABBC-D54F-AED1-999E096C3F10}" srcId="{A98EB28F-F118-EB4E-9AEE-C7F49A434893}" destId="{D1637811-4E0C-5F40-8D3F-53B82CCD705D}" srcOrd="1" destOrd="0" parTransId="{CFC2D466-7934-6949-B2D6-39410CAA2E7C}" sibTransId="{31CC9B76-D094-1847-9D92-C4A4984EFEC9}"/>
    <dgm:cxn modelId="{29AF69C7-F0C5-7640-8465-203D72EA4A59}" type="presOf" srcId="{D1637811-4E0C-5F40-8D3F-53B82CCD705D}" destId="{4A501248-F694-F04B-A9BF-BF98E4079988}" srcOrd="0" destOrd="0" presId="urn:microsoft.com/office/officeart/2005/8/layout/vProcess5"/>
    <dgm:cxn modelId="{06FE02EE-DC06-3B40-B7DD-E2096096C53B}" type="presParOf" srcId="{BF2355CF-39E3-4144-B299-9F0E4A6F17A1}" destId="{B214BD32-219E-EF4B-A331-2820E9649661}" srcOrd="0" destOrd="0" presId="urn:microsoft.com/office/officeart/2005/8/layout/vProcess5"/>
    <dgm:cxn modelId="{71710489-F671-574B-BB62-1BB745355EEC}" type="presParOf" srcId="{BF2355CF-39E3-4144-B299-9F0E4A6F17A1}" destId="{239A7144-2273-C842-BA28-A120D6881C45}" srcOrd="1" destOrd="0" presId="urn:microsoft.com/office/officeart/2005/8/layout/vProcess5"/>
    <dgm:cxn modelId="{46C5F055-456B-0E4A-B00E-0C295F585061}" type="presParOf" srcId="{BF2355CF-39E3-4144-B299-9F0E4A6F17A1}" destId="{4A501248-F694-F04B-A9BF-BF98E4079988}" srcOrd="2" destOrd="0" presId="urn:microsoft.com/office/officeart/2005/8/layout/vProcess5"/>
    <dgm:cxn modelId="{2CC027D2-0AC4-2841-A75F-BF83932E4AED}" type="presParOf" srcId="{BF2355CF-39E3-4144-B299-9F0E4A6F17A1}" destId="{F309340C-2CA6-1E46-BE6A-F5F303D62FF8}" srcOrd="3" destOrd="0" presId="urn:microsoft.com/office/officeart/2005/8/layout/vProcess5"/>
    <dgm:cxn modelId="{0A85DE47-FCF4-E44A-8272-EFF3E4F8FA90}" type="presParOf" srcId="{BF2355CF-39E3-4144-B299-9F0E4A6F17A1}" destId="{04487CB2-8834-2449-83C3-42010C535487}" srcOrd="4" destOrd="0" presId="urn:microsoft.com/office/officeart/2005/8/layout/vProcess5"/>
    <dgm:cxn modelId="{5309AACE-7157-1E42-8A63-A7A78D6392BB}" type="presParOf" srcId="{BF2355CF-39E3-4144-B299-9F0E4A6F17A1}" destId="{C6C494CA-DD06-C841-BE35-E631088977B3}" srcOrd="5" destOrd="0" presId="urn:microsoft.com/office/officeart/2005/8/layout/vProcess5"/>
    <dgm:cxn modelId="{9F4EB6B5-9267-6E4B-90E2-11FDBAB88669}" type="presParOf" srcId="{BF2355CF-39E3-4144-B299-9F0E4A6F17A1}" destId="{490084E5-53AC-4548-BC57-6176E4814651}" srcOrd="6" destOrd="0" presId="urn:microsoft.com/office/officeart/2005/8/layout/vProcess5"/>
    <dgm:cxn modelId="{FAAB7FEC-6373-DA4D-81B5-6938A34C5D0A}" type="presParOf" srcId="{BF2355CF-39E3-4144-B299-9F0E4A6F17A1}" destId="{6B2DC475-E4BD-EE4D-807F-EA2A5131F845}" srcOrd="7" destOrd="0" presId="urn:microsoft.com/office/officeart/2005/8/layout/vProcess5"/>
    <dgm:cxn modelId="{F71B7375-55E2-7349-8CB4-AA64FE23B8A1}" type="presParOf" srcId="{BF2355CF-39E3-4144-B299-9F0E4A6F17A1}" destId="{467D22BA-9305-C04D-9D73-968614FAD480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79759F3-803E-CB49-845C-99D0AAC51CC0}" type="doc">
      <dgm:prSet loTypeId="urn:microsoft.com/office/officeart/2005/8/layout/vProcess5" loCatId="" qsTypeId="urn:microsoft.com/office/officeart/2005/8/quickstyle/simple1" qsCatId="simple" csTypeId="urn:microsoft.com/office/officeart/2005/8/colors/colorful3" csCatId="colorful" phldr="1"/>
      <dgm:spPr/>
    </dgm:pt>
    <dgm:pt modelId="{C3B2654F-F5E9-B941-8699-F283CAA8D5D6}">
      <dgm:prSet phldrT="[Text]"/>
      <dgm:spPr/>
      <dgm:t>
        <a:bodyPr/>
        <a:lstStyle/>
        <a:p>
          <a:r>
            <a:rPr lang="en-US" dirty="0"/>
            <a:t>External CSS files</a:t>
          </a:r>
        </a:p>
      </dgm:t>
    </dgm:pt>
    <dgm:pt modelId="{0EA42AF2-CBB5-9846-A08E-9FACA616FBB4}" type="parTrans" cxnId="{2E502E0A-0F88-D14A-968F-AF619A0170E6}">
      <dgm:prSet/>
      <dgm:spPr/>
      <dgm:t>
        <a:bodyPr/>
        <a:lstStyle/>
        <a:p>
          <a:endParaRPr lang="en-US"/>
        </a:p>
      </dgm:t>
    </dgm:pt>
    <dgm:pt modelId="{455625F2-AFA5-E248-8942-28AC44079963}" type="sibTrans" cxnId="{2E502E0A-0F88-D14A-968F-AF619A0170E6}">
      <dgm:prSet/>
      <dgm:spPr/>
      <dgm:t>
        <a:bodyPr/>
        <a:lstStyle/>
        <a:p>
          <a:endParaRPr lang="en-US"/>
        </a:p>
      </dgm:t>
    </dgm:pt>
    <dgm:pt modelId="{C824A2EE-0409-194E-AA6E-00026077EC64}">
      <dgm:prSet phldrT="[Text]"/>
      <dgm:spPr/>
      <dgm:t>
        <a:bodyPr/>
        <a:lstStyle/>
        <a:p>
          <a:r>
            <a:rPr lang="en-US" dirty="0"/>
            <a:t>Preprocessors (Sass, Less, Stylus)</a:t>
          </a:r>
        </a:p>
      </dgm:t>
    </dgm:pt>
    <dgm:pt modelId="{C6712065-2318-2847-A1A4-C5774C4D09DB}" type="parTrans" cxnId="{22EAA093-4E86-D14A-BE8A-4DF131F60F3E}">
      <dgm:prSet/>
      <dgm:spPr/>
      <dgm:t>
        <a:bodyPr/>
        <a:lstStyle/>
        <a:p>
          <a:endParaRPr lang="en-US"/>
        </a:p>
      </dgm:t>
    </dgm:pt>
    <dgm:pt modelId="{79C5D9DD-7525-4240-B72C-AA2981E6FEDD}" type="sibTrans" cxnId="{22EAA093-4E86-D14A-BE8A-4DF131F60F3E}">
      <dgm:prSet/>
      <dgm:spPr/>
      <dgm:t>
        <a:bodyPr/>
        <a:lstStyle/>
        <a:p>
          <a:endParaRPr lang="en-US"/>
        </a:p>
      </dgm:t>
    </dgm:pt>
    <dgm:pt modelId="{6974C9FD-A523-A640-A621-42EBB1E58215}">
      <dgm:prSet phldrT="[Text]"/>
      <dgm:spPr/>
      <dgm:t>
        <a:bodyPr/>
        <a:lstStyle/>
        <a:p>
          <a:r>
            <a:rPr lang="en-US" dirty="0"/>
            <a:t>CSS-in-JS (styled-components, glamor, emotion)</a:t>
          </a:r>
        </a:p>
      </dgm:t>
    </dgm:pt>
    <dgm:pt modelId="{C80F80FC-1A40-D048-AEBA-DFE0A3C1B633}" type="parTrans" cxnId="{3EF67E2C-C192-B043-AFB1-FEDD9695D260}">
      <dgm:prSet/>
      <dgm:spPr/>
      <dgm:t>
        <a:bodyPr/>
        <a:lstStyle/>
        <a:p>
          <a:endParaRPr lang="en-US"/>
        </a:p>
      </dgm:t>
    </dgm:pt>
    <dgm:pt modelId="{23E3BB02-AA6C-2E4E-BBCA-9402AFA367FD}" type="sibTrans" cxnId="{3EF67E2C-C192-B043-AFB1-FEDD9695D260}">
      <dgm:prSet/>
      <dgm:spPr/>
      <dgm:t>
        <a:bodyPr/>
        <a:lstStyle/>
        <a:p>
          <a:endParaRPr lang="en-US"/>
        </a:p>
      </dgm:t>
    </dgm:pt>
    <dgm:pt modelId="{1242B394-4A11-BF45-93CF-CC73BD1FCF3D}">
      <dgm:prSet phldrT="[Text]"/>
      <dgm:spPr/>
      <dgm:t>
        <a:bodyPr/>
        <a:lstStyle/>
        <a:p>
          <a:r>
            <a:rPr lang="en-US" dirty="0"/>
            <a:t>CSS-in-HTML (Inline styles)</a:t>
          </a:r>
        </a:p>
      </dgm:t>
    </dgm:pt>
    <dgm:pt modelId="{42D5514C-FADC-B24E-959A-2F134F8961E9}" type="sibTrans" cxnId="{75F19FE9-5CC6-9B40-B85B-6F1A47618AAD}">
      <dgm:prSet/>
      <dgm:spPr/>
      <dgm:t>
        <a:bodyPr/>
        <a:lstStyle/>
        <a:p>
          <a:endParaRPr lang="en-US"/>
        </a:p>
      </dgm:t>
    </dgm:pt>
    <dgm:pt modelId="{5F790332-D868-3E49-8FF6-1DAFD5234958}" type="parTrans" cxnId="{75F19FE9-5CC6-9B40-B85B-6F1A47618AAD}">
      <dgm:prSet/>
      <dgm:spPr/>
      <dgm:t>
        <a:bodyPr/>
        <a:lstStyle/>
        <a:p>
          <a:endParaRPr lang="en-US"/>
        </a:p>
      </dgm:t>
    </dgm:pt>
    <dgm:pt modelId="{2F844682-E098-FB4E-AF4A-5664042C6166}" type="pres">
      <dgm:prSet presAssocID="{579759F3-803E-CB49-845C-99D0AAC51CC0}" presName="outerComposite" presStyleCnt="0">
        <dgm:presLayoutVars>
          <dgm:chMax val="5"/>
          <dgm:dir/>
          <dgm:resizeHandles val="exact"/>
        </dgm:presLayoutVars>
      </dgm:prSet>
      <dgm:spPr/>
    </dgm:pt>
    <dgm:pt modelId="{59C56798-BC1E-EF47-9EB2-EF26921FC1DB}" type="pres">
      <dgm:prSet presAssocID="{579759F3-803E-CB49-845C-99D0AAC51CC0}" presName="dummyMaxCanvas" presStyleCnt="0">
        <dgm:presLayoutVars/>
      </dgm:prSet>
      <dgm:spPr/>
    </dgm:pt>
    <dgm:pt modelId="{FDD6A6A6-D51E-1A48-8964-98687402813E}" type="pres">
      <dgm:prSet presAssocID="{579759F3-803E-CB49-845C-99D0AAC51CC0}" presName="FourNodes_1" presStyleLbl="node1" presStyleIdx="0" presStyleCnt="4">
        <dgm:presLayoutVars>
          <dgm:bulletEnabled val="1"/>
        </dgm:presLayoutVars>
      </dgm:prSet>
      <dgm:spPr/>
    </dgm:pt>
    <dgm:pt modelId="{4E37B3E0-23C0-334B-B5E6-99AD5981BB90}" type="pres">
      <dgm:prSet presAssocID="{579759F3-803E-CB49-845C-99D0AAC51CC0}" presName="FourNodes_2" presStyleLbl="node1" presStyleIdx="1" presStyleCnt="4">
        <dgm:presLayoutVars>
          <dgm:bulletEnabled val="1"/>
        </dgm:presLayoutVars>
      </dgm:prSet>
      <dgm:spPr/>
    </dgm:pt>
    <dgm:pt modelId="{B9D76F04-7628-7343-A70A-447D8EC8DD42}" type="pres">
      <dgm:prSet presAssocID="{579759F3-803E-CB49-845C-99D0AAC51CC0}" presName="FourNodes_3" presStyleLbl="node1" presStyleIdx="2" presStyleCnt="4">
        <dgm:presLayoutVars>
          <dgm:bulletEnabled val="1"/>
        </dgm:presLayoutVars>
      </dgm:prSet>
      <dgm:spPr/>
    </dgm:pt>
    <dgm:pt modelId="{02E2876C-A632-5C49-916B-558C6653515D}" type="pres">
      <dgm:prSet presAssocID="{579759F3-803E-CB49-845C-99D0AAC51CC0}" presName="FourNodes_4" presStyleLbl="node1" presStyleIdx="3" presStyleCnt="4">
        <dgm:presLayoutVars>
          <dgm:bulletEnabled val="1"/>
        </dgm:presLayoutVars>
      </dgm:prSet>
      <dgm:spPr/>
    </dgm:pt>
    <dgm:pt modelId="{8069A663-F008-244F-A1E8-526D34137C28}" type="pres">
      <dgm:prSet presAssocID="{579759F3-803E-CB49-845C-99D0AAC51CC0}" presName="FourConn_1-2" presStyleLbl="fgAccFollowNode1" presStyleIdx="0" presStyleCnt="3">
        <dgm:presLayoutVars>
          <dgm:bulletEnabled val="1"/>
        </dgm:presLayoutVars>
      </dgm:prSet>
      <dgm:spPr/>
    </dgm:pt>
    <dgm:pt modelId="{C89A18C6-8DE4-C547-A6D7-31CF8B4D00F6}" type="pres">
      <dgm:prSet presAssocID="{579759F3-803E-CB49-845C-99D0AAC51CC0}" presName="FourConn_2-3" presStyleLbl="fgAccFollowNode1" presStyleIdx="1" presStyleCnt="3">
        <dgm:presLayoutVars>
          <dgm:bulletEnabled val="1"/>
        </dgm:presLayoutVars>
      </dgm:prSet>
      <dgm:spPr/>
    </dgm:pt>
    <dgm:pt modelId="{CC42D892-BC1E-E640-ABA9-57302828FE72}" type="pres">
      <dgm:prSet presAssocID="{579759F3-803E-CB49-845C-99D0AAC51CC0}" presName="FourConn_3-4" presStyleLbl="fgAccFollowNode1" presStyleIdx="2" presStyleCnt="3">
        <dgm:presLayoutVars>
          <dgm:bulletEnabled val="1"/>
        </dgm:presLayoutVars>
      </dgm:prSet>
      <dgm:spPr/>
    </dgm:pt>
    <dgm:pt modelId="{03976A46-27DD-8E46-876C-4543E461A660}" type="pres">
      <dgm:prSet presAssocID="{579759F3-803E-CB49-845C-99D0AAC51CC0}" presName="FourNodes_1_text" presStyleLbl="node1" presStyleIdx="3" presStyleCnt="4">
        <dgm:presLayoutVars>
          <dgm:bulletEnabled val="1"/>
        </dgm:presLayoutVars>
      </dgm:prSet>
      <dgm:spPr/>
    </dgm:pt>
    <dgm:pt modelId="{CB5F9CE0-C830-D04A-A7EC-3210AE66E4B5}" type="pres">
      <dgm:prSet presAssocID="{579759F3-803E-CB49-845C-99D0AAC51CC0}" presName="FourNodes_2_text" presStyleLbl="node1" presStyleIdx="3" presStyleCnt="4">
        <dgm:presLayoutVars>
          <dgm:bulletEnabled val="1"/>
        </dgm:presLayoutVars>
      </dgm:prSet>
      <dgm:spPr/>
    </dgm:pt>
    <dgm:pt modelId="{2BD22FE3-61DB-8041-B51E-E9E0E2891FAB}" type="pres">
      <dgm:prSet presAssocID="{579759F3-803E-CB49-845C-99D0AAC51CC0}" presName="FourNodes_3_text" presStyleLbl="node1" presStyleIdx="3" presStyleCnt="4">
        <dgm:presLayoutVars>
          <dgm:bulletEnabled val="1"/>
        </dgm:presLayoutVars>
      </dgm:prSet>
      <dgm:spPr/>
    </dgm:pt>
    <dgm:pt modelId="{A8421595-CFFA-114F-BD25-52CDE534C1B3}" type="pres">
      <dgm:prSet presAssocID="{579759F3-803E-CB49-845C-99D0AAC51CC0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2E502E0A-0F88-D14A-968F-AF619A0170E6}" srcId="{579759F3-803E-CB49-845C-99D0AAC51CC0}" destId="{C3B2654F-F5E9-B941-8699-F283CAA8D5D6}" srcOrd="1" destOrd="0" parTransId="{0EA42AF2-CBB5-9846-A08E-9FACA616FBB4}" sibTransId="{455625F2-AFA5-E248-8942-28AC44079963}"/>
    <dgm:cxn modelId="{3244A80E-E6C2-B648-ACB2-BC232AB91EE4}" type="presOf" srcId="{6974C9FD-A523-A640-A621-42EBB1E58215}" destId="{A8421595-CFFA-114F-BD25-52CDE534C1B3}" srcOrd="1" destOrd="0" presId="urn:microsoft.com/office/officeart/2005/8/layout/vProcess5"/>
    <dgm:cxn modelId="{84291D1C-6164-644C-9220-884B0D6A0391}" type="presOf" srcId="{42D5514C-FADC-B24E-959A-2F134F8961E9}" destId="{8069A663-F008-244F-A1E8-526D34137C28}" srcOrd="0" destOrd="0" presId="urn:microsoft.com/office/officeart/2005/8/layout/vProcess5"/>
    <dgm:cxn modelId="{3EF67E2C-C192-B043-AFB1-FEDD9695D260}" srcId="{579759F3-803E-CB49-845C-99D0AAC51CC0}" destId="{6974C9FD-A523-A640-A621-42EBB1E58215}" srcOrd="3" destOrd="0" parTransId="{C80F80FC-1A40-D048-AEBA-DFE0A3C1B633}" sibTransId="{23E3BB02-AA6C-2E4E-BBCA-9402AFA367FD}"/>
    <dgm:cxn modelId="{110C7239-189A-2F4B-931E-B2A6839A3D5F}" type="presOf" srcId="{455625F2-AFA5-E248-8942-28AC44079963}" destId="{C89A18C6-8DE4-C547-A6D7-31CF8B4D00F6}" srcOrd="0" destOrd="0" presId="urn:microsoft.com/office/officeart/2005/8/layout/vProcess5"/>
    <dgm:cxn modelId="{E149ED6A-36B4-EF42-B449-D749C8F2DAFB}" type="presOf" srcId="{6974C9FD-A523-A640-A621-42EBB1E58215}" destId="{02E2876C-A632-5C49-916B-558C6653515D}" srcOrd="0" destOrd="0" presId="urn:microsoft.com/office/officeart/2005/8/layout/vProcess5"/>
    <dgm:cxn modelId="{9C7B7C6C-4707-E94A-BB68-AA47DE6D1BDB}" type="presOf" srcId="{C3B2654F-F5E9-B941-8699-F283CAA8D5D6}" destId="{4E37B3E0-23C0-334B-B5E6-99AD5981BB90}" srcOrd="0" destOrd="0" presId="urn:microsoft.com/office/officeart/2005/8/layout/vProcess5"/>
    <dgm:cxn modelId="{16EC757B-D3E5-C14D-8F7D-463CDC3C7072}" type="presOf" srcId="{C824A2EE-0409-194E-AA6E-00026077EC64}" destId="{2BD22FE3-61DB-8041-B51E-E9E0E2891FAB}" srcOrd="1" destOrd="0" presId="urn:microsoft.com/office/officeart/2005/8/layout/vProcess5"/>
    <dgm:cxn modelId="{94947A86-63CE-7C4E-BC46-CC58F6BD0B7F}" type="presOf" srcId="{579759F3-803E-CB49-845C-99D0AAC51CC0}" destId="{2F844682-E098-FB4E-AF4A-5664042C6166}" srcOrd="0" destOrd="0" presId="urn:microsoft.com/office/officeart/2005/8/layout/vProcess5"/>
    <dgm:cxn modelId="{22EAA093-4E86-D14A-BE8A-4DF131F60F3E}" srcId="{579759F3-803E-CB49-845C-99D0AAC51CC0}" destId="{C824A2EE-0409-194E-AA6E-00026077EC64}" srcOrd="2" destOrd="0" parTransId="{C6712065-2318-2847-A1A4-C5774C4D09DB}" sibTransId="{79C5D9DD-7525-4240-B72C-AA2981E6FEDD}"/>
    <dgm:cxn modelId="{4F10E2A3-2DF7-074B-99E3-7DBAF1A2A4BC}" type="presOf" srcId="{C824A2EE-0409-194E-AA6E-00026077EC64}" destId="{B9D76F04-7628-7343-A70A-447D8EC8DD42}" srcOrd="0" destOrd="0" presId="urn:microsoft.com/office/officeart/2005/8/layout/vProcess5"/>
    <dgm:cxn modelId="{ED62A7D3-45F9-874A-B4C5-9AF0175314CF}" type="presOf" srcId="{1242B394-4A11-BF45-93CF-CC73BD1FCF3D}" destId="{03976A46-27DD-8E46-876C-4543E461A660}" srcOrd="1" destOrd="0" presId="urn:microsoft.com/office/officeart/2005/8/layout/vProcess5"/>
    <dgm:cxn modelId="{A2D93DDA-8F77-764F-B713-33BD4DE5783E}" type="presOf" srcId="{79C5D9DD-7525-4240-B72C-AA2981E6FEDD}" destId="{CC42D892-BC1E-E640-ABA9-57302828FE72}" srcOrd="0" destOrd="0" presId="urn:microsoft.com/office/officeart/2005/8/layout/vProcess5"/>
    <dgm:cxn modelId="{75F19FE9-5CC6-9B40-B85B-6F1A47618AAD}" srcId="{579759F3-803E-CB49-845C-99D0AAC51CC0}" destId="{1242B394-4A11-BF45-93CF-CC73BD1FCF3D}" srcOrd="0" destOrd="0" parTransId="{5F790332-D868-3E49-8FF6-1DAFD5234958}" sibTransId="{42D5514C-FADC-B24E-959A-2F134F8961E9}"/>
    <dgm:cxn modelId="{86F401F4-A163-EE4E-AC8A-0C974C5F3781}" type="presOf" srcId="{1242B394-4A11-BF45-93CF-CC73BD1FCF3D}" destId="{FDD6A6A6-D51E-1A48-8964-98687402813E}" srcOrd="0" destOrd="0" presId="urn:microsoft.com/office/officeart/2005/8/layout/vProcess5"/>
    <dgm:cxn modelId="{2785FFF9-8CD0-E240-B366-9BF3FA6DF393}" type="presOf" srcId="{C3B2654F-F5E9-B941-8699-F283CAA8D5D6}" destId="{CB5F9CE0-C830-D04A-A7EC-3210AE66E4B5}" srcOrd="1" destOrd="0" presId="urn:microsoft.com/office/officeart/2005/8/layout/vProcess5"/>
    <dgm:cxn modelId="{4CF412E8-97B1-954A-B4DE-03EA849F110C}" type="presParOf" srcId="{2F844682-E098-FB4E-AF4A-5664042C6166}" destId="{59C56798-BC1E-EF47-9EB2-EF26921FC1DB}" srcOrd="0" destOrd="0" presId="urn:microsoft.com/office/officeart/2005/8/layout/vProcess5"/>
    <dgm:cxn modelId="{CB1474FC-C89B-9F4B-BCC9-DAC18EB6A4F3}" type="presParOf" srcId="{2F844682-E098-FB4E-AF4A-5664042C6166}" destId="{FDD6A6A6-D51E-1A48-8964-98687402813E}" srcOrd="1" destOrd="0" presId="urn:microsoft.com/office/officeart/2005/8/layout/vProcess5"/>
    <dgm:cxn modelId="{B466AC44-52C4-E14B-8AD6-8B0A1DF95973}" type="presParOf" srcId="{2F844682-E098-FB4E-AF4A-5664042C6166}" destId="{4E37B3E0-23C0-334B-B5E6-99AD5981BB90}" srcOrd="2" destOrd="0" presId="urn:microsoft.com/office/officeart/2005/8/layout/vProcess5"/>
    <dgm:cxn modelId="{9E66369A-E36D-F848-AA35-DDEFDE7373A9}" type="presParOf" srcId="{2F844682-E098-FB4E-AF4A-5664042C6166}" destId="{B9D76F04-7628-7343-A70A-447D8EC8DD42}" srcOrd="3" destOrd="0" presId="urn:microsoft.com/office/officeart/2005/8/layout/vProcess5"/>
    <dgm:cxn modelId="{D6BE8299-96DD-7449-A729-98F52E4CB5DE}" type="presParOf" srcId="{2F844682-E098-FB4E-AF4A-5664042C6166}" destId="{02E2876C-A632-5C49-916B-558C6653515D}" srcOrd="4" destOrd="0" presId="urn:microsoft.com/office/officeart/2005/8/layout/vProcess5"/>
    <dgm:cxn modelId="{D64A1F44-9EFB-8940-9487-D63BA076D596}" type="presParOf" srcId="{2F844682-E098-FB4E-AF4A-5664042C6166}" destId="{8069A663-F008-244F-A1E8-526D34137C28}" srcOrd="5" destOrd="0" presId="urn:microsoft.com/office/officeart/2005/8/layout/vProcess5"/>
    <dgm:cxn modelId="{4E1267C2-B797-7840-8E8A-C16B2DE5D946}" type="presParOf" srcId="{2F844682-E098-FB4E-AF4A-5664042C6166}" destId="{C89A18C6-8DE4-C547-A6D7-31CF8B4D00F6}" srcOrd="6" destOrd="0" presId="urn:microsoft.com/office/officeart/2005/8/layout/vProcess5"/>
    <dgm:cxn modelId="{C80B06AA-70EB-0A4A-84E8-9476D91BA492}" type="presParOf" srcId="{2F844682-E098-FB4E-AF4A-5664042C6166}" destId="{CC42D892-BC1E-E640-ABA9-57302828FE72}" srcOrd="7" destOrd="0" presId="urn:microsoft.com/office/officeart/2005/8/layout/vProcess5"/>
    <dgm:cxn modelId="{C84B8807-7324-4D47-B7FE-2F7EF6F557EB}" type="presParOf" srcId="{2F844682-E098-FB4E-AF4A-5664042C6166}" destId="{03976A46-27DD-8E46-876C-4543E461A660}" srcOrd="8" destOrd="0" presId="urn:microsoft.com/office/officeart/2005/8/layout/vProcess5"/>
    <dgm:cxn modelId="{36D834EE-F653-5440-B4BF-1E220B70BCA4}" type="presParOf" srcId="{2F844682-E098-FB4E-AF4A-5664042C6166}" destId="{CB5F9CE0-C830-D04A-A7EC-3210AE66E4B5}" srcOrd="9" destOrd="0" presId="urn:microsoft.com/office/officeart/2005/8/layout/vProcess5"/>
    <dgm:cxn modelId="{6009D590-0732-6044-BAEE-ED032726B7D3}" type="presParOf" srcId="{2F844682-E098-FB4E-AF4A-5664042C6166}" destId="{2BD22FE3-61DB-8041-B51E-E9E0E2891FAB}" srcOrd="10" destOrd="0" presId="urn:microsoft.com/office/officeart/2005/8/layout/vProcess5"/>
    <dgm:cxn modelId="{10278958-0AD9-5540-97C8-B1776B1F6247}" type="presParOf" srcId="{2F844682-E098-FB4E-AF4A-5664042C6166}" destId="{A8421595-CFFA-114F-BD25-52CDE534C1B3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96F7443-CBCF-554C-9D02-2404AAE75E5E}" type="doc">
      <dgm:prSet loTypeId="urn:microsoft.com/office/officeart/2005/8/layout/vProcess5" loCatId="" qsTypeId="urn:microsoft.com/office/officeart/2005/8/quickstyle/simple1" qsCatId="simple" csTypeId="urn:microsoft.com/office/officeart/2005/8/colors/colorful3" csCatId="colorful" phldr="1"/>
      <dgm:spPr/>
    </dgm:pt>
    <dgm:pt modelId="{96B25797-5733-6440-856B-3928ADA570FF}">
      <dgm:prSet phldrT="[Text]"/>
      <dgm:spPr/>
      <dgm:t>
        <a:bodyPr/>
        <a:lstStyle/>
        <a:p>
          <a:r>
            <a:rPr lang="en-US" dirty="0"/>
            <a:t>One global scope</a:t>
          </a:r>
        </a:p>
      </dgm:t>
    </dgm:pt>
    <dgm:pt modelId="{4A54C017-A60B-D249-BC83-7E92EAA516CA}" type="sibTrans" cxnId="{9A634231-08A2-1F4C-8ABE-08C83B3D2FF8}">
      <dgm:prSet/>
      <dgm:spPr/>
      <dgm:t>
        <a:bodyPr/>
        <a:lstStyle/>
        <a:p>
          <a:endParaRPr lang="en-US"/>
        </a:p>
      </dgm:t>
    </dgm:pt>
    <dgm:pt modelId="{EDED0040-A48E-064C-895D-5221A80CE2FA}" type="parTrans" cxnId="{9A634231-08A2-1F4C-8ABE-08C83B3D2FF8}">
      <dgm:prSet/>
      <dgm:spPr/>
      <dgm:t>
        <a:bodyPr/>
        <a:lstStyle/>
        <a:p>
          <a:endParaRPr lang="en-US"/>
        </a:p>
      </dgm:t>
    </dgm:pt>
    <dgm:pt modelId="{906B85F9-E9F3-DC4C-93BE-3ED9160B4565}">
      <dgm:prSet phldrT="[Text]"/>
      <dgm:spPr/>
      <dgm:t>
        <a:bodyPr/>
        <a:lstStyle/>
        <a:p>
          <a:r>
            <a:rPr lang="en-US" dirty="0"/>
            <a:t>Namespacing</a:t>
          </a:r>
        </a:p>
      </dgm:t>
    </dgm:pt>
    <dgm:pt modelId="{429598B6-B5B3-0F4A-A4E9-E5F140C1592C}" type="sibTrans" cxnId="{3087FE0E-E1EA-5D45-B4E1-3A5AF408DBE4}">
      <dgm:prSet/>
      <dgm:spPr/>
      <dgm:t>
        <a:bodyPr/>
        <a:lstStyle/>
        <a:p>
          <a:endParaRPr lang="en-US"/>
        </a:p>
      </dgm:t>
    </dgm:pt>
    <dgm:pt modelId="{4832A1BC-3816-DA48-9AAA-655467C95FF8}" type="parTrans" cxnId="{3087FE0E-E1EA-5D45-B4E1-3A5AF408DBE4}">
      <dgm:prSet/>
      <dgm:spPr/>
      <dgm:t>
        <a:bodyPr/>
        <a:lstStyle/>
        <a:p>
          <a:endParaRPr lang="en-US"/>
        </a:p>
      </dgm:t>
    </dgm:pt>
    <dgm:pt modelId="{73FA0132-3ABE-0C42-895C-42AAE2215B4D}">
      <dgm:prSet phldrT="[Text]"/>
      <dgm:spPr/>
      <dgm:t>
        <a:bodyPr/>
        <a:lstStyle/>
        <a:p>
          <a:r>
            <a:rPr lang="en-US" dirty="0"/>
            <a:t>IIFE (Immediately Invoked Function Expression)</a:t>
          </a:r>
        </a:p>
      </dgm:t>
    </dgm:pt>
    <dgm:pt modelId="{C5C7586B-B52D-EE49-8FEE-471CD6826FA7}" type="sibTrans" cxnId="{4A0278B8-1191-6846-AE9A-D7A639EDD5FF}">
      <dgm:prSet/>
      <dgm:spPr/>
      <dgm:t>
        <a:bodyPr/>
        <a:lstStyle/>
        <a:p>
          <a:endParaRPr lang="en-US"/>
        </a:p>
      </dgm:t>
    </dgm:pt>
    <dgm:pt modelId="{C6751DC1-9AF4-5E49-93DF-E10F44BC61A9}" type="parTrans" cxnId="{4A0278B8-1191-6846-AE9A-D7A639EDD5FF}">
      <dgm:prSet/>
      <dgm:spPr/>
      <dgm:t>
        <a:bodyPr/>
        <a:lstStyle/>
        <a:p>
          <a:endParaRPr lang="en-US"/>
        </a:p>
      </dgm:t>
    </dgm:pt>
    <dgm:pt modelId="{425A7E53-0743-F044-A32D-BFF915F92B08}">
      <dgm:prSet phldrT="[Text]"/>
      <dgm:spPr/>
      <dgm:t>
        <a:bodyPr/>
        <a:lstStyle/>
        <a:p>
          <a:r>
            <a:rPr lang="en-US" dirty="0" err="1"/>
            <a:t>CommonJS</a:t>
          </a:r>
          <a:r>
            <a:rPr lang="en-US" dirty="0"/>
            <a:t> modules (Node.js)</a:t>
          </a:r>
        </a:p>
      </dgm:t>
    </dgm:pt>
    <dgm:pt modelId="{98E533C3-50AC-8442-9466-F87822AB7F9B}" type="parTrans" cxnId="{8EE9D6A5-C095-B348-8861-96213877E659}">
      <dgm:prSet/>
      <dgm:spPr/>
      <dgm:t>
        <a:bodyPr/>
        <a:lstStyle/>
        <a:p>
          <a:endParaRPr lang="en-US"/>
        </a:p>
      </dgm:t>
    </dgm:pt>
    <dgm:pt modelId="{127B6A6D-23C3-4449-A9AF-00E739BBD331}" type="sibTrans" cxnId="{8EE9D6A5-C095-B348-8861-96213877E659}">
      <dgm:prSet/>
      <dgm:spPr/>
      <dgm:t>
        <a:bodyPr/>
        <a:lstStyle/>
        <a:p>
          <a:endParaRPr lang="en-US"/>
        </a:p>
      </dgm:t>
    </dgm:pt>
    <dgm:pt modelId="{C16CB001-C1B1-0B4C-BFFA-6190759275F1}" type="pres">
      <dgm:prSet presAssocID="{796F7443-CBCF-554C-9D02-2404AAE75E5E}" presName="outerComposite" presStyleCnt="0">
        <dgm:presLayoutVars>
          <dgm:chMax val="5"/>
          <dgm:dir/>
          <dgm:resizeHandles val="exact"/>
        </dgm:presLayoutVars>
      </dgm:prSet>
      <dgm:spPr/>
    </dgm:pt>
    <dgm:pt modelId="{60EBBF98-9B43-F44C-BD00-F66FFA30D917}" type="pres">
      <dgm:prSet presAssocID="{796F7443-CBCF-554C-9D02-2404AAE75E5E}" presName="dummyMaxCanvas" presStyleCnt="0">
        <dgm:presLayoutVars/>
      </dgm:prSet>
      <dgm:spPr/>
    </dgm:pt>
    <dgm:pt modelId="{72A5F616-6097-AE49-97CB-3AAE987562EE}" type="pres">
      <dgm:prSet presAssocID="{796F7443-CBCF-554C-9D02-2404AAE75E5E}" presName="FourNodes_1" presStyleLbl="node1" presStyleIdx="0" presStyleCnt="4">
        <dgm:presLayoutVars>
          <dgm:bulletEnabled val="1"/>
        </dgm:presLayoutVars>
      </dgm:prSet>
      <dgm:spPr/>
    </dgm:pt>
    <dgm:pt modelId="{E3C17903-3556-EA4F-A293-E1ABFF64DCA2}" type="pres">
      <dgm:prSet presAssocID="{796F7443-CBCF-554C-9D02-2404AAE75E5E}" presName="FourNodes_2" presStyleLbl="node1" presStyleIdx="1" presStyleCnt="4">
        <dgm:presLayoutVars>
          <dgm:bulletEnabled val="1"/>
        </dgm:presLayoutVars>
      </dgm:prSet>
      <dgm:spPr/>
    </dgm:pt>
    <dgm:pt modelId="{451DCB0A-0FBD-4348-9097-131FA420A1DC}" type="pres">
      <dgm:prSet presAssocID="{796F7443-CBCF-554C-9D02-2404AAE75E5E}" presName="FourNodes_3" presStyleLbl="node1" presStyleIdx="2" presStyleCnt="4">
        <dgm:presLayoutVars>
          <dgm:bulletEnabled val="1"/>
        </dgm:presLayoutVars>
      </dgm:prSet>
      <dgm:spPr/>
    </dgm:pt>
    <dgm:pt modelId="{CCF75819-C4E3-E14C-BA78-4987D9DF7C9C}" type="pres">
      <dgm:prSet presAssocID="{796F7443-CBCF-554C-9D02-2404AAE75E5E}" presName="FourNodes_4" presStyleLbl="node1" presStyleIdx="3" presStyleCnt="4">
        <dgm:presLayoutVars>
          <dgm:bulletEnabled val="1"/>
        </dgm:presLayoutVars>
      </dgm:prSet>
      <dgm:spPr/>
    </dgm:pt>
    <dgm:pt modelId="{FDB6137D-97EE-9644-8405-51A1A9CC46C7}" type="pres">
      <dgm:prSet presAssocID="{796F7443-CBCF-554C-9D02-2404AAE75E5E}" presName="FourConn_1-2" presStyleLbl="fgAccFollowNode1" presStyleIdx="0" presStyleCnt="3">
        <dgm:presLayoutVars>
          <dgm:bulletEnabled val="1"/>
        </dgm:presLayoutVars>
      </dgm:prSet>
      <dgm:spPr/>
    </dgm:pt>
    <dgm:pt modelId="{AEC99801-B278-A44E-AD71-C357BDF4A357}" type="pres">
      <dgm:prSet presAssocID="{796F7443-CBCF-554C-9D02-2404AAE75E5E}" presName="FourConn_2-3" presStyleLbl="fgAccFollowNode1" presStyleIdx="1" presStyleCnt="3">
        <dgm:presLayoutVars>
          <dgm:bulletEnabled val="1"/>
        </dgm:presLayoutVars>
      </dgm:prSet>
      <dgm:spPr/>
    </dgm:pt>
    <dgm:pt modelId="{57E9081B-91D2-7346-A8AF-D63EC57B9AA1}" type="pres">
      <dgm:prSet presAssocID="{796F7443-CBCF-554C-9D02-2404AAE75E5E}" presName="FourConn_3-4" presStyleLbl="fgAccFollowNode1" presStyleIdx="2" presStyleCnt="3">
        <dgm:presLayoutVars>
          <dgm:bulletEnabled val="1"/>
        </dgm:presLayoutVars>
      </dgm:prSet>
      <dgm:spPr/>
    </dgm:pt>
    <dgm:pt modelId="{46DFB6F8-7CC1-F045-9032-E3AFF2B4F88C}" type="pres">
      <dgm:prSet presAssocID="{796F7443-CBCF-554C-9D02-2404AAE75E5E}" presName="FourNodes_1_text" presStyleLbl="node1" presStyleIdx="3" presStyleCnt="4">
        <dgm:presLayoutVars>
          <dgm:bulletEnabled val="1"/>
        </dgm:presLayoutVars>
      </dgm:prSet>
      <dgm:spPr/>
    </dgm:pt>
    <dgm:pt modelId="{705279D0-6915-ED48-B64F-9513BB5B054B}" type="pres">
      <dgm:prSet presAssocID="{796F7443-CBCF-554C-9D02-2404AAE75E5E}" presName="FourNodes_2_text" presStyleLbl="node1" presStyleIdx="3" presStyleCnt="4">
        <dgm:presLayoutVars>
          <dgm:bulletEnabled val="1"/>
        </dgm:presLayoutVars>
      </dgm:prSet>
      <dgm:spPr/>
    </dgm:pt>
    <dgm:pt modelId="{7D378D3B-20A9-5E41-A4BF-48C5A7E77F47}" type="pres">
      <dgm:prSet presAssocID="{796F7443-CBCF-554C-9D02-2404AAE75E5E}" presName="FourNodes_3_text" presStyleLbl="node1" presStyleIdx="3" presStyleCnt="4">
        <dgm:presLayoutVars>
          <dgm:bulletEnabled val="1"/>
        </dgm:presLayoutVars>
      </dgm:prSet>
      <dgm:spPr/>
    </dgm:pt>
    <dgm:pt modelId="{09A94AC3-C43D-A24C-9633-56839D02A16C}" type="pres">
      <dgm:prSet presAssocID="{796F7443-CBCF-554C-9D02-2404AAE75E5E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F88C420D-22A7-4F45-9BB1-8BF7B935020C}" type="presOf" srcId="{906B85F9-E9F3-DC4C-93BE-3ED9160B4565}" destId="{E3C17903-3556-EA4F-A293-E1ABFF64DCA2}" srcOrd="0" destOrd="0" presId="urn:microsoft.com/office/officeart/2005/8/layout/vProcess5"/>
    <dgm:cxn modelId="{3087FE0E-E1EA-5D45-B4E1-3A5AF408DBE4}" srcId="{796F7443-CBCF-554C-9D02-2404AAE75E5E}" destId="{906B85F9-E9F3-DC4C-93BE-3ED9160B4565}" srcOrd="1" destOrd="0" parTransId="{4832A1BC-3816-DA48-9AAA-655467C95FF8}" sibTransId="{429598B6-B5B3-0F4A-A4E9-E5F140C1592C}"/>
    <dgm:cxn modelId="{17C9F412-C268-1E40-AEE4-2FA8B56DFFC1}" type="presOf" srcId="{796F7443-CBCF-554C-9D02-2404AAE75E5E}" destId="{C16CB001-C1B1-0B4C-BFFA-6190759275F1}" srcOrd="0" destOrd="0" presId="urn:microsoft.com/office/officeart/2005/8/layout/vProcess5"/>
    <dgm:cxn modelId="{AA1D7318-47E8-0648-8112-DDEC93EB8C44}" type="presOf" srcId="{73FA0132-3ABE-0C42-895C-42AAE2215B4D}" destId="{7D378D3B-20A9-5E41-A4BF-48C5A7E77F47}" srcOrd="1" destOrd="0" presId="urn:microsoft.com/office/officeart/2005/8/layout/vProcess5"/>
    <dgm:cxn modelId="{5D0C952B-1CD7-774C-BEFF-1FC9A1BECC5E}" type="presOf" srcId="{425A7E53-0743-F044-A32D-BFF915F92B08}" destId="{CCF75819-C4E3-E14C-BA78-4987D9DF7C9C}" srcOrd="0" destOrd="0" presId="urn:microsoft.com/office/officeart/2005/8/layout/vProcess5"/>
    <dgm:cxn modelId="{9A634231-08A2-1F4C-8ABE-08C83B3D2FF8}" srcId="{796F7443-CBCF-554C-9D02-2404AAE75E5E}" destId="{96B25797-5733-6440-856B-3928ADA570FF}" srcOrd="0" destOrd="0" parTransId="{EDED0040-A48E-064C-895D-5221A80CE2FA}" sibTransId="{4A54C017-A60B-D249-BC83-7E92EAA516CA}"/>
    <dgm:cxn modelId="{0A62DE38-8A86-E641-8F52-0CF5B463BEA1}" type="presOf" srcId="{4A54C017-A60B-D249-BC83-7E92EAA516CA}" destId="{FDB6137D-97EE-9644-8405-51A1A9CC46C7}" srcOrd="0" destOrd="0" presId="urn:microsoft.com/office/officeart/2005/8/layout/vProcess5"/>
    <dgm:cxn modelId="{C1C6B86C-9223-0C4F-8B1D-693B4902C4AA}" type="presOf" srcId="{906B85F9-E9F3-DC4C-93BE-3ED9160B4565}" destId="{705279D0-6915-ED48-B64F-9513BB5B054B}" srcOrd="1" destOrd="0" presId="urn:microsoft.com/office/officeart/2005/8/layout/vProcess5"/>
    <dgm:cxn modelId="{6F62E78E-7DDA-1442-9640-D218DB50BF79}" type="presOf" srcId="{425A7E53-0743-F044-A32D-BFF915F92B08}" destId="{09A94AC3-C43D-A24C-9633-56839D02A16C}" srcOrd="1" destOrd="0" presId="urn:microsoft.com/office/officeart/2005/8/layout/vProcess5"/>
    <dgm:cxn modelId="{322D4A93-EDE1-9E4D-9729-4E2A6A2A49BB}" type="presOf" srcId="{96B25797-5733-6440-856B-3928ADA570FF}" destId="{72A5F616-6097-AE49-97CB-3AAE987562EE}" srcOrd="0" destOrd="0" presId="urn:microsoft.com/office/officeart/2005/8/layout/vProcess5"/>
    <dgm:cxn modelId="{3E378998-80E1-FF4B-B462-C1613CF56677}" type="presOf" srcId="{96B25797-5733-6440-856B-3928ADA570FF}" destId="{46DFB6F8-7CC1-F045-9032-E3AFF2B4F88C}" srcOrd="1" destOrd="0" presId="urn:microsoft.com/office/officeart/2005/8/layout/vProcess5"/>
    <dgm:cxn modelId="{8EE9D6A5-C095-B348-8861-96213877E659}" srcId="{796F7443-CBCF-554C-9D02-2404AAE75E5E}" destId="{425A7E53-0743-F044-A32D-BFF915F92B08}" srcOrd="3" destOrd="0" parTransId="{98E533C3-50AC-8442-9466-F87822AB7F9B}" sibTransId="{127B6A6D-23C3-4449-A9AF-00E739BBD331}"/>
    <dgm:cxn modelId="{4A0278B8-1191-6846-AE9A-D7A639EDD5FF}" srcId="{796F7443-CBCF-554C-9D02-2404AAE75E5E}" destId="{73FA0132-3ABE-0C42-895C-42AAE2215B4D}" srcOrd="2" destOrd="0" parTransId="{C6751DC1-9AF4-5E49-93DF-E10F44BC61A9}" sibTransId="{C5C7586B-B52D-EE49-8FEE-471CD6826FA7}"/>
    <dgm:cxn modelId="{034F63BB-D3BD-A34C-BB8D-A0FAB434EB1D}" type="presOf" srcId="{C5C7586B-B52D-EE49-8FEE-471CD6826FA7}" destId="{57E9081B-91D2-7346-A8AF-D63EC57B9AA1}" srcOrd="0" destOrd="0" presId="urn:microsoft.com/office/officeart/2005/8/layout/vProcess5"/>
    <dgm:cxn modelId="{769380BC-4385-1648-841C-A7DB538A42EE}" type="presOf" srcId="{73FA0132-3ABE-0C42-895C-42AAE2215B4D}" destId="{451DCB0A-0FBD-4348-9097-131FA420A1DC}" srcOrd="0" destOrd="0" presId="urn:microsoft.com/office/officeart/2005/8/layout/vProcess5"/>
    <dgm:cxn modelId="{544FF1C2-FA91-4140-BE41-60A2F5F64203}" type="presOf" srcId="{429598B6-B5B3-0F4A-A4E9-E5F140C1592C}" destId="{AEC99801-B278-A44E-AD71-C357BDF4A357}" srcOrd="0" destOrd="0" presId="urn:microsoft.com/office/officeart/2005/8/layout/vProcess5"/>
    <dgm:cxn modelId="{9A6CCED5-035F-4341-B4C3-5F3C8D62A775}" type="presParOf" srcId="{C16CB001-C1B1-0B4C-BFFA-6190759275F1}" destId="{60EBBF98-9B43-F44C-BD00-F66FFA30D917}" srcOrd="0" destOrd="0" presId="urn:microsoft.com/office/officeart/2005/8/layout/vProcess5"/>
    <dgm:cxn modelId="{FEA9E548-3DEB-A944-AC22-94C6B3106126}" type="presParOf" srcId="{C16CB001-C1B1-0B4C-BFFA-6190759275F1}" destId="{72A5F616-6097-AE49-97CB-3AAE987562EE}" srcOrd="1" destOrd="0" presId="urn:microsoft.com/office/officeart/2005/8/layout/vProcess5"/>
    <dgm:cxn modelId="{9EA89797-4D47-6142-9F3B-86920F7C55E9}" type="presParOf" srcId="{C16CB001-C1B1-0B4C-BFFA-6190759275F1}" destId="{E3C17903-3556-EA4F-A293-E1ABFF64DCA2}" srcOrd="2" destOrd="0" presId="urn:microsoft.com/office/officeart/2005/8/layout/vProcess5"/>
    <dgm:cxn modelId="{A19BE442-1383-EB43-B364-A829EFC4557D}" type="presParOf" srcId="{C16CB001-C1B1-0B4C-BFFA-6190759275F1}" destId="{451DCB0A-0FBD-4348-9097-131FA420A1DC}" srcOrd="3" destOrd="0" presId="urn:microsoft.com/office/officeart/2005/8/layout/vProcess5"/>
    <dgm:cxn modelId="{0C698779-5EC3-1848-9A39-CA718BACA3E1}" type="presParOf" srcId="{C16CB001-C1B1-0B4C-BFFA-6190759275F1}" destId="{CCF75819-C4E3-E14C-BA78-4987D9DF7C9C}" srcOrd="4" destOrd="0" presId="urn:microsoft.com/office/officeart/2005/8/layout/vProcess5"/>
    <dgm:cxn modelId="{9FF6CB71-509C-B442-AF78-20191318C6A5}" type="presParOf" srcId="{C16CB001-C1B1-0B4C-BFFA-6190759275F1}" destId="{FDB6137D-97EE-9644-8405-51A1A9CC46C7}" srcOrd="5" destOrd="0" presId="urn:microsoft.com/office/officeart/2005/8/layout/vProcess5"/>
    <dgm:cxn modelId="{7A355647-F29E-084F-8740-A85BFB7E1711}" type="presParOf" srcId="{C16CB001-C1B1-0B4C-BFFA-6190759275F1}" destId="{AEC99801-B278-A44E-AD71-C357BDF4A357}" srcOrd="6" destOrd="0" presId="urn:microsoft.com/office/officeart/2005/8/layout/vProcess5"/>
    <dgm:cxn modelId="{ECC561DD-ED34-1F4E-B86F-022868BB38DB}" type="presParOf" srcId="{C16CB001-C1B1-0B4C-BFFA-6190759275F1}" destId="{57E9081B-91D2-7346-A8AF-D63EC57B9AA1}" srcOrd="7" destOrd="0" presId="urn:microsoft.com/office/officeart/2005/8/layout/vProcess5"/>
    <dgm:cxn modelId="{139242B3-979E-3B49-BCD3-9562D9D7F6D3}" type="presParOf" srcId="{C16CB001-C1B1-0B4C-BFFA-6190759275F1}" destId="{46DFB6F8-7CC1-F045-9032-E3AFF2B4F88C}" srcOrd="8" destOrd="0" presId="urn:microsoft.com/office/officeart/2005/8/layout/vProcess5"/>
    <dgm:cxn modelId="{C7166631-853B-EC4A-B15E-547DFD419E34}" type="presParOf" srcId="{C16CB001-C1B1-0B4C-BFFA-6190759275F1}" destId="{705279D0-6915-ED48-B64F-9513BB5B054B}" srcOrd="9" destOrd="0" presId="urn:microsoft.com/office/officeart/2005/8/layout/vProcess5"/>
    <dgm:cxn modelId="{C25B8811-83AC-F24C-9969-8DC84B54B8BA}" type="presParOf" srcId="{C16CB001-C1B1-0B4C-BFFA-6190759275F1}" destId="{7D378D3B-20A9-5E41-A4BF-48C5A7E77F47}" srcOrd="10" destOrd="0" presId="urn:microsoft.com/office/officeart/2005/8/layout/vProcess5"/>
    <dgm:cxn modelId="{BB0322B7-BF0B-ED4E-8A29-A489A097C2D0}" type="presParOf" srcId="{C16CB001-C1B1-0B4C-BFFA-6190759275F1}" destId="{09A94AC3-C43D-A24C-9633-56839D02A16C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409CE9F-2E8F-0A40-9CE5-41722C0C8257}" type="doc">
      <dgm:prSet loTypeId="urn:microsoft.com/office/officeart/2005/8/layout/vProcess5" loCatId="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350A683A-9DE4-704E-B485-B22C2DB85645}">
      <dgm:prSet phldrT="[Text]"/>
      <dgm:spPr/>
      <dgm:t>
        <a:bodyPr/>
        <a:lstStyle/>
        <a:p>
          <a:r>
            <a:rPr lang="en-US" dirty="0"/>
            <a:t>ES6 Modules</a:t>
          </a:r>
        </a:p>
      </dgm:t>
    </dgm:pt>
    <dgm:pt modelId="{D121A773-1C11-5146-BAC7-CF4783F9BDCE}" type="parTrans" cxnId="{A2A787DA-4D44-F24D-853F-42C6DE90D07B}">
      <dgm:prSet/>
      <dgm:spPr/>
      <dgm:t>
        <a:bodyPr/>
        <a:lstStyle/>
        <a:p>
          <a:endParaRPr lang="en-US"/>
        </a:p>
      </dgm:t>
    </dgm:pt>
    <dgm:pt modelId="{41954BB4-1D21-C246-94A4-3E7AABED792C}" type="sibTrans" cxnId="{A2A787DA-4D44-F24D-853F-42C6DE90D07B}">
      <dgm:prSet/>
      <dgm:spPr/>
      <dgm:t>
        <a:bodyPr/>
        <a:lstStyle/>
        <a:p>
          <a:endParaRPr lang="en-US"/>
        </a:p>
      </dgm:t>
    </dgm:pt>
    <dgm:pt modelId="{2550E849-D883-3F46-8E71-19C54E6602B6}">
      <dgm:prSet phldrT="[Text]"/>
      <dgm:spPr/>
      <dgm:t>
        <a:bodyPr/>
        <a:lstStyle/>
        <a:p>
          <a:r>
            <a:rPr lang="en-US" dirty="0"/>
            <a:t>Dynamic imports</a:t>
          </a:r>
        </a:p>
      </dgm:t>
    </dgm:pt>
    <dgm:pt modelId="{93702DAA-11C3-3D4A-8B74-D0E5DB5D2C27}" type="parTrans" cxnId="{656996B9-6F57-6445-B499-DDC7F3EFCD24}">
      <dgm:prSet/>
      <dgm:spPr/>
      <dgm:t>
        <a:bodyPr/>
        <a:lstStyle/>
        <a:p>
          <a:endParaRPr lang="en-US"/>
        </a:p>
      </dgm:t>
    </dgm:pt>
    <dgm:pt modelId="{F4178312-A2FB-4B4F-ADCC-B010E7F34CD6}" type="sibTrans" cxnId="{656996B9-6F57-6445-B499-DDC7F3EFCD24}">
      <dgm:prSet/>
      <dgm:spPr/>
      <dgm:t>
        <a:bodyPr/>
        <a:lstStyle/>
        <a:p>
          <a:endParaRPr lang="en-US"/>
        </a:p>
      </dgm:t>
    </dgm:pt>
    <dgm:pt modelId="{A9C706B6-C02A-D14E-8F1D-898BA5971136}">
      <dgm:prSet phldrT="[Text]"/>
      <dgm:spPr/>
      <dgm:t>
        <a:bodyPr/>
        <a:lstStyle/>
        <a:p>
          <a:r>
            <a:rPr lang="en-US" dirty="0"/>
            <a:t>Entering the almighty </a:t>
          </a:r>
          <a:r>
            <a:rPr lang="en-US" i="1" dirty="0"/>
            <a:t>webpack</a:t>
          </a:r>
          <a:endParaRPr lang="en-US" dirty="0"/>
        </a:p>
      </dgm:t>
    </dgm:pt>
    <dgm:pt modelId="{8A0CE68B-87BB-1C48-BDD9-658BD012CEDB}" type="parTrans" cxnId="{AE08F65B-9065-4D45-8C2B-88DFFCD4B001}">
      <dgm:prSet/>
      <dgm:spPr/>
      <dgm:t>
        <a:bodyPr/>
        <a:lstStyle/>
        <a:p>
          <a:endParaRPr lang="en-US"/>
        </a:p>
      </dgm:t>
    </dgm:pt>
    <dgm:pt modelId="{4C1BBB29-4B67-F544-9102-10D2CA837ADE}" type="sibTrans" cxnId="{AE08F65B-9065-4D45-8C2B-88DFFCD4B001}">
      <dgm:prSet/>
      <dgm:spPr/>
      <dgm:t>
        <a:bodyPr/>
        <a:lstStyle/>
        <a:p>
          <a:endParaRPr lang="en-US"/>
        </a:p>
      </dgm:t>
    </dgm:pt>
    <dgm:pt modelId="{EBA9F381-272E-7449-953E-FF86B3397EA8}" type="pres">
      <dgm:prSet presAssocID="{B409CE9F-2E8F-0A40-9CE5-41722C0C8257}" presName="outerComposite" presStyleCnt="0">
        <dgm:presLayoutVars>
          <dgm:chMax val="5"/>
          <dgm:dir/>
          <dgm:resizeHandles val="exact"/>
        </dgm:presLayoutVars>
      </dgm:prSet>
      <dgm:spPr/>
    </dgm:pt>
    <dgm:pt modelId="{820FD6E8-AA2D-9C41-8BC3-E392B4F030D4}" type="pres">
      <dgm:prSet presAssocID="{B409CE9F-2E8F-0A40-9CE5-41722C0C8257}" presName="dummyMaxCanvas" presStyleCnt="0">
        <dgm:presLayoutVars/>
      </dgm:prSet>
      <dgm:spPr/>
    </dgm:pt>
    <dgm:pt modelId="{1CADD8FF-CF22-1646-866F-977FA24CDC6A}" type="pres">
      <dgm:prSet presAssocID="{B409CE9F-2E8F-0A40-9CE5-41722C0C8257}" presName="ThreeNodes_1" presStyleLbl="node1" presStyleIdx="0" presStyleCnt="3">
        <dgm:presLayoutVars>
          <dgm:bulletEnabled val="1"/>
        </dgm:presLayoutVars>
      </dgm:prSet>
      <dgm:spPr/>
    </dgm:pt>
    <dgm:pt modelId="{B6D8DC6A-F167-144B-9C35-59954B7BDB8B}" type="pres">
      <dgm:prSet presAssocID="{B409CE9F-2E8F-0A40-9CE5-41722C0C8257}" presName="ThreeNodes_2" presStyleLbl="node1" presStyleIdx="1" presStyleCnt="3">
        <dgm:presLayoutVars>
          <dgm:bulletEnabled val="1"/>
        </dgm:presLayoutVars>
      </dgm:prSet>
      <dgm:spPr/>
    </dgm:pt>
    <dgm:pt modelId="{2EBD710D-9C01-8A46-B73F-7BF360F4DCCF}" type="pres">
      <dgm:prSet presAssocID="{B409CE9F-2E8F-0A40-9CE5-41722C0C8257}" presName="ThreeNodes_3" presStyleLbl="node1" presStyleIdx="2" presStyleCnt="3">
        <dgm:presLayoutVars>
          <dgm:bulletEnabled val="1"/>
        </dgm:presLayoutVars>
      </dgm:prSet>
      <dgm:spPr/>
    </dgm:pt>
    <dgm:pt modelId="{CD5B2131-A244-EE45-B2CB-6E0F60093312}" type="pres">
      <dgm:prSet presAssocID="{B409CE9F-2E8F-0A40-9CE5-41722C0C8257}" presName="ThreeConn_1-2" presStyleLbl="fgAccFollowNode1" presStyleIdx="0" presStyleCnt="2">
        <dgm:presLayoutVars>
          <dgm:bulletEnabled val="1"/>
        </dgm:presLayoutVars>
      </dgm:prSet>
      <dgm:spPr/>
    </dgm:pt>
    <dgm:pt modelId="{D1704733-412F-5241-927B-A3438CF6F161}" type="pres">
      <dgm:prSet presAssocID="{B409CE9F-2E8F-0A40-9CE5-41722C0C8257}" presName="ThreeConn_2-3" presStyleLbl="fgAccFollowNode1" presStyleIdx="1" presStyleCnt="2">
        <dgm:presLayoutVars>
          <dgm:bulletEnabled val="1"/>
        </dgm:presLayoutVars>
      </dgm:prSet>
      <dgm:spPr/>
    </dgm:pt>
    <dgm:pt modelId="{7F89F654-68D5-AB44-B27F-54EDEC0A17D2}" type="pres">
      <dgm:prSet presAssocID="{B409CE9F-2E8F-0A40-9CE5-41722C0C8257}" presName="ThreeNodes_1_text" presStyleLbl="node1" presStyleIdx="2" presStyleCnt="3">
        <dgm:presLayoutVars>
          <dgm:bulletEnabled val="1"/>
        </dgm:presLayoutVars>
      </dgm:prSet>
      <dgm:spPr/>
    </dgm:pt>
    <dgm:pt modelId="{DE5EF793-41E5-E145-9626-7B2A048E2BE6}" type="pres">
      <dgm:prSet presAssocID="{B409CE9F-2E8F-0A40-9CE5-41722C0C8257}" presName="ThreeNodes_2_text" presStyleLbl="node1" presStyleIdx="2" presStyleCnt="3">
        <dgm:presLayoutVars>
          <dgm:bulletEnabled val="1"/>
        </dgm:presLayoutVars>
      </dgm:prSet>
      <dgm:spPr/>
    </dgm:pt>
    <dgm:pt modelId="{EDEF87D6-9C8F-8A40-8FDB-E694D5D81A05}" type="pres">
      <dgm:prSet presAssocID="{B409CE9F-2E8F-0A40-9CE5-41722C0C8257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6B57B715-1538-8948-950D-830164A7548A}" type="presOf" srcId="{350A683A-9DE4-704E-B485-B22C2DB85645}" destId="{7F89F654-68D5-AB44-B27F-54EDEC0A17D2}" srcOrd="1" destOrd="0" presId="urn:microsoft.com/office/officeart/2005/8/layout/vProcess5"/>
    <dgm:cxn modelId="{FF835A35-3BBF-384F-869F-8D7FDB0E26F4}" type="presOf" srcId="{2550E849-D883-3F46-8E71-19C54E6602B6}" destId="{B6D8DC6A-F167-144B-9C35-59954B7BDB8B}" srcOrd="0" destOrd="0" presId="urn:microsoft.com/office/officeart/2005/8/layout/vProcess5"/>
    <dgm:cxn modelId="{B899CA42-811B-D241-9CB2-C13D3A961902}" type="presOf" srcId="{A9C706B6-C02A-D14E-8F1D-898BA5971136}" destId="{EDEF87D6-9C8F-8A40-8FDB-E694D5D81A05}" srcOrd="1" destOrd="0" presId="urn:microsoft.com/office/officeart/2005/8/layout/vProcess5"/>
    <dgm:cxn modelId="{AE08F65B-9065-4D45-8C2B-88DFFCD4B001}" srcId="{B409CE9F-2E8F-0A40-9CE5-41722C0C8257}" destId="{A9C706B6-C02A-D14E-8F1D-898BA5971136}" srcOrd="2" destOrd="0" parTransId="{8A0CE68B-87BB-1C48-BDD9-658BD012CEDB}" sibTransId="{4C1BBB29-4B67-F544-9102-10D2CA837ADE}"/>
    <dgm:cxn modelId="{13138D6C-12DC-2D47-AFEE-33276DE108A0}" type="presOf" srcId="{A9C706B6-C02A-D14E-8F1D-898BA5971136}" destId="{2EBD710D-9C01-8A46-B73F-7BF360F4DCCF}" srcOrd="0" destOrd="0" presId="urn:microsoft.com/office/officeart/2005/8/layout/vProcess5"/>
    <dgm:cxn modelId="{9F08F09D-CD39-8B4C-8408-4617D09AE554}" type="presOf" srcId="{F4178312-A2FB-4B4F-ADCC-B010E7F34CD6}" destId="{D1704733-412F-5241-927B-A3438CF6F161}" srcOrd="0" destOrd="0" presId="urn:microsoft.com/office/officeart/2005/8/layout/vProcess5"/>
    <dgm:cxn modelId="{B1A6A49E-CD77-5B45-9262-19826B9F59C0}" type="presOf" srcId="{350A683A-9DE4-704E-B485-B22C2DB85645}" destId="{1CADD8FF-CF22-1646-866F-977FA24CDC6A}" srcOrd="0" destOrd="0" presId="urn:microsoft.com/office/officeart/2005/8/layout/vProcess5"/>
    <dgm:cxn modelId="{656996B9-6F57-6445-B499-DDC7F3EFCD24}" srcId="{B409CE9F-2E8F-0A40-9CE5-41722C0C8257}" destId="{2550E849-D883-3F46-8E71-19C54E6602B6}" srcOrd="1" destOrd="0" parTransId="{93702DAA-11C3-3D4A-8B74-D0E5DB5D2C27}" sibTransId="{F4178312-A2FB-4B4F-ADCC-B010E7F34CD6}"/>
    <dgm:cxn modelId="{A2A787DA-4D44-F24D-853F-42C6DE90D07B}" srcId="{B409CE9F-2E8F-0A40-9CE5-41722C0C8257}" destId="{350A683A-9DE4-704E-B485-B22C2DB85645}" srcOrd="0" destOrd="0" parTransId="{D121A773-1C11-5146-BAC7-CF4783F9BDCE}" sibTransId="{41954BB4-1D21-C246-94A4-3E7AABED792C}"/>
    <dgm:cxn modelId="{0EF29CEA-EC7C-6D4D-A92B-A1557CA7641E}" type="presOf" srcId="{B409CE9F-2E8F-0A40-9CE5-41722C0C8257}" destId="{EBA9F381-272E-7449-953E-FF86B3397EA8}" srcOrd="0" destOrd="0" presId="urn:microsoft.com/office/officeart/2005/8/layout/vProcess5"/>
    <dgm:cxn modelId="{450974F7-4AAB-6D4E-9C00-5A28147CB19D}" type="presOf" srcId="{41954BB4-1D21-C246-94A4-3E7AABED792C}" destId="{CD5B2131-A244-EE45-B2CB-6E0F60093312}" srcOrd="0" destOrd="0" presId="urn:microsoft.com/office/officeart/2005/8/layout/vProcess5"/>
    <dgm:cxn modelId="{91ACD8FC-E3C6-5B4C-8538-0CC582AD1377}" type="presOf" srcId="{2550E849-D883-3F46-8E71-19C54E6602B6}" destId="{DE5EF793-41E5-E145-9626-7B2A048E2BE6}" srcOrd="1" destOrd="0" presId="urn:microsoft.com/office/officeart/2005/8/layout/vProcess5"/>
    <dgm:cxn modelId="{4C2194FF-7386-2942-95FC-430E50C68347}" type="presParOf" srcId="{EBA9F381-272E-7449-953E-FF86B3397EA8}" destId="{820FD6E8-AA2D-9C41-8BC3-E392B4F030D4}" srcOrd="0" destOrd="0" presId="urn:microsoft.com/office/officeart/2005/8/layout/vProcess5"/>
    <dgm:cxn modelId="{8E582C16-E64E-2B45-9740-0A1C87CD10ED}" type="presParOf" srcId="{EBA9F381-272E-7449-953E-FF86B3397EA8}" destId="{1CADD8FF-CF22-1646-866F-977FA24CDC6A}" srcOrd="1" destOrd="0" presId="urn:microsoft.com/office/officeart/2005/8/layout/vProcess5"/>
    <dgm:cxn modelId="{E453181B-7093-E04A-8CB3-1FF53089C0FB}" type="presParOf" srcId="{EBA9F381-272E-7449-953E-FF86B3397EA8}" destId="{B6D8DC6A-F167-144B-9C35-59954B7BDB8B}" srcOrd="2" destOrd="0" presId="urn:microsoft.com/office/officeart/2005/8/layout/vProcess5"/>
    <dgm:cxn modelId="{B28A0E3A-1862-BD42-9510-7F5CE1C74FFC}" type="presParOf" srcId="{EBA9F381-272E-7449-953E-FF86B3397EA8}" destId="{2EBD710D-9C01-8A46-B73F-7BF360F4DCCF}" srcOrd="3" destOrd="0" presId="urn:microsoft.com/office/officeart/2005/8/layout/vProcess5"/>
    <dgm:cxn modelId="{468DB60F-59CE-CE44-8574-2D5F744F474C}" type="presParOf" srcId="{EBA9F381-272E-7449-953E-FF86B3397EA8}" destId="{CD5B2131-A244-EE45-B2CB-6E0F60093312}" srcOrd="4" destOrd="0" presId="urn:microsoft.com/office/officeart/2005/8/layout/vProcess5"/>
    <dgm:cxn modelId="{F38D91DC-CF9D-634E-B396-51DEFD77F4C6}" type="presParOf" srcId="{EBA9F381-272E-7449-953E-FF86B3397EA8}" destId="{D1704733-412F-5241-927B-A3438CF6F161}" srcOrd="5" destOrd="0" presId="urn:microsoft.com/office/officeart/2005/8/layout/vProcess5"/>
    <dgm:cxn modelId="{9AD4BEBC-0190-6A4C-8E3B-F5A7A34A0AAD}" type="presParOf" srcId="{EBA9F381-272E-7449-953E-FF86B3397EA8}" destId="{7F89F654-68D5-AB44-B27F-54EDEC0A17D2}" srcOrd="6" destOrd="0" presId="urn:microsoft.com/office/officeart/2005/8/layout/vProcess5"/>
    <dgm:cxn modelId="{A27E37E9-B3D5-7D4A-8BAF-8629B58D3BED}" type="presParOf" srcId="{EBA9F381-272E-7449-953E-FF86B3397EA8}" destId="{DE5EF793-41E5-E145-9626-7B2A048E2BE6}" srcOrd="7" destOrd="0" presId="urn:microsoft.com/office/officeart/2005/8/layout/vProcess5"/>
    <dgm:cxn modelId="{F47CD230-CCC5-B74A-A9A3-32ABF53BB752}" type="presParOf" srcId="{EBA9F381-272E-7449-953E-FF86B3397EA8}" destId="{EDEF87D6-9C8F-8A40-8FDB-E694D5D81A05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9A7144-2273-C842-BA28-A120D6881C45}">
      <dsp:nvSpPr>
        <dsp:cNvPr id="0" name=""/>
        <dsp:cNvSpPr/>
      </dsp:nvSpPr>
      <dsp:spPr>
        <a:xfrm>
          <a:off x="0" y="0"/>
          <a:ext cx="8938260" cy="130540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Plain </a:t>
          </a:r>
          <a:r>
            <a:rPr lang="en-US" sz="3400" kern="1200" dirty="0" err="1"/>
            <a:t>ol</a:t>
          </a:r>
          <a:r>
            <a:rPr lang="en-US" sz="3400" kern="1200" dirty="0"/>
            <a:t>’ HTML files</a:t>
          </a:r>
        </a:p>
      </dsp:txBody>
      <dsp:txXfrm>
        <a:off x="38234" y="38234"/>
        <a:ext cx="7529629" cy="1228933"/>
      </dsp:txXfrm>
    </dsp:sp>
    <dsp:sp modelId="{4A501248-F694-F04B-A9BF-BF98E4079988}">
      <dsp:nvSpPr>
        <dsp:cNvPr id="0" name=""/>
        <dsp:cNvSpPr/>
      </dsp:nvSpPr>
      <dsp:spPr>
        <a:xfrm>
          <a:off x="788669" y="1522968"/>
          <a:ext cx="8938260" cy="1305401"/>
        </a:xfrm>
        <a:prstGeom prst="roundRect">
          <a:avLst>
            <a:gd name="adj" fmla="val 10000"/>
          </a:avLst>
        </a:prstGeom>
        <a:solidFill>
          <a:schemeClr val="accent3">
            <a:hueOff val="378640"/>
            <a:satOff val="4952"/>
            <a:lumOff val="-607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Preprocessors (PHP, Jinja2, Handlebars)</a:t>
          </a:r>
        </a:p>
      </dsp:txBody>
      <dsp:txXfrm>
        <a:off x="826903" y="1561202"/>
        <a:ext cx="7224611" cy="1228933"/>
      </dsp:txXfrm>
    </dsp:sp>
    <dsp:sp modelId="{F309340C-2CA6-1E46-BE6A-F5F303D62FF8}">
      <dsp:nvSpPr>
        <dsp:cNvPr id="0" name=""/>
        <dsp:cNvSpPr/>
      </dsp:nvSpPr>
      <dsp:spPr>
        <a:xfrm>
          <a:off x="1577339" y="3045936"/>
          <a:ext cx="8938260" cy="1305401"/>
        </a:xfrm>
        <a:prstGeom prst="roundRect">
          <a:avLst>
            <a:gd name="adj" fmla="val 10000"/>
          </a:avLst>
        </a:prstGeom>
        <a:solidFill>
          <a:schemeClr val="accent3">
            <a:hueOff val="757279"/>
            <a:satOff val="9903"/>
            <a:lumOff val="-1215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HTML-in-JS (JSX, Angular, Vue.js)</a:t>
          </a:r>
        </a:p>
      </dsp:txBody>
      <dsp:txXfrm>
        <a:off x="1615573" y="3084170"/>
        <a:ext cx="7224611" cy="1228933"/>
      </dsp:txXfrm>
    </dsp:sp>
    <dsp:sp modelId="{04487CB2-8834-2449-83C3-42010C535487}">
      <dsp:nvSpPr>
        <dsp:cNvPr id="0" name=""/>
        <dsp:cNvSpPr/>
      </dsp:nvSpPr>
      <dsp:spPr>
        <a:xfrm>
          <a:off x="8089749" y="989929"/>
          <a:ext cx="848510" cy="848510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8280664" y="989929"/>
        <a:ext cx="466680" cy="638504"/>
      </dsp:txXfrm>
    </dsp:sp>
    <dsp:sp modelId="{C6C494CA-DD06-C841-BE35-E631088977B3}">
      <dsp:nvSpPr>
        <dsp:cNvPr id="0" name=""/>
        <dsp:cNvSpPr/>
      </dsp:nvSpPr>
      <dsp:spPr>
        <a:xfrm>
          <a:off x="8878419" y="2504195"/>
          <a:ext cx="848510" cy="848510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1071953"/>
            <a:satOff val="-19592"/>
            <a:lumOff val="-2493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1071953"/>
              <a:satOff val="-19592"/>
              <a:lumOff val="-249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9069334" y="2504195"/>
        <a:ext cx="466680" cy="63850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D6A6A6-D51E-1A48-8964-98687402813E}">
      <dsp:nvSpPr>
        <dsp:cNvPr id="0" name=""/>
        <dsp:cNvSpPr/>
      </dsp:nvSpPr>
      <dsp:spPr>
        <a:xfrm>
          <a:off x="0" y="0"/>
          <a:ext cx="8412480" cy="95729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CSS-in-HTML (Inline styles)</a:t>
          </a:r>
        </a:p>
      </dsp:txBody>
      <dsp:txXfrm>
        <a:off x="28038" y="28038"/>
        <a:ext cx="7298593" cy="901218"/>
      </dsp:txXfrm>
    </dsp:sp>
    <dsp:sp modelId="{4E37B3E0-23C0-334B-B5E6-99AD5981BB90}">
      <dsp:nvSpPr>
        <dsp:cNvPr id="0" name=""/>
        <dsp:cNvSpPr/>
      </dsp:nvSpPr>
      <dsp:spPr>
        <a:xfrm>
          <a:off x="704545" y="1131347"/>
          <a:ext cx="8412480" cy="957294"/>
        </a:xfrm>
        <a:prstGeom prst="roundRect">
          <a:avLst>
            <a:gd name="adj" fmla="val 10000"/>
          </a:avLst>
        </a:prstGeom>
        <a:solidFill>
          <a:schemeClr val="accent3">
            <a:hueOff val="252426"/>
            <a:satOff val="3301"/>
            <a:lumOff val="-40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External CSS files</a:t>
          </a:r>
        </a:p>
      </dsp:txBody>
      <dsp:txXfrm>
        <a:off x="732583" y="1159385"/>
        <a:ext cx="7029617" cy="901218"/>
      </dsp:txXfrm>
    </dsp:sp>
    <dsp:sp modelId="{B9D76F04-7628-7343-A70A-447D8EC8DD42}">
      <dsp:nvSpPr>
        <dsp:cNvPr id="0" name=""/>
        <dsp:cNvSpPr/>
      </dsp:nvSpPr>
      <dsp:spPr>
        <a:xfrm>
          <a:off x="1398574" y="2262695"/>
          <a:ext cx="8412480" cy="957294"/>
        </a:xfrm>
        <a:prstGeom prst="roundRect">
          <a:avLst>
            <a:gd name="adj" fmla="val 10000"/>
          </a:avLst>
        </a:prstGeom>
        <a:solidFill>
          <a:schemeClr val="accent3">
            <a:hueOff val="504853"/>
            <a:satOff val="6602"/>
            <a:lumOff val="-81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Preprocessors (Sass, Less, Stylus)</a:t>
          </a:r>
        </a:p>
      </dsp:txBody>
      <dsp:txXfrm>
        <a:off x="1426612" y="2290733"/>
        <a:ext cx="7040133" cy="901218"/>
      </dsp:txXfrm>
    </dsp:sp>
    <dsp:sp modelId="{02E2876C-A632-5C49-916B-558C6653515D}">
      <dsp:nvSpPr>
        <dsp:cNvPr id="0" name=""/>
        <dsp:cNvSpPr/>
      </dsp:nvSpPr>
      <dsp:spPr>
        <a:xfrm>
          <a:off x="2103119" y="3394043"/>
          <a:ext cx="8412480" cy="957294"/>
        </a:xfrm>
        <a:prstGeom prst="roundRect">
          <a:avLst>
            <a:gd name="adj" fmla="val 10000"/>
          </a:avLst>
        </a:prstGeom>
        <a:solidFill>
          <a:schemeClr val="accent3">
            <a:hueOff val="757279"/>
            <a:satOff val="9903"/>
            <a:lumOff val="-1215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CSS-in-JS (styled-components, glamor, emotion)</a:t>
          </a:r>
        </a:p>
      </dsp:txBody>
      <dsp:txXfrm>
        <a:off x="2131157" y="3422081"/>
        <a:ext cx="7029617" cy="901218"/>
      </dsp:txXfrm>
    </dsp:sp>
    <dsp:sp modelId="{8069A663-F008-244F-A1E8-526D34137C28}">
      <dsp:nvSpPr>
        <dsp:cNvPr id="0" name=""/>
        <dsp:cNvSpPr/>
      </dsp:nvSpPr>
      <dsp:spPr>
        <a:xfrm>
          <a:off x="7790238" y="733200"/>
          <a:ext cx="622241" cy="622241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7930242" y="733200"/>
        <a:ext cx="342233" cy="468236"/>
      </dsp:txXfrm>
    </dsp:sp>
    <dsp:sp modelId="{C89A18C6-8DE4-C547-A6D7-31CF8B4D00F6}">
      <dsp:nvSpPr>
        <dsp:cNvPr id="0" name=""/>
        <dsp:cNvSpPr/>
      </dsp:nvSpPr>
      <dsp:spPr>
        <a:xfrm>
          <a:off x="8494783" y="1864548"/>
          <a:ext cx="622241" cy="622241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535976"/>
            <a:satOff val="-9796"/>
            <a:lumOff val="-1247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535976"/>
              <a:satOff val="-9796"/>
              <a:lumOff val="-124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8634787" y="1864548"/>
        <a:ext cx="342233" cy="468236"/>
      </dsp:txXfrm>
    </dsp:sp>
    <dsp:sp modelId="{CC42D892-BC1E-E640-ABA9-57302828FE72}">
      <dsp:nvSpPr>
        <dsp:cNvPr id="0" name=""/>
        <dsp:cNvSpPr/>
      </dsp:nvSpPr>
      <dsp:spPr>
        <a:xfrm>
          <a:off x="9188813" y="2995896"/>
          <a:ext cx="622241" cy="622241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1071953"/>
            <a:satOff val="-19592"/>
            <a:lumOff val="-2493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1071953"/>
              <a:satOff val="-19592"/>
              <a:lumOff val="-249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9328817" y="2995896"/>
        <a:ext cx="342233" cy="46823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A5F616-6097-AE49-97CB-3AAE987562EE}">
      <dsp:nvSpPr>
        <dsp:cNvPr id="0" name=""/>
        <dsp:cNvSpPr/>
      </dsp:nvSpPr>
      <dsp:spPr>
        <a:xfrm>
          <a:off x="0" y="0"/>
          <a:ext cx="8412480" cy="95729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One global scope</a:t>
          </a:r>
        </a:p>
      </dsp:txBody>
      <dsp:txXfrm>
        <a:off x="28038" y="28038"/>
        <a:ext cx="7298593" cy="901218"/>
      </dsp:txXfrm>
    </dsp:sp>
    <dsp:sp modelId="{E3C17903-3556-EA4F-A293-E1ABFF64DCA2}">
      <dsp:nvSpPr>
        <dsp:cNvPr id="0" name=""/>
        <dsp:cNvSpPr/>
      </dsp:nvSpPr>
      <dsp:spPr>
        <a:xfrm>
          <a:off x="704545" y="1131347"/>
          <a:ext cx="8412480" cy="957294"/>
        </a:xfrm>
        <a:prstGeom prst="roundRect">
          <a:avLst>
            <a:gd name="adj" fmla="val 10000"/>
          </a:avLst>
        </a:prstGeom>
        <a:solidFill>
          <a:schemeClr val="accent3">
            <a:hueOff val="252426"/>
            <a:satOff val="3301"/>
            <a:lumOff val="-40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Namespacing</a:t>
          </a:r>
        </a:p>
      </dsp:txBody>
      <dsp:txXfrm>
        <a:off x="732583" y="1159385"/>
        <a:ext cx="7029617" cy="901218"/>
      </dsp:txXfrm>
    </dsp:sp>
    <dsp:sp modelId="{451DCB0A-0FBD-4348-9097-131FA420A1DC}">
      <dsp:nvSpPr>
        <dsp:cNvPr id="0" name=""/>
        <dsp:cNvSpPr/>
      </dsp:nvSpPr>
      <dsp:spPr>
        <a:xfrm>
          <a:off x="1398574" y="2262695"/>
          <a:ext cx="8412480" cy="957294"/>
        </a:xfrm>
        <a:prstGeom prst="roundRect">
          <a:avLst>
            <a:gd name="adj" fmla="val 10000"/>
          </a:avLst>
        </a:prstGeom>
        <a:solidFill>
          <a:schemeClr val="accent3">
            <a:hueOff val="504853"/>
            <a:satOff val="6602"/>
            <a:lumOff val="-81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IIFE (Immediately Invoked Function Expression)</a:t>
          </a:r>
        </a:p>
      </dsp:txBody>
      <dsp:txXfrm>
        <a:off x="1426612" y="2290733"/>
        <a:ext cx="7040133" cy="901218"/>
      </dsp:txXfrm>
    </dsp:sp>
    <dsp:sp modelId="{CCF75819-C4E3-E14C-BA78-4987D9DF7C9C}">
      <dsp:nvSpPr>
        <dsp:cNvPr id="0" name=""/>
        <dsp:cNvSpPr/>
      </dsp:nvSpPr>
      <dsp:spPr>
        <a:xfrm>
          <a:off x="2103119" y="3394043"/>
          <a:ext cx="8412480" cy="957294"/>
        </a:xfrm>
        <a:prstGeom prst="roundRect">
          <a:avLst>
            <a:gd name="adj" fmla="val 10000"/>
          </a:avLst>
        </a:prstGeom>
        <a:solidFill>
          <a:schemeClr val="accent3">
            <a:hueOff val="757279"/>
            <a:satOff val="9903"/>
            <a:lumOff val="-1215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 err="1"/>
            <a:t>CommonJS</a:t>
          </a:r>
          <a:r>
            <a:rPr lang="en-US" sz="2800" kern="1200" dirty="0"/>
            <a:t> modules (Node.js)</a:t>
          </a:r>
        </a:p>
      </dsp:txBody>
      <dsp:txXfrm>
        <a:off x="2131157" y="3422081"/>
        <a:ext cx="7029617" cy="901218"/>
      </dsp:txXfrm>
    </dsp:sp>
    <dsp:sp modelId="{FDB6137D-97EE-9644-8405-51A1A9CC46C7}">
      <dsp:nvSpPr>
        <dsp:cNvPr id="0" name=""/>
        <dsp:cNvSpPr/>
      </dsp:nvSpPr>
      <dsp:spPr>
        <a:xfrm>
          <a:off x="7790238" y="733200"/>
          <a:ext cx="622241" cy="622241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7930242" y="733200"/>
        <a:ext cx="342233" cy="468236"/>
      </dsp:txXfrm>
    </dsp:sp>
    <dsp:sp modelId="{AEC99801-B278-A44E-AD71-C357BDF4A357}">
      <dsp:nvSpPr>
        <dsp:cNvPr id="0" name=""/>
        <dsp:cNvSpPr/>
      </dsp:nvSpPr>
      <dsp:spPr>
        <a:xfrm>
          <a:off x="8494783" y="1864548"/>
          <a:ext cx="622241" cy="622241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535976"/>
            <a:satOff val="-9796"/>
            <a:lumOff val="-1247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535976"/>
              <a:satOff val="-9796"/>
              <a:lumOff val="-124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8634787" y="1864548"/>
        <a:ext cx="342233" cy="468236"/>
      </dsp:txXfrm>
    </dsp:sp>
    <dsp:sp modelId="{57E9081B-91D2-7346-A8AF-D63EC57B9AA1}">
      <dsp:nvSpPr>
        <dsp:cNvPr id="0" name=""/>
        <dsp:cNvSpPr/>
      </dsp:nvSpPr>
      <dsp:spPr>
        <a:xfrm>
          <a:off x="9188813" y="2995896"/>
          <a:ext cx="622241" cy="622241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1071953"/>
            <a:satOff val="-19592"/>
            <a:lumOff val="-2493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1071953"/>
              <a:satOff val="-19592"/>
              <a:lumOff val="-249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9328817" y="2995896"/>
        <a:ext cx="342233" cy="46823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ADD8FF-CF22-1646-866F-977FA24CDC6A}">
      <dsp:nvSpPr>
        <dsp:cNvPr id="0" name=""/>
        <dsp:cNvSpPr/>
      </dsp:nvSpPr>
      <dsp:spPr>
        <a:xfrm>
          <a:off x="0" y="0"/>
          <a:ext cx="8938260" cy="130540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ES6 Modules</a:t>
          </a:r>
        </a:p>
      </dsp:txBody>
      <dsp:txXfrm>
        <a:off x="38234" y="38234"/>
        <a:ext cx="7529629" cy="1228933"/>
      </dsp:txXfrm>
    </dsp:sp>
    <dsp:sp modelId="{B6D8DC6A-F167-144B-9C35-59954B7BDB8B}">
      <dsp:nvSpPr>
        <dsp:cNvPr id="0" name=""/>
        <dsp:cNvSpPr/>
      </dsp:nvSpPr>
      <dsp:spPr>
        <a:xfrm>
          <a:off x="788669" y="1522968"/>
          <a:ext cx="8938260" cy="1305401"/>
        </a:xfrm>
        <a:prstGeom prst="roundRect">
          <a:avLst>
            <a:gd name="adj" fmla="val 10000"/>
          </a:avLst>
        </a:prstGeom>
        <a:solidFill>
          <a:schemeClr val="accent3">
            <a:hueOff val="378640"/>
            <a:satOff val="4952"/>
            <a:lumOff val="-607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Dynamic imports</a:t>
          </a:r>
        </a:p>
      </dsp:txBody>
      <dsp:txXfrm>
        <a:off x="826903" y="1561202"/>
        <a:ext cx="7224611" cy="1228933"/>
      </dsp:txXfrm>
    </dsp:sp>
    <dsp:sp modelId="{2EBD710D-9C01-8A46-B73F-7BF360F4DCCF}">
      <dsp:nvSpPr>
        <dsp:cNvPr id="0" name=""/>
        <dsp:cNvSpPr/>
      </dsp:nvSpPr>
      <dsp:spPr>
        <a:xfrm>
          <a:off x="1577339" y="3045936"/>
          <a:ext cx="8938260" cy="1305401"/>
        </a:xfrm>
        <a:prstGeom prst="roundRect">
          <a:avLst>
            <a:gd name="adj" fmla="val 10000"/>
          </a:avLst>
        </a:prstGeom>
        <a:solidFill>
          <a:schemeClr val="accent3">
            <a:hueOff val="757279"/>
            <a:satOff val="9903"/>
            <a:lumOff val="-1215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Entering the almighty </a:t>
          </a:r>
          <a:r>
            <a:rPr lang="en-US" sz="4300" i="1" kern="1200" dirty="0"/>
            <a:t>webpack</a:t>
          </a:r>
          <a:endParaRPr lang="en-US" sz="4300" kern="1200" dirty="0"/>
        </a:p>
      </dsp:txBody>
      <dsp:txXfrm>
        <a:off x="1615573" y="3084170"/>
        <a:ext cx="7224611" cy="1228933"/>
      </dsp:txXfrm>
    </dsp:sp>
    <dsp:sp modelId="{CD5B2131-A244-EE45-B2CB-6E0F60093312}">
      <dsp:nvSpPr>
        <dsp:cNvPr id="0" name=""/>
        <dsp:cNvSpPr/>
      </dsp:nvSpPr>
      <dsp:spPr>
        <a:xfrm>
          <a:off x="8089749" y="989929"/>
          <a:ext cx="848510" cy="848510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8280664" y="989929"/>
        <a:ext cx="466680" cy="638504"/>
      </dsp:txXfrm>
    </dsp:sp>
    <dsp:sp modelId="{D1704733-412F-5241-927B-A3438CF6F161}">
      <dsp:nvSpPr>
        <dsp:cNvPr id="0" name=""/>
        <dsp:cNvSpPr/>
      </dsp:nvSpPr>
      <dsp:spPr>
        <a:xfrm>
          <a:off x="8878419" y="2504195"/>
          <a:ext cx="848510" cy="848510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1071953"/>
            <a:satOff val="-19592"/>
            <a:lumOff val="-2493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1071953"/>
              <a:satOff val="-19592"/>
              <a:lumOff val="-249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9069334" y="2504195"/>
        <a:ext cx="466680" cy="6385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9B28B-237B-F74C-BAD4-C24CF14D8B53}" type="datetimeFigureOut">
              <a:rPr lang="de-DE" smtClean="0"/>
              <a:t>29.03.19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97699-8409-8141-AC4C-F2D55F97ECC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580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9B28B-237B-F74C-BAD4-C24CF14D8B53}" type="datetimeFigureOut">
              <a:rPr lang="de-DE" smtClean="0"/>
              <a:t>29.03.19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97699-8409-8141-AC4C-F2D55F97ECC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4406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9B28B-237B-F74C-BAD4-C24CF14D8B53}" type="datetimeFigureOut">
              <a:rPr lang="de-DE" smtClean="0"/>
              <a:t>29.03.19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97699-8409-8141-AC4C-F2D55F97ECC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0554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9B28B-237B-F74C-BAD4-C24CF14D8B53}" type="datetimeFigureOut">
              <a:rPr lang="de-DE" smtClean="0"/>
              <a:t>29.03.19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97699-8409-8141-AC4C-F2D55F97ECC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313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9B28B-237B-F74C-BAD4-C24CF14D8B53}" type="datetimeFigureOut">
              <a:rPr lang="de-DE" smtClean="0"/>
              <a:t>29.03.19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97699-8409-8141-AC4C-F2D55F97ECC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7405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9B28B-237B-F74C-BAD4-C24CF14D8B53}" type="datetimeFigureOut">
              <a:rPr lang="de-DE" smtClean="0"/>
              <a:t>29.03.19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97699-8409-8141-AC4C-F2D55F97ECC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5068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9B28B-237B-F74C-BAD4-C24CF14D8B53}" type="datetimeFigureOut">
              <a:rPr lang="de-DE" smtClean="0"/>
              <a:t>29.03.19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97699-8409-8141-AC4C-F2D55F97ECC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6180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9B28B-237B-F74C-BAD4-C24CF14D8B53}" type="datetimeFigureOut">
              <a:rPr lang="de-DE" smtClean="0"/>
              <a:t>29.03.19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97699-8409-8141-AC4C-F2D55F97ECC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0701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9B28B-237B-F74C-BAD4-C24CF14D8B53}" type="datetimeFigureOut">
              <a:rPr lang="de-DE" smtClean="0"/>
              <a:t>29.03.19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97699-8409-8141-AC4C-F2D55F97ECC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9218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9B28B-237B-F74C-BAD4-C24CF14D8B53}" type="datetimeFigureOut">
              <a:rPr lang="de-DE" smtClean="0"/>
              <a:t>29.03.19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97699-8409-8141-AC4C-F2D55F97ECC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0233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9B28B-237B-F74C-BAD4-C24CF14D8B53}" type="datetimeFigureOut">
              <a:rPr lang="de-DE" smtClean="0"/>
              <a:t>29.03.19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97699-8409-8141-AC4C-F2D55F97ECC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7235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69B28B-237B-F74C-BAD4-C24CF14D8B53}" type="datetimeFigureOut">
              <a:rPr lang="de-DE" smtClean="0"/>
              <a:t>29.03.19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197699-8409-8141-AC4C-F2D55F97ECC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1941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ECB55-F74E-D94C-BC88-1A57DD8419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Front End Stack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05671E-0861-954B-B3E7-4CCC67BB34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As of 2019</a:t>
            </a:r>
          </a:p>
        </p:txBody>
      </p:sp>
    </p:spTree>
    <p:extLst>
      <p:ext uri="{BB962C8B-B14F-4D97-AF65-F5344CB8AC3E}">
        <p14:creationId xmlns:p14="http://schemas.microsoft.com/office/powerpoint/2010/main" val="1487803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C1B49-25DE-CE46-83F6-423B0880E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quick history lesson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007DAA-5A19-9147-AB0F-5788205FF3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HTML, CSS, and JavaScript throughout the years</a:t>
            </a:r>
          </a:p>
        </p:txBody>
      </p:sp>
    </p:spTree>
    <p:extLst>
      <p:ext uri="{BB962C8B-B14F-4D97-AF65-F5344CB8AC3E}">
        <p14:creationId xmlns:p14="http://schemas.microsoft.com/office/powerpoint/2010/main" val="3477188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5C334-9281-1F40-87E9-656BCAFA9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(Hypertext Markup Language)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548CFFA-F376-924E-9DF2-FE28C0DE043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154879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73953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33975-54D1-1A46-9730-16F28B8DD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(Cascading Style Sheets)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03BDB75-E72B-1C4B-9E11-615B6EA32D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557851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09166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F112B-49F7-3140-8630-8B0919115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(the old parts)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E8292C8-37BF-D849-8EB8-DFC35AB0E2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778890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83718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A43E1-A082-704F-A426-D1D8F2633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(the new parts)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AD174FF-359E-9D49-9E32-065B3551B09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618129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583362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274</TotalTime>
  <Words>117</Words>
  <Application>Microsoft Macintosh PowerPoint</Application>
  <PresentationFormat>Widescreen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The Front End Stack</vt:lpstr>
      <vt:lpstr>A quick history lesson</vt:lpstr>
      <vt:lpstr>HTML (Hypertext Markup Language)</vt:lpstr>
      <vt:lpstr>CSS (Cascading Style Sheets)</vt:lpstr>
      <vt:lpstr>JavaScript (the old parts)</vt:lpstr>
      <vt:lpstr>JavaScript (the new parts)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Frontend Stack</dc:title>
  <dc:creator>Fynn Becker</dc:creator>
  <cp:lastModifiedBy>Fynn Becker</cp:lastModifiedBy>
  <cp:revision>2</cp:revision>
  <dcterms:created xsi:type="dcterms:W3CDTF">2019-03-29T06:10:00Z</dcterms:created>
  <dcterms:modified xsi:type="dcterms:W3CDTF">2019-03-29T10:44:16Z</dcterms:modified>
</cp:coreProperties>
</file>