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694" y="1412776"/>
            <a:ext cx="5105400" cy="1829980"/>
          </a:xfrm>
        </p:spPr>
        <p:txBody>
          <a:bodyPr/>
          <a:lstStyle/>
          <a:p>
            <a:r>
              <a:rPr lang="en-GB" sz="3600" dirty="0"/>
              <a:t>Blockchain-Based Crowdfunding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694" y="3813599"/>
            <a:ext cx="5105400" cy="23762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By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/>
              <a:t>M Arya Sri Ganesh -245318733155  </a:t>
            </a:r>
          </a:p>
          <a:p>
            <a:r>
              <a:rPr lang="en-US" dirty="0"/>
              <a:t>G Vishal -245318733139  </a:t>
            </a:r>
          </a:p>
          <a:p>
            <a:r>
              <a:rPr lang="en-US" dirty="0"/>
              <a:t>MVS Pranavi -245318733153</a:t>
            </a:r>
          </a:p>
          <a:p>
            <a:r>
              <a:rPr lang="en-US" dirty="0"/>
              <a:t>  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9509"/>
            <a:ext cx="1000132" cy="857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7239000" cy="6241446"/>
          </a:xfrm>
        </p:spPr>
        <p:txBody>
          <a:bodyPr/>
          <a:lstStyle/>
          <a:p>
            <a:r>
              <a:rPr lang="en-GB" dirty="0"/>
              <a:t>If no milestones have been completed yet and the project is aborted at this stage, then the whole amount that the backers funded is refunded to them immediately.</a:t>
            </a:r>
          </a:p>
          <a:p>
            <a:r>
              <a:rPr lang="en-GB" dirty="0"/>
              <a:t>If the milestone that is completed is m and the project is aborted at this stage, then the amount refunded to the backers will be 𝑛−𝑚/n times the total amount funded by that particular backer.</a:t>
            </a:r>
          </a:p>
          <a:p>
            <a:r>
              <a:rPr lang="en-GB" dirty="0"/>
              <a:t>Hence, by adopting this method, it is ensured that the backers’ funds are neither misused nor wasted.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DESIGN</a:t>
            </a:r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Architecture Diagram</a:t>
            </a:r>
            <a:endParaRPr lang="en-GB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357430"/>
            <a:ext cx="5440974" cy="42975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/>
              <a:t>State diagram</a:t>
            </a:r>
            <a:endParaRPr lang="en-GB" dirty="0"/>
          </a:p>
        </p:txBody>
      </p:sp>
      <p:pic>
        <p:nvPicPr>
          <p:cNvPr id="4" name="Content Placeholder 3" descr="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628800"/>
            <a:ext cx="5342222" cy="48466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44D5-5F3A-EE0D-CC6F-412C74C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D83D0-B017-6BDB-E5FE-D70F7DEC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7" y="1609725"/>
            <a:ext cx="6945105" cy="4846638"/>
          </a:xfrm>
        </p:spPr>
      </p:pic>
    </p:spTree>
    <p:extLst>
      <p:ext uri="{BB962C8B-B14F-4D97-AF65-F5344CB8AC3E}">
        <p14:creationId xmlns:p14="http://schemas.microsoft.com/office/powerpoint/2010/main" val="31374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7239000" cy="1143000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GB" dirty="0"/>
          </a:p>
        </p:txBody>
      </p:sp>
      <p:pic>
        <p:nvPicPr>
          <p:cNvPr id="5" name="Content Placeholder 4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10" y="2613245"/>
            <a:ext cx="6565379" cy="283959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239000" cy="4918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Software Requirements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Operating System      :Windows 7-10 </a:t>
            </a:r>
          </a:p>
          <a:p>
            <a:r>
              <a:rPr lang="en-US" dirty="0"/>
              <a:t>Framework                : Truffle, Bootstrap</a:t>
            </a:r>
          </a:p>
          <a:p>
            <a:r>
              <a:rPr lang="en-US" dirty="0"/>
              <a:t>Front-End Software    : HTML5, CSS, JavaScript</a:t>
            </a:r>
          </a:p>
          <a:p>
            <a:r>
              <a:rPr lang="en-US" dirty="0"/>
              <a:t>Back-End Software     : Ganache(Testing), Solidity(Programming Language)</a:t>
            </a:r>
          </a:p>
          <a:p>
            <a:r>
              <a:rPr lang="en-GB" dirty="0"/>
              <a:t>Other Software          : Meta Mask (Browser Extension)</a:t>
            </a:r>
          </a:p>
          <a:p>
            <a:r>
              <a:rPr lang="en-US" dirty="0"/>
              <a:t>Development Kit        : Remix IDE, Truffle Suite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i="1" dirty="0"/>
              <a:t>Hardware Requirements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Processor	          :  Intel Pentium® Dual Core Processor (Min)</a:t>
            </a:r>
            <a:endParaRPr lang="en-GB" dirty="0"/>
          </a:p>
          <a:p>
            <a:r>
              <a:rPr lang="en-US" dirty="0"/>
              <a:t>Speed		          :  2.9 GHz (Min)</a:t>
            </a:r>
            <a:endParaRPr lang="en-GB" dirty="0"/>
          </a:p>
          <a:p>
            <a:r>
              <a:rPr lang="en-US" dirty="0"/>
              <a:t>RAM		          :  2 GB (Min)</a:t>
            </a:r>
            <a:endParaRPr lang="en-GB" dirty="0"/>
          </a:p>
          <a:p>
            <a:r>
              <a:rPr lang="en-US" dirty="0"/>
              <a:t>Hard Disk	          :  2 GB (Min)</a:t>
            </a:r>
          </a:p>
          <a:p>
            <a:endParaRPr lang="en-US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6"/>
            <a:ext cx="7239000" cy="1143000"/>
          </a:xfrm>
        </p:spPr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issue of transparency and security is very paramount in any organization, especially in organizations providing crowdfunding platforms.</a:t>
            </a:r>
          </a:p>
          <a:p>
            <a:r>
              <a:rPr lang="en-GB" dirty="0"/>
              <a:t>Therefore the intention is to provide a reliable, secured, transparent and decentralized solution by developing a blockchain-based crowdfunding web application.</a:t>
            </a:r>
          </a:p>
          <a:p>
            <a:r>
              <a:rPr lang="en-US" dirty="0"/>
              <a:t>This platform gives assurance to backers that returns will be guaranteed and </a:t>
            </a:r>
            <a:r>
              <a:rPr lang="en-GB" dirty="0"/>
              <a:t>also provides transparency between the backers and the start-ups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647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7239000" cy="4846320"/>
          </a:xfrm>
        </p:spPr>
        <p:txBody>
          <a:bodyPr>
            <a:normAutofit fontScale="92500"/>
          </a:bodyPr>
          <a:lstStyle/>
          <a:p>
            <a:r>
              <a:rPr lang="en-GB" dirty="0"/>
              <a:t>This is a </a:t>
            </a:r>
            <a:r>
              <a:rPr lang="en-GB" dirty="0" err="1"/>
              <a:t>Blockchain</a:t>
            </a:r>
            <a:r>
              <a:rPr lang="en-GB" dirty="0"/>
              <a:t>-Based </a:t>
            </a:r>
            <a:r>
              <a:rPr lang="en-GB" dirty="0" err="1"/>
              <a:t>Crowdfunding</a:t>
            </a:r>
            <a:r>
              <a:rPr lang="en-GB" dirty="0"/>
              <a:t> Application, a multi-user application that allows the various start-ups to gain funding from renowned investors who will be called Backers.</a:t>
            </a:r>
          </a:p>
          <a:p>
            <a:r>
              <a:rPr lang="en-GB" dirty="0"/>
              <a:t> The </a:t>
            </a:r>
            <a:r>
              <a:rPr lang="en-GB" dirty="0" err="1"/>
              <a:t>startups</a:t>
            </a:r>
            <a:r>
              <a:rPr lang="en-GB" dirty="0"/>
              <a:t> can create projects and send them for approval by the Admin user who is assigned to the work of approving or rejecting a project.</a:t>
            </a:r>
          </a:p>
          <a:p>
            <a:r>
              <a:rPr lang="en-GB" dirty="0"/>
              <a:t> This </a:t>
            </a:r>
            <a:r>
              <a:rPr lang="en-GB" dirty="0" err="1"/>
              <a:t>crowdfunding</a:t>
            </a:r>
            <a:r>
              <a:rPr lang="en-GB" dirty="0"/>
              <a:t> application is like no other as it does not transfer the amount which is funded directly to the start-up, rather the amount is stored in a smart contract.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GB" dirty="0" err="1"/>
              <a:t>Crowdfunding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Crowdfunding</a:t>
            </a:r>
            <a:r>
              <a:rPr lang="en-GB" dirty="0"/>
              <a:t> is the technique of raising small amounts of money from a large number of individuals, usually over the Internet, to fund a project or </a:t>
            </a:r>
            <a:r>
              <a:rPr lang="en-GB" dirty="0" err="1"/>
              <a:t>endeavor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  <a:r>
              <a:rPr lang="en-GB" dirty="0" err="1"/>
              <a:t>Crowdfunding</a:t>
            </a:r>
            <a:r>
              <a:rPr lang="en-GB" dirty="0"/>
              <a:t> is a sort of crowd sourcing and alternative finance.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92"/>
            <a:ext cx="7239000" cy="1143000"/>
          </a:xfrm>
        </p:spPr>
        <p:txBody>
          <a:bodyPr/>
          <a:lstStyle/>
          <a:p>
            <a:r>
              <a:rPr lang="en-GB" dirty="0" err="1"/>
              <a:t>Blockchain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Blockchain</a:t>
            </a:r>
            <a:r>
              <a:rPr lang="en-GB" dirty="0"/>
              <a:t> is a specific type of database. Its storage method differs from that of a regular database; </a:t>
            </a:r>
            <a:r>
              <a:rPr lang="en-GB" dirty="0" err="1"/>
              <a:t>blockchains</a:t>
            </a:r>
            <a:r>
              <a:rPr lang="en-GB" dirty="0"/>
              <a:t> store data in blocks that are subsequently linked together.</a:t>
            </a:r>
          </a:p>
          <a:p>
            <a:r>
              <a:rPr lang="en-GB" dirty="0"/>
              <a:t>A </a:t>
            </a:r>
            <a:r>
              <a:rPr lang="en-GB" dirty="0" err="1"/>
              <a:t>blockchain</a:t>
            </a:r>
            <a:r>
              <a:rPr lang="en-GB" dirty="0"/>
              <a:t> can hold a variety of data, but the most prevalent application so far has been as a transaction ledger. </a:t>
            </a:r>
          </a:p>
          <a:p>
            <a:r>
              <a:rPr lang="en-GB" dirty="0"/>
              <a:t>The </a:t>
            </a:r>
            <a:r>
              <a:rPr lang="en-GB" dirty="0" err="1"/>
              <a:t>blockchain</a:t>
            </a:r>
            <a:r>
              <a:rPr lang="en-GB" dirty="0"/>
              <a:t> employed in this situation is in a decentralized manner, which means that no single person or group controls the system; rather, all users have collective control.</a:t>
            </a:r>
          </a:p>
          <a:p>
            <a:r>
              <a:rPr lang="en-GB" dirty="0"/>
              <a:t>Decentralized </a:t>
            </a:r>
            <a:r>
              <a:rPr lang="en-GB" dirty="0" err="1"/>
              <a:t>blockchains</a:t>
            </a:r>
            <a:r>
              <a:rPr lang="en-GB" dirty="0"/>
              <a:t> are immutable, meaning that the data entered cannot be changed.</a:t>
            </a:r>
          </a:p>
          <a:p>
            <a:r>
              <a:rPr lang="en-GB" dirty="0"/>
              <a:t>For this application, it means that transactions are permanently recorded and viewable to anyone.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36" y="1424"/>
            <a:ext cx="7239000" cy="1143000"/>
          </a:xfrm>
        </p:spPr>
        <p:txBody>
          <a:bodyPr/>
          <a:lstStyle/>
          <a:p>
            <a:r>
              <a:rPr lang="en-GB" dirty="0"/>
              <a:t>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Smart contracts are computer programs that run when specific conditions are met and are stored on a </a:t>
            </a:r>
            <a:r>
              <a:rPr lang="en-GB" dirty="0" err="1"/>
              <a:t>blockchain</a:t>
            </a:r>
            <a:r>
              <a:rPr lang="en-GB" dirty="0"/>
              <a:t>.</a:t>
            </a:r>
          </a:p>
          <a:p>
            <a:r>
              <a:rPr lang="en-GB" dirty="0"/>
              <a:t>They're commonly used to automate contract execution so that all parties may know the outcome right quickly, without the need for any intermediaries or wasted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GB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Not ensure the security of </a:t>
            </a:r>
            <a:r>
              <a:rPr lang="en-GB" dirty="0" err="1"/>
              <a:t>fundings</a:t>
            </a:r>
            <a:r>
              <a:rPr lang="en-GB" dirty="0"/>
              <a:t> done by the backers</a:t>
            </a:r>
          </a:p>
          <a:p>
            <a:endParaRPr lang="en-GB" dirty="0"/>
          </a:p>
          <a:p>
            <a:r>
              <a:rPr lang="en-GB" dirty="0"/>
              <a:t>Do not give a guarantee of completion of projects listed 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their website</a:t>
            </a:r>
          </a:p>
          <a:p>
            <a:endParaRPr lang="en-GB" dirty="0"/>
          </a:p>
          <a:p>
            <a:r>
              <a:rPr lang="en-GB" dirty="0"/>
              <a:t>Direct money transfer to the </a:t>
            </a:r>
            <a:r>
              <a:rPr lang="en-GB" dirty="0" err="1"/>
              <a:t>startups</a:t>
            </a:r>
            <a:endParaRPr lang="en-GB" dirty="0"/>
          </a:p>
          <a:p>
            <a:endParaRPr lang="en-GB" dirty="0"/>
          </a:p>
          <a:p>
            <a:r>
              <a:rPr lang="en-GB" dirty="0"/>
              <a:t>Lead to potential losses to the investors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GB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application aims to eradicate this problem by using a method that ensures that the funding is wisely used and projects are completed.</a:t>
            </a:r>
          </a:p>
          <a:p>
            <a:r>
              <a:rPr lang="en-GB" dirty="0"/>
              <a:t>The method devised, says that the total funded amount would not be transferred to the </a:t>
            </a:r>
            <a:r>
              <a:rPr lang="en-GB" dirty="0" err="1"/>
              <a:t>startup</a:t>
            </a:r>
            <a:r>
              <a:rPr lang="en-GB" dirty="0"/>
              <a:t> directly, instead , it would be stored in a smart contract.</a:t>
            </a:r>
          </a:p>
          <a:p>
            <a:r>
              <a:rPr lang="en-GB" dirty="0" err="1"/>
              <a:t>Startups</a:t>
            </a:r>
            <a:r>
              <a:rPr lang="en-GB" dirty="0"/>
              <a:t> will have to complete certain pre- set milestones set by themselves.</a:t>
            </a:r>
          </a:p>
          <a:p>
            <a:r>
              <a:rPr lang="en-GB" dirty="0"/>
              <a:t>So, each time a milestone is completed, an amount corresponding to one fraction of the total milestones will be transferred to the </a:t>
            </a:r>
            <a:r>
              <a:rPr lang="en-GB" dirty="0" err="1"/>
              <a:t>startup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7239000" cy="60271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Let the total milestones to be completed for the project be n.</a:t>
            </a:r>
          </a:p>
          <a:p>
            <a:r>
              <a:rPr lang="en-GB" dirty="0"/>
              <a:t>After each milestone is completed by the </a:t>
            </a:r>
            <a:r>
              <a:rPr lang="en-GB" dirty="0" err="1"/>
              <a:t>startup</a:t>
            </a:r>
            <a:r>
              <a:rPr lang="en-GB" dirty="0"/>
              <a:t>, 1/n times the total amount stored in the smart contract will be transferred to the </a:t>
            </a:r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r>
              <a:rPr lang="en-GB" dirty="0"/>
              <a:t>The application will also provide transparency between the backers and the </a:t>
            </a:r>
            <a:r>
              <a:rPr lang="en-GB" dirty="0" err="1"/>
              <a:t>startups</a:t>
            </a:r>
            <a:r>
              <a:rPr lang="en-GB" dirty="0"/>
              <a:t>.</a:t>
            </a:r>
          </a:p>
          <a:p>
            <a:r>
              <a:rPr lang="en-GB" dirty="0"/>
              <a:t>Money will be refunded to the backers in case the project is aborted in between.</a:t>
            </a:r>
          </a:p>
          <a:p>
            <a:r>
              <a:rPr lang="en-GB" dirty="0"/>
              <a:t>The amount will be refunded based on the following</a:t>
            </a:r>
          </a:p>
          <a:p>
            <a:r>
              <a:rPr lang="en-GB" dirty="0"/>
              <a:t>Let the total milestones to be completed for the project be 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296</TotalTime>
  <Words>810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</vt:lpstr>
      <vt:lpstr>Wingdings 2</vt:lpstr>
      <vt:lpstr>Opulent</vt:lpstr>
      <vt:lpstr>Blockchain-Based Crowdfunding Application</vt:lpstr>
      <vt:lpstr>Abstract</vt:lpstr>
      <vt:lpstr>Introduction</vt:lpstr>
      <vt:lpstr>Crowdfunding</vt:lpstr>
      <vt:lpstr>Blockchain</vt:lpstr>
      <vt:lpstr>Smart Contract</vt:lpstr>
      <vt:lpstr>Existing System</vt:lpstr>
      <vt:lpstr>Proposed System</vt:lpstr>
      <vt:lpstr>PowerPoint Presentation</vt:lpstr>
      <vt:lpstr>PowerPoint Presentation</vt:lpstr>
      <vt:lpstr>SYSTEM DESIGN   Architecture Diagram</vt:lpstr>
      <vt:lpstr>State diagram</vt:lpstr>
      <vt:lpstr>Use case diagram</vt:lpstr>
      <vt:lpstr>Class diagram</vt:lpstr>
      <vt:lpstr>SOFTWARE REQUIREMENTS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Ganesh</dc:creator>
  <cp:lastModifiedBy>mvs pranavi</cp:lastModifiedBy>
  <cp:revision>20</cp:revision>
  <dcterms:created xsi:type="dcterms:W3CDTF">2022-05-05T15:08:47Z</dcterms:created>
  <dcterms:modified xsi:type="dcterms:W3CDTF">2022-05-07T06:26:04Z</dcterms:modified>
</cp:coreProperties>
</file>