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2824" autoAdjust="0"/>
  </p:normalViewPr>
  <p:slideViewPr>
    <p:cSldViewPr>
      <p:cViewPr varScale="1">
        <p:scale>
          <a:sx n="92" d="100"/>
          <a:sy n="92" d="100"/>
        </p:scale>
        <p:origin x="-134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AA986DC-F811-4BCE-8A9E-E8EEF3556563}" type="datetimeFigureOut">
              <a:rPr lang="en-US" smtClean="0"/>
              <a:t>3/2/2022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DA96472-623A-4A8D-9AF0-49DCCDCB507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986DC-F811-4BCE-8A9E-E8EEF3556563}"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986DC-F811-4BCE-8A9E-E8EEF3556563}"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986DC-F811-4BCE-8A9E-E8EEF3556563}"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A986DC-F811-4BCE-8A9E-E8EEF3556563}"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DA96472-623A-4A8D-9AF0-49DCCDCB50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A986DC-F811-4BCE-8A9E-E8EEF3556563}"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A986DC-F811-4BCE-8A9E-E8EEF3556563}"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A986DC-F811-4BCE-8A9E-E8EEF3556563}"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986DC-F811-4BCE-8A9E-E8EEF3556563}"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A986DC-F811-4BCE-8A9E-E8EEF3556563}"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A986DC-F811-4BCE-8A9E-E8EEF3556563}"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96472-623A-4A8D-9AF0-49DCCDCB50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AA986DC-F811-4BCE-8A9E-E8EEF3556563}" type="datetimeFigureOut">
              <a:rPr lang="en-US" smtClean="0"/>
              <a:t>3/2/2022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DA96472-623A-4A8D-9AF0-49DCCDCB507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162800" cy="1143000"/>
          </a:xfrm>
        </p:spPr>
        <p:txBody>
          <a:bodyPr>
            <a:normAutofit fontScale="90000"/>
          </a:bodyPr>
          <a:lstStyle/>
          <a:p>
            <a:pPr algn="ctr"/>
            <a:r>
              <a:rPr lang="en-US" sz="2400" b="1" dirty="0" smtClean="0">
                <a:effectLst>
                  <a:outerShdw blurRad="38100" dist="38100" dir="2700000" algn="tl">
                    <a:srgbClr val="000000">
                      <a:alpha val="43137"/>
                    </a:srgbClr>
                  </a:outerShdw>
                </a:effectLst>
                <a:latin typeface="Times New Roman" pitchFamily="18" charset="0"/>
                <a:ea typeface="Apple SD 산돌고딕 Neo 볼드체" charset="0"/>
                <a:cs typeface="Times New Roman" pitchFamily="18" charset="0"/>
                <a:sym typeface="Apple SD 산돌고딕 Neo 볼드체" charset="0"/>
              </a:rPr>
              <a:t>            </a:t>
            </a:r>
            <a:r>
              <a:rPr lang="en-US" sz="3600" b="1" dirty="0" smtClean="0">
                <a:effectLst>
                  <a:outerShdw blurRad="38100" dist="38100" dir="2700000" algn="tl">
                    <a:srgbClr val="000000">
                      <a:alpha val="43137"/>
                    </a:srgbClr>
                  </a:outerShdw>
                </a:effectLst>
                <a:latin typeface="Times New Roman" pitchFamily="18" charset="0"/>
                <a:ea typeface="Apple SD 산돌고딕 Neo 볼드체" charset="0"/>
                <a:cs typeface="Times New Roman" pitchFamily="18" charset="0"/>
                <a:sym typeface="Apple SD 산돌고딕 Neo 볼드체" charset="0"/>
              </a:rPr>
              <a:t>SUMMER INTERNSHIP  </a:t>
            </a:r>
            <a:br>
              <a:rPr lang="en-US" sz="3600" b="1" dirty="0" smtClean="0">
                <a:effectLst>
                  <a:outerShdw blurRad="38100" dist="38100" dir="2700000" algn="tl">
                    <a:srgbClr val="000000">
                      <a:alpha val="43137"/>
                    </a:srgbClr>
                  </a:outerShdw>
                </a:effectLst>
                <a:latin typeface="Times New Roman" pitchFamily="18" charset="0"/>
                <a:ea typeface="Apple SD 산돌고딕 Neo 볼드체" charset="0"/>
                <a:cs typeface="Times New Roman" pitchFamily="18" charset="0"/>
                <a:sym typeface="Apple SD 산돌고딕 Neo 볼드체" charset="0"/>
              </a:rPr>
            </a:br>
            <a:r>
              <a:rPr lang="en-US" sz="3600" b="1" dirty="0" smtClean="0">
                <a:effectLst>
                  <a:outerShdw blurRad="38100" dist="38100" dir="2700000" algn="tl">
                    <a:srgbClr val="000000">
                      <a:alpha val="43137"/>
                    </a:srgbClr>
                  </a:outerShdw>
                </a:effectLst>
                <a:latin typeface="Times New Roman" pitchFamily="18" charset="0"/>
                <a:ea typeface="Apple SD 산돌고딕 Neo 볼드체" charset="0"/>
                <a:cs typeface="Times New Roman" pitchFamily="18" charset="0"/>
                <a:sym typeface="Apple SD 산돌고딕 Neo 볼드체" charset="0"/>
              </a:rPr>
              <a:t>           REVIEW AND PRESENTATION</a:t>
            </a:r>
            <a:r>
              <a:rPr lang="en-US" sz="2400" b="1" dirty="0" smtClean="0">
                <a:effectLst>
                  <a:outerShdw blurRad="38100" dist="38100" dir="2700000" algn="tl">
                    <a:srgbClr val="000000">
                      <a:alpha val="43137"/>
                    </a:srgbClr>
                  </a:outerShdw>
                </a:effectLst>
              </a:rPr>
              <a:t/>
            </a:r>
            <a:br>
              <a:rPr lang="en-US" sz="2400" b="1" dirty="0" smtClean="0">
                <a:effectLst>
                  <a:outerShdw blurRad="38100" dist="38100" dir="2700000" algn="tl">
                    <a:srgbClr val="000000">
                      <a:alpha val="43137"/>
                    </a:srgbClr>
                  </a:outerShdw>
                </a:effectLst>
              </a:rPr>
            </a:br>
            <a:endParaRPr lang="en-US" sz="2400" b="1" dirty="0"/>
          </a:p>
        </p:txBody>
      </p:sp>
      <p:sp>
        <p:nvSpPr>
          <p:cNvPr id="3" name="Subtitle 2"/>
          <p:cNvSpPr>
            <a:spLocks noGrp="1"/>
          </p:cNvSpPr>
          <p:nvPr>
            <p:ph type="subTitle" idx="1"/>
          </p:nvPr>
        </p:nvSpPr>
        <p:spPr>
          <a:xfrm>
            <a:off x="1524000" y="2057400"/>
            <a:ext cx="6400800" cy="762000"/>
          </a:xfrm>
        </p:spPr>
        <p:txBody>
          <a:bodyPr>
            <a:normAutofit/>
          </a:bodyPr>
          <a:lstStyle/>
          <a:p>
            <a:r>
              <a:rPr lang="en-US" sz="2800" b="1" dirty="0" smtClean="0">
                <a:solidFill>
                  <a:schemeClr val="bg2">
                    <a:lumMod val="50000"/>
                  </a:schemeClr>
                </a:solidFill>
                <a:latin typeface="+mj-lt"/>
              </a:rPr>
              <a:t>BLOOD</a:t>
            </a:r>
            <a:r>
              <a:rPr lang="en-US" sz="2400" b="1" dirty="0" smtClean="0">
                <a:solidFill>
                  <a:schemeClr val="bg2">
                    <a:lumMod val="50000"/>
                  </a:schemeClr>
                </a:solidFill>
                <a:latin typeface="+mj-lt"/>
              </a:rPr>
              <a:t> </a:t>
            </a:r>
            <a:r>
              <a:rPr lang="en-US" sz="2800" b="1" dirty="0" smtClean="0">
                <a:solidFill>
                  <a:schemeClr val="bg2">
                    <a:lumMod val="50000"/>
                  </a:schemeClr>
                </a:solidFill>
                <a:latin typeface="+mj-lt"/>
              </a:rPr>
              <a:t>MOBILE</a:t>
            </a:r>
            <a:r>
              <a:rPr lang="en-US" sz="2400" b="1" dirty="0" smtClean="0">
                <a:solidFill>
                  <a:schemeClr val="bg2">
                    <a:lumMod val="50000"/>
                  </a:schemeClr>
                </a:solidFill>
                <a:latin typeface="+mj-lt"/>
              </a:rPr>
              <a:t> </a:t>
            </a:r>
            <a:r>
              <a:rPr lang="en-US" sz="2800" b="1" dirty="0" smtClean="0">
                <a:solidFill>
                  <a:schemeClr val="bg2">
                    <a:lumMod val="50000"/>
                  </a:schemeClr>
                </a:solidFill>
                <a:latin typeface="+mj-lt"/>
              </a:rPr>
              <a:t>SYSTEM</a:t>
            </a:r>
            <a:endParaRPr lang="en-US" sz="2800" b="1" dirty="0">
              <a:solidFill>
                <a:schemeClr val="bg2">
                  <a:lumMod val="50000"/>
                </a:schemeClr>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86099"/>
            <a:ext cx="5257800" cy="326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677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457201"/>
            <a:ext cx="8265129"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6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305800" cy="556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10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399"/>
            <a:ext cx="7973366" cy="49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21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Conclusion</a:t>
            </a:r>
            <a:endParaRPr lang="en-US" sz="3600" dirty="0"/>
          </a:p>
        </p:txBody>
      </p:sp>
      <p:sp>
        <p:nvSpPr>
          <p:cNvPr id="3" name="Content Placeholder 2"/>
          <p:cNvSpPr>
            <a:spLocks noGrp="1"/>
          </p:cNvSpPr>
          <p:nvPr>
            <p:ph idx="1"/>
          </p:nvPr>
        </p:nvSpPr>
        <p:spPr/>
        <p:txBody>
          <a:bodyPr>
            <a:normAutofit fontScale="92500"/>
          </a:bodyPr>
          <a:lstStyle/>
          <a:p>
            <a:r>
              <a:rPr lang="en-US" sz="2600" dirty="0"/>
              <a:t>Based on results, this study concluded that the blood bank management system is much better than the manual system</a:t>
            </a:r>
            <a:r>
              <a:rPr lang="en-US" sz="2600" dirty="0" smtClean="0"/>
              <a:t>.</a:t>
            </a:r>
          </a:p>
          <a:p>
            <a:r>
              <a:rPr lang="en-US" sz="2600" dirty="0" smtClean="0"/>
              <a:t> </a:t>
            </a:r>
            <a:r>
              <a:rPr lang="en-US" sz="2600" dirty="0"/>
              <a:t>The findings showed that respondents prefer to use online blood bank management system rather than the manual system because it offers many advantages and benefits that lead to its effectiveness, and efficiency. </a:t>
            </a:r>
            <a:endParaRPr lang="en-US" sz="2600" dirty="0" smtClean="0"/>
          </a:p>
          <a:p>
            <a:r>
              <a:rPr lang="en-US" sz="2600" dirty="0" smtClean="0"/>
              <a:t>Because </a:t>
            </a:r>
            <a:r>
              <a:rPr lang="en-US" sz="2600" dirty="0"/>
              <a:t>of the increased confidence on the users on the system, it can be concluded that the online blood bank management system enhances blood transfusion safety because it provides better ways of handling the various processes in blood bank.</a:t>
            </a:r>
            <a:r>
              <a:rPr lang="en-US" dirty="0"/>
              <a:t> </a:t>
            </a:r>
            <a:endParaRPr lang="en-US" dirty="0"/>
          </a:p>
        </p:txBody>
      </p:sp>
    </p:spTree>
    <p:extLst>
      <p:ext uri="{BB962C8B-B14F-4D97-AF65-F5344CB8AC3E}">
        <p14:creationId xmlns:p14="http://schemas.microsoft.com/office/powerpoint/2010/main" val="17501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57200"/>
            <a:ext cx="8183880" cy="1051560"/>
          </a:xfrm>
        </p:spPr>
        <p:txBody>
          <a:bodyPr>
            <a:normAutofit fontScale="90000"/>
          </a:bodyPr>
          <a:lstStyle/>
          <a:p>
            <a:r>
              <a:rPr lang="en-US" sz="3600" dirty="0" smtClean="0">
                <a:solidFill>
                  <a:schemeClr val="bg2">
                    <a:lumMod val="50000"/>
                  </a:schemeClr>
                </a:solidFill>
                <a:effectLst>
                  <a:outerShdw blurRad="38100" dist="38100" dir="2700000" algn="tl">
                    <a:srgbClr val="000000">
                      <a:alpha val="43137"/>
                    </a:srgbClr>
                  </a:outerShdw>
                </a:effectLst>
                <a:latin typeface="+mj-lt"/>
              </a:rPr>
              <a:t>BLOOD MOBILE SYSTEM</a:t>
            </a:r>
            <a:r>
              <a:rPr lang="en-US" b="1" dirty="0" smtClean="0">
                <a:solidFill>
                  <a:schemeClr val="accent4"/>
                </a:solidFill>
              </a:rPr>
              <a:t/>
            </a:r>
            <a:br>
              <a:rPr lang="en-US" b="1" dirty="0" smtClean="0">
                <a:solidFill>
                  <a:schemeClr val="accent4"/>
                </a:solidFill>
              </a:rPr>
            </a:br>
            <a:endParaRPr lang="en-US" dirty="0">
              <a:solidFill>
                <a:schemeClr val="accent4"/>
              </a:solidFill>
            </a:endParaRPr>
          </a:p>
        </p:txBody>
      </p:sp>
      <p:sp>
        <p:nvSpPr>
          <p:cNvPr id="3" name="Content Placeholder 2"/>
          <p:cNvSpPr>
            <a:spLocks noGrp="1"/>
          </p:cNvSpPr>
          <p:nvPr>
            <p:ph idx="1"/>
          </p:nvPr>
        </p:nvSpPr>
        <p:spPr>
          <a:xfrm>
            <a:off x="457200" y="1600200"/>
            <a:ext cx="5105400" cy="4525963"/>
          </a:xfrm>
        </p:spPr>
        <p:txBody>
          <a:bodyPr/>
          <a:lstStyle/>
          <a:p>
            <a:r>
              <a:rPr lang="en-US" b="1" dirty="0" smtClean="0">
                <a:solidFill>
                  <a:schemeClr val="bg2">
                    <a:lumMod val="75000"/>
                  </a:schemeClr>
                </a:solidFill>
              </a:rPr>
              <a:t>Mrs. V VIJAYA MADHAVI</a:t>
            </a:r>
          </a:p>
          <a:p>
            <a:endParaRPr lang="en-US" b="1" dirty="0"/>
          </a:p>
          <a:p>
            <a:r>
              <a:rPr lang="en-US" sz="1800" dirty="0" smtClean="0"/>
              <a:t>M. SRI GANESH ARYA                      245318733155</a:t>
            </a:r>
          </a:p>
          <a:p>
            <a:endParaRPr lang="en-US" sz="1800" dirty="0"/>
          </a:p>
          <a:p>
            <a:r>
              <a:rPr lang="en-US" sz="1800" dirty="0" smtClean="0"/>
              <a:t>G. VISHAL                                          245318733139</a:t>
            </a:r>
          </a:p>
          <a:p>
            <a:endParaRPr lang="en-US" sz="1800" dirty="0"/>
          </a:p>
          <a:p>
            <a:r>
              <a:rPr lang="en-US" sz="1800" dirty="0" smtClean="0"/>
              <a:t>M V S. PRANAVI                               245318733153</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145" y="198120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03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Contents</a:t>
            </a:r>
            <a:endParaRPr lang="en-US" sz="3600" dirty="0"/>
          </a:p>
        </p:txBody>
      </p:sp>
      <p:sp>
        <p:nvSpPr>
          <p:cNvPr id="5" name="Content Placeholder 4"/>
          <p:cNvSpPr>
            <a:spLocks noGrp="1"/>
          </p:cNvSpPr>
          <p:nvPr>
            <p:ph idx="1"/>
          </p:nvPr>
        </p:nvSpPr>
        <p:spPr/>
        <p:txBody>
          <a:bodyPr>
            <a:normAutofit/>
          </a:bodyPr>
          <a:lstStyle/>
          <a:p>
            <a:pPr defTabSz="495300">
              <a:lnSpc>
                <a:spcPct val="80000"/>
              </a:lnSpc>
            </a:pPr>
            <a:r>
              <a:rPr lang="en-US" sz="2400" dirty="0"/>
              <a:t>Abstract</a:t>
            </a:r>
          </a:p>
          <a:p>
            <a:pPr defTabSz="495300">
              <a:lnSpc>
                <a:spcPct val="80000"/>
              </a:lnSpc>
            </a:pPr>
            <a:endParaRPr lang="en-US" sz="2400" dirty="0"/>
          </a:p>
          <a:p>
            <a:pPr defTabSz="495300">
              <a:lnSpc>
                <a:spcPct val="80000"/>
              </a:lnSpc>
            </a:pPr>
            <a:r>
              <a:rPr lang="en-US" sz="2400" dirty="0"/>
              <a:t>Introduction</a:t>
            </a:r>
          </a:p>
          <a:p>
            <a:pPr marL="137160" indent="0" defTabSz="495300">
              <a:lnSpc>
                <a:spcPct val="80000"/>
              </a:lnSpc>
              <a:buNone/>
            </a:pPr>
            <a:endParaRPr lang="en-US" sz="2400" dirty="0"/>
          </a:p>
          <a:p>
            <a:pPr defTabSz="495300">
              <a:lnSpc>
                <a:spcPct val="80000"/>
              </a:lnSpc>
            </a:pPr>
            <a:r>
              <a:rPr lang="en-US" sz="2400" dirty="0"/>
              <a:t>Tools and </a:t>
            </a:r>
            <a:r>
              <a:rPr lang="en-US" sz="2400" dirty="0" smtClean="0"/>
              <a:t>Technologies Implementation</a:t>
            </a:r>
            <a:endParaRPr lang="en-US" sz="2400" dirty="0"/>
          </a:p>
          <a:p>
            <a:pPr defTabSz="495300">
              <a:lnSpc>
                <a:spcPct val="80000"/>
              </a:lnSpc>
            </a:pPr>
            <a:endParaRPr lang="en-US" sz="2400" dirty="0"/>
          </a:p>
          <a:p>
            <a:pPr defTabSz="495300">
              <a:lnSpc>
                <a:spcPct val="80000"/>
              </a:lnSpc>
            </a:pPr>
            <a:r>
              <a:rPr lang="en-US" sz="2400" dirty="0" smtClean="0"/>
              <a:t>System/User </a:t>
            </a:r>
            <a:r>
              <a:rPr lang="en-US" sz="2400" dirty="0"/>
              <a:t>requirements contributions</a:t>
            </a:r>
          </a:p>
          <a:p>
            <a:pPr defTabSz="495300">
              <a:lnSpc>
                <a:spcPct val="80000"/>
              </a:lnSpc>
            </a:pPr>
            <a:endParaRPr lang="en-US" sz="2400" dirty="0"/>
          </a:p>
          <a:p>
            <a:pPr defTabSz="495300">
              <a:lnSpc>
                <a:spcPct val="80000"/>
              </a:lnSpc>
            </a:pPr>
            <a:r>
              <a:rPr lang="en-US" sz="2400" dirty="0"/>
              <a:t>System </a:t>
            </a:r>
            <a:r>
              <a:rPr lang="en-US" sz="2400" dirty="0" smtClean="0"/>
              <a:t>Design</a:t>
            </a:r>
            <a:endParaRPr lang="en-US" sz="2400" dirty="0"/>
          </a:p>
          <a:p>
            <a:pPr defTabSz="495300">
              <a:lnSpc>
                <a:spcPct val="80000"/>
              </a:lnSpc>
            </a:pPr>
            <a:endParaRPr lang="en-US" sz="2400" dirty="0"/>
          </a:p>
          <a:p>
            <a:pPr defTabSz="495300">
              <a:lnSpc>
                <a:spcPct val="80000"/>
              </a:lnSpc>
            </a:pPr>
            <a:r>
              <a:rPr lang="en-US" sz="2400" dirty="0"/>
              <a:t>Conclusion of the </a:t>
            </a:r>
            <a:r>
              <a:rPr lang="en-US" sz="2400" dirty="0" smtClean="0"/>
              <a:t>Project</a:t>
            </a:r>
            <a:endParaRPr lang="en-US" sz="2400" dirty="0"/>
          </a:p>
          <a:p>
            <a:endParaRPr lang="en-US" sz="2400" dirty="0"/>
          </a:p>
        </p:txBody>
      </p:sp>
    </p:spTree>
    <p:extLst>
      <p:ext uri="{BB962C8B-B14F-4D97-AF65-F5344CB8AC3E}">
        <p14:creationId xmlns:p14="http://schemas.microsoft.com/office/powerpoint/2010/main" val="368660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Abstract</a:t>
            </a:r>
            <a:endParaRPr lang="en-US" sz="3600" dirty="0"/>
          </a:p>
        </p:txBody>
      </p:sp>
      <p:sp>
        <p:nvSpPr>
          <p:cNvPr id="3" name="Content Placeholder 2"/>
          <p:cNvSpPr>
            <a:spLocks noGrp="1"/>
          </p:cNvSpPr>
          <p:nvPr>
            <p:ph idx="1"/>
          </p:nvPr>
        </p:nvSpPr>
        <p:spPr/>
        <p:txBody>
          <a:bodyPr>
            <a:noAutofit/>
          </a:bodyPr>
          <a:lstStyle/>
          <a:p>
            <a:r>
              <a:rPr lang="en-US" sz="2400" dirty="0"/>
              <a:t>The basic building aim is to provide blood donation service to the city recently. </a:t>
            </a:r>
            <a:endParaRPr lang="en-US" sz="2400" dirty="0" smtClean="0"/>
          </a:p>
          <a:p>
            <a:r>
              <a:rPr lang="en-US" sz="2400" dirty="0" smtClean="0"/>
              <a:t>Blood </a:t>
            </a:r>
            <a:r>
              <a:rPr lang="en-US" sz="2400" dirty="0"/>
              <a:t>Mobile System (BMS) is a Web-based application that is designed to store, process, retrieve and </a:t>
            </a:r>
            <a:r>
              <a:rPr lang="en-US" sz="2400" dirty="0" smtClean="0"/>
              <a:t>analyze </a:t>
            </a:r>
            <a:r>
              <a:rPr lang="en-US" sz="2400" dirty="0"/>
              <a:t>information concerned with the administrative and inventory management within a blood bank</a:t>
            </a:r>
            <a:r>
              <a:rPr lang="en-US" sz="2400" dirty="0" smtClean="0"/>
              <a:t>.</a:t>
            </a:r>
          </a:p>
          <a:p>
            <a:r>
              <a:rPr lang="en-US" sz="2400" dirty="0" smtClean="0"/>
              <a:t> </a:t>
            </a:r>
            <a:r>
              <a:rPr lang="en-US" sz="2400" dirty="0"/>
              <a:t>This project aims at maintaining all the information pertaining to blood donors, different blood groups available in blood bank and help them manage in a better </a:t>
            </a:r>
            <a:r>
              <a:rPr lang="en-US" sz="2400" dirty="0" smtClean="0"/>
              <a:t>way, to </a:t>
            </a:r>
            <a:r>
              <a:rPr lang="en-US" sz="2400" dirty="0"/>
              <a:t>provide transparency in this field, make the process of obtaining blood from a blood bank hassle-free and corruption-free and make the system of blood bank management effective. </a:t>
            </a:r>
          </a:p>
          <a:p>
            <a:endParaRPr lang="en-US" sz="2400" dirty="0"/>
          </a:p>
        </p:txBody>
      </p:sp>
    </p:spTree>
    <p:extLst>
      <p:ext uri="{BB962C8B-B14F-4D97-AF65-F5344CB8AC3E}">
        <p14:creationId xmlns:p14="http://schemas.microsoft.com/office/powerpoint/2010/main" val="332731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US" sz="3600" dirty="0"/>
          </a:p>
        </p:txBody>
      </p:sp>
      <p:sp>
        <p:nvSpPr>
          <p:cNvPr id="3" name="Content Placeholder 2"/>
          <p:cNvSpPr>
            <a:spLocks noGrp="1"/>
          </p:cNvSpPr>
          <p:nvPr>
            <p:ph idx="1"/>
          </p:nvPr>
        </p:nvSpPr>
        <p:spPr/>
        <p:txBody>
          <a:bodyPr>
            <a:noAutofit/>
          </a:bodyPr>
          <a:lstStyle/>
          <a:p>
            <a:r>
              <a:rPr lang="en-US" sz="2400" dirty="0"/>
              <a:t>The project blood mobile system is known to a pilot project that is designed for the blood bank to gather blood from various sources and distribute to the needy people who have high requirements for it. </a:t>
            </a:r>
            <a:endParaRPr lang="en-US" sz="2400" dirty="0" smtClean="0"/>
          </a:p>
          <a:p>
            <a:r>
              <a:rPr lang="en-US" sz="2400" dirty="0" smtClean="0"/>
              <a:t>The </a:t>
            </a:r>
            <a:r>
              <a:rPr lang="en-US" sz="2400" dirty="0"/>
              <a:t>software designed to handle the daily transaction of the blood bank and search the details when required. It also helps the details of the donors, blood collection details as well as blood issued reports</a:t>
            </a:r>
            <a:r>
              <a:rPr lang="en-US" sz="2400" dirty="0" smtClean="0"/>
              <a:t>.</a:t>
            </a:r>
          </a:p>
          <a:p>
            <a:r>
              <a:rPr lang="en-US" sz="2400" dirty="0" smtClean="0"/>
              <a:t>It </a:t>
            </a:r>
            <a:r>
              <a:rPr lang="en-US" sz="2400" dirty="0"/>
              <a:t>will help us to find the blood group with its most efficient time to take care of blood and it easier to hand over the blood to the hospital to help to get blood on </a:t>
            </a:r>
            <a:r>
              <a:rPr lang="en-US" sz="2400" dirty="0" smtClean="0"/>
              <a:t>time.</a:t>
            </a:r>
            <a:endParaRPr lang="en-US" sz="2400" dirty="0"/>
          </a:p>
        </p:txBody>
      </p:sp>
    </p:spTree>
    <p:extLst>
      <p:ext uri="{BB962C8B-B14F-4D97-AF65-F5344CB8AC3E}">
        <p14:creationId xmlns:p14="http://schemas.microsoft.com/office/powerpoint/2010/main" val="361029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Tools and </a:t>
            </a:r>
            <a:r>
              <a:rPr lang="en-US" sz="3600" dirty="0" smtClean="0"/>
              <a:t>Technologies </a:t>
            </a:r>
            <a:r>
              <a:rPr lang="en-US" sz="3600" dirty="0"/>
              <a:t>I</a:t>
            </a:r>
            <a:r>
              <a:rPr lang="en-US" sz="3600" dirty="0" smtClean="0"/>
              <a:t>mplementation</a:t>
            </a:r>
            <a:endParaRPr lang="en-US" sz="3600" dirty="0"/>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smtClean="0"/>
              <a:t>Python</a:t>
            </a:r>
          </a:p>
          <a:p>
            <a:r>
              <a:rPr lang="en-US" sz="2400" dirty="0" smtClean="0"/>
              <a:t>SQLite</a:t>
            </a:r>
          </a:p>
          <a:p>
            <a:r>
              <a:rPr lang="en-US" sz="2400" dirty="0" smtClean="0"/>
              <a:t>Python Flask</a:t>
            </a:r>
          </a:p>
          <a:p>
            <a:r>
              <a:rPr lang="en-US" sz="2400" dirty="0" smtClean="0"/>
              <a:t>Bootstrap</a:t>
            </a:r>
          </a:p>
          <a:p>
            <a:r>
              <a:rPr lang="en-US" sz="2400" dirty="0" smtClean="0"/>
              <a:t>HTML</a:t>
            </a:r>
          </a:p>
          <a:p>
            <a:r>
              <a:rPr lang="en-US" sz="2400" dirty="0" smtClean="0"/>
              <a:t>CSS</a:t>
            </a:r>
          </a:p>
          <a:p>
            <a:r>
              <a:rPr lang="en-US" sz="2400" dirty="0" smtClean="0"/>
              <a:t>JavaScript</a:t>
            </a:r>
          </a:p>
          <a:p>
            <a:endParaRPr lang="en-US" sz="2400" dirty="0" smtClean="0"/>
          </a:p>
          <a:p>
            <a:endParaRPr lang="en-US" sz="2400" dirty="0" smtClean="0"/>
          </a:p>
        </p:txBody>
      </p:sp>
      <p:pic>
        <p:nvPicPr>
          <p:cNvPr id="9222" name="Picture 6" descr="python-logo-glassy - Teel Technolog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2438400"/>
            <a:ext cx="478971"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SQLite Logo transparent PNG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4882" y="293370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Pocoo, flask, logo Free Icon - Icon-Icons.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0809" y="3404260"/>
            <a:ext cx="773875" cy="386938"/>
          </a:xfrm>
          <a:prstGeom prst="rect">
            <a:avLst/>
          </a:prstGeom>
          <a:noFill/>
          <a:extLst>
            <a:ext uri="{909E8E84-426E-40DD-AFC4-6F175D3DCCD1}">
              <a14:hiddenFill xmlns:a14="http://schemas.microsoft.com/office/drawing/2010/main">
                <a:solidFill>
                  <a:srgbClr val="FFFFFF"/>
                </a:solidFill>
              </a14:hiddenFill>
            </a:ext>
          </a:extLst>
        </p:spPr>
      </p:pic>
      <p:pic>
        <p:nvPicPr>
          <p:cNvPr id="9240" name="Picture 24" descr="Download Bootstrap Logo in SVG Vector or PNG File Format - Logo.w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9285" y="3791198"/>
            <a:ext cx="631371" cy="420914"/>
          </a:xfrm>
          <a:prstGeom prst="rect">
            <a:avLst/>
          </a:prstGeom>
          <a:noFill/>
          <a:extLst>
            <a:ext uri="{909E8E84-426E-40DD-AFC4-6F175D3DCCD1}">
              <a14:hiddenFill xmlns:a14="http://schemas.microsoft.com/office/drawing/2010/main">
                <a:solidFill>
                  <a:srgbClr val="FFFFFF"/>
                </a:solidFill>
              </a14:hiddenFill>
            </a:ext>
          </a:extLst>
        </p:spPr>
      </p:pic>
      <p:pic>
        <p:nvPicPr>
          <p:cNvPr id="9242" name="Picture 26" descr="Html Logo Images | Free Vectors, Stock Photos &amp;amp;amp; PS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1342" y="4329069"/>
            <a:ext cx="338623" cy="338623"/>
          </a:xfrm>
          <a:prstGeom prst="rect">
            <a:avLst/>
          </a:prstGeom>
          <a:noFill/>
          <a:extLst>
            <a:ext uri="{909E8E84-426E-40DD-AFC4-6F175D3DCCD1}">
              <a14:hiddenFill xmlns:a14="http://schemas.microsoft.com/office/drawing/2010/main">
                <a:solidFill>
                  <a:srgbClr val="FFFFFF"/>
                </a:solidFill>
              </a14:hiddenFill>
            </a:ext>
          </a:extLst>
        </p:spPr>
      </p:pic>
      <p:pic>
        <p:nvPicPr>
          <p:cNvPr id="9244" name="Picture 28" descr="File:CSS3 logo.svg - Wikimedia Comm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3070" y="4724400"/>
            <a:ext cx="369213" cy="369213"/>
          </a:xfrm>
          <a:prstGeom prst="rect">
            <a:avLst/>
          </a:prstGeom>
          <a:noFill/>
          <a:extLst>
            <a:ext uri="{909E8E84-426E-40DD-AFC4-6F175D3DCCD1}">
              <a14:hiddenFill xmlns:a14="http://schemas.microsoft.com/office/drawing/2010/main">
                <a:solidFill>
                  <a:srgbClr val="FFFFFF"/>
                </a:solidFill>
              </a14:hiddenFill>
            </a:ext>
          </a:extLst>
        </p:spPr>
      </p:pic>
      <p:pic>
        <p:nvPicPr>
          <p:cNvPr id="9246" name="Picture 30" descr="JavaScript PNG, Transparent JS Logo Free Download - Free Transparent PNG  Logo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25485" y="5023524"/>
            <a:ext cx="687815" cy="38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52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System Requirements</a:t>
            </a:r>
            <a:endParaRPr lang="en-US" sz="3600" dirty="0"/>
          </a:p>
        </p:txBody>
      </p:sp>
      <p:sp>
        <p:nvSpPr>
          <p:cNvPr id="3" name="Content Placeholder 2"/>
          <p:cNvSpPr>
            <a:spLocks noGrp="1"/>
          </p:cNvSpPr>
          <p:nvPr>
            <p:ph idx="1"/>
          </p:nvPr>
        </p:nvSpPr>
        <p:spPr/>
        <p:txBody>
          <a:bodyPr>
            <a:normAutofit fontScale="85000" lnSpcReduction="20000"/>
          </a:bodyPr>
          <a:lstStyle/>
          <a:p>
            <a:r>
              <a:rPr lang="en-US" b="1" dirty="0">
                <a:solidFill>
                  <a:schemeClr val="bg2">
                    <a:lumMod val="75000"/>
                  </a:schemeClr>
                </a:solidFill>
              </a:rPr>
              <a:t>Hardware Requirements </a:t>
            </a:r>
            <a:endParaRPr lang="en-US" dirty="0">
              <a:solidFill>
                <a:schemeClr val="bg2">
                  <a:lumMod val="75000"/>
                </a:schemeClr>
              </a:solidFill>
            </a:endParaRPr>
          </a:p>
          <a:p>
            <a:r>
              <a:rPr lang="en-US" dirty="0" smtClean="0"/>
              <a:t>PROCESSOR : </a:t>
            </a:r>
            <a:r>
              <a:rPr lang="en-US" dirty="0"/>
              <a:t>I</a:t>
            </a:r>
            <a:r>
              <a:rPr lang="en-US" dirty="0" smtClean="0"/>
              <a:t>ntel </a:t>
            </a:r>
            <a:r>
              <a:rPr lang="en-US" dirty="0"/>
              <a:t>Pentium or Higher Version </a:t>
            </a:r>
            <a:endParaRPr lang="en-US" dirty="0" smtClean="0"/>
          </a:p>
          <a:p>
            <a:r>
              <a:rPr lang="en-US" dirty="0" smtClean="0"/>
              <a:t>RAM : </a:t>
            </a:r>
            <a:r>
              <a:rPr lang="en-US" dirty="0"/>
              <a:t>Minimum </a:t>
            </a:r>
            <a:r>
              <a:rPr lang="en-US" dirty="0" smtClean="0"/>
              <a:t>4GB </a:t>
            </a:r>
            <a:endParaRPr lang="en-US" dirty="0"/>
          </a:p>
          <a:p>
            <a:r>
              <a:rPr lang="en-US" dirty="0"/>
              <a:t>HARD </a:t>
            </a:r>
            <a:r>
              <a:rPr lang="en-US" dirty="0" smtClean="0"/>
              <a:t>DISK : </a:t>
            </a:r>
            <a:r>
              <a:rPr lang="en-US" dirty="0"/>
              <a:t>60GB and above </a:t>
            </a:r>
          </a:p>
          <a:p>
            <a:r>
              <a:rPr lang="en-US" b="1" dirty="0">
                <a:solidFill>
                  <a:schemeClr val="bg2">
                    <a:lumMod val="75000"/>
                  </a:schemeClr>
                </a:solidFill>
              </a:rPr>
              <a:t>Software Requirements </a:t>
            </a:r>
            <a:endParaRPr lang="en-US" b="1" dirty="0" smtClean="0"/>
          </a:p>
          <a:p>
            <a:r>
              <a:rPr lang="en-US" dirty="0" smtClean="0"/>
              <a:t>SOFTWARE : Python </a:t>
            </a:r>
            <a:r>
              <a:rPr lang="en-US" dirty="0"/>
              <a:t>3.3 or greater </a:t>
            </a:r>
            <a:endParaRPr lang="en-US" dirty="0" smtClean="0"/>
          </a:p>
          <a:p>
            <a:r>
              <a:rPr lang="en-US" dirty="0" smtClean="0"/>
              <a:t>DATABASE :  SQLite </a:t>
            </a:r>
          </a:p>
          <a:p>
            <a:r>
              <a:rPr lang="en-US" dirty="0" smtClean="0"/>
              <a:t>FRAMEWORK : </a:t>
            </a:r>
            <a:r>
              <a:rPr lang="en-US" dirty="0"/>
              <a:t>Flask 1.1.1, Bootstrap </a:t>
            </a:r>
            <a:endParaRPr lang="en-US" dirty="0" smtClean="0"/>
          </a:p>
          <a:p>
            <a:r>
              <a:rPr lang="en-US" dirty="0" smtClean="0"/>
              <a:t>SUPPORTED BROWSERS : Google Chrome / Mozilla Firefox / Internet Explorer </a:t>
            </a:r>
          </a:p>
          <a:p>
            <a:r>
              <a:rPr lang="en-US" dirty="0" smtClean="0"/>
              <a:t>EDITOR : </a:t>
            </a:r>
            <a:r>
              <a:rPr lang="en-US" dirty="0"/>
              <a:t>Visual Studio Code </a:t>
            </a:r>
            <a:endParaRPr lang="en-US" dirty="0" smtClean="0"/>
          </a:p>
          <a:p>
            <a:r>
              <a:rPr lang="en-US" dirty="0" smtClean="0"/>
              <a:t>OPERATING SYSTEM : Windows or MAC OS or Linux</a:t>
            </a:r>
            <a:endParaRPr lang="en-US" dirty="0"/>
          </a:p>
        </p:txBody>
      </p:sp>
    </p:spTree>
    <p:extLst>
      <p:ext uri="{BB962C8B-B14F-4D97-AF65-F5344CB8AC3E}">
        <p14:creationId xmlns:p14="http://schemas.microsoft.com/office/powerpoint/2010/main" val="330516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System Design</a:t>
            </a:r>
            <a:endParaRPr lang="en-US" sz="36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199"/>
            <a:ext cx="7512056"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17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701"/>
            <a:ext cx="6326175" cy="632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502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274</TotalTime>
  <Words>445</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            SUMMER INTERNSHIP              REVIEW AND PRESENTATION </vt:lpstr>
      <vt:lpstr>BLOOD MOBILE SYSTEM </vt:lpstr>
      <vt:lpstr>Contents</vt:lpstr>
      <vt:lpstr>Abstract</vt:lpstr>
      <vt:lpstr>Introduction</vt:lpstr>
      <vt:lpstr>Tools and Technologies Implementation</vt:lpstr>
      <vt:lpstr>System Requirements</vt:lpstr>
      <vt:lpstr>System Design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REVIEW AND PRESENTATION</dc:title>
  <dc:creator>dell</dc:creator>
  <cp:lastModifiedBy>dell</cp:lastModifiedBy>
  <cp:revision>15</cp:revision>
  <dcterms:created xsi:type="dcterms:W3CDTF">2022-03-02T10:46:00Z</dcterms:created>
  <dcterms:modified xsi:type="dcterms:W3CDTF">2022-03-02T15:20:51Z</dcterms:modified>
</cp:coreProperties>
</file>