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87" r:id="rId7"/>
    <p:sldId id="288" r:id="rId8"/>
    <p:sldId id="289" r:id="rId9"/>
    <p:sldId id="261" r:id="rId10"/>
    <p:sldId id="262" r:id="rId11"/>
    <p:sldId id="263" r:id="rId12"/>
    <p:sldId id="264" r:id="rId13"/>
    <p:sldId id="265" r:id="rId14"/>
    <p:sldId id="266" r:id="rId15"/>
    <p:sldId id="28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237d6d2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237d6d2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7237d6d2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7237d6d2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b915c97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b915c97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915c97e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915c97e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237d6d2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237d6d2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237d6d2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237d6d2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237d6d2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237d6d2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237d6d2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237d6d2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7237d6d2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7237d6d2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7237d6d2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7237d6d2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7237d6d2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7237d6d2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 Manager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Application Development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212075" y="2098550"/>
            <a:ext cx="3730800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Team: </a:t>
            </a: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C03(CSE-C)</a:t>
            </a:r>
            <a:endParaRPr>
              <a:solidFill>
                <a:srgbClr val="C9DAF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Mentor: </a:t>
            </a: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Dr K </a:t>
            </a:r>
            <a:r>
              <a:rPr lang="en-GB" dirty="0" err="1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Vinuthna</a:t>
            </a: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C9DAF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M </a:t>
            </a:r>
            <a:r>
              <a:rPr lang="en-GB" dirty="0" err="1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Arya</a:t>
            </a: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 Sri </a:t>
            </a:r>
            <a:r>
              <a:rPr lang="en-GB" dirty="0" err="1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Ganesh</a:t>
            </a: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(245318733155)</a:t>
            </a:r>
            <a:endParaRPr>
              <a:solidFill>
                <a:srgbClr val="C9DAF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M.V.S.Pranavi</a:t>
            </a: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(245318733153)</a:t>
            </a:r>
            <a:endParaRPr>
              <a:solidFill>
                <a:srgbClr val="C9DAF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G </a:t>
            </a:r>
            <a:r>
              <a:rPr lang="en-GB" dirty="0" err="1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Vishal</a:t>
            </a:r>
            <a:r>
              <a:rPr lang="en-GB" dirty="0" smtClean="0">
                <a:solidFill>
                  <a:srgbClr val="C9DAF8"/>
                </a:solidFill>
                <a:latin typeface="Nunito"/>
                <a:ea typeface="Nunito"/>
                <a:cs typeface="Nunito"/>
                <a:sym typeface="Nunito"/>
              </a:rPr>
              <a:t>(245318733139)</a:t>
            </a:r>
            <a:endParaRPr>
              <a:solidFill>
                <a:srgbClr val="C9DAF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Software Requirements</a:t>
            </a:r>
            <a:endParaRPr sz="370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Android Studio IDE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Requirements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104900" cy="333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</a:rPr>
              <a:t>System Configuration To Develop Application</a:t>
            </a: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FFFFFF"/>
                </a:solidFill>
              </a:rPr>
              <a:t>Minimum Requirements: </a:t>
            </a: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OS : </a:t>
            </a:r>
            <a:r>
              <a:rPr lang="en-GB">
                <a:solidFill>
                  <a:srgbClr val="FFFFFF"/>
                </a:solidFill>
              </a:rPr>
              <a:t>Windows or Linux Or Mac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Processor</a:t>
            </a:r>
            <a:r>
              <a:rPr lang="en-GB">
                <a:solidFill>
                  <a:srgbClr val="FFFFFF"/>
                </a:solidFill>
              </a:rPr>
              <a:t> : 3.0 GHz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RAM</a:t>
            </a:r>
            <a:r>
              <a:rPr lang="en-GB">
                <a:solidFill>
                  <a:srgbClr val="FFFFFF"/>
                </a:solidFill>
              </a:rPr>
              <a:t> : 8 GB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Graphics Card : </a:t>
            </a:r>
            <a:r>
              <a:rPr lang="en-GB">
                <a:solidFill>
                  <a:srgbClr val="FFFFFF"/>
                </a:solidFill>
              </a:rPr>
              <a:t>2 GB (Optional)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Basic : </a:t>
            </a:r>
            <a:r>
              <a:rPr lang="en-GB">
                <a:solidFill>
                  <a:srgbClr val="FFFFFF"/>
                </a:solidFill>
              </a:rPr>
              <a:t> Keyboard, Mouse, Internet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4104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Mobile Configuration To Run The Application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</a:rPr>
              <a:t>Minimum Requirements: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OS : </a:t>
            </a:r>
            <a:r>
              <a:rPr lang="en-GB">
                <a:solidFill>
                  <a:schemeClr val="dk1"/>
                </a:solidFill>
              </a:rPr>
              <a:t>Android os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Android version</a:t>
            </a:r>
            <a:r>
              <a:rPr lang="en-GB">
                <a:solidFill>
                  <a:schemeClr val="dk1"/>
                </a:solidFill>
              </a:rPr>
              <a:t> : </a:t>
            </a:r>
            <a:r>
              <a:rPr lang="en-GB" sz="1300">
                <a:solidFill>
                  <a:schemeClr val="dk1"/>
                </a:solidFill>
              </a:rPr>
              <a:t>4.0.0 (Ice Cream Sandwich)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RAM</a:t>
            </a:r>
            <a:r>
              <a:rPr lang="en-GB">
                <a:solidFill>
                  <a:schemeClr val="dk1"/>
                </a:solidFill>
              </a:rPr>
              <a:t> : 2 GB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Camera</a:t>
            </a:r>
            <a:r>
              <a:rPr lang="en-GB">
                <a:solidFill>
                  <a:schemeClr val="dk1"/>
                </a:solidFill>
              </a:rPr>
              <a:t> : 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5 MP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SD Card</a:t>
            </a:r>
            <a:r>
              <a:rPr lang="en-GB">
                <a:solidFill>
                  <a:schemeClr val="dk1"/>
                </a:solidFill>
              </a:rPr>
              <a:t> : 2 GB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Functional Requirements</a:t>
            </a:r>
            <a:endParaRPr sz="40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5088625" y="724200"/>
            <a:ext cx="36879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With Google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Storing Stock Details To The Database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Displaying Stock Details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Generating Bill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Calculating Annual Statistics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Storing Transaction Details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Managing Creditors Account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/>
              <a:t>Non - Functional Requirements</a:t>
            </a:r>
            <a:endParaRPr sz="358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Accurate Results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Availability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User - Friendly Interface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Easy To Maintain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Bug - Free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Technicalities</a:t>
            </a:r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Front - End Technologies 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Android Studio IDE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XML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Back - End Technologies 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Firebase Firestore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Firebase Storage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Firebase Authenticate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Introduction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System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Software Requirements Specifications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Project </a:t>
            </a:r>
            <a:r>
              <a:rPr lang="en-GB" dirty="0" smtClean="0"/>
              <a:t>Technicalities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Developed Modules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23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/>
              <a:t>Store manager is an android application which </a:t>
            </a:r>
            <a:r>
              <a:rPr lang="en-GB" sz="2400" dirty="0" smtClean="0"/>
              <a:t>stores and </a:t>
            </a:r>
            <a:r>
              <a:rPr lang="en-GB" sz="2400" dirty="0"/>
              <a:t>controls stock related information in the stores and also allows management to generate statistical data like </a:t>
            </a:r>
            <a:r>
              <a:rPr lang="en-GB" sz="2400" dirty="0" smtClean="0"/>
              <a:t>annual sales, annual </a:t>
            </a:r>
            <a:r>
              <a:rPr lang="en-GB" sz="2400" dirty="0"/>
              <a:t>profit along with generation of bill to the customer.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68800" y="4237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Need Of Application</a:t>
            </a:r>
            <a:endParaRPr sz="23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217175" y="982651"/>
            <a:ext cx="8520600" cy="3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Competition is rapidly growing in business requiring entrepreneurs to create product excellence and to study the behavior of consumers.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Technological developments enable employers in small, medium and large companies to do business by using Internet.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Now the development of Internet can be integrated with mobile devices such as mobile phones to make the flow of information more widely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application facilitate employee of stores  in organizing, processing, monitoring the movement of inventory items that occurred in the stores.</a:t>
            </a:r>
            <a:endParaRPr sz="1600"/>
          </a:p>
        </p:txBody>
      </p:sp>
      <p:sp>
        <p:nvSpPr>
          <p:cNvPr id="106" name="Google Shape;106;p16"/>
          <p:cNvSpPr txBox="1"/>
          <p:nvPr/>
        </p:nvSpPr>
        <p:spPr>
          <a:xfrm>
            <a:off x="644650" y="2235700"/>
            <a:ext cx="796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It is totally mobile-based application which makes use of internet and a database to provide following services to the management of the stores 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Maintaining stock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Monitoring the movement of stock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Identifying the products which are nearing </a:t>
            </a: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expiry date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Identifying the products </a:t>
            </a:r>
            <a:r>
              <a:rPr lang="en-GB" dirty="0" smtClean="0">
                <a:solidFill>
                  <a:srgbClr val="000000"/>
                </a:solidFill>
              </a:rPr>
              <a:t>whose stock is about to be finished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Calculating annual statistics like annual sales &amp; annual profit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169" y="136731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Design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67420"/>
            <a:ext cx="7756634" cy="2648442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GB" dirty="0"/>
          </a:p>
        </p:txBody>
      </p:sp>
      <p:pic>
        <p:nvPicPr>
          <p:cNvPr id="4" name="Picture 3" descr="UseC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66" y="1497360"/>
            <a:ext cx="3721632" cy="33715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90" y="178772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</a:t>
            </a:r>
            <a:endParaRPr lang="en-GB" dirty="0"/>
          </a:p>
        </p:txBody>
      </p:sp>
      <p:pic>
        <p:nvPicPr>
          <p:cNvPr id="4" name="Picture 3" descr="Sequ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89" y="1033276"/>
            <a:ext cx="4380916" cy="3827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 descr="Class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2" y="949113"/>
            <a:ext cx="6327937" cy="34221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ctrTitle"/>
          </p:nvPr>
        </p:nvSpPr>
        <p:spPr>
          <a:xfrm>
            <a:off x="337500" y="1185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80"/>
              <a:t>Software Requirements Specification</a:t>
            </a:r>
            <a:endParaRPr sz="3380"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460950" y="2194750"/>
            <a:ext cx="82221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Software Requirements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Hardware Requirements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Functional Requirements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Non - Functional Requirements</a:t>
            </a:r>
            <a:endParaRPr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/>
              <a:t>Project Technicalities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396</Words>
  <PresentationFormat>On-screen Show (16:9)</PresentationFormat>
  <Paragraphs>84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Geometric</vt:lpstr>
      <vt:lpstr>Store Manager</vt:lpstr>
      <vt:lpstr>Contents</vt:lpstr>
      <vt:lpstr>Introduction</vt:lpstr>
      <vt:lpstr>Need Of Application</vt:lpstr>
      <vt:lpstr>Proposed System</vt:lpstr>
      <vt:lpstr>System Design</vt:lpstr>
      <vt:lpstr>Sequence Diagram</vt:lpstr>
      <vt:lpstr>Class Diagram</vt:lpstr>
      <vt:lpstr>Software Requirements Specification</vt:lpstr>
      <vt:lpstr>Software Requirements</vt:lpstr>
      <vt:lpstr>Hardware Requirements</vt:lpstr>
      <vt:lpstr>Functional Requirements</vt:lpstr>
      <vt:lpstr>Non - Functional Requirements</vt:lpstr>
      <vt:lpstr>Project Technicalities</vt:lpstr>
      <vt:lpstr>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Manager</dc:title>
  <dc:creator>Ganesh</dc:creator>
  <cp:lastModifiedBy>user</cp:lastModifiedBy>
  <cp:revision>6</cp:revision>
  <dcterms:modified xsi:type="dcterms:W3CDTF">2022-05-25T11:43:46Z</dcterms:modified>
</cp:coreProperties>
</file>