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Understanding Wave2Vec – How Self-Supervised Speech Recognition 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Deep Dive into Feature Extraction and Learning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– What is Wave2Vec?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Wave2Vec is a self-supervised learning model that learns speech representations directly from raw audio.</a:t>
            </a:r>
          </a:p>
          <a:p>
            <a:r>
              <a:t>- Unlike traditional speech recognition, it does not rely on phonemes or labeled text data for training.</a:t>
            </a:r>
          </a:p>
          <a:p>
            <a:r>
              <a:t>- Developed by Facebook AI (Meta), it improves automatic speech recognition (ASR) for low-resource languages.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Does Wave2Vec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Wave2Vec operates in three main stages:</a:t>
            </a:r>
          </a:p>
          <a:p>
            <a:r>
              <a:t>1. Feature Encoding – Extracts low-level features from raw audio using a 1D CNN.</a:t>
            </a:r>
          </a:p>
          <a:p>
            <a:r>
              <a:t>2. Quantization – Converts continuous speech signals into discrete latent representations.</a:t>
            </a:r>
          </a:p>
          <a:p>
            <a:r>
              <a:t>3. Contextual Learning – A Transformer learns speech patterns across time without phonemes or transcriptions.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Encoding – Extracting Speech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Feature Encoder is a stack of 1D convolutional layers that process raw waveform.</a:t>
            </a:r>
          </a:p>
          <a:p>
            <a:r>
              <a:t>- It reduces the temporal resolution of audio while extracting key frequency patterns.</a:t>
            </a:r>
          </a:p>
          <a:p>
            <a:r>
              <a:t>- The final output is a compressed feature representation of the input speech.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Quantization – Converting Speech to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After encoding, the features are quantized into discrete representations.</a:t>
            </a:r>
          </a:p>
          <a:p>
            <a:r>
              <a:t>- The model learns a vocabulary of speech sounds instead of phonemes.</a:t>
            </a:r>
          </a:p>
          <a:p>
            <a:r>
              <a:t>- This step allows the Transformer to process speech like word embeddings in NLP.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Context with Transformers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Transformer network learns long-range dependencies between speech frames.</a:t>
            </a:r>
          </a:p>
          <a:p>
            <a:r>
              <a:t>- It uses self-attention to understand relationships between different parts of the audio.</a:t>
            </a:r>
          </a:p>
          <a:p>
            <a:r>
              <a:t>- The model learns to predict masked parts of speech, similar to BERT in NLP.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Wave2Vec is Revolutionary?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Works with low-resource languages (no phoneme labels required)</a:t>
            </a:r>
          </a:p>
          <a:p>
            <a:r>
              <a:t>✅ Achieves state-of-the-art performance in speech recognition</a:t>
            </a:r>
          </a:p>
          <a:p>
            <a:r>
              <a:t>✅ Learns directly from raw audio, making it more efficient</a:t>
            </a:r>
          </a:p>
          <a:p>
            <a:r>
              <a:t>✅ Enables better speech-to-text models for multiple languages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