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  <p:sldId id="259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4" d="100"/>
          <a:sy n="64" d="100"/>
        </p:scale>
        <p:origin x="64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EAD Project II:</a:t>
            </a:r>
            <a:br>
              <a:rPr lang="en-US" dirty="0" smtClean="0"/>
            </a:br>
            <a:r>
              <a:rPr lang="en-US" dirty="0" smtClean="0"/>
              <a:t>World Happiness index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Miguel Tavares up200902937</a:t>
            </a:r>
          </a:p>
          <a:p>
            <a:r>
              <a:rPr lang="en-US" dirty="0" smtClean="0"/>
              <a:t>Hélder Vieira up201503395</a:t>
            </a:r>
          </a:p>
          <a:p>
            <a:r>
              <a:rPr lang="en-US" dirty="0" smtClean="0"/>
              <a:t>MDS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3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– </a:t>
            </a:r>
            <a:r>
              <a:rPr lang="en-US" dirty="0" err="1" smtClean="0"/>
              <a:t>Lda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specific training results: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77711" y="3632387"/>
            <a:ext cx="10990219" cy="1655232"/>
            <a:chOff x="131668" y="3642326"/>
            <a:chExt cx="10990219" cy="16552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3477"/>
            <a:stretch/>
          </p:blipFill>
          <p:spPr>
            <a:xfrm>
              <a:off x="131668" y="3642326"/>
              <a:ext cx="9083766" cy="165523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15434" y="3649600"/>
              <a:ext cx="1906453" cy="16479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735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- </a:t>
            </a:r>
            <a:r>
              <a:rPr lang="en-US" dirty="0" err="1" smtClean="0"/>
              <a:t>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Test: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model scored 67 % in terms of test accuracy;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31" y="3274507"/>
            <a:ext cx="8335538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9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- MLR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120565"/>
          </a:xfrm>
        </p:spPr>
        <p:txBody>
          <a:bodyPr/>
          <a:lstStyle/>
          <a:p>
            <a:r>
              <a:rPr lang="en-US" dirty="0" smtClean="0"/>
              <a:t>Training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MLR resulted in a 61% accuracy over the training set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445" y="3339197"/>
            <a:ext cx="8888065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2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- MLR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 class results: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6" y="3271414"/>
            <a:ext cx="11778298" cy="220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82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- </a:t>
            </a:r>
            <a:r>
              <a:rPr lang="en-US" dirty="0" err="1" smtClean="0"/>
              <a:t>mlr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41052"/>
          </a:xfrm>
        </p:spPr>
        <p:txBody>
          <a:bodyPr>
            <a:normAutofit/>
          </a:bodyPr>
          <a:lstStyle/>
          <a:p>
            <a:r>
              <a:rPr lang="en-US" dirty="0" smtClean="0"/>
              <a:t>Test: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Accuracy: 62.3%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524" y="3227580"/>
            <a:ext cx="9535856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36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- </a:t>
            </a:r>
            <a:r>
              <a:rPr lang="en-US" dirty="0" err="1" smtClean="0"/>
              <a:t>mlr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 class test results: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63" y="3321422"/>
            <a:ext cx="11074873" cy="206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98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31721"/>
          </a:xfrm>
        </p:spPr>
        <p:txBody>
          <a:bodyPr/>
          <a:lstStyle/>
          <a:p>
            <a:r>
              <a:rPr lang="en-US" dirty="0" smtClean="0"/>
              <a:t>Both models had a similar performance with more than 60% accuracy for the test dataset;</a:t>
            </a:r>
          </a:p>
          <a:p>
            <a:endParaRPr lang="en-US" dirty="0"/>
          </a:p>
          <a:p>
            <a:r>
              <a:rPr lang="en-US" dirty="0" smtClean="0"/>
              <a:t>Both classified relatively well countries that belong to Europe and Africa;</a:t>
            </a:r>
          </a:p>
          <a:p>
            <a:endParaRPr lang="en-US" dirty="0"/>
          </a:p>
          <a:p>
            <a:r>
              <a:rPr lang="en-US" dirty="0" smtClean="0"/>
              <a:t>In the other continents the classification was worse, this can be explained by the fact that some of the continents like Oceania, South America and North America have a smaller representation in the dataset;</a:t>
            </a:r>
          </a:p>
          <a:p>
            <a:endParaRPr lang="en-US" dirty="0" smtClean="0"/>
          </a:p>
          <a:p>
            <a:r>
              <a:rPr lang="en-US" dirty="0" smtClean="0"/>
              <a:t>Parameter tuning could improve the obtained results;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8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2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1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6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22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2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the PCA derived components was used (75% of the total variance explained by 2 </a:t>
            </a:r>
            <a:r>
              <a:rPr lang="en-US" dirty="0" smtClean="0"/>
              <a:t>components</a:t>
            </a:r>
            <a:r>
              <a:rPr lang="en-US" dirty="0"/>
              <a:t>);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‘Continent’ was used as the target variable;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stratified split with 60% of the data for train (95 countries) and 40% test (61 countries) was applied, a seed was used to allow results duplication;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LDA – Linear Discriminant Analysis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MLR- Multinomial Logistic Regression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6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- 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Training: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resulted in a 55.8% accuracy over the training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19" y="3155428"/>
            <a:ext cx="9211961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1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50</TotalTime>
  <Words>222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Parcel</vt:lpstr>
      <vt:lpstr>EAD Project II: World Happiness index analysis</vt:lpstr>
      <vt:lpstr>Dataset description</vt:lpstr>
      <vt:lpstr>Dataset description</vt:lpstr>
      <vt:lpstr>Clustering</vt:lpstr>
      <vt:lpstr>PowerPoint Presentation</vt:lpstr>
      <vt:lpstr>PowerPoint Presentation</vt:lpstr>
      <vt:lpstr>Classification</vt:lpstr>
      <vt:lpstr>Classification methods</vt:lpstr>
      <vt:lpstr>Classification - LDA</vt:lpstr>
      <vt:lpstr>Classification – Lda </vt:lpstr>
      <vt:lpstr>Classification - lda</vt:lpstr>
      <vt:lpstr>Classification - MLR</vt:lpstr>
      <vt:lpstr>Classification - MLR</vt:lpstr>
      <vt:lpstr>Classification - mlr</vt:lpstr>
      <vt:lpstr>Classification - mlr</vt:lpstr>
      <vt:lpstr>Model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EAD Project II: World Happiness index analysis</dc:title>
  <dc:creator>CARVALHO VIEIRA Hélder Miguel</dc:creator>
  <cp:lastModifiedBy>CARVALHO VIEIRA Hélder Miguel</cp:lastModifiedBy>
  <cp:revision>6</cp:revision>
  <dcterms:created xsi:type="dcterms:W3CDTF">2021-06-01T17:34:27Z</dcterms:created>
  <dcterms:modified xsi:type="dcterms:W3CDTF">2021-06-01T18:24:29Z</dcterms:modified>
</cp:coreProperties>
</file>