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9" r:id="rId4"/>
    <p:sldId id="260" r:id="rId5"/>
    <p:sldId id="261" r:id="rId6"/>
    <p:sldId id="262" r:id="rId7"/>
    <p:sldId id="267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314AD-01AF-41FA-B7E7-EE04A2BFB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C96604-FD74-4FB0-A181-9B8019C71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818A3A-BAB8-4AE7-A018-BE5E925A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B7F7-7868-4DA1-9E6F-D90F71F0EBE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00903C-3CCE-48C4-8D15-D209B66B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C8DCEB-FEE5-408A-8B72-B970CF8F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9079-B4DA-40F3-AE15-0B2925A7E9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7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66D19-7705-4156-838E-254A2131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AF4F683-4216-4319-AA79-3B08EBA0E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89A90F6-4473-4197-A835-9D163967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B7F7-7868-4DA1-9E6F-D90F71F0EBE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F0C440-1D62-448C-8714-18F915D8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A0FF1A0-E313-4A03-8BAE-7A460389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9079-B4DA-40F3-AE15-0B2925A7E9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12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68D944-514F-4C6E-881E-1440B8D01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CAFDC4D-8968-441F-A9DE-41E85894F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504C997-6901-4822-9BC1-C65E9F42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B7F7-7868-4DA1-9E6F-D90F71F0EBE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E045A33-870C-4618-98F9-D8F23C1B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D7E283-72BF-4A71-B40E-BDEB03FF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9079-B4DA-40F3-AE15-0B2925A7E9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86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D736C-42E7-4F17-8283-11A35FA3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878C62-956A-4A3A-B74F-33D1A87C3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FEFD7C-F396-4772-A08A-9E0837F0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B7F7-7868-4DA1-9E6F-D90F71F0EBE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78A827-2944-4A10-9F82-B77D8F2D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495DA39-AE6A-4349-86F7-6662F477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9079-B4DA-40F3-AE15-0B2925A7E9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84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38541-6BAC-484D-811C-7726321F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D5A773-9AC0-4A29-80B5-DE4C8F5C3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7BA7F9-A010-42E9-8922-D9F9FF81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B7F7-7868-4DA1-9E6F-D90F71F0EBE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F1E6BA-6237-40EE-95F3-A0AE5359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366368E-8EF4-4C4D-BDEB-AF96FE82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9079-B4DA-40F3-AE15-0B2925A7E9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85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654F5-1995-42AA-A6B7-B90B8E80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F959D8-4C23-491F-A41F-9DE6AA3F6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0CFA61C-FC65-49C2-BA23-9F568E99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2E0E8A5-E4BD-4FC5-98A1-21249727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B7F7-7868-4DA1-9E6F-D90F71F0EBE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6CE2FBA-F119-45BA-B90C-765543F6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EC286BF-4C6E-4CD1-8992-FB894231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9079-B4DA-40F3-AE15-0B2925A7E9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06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77EAE-B301-40AB-8E1B-08C4C602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DE9BD8D-A55A-4349-9DE0-F74044589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CF18E45-4141-4192-A7F3-5EEEF7CC6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B6CA46A-8306-4F23-AF59-BE6939355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DC547ED-92D2-4A3C-84F8-10B2DE560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0A94FC5-AF67-43E7-9E36-75983C0F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B7F7-7868-4DA1-9E6F-D90F71F0EBE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2BFA8D5-77AC-4D01-8596-1B3117DB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5C2E372-2AAF-416D-9EFD-D298A946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9079-B4DA-40F3-AE15-0B2925A7E9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40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98482-B29C-42BC-9848-AA092A03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7C08F04-3980-4FCE-BCC7-A2C40FE7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B7F7-7868-4DA1-9E6F-D90F71F0EBE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44F9F61-84BC-49D5-8351-BC4266E8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62ACF8F-20E2-4180-8902-9C993BE4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9079-B4DA-40F3-AE15-0B2925A7E9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28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FC15BF8-6A36-4FBC-83F6-2543C979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B7F7-7868-4DA1-9E6F-D90F71F0EBE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88D46B2-8395-41D9-97C7-6EB746AF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B390C53-59A4-4D49-AC92-8CF9EFAD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9079-B4DA-40F3-AE15-0B2925A7E9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84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0FF11-EB0B-41B8-AF58-85E370B4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AB80AC-D81E-47BF-A241-C4390882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2C4407C-35B2-4B72-8E7A-3631DCA34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94D2D2B-4D4E-4300-8423-1A6024F6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B7F7-7868-4DA1-9E6F-D90F71F0EBE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C9AFED5-9400-4A49-8D1A-A2EC53EC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36A895-8B89-45E3-ACE6-282686D4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9079-B4DA-40F3-AE15-0B2925A7E9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20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F3304-E932-4617-BD95-23E4F5D2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FE7DCBC-AD20-47BC-A8A5-B9979E3B6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F13055E-31CD-4926-A32F-855255A6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E51C637-3450-4D9C-94DD-D76C26C6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B7F7-7868-4DA1-9E6F-D90F71F0EBE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428281E-35B2-4D84-AAA1-9DE79614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B43CBDC-FF54-4AD0-9898-695CB316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9079-B4DA-40F3-AE15-0B2925A7E9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69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1F7299C-BBDD-49FA-B490-C3C161E2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8CBB771-89B1-47F3-B49E-669E1A47E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46BCD6-7108-4878-8FBB-269901F58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0B7F7-7868-4DA1-9E6F-D90F71F0EBE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34B9BC4-88D0-4352-9BD6-AB5559432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379E44-81B7-4DA5-91D5-085844E10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69079-B4DA-40F3-AE15-0B2925A7E9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15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83DA78A-83D7-4D3B-9FFA-908515B6F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Imagens Questão 1</a:t>
            </a:r>
            <a:endParaRPr lang="en-GB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FB66D16-BF35-44E6-9DE5-60D53E389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53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5D834-BF48-4694-BFFA-22D2EB98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Boxplots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DE463B-F843-4F7C-B09C-D0CB45F9F4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44" y="1825625"/>
            <a:ext cx="98535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67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43A27-623D-4F27-B6CD-BBA5022E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Scatter</a:t>
            </a:r>
            <a:r>
              <a:rPr lang="pt-PT" dirty="0"/>
              <a:t> </a:t>
            </a:r>
            <a:r>
              <a:rPr lang="pt-PT" dirty="0" err="1"/>
              <a:t>plots</a:t>
            </a:r>
            <a:r>
              <a:rPr lang="pt-PT" dirty="0"/>
              <a:t> &amp; Histogramas das variáveis preditivas</a:t>
            </a: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96BAC2-C754-409C-8075-1BBED112CB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924" y="1825625"/>
            <a:ext cx="77641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83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45529-B4F0-4599-90B9-8CA7E888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KNN </a:t>
            </a:r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Boundaries</a:t>
            </a:r>
            <a:r>
              <a:rPr lang="pt-PT" dirty="0"/>
              <a:t> </a:t>
            </a:r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745731C-53DD-4D49-9D19-27A7F97C3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4882"/>
            <a:ext cx="10515600" cy="40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9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844CB-A840-4556-908F-5F7E9205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KNN</a:t>
            </a:r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E6056BA-88F6-4DA2-8E7C-7814E2F08F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44" y="2090183"/>
            <a:ext cx="8711111" cy="38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55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52604-42A9-4778-BB8D-0743F764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ROC curves, ROC AUC, </a:t>
            </a:r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Boundaries</a:t>
            </a: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4046ACA-64B0-4E76-8842-7A111FFB5C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7802"/>
            <a:ext cx="10515600" cy="330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3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83DA78A-83D7-4D3B-9FFA-908515B6F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Imagens Questão 2</a:t>
            </a:r>
            <a:endParaRPr lang="en-GB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FB66D16-BF35-44E6-9DE5-60D53E389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11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9CDA3-2C1D-4201-8BE5-DE8769AD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kNN</a:t>
            </a:r>
            <a:endParaRPr lang="en-GB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8523A31-2BA8-46DD-B09E-E95ABDC09C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508" y="2090183"/>
            <a:ext cx="8126984" cy="38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78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91940-E67C-46A3-8F78-BD92F659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Achieved results comparison</a:t>
            </a:r>
            <a:endParaRPr lang="en-GB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2F033FB-80E3-4ADB-A391-38C606AD14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460" y="2172722"/>
            <a:ext cx="8965079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692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Office PowerPoint</Application>
  <PresentationFormat>Ecrã Panorâmico</PresentationFormat>
  <Paragraphs>9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Imagens Questão 1</vt:lpstr>
      <vt:lpstr>Boxplots</vt:lpstr>
      <vt:lpstr>Scatter plots &amp; Histogramas das variáveis preditivas</vt:lpstr>
      <vt:lpstr>KNN Decision Boundaries </vt:lpstr>
      <vt:lpstr>KNN</vt:lpstr>
      <vt:lpstr>ROC curves, ROC AUC, Decision Boundaries</vt:lpstr>
      <vt:lpstr>Imagens Questão 2</vt:lpstr>
      <vt:lpstr>kNN</vt:lpstr>
      <vt:lpstr>Achieved results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Imagens Questão 1</dc:title>
  <dc:creator>Rui Vieira</dc:creator>
  <cp:lastModifiedBy>Rui Vieira</cp:lastModifiedBy>
  <cp:revision>1</cp:revision>
  <dcterms:created xsi:type="dcterms:W3CDTF">2021-04-06T09:54:35Z</dcterms:created>
  <dcterms:modified xsi:type="dcterms:W3CDTF">2021-04-06T10:00:13Z</dcterms:modified>
</cp:coreProperties>
</file>