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A060F9-51DF-48D1-833C-035E8803BBDC}" type="datetimeFigureOut">
              <a:rPr lang="vi-VN" smtClean="0"/>
              <a:t>12/06/2012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D42C5-3661-43EC-BDA7-0C48C584CBCA}" type="slidenum">
              <a:rPr lang="vi-VN" smtClean="0"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/>
              <a:t>GitHub</a:t>
            </a:r>
            <a:endParaRPr lang="vi-V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 dirty="0"/>
              <a:t>Pull Requests</a:t>
            </a:r>
            <a:endParaRPr lang="vi-VN" sz="66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405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the previous steps, you had made a Clone </a:t>
            </a:r>
            <a:r>
              <a:rPr lang="en-US" altLang="zh-CN" sz="3600" dirty="0" smtClean="0"/>
              <a:t>repository from the master, add/edit files or folders in client machine. Now, you </a:t>
            </a:r>
            <a:r>
              <a:rPr lang="en-US" altLang="zh-CN" sz="3600" dirty="0" err="1" smtClean="0"/>
              <a:t>wanna</a:t>
            </a:r>
            <a:r>
              <a:rPr lang="en-US" altLang="zh-CN" sz="3600" dirty="0" smtClean="0"/>
              <a:t> check in to </a:t>
            </a:r>
            <a:r>
              <a:rPr lang="en-US" altLang="zh-CN" sz="3600" dirty="0" err="1" smtClean="0"/>
              <a:t>GitGub</a:t>
            </a:r>
            <a:r>
              <a:rPr lang="en-US" altLang="zh-CN" sz="3600" dirty="0" smtClean="0"/>
              <a:t>…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20440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293096"/>
            <a:ext cx="8371920" cy="2230338"/>
          </a:xfrm>
        </p:spPr>
        <p:txBody>
          <a:bodyPr/>
          <a:lstStyle/>
          <a:p>
            <a:r>
              <a:rPr lang="en-US" dirty="0" smtClean="0"/>
              <a:t>When you edit your </a:t>
            </a:r>
            <a:r>
              <a:rPr lang="en-US" altLang="zh-CN" dirty="0" smtClean="0"/>
              <a:t>repository in client machine,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show the “uncommitted changes” (yellow light).</a:t>
            </a:r>
          </a:p>
          <a:p>
            <a:r>
              <a:rPr lang="en-US" dirty="0" smtClean="0"/>
              <a:t>Click “Show” button.</a:t>
            </a:r>
            <a:endParaRPr lang="vi-VN" dirty="0"/>
          </a:p>
        </p:txBody>
      </p:sp>
      <p:pic>
        <p:nvPicPr>
          <p:cNvPr id="1027" name="Picture 3" descr="C:\Users\Mai Vu Tuyen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7362113" cy="36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3915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Fill two text box above (Commit message is required).</a:t>
            </a:r>
          </a:p>
          <a:p>
            <a:r>
              <a:rPr lang="en-US" sz="4000" dirty="0" smtClean="0"/>
              <a:t>Click “Commit” to next step.</a:t>
            </a:r>
            <a:endParaRPr lang="vi-VN" sz="4000" dirty="0"/>
          </a:p>
        </p:txBody>
      </p:sp>
      <p:pic>
        <p:nvPicPr>
          <p:cNvPr id="2050" name="Picture 2" descr="C:\Users\Mai Vu Tuyen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4755"/>
            <a:ext cx="5832648" cy="3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607471"/>
            <a:ext cx="8229600" cy="22505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Click “Sync” </a:t>
            </a:r>
            <a:r>
              <a:rPr lang="en-US" sz="2800" dirty="0"/>
              <a:t>(Yellow light</a:t>
            </a:r>
            <a:r>
              <a:rPr lang="en-US" sz="2800" dirty="0" smtClean="0"/>
              <a:t>) to check in to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And now you return to your browser, refresh your browser or enter to the repository of your in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</a:t>
            </a:r>
            <a:endParaRPr lang="vi-VN" sz="2800" dirty="0"/>
          </a:p>
        </p:txBody>
      </p:sp>
      <p:pic>
        <p:nvPicPr>
          <p:cNvPr id="3074" name="Picture 2" descr="C:\Users\Mai Vu Tuyen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7" y="980728"/>
            <a:ext cx="6657976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99456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this page, the </a:t>
            </a:r>
            <a:r>
              <a:rPr lang="en-US" sz="2800" b="1" dirty="0" smtClean="0"/>
              <a:t>red cycle</a:t>
            </a:r>
            <a:r>
              <a:rPr lang="en-US" sz="2800" dirty="0" smtClean="0"/>
              <a:t> is a file which you just add.</a:t>
            </a:r>
          </a:p>
          <a:p>
            <a:r>
              <a:rPr lang="en-US" sz="2800" dirty="0" smtClean="0"/>
              <a:t>If you </a:t>
            </a:r>
            <a:r>
              <a:rPr lang="en-US" sz="2800" dirty="0" err="1" smtClean="0"/>
              <a:t>wana</a:t>
            </a:r>
            <a:r>
              <a:rPr lang="en-US" sz="2800" dirty="0" smtClean="0"/>
              <a:t> send the repository to Master, click the “Pull Request” button (Yellow light).</a:t>
            </a:r>
            <a:endParaRPr lang="vi-VN" sz="2800" dirty="0"/>
          </a:p>
        </p:txBody>
      </p:sp>
      <p:pic>
        <p:nvPicPr>
          <p:cNvPr id="4098" name="Picture 2" descr="C:\Users\Mai Vu Tuyen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09349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39704"/>
            <a:ext cx="8229600" cy="1384895"/>
          </a:xfrm>
        </p:spPr>
        <p:txBody>
          <a:bodyPr/>
          <a:lstStyle/>
          <a:p>
            <a:r>
              <a:rPr lang="en-US" dirty="0" smtClean="0"/>
              <a:t>Now, you fill the </a:t>
            </a:r>
            <a:r>
              <a:rPr lang="en-US" dirty="0" err="1" smtClean="0"/>
              <a:t>textboxs</a:t>
            </a:r>
            <a:r>
              <a:rPr lang="en-US" dirty="0" smtClean="0"/>
              <a:t> and click “Send pull request” button.</a:t>
            </a:r>
          </a:p>
          <a:p>
            <a:r>
              <a:rPr lang="en-US" dirty="0" smtClean="0"/>
              <a:t>After that, your repository has been sent to Master.</a:t>
            </a:r>
            <a:endParaRPr lang="vi-VN" dirty="0"/>
          </a:p>
        </p:txBody>
      </p:sp>
      <p:pic>
        <p:nvPicPr>
          <p:cNvPr id="5122" name="Picture 2" descr="C:\Users\Mai Vu Tuyen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4484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6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99456"/>
          </a:xfrm>
        </p:spPr>
        <p:txBody>
          <a:bodyPr/>
          <a:lstStyle/>
          <a:p>
            <a:r>
              <a:rPr lang="en-US" dirty="0" smtClean="0"/>
              <a:t>In the Diff tab, the system show the list difference.</a:t>
            </a:r>
          </a:p>
          <a:p>
            <a:r>
              <a:rPr lang="en-US" dirty="0" smtClean="0"/>
              <a:t>The red cycle is the old code lines.</a:t>
            </a:r>
          </a:p>
          <a:p>
            <a:r>
              <a:rPr lang="en-US" dirty="0" smtClean="0"/>
              <a:t>The yellow light is the new </a:t>
            </a:r>
            <a:r>
              <a:rPr lang="en-US" smtClean="0"/>
              <a:t>code lines.</a:t>
            </a:r>
            <a:endParaRPr lang="vi-VN" dirty="0"/>
          </a:p>
        </p:txBody>
      </p:sp>
      <p:pic>
        <p:nvPicPr>
          <p:cNvPr id="6148" name="Picture 4" descr="C:\Users\Mai Vu Tuyen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65163"/>
            <a:ext cx="7243398" cy="34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206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MVT Solution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Vu Tuyen</dc:creator>
  <cp:lastModifiedBy>Mai Vu Tuyen</cp:lastModifiedBy>
  <cp:revision>25</cp:revision>
  <dcterms:created xsi:type="dcterms:W3CDTF">2012-06-12T09:39:11Z</dcterms:created>
  <dcterms:modified xsi:type="dcterms:W3CDTF">2012-06-12T10:37:29Z</dcterms:modified>
</cp:coreProperties>
</file>