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</p:sldIdLst>
  <p:sldSz cx="12420600" cy="52197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4"/>
    <p:restoredTop sz="94676"/>
  </p:normalViewPr>
  <p:slideViewPr>
    <p:cSldViewPr snapToGrid="0" snapToObjects="1">
      <p:cViewPr varScale="1">
        <p:scale>
          <a:sx n="66" d="100"/>
          <a:sy n="66" d="100"/>
        </p:scale>
        <p:origin x="192" y="1280"/>
      </p:cViewPr>
      <p:guideLst>
        <p:guide orient="horz" pos="1644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BB6E177-6755-4F46-9725-882B3F968DC6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1300" y="1143000"/>
            <a:ext cx="734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2610DB3-A45E-445C-9217-896797CEB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75" y="854243"/>
            <a:ext cx="931545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2741551"/>
            <a:ext cx="931545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A114C-6335-4099-A681-0A9C7B47EB54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E5E5-B7B0-41FF-BB12-CE9A7B597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CD158-689C-416E-B6E9-6C338096E58C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0DAA-EA86-4A11-9EDB-F2CA0DA92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492" y="277901"/>
            <a:ext cx="2678192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916" y="277901"/>
            <a:ext cx="7879318" cy="4423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AB54E-A714-4666-AE1B-3940209DEB1C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ACF80-E498-4D64-9F90-66F22F195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3286-1FD8-4897-AF9E-DBE696D5894A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9D976-DDA5-4844-ACE7-65E21F0A3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47" y="1301301"/>
            <a:ext cx="10712768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447" y="3493092"/>
            <a:ext cx="10712768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E1E1A-BE71-468A-8585-0CDC04707BCA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A6F4C-555B-4950-B495-A7F73147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916" y="1389503"/>
            <a:ext cx="5278755" cy="3311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929" y="1389503"/>
            <a:ext cx="5278755" cy="3311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4E66-3F92-44A6-9408-8258B81AE614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0B80-41E7-424E-B703-DCE5E15B2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277901"/>
            <a:ext cx="10712768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534" y="1279552"/>
            <a:ext cx="525449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34" y="1906640"/>
            <a:ext cx="5254496" cy="2804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929" y="1279552"/>
            <a:ext cx="5280373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929" y="1906640"/>
            <a:ext cx="5280373" cy="2804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9DE32-353B-4FA4-ABE3-F0D1406BD963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3C57F-80B5-4979-B955-6270690CB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0B6AD-79EE-4009-B433-099A6BE16AC3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53D9-0877-45C2-9D1F-E3C4423C5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488D-133A-4A7E-ADB3-1B32109BC5DE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188B7-2B55-477E-9074-B53A9A133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347980"/>
            <a:ext cx="4005966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73" y="751541"/>
            <a:ext cx="6287929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1565910"/>
            <a:ext cx="4005966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2A3E-FB59-4D54-B436-3932531BF9AC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ACBBF-B520-4E2B-AB2F-B6859B90B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347980"/>
            <a:ext cx="4005966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373" y="751541"/>
            <a:ext cx="6287929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1565910"/>
            <a:ext cx="4005966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63936-EFC0-4FEB-B479-EB972E7D4465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B2B6B-1827-4A1C-96D8-77CE36F72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4075" y="277813"/>
            <a:ext cx="10712450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075" y="1389063"/>
            <a:ext cx="10712450" cy="331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075" y="4837113"/>
            <a:ext cx="27940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13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2AC7D3-DA3C-4175-8E0A-F7C3F8A0D096}" type="datetimeFigureOut">
              <a:rPr lang="en-US"/>
              <a:pPr>
                <a:defRPr/>
              </a:pPr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4837113"/>
            <a:ext cx="41910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1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525" y="4837113"/>
            <a:ext cx="27940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13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161815-0968-4CD4-9ED8-6267C00B4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3038" indent="-173038" algn="l" defTabSz="695325" rtl="0" fontAlgn="base">
        <a:lnSpc>
          <a:spcPct val="90000"/>
        </a:lnSpc>
        <a:spcBef>
          <a:spcPts val="763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68363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613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275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2317463"/>
            <a:ext cx="6413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>
                <a:latin typeface="Calibri" pitchFamily="34" charset="0"/>
              </a:rPr>
              <a:t>אנא קרא לנסיין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2317463"/>
            <a:ext cx="6413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Calibri" pitchFamily="34" charset="0"/>
              </a:rPr>
              <a:t>הפסקה, לחץ 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2317463"/>
            <a:ext cx="6413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>
                <a:latin typeface="Calibri" pitchFamily="34" charset="0"/>
              </a:rPr>
              <a:t>לחץ </a:t>
            </a:r>
            <a:r>
              <a:rPr lang="he-IL" sz="3200" dirty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2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Calibri" pitchFamily="34" charset="0"/>
              </a:rPr>
              <a:t>במהלך הניסוי יוצגו תבניות ריבועים שיתחלפו במהירות, ובמהלכן יופיעו </a:t>
            </a:r>
          </a:p>
          <a:p>
            <a:pPr algn="r" rtl="1"/>
            <a:r>
              <a:rPr lang="he-IL" sz="3200" dirty="0">
                <a:latin typeface="Calibri" pitchFamily="34" charset="0"/>
              </a:rPr>
              <a:t>תמונות של פנים.</a:t>
            </a:r>
          </a:p>
          <a:p>
            <a:pPr algn="r" rtl="1"/>
            <a:r>
              <a:rPr lang="he-IL" sz="3200" dirty="0">
                <a:latin typeface="Calibri" pitchFamily="34" charset="0"/>
              </a:rPr>
              <a:t>משימתך היא ללחוץ על הכפתור המתאים למיקום במסך בו הופיעו הפנים, או חלק כלשהו שלהן, ברגע בו הן מופיעות.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לחץ 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Calibri" pitchFamily="34" charset="0"/>
              </a:rPr>
              <a:t>במידה והפנים הופיעו במחצית הימנית של המסך, לחץ על הכפתור הימני.</a:t>
            </a:r>
          </a:p>
          <a:p>
            <a:pPr algn="r" rtl="1"/>
            <a:r>
              <a:rPr lang="he-IL" sz="3200" dirty="0">
                <a:latin typeface="Calibri" pitchFamily="34" charset="0"/>
              </a:rPr>
              <a:t>במידה והפנים הופיעו במחצית השמאלית של המסך, לחץ על הכפתור השמאלי.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לחץ 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5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Calibri" pitchFamily="34" charset="0"/>
              </a:rPr>
              <a:t>אנא בצע את המשימה במהירות והדיוק האפשריים.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לחץ 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Calibri" pitchFamily="34" charset="0"/>
              </a:rPr>
              <a:t>בזמן המשימה, יש להסתכל כל הזמן על סימן ה+ שבמרכז המסך.</a:t>
            </a:r>
          </a:p>
          <a:p>
            <a:pPr algn="r" rtl="1"/>
            <a:r>
              <a:rPr lang="he-IL" sz="3200">
                <a:latin typeface="Calibri" pitchFamily="34" charset="0"/>
              </a:rPr>
              <a:t>למרות שהפנים </a:t>
            </a:r>
            <a:r>
              <a:rPr lang="he-IL" sz="3200" dirty="0">
                <a:latin typeface="Calibri" pitchFamily="34" charset="0"/>
              </a:rPr>
              <a:t>יופיעו משמאלו או מימינו, חשוב שתסתכל על ה+ כל הזמן.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לחץ 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3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Calibri" pitchFamily="34" charset="0"/>
              </a:rPr>
              <a:t>מיד נתחיל באימון למשימה.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בכדי להתחיל באימון, אנא צלצל בפעמון כדי לקרוא לנסיין.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119</Words>
  <Application>Microsoft Macintosh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Abir</dc:creator>
  <cp:lastModifiedBy>Yaniv Abir</cp:lastModifiedBy>
  <cp:revision>16</cp:revision>
  <dcterms:created xsi:type="dcterms:W3CDTF">2017-04-19T10:08:00Z</dcterms:created>
  <dcterms:modified xsi:type="dcterms:W3CDTF">2018-04-11T07:30:17Z</dcterms:modified>
</cp:coreProperties>
</file>