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17"/>
  </p:notesMasterIdLst>
  <p:sldIdLst>
    <p:sldId id="265" r:id="rId3"/>
    <p:sldId id="257" r:id="rId4"/>
    <p:sldId id="267" r:id="rId5"/>
    <p:sldId id="268" r:id="rId6"/>
    <p:sldId id="259" r:id="rId7"/>
    <p:sldId id="276" r:id="rId8"/>
    <p:sldId id="269" r:id="rId9"/>
    <p:sldId id="261" r:id="rId10"/>
    <p:sldId id="278" r:id="rId11"/>
    <p:sldId id="275" r:id="rId12"/>
    <p:sldId id="260" r:id="rId13"/>
    <p:sldId id="262" r:id="rId14"/>
    <p:sldId id="277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628D8C-3416-EB93-D8F3-E0CE70DA96F0}" v="2385" dt="2025-01-24T13:17:07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5" autoAdjust="0"/>
    <p:restoredTop sz="97366" autoAdjust="0"/>
  </p:normalViewPr>
  <p:slideViewPr>
    <p:cSldViewPr snapToGrid="0">
      <p:cViewPr varScale="1">
        <p:scale>
          <a:sx n="71" d="100"/>
          <a:sy n="71" d="100"/>
        </p:scale>
        <p:origin x="78" y="1908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ferhr-my.sharepoint.com/personal/kb54981_fer_hr/Documents/PROINZ_TGxx.x_naziv_app_Tortn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Stupac1</c:v>
                </c:pt>
              </c:strCache>
            </c:strRef>
          </c:tx>
          <c:spPr>
            <a:ln>
              <a:solidFill>
                <a:srgbClr val="000000"/>
              </a:solidFill>
              <a:prstDash val="solid"/>
            </a:ln>
          </c:spPr>
          <c:dPt>
            <c:idx val="0"/>
            <c:bubble3D val="0"/>
            <c:spPr>
              <a:solidFill>
                <a:srgbClr val="7030A0"/>
              </a:solidFill>
              <a:ln w="19050">
                <a:solidFill>
                  <a:srgbClr val="00000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34-4468-A95D-7DBD81192004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rgbClr val="00000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3834-4468-A95D-7DBD81192004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rgbClr val="00000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5-3834-4468-A95D-7DBD81192004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rgbClr val="000000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7-3834-4468-A95D-7DBD81192004}"/>
              </c:ext>
            </c:extLst>
          </c:dPt>
          <c:cat>
            <c:strRef>
              <c:f>Sheet1!$A$2:$A$5</c:f>
              <c:strCache>
                <c:ptCount val="4"/>
                <c:pt idx="0">
                  <c:v>Dokumentacija</c:v>
                </c:pt>
                <c:pt idx="1">
                  <c:v>Ispitivanje</c:v>
                </c:pt>
                <c:pt idx="2">
                  <c:v>Specifikacija</c:v>
                </c:pt>
                <c:pt idx="3">
                  <c:v>Implementacija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5</c:v>
                </c:pt>
                <c:pt idx="2">
                  <c:v>10</c:v>
                </c:pt>
                <c:pt idx="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EE-4075-9AE2-633B9676C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F264A2-5489-472B-B7C1-11AECC407643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641A7B7-91FF-4422-B271-51B846AAEA32}">
      <dgm:prSet/>
      <dgm:spPr/>
      <dgm:t>
        <a:bodyPr/>
        <a:lstStyle/>
        <a:p>
          <a:r>
            <a:rPr lang="hr-HR"/>
            <a:t>Članovi tima</a:t>
          </a:r>
          <a:endParaRPr lang="en-US"/>
        </a:p>
      </dgm:t>
    </dgm:pt>
    <dgm:pt modelId="{43AC105D-BA90-43F1-A35D-1B166ACCD189}" type="parTrans" cxnId="{E899871F-8FD9-4F2C-84FF-4F973B67492E}">
      <dgm:prSet/>
      <dgm:spPr/>
      <dgm:t>
        <a:bodyPr/>
        <a:lstStyle/>
        <a:p>
          <a:endParaRPr lang="en-US"/>
        </a:p>
      </dgm:t>
    </dgm:pt>
    <dgm:pt modelId="{73458D3C-AE9E-48B5-90BE-505833F753B0}" type="sibTrans" cxnId="{E899871F-8FD9-4F2C-84FF-4F973B67492E}">
      <dgm:prSet/>
      <dgm:spPr/>
      <dgm:t>
        <a:bodyPr/>
        <a:lstStyle/>
        <a:p>
          <a:endParaRPr lang="en-US"/>
        </a:p>
      </dgm:t>
    </dgm:pt>
    <dgm:pt modelId="{36A5415E-9EC7-4414-82F9-62D6E1B5E5F3}">
      <dgm:prSet/>
      <dgm:spPr/>
      <dgm:t>
        <a:bodyPr/>
        <a:lstStyle/>
        <a:p>
          <a:r>
            <a:rPr lang="hr-HR"/>
            <a:t>Opis zadatka</a:t>
          </a:r>
          <a:endParaRPr lang="en-US"/>
        </a:p>
      </dgm:t>
    </dgm:pt>
    <dgm:pt modelId="{160B13E5-3DA2-4C51-A6D0-8B7A751ECFD5}" type="parTrans" cxnId="{D3CBDA88-48F1-48CC-9031-E581638593FC}">
      <dgm:prSet/>
      <dgm:spPr/>
      <dgm:t>
        <a:bodyPr/>
        <a:lstStyle/>
        <a:p>
          <a:endParaRPr lang="en-US"/>
        </a:p>
      </dgm:t>
    </dgm:pt>
    <dgm:pt modelId="{9CBA3A6E-0960-4193-872D-D5268895E8B0}" type="sibTrans" cxnId="{D3CBDA88-48F1-48CC-9031-E581638593FC}">
      <dgm:prSet/>
      <dgm:spPr/>
      <dgm:t>
        <a:bodyPr/>
        <a:lstStyle/>
        <a:p>
          <a:endParaRPr lang="en-US"/>
        </a:p>
      </dgm:t>
    </dgm:pt>
    <dgm:pt modelId="{9AB97AFC-F2FC-4B36-9A29-DE25F955F773}">
      <dgm:prSet/>
      <dgm:spPr/>
      <dgm:t>
        <a:bodyPr/>
        <a:lstStyle/>
        <a:p>
          <a:r>
            <a:rPr lang="hr-HR"/>
            <a:t>Pregled zahtjeva</a:t>
          </a:r>
          <a:endParaRPr lang="en-US"/>
        </a:p>
      </dgm:t>
    </dgm:pt>
    <dgm:pt modelId="{4E32FD81-426A-4BF4-BC83-1823A0D07B2D}" type="parTrans" cxnId="{9DA177F8-DE8E-4CF2-BEE7-89DD145C9272}">
      <dgm:prSet/>
      <dgm:spPr/>
      <dgm:t>
        <a:bodyPr/>
        <a:lstStyle/>
        <a:p>
          <a:endParaRPr lang="en-US"/>
        </a:p>
      </dgm:t>
    </dgm:pt>
    <dgm:pt modelId="{088850BF-A752-41A8-9AEC-347F561A9B61}" type="sibTrans" cxnId="{9DA177F8-DE8E-4CF2-BEE7-89DD145C9272}">
      <dgm:prSet/>
      <dgm:spPr/>
      <dgm:t>
        <a:bodyPr/>
        <a:lstStyle/>
        <a:p>
          <a:endParaRPr lang="en-US"/>
        </a:p>
      </dgm:t>
    </dgm:pt>
    <dgm:pt modelId="{5135E4CE-D2C8-434E-9F50-30E6925652F3}">
      <dgm:prSet/>
      <dgm:spPr/>
      <dgm:t>
        <a:bodyPr/>
        <a:lstStyle/>
        <a:p>
          <a:r>
            <a:rPr lang="hr-HR"/>
            <a:t>Arhitektura sustava</a:t>
          </a:r>
          <a:endParaRPr lang="en-US"/>
        </a:p>
      </dgm:t>
    </dgm:pt>
    <dgm:pt modelId="{0C8E31F0-DFFC-4D96-B447-325D154E4A8E}" type="parTrans" cxnId="{CAC4D78C-1013-47F2-A265-FD232CE6C56B}">
      <dgm:prSet/>
      <dgm:spPr/>
      <dgm:t>
        <a:bodyPr/>
        <a:lstStyle/>
        <a:p>
          <a:endParaRPr lang="en-US"/>
        </a:p>
      </dgm:t>
    </dgm:pt>
    <dgm:pt modelId="{1B9735E8-FBBD-4A50-B2EF-9B3A3E48D127}" type="sibTrans" cxnId="{CAC4D78C-1013-47F2-A265-FD232CE6C56B}">
      <dgm:prSet/>
      <dgm:spPr/>
      <dgm:t>
        <a:bodyPr/>
        <a:lstStyle/>
        <a:p>
          <a:endParaRPr lang="en-US"/>
        </a:p>
      </dgm:t>
    </dgm:pt>
    <dgm:pt modelId="{A6998C86-95B7-47F6-8F2E-180F34FDDB06}">
      <dgm:prSet/>
      <dgm:spPr/>
      <dgm:t>
        <a:bodyPr/>
        <a:lstStyle/>
        <a:p>
          <a:r>
            <a:rPr lang="hr-HR"/>
            <a:t>Ispitivanje</a:t>
          </a:r>
          <a:endParaRPr lang="en-US"/>
        </a:p>
      </dgm:t>
    </dgm:pt>
    <dgm:pt modelId="{97E22DA1-246F-4FAB-9A3A-2FB7C53EA61D}" type="parTrans" cxnId="{79950EE6-8D00-471D-97DD-9AE0BDD9F02B}">
      <dgm:prSet/>
      <dgm:spPr/>
      <dgm:t>
        <a:bodyPr/>
        <a:lstStyle/>
        <a:p>
          <a:endParaRPr lang="en-US"/>
        </a:p>
      </dgm:t>
    </dgm:pt>
    <dgm:pt modelId="{76F82AF8-E880-410B-8E7E-495F8F7BADA5}" type="sibTrans" cxnId="{79950EE6-8D00-471D-97DD-9AE0BDD9F02B}">
      <dgm:prSet/>
      <dgm:spPr/>
      <dgm:t>
        <a:bodyPr/>
        <a:lstStyle/>
        <a:p>
          <a:endParaRPr lang="en-US"/>
        </a:p>
      </dgm:t>
    </dgm:pt>
    <dgm:pt modelId="{5A92809C-8D95-4B86-B4E4-563522274F3C}">
      <dgm:prSet/>
      <dgm:spPr/>
      <dgm:t>
        <a:bodyPr/>
        <a:lstStyle/>
        <a:p>
          <a:r>
            <a:rPr lang="hr-HR"/>
            <a:t>Korišteni alati i tehnologije</a:t>
          </a:r>
          <a:endParaRPr lang="en-US"/>
        </a:p>
      </dgm:t>
    </dgm:pt>
    <dgm:pt modelId="{2260DD22-F8A9-4C0D-A2BF-9B086AEB8290}" type="parTrans" cxnId="{0154CB22-CD88-4253-9850-34186C1CCDD5}">
      <dgm:prSet/>
      <dgm:spPr/>
      <dgm:t>
        <a:bodyPr/>
        <a:lstStyle/>
        <a:p>
          <a:endParaRPr lang="en-US"/>
        </a:p>
      </dgm:t>
    </dgm:pt>
    <dgm:pt modelId="{68E09BFE-7740-4725-9414-F5105894320E}" type="sibTrans" cxnId="{0154CB22-CD88-4253-9850-34186C1CCDD5}">
      <dgm:prSet/>
      <dgm:spPr/>
      <dgm:t>
        <a:bodyPr/>
        <a:lstStyle/>
        <a:p>
          <a:endParaRPr lang="en-US"/>
        </a:p>
      </dgm:t>
    </dgm:pt>
    <dgm:pt modelId="{B938278B-7FDD-41DE-A802-5835C01A4A68}">
      <dgm:prSet/>
      <dgm:spPr/>
      <dgm:t>
        <a:bodyPr/>
        <a:lstStyle/>
        <a:p>
          <a:r>
            <a:rPr lang="hr-HR"/>
            <a:t>Organizacija rada </a:t>
          </a:r>
          <a:endParaRPr lang="en-US"/>
        </a:p>
      </dgm:t>
    </dgm:pt>
    <dgm:pt modelId="{0F14BDCD-D233-489E-BCEF-ABF5E30F83A3}" type="parTrans" cxnId="{AF26A379-710B-4FE4-8018-D2B0CD11068A}">
      <dgm:prSet/>
      <dgm:spPr/>
      <dgm:t>
        <a:bodyPr/>
        <a:lstStyle/>
        <a:p>
          <a:endParaRPr lang="en-US"/>
        </a:p>
      </dgm:t>
    </dgm:pt>
    <dgm:pt modelId="{3289FA9D-737F-4FDD-932C-75BFE5385C41}" type="sibTrans" cxnId="{AF26A379-710B-4FE4-8018-D2B0CD11068A}">
      <dgm:prSet/>
      <dgm:spPr/>
      <dgm:t>
        <a:bodyPr/>
        <a:lstStyle/>
        <a:p>
          <a:endParaRPr lang="en-US"/>
        </a:p>
      </dgm:t>
    </dgm:pt>
    <dgm:pt modelId="{F7F3F399-68D4-40AD-9288-1E12661F4063}">
      <dgm:prSet/>
      <dgm:spPr/>
      <dgm:t>
        <a:bodyPr/>
        <a:lstStyle/>
        <a:p>
          <a:r>
            <a:rPr lang="hr-HR"/>
            <a:t>Zaključak</a:t>
          </a:r>
          <a:endParaRPr lang="en-US"/>
        </a:p>
      </dgm:t>
    </dgm:pt>
    <dgm:pt modelId="{AC2C37D4-38E2-432A-A92A-8718A5325590}" type="parTrans" cxnId="{B9ED5D69-CF14-416E-9587-412AD0F3A6C0}">
      <dgm:prSet/>
      <dgm:spPr/>
      <dgm:t>
        <a:bodyPr/>
        <a:lstStyle/>
        <a:p>
          <a:endParaRPr lang="en-US"/>
        </a:p>
      </dgm:t>
    </dgm:pt>
    <dgm:pt modelId="{B1F71130-3223-46CA-BE3C-1A4134D76BA6}" type="sibTrans" cxnId="{B9ED5D69-CF14-416E-9587-412AD0F3A6C0}">
      <dgm:prSet/>
      <dgm:spPr/>
      <dgm:t>
        <a:bodyPr/>
        <a:lstStyle/>
        <a:p>
          <a:endParaRPr lang="en-US"/>
        </a:p>
      </dgm:t>
    </dgm:pt>
    <dgm:pt modelId="{4CA510B4-6763-4DCE-86B8-90E20BF34652}" type="pres">
      <dgm:prSet presAssocID="{8FF264A2-5489-472B-B7C1-11AECC407643}" presName="vert0" presStyleCnt="0">
        <dgm:presLayoutVars>
          <dgm:dir/>
          <dgm:animOne val="branch"/>
          <dgm:animLvl val="lvl"/>
        </dgm:presLayoutVars>
      </dgm:prSet>
      <dgm:spPr/>
    </dgm:pt>
    <dgm:pt modelId="{F0C6D367-4862-4F1F-AD04-36D447274A97}" type="pres">
      <dgm:prSet presAssocID="{F641A7B7-91FF-4422-B271-51B846AAEA32}" presName="thickLine" presStyleLbl="alignNode1" presStyleIdx="0" presStyleCnt="8"/>
      <dgm:spPr/>
    </dgm:pt>
    <dgm:pt modelId="{C36600B3-344D-4EE9-9C4F-ED4C5DF86FF3}" type="pres">
      <dgm:prSet presAssocID="{F641A7B7-91FF-4422-B271-51B846AAEA32}" presName="horz1" presStyleCnt="0"/>
      <dgm:spPr/>
    </dgm:pt>
    <dgm:pt modelId="{1C4404A8-9FA2-48D3-A6B0-8780DB06F627}" type="pres">
      <dgm:prSet presAssocID="{F641A7B7-91FF-4422-B271-51B846AAEA32}" presName="tx1" presStyleLbl="revTx" presStyleIdx="0" presStyleCnt="8"/>
      <dgm:spPr/>
    </dgm:pt>
    <dgm:pt modelId="{D630BF7A-382D-4E06-AF58-7E17C41F4E38}" type="pres">
      <dgm:prSet presAssocID="{F641A7B7-91FF-4422-B271-51B846AAEA32}" presName="vert1" presStyleCnt="0"/>
      <dgm:spPr/>
    </dgm:pt>
    <dgm:pt modelId="{B8AB0688-74C3-4F0F-9AFD-37AE22B26660}" type="pres">
      <dgm:prSet presAssocID="{36A5415E-9EC7-4414-82F9-62D6E1B5E5F3}" presName="thickLine" presStyleLbl="alignNode1" presStyleIdx="1" presStyleCnt="8"/>
      <dgm:spPr/>
    </dgm:pt>
    <dgm:pt modelId="{62ADD1B6-3962-485A-9794-B67D027037E1}" type="pres">
      <dgm:prSet presAssocID="{36A5415E-9EC7-4414-82F9-62D6E1B5E5F3}" presName="horz1" presStyleCnt="0"/>
      <dgm:spPr/>
    </dgm:pt>
    <dgm:pt modelId="{414F2BB5-317F-45BF-8C80-2377D311F013}" type="pres">
      <dgm:prSet presAssocID="{36A5415E-9EC7-4414-82F9-62D6E1B5E5F3}" presName="tx1" presStyleLbl="revTx" presStyleIdx="1" presStyleCnt="8"/>
      <dgm:spPr/>
    </dgm:pt>
    <dgm:pt modelId="{293A3DE4-09B2-4322-BAAD-83A90725FB3E}" type="pres">
      <dgm:prSet presAssocID="{36A5415E-9EC7-4414-82F9-62D6E1B5E5F3}" presName="vert1" presStyleCnt="0"/>
      <dgm:spPr/>
    </dgm:pt>
    <dgm:pt modelId="{1D20565D-0EF3-426A-AEEB-6E84DE38A164}" type="pres">
      <dgm:prSet presAssocID="{9AB97AFC-F2FC-4B36-9A29-DE25F955F773}" presName="thickLine" presStyleLbl="alignNode1" presStyleIdx="2" presStyleCnt="8"/>
      <dgm:spPr/>
    </dgm:pt>
    <dgm:pt modelId="{F61202E1-6D3D-4CF4-8CF1-0CBF21924269}" type="pres">
      <dgm:prSet presAssocID="{9AB97AFC-F2FC-4B36-9A29-DE25F955F773}" presName="horz1" presStyleCnt="0"/>
      <dgm:spPr/>
    </dgm:pt>
    <dgm:pt modelId="{6D7FE93E-94F4-4BC0-966C-F3CEB3C0FB5C}" type="pres">
      <dgm:prSet presAssocID="{9AB97AFC-F2FC-4B36-9A29-DE25F955F773}" presName="tx1" presStyleLbl="revTx" presStyleIdx="2" presStyleCnt="8"/>
      <dgm:spPr/>
    </dgm:pt>
    <dgm:pt modelId="{EE0E2ADF-A117-4CF3-8E03-7156F2358FE8}" type="pres">
      <dgm:prSet presAssocID="{9AB97AFC-F2FC-4B36-9A29-DE25F955F773}" presName="vert1" presStyleCnt="0"/>
      <dgm:spPr/>
    </dgm:pt>
    <dgm:pt modelId="{E0A521EB-2B7E-4878-A23E-966B0F476FF1}" type="pres">
      <dgm:prSet presAssocID="{5135E4CE-D2C8-434E-9F50-30E6925652F3}" presName="thickLine" presStyleLbl="alignNode1" presStyleIdx="3" presStyleCnt="8"/>
      <dgm:spPr/>
    </dgm:pt>
    <dgm:pt modelId="{FD66CB19-D070-477C-920C-C235E66F3530}" type="pres">
      <dgm:prSet presAssocID="{5135E4CE-D2C8-434E-9F50-30E6925652F3}" presName="horz1" presStyleCnt="0"/>
      <dgm:spPr/>
    </dgm:pt>
    <dgm:pt modelId="{102B702D-EA5F-4BA3-9B8E-C5262457EFAE}" type="pres">
      <dgm:prSet presAssocID="{5135E4CE-D2C8-434E-9F50-30E6925652F3}" presName="tx1" presStyleLbl="revTx" presStyleIdx="3" presStyleCnt="8"/>
      <dgm:spPr/>
    </dgm:pt>
    <dgm:pt modelId="{887C01F8-F723-4BF6-9522-8AAEE914541D}" type="pres">
      <dgm:prSet presAssocID="{5135E4CE-D2C8-434E-9F50-30E6925652F3}" presName="vert1" presStyleCnt="0"/>
      <dgm:spPr/>
    </dgm:pt>
    <dgm:pt modelId="{04AFDDE8-C37C-41F2-B14B-3FE33BB0D0B3}" type="pres">
      <dgm:prSet presAssocID="{A6998C86-95B7-47F6-8F2E-180F34FDDB06}" presName="thickLine" presStyleLbl="alignNode1" presStyleIdx="4" presStyleCnt="8"/>
      <dgm:spPr/>
    </dgm:pt>
    <dgm:pt modelId="{14AFB88C-C200-46EE-A7DC-96C616708605}" type="pres">
      <dgm:prSet presAssocID="{A6998C86-95B7-47F6-8F2E-180F34FDDB06}" presName="horz1" presStyleCnt="0"/>
      <dgm:spPr/>
    </dgm:pt>
    <dgm:pt modelId="{C3C131D3-EE19-47D5-A020-63B44F5F5084}" type="pres">
      <dgm:prSet presAssocID="{A6998C86-95B7-47F6-8F2E-180F34FDDB06}" presName="tx1" presStyleLbl="revTx" presStyleIdx="4" presStyleCnt="8"/>
      <dgm:spPr/>
    </dgm:pt>
    <dgm:pt modelId="{55CB35C1-BFE4-41C8-80A9-2730695EE04C}" type="pres">
      <dgm:prSet presAssocID="{A6998C86-95B7-47F6-8F2E-180F34FDDB06}" presName="vert1" presStyleCnt="0"/>
      <dgm:spPr/>
    </dgm:pt>
    <dgm:pt modelId="{2A2C8A27-BA31-464C-B1CE-940666C914ED}" type="pres">
      <dgm:prSet presAssocID="{5A92809C-8D95-4B86-B4E4-563522274F3C}" presName="thickLine" presStyleLbl="alignNode1" presStyleIdx="5" presStyleCnt="8"/>
      <dgm:spPr/>
    </dgm:pt>
    <dgm:pt modelId="{0EF8DAEA-F493-43D1-97EB-2442D779F80F}" type="pres">
      <dgm:prSet presAssocID="{5A92809C-8D95-4B86-B4E4-563522274F3C}" presName="horz1" presStyleCnt="0"/>
      <dgm:spPr/>
    </dgm:pt>
    <dgm:pt modelId="{EB809769-F7EA-432F-92AF-31134D3EC38B}" type="pres">
      <dgm:prSet presAssocID="{5A92809C-8D95-4B86-B4E4-563522274F3C}" presName="tx1" presStyleLbl="revTx" presStyleIdx="5" presStyleCnt="8"/>
      <dgm:spPr/>
    </dgm:pt>
    <dgm:pt modelId="{6F8BE550-FCF9-4ED5-B4E9-6E0BF892E687}" type="pres">
      <dgm:prSet presAssocID="{5A92809C-8D95-4B86-B4E4-563522274F3C}" presName="vert1" presStyleCnt="0"/>
      <dgm:spPr/>
    </dgm:pt>
    <dgm:pt modelId="{0FDE5BA4-E2EC-4D9E-B78B-E1C75FCEB384}" type="pres">
      <dgm:prSet presAssocID="{B938278B-7FDD-41DE-A802-5835C01A4A68}" presName="thickLine" presStyleLbl="alignNode1" presStyleIdx="6" presStyleCnt="8"/>
      <dgm:spPr/>
    </dgm:pt>
    <dgm:pt modelId="{AE286718-F746-41DE-9AD8-81742DFE9918}" type="pres">
      <dgm:prSet presAssocID="{B938278B-7FDD-41DE-A802-5835C01A4A68}" presName="horz1" presStyleCnt="0"/>
      <dgm:spPr/>
    </dgm:pt>
    <dgm:pt modelId="{6ABC3F7C-5ACF-4F61-B51F-75E672433229}" type="pres">
      <dgm:prSet presAssocID="{B938278B-7FDD-41DE-A802-5835C01A4A68}" presName="tx1" presStyleLbl="revTx" presStyleIdx="6" presStyleCnt="8"/>
      <dgm:spPr/>
    </dgm:pt>
    <dgm:pt modelId="{16EF0128-754F-4FE7-B7CE-602E43E58BA7}" type="pres">
      <dgm:prSet presAssocID="{B938278B-7FDD-41DE-A802-5835C01A4A68}" presName="vert1" presStyleCnt="0"/>
      <dgm:spPr/>
    </dgm:pt>
    <dgm:pt modelId="{CD473EFD-8C29-480C-8FF8-5A41C9350302}" type="pres">
      <dgm:prSet presAssocID="{F7F3F399-68D4-40AD-9288-1E12661F4063}" presName="thickLine" presStyleLbl="alignNode1" presStyleIdx="7" presStyleCnt="8"/>
      <dgm:spPr/>
    </dgm:pt>
    <dgm:pt modelId="{34EE08D9-6F8F-4BC1-83FC-18B3B8531E25}" type="pres">
      <dgm:prSet presAssocID="{F7F3F399-68D4-40AD-9288-1E12661F4063}" presName="horz1" presStyleCnt="0"/>
      <dgm:spPr/>
    </dgm:pt>
    <dgm:pt modelId="{D2BA1838-387C-4F30-82A1-48DDFD07FA7A}" type="pres">
      <dgm:prSet presAssocID="{F7F3F399-68D4-40AD-9288-1E12661F4063}" presName="tx1" presStyleLbl="revTx" presStyleIdx="7" presStyleCnt="8"/>
      <dgm:spPr/>
    </dgm:pt>
    <dgm:pt modelId="{BED51FE0-CFFF-438B-95C6-3AF96B01454D}" type="pres">
      <dgm:prSet presAssocID="{F7F3F399-68D4-40AD-9288-1E12661F4063}" presName="vert1" presStyleCnt="0"/>
      <dgm:spPr/>
    </dgm:pt>
  </dgm:ptLst>
  <dgm:cxnLst>
    <dgm:cxn modelId="{E899871F-8FD9-4F2C-84FF-4F973B67492E}" srcId="{8FF264A2-5489-472B-B7C1-11AECC407643}" destId="{F641A7B7-91FF-4422-B271-51B846AAEA32}" srcOrd="0" destOrd="0" parTransId="{43AC105D-BA90-43F1-A35D-1B166ACCD189}" sibTransId="{73458D3C-AE9E-48B5-90BE-505833F753B0}"/>
    <dgm:cxn modelId="{0154CB22-CD88-4253-9850-34186C1CCDD5}" srcId="{8FF264A2-5489-472B-B7C1-11AECC407643}" destId="{5A92809C-8D95-4B86-B4E4-563522274F3C}" srcOrd="5" destOrd="0" parTransId="{2260DD22-F8A9-4C0D-A2BF-9B086AEB8290}" sibTransId="{68E09BFE-7740-4725-9414-F5105894320E}"/>
    <dgm:cxn modelId="{E4249530-F992-44A5-8E62-092A0CEA58B1}" type="presOf" srcId="{36A5415E-9EC7-4414-82F9-62D6E1B5E5F3}" destId="{414F2BB5-317F-45BF-8C80-2377D311F013}" srcOrd="0" destOrd="0" presId="urn:microsoft.com/office/officeart/2008/layout/LinedList"/>
    <dgm:cxn modelId="{86DACB32-07D4-4B5D-9021-B9637F2DDB1B}" type="presOf" srcId="{5135E4CE-D2C8-434E-9F50-30E6925652F3}" destId="{102B702D-EA5F-4BA3-9B8E-C5262457EFAE}" srcOrd="0" destOrd="0" presId="urn:microsoft.com/office/officeart/2008/layout/LinedList"/>
    <dgm:cxn modelId="{EA61383F-EBAF-4311-902D-435E8C050024}" type="presOf" srcId="{F7F3F399-68D4-40AD-9288-1E12661F4063}" destId="{D2BA1838-387C-4F30-82A1-48DDFD07FA7A}" srcOrd="0" destOrd="0" presId="urn:microsoft.com/office/officeart/2008/layout/LinedList"/>
    <dgm:cxn modelId="{C727EC5B-B464-4512-95D2-D24DBF1E2151}" type="presOf" srcId="{5A92809C-8D95-4B86-B4E4-563522274F3C}" destId="{EB809769-F7EA-432F-92AF-31134D3EC38B}" srcOrd="0" destOrd="0" presId="urn:microsoft.com/office/officeart/2008/layout/LinedList"/>
    <dgm:cxn modelId="{B9ED5D69-CF14-416E-9587-412AD0F3A6C0}" srcId="{8FF264A2-5489-472B-B7C1-11AECC407643}" destId="{F7F3F399-68D4-40AD-9288-1E12661F4063}" srcOrd="7" destOrd="0" parTransId="{AC2C37D4-38E2-432A-A92A-8718A5325590}" sibTransId="{B1F71130-3223-46CA-BE3C-1A4134D76BA6}"/>
    <dgm:cxn modelId="{D13C886D-A843-4393-8DBE-E08BD6A5F723}" type="presOf" srcId="{F641A7B7-91FF-4422-B271-51B846AAEA32}" destId="{1C4404A8-9FA2-48D3-A6B0-8780DB06F627}" srcOrd="0" destOrd="0" presId="urn:microsoft.com/office/officeart/2008/layout/LinedList"/>
    <dgm:cxn modelId="{0DD06171-08DB-4F72-BCA7-9BD9875B6C7E}" type="presOf" srcId="{A6998C86-95B7-47F6-8F2E-180F34FDDB06}" destId="{C3C131D3-EE19-47D5-A020-63B44F5F5084}" srcOrd="0" destOrd="0" presId="urn:microsoft.com/office/officeart/2008/layout/LinedList"/>
    <dgm:cxn modelId="{AF26A379-710B-4FE4-8018-D2B0CD11068A}" srcId="{8FF264A2-5489-472B-B7C1-11AECC407643}" destId="{B938278B-7FDD-41DE-A802-5835C01A4A68}" srcOrd="6" destOrd="0" parTransId="{0F14BDCD-D233-489E-BCEF-ABF5E30F83A3}" sibTransId="{3289FA9D-737F-4FDD-932C-75BFE5385C41}"/>
    <dgm:cxn modelId="{D3CBDA88-48F1-48CC-9031-E581638593FC}" srcId="{8FF264A2-5489-472B-B7C1-11AECC407643}" destId="{36A5415E-9EC7-4414-82F9-62D6E1B5E5F3}" srcOrd="1" destOrd="0" parTransId="{160B13E5-3DA2-4C51-A6D0-8B7A751ECFD5}" sibTransId="{9CBA3A6E-0960-4193-872D-D5268895E8B0}"/>
    <dgm:cxn modelId="{CAC4D78C-1013-47F2-A265-FD232CE6C56B}" srcId="{8FF264A2-5489-472B-B7C1-11AECC407643}" destId="{5135E4CE-D2C8-434E-9F50-30E6925652F3}" srcOrd="3" destOrd="0" parTransId="{0C8E31F0-DFFC-4D96-B447-325D154E4A8E}" sibTransId="{1B9735E8-FBBD-4A50-B2EF-9B3A3E48D127}"/>
    <dgm:cxn modelId="{A1ED1DD5-24F9-4695-B1D6-4C27B9E1004D}" type="presOf" srcId="{9AB97AFC-F2FC-4B36-9A29-DE25F955F773}" destId="{6D7FE93E-94F4-4BC0-966C-F3CEB3C0FB5C}" srcOrd="0" destOrd="0" presId="urn:microsoft.com/office/officeart/2008/layout/LinedList"/>
    <dgm:cxn modelId="{475049DF-A196-4400-8E85-A06CB4499B0F}" type="presOf" srcId="{B938278B-7FDD-41DE-A802-5835C01A4A68}" destId="{6ABC3F7C-5ACF-4F61-B51F-75E672433229}" srcOrd="0" destOrd="0" presId="urn:microsoft.com/office/officeart/2008/layout/LinedList"/>
    <dgm:cxn modelId="{79950EE6-8D00-471D-97DD-9AE0BDD9F02B}" srcId="{8FF264A2-5489-472B-B7C1-11AECC407643}" destId="{A6998C86-95B7-47F6-8F2E-180F34FDDB06}" srcOrd="4" destOrd="0" parTransId="{97E22DA1-246F-4FAB-9A3A-2FB7C53EA61D}" sibTransId="{76F82AF8-E880-410B-8E7E-495F8F7BADA5}"/>
    <dgm:cxn modelId="{9DA177F8-DE8E-4CF2-BEE7-89DD145C9272}" srcId="{8FF264A2-5489-472B-B7C1-11AECC407643}" destId="{9AB97AFC-F2FC-4B36-9A29-DE25F955F773}" srcOrd="2" destOrd="0" parTransId="{4E32FD81-426A-4BF4-BC83-1823A0D07B2D}" sibTransId="{088850BF-A752-41A8-9AEC-347F561A9B61}"/>
    <dgm:cxn modelId="{2FCF5BFD-1047-4B8E-9292-D6AC3CBC5C88}" type="presOf" srcId="{8FF264A2-5489-472B-B7C1-11AECC407643}" destId="{4CA510B4-6763-4DCE-86B8-90E20BF34652}" srcOrd="0" destOrd="0" presId="urn:microsoft.com/office/officeart/2008/layout/LinedList"/>
    <dgm:cxn modelId="{C061FBDC-4DEF-481B-9538-FBFF9CFE5F16}" type="presParOf" srcId="{4CA510B4-6763-4DCE-86B8-90E20BF34652}" destId="{F0C6D367-4862-4F1F-AD04-36D447274A97}" srcOrd="0" destOrd="0" presId="urn:microsoft.com/office/officeart/2008/layout/LinedList"/>
    <dgm:cxn modelId="{D4350772-F264-448D-B485-B68016B7102E}" type="presParOf" srcId="{4CA510B4-6763-4DCE-86B8-90E20BF34652}" destId="{C36600B3-344D-4EE9-9C4F-ED4C5DF86FF3}" srcOrd="1" destOrd="0" presId="urn:microsoft.com/office/officeart/2008/layout/LinedList"/>
    <dgm:cxn modelId="{B6666B03-E0E5-44C8-89DC-0B25CA5DD6FF}" type="presParOf" srcId="{C36600B3-344D-4EE9-9C4F-ED4C5DF86FF3}" destId="{1C4404A8-9FA2-48D3-A6B0-8780DB06F627}" srcOrd="0" destOrd="0" presId="urn:microsoft.com/office/officeart/2008/layout/LinedList"/>
    <dgm:cxn modelId="{1E5BD25C-E5ED-4A43-9126-57679B08E436}" type="presParOf" srcId="{C36600B3-344D-4EE9-9C4F-ED4C5DF86FF3}" destId="{D630BF7A-382D-4E06-AF58-7E17C41F4E38}" srcOrd="1" destOrd="0" presId="urn:microsoft.com/office/officeart/2008/layout/LinedList"/>
    <dgm:cxn modelId="{4C1EFD00-5E62-4AD4-BCBA-867FEE0D51F9}" type="presParOf" srcId="{4CA510B4-6763-4DCE-86B8-90E20BF34652}" destId="{B8AB0688-74C3-4F0F-9AFD-37AE22B26660}" srcOrd="2" destOrd="0" presId="urn:microsoft.com/office/officeart/2008/layout/LinedList"/>
    <dgm:cxn modelId="{B6DD6787-83DC-4623-B4E4-7450AC9FC0EE}" type="presParOf" srcId="{4CA510B4-6763-4DCE-86B8-90E20BF34652}" destId="{62ADD1B6-3962-485A-9794-B67D027037E1}" srcOrd="3" destOrd="0" presId="urn:microsoft.com/office/officeart/2008/layout/LinedList"/>
    <dgm:cxn modelId="{4D0BB624-F7AF-4E9C-AFA0-B317DC4F571A}" type="presParOf" srcId="{62ADD1B6-3962-485A-9794-B67D027037E1}" destId="{414F2BB5-317F-45BF-8C80-2377D311F013}" srcOrd="0" destOrd="0" presId="urn:microsoft.com/office/officeart/2008/layout/LinedList"/>
    <dgm:cxn modelId="{4B13AE15-97BF-488C-BBE4-A6C9C6D3D214}" type="presParOf" srcId="{62ADD1B6-3962-485A-9794-B67D027037E1}" destId="{293A3DE4-09B2-4322-BAAD-83A90725FB3E}" srcOrd="1" destOrd="0" presId="urn:microsoft.com/office/officeart/2008/layout/LinedList"/>
    <dgm:cxn modelId="{32705381-0DBF-49B8-92EF-EF382F992F9C}" type="presParOf" srcId="{4CA510B4-6763-4DCE-86B8-90E20BF34652}" destId="{1D20565D-0EF3-426A-AEEB-6E84DE38A164}" srcOrd="4" destOrd="0" presId="urn:microsoft.com/office/officeart/2008/layout/LinedList"/>
    <dgm:cxn modelId="{DB72E8D9-AA91-4195-849D-D9E01A73F1AC}" type="presParOf" srcId="{4CA510B4-6763-4DCE-86B8-90E20BF34652}" destId="{F61202E1-6D3D-4CF4-8CF1-0CBF21924269}" srcOrd="5" destOrd="0" presId="urn:microsoft.com/office/officeart/2008/layout/LinedList"/>
    <dgm:cxn modelId="{8B60B46D-C7D7-43CB-84C0-603469578C78}" type="presParOf" srcId="{F61202E1-6D3D-4CF4-8CF1-0CBF21924269}" destId="{6D7FE93E-94F4-4BC0-966C-F3CEB3C0FB5C}" srcOrd="0" destOrd="0" presId="urn:microsoft.com/office/officeart/2008/layout/LinedList"/>
    <dgm:cxn modelId="{0A63B8D1-9633-477C-933C-C70FA935DEAB}" type="presParOf" srcId="{F61202E1-6D3D-4CF4-8CF1-0CBF21924269}" destId="{EE0E2ADF-A117-4CF3-8E03-7156F2358FE8}" srcOrd="1" destOrd="0" presId="urn:microsoft.com/office/officeart/2008/layout/LinedList"/>
    <dgm:cxn modelId="{C4072838-1EBB-4B1C-A3F6-F1A0CE45AEC5}" type="presParOf" srcId="{4CA510B4-6763-4DCE-86B8-90E20BF34652}" destId="{E0A521EB-2B7E-4878-A23E-966B0F476FF1}" srcOrd="6" destOrd="0" presId="urn:microsoft.com/office/officeart/2008/layout/LinedList"/>
    <dgm:cxn modelId="{25D70627-4516-4A2A-8B96-B1A459B8F7C1}" type="presParOf" srcId="{4CA510B4-6763-4DCE-86B8-90E20BF34652}" destId="{FD66CB19-D070-477C-920C-C235E66F3530}" srcOrd="7" destOrd="0" presId="urn:microsoft.com/office/officeart/2008/layout/LinedList"/>
    <dgm:cxn modelId="{7913B36F-9EF3-474D-A4D5-A2B54037DA4D}" type="presParOf" srcId="{FD66CB19-D070-477C-920C-C235E66F3530}" destId="{102B702D-EA5F-4BA3-9B8E-C5262457EFAE}" srcOrd="0" destOrd="0" presId="urn:microsoft.com/office/officeart/2008/layout/LinedList"/>
    <dgm:cxn modelId="{837942B6-9134-4D40-81B5-480A4C6F2259}" type="presParOf" srcId="{FD66CB19-D070-477C-920C-C235E66F3530}" destId="{887C01F8-F723-4BF6-9522-8AAEE914541D}" srcOrd="1" destOrd="0" presId="urn:microsoft.com/office/officeart/2008/layout/LinedList"/>
    <dgm:cxn modelId="{B4CF1425-A2A1-4875-B261-7FA60AA92B69}" type="presParOf" srcId="{4CA510B4-6763-4DCE-86B8-90E20BF34652}" destId="{04AFDDE8-C37C-41F2-B14B-3FE33BB0D0B3}" srcOrd="8" destOrd="0" presId="urn:microsoft.com/office/officeart/2008/layout/LinedList"/>
    <dgm:cxn modelId="{3F33DF09-6BD2-4BAF-8E66-A0A716981B27}" type="presParOf" srcId="{4CA510B4-6763-4DCE-86B8-90E20BF34652}" destId="{14AFB88C-C200-46EE-A7DC-96C616708605}" srcOrd="9" destOrd="0" presId="urn:microsoft.com/office/officeart/2008/layout/LinedList"/>
    <dgm:cxn modelId="{FF9E25BE-1C61-4F5C-A614-AC8F512554AD}" type="presParOf" srcId="{14AFB88C-C200-46EE-A7DC-96C616708605}" destId="{C3C131D3-EE19-47D5-A020-63B44F5F5084}" srcOrd="0" destOrd="0" presId="urn:microsoft.com/office/officeart/2008/layout/LinedList"/>
    <dgm:cxn modelId="{7A4F5776-DF7C-4CD0-9847-AB8BC590E733}" type="presParOf" srcId="{14AFB88C-C200-46EE-A7DC-96C616708605}" destId="{55CB35C1-BFE4-41C8-80A9-2730695EE04C}" srcOrd="1" destOrd="0" presId="urn:microsoft.com/office/officeart/2008/layout/LinedList"/>
    <dgm:cxn modelId="{BF45D3B8-CBDA-4DDE-97E0-BE71A5689275}" type="presParOf" srcId="{4CA510B4-6763-4DCE-86B8-90E20BF34652}" destId="{2A2C8A27-BA31-464C-B1CE-940666C914ED}" srcOrd="10" destOrd="0" presId="urn:microsoft.com/office/officeart/2008/layout/LinedList"/>
    <dgm:cxn modelId="{33668312-A77A-49CB-A192-7A27703FB33C}" type="presParOf" srcId="{4CA510B4-6763-4DCE-86B8-90E20BF34652}" destId="{0EF8DAEA-F493-43D1-97EB-2442D779F80F}" srcOrd="11" destOrd="0" presId="urn:microsoft.com/office/officeart/2008/layout/LinedList"/>
    <dgm:cxn modelId="{D723B48D-8203-4F65-B381-0F6A1C2F07E6}" type="presParOf" srcId="{0EF8DAEA-F493-43D1-97EB-2442D779F80F}" destId="{EB809769-F7EA-432F-92AF-31134D3EC38B}" srcOrd="0" destOrd="0" presId="urn:microsoft.com/office/officeart/2008/layout/LinedList"/>
    <dgm:cxn modelId="{6CB0502F-3A09-44B6-B64E-768CB2CF2EEF}" type="presParOf" srcId="{0EF8DAEA-F493-43D1-97EB-2442D779F80F}" destId="{6F8BE550-FCF9-4ED5-B4E9-6E0BF892E687}" srcOrd="1" destOrd="0" presId="urn:microsoft.com/office/officeart/2008/layout/LinedList"/>
    <dgm:cxn modelId="{CEE99F7E-B66A-474B-B889-954CD3022B00}" type="presParOf" srcId="{4CA510B4-6763-4DCE-86B8-90E20BF34652}" destId="{0FDE5BA4-E2EC-4D9E-B78B-E1C75FCEB384}" srcOrd="12" destOrd="0" presId="urn:microsoft.com/office/officeart/2008/layout/LinedList"/>
    <dgm:cxn modelId="{EF79835F-6D69-4BEB-B469-A3740220369C}" type="presParOf" srcId="{4CA510B4-6763-4DCE-86B8-90E20BF34652}" destId="{AE286718-F746-41DE-9AD8-81742DFE9918}" srcOrd="13" destOrd="0" presId="urn:microsoft.com/office/officeart/2008/layout/LinedList"/>
    <dgm:cxn modelId="{A5039698-D2F3-410B-98F6-A2A8E697DD67}" type="presParOf" srcId="{AE286718-F746-41DE-9AD8-81742DFE9918}" destId="{6ABC3F7C-5ACF-4F61-B51F-75E672433229}" srcOrd="0" destOrd="0" presId="urn:microsoft.com/office/officeart/2008/layout/LinedList"/>
    <dgm:cxn modelId="{E7964E62-1ED4-4AE3-B625-BF629C98800A}" type="presParOf" srcId="{AE286718-F746-41DE-9AD8-81742DFE9918}" destId="{16EF0128-754F-4FE7-B7CE-602E43E58BA7}" srcOrd="1" destOrd="0" presId="urn:microsoft.com/office/officeart/2008/layout/LinedList"/>
    <dgm:cxn modelId="{A369443E-AF96-470A-A596-38975B260065}" type="presParOf" srcId="{4CA510B4-6763-4DCE-86B8-90E20BF34652}" destId="{CD473EFD-8C29-480C-8FF8-5A41C9350302}" srcOrd="14" destOrd="0" presId="urn:microsoft.com/office/officeart/2008/layout/LinedList"/>
    <dgm:cxn modelId="{224160FA-8B8E-4843-8381-A964F8895301}" type="presParOf" srcId="{4CA510B4-6763-4DCE-86B8-90E20BF34652}" destId="{34EE08D9-6F8F-4BC1-83FC-18B3B8531E25}" srcOrd="15" destOrd="0" presId="urn:microsoft.com/office/officeart/2008/layout/LinedList"/>
    <dgm:cxn modelId="{522FE90B-5342-453F-8C95-6F2D450CF907}" type="presParOf" srcId="{34EE08D9-6F8F-4BC1-83FC-18B3B8531E25}" destId="{D2BA1838-387C-4F30-82A1-48DDFD07FA7A}" srcOrd="0" destOrd="0" presId="urn:microsoft.com/office/officeart/2008/layout/LinedList"/>
    <dgm:cxn modelId="{C8B372B8-1E99-40F7-9876-2266DBAD0986}" type="presParOf" srcId="{34EE08D9-6F8F-4BC1-83FC-18B3B8531E25}" destId="{BED51FE0-CFFF-438B-95C6-3AF96B0145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D14604-A7B4-46F0-B69F-B6F20C765EEE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4D76EA8-C1AE-480B-988E-127152817FE4}">
      <dgm:prSet/>
      <dgm:spPr/>
      <dgm:t>
        <a:bodyPr/>
        <a:lstStyle/>
        <a:p>
          <a:r>
            <a:rPr lang="hr-HR"/>
            <a:t>Mario Vukoja – voditelj, full stack</a:t>
          </a:r>
          <a:endParaRPr lang="en-US"/>
        </a:p>
      </dgm:t>
    </dgm:pt>
    <dgm:pt modelId="{15DA185A-1D31-4538-A98D-87D3027E9BFB}" type="parTrans" cxnId="{502999CE-7970-4BB3-93BC-06E290DEDA20}">
      <dgm:prSet/>
      <dgm:spPr/>
      <dgm:t>
        <a:bodyPr/>
        <a:lstStyle/>
        <a:p>
          <a:endParaRPr lang="en-US"/>
        </a:p>
      </dgm:t>
    </dgm:pt>
    <dgm:pt modelId="{6129B76C-AAEC-409B-A982-699A220F4C29}" type="sibTrans" cxnId="{502999CE-7970-4BB3-93BC-06E290DEDA20}">
      <dgm:prSet/>
      <dgm:spPr/>
      <dgm:t>
        <a:bodyPr/>
        <a:lstStyle/>
        <a:p>
          <a:endParaRPr lang="en-US"/>
        </a:p>
      </dgm:t>
    </dgm:pt>
    <dgm:pt modelId="{CF567F32-CC60-48F7-B241-A90FD0550898}">
      <dgm:prSet/>
      <dgm:spPr/>
      <dgm:t>
        <a:bodyPr/>
        <a:lstStyle/>
        <a:p>
          <a:r>
            <a:rPr lang="hr-HR"/>
            <a:t>Barbara Glavina - frontend</a:t>
          </a:r>
          <a:endParaRPr lang="en-US"/>
        </a:p>
      </dgm:t>
    </dgm:pt>
    <dgm:pt modelId="{8A03C30A-037D-45E5-9F20-0DAD8FA12ED1}" type="parTrans" cxnId="{1210376F-14D9-4BF9-953C-2D29ED2FC766}">
      <dgm:prSet/>
      <dgm:spPr/>
      <dgm:t>
        <a:bodyPr/>
        <a:lstStyle/>
        <a:p>
          <a:endParaRPr lang="en-US"/>
        </a:p>
      </dgm:t>
    </dgm:pt>
    <dgm:pt modelId="{C76BA59D-F924-4EA6-8D1F-2351B85372E9}" type="sibTrans" cxnId="{1210376F-14D9-4BF9-953C-2D29ED2FC766}">
      <dgm:prSet/>
      <dgm:spPr/>
      <dgm:t>
        <a:bodyPr/>
        <a:lstStyle/>
        <a:p>
          <a:endParaRPr lang="en-US"/>
        </a:p>
      </dgm:t>
    </dgm:pt>
    <dgm:pt modelId="{7F9607C0-8101-43A1-8291-E0E6FB1528F6}">
      <dgm:prSet/>
      <dgm:spPr/>
      <dgm:t>
        <a:bodyPr/>
        <a:lstStyle/>
        <a:p>
          <a:r>
            <a:rPr lang="hr-HR"/>
            <a:t>Antonio Šimić - frontend</a:t>
          </a:r>
          <a:endParaRPr lang="en-US"/>
        </a:p>
      </dgm:t>
    </dgm:pt>
    <dgm:pt modelId="{9D757444-CE01-46F6-A2D4-B34DC4B32EB6}" type="parTrans" cxnId="{BC51F73E-C289-467E-89F5-C560795DEF3D}">
      <dgm:prSet/>
      <dgm:spPr/>
      <dgm:t>
        <a:bodyPr/>
        <a:lstStyle/>
        <a:p>
          <a:endParaRPr lang="en-US"/>
        </a:p>
      </dgm:t>
    </dgm:pt>
    <dgm:pt modelId="{FF3C0895-6A58-4440-AEB4-958E51BF0F94}" type="sibTrans" cxnId="{BC51F73E-C289-467E-89F5-C560795DEF3D}">
      <dgm:prSet/>
      <dgm:spPr/>
      <dgm:t>
        <a:bodyPr/>
        <a:lstStyle/>
        <a:p>
          <a:endParaRPr lang="en-US"/>
        </a:p>
      </dgm:t>
    </dgm:pt>
    <dgm:pt modelId="{AFB71676-0244-4AFF-B2FD-ABBF2E2B8868}">
      <dgm:prSet/>
      <dgm:spPr/>
      <dgm:t>
        <a:bodyPr/>
        <a:lstStyle/>
        <a:p>
          <a:r>
            <a:rPr lang="hr-HR"/>
            <a:t>Leonardo Klišanić - dokumentacija</a:t>
          </a:r>
          <a:endParaRPr lang="en-US"/>
        </a:p>
      </dgm:t>
    </dgm:pt>
    <dgm:pt modelId="{A08797F1-B9D8-4659-A508-A4B38F9C324C}" type="parTrans" cxnId="{8A5A984E-DA8D-413E-9288-FE65AD58126E}">
      <dgm:prSet/>
      <dgm:spPr/>
      <dgm:t>
        <a:bodyPr/>
        <a:lstStyle/>
        <a:p>
          <a:endParaRPr lang="en-US"/>
        </a:p>
      </dgm:t>
    </dgm:pt>
    <dgm:pt modelId="{32152DB5-4202-41C3-A187-2618C5A9A526}" type="sibTrans" cxnId="{8A5A984E-DA8D-413E-9288-FE65AD58126E}">
      <dgm:prSet/>
      <dgm:spPr/>
      <dgm:t>
        <a:bodyPr/>
        <a:lstStyle/>
        <a:p>
          <a:endParaRPr lang="en-US"/>
        </a:p>
      </dgm:t>
    </dgm:pt>
    <dgm:pt modelId="{DBB46707-B445-4C51-8BE2-550E1522D381}">
      <dgm:prSet/>
      <dgm:spPr/>
      <dgm:t>
        <a:bodyPr/>
        <a:lstStyle/>
        <a:p>
          <a:r>
            <a:rPr lang="hr-HR"/>
            <a:t>Fani Jurak - dokumentacija</a:t>
          </a:r>
          <a:endParaRPr lang="en-US"/>
        </a:p>
      </dgm:t>
    </dgm:pt>
    <dgm:pt modelId="{B5182701-B3A5-44BC-8B52-AE5F76B82EC4}" type="parTrans" cxnId="{9D93A7E5-934F-40E4-A66A-BF26763D3723}">
      <dgm:prSet/>
      <dgm:spPr/>
      <dgm:t>
        <a:bodyPr/>
        <a:lstStyle/>
        <a:p>
          <a:endParaRPr lang="en-US"/>
        </a:p>
      </dgm:t>
    </dgm:pt>
    <dgm:pt modelId="{8AED2DD9-A2D2-4287-9F44-BC9940F36741}" type="sibTrans" cxnId="{9D93A7E5-934F-40E4-A66A-BF26763D3723}">
      <dgm:prSet/>
      <dgm:spPr/>
      <dgm:t>
        <a:bodyPr/>
        <a:lstStyle/>
        <a:p>
          <a:endParaRPr lang="en-US"/>
        </a:p>
      </dgm:t>
    </dgm:pt>
    <dgm:pt modelId="{95B455A1-0A3A-47E8-8E33-F1F0508C820D}">
      <dgm:prSet/>
      <dgm:spPr/>
      <dgm:t>
        <a:bodyPr/>
        <a:lstStyle/>
        <a:p>
          <a:r>
            <a:rPr lang="hr-HR"/>
            <a:t>Luka Malešević – frontend</a:t>
          </a:r>
          <a:endParaRPr lang="en-US"/>
        </a:p>
      </dgm:t>
    </dgm:pt>
    <dgm:pt modelId="{70F1FF8C-9A28-4F9A-A92D-DE786E51D7C8}" type="parTrans" cxnId="{FC060EDB-1631-4D72-B8CB-35A2E5A65922}">
      <dgm:prSet/>
      <dgm:spPr/>
      <dgm:t>
        <a:bodyPr/>
        <a:lstStyle/>
        <a:p>
          <a:endParaRPr lang="en-US"/>
        </a:p>
      </dgm:t>
    </dgm:pt>
    <dgm:pt modelId="{830F9347-1412-4057-A0B2-74CB708DA54E}" type="sibTrans" cxnId="{FC060EDB-1631-4D72-B8CB-35A2E5A65922}">
      <dgm:prSet/>
      <dgm:spPr/>
      <dgm:t>
        <a:bodyPr/>
        <a:lstStyle/>
        <a:p>
          <a:endParaRPr lang="en-US"/>
        </a:p>
      </dgm:t>
    </dgm:pt>
    <dgm:pt modelId="{F657334E-4D5C-409D-B3C6-467D4B025AA6}">
      <dgm:prSet/>
      <dgm:spPr/>
      <dgm:t>
        <a:bodyPr/>
        <a:lstStyle/>
        <a:p>
          <a:r>
            <a:rPr lang="hr-HR"/>
            <a:t>Katarina Bubalo - dokumentacija</a:t>
          </a:r>
          <a:endParaRPr lang="en-US"/>
        </a:p>
      </dgm:t>
    </dgm:pt>
    <dgm:pt modelId="{F401B780-AA79-4B8E-AE26-91E240FCF1AE}" type="parTrans" cxnId="{7602AA68-CD10-409C-B0A7-4057F4D33AAE}">
      <dgm:prSet/>
      <dgm:spPr/>
      <dgm:t>
        <a:bodyPr/>
        <a:lstStyle/>
        <a:p>
          <a:endParaRPr lang="en-US"/>
        </a:p>
      </dgm:t>
    </dgm:pt>
    <dgm:pt modelId="{CA3959EB-4C63-43BB-8471-7D555BB92E6B}" type="sibTrans" cxnId="{7602AA68-CD10-409C-B0A7-4057F4D33AAE}">
      <dgm:prSet/>
      <dgm:spPr/>
      <dgm:t>
        <a:bodyPr/>
        <a:lstStyle/>
        <a:p>
          <a:endParaRPr lang="en-US"/>
        </a:p>
      </dgm:t>
    </dgm:pt>
    <dgm:pt modelId="{2D88F325-457E-42E1-AB7F-1D46D81BD454}" type="pres">
      <dgm:prSet presAssocID="{D8D14604-A7B4-46F0-B69F-B6F20C765EEE}" presName="vert0" presStyleCnt="0">
        <dgm:presLayoutVars>
          <dgm:dir/>
          <dgm:animOne val="branch"/>
          <dgm:animLvl val="lvl"/>
        </dgm:presLayoutVars>
      </dgm:prSet>
      <dgm:spPr/>
    </dgm:pt>
    <dgm:pt modelId="{CBE05795-6F0C-4243-AE83-3BA47D2A0E38}" type="pres">
      <dgm:prSet presAssocID="{A4D76EA8-C1AE-480B-988E-127152817FE4}" presName="thickLine" presStyleLbl="alignNode1" presStyleIdx="0" presStyleCnt="7"/>
      <dgm:spPr/>
    </dgm:pt>
    <dgm:pt modelId="{1B2FEC2A-529D-40F6-A1D5-048A070E1CBF}" type="pres">
      <dgm:prSet presAssocID="{A4D76EA8-C1AE-480B-988E-127152817FE4}" presName="horz1" presStyleCnt="0"/>
      <dgm:spPr/>
    </dgm:pt>
    <dgm:pt modelId="{B99D3072-680B-421E-A7D6-C616CC482B22}" type="pres">
      <dgm:prSet presAssocID="{A4D76EA8-C1AE-480B-988E-127152817FE4}" presName="tx1" presStyleLbl="revTx" presStyleIdx="0" presStyleCnt="7"/>
      <dgm:spPr/>
    </dgm:pt>
    <dgm:pt modelId="{E956EF90-0F40-448E-ACE3-0748A11E6A45}" type="pres">
      <dgm:prSet presAssocID="{A4D76EA8-C1AE-480B-988E-127152817FE4}" presName="vert1" presStyleCnt="0"/>
      <dgm:spPr/>
    </dgm:pt>
    <dgm:pt modelId="{A9EE5CB1-6FE0-4239-B90C-DBCAE6B3561B}" type="pres">
      <dgm:prSet presAssocID="{CF567F32-CC60-48F7-B241-A90FD0550898}" presName="thickLine" presStyleLbl="alignNode1" presStyleIdx="1" presStyleCnt="7"/>
      <dgm:spPr/>
    </dgm:pt>
    <dgm:pt modelId="{AA92C907-3656-4E60-BBD2-A379F6AF9CEA}" type="pres">
      <dgm:prSet presAssocID="{CF567F32-CC60-48F7-B241-A90FD0550898}" presName="horz1" presStyleCnt="0"/>
      <dgm:spPr/>
    </dgm:pt>
    <dgm:pt modelId="{4F1CA703-68FC-4BD7-A567-DF1DF4B43A07}" type="pres">
      <dgm:prSet presAssocID="{CF567F32-CC60-48F7-B241-A90FD0550898}" presName="tx1" presStyleLbl="revTx" presStyleIdx="1" presStyleCnt="7"/>
      <dgm:spPr/>
    </dgm:pt>
    <dgm:pt modelId="{F25E4C86-47D2-4832-8019-FB81A6552668}" type="pres">
      <dgm:prSet presAssocID="{CF567F32-CC60-48F7-B241-A90FD0550898}" presName="vert1" presStyleCnt="0"/>
      <dgm:spPr/>
    </dgm:pt>
    <dgm:pt modelId="{9E828E18-4172-4680-BA27-599DA08A0A70}" type="pres">
      <dgm:prSet presAssocID="{7F9607C0-8101-43A1-8291-E0E6FB1528F6}" presName="thickLine" presStyleLbl="alignNode1" presStyleIdx="2" presStyleCnt="7"/>
      <dgm:spPr/>
    </dgm:pt>
    <dgm:pt modelId="{1BE9B4AB-42C6-4FF1-97AC-6638A33ADB96}" type="pres">
      <dgm:prSet presAssocID="{7F9607C0-8101-43A1-8291-E0E6FB1528F6}" presName="horz1" presStyleCnt="0"/>
      <dgm:spPr/>
    </dgm:pt>
    <dgm:pt modelId="{B09FB4B4-FA67-49E0-94D5-1B57910425D7}" type="pres">
      <dgm:prSet presAssocID="{7F9607C0-8101-43A1-8291-E0E6FB1528F6}" presName="tx1" presStyleLbl="revTx" presStyleIdx="2" presStyleCnt="7"/>
      <dgm:spPr/>
    </dgm:pt>
    <dgm:pt modelId="{BABE3FA1-8F68-4B8E-A08D-9EB35814FF5B}" type="pres">
      <dgm:prSet presAssocID="{7F9607C0-8101-43A1-8291-E0E6FB1528F6}" presName="vert1" presStyleCnt="0"/>
      <dgm:spPr/>
    </dgm:pt>
    <dgm:pt modelId="{2D9C492A-C86D-4B89-97A4-483FCFCDDC2E}" type="pres">
      <dgm:prSet presAssocID="{AFB71676-0244-4AFF-B2FD-ABBF2E2B8868}" presName="thickLine" presStyleLbl="alignNode1" presStyleIdx="3" presStyleCnt="7"/>
      <dgm:spPr/>
    </dgm:pt>
    <dgm:pt modelId="{04459E76-62D5-4A00-B182-F02B32E632C8}" type="pres">
      <dgm:prSet presAssocID="{AFB71676-0244-4AFF-B2FD-ABBF2E2B8868}" presName="horz1" presStyleCnt="0"/>
      <dgm:spPr/>
    </dgm:pt>
    <dgm:pt modelId="{8B33A267-4DE3-4D70-8A98-DBFF1A4E5320}" type="pres">
      <dgm:prSet presAssocID="{AFB71676-0244-4AFF-B2FD-ABBF2E2B8868}" presName="tx1" presStyleLbl="revTx" presStyleIdx="3" presStyleCnt="7"/>
      <dgm:spPr/>
    </dgm:pt>
    <dgm:pt modelId="{972E4043-97F8-41EA-863A-849B3982B348}" type="pres">
      <dgm:prSet presAssocID="{AFB71676-0244-4AFF-B2FD-ABBF2E2B8868}" presName="vert1" presStyleCnt="0"/>
      <dgm:spPr/>
    </dgm:pt>
    <dgm:pt modelId="{4B338FD7-B3A9-4099-8E77-626C0DD02C42}" type="pres">
      <dgm:prSet presAssocID="{DBB46707-B445-4C51-8BE2-550E1522D381}" presName="thickLine" presStyleLbl="alignNode1" presStyleIdx="4" presStyleCnt="7"/>
      <dgm:spPr/>
    </dgm:pt>
    <dgm:pt modelId="{A4D6E2CE-83AE-4B57-8CE1-77A0F42BA9DA}" type="pres">
      <dgm:prSet presAssocID="{DBB46707-B445-4C51-8BE2-550E1522D381}" presName="horz1" presStyleCnt="0"/>
      <dgm:spPr/>
    </dgm:pt>
    <dgm:pt modelId="{F630D0A2-BF88-469B-AAD7-983258738BCB}" type="pres">
      <dgm:prSet presAssocID="{DBB46707-B445-4C51-8BE2-550E1522D381}" presName="tx1" presStyleLbl="revTx" presStyleIdx="4" presStyleCnt="7"/>
      <dgm:spPr/>
    </dgm:pt>
    <dgm:pt modelId="{E22B8943-1B08-4804-9585-8313CA19BA4D}" type="pres">
      <dgm:prSet presAssocID="{DBB46707-B445-4C51-8BE2-550E1522D381}" presName="vert1" presStyleCnt="0"/>
      <dgm:spPr/>
    </dgm:pt>
    <dgm:pt modelId="{2863014B-B27D-46D6-B1A2-8218DEFF3BF6}" type="pres">
      <dgm:prSet presAssocID="{95B455A1-0A3A-47E8-8E33-F1F0508C820D}" presName="thickLine" presStyleLbl="alignNode1" presStyleIdx="5" presStyleCnt="7"/>
      <dgm:spPr/>
    </dgm:pt>
    <dgm:pt modelId="{6B152BCB-95A2-4187-8D7B-BBA607E73DA0}" type="pres">
      <dgm:prSet presAssocID="{95B455A1-0A3A-47E8-8E33-F1F0508C820D}" presName="horz1" presStyleCnt="0"/>
      <dgm:spPr/>
    </dgm:pt>
    <dgm:pt modelId="{5C5899BD-9343-452B-B9BC-2C0BB6136F4D}" type="pres">
      <dgm:prSet presAssocID="{95B455A1-0A3A-47E8-8E33-F1F0508C820D}" presName="tx1" presStyleLbl="revTx" presStyleIdx="5" presStyleCnt="7"/>
      <dgm:spPr/>
    </dgm:pt>
    <dgm:pt modelId="{428DF06C-0C9C-429B-9A09-14769FCC1EED}" type="pres">
      <dgm:prSet presAssocID="{95B455A1-0A3A-47E8-8E33-F1F0508C820D}" presName="vert1" presStyleCnt="0"/>
      <dgm:spPr/>
    </dgm:pt>
    <dgm:pt modelId="{9502ADC1-B441-4F96-912D-6C7AB92EA7B2}" type="pres">
      <dgm:prSet presAssocID="{F657334E-4D5C-409D-B3C6-467D4B025AA6}" presName="thickLine" presStyleLbl="alignNode1" presStyleIdx="6" presStyleCnt="7"/>
      <dgm:spPr/>
    </dgm:pt>
    <dgm:pt modelId="{AECD8EBC-B024-4001-AB18-CE0E83A8505F}" type="pres">
      <dgm:prSet presAssocID="{F657334E-4D5C-409D-B3C6-467D4B025AA6}" presName="horz1" presStyleCnt="0"/>
      <dgm:spPr/>
    </dgm:pt>
    <dgm:pt modelId="{7F44D1E8-181E-4A3B-810B-88B8A899AFA7}" type="pres">
      <dgm:prSet presAssocID="{F657334E-4D5C-409D-B3C6-467D4B025AA6}" presName="tx1" presStyleLbl="revTx" presStyleIdx="6" presStyleCnt="7"/>
      <dgm:spPr/>
    </dgm:pt>
    <dgm:pt modelId="{3E1EDC6D-D22D-416E-9F01-B77C2A8CB667}" type="pres">
      <dgm:prSet presAssocID="{F657334E-4D5C-409D-B3C6-467D4B025AA6}" presName="vert1" presStyleCnt="0"/>
      <dgm:spPr/>
    </dgm:pt>
  </dgm:ptLst>
  <dgm:cxnLst>
    <dgm:cxn modelId="{30AD353A-CAF7-4009-A0FE-694BDCC4E3E8}" type="presOf" srcId="{F657334E-4D5C-409D-B3C6-467D4B025AA6}" destId="{7F44D1E8-181E-4A3B-810B-88B8A899AFA7}" srcOrd="0" destOrd="0" presId="urn:microsoft.com/office/officeart/2008/layout/LinedList"/>
    <dgm:cxn modelId="{AD6EEF3C-8C64-4A2B-8B00-02F71B524B96}" type="presOf" srcId="{CF567F32-CC60-48F7-B241-A90FD0550898}" destId="{4F1CA703-68FC-4BD7-A567-DF1DF4B43A07}" srcOrd="0" destOrd="0" presId="urn:microsoft.com/office/officeart/2008/layout/LinedList"/>
    <dgm:cxn modelId="{BC51F73E-C289-467E-89F5-C560795DEF3D}" srcId="{D8D14604-A7B4-46F0-B69F-B6F20C765EEE}" destId="{7F9607C0-8101-43A1-8291-E0E6FB1528F6}" srcOrd="2" destOrd="0" parTransId="{9D757444-CE01-46F6-A2D4-B34DC4B32EB6}" sibTransId="{FF3C0895-6A58-4440-AEB4-958E51BF0F94}"/>
    <dgm:cxn modelId="{7CFE4C44-AA97-41C4-BE25-BC8DB1F5160B}" type="presOf" srcId="{AFB71676-0244-4AFF-B2FD-ABBF2E2B8868}" destId="{8B33A267-4DE3-4D70-8A98-DBFF1A4E5320}" srcOrd="0" destOrd="0" presId="urn:microsoft.com/office/officeart/2008/layout/LinedList"/>
    <dgm:cxn modelId="{7602AA68-CD10-409C-B0A7-4057F4D33AAE}" srcId="{D8D14604-A7B4-46F0-B69F-B6F20C765EEE}" destId="{F657334E-4D5C-409D-B3C6-467D4B025AA6}" srcOrd="6" destOrd="0" parTransId="{F401B780-AA79-4B8E-AE26-91E240FCF1AE}" sibTransId="{CA3959EB-4C63-43BB-8471-7D555BB92E6B}"/>
    <dgm:cxn modelId="{8A5A984E-DA8D-413E-9288-FE65AD58126E}" srcId="{D8D14604-A7B4-46F0-B69F-B6F20C765EEE}" destId="{AFB71676-0244-4AFF-B2FD-ABBF2E2B8868}" srcOrd="3" destOrd="0" parTransId="{A08797F1-B9D8-4659-A508-A4B38F9C324C}" sibTransId="{32152DB5-4202-41C3-A187-2618C5A9A526}"/>
    <dgm:cxn modelId="{1210376F-14D9-4BF9-953C-2D29ED2FC766}" srcId="{D8D14604-A7B4-46F0-B69F-B6F20C765EEE}" destId="{CF567F32-CC60-48F7-B241-A90FD0550898}" srcOrd="1" destOrd="0" parTransId="{8A03C30A-037D-45E5-9F20-0DAD8FA12ED1}" sibTransId="{C76BA59D-F924-4EA6-8D1F-2351B85372E9}"/>
    <dgm:cxn modelId="{C071497B-FA19-49A2-988A-240C0C52EEA0}" type="presOf" srcId="{DBB46707-B445-4C51-8BE2-550E1522D381}" destId="{F630D0A2-BF88-469B-AAD7-983258738BCB}" srcOrd="0" destOrd="0" presId="urn:microsoft.com/office/officeart/2008/layout/LinedList"/>
    <dgm:cxn modelId="{884AA385-0C4E-4526-8185-54E2924C7F51}" type="presOf" srcId="{95B455A1-0A3A-47E8-8E33-F1F0508C820D}" destId="{5C5899BD-9343-452B-B9BC-2C0BB6136F4D}" srcOrd="0" destOrd="0" presId="urn:microsoft.com/office/officeart/2008/layout/LinedList"/>
    <dgm:cxn modelId="{1A398CAB-4BD8-4322-A33F-D6CAB7706AF2}" type="presOf" srcId="{A4D76EA8-C1AE-480B-988E-127152817FE4}" destId="{B99D3072-680B-421E-A7D6-C616CC482B22}" srcOrd="0" destOrd="0" presId="urn:microsoft.com/office/officeart/2008/layout/LinedList"/>
    <dgm:cxn modelId="{22C0A2B6-5743-46B3-BCD3-EBBA42CBC9CC}" type="presOf" srcId="{D8D14604-A7B4-46F0-B69F-B6F20C765EEE}" destId="{2D88F325-457E-42E1-AB7F-1D46D81BD454}" srcOrd="0" destOrd="0" presId="urn:microsoft.com/office/officeart/2008/layout/LinedList"/>
    <dgm:cxn modelId="{502999CE-7970-4BB3-93BC-06E290DEDA20}" srcId="{D8D14604-A7B4-46F0-B69F-B6F20C765EEE}" destId="{A4D76EA8-C1AE-480B-988E-127152817FE4}" srcOrd="0" destOrd="0" parTransId="{15DA185A-1D31-4538-A98D-87D3027E9BFB}" sibTransId="{6129B76C-AAEC-409B-A982-699A220F4C29}"/>
    <dgm:cxn modelId="{FC060EDB-1631-4D72-B8CB-35A2E5A65922}" srcId="{D8D14604-A7B4-46F0-B69F-B6F20C765EEE}" destId="{95B455A1-0A3A-47E8-8E33-F1F0508C820D}" srcOrd="5" destOrd="0" parTransId="{70F1FF8C-9A28-4F9A-A92D-DE786E51D7C8}" sibTransId="{830F9347-1412-4057-A0B2-74CB708DA54E}"/>
    <dgm:cxn modelId="{9D93A7E5-934F-40E4-A66A-BF26763D3723}" srcId="{D8D14604-A7B4-46F0-B69F-B6F20C765EEE}" destId="{DBB46707-B445-4C51-8BE2-550E1522D381}" srcOrd="4" destOrd="0" parTransId="{B5182701-B3A5-44BC-8B52-AE5F76B82EC4}" sibTransId="{8AED2DD9-A2D2-4287-9F44-BC9940F36741}"/>
    <dgm:cxn modelId="{03F0E8F7-9FBB-42C6-8E2E-52DBE51078B5}" type="presOf" srcId="{7F9607C0-8101-43A1-8291-E0E6FB1528F6}" destId="{B09FB4B4-FA67-49E0-94D5-1B57910425D7}" srcOrd="0" destOrd="0" presId="urn:microsoft.com/office/officeart/2008/layout/LinedList"/>
    <dgm:cxn modelId="{77E2EA72-F851-4953-B840-1549920F234E}" type="presParOf" srcId="{2D88F325-457E-42E1-AB7F-1D46D81BD454}" destId="{CBE05795-6F0C-4243-AE83-3BA47D2A0E38}" srcOrd="0" destOrd="0" presId="urn:microsoft.com/office/officeart/2008/layout/LinedList"/>
    <dgm:cxn modelId="{4AF733F8-777F-4E23-85FB-8FC588BE7875}" type="presParOf" srcId="{2D88F325-457E-42E1-AB7F-1D46D81BD454}" destId="{1B2FEC2A-529D-40F6-A1D5-048A070E1CBF}" srcOrd="1" destOrd="0" presId="urn:microsoft.com/office/officeart/2008/layout/LinedList"/>
    <dgm:cxn modelId="{68BE63BB-2CCE-4ABD-8DAB-D33FA149FD0E}" type="presParOf" srcId="{1B2FEC2A-529D-40F6-A1D5-048A070E1CBF}" destId="{B99D3072-680B-421E-A7D6-C616CC482B22}" srcOrd="0" destOrd="0" presId="urn:microsoft.com/office/officeart/2008/layout/LinedList"/>
    <dgm:cxn modelId="{6D67BE4C-2AFF-4045-A85E-A80DD9848CD2}" type="presParOf" srcId="{1B2FEC2A-529D-40F6-A1D5-048A070E1CBF}" destId="{E956EF90-0F40-448E-ACE3-0748A11E6A45}" srcOrd="1" destOrd="0" presId="urn:microsoft.com/office/officeart/2008/layout/LinedList"/>
    <dgm:cxn modelId="{144E3C08-47CE-4F90-8453-9C05B5F7D979}" type="presParOf" srcId="{2D88F325-457E-42E1-AB7F-1D46D81BD454}" destId="{A9EE5CB1-6FE0-4239-B90C-DBCAE6B3561B}" srcOrd="2" destOrd="0" presId="urn:microsoft.com/office/officeart/2008/layout/LinedList"/>
    <dgm:cxn modelId="{F4079556-544D-4F69-A079-089160DD3E98}" type="presParOf" srcId="{2D88F325-457E-42E1-AB7F-1D46D81BD454}" destId="{AA92C907-3656-4E60-BBD2-A379F6AF9CEA}" srcOrd="3" destOrd="0" presId="urn:microsoft.com/office/officeart/2008/layout/LinedList"/>
    <dgm:cxn modelId="{1C27D17F-9952-490B-BF51-E28C378018E3}" type="presParOf" srcId="{AA92C907-3656-4E60-BBD2-A379F6AF9CEA}" destId="{4F1CA703-68FC-4BD7-A567-DF1DF4B43A07}" srcOrd="0" destOrd="0" presId="urn:microsoft.com/office/officeart/2008/layout/LinedList"/>
    <dgm:cxn modelId="{C153C783-86E2-4225-9D40-573E8217AFE4}" type="presParOf" srcId="{AA92C907-3656-4E60-BBD2-A379F6AF9CEA}" destId="{F25E4C86-47D2-4832-8019-FB81A6552668}" srcOrd="1" destOrd="0" presId="urn:microsoft.com/office/officeart/2008/layout/LinedList"/>
    <dgm:cxn modelId="{4494F80B-7D63-4E1D-BE60-CBF7DDF1C3B9}" type="presParOf" srcId="{2D88F325-457E-42E1-AB7F-1D46D81BD454}" destId="{9E828E18-4172-4680-BA27-599DA08A0A70}" srcOrd="4" destOrd="0" presId="urn:microsoft.com/office/officeart/2008/layout/LinedList"/>
    <dgm:cxn modelId="{5D7AA3DD-C6B9-409B-8D59-9FE99A6B9622}" type="presParOf" srcId="{2D88F325-457E-42E1-AB7F-1D46D81BD454}" destId="{1BE9B4AB-42C6-4FF1-97AC-6638A33ADB96}" srcOrd="5" destOrd="0" presId="urn:microsoft.com/office/officeart/2008/layout/LinedList"/>
    <dgm:cxn modelId="{E7E0E5B5-C91C-476C-8999-9655653BC21F}" type="presParOf" srcId="{1BE9B4AB-42C6-4FF1-97AC-6638A33ADB96}" destId="{B09FB4B4-FA67-49E0-94D5-1B57910425D7}" srcOrd="0" destOrd="0" presId="urn:microsoft.com/office/officeart/2008/layout/LinedList"/>
    <dgm:cxn modelId="{356F4037-38B6-4BD5-880C-FF6BBFF4FD44}" type="presParOf" srcId="{1BE9B4AB-42C6-4FF1-97AC-6638A33ADB96}" destId="{BABE3FA1-8F68-4B8E-A08D-9EB35814FF5B}" srcOrd="1" destOrd="0" presId="urn:microsoft.com/office/officeart/2008/layout/LinedList"/>
    <dgm:cxn modelId="{E39A1EDA-3C5C-4FA3-B3FD-DE41844AD77A}" type="presParOf" srcId="{2D88F325-457E-42E1-AB7F-1D46D81BD454}" destId="{2D9C492A-C86D-4B89-97A4-483FCFCDDC2E}" srcOrd="6" destOrd="0" presId="urn:microsoft.com/office/officeart/2008/layout/LinedList"/>
    <dgm:cxn modelId="{08A2E64B-516B-418C-834C-545BAF070BDC}" type="presParOf" srcId="{2D88F325-457E-42E1-AB7F-1D46D81BD454}" destId="{04459E76-62D5-4A00-B182-F02B32E632C8}" srcOrd="7" destOrd="0" presId="urn:microsoft.com/office/officeart/2008/layout/LinedList"/>
    <dgm:cxn modelId="{D0138822-3375-4000-907B-E7E0C042C3CA}" type="presParOf" srcId="{04459E76-62D5-4A00-B182-F02B32E632C8}" destId="{8B33A267-4DE3-4D70-8A98-DBFF1A4E5320}" srcOrd="0" destOrd="0" presId="urn:microsoft.com/office/officeart/2008/layout/LinedList"/>
    <dgm:cxn modelId="{1A89FED4-2FBE-45B4-8F27-EC6873A55AD4}" type="presParOf" srcId="{04459E76-62D5-4A00-B182-F02B32E632C8}" destId="{972E4043-97F8-41EA-863A-849B3982B348}" srcOrd="1" destOrd="0" presId="urn:microsoft.com/office/officeart/2008/layout/LinedList"/>
    <dgm:cxn modelId="{5ABC3FE3-A192-4898-8354-4EB1EF9A4A8B}" type="presParOf" srcId="{2D88F325-457E-42E1-AB7F-1D46D81BD454}" destId="{4B338FD7-B3A9-4099-8E77-626C0DD02C42}" srcOrd="8" destOrd="0" presId="urn:microsoft.com/office/officeart/2008/layout/LinedList"/>
    <dgm:cxn modelId="{F42F4241-8AE3-4CE3-9FEE-6DAD3BF47B6B}" type="presParOf" srcId="{2D88F325-457E-42E1-AB7F-1D46D81BD454}" destId="{A4D6E2CE-83AE-4B57-8CE1-77A0F42BA9DA}" srcOrd="9" destOrd="0" presId="urn:microsoft.com/office/officeart/2008/layout/LinedList"/>
    <dgm:cxn modelId="{BF0E74FC-2A47-467E-9814-B315AA6C8532}" type="presParOf" srcId="{A4D6E2CE-83AE-4B57-8CE1-77A0F42BA9DA}" destId="{F630D0A2-BF88-469B-AAD7-983258738BCB}" srcOrd="0" destOrd="0" presId="urn:microsoft.com/office/officeart/2008/layout/LinedList"/>
    <dgm:cxn modelId="{F588CCBC-4ACF-4EBB-8C8C-55F20E609C13}" type="presParOf" srcId="{A4D6E2CE-83AE-4B57-8CE1-77A0F42BA9DA}" destId="{E22B8943-1B08-4804-9585-8313CA19BA4D}" srcOrd="1" destOrd="0" presId="urn:microsoft.com/office/officeart/2008/layout/LinedList"/>
    <dgm:cxn modelId="{032D2D75-29C1-44B3-9DE3-DCB91BBD8501}" type="presParOf" srcId="{2D88F325-457E-42E1-AB7F-1D46D81BD454}" destId="{2863014B-B27D-46D6-B1A2-8218DEFF3BF6}" srcOrd="10" destOrd="0" presId="urn:microsoft.com/office/officeart/2008/layout/LinedList"/>
    <dgm:cxn modelId="{225F095B-A5E5-4B93-96B6-675D4B9B08C6}" type="presParOf" srcId="{2D88F325-457E-42E1-AB7F-1D46D81BD454}" destId="{6B152BCB-95A2-4187-8D7B-BBA607E73DA0}" srcOrd="11" destOrd="0" presId="urn:microsoft.com/office/officeart/2008/layout/LinedList"/>
    <dgm:cxn modelId="{CC124D76-06EA-4CEC-A7D6-C9E2761CB605}" type="presParOf" srcId="{6B152BCB-95A2-4187-8D7B-BBA607E73DA0}" destId="{5C5899BD-9343-452B-B9BC-2C0BB6136F4D}" srcOrd="0" destOrd="0" presId="urn:microsoft.com/office/officeart/2008/layout/LinedList"/>
    <dgm:cxn modelId="{27473CCA-2684-4EBF-9341-CBBDF58D9F6A}" type="presParOf" srcId="{6B152BCB-95A2-4187-8D7B-BBA607E73DA0}" destId="{428DF06C-0C9C-429B-9A09-14769FCC1EED}" srcOrd="1" destOrd="0" presId="urn:microsoft.com/office/officeart/2008/layout/LinedList"/>
    <dgm:cxn modelId="{80713059-7960-4FB0-8C33-D5B87D480AE2}" type="presParOf" srcId="{2D88F325-457E-42E1-AB7F-1D46D81BD454}" destId="{9502ADC1-B441-4F96-912D-6C7AB92EA7B2}" srcOrd="12" destOrd="0" presId="urn:microsoft.com/office/officeart/2008/layout/LinedList"/>
    <dgm:cxn modelId="{D33C1719-8A0B-4FCF-B00D-2F4A0D4DA39A}" type="presParOf" srcId="{2D88F325-457E-42E1-AB7F-1D46D81BD454}" destId="{AECD8EBC-B024-4001-AB18-CE0E83A8505F}" srcOrd="13" destOrd="0" presId="urn:microsoft.com/office/officeart/2008/layout/LinedList"/>
    <dgm:cxn modelId="{E8465FA1-662F-4188-8BDA-ACACBFB40162}" type="presParOf" srcId="{AECD8EBC-B024-4001-AB18-CE0E83A8505F}" destId="{7F44D1E8-181E-4A3B-810B-88B8A899AFA7}" srcOrd="0" destOrd="0" presId="urn:microsoft.com/office/officeart/2008/layout/LinedList"/>
    <dgm:cxn modelId="{45E186E7-CA3E-48B0-8E60-5D0F68CF188A}" type="presParOf" srcId="{AECD8EBC-B024-4001-AB18-CE0E83A8505F}" destId="{3E1EDC6D-D22D-416E-9F01-B77C2A8CB6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FC822A-74EE-4F5A-A73C-E6AD18753E62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C0D63F9-18B8-403B-90A9-EA31DAF19743}">
      <dgm:prSet/>
      <dgm:spPr/>
      <dgm:t>
        <a:bodyPr/>
        <a:lstStyle/>
        <a:p>
          <a:r>
            <a:rPr lang="hr-HR"/>
            <a:t>SkyDancers je</a:t>
          </a:r>
          <a:r>
            <a:rPr lang="hr-HR" b="1"/>
            <a:t> </a:t>
          </a:r>
          <a:r>
            <a:rPr lang="hr-HR"/>
            <a:t>platforma za povezivanje plesača i plesnih direktora, dizajnirana kako bi olakšala proces audicija.</a:t>
          </a:r>
          <a:endParaRPr lang="en-US"/>
        </a:p>
      </dgm:t>
    </dgm:pt>
    <dgm:pt modelId="{CC0FF88C-E065-400B-8904-B585C4BF7D1B}" type="parTrans" cxnId="{F791B460-5918-49EA-A0CF-AE7DF1305282}">
      <dgm:prSet/>
      <dgm:spPr/>
      <dgm:t>
        <a:bodyPr/>
        <a:lstStyle/>
        <a:p>
          <a:endParaRPr lang="en-US"/>
        </a:p>
      </dgm:t>
    </dgm:pt>
    <dgm:pt modelId="{C17C720E-8393-4CA9-B338-6F2C3377FB15}" type="sibTrans" cxnId="{F791B460-5918-49EA-A0CF-AE7DF1305282}">
      <dgm:prSet/>
      <dgm:spPr/>
      <dgm:t>
        <a:bodyPr/>
        <a:lstStyle/>
        <a:p>
          <a:endParaRPr lang="en-US"/>
        </a:p>
      </dgm:t>
    </dgm:pt>
    <dgm:pt modelId="{94376D2A-50A2-4E1F-8ACE-66906299A42F}">
      <dgm:prSet/>
      <dgm:spPr/>
      <dgm:t>
        <a:bodyPr/>
        <a:lstStyle/>
        <a:p>
          <a:r>
            <a:rPr lang="hr-HR"/>
            <a:t>Aplikacija omogućava plesnim direktorima da jednostavno pronalaze talentirane plesače za raznovrsne poslove i projekte. S druge strane, plesači imaju pristup sveobuhvatnom katalogu audicija i projekata koje mogu pregledavati i prijaviti se na one koji im odgovaraju.</a:t>
          </a:r>
          <a:endParaRPr lang="en-US"/>
        </a:p>
      </dgm:t>
    </dgm:pt>
    <dgm:pt modelId="{28AB91B1-B32E-43D5-A2FA-69A12F9EB34A}" type="parTrans" cxnId="{A9672499-4E05-411A-9303-0194B7BC6DDF}">
      <dgm:prSet/>
      <dgm:spPr/>
      <dgm:t>
        <a:bodyPr/>
        <a:lstStyle/>
        <a:p>
          <a:endParaRPr lang="en-US"/>
        </a:p>
      </dgm:t>
    </dgm:pt>
    <dgm:pt modelId="{62142332-C34F-4AD0-ABCB-8D974CEB3F1A}" type="sibTrans" cxnId="{A9672499-4E05-411A-9303-0194B7BC6DDF}">
      <dgm:prSet/>
      <dgm:spPr/>
      <dgm:t>
        <a:bodyPr/>
        <a:lstStyle/>
        <a:p>
          <a:endParaRPr lang="en-US"/>
        </a:p>
      </dgm:t>
    </dgm:pt>
    <dgm:pt modelId="{E37EA04E-21DE-4092-80A3-6D2F6CE0ECDF}">
      <dgm:prSet/>
      <dgm:spPr/>
      <dgm:t>
        <a:bodyPr/>
        <a:lstStyle/>
        <a:p>
          <a:r>
            <a:rPr lang="hr-HR"/>
            <a:t>Slično rješenje je aplikacija DancePlug u kojoj korisnici mogu objavljivati audicije i prijavljivati se na njih. Naša prednost je chat koji olakšava komunikaciju među korisnicima dok se u DancePlug aplikaciji korisnici javljaju na kontakt ostavljen u opisu audicije.</a:t>
          </a:r>
          <a:endParaRPr lang="en-US"/>
        </a:p>
      </dgm:t>
    </dgm:pt>
    <dgm:pt modelId="{E7F9E0A1-AC4F-48DB-8F79-293536DF1C46}" type="parTrans" cxnId="{78201E8F-3F3A-4005-9C59-202A5EB174BB}">
      <dgm:prSet/>
      <dgm:spPr/>
      <dgm:t>
        <a:bodyPr/>
        <a:lstStyle/>
        <a:p>
          <a:endParaRPr lang="en-US"/>
        </a:p>
      </dgm:t>
    </dgm:pt>
    <dgm:pt modelId="{5357FFF0-9B67-4DB6-BB46-90DC92BD042E}" type="sibTrans" cxnId="{78201E8F-3F3A-4005-9C59-202A5EB174BB}">
      <dgm:prSet/>
      <dgm:spPr/>
      <dgm:t>
        <a:bodyPr/>
        <a:lstStyle/>
        <a:p>
          <a:endParaRPr lang="en-US"/>
        </a:p>
      </dgm:t>
    </dgm:pt>
    <dgm:pt modelId="{011F8808-FCF3-41A8-B38A-5C8304A84AE5}" type="pres">
      <dgm:prSet presAssocID="{4BFC822A-74EE-4F5A-A73C-E6AD18753E62}" presName="vert0" presStyleCnt="0">
        <dgm:presLayoutVars>
          <dgm:dir/>
          <dgm:animOne val="branch"/>
          <dgm:animLvl val="lvl"/>
        </dgm:presLayoutVars>
      </dgm:prSet>
      <dgm:spPr/>
    </dgm:pt>
    <dgm:pt modelId="{7D4C7647-3325-431C-B73E-F926FA713C0B}" type="pres">
      <dgm:prSet presAssocID="{3C0D63F9-18B8-403B-90A9-EA31DAF19743}" presName="thickLine" presStyleLbl="alignNode1" presStyleIdx="0" presStyleCnt="3"/>
      <dgm:spPr/>
    </dgm:pt>
    <dgm:pt modelId="{FEF8FAF1-1BA0-4179-877C-5233D860725F}" type="pres">
      <dgm:prSet presAssocID="{3C0D63F9-18B8-403B-90A9-EA31DAF19743}" presName="horz1" presStyleCnt="0"/>
      <dgm:spPr/>
    </dgm:pt>
    <dgm:pt modelId="{B47E6656-02C4-4906-B029-5F959B126EF6}" type="pres">
      <dgm:prSet presAssocID="{3C0D63F9-18B8-403B-90A9-EA31DAF19743}" presName="tx1" presStyleLbl="revTx" presStyleIdx="0" presStyleCnt="3"/>
      <dgm:spPr/>
    </dgm:pt>
    <dgm:pt modelId="{18741003-02D0-44D4-BAEC-C26A8D701395}" type="pres">
      <dgm:prSet presAssocID="{3C0D63F9-18B8-403B-90A9-EA31DAF19743}" presName="vert1" presStyleCnt="0"/>
      <dgm:spPr/>
    </dgm:pt>
    <dgm:pt modelId="{EBFB0DA2-5546-4CF8-BF98-76A375A8288A}" type="pres">
      <dgm:prSet presAssocID="{94376D2A-50A2-4E1F-8ACE-66906299A42F}" presName="thickLine" presStyleLbl="alignNode1" presStyleIdx="1" presStyleCnt="3"/>
      <dgm:spPr/>
    </dgm:pt>
    <dgm:pt modelId="{97C52F9D-48CF-452F-AC67-B8964AB8EE22}" type="pres">
      <dgm:prSet presAssocID="{94376D2A-50A2-4E1F-8ACE-66906299A42F}" presName="horz1" presStyleCnt="0"/>
      <dgm:spPr/>
    </dgm:pt>
    <dgm:pt modelId="{AC743C44-F7A1-437E-8833-F4A9C177BF03}" type="pres">
      <dgm:prSet presAssocID="{94376D2A-50A2-4E1F-8ACE-66906299A42F}" presName="tx1" presStyleLbl="revTx" presStyleIdx="1" presStyleCnt="3"/>
      <dgm:spPr/>
    </dgm:pt>
    <dgm:pt modelId="{4B991307-D9AB-46D5-9F4E-620CDA71BEB7}" type="pres">
      <dgm:prSet presAssocID="{94376D2A-50A2-4E1F-8ACE-66906299A42F}" presName="vert1" presStyleCnt="0"/>
      <dgm:spPr/>
    </dgm:pt>
    <dgm:pt modelId="{2A05C663-B937-4918-AD6A-F040859CC44C}" type="pres">
      <dgm:prSet presAssocID="{E37EA04E-21DE-4092-80A3-6D2F6CE0ECDF}" presName="thickLine" presStyleLbl="alignNode1" presStyleIdx="2" presStyleCnt="3"/>
      <dgm:spPr/>
    </dgm:pt>
    <dgm:pt modelId="{9E33FCBE-40AD-42B1-BFC4-896DDE359C19}" type="pres">
      <dgm:prSet presAssocID="{E37EA04E-21DE-4092-80A3-6D2F6CE0ECDF}" presName="horz1" presStyleCnt="0"/>
      <dgm:spPr/>
    </dgm:pt>
    <dgm:pt modelId="{7F758072-DDCA-4B99-BDC5-A4ECEE7806BC}" type="pres">
      <dgm:prSet presAssocID="{E37EA04E-21DE-4092-80A3-6D2F6CE0ECDF}" presName="tx1" presStyleLbl="revTx" presStyleIdx="2" presStyleCnt="3"/>
      <dgm:spPr/>
    </dgm:pt>
    <dgm:pt modelId="{8B173FC6-A69B-43BA-8704-F1077F9451AF}" type="pres">
      <dgm:prSet presAssocID="{E37EA04E-21DE-4092-80A3-6D2F6CE0ECDF}" presName="vert1" presStyleCnt="0"/>
      <dgm:spPr/>
    </dgm:pt>
  </dgm:ptLst>
  <dgm:cxnLst>
    <dgm:cxn modelId="{34E45C1F-C88A-44DD-8FF0-9504DE56C76A}" type="presOf" srcId="{E37EA04E-21DE-4092-80A3-6D2F6CE0ECDF}" destId="{7F758072-DDCA-4B99-BDC5-A4ECEE7806BC}" srcOrd="0" destOrd="0" presId="urn:microsoft.com/office/officeart/2008/layout/LinedList"/>
    <dgm:cxn modelId="{F791B460-5918-49EA-A0CF-AE7DF1305282}" srcId="{4BFC822A-74EE-4F5A-A73C-E6AD18753E62}" destId="{3C0D63F9-18B8-403B-90A9-EA31DAF19743}" srcOrd="0" destOrd="0" parTransId="{CC0FF88C-E065-400B-8904-B585C4BF7D1B}" sibTransId="{C17C720E-8393-4CA9-B338-6F2C3377FB15}"/>
    <dgm:cxn modelId="{8706CD59-9330-4C6D-9792-8A331B5C9E67}" type="presOf" srcId="{4BFC822A-74EE-4F5A-A73C-E6AD18753E62}" destId="{011F8808-FCF3-41A8-B38A-5C8304A84AE5}" srcOrd="0" destOrd="0" presId="urn:microsoft.com/office/officeart/2008/layout/LinedList"/>
    <dgm:cxn modelId="{78201E8F-3F3A-4005-9C59-202A5EB174BB}" srcId="{4BFC822A-74EE-4F5A-A73C-E6AD18753E62}" destId="{E37EA04E-21DE-4092-80A3-6D2F6CE0ECDF}" srcOrd="2" destOrd="0" parTransId="{E7F9E0A1-AC4F-48DB-8F79-293536DF1C46}" sibTransId="{5357FFF0-9B67-4DB6-BB46-90DC92BD042E}"/>
    <dgm:cxn modelId="{A9672499-4E05-411A-9303-0194B7BC6DDF}" srcId="{4BFC822A-74EE-4F5A-A73C-E6AD18753E62}" destId="{94376D2A-50A2-4E1F-8ACE-66906299A42F}" srcOrd="1" destOrd="0" parTransId="{28AB91B1-B32E-43D5-A2FA-69A12F9EB34A}" sibTransId="{62142332-C34F-4AD0-ABCB-8D974CEB3F1A}"/>
    <dgm:cxn modelId="{449D839B-FA21-4694-BA7A-FAE5EE726F54}" type="presOf" srcId="{3C0D63F9-18B8-403B-90A9-EA31DAF19743}" destId="{B47E6656-02C4-4906-B029-5F959B126EF6}" srcOrd="0" destOrd="0" presId="urn:microsoft.com/office/officeart/2008/layout/LinedList"/>
    <dgm:cxn modelId="{762480FF-0C01-45F7-9792-DBB4F89B1DA3}" type="presOf" srcId="{94376D2A-50A2-4E1F-8ACE-66906299A42F}" destId="{AC743C44-F7A1-437E-8833-F4A9C177BF03}" srcOrd="0" destOrd="0" presId="urn:microsoft.com/office/officeart/2008/layout/LinedList"/>
    <dgm:cxn modelId="{43645B93-5100-461F-B70F-0099930F8679}" type="presParOf" srcId="{011F8808-FCF3-41A8-B38A-5C8304A84AE5}" destId="{7D4C7647-3325-431C-B73E-F926FA713C0B}" srcOrd="0" destOrd="0" presId="urn:microsoft.com/office/officeart/2008/layout/LinedList"/>
    <dgm:cxn modelId="{6BDA22CF-2F70-49B4-8F85-455309C8841E}" type="presParOf" srcId="{011F8808-FCF3-41A8-B38A-5C8304A84AE5}" destId="{FEF8FAF1-1BA0-4179-877C-5233D860725F}" srcOrd="1" destOrd="0" presId="urn:microsoft.com/office/officeart/2008/layout/LinedList"/>
    <dgm:cxn modelId="{2890011F-9308-4D2B-BA18-E543B5D44F92}" type="presParOf" srcId="{FEF8FAF1-1BA0-4179-877C-5233D860725F}" destId="{B47E6656-02C4-4906-B029-5F959B126EF6}" srcOrd="0" destOrd="0" presId="urn:microsoft.com/office/officeart/2008/layout/LinedList"/>
    <dgm:cxn modelId="{38DA668D-45E6-4F95-9E8C-F3A07AAF74A6}" type="presParOf" srcId="{FEF8FAF1-1BA0-4179-877C-5233D860725F}" destId="{18741003-02D0-44D4-BAEC-C26A8D701395}" srcOrd="1" destOrd="0" presId="urn:microsoft.com/office/officeart/2008/layout/LinedList"/>
    <dgm:cxn modelId="{FB509963-A29D-42AF-94F1-89582CF7F9F5}" type="presParOf" srcId="{011F8808-FCF3-41A8-B38A-5C8304A84AE5}" destId="{EBFB0DA2-5546-4CF8-BF98-76A375A8288A}" srcOrd="2" destOrd="0" presId="urn:microsoft.com/office/officeart/2008/layout/LinedList"/>
    <dgm:cxn modelId="{150594B0-1239-4AA3-B3E1-5B61DFEB65FD}" type="presParOf" srcId="{011F8808-FCF3-41A8-B38A-5C8304A84AE5}" destId="{97C52F9D-48CF-452F-AC67-B8964AB8EE22}" srcOrd="3" destOrd="0" presId="urn:microsoft.com/office/officeart/2008/layout/LinedList"/>
    <dgm:cxn modelId="{D9061536-F955-4948-9D34-A88B5C9A1806}" type="presParOf" srcId="{97C52F9D-48CF-452F-AC67-B8964AB8EE22}" destId="{AC743C44-F7A1-437E-8833-F4A9C177BF03}" srcOrd="0" destOrd="0" presId="urn:microsoft.com/office/officeart/2008/layout/LinedList"/>
    <dgm:cxn modelId="{E6EE9FDC-04C6-44A5-9F5B-B41E7B7497D9}" type="presParOf" srcId="{97C52F9D-48CF-452F-AC67-B8964AB8EE22}" destId="{4B991307-D9AB-46D5-9F4E-620CDA71BEB7}" srcOrd="1" destOrd="0" presId="urn:microsoft.com/office/officeart/2008/layout/LinedList"/>
    <dgm:cxn modelId="{B8A5F802-033E-413E-9008-AB22D048565D}" type="presParOf" srcId="{011F8808-FCF3-41A8-B38A-5C8304A84AE5}" destId="{2A05C663-B937-4918-AD6A-F040859CC44C}" srcOrd="4" destOrd="0" presId="urn:microsoft.com/office/officeart/2008/layout/LinedList"/>
    <dgm:cxn modelId="{B32A379D-D3B6-43B9-BD0A-1E94416A623B}" type="presParOf" srcId="{011F8808-FCF3-41A8-B38A-5C8304A84AE5}" destId="{9E33FCBE-40AD-42B1-BFC4-896DDE359C19}" srcOrd="5" destOrd="0" presId="urn:microsoft.com/office/officeart/2008/layout/LinedList"/>
    <dgm:cxn modelId="{9C17E682-D249-480F-87FF-12920ADF10C2}" type="presParOf" srcId="{9E33FCBE-40AD-42B1-BFC4-896DDE359C19}" destId="{7F758072-DDCA-4B99-BDC5-A4ECEE7806BC}" srcOrd="0" destOrd="0" presId="urn:microsoft.com/office/officeart/2008/layout/LinedList"/>
    <dgm:cxn modelId="{9293CCCB-D6A2-4094-81E0-8D39BED00A85}" type="presParOf" srcId="{9E33FCBE-40AD-42B1-BFC4-896DDE359C19}" destId="{8B173FC6-A69B-43BA-8704-F1077F9451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C1C22B-DD06-4CAC-BAAB-6E3AA424B254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4E7BD6F-B215-41A9-9B58-44FDBF6D7F48}">
      <dgm:prSet/>
      <dgm:spPr/>
      <dgm:t>
        <a:bodyPr/>
        <a:lstStyle/>
        <a:p>
          <a:r>
            <a:rPr lang="hr-HR" b="1" u="sng"/>
            <a:t>Glavni funkcionalni zahtjevi</a:t>
          </a:r>
          <a:r>
            <a:rPr lang="hr-HR" b="1" u="sng" dirty="0"/>
            <a:t> </a:t>
          </a:r>
          <a:endParaRPr lang="en-US" b="1" u="sng" dirty="0"/>
        </a:p>
      </dgm:t>
    </dgm:pt>
    <dgm:pt modelId="{F9292FD7-811E-4DD8-B06B-461176B50F3F}" type="parTrans" cxnId="{BD7FB88A-AEFD-485C-AB77-12A10E174E9A}">
      <dgm:prSet/>
      <dgm:spPr/>
      <dgm:t>
        <a:bodyPr/>
        <a:lstStyle/>
        <a:p>
          <a:endParaRPr lang="en-US"/>
        </a:p>
      </dgm:t>
    </dgm:pt>
    <dgm:pt modelId="{6606008D-11AF-488B-BA26-3E6C42A90F3D}" type="sibTrans" cxnId="{BD7FB88A-AEFD-485C-AB77-12A10E174E9A}">
      <dgm:prSet/>
      <dgm:spPr/>
      <dgm:t>
        <a:bodyPr/>
        <a:lstStyle/>
        <a:p>
          <a:endParaRPr lang="en-US"/>
        </a:p>
      </dgm:t>
    </dgm:pt>
    <dgm:pt modelId="{875BDF08-A222-4908-BC94-1B857D05F811}">
      <dgm:prSet/>
      <dgm:spPr/>
      <dgm:t>
        <a:bodyPr/>
        <a:lstStyle/>
        <a:p>
          <a:r>
            <a:rPr lang="hr-HR" i="1"/>
            <a:t>Aplikacija omogućuje registraciju korisnika kao plesača ili plesnog direktora</a:t>
          </a:r>
          <a:endParaRPr lang="en-US"/>
        </a:p>
      </dgm:t>
    </dgm:pt>
    <dgm:pt modelId="{55D9A5EF-C20D-4DC2-92D3-A1CFE9D032A6}" type="parTrans" cxnId="{F6CFDF49-D74B-4D70-85D0-F65B87F4CDAC}">
      <dgm:prSet/>
      <dgm:spPr/>
      <dgm:t>
        <a:bodyPr/>
        <a:lstStyle/>
        <a:p>
          <a:endParaRPr lang="en-US"/>
        </a:p>
      </dgm:t>
    </dgm:pt>
    <dgm:pt modelId="{2C26DA15-BAF2-46AE-BB72-FC4EBC94DB28}" type="sibTrans" cxnId="{F6CFDF49-D74B-4D70-85D0-F65B87F4CDAC}">
      <dgm:prSet/>
      <dgm:spPr/>
      <dgm:t>
        <a:bodyPr/>
        <a:lstStyle/>
        <a:p>
          <a:endParaRPr lang="en-US"/>
        </a:p>
      </dgm:t>
    </dgm:pt>
    <dgm:pt modelId="{320F1626-7108-4FAB-88E6-06B489E98C76}">
      <dgm:prSet/>
      <dgm:spPr/>
      <dgm:t>
        <a:bodyPr/>
        <a:lstStyle/>
        <a:p>
          <a:r>
            <a:rPr lang="hr-HR" i="1"/>
            <a:t>Korisnici moraju moći kreirati javni profil s osnovnim podacima</a:t>
          </a:r>
          <a:endParaRPr lang="en-US"/>
        </a:p>
      </dgm:t>
    </dgm:pt>
    <dgm:pt modelId="{FC62A399-CEAA-46B7-ACCA-07CADA27AEF5}" type="parTrans" cxnId="{E69650A6-923E-496C-894F-DD6964D7FC95}">
      <dgm:prSet/>
      <dgm:spPr/>
      <dgm:t>
        <a:bodyPr/>
        <a:lstStyle/>
        <a:p>
          <a:endParaRPr lang="en-US"/>
        </a:p>
      </dgm:t>
    </dgm:pt>
    <dgm:pt modelId="{AB3BCDD2-2F01-4B57-A6E8-F9028FAED319}" type="sibTrans" cxnId="{E69650A6-923E-496C-894F-DD6964D7FC95}">
      <dgm:prSet/>
      <dgm:spPr/>
      <dgm:t>
        <a:bodyPr/>
        <a:lstStyle/>
        <a:p>
          <a:endParaRPr lang="en-US"/>
        </a:p>
      </dgm:t>
    </dgm:pt>
    <dgm:pt modelId="{63076C1C-4D61-4143-A23C-0EC0B5D23329}">
      <dgm:prSet/>
      <dgm:spPr/>
      <dgm:t>
        <a:bodyPr/>
        <a:lstStyle/>
        <a:p>
          <a:r>
            <a:rPr lang="hr-HR" i="1"/>
            <a:t>Aplikacija omogućuje plesnim direktorima objavljivanje audicija</a:t>
          </a:r>
          <a:endParaRPr lang="en-US"/>
        </a:p>
      </dgm:t>
    </dgm:pt>
    <dgm:pt modelId="{7726E108-5879-4C48-9D66-C8A1B9725FC2}" type="parTrans" cxnId="{0BFF0D28-82DF-41DF-B5A6-2FC42DBE87F1}">
      <dgm:prSet/>
      <dgm:spPr/>
      <dgm:t>
        <a:bodyPr/>
        <a:lstStyle/>
        <a:p>
          <a:endParaRPr lang="en-US"/>
        </a:p>
      </dgm:t>
    </dgm:pt>
    <dgm:pt modelId="{DFFB3078-0576-4992-A338-14AB772E5DE4}" type="sibTrans" cxnId="{0BFF0D28-82DF-41DF-B5A6-2FC42DBE87F1}">
      <dgm:prSet/>
      <dgm:spPr/>
      <dgm:t>
        <a:bodyPr/>
        <a:lstStyle/>
        <a:p>
          <a:endParaRPr lang="en-US"/>
        </a:p>
      </dgm:t>
    </dgm:pt>
    <dgm:pt modelId="{E6C83CC8-8C27-4056-8CE6-1CF3125A88EC}">
      <dgm:prSet/>
      <dgm:spPr/>
      <dgm:t>
        <a:bodyPr/>
        <a:lstStyle/>
        <a:p>
          <a:r>
            <a:rPr lang="hr-HR" i="1"/>
            <a:t>Plesači moraju moći pretraživati audicije koristeći filtre</a:t>
          </a:r>
          <a:endParaRPr lang="en-US"/>
        </a:p>
      </dgm:t>
    </dgm:pt>
    <dgm:pt modelId="{2F37140D-DD42-43B6-839A-29701EAF3B7A}" type="parTrans" cxnId="{8684B24E-D1BE-47EB-8E2D-93293C1C6C78}">
      <dgm:prSet/>
      <dgm:spPr/>
      <dgm:t>
        <a:bodyPr/>
        <a:lstStyle/>
        <a:p>
          <a:endParaRPr lang="en-US"/>
        </a:p>
      </dgm:t>
    </dgm:pt>
    <dgm:pt modelId="{D9BE61F3-BBE8-4A07-BB45-4257856FB63C}" type="sibTrans" cxnId="{8684B24E-D1BE-47EB-8E2D-93293C1C6C78}">
      <dgm:prSet/>
      <dgm:spPr/>
      <dgm:t>
        <a:bodyPr/>
        <a:lstStyle/>
        <a:p>
          <a:endParaRPr lang="en-US"/>
        </a:p>
      </dgm:t>
    </dgm:pt>
    <dgm:pt modelId="{022C94ED-C69B-48AE-9EB4-CBCB264741EF}">
      <dgm:prSet/>
      <dgm:spPr/>
      <dgm:t>
        <a:bodyPr/>
        <a:lstStyle/>
        <a:p>
          <a:r>
            <a:rPr lang="hr-HR" i="1"/>
            <a:t>Plesni direktori moraju moći pretraživati plesače koristeći filtre</a:t>
          </a:r>
          <a:endParaRPr lang="en-US"/>
        </a:p>
      </dgm:t>
    </dgm:pt>
    <dgm:pt modelId="{A453D519-B722-462F-B286-D8312CA2E6AA}" type="parTrans" cxnId="{E912AC6F-9B97-4831-A825-B223E7345DB3}">
      <dgm:prSet/>
      <dgm:spPr/>
      <dgm:t>
        <a:bodyPr/>
        <a:lstStyle/>
        <a:p>
          <a:endParaRPr lang="en-US"/>
        </a:p>
      </dgm:t>
    </dgm:pt>
    <dgm:pt modelId="{CE1076BB-19F7-448D-8780-5523F9DA3D24}" type="sibTrans" cxnId="{E912AC6F-9B97-4831-A825-B223E7345DB3}">
      <dgm:prSet/>
      <dgm:spPr/>
      <dgm:t>
        <a:bodyPr/>
        <a:lstStyle/>
        <a:p>
          <a:endParaRPr lang="en-US"/>
        </a:p>
      </dgm:t>
    </dgm:pt>
    <dgm:pt modelId="{4C67BB07-C50D-4448-B224-97D9D6DA7B68}">
      <dgm:prSet/>
      <dgm:spPr/>
      <dgm:t>
        <a:bodyPr/>
        <a:lstStyle/>
        <a:p>
          <a:r>
            <a:rPr lang="hr-HR" i="1"/>
            <a:t>Plesači se moraju moći prijaviti na odabrane audicije putem aplikacije</a:t>
          </a:r>
          <a:endParaRPr lang="en-US"/>
        </a:p>
      </dgm:t>
    </dgm:pt>
    <dgm:pt modelId="{652FCE67-DFB4-4B2E-A426-909F08BE7082}" type="parTrans" cxnId="{DE78562D-A761-4E56-8E6F-67983048F239}">
      <dgm:prSet/>
      <dgm:spPr/>
      <dgm:t>
        <a:bodyPr/>
        <a:lstStyle/>
        <a:p>
          <a:endParaRPr lang="en-US"/>
        </a:p>
      </dgm:t>
    </dgm:pt>
    <dgm:pt modelId="{B7223620-4F5F-4FF0-9867-33192BD5392D}" type="sibTrans" cxnId="{DE78562D-A761-4E56-8E6F-67983048F239}">
      <dgm:prSet/>
      <dgm:spPr/>
      <dgm:t>
        <a:bodyPr/>
        <a:lstStyle/>
        <a:p>
          <a:endParaRPr lang="en-US"/>
        </a:p>
      </dgm:t>
    </dgm:pt>
    <dgm:pt modelId="{53DB4752-D49F-4ECE-B9B1-06EB901248A1}">
      <dgm:prSet/>
      <dgm:spPr/>
      <dgm:t>
        <a:bodyPr/>
        <a:lstStyle/>
        <a:p>
          <a:r>
            <a:rPr lang="hr-HR" i="1"/>
            <a:t>Aplikacija mora omogućiti komunikaciju između svih korisnika</a:t>
          </a:r>
          <a:endParaRPr lang="en-US"/>
        </a:p>
      </dgm:t>
    </dgm:pt>
    <dgm:pt modelId="{DC822088-B13C-4D63-8E83-EF982D5D2F24}" type="parTrans" cxnId="{FD8E86BD-F6DB-4743-B4B1-2A064F794CE2}">
      <dgm:prSet/>
      <dgm:spPr/>
      <dgm:t>
        <a:bodyPr/>
        <a:lstStyle/>
        <a:p>
          <a:endParaRPr lang="en-US"/>
        </a:p>
      </dgm:t>
    </dgm:pt>
    <dgm:pt modelId="{BF606527-A484-469A-89BB-55A52860C00E}" type="sibTrans" cxnId="{FD8E86BD-F6DB-4743-B4B1-2A064F794CE2}">
      <dgm:prSet/>
      <dgm:spPr/>
      <dgm:t>
        <a:bodyPr/>
        <a:lstStyle/>
        <a:p>
          <a:endParaRPr lang="en-US"/>
        </a:p>
      </dgm:t>
    </dgm:pt>
    <dgm:pt modelId="{4B187428-49DA-417D-AC17-778EED3EDD3F}">
      <dgm:prSet/>
      <dgm:spPr/>
      <dgm:t>
        <a:bodyPr/>
        <a:lstStyle/>
        <a:p>
          <a:r>
            <a:rPr lang="hr-HR" i="1"/>
            <a:t>Administratori sustava moraju imati mogućnost upravljanja korisničkim profilima</a:t>
          </a:r>
          <a:endParaRPr lang="en-US"/>
        </a:p>
      </dgm:t>
    </dgm:pt>
    <dgm:pt modelId="{F28C8BAD-16DE-4807-B712-AF1689E0AE08}" type="parTrans" cxnId="{1E5B137D-DE56-457C-8B9D-598F9FCB21A5}">
      <dgm:prSet/>
      <dgm:spPr/>
      <dgm:t>
        <a:bodyPr/>
        <a:lstStyle/>
        <a:p>
          <a:endParaRPr lang="en-US"/>
        </a:p>
      </dgm:t>
    </dgm:pt>
    <dgm:pt modelId="{EE2DE898-7C79-4CB5-A376-22DDB0B56179}" type="sibTrans" cxnId="{1E5B137D-DE56-457C-8B9D-598F9FCB21A5}">
      <dgm:prSet/>
      <dgm:spPr/>
      <dgm:t>
        <a:bodyPr/>
        <a:lstStyle/>
        <a:p>
          <a:endParaRPr lang="en-US"/>
        </a:p>
      </dgm:t>
    </dgm:pt>
    <dgm:pt modelId="{B2A90D06-6AB9-4EBC-A803-6AED1D253C78}" type="pres">
      <dgm:prSet presAssocID="{1BC1C22B-DD06-4CAC-BAAB-6E3AA424B254}" presName="vert0" presStyleCnt="0">
        <dgm:presLayoutVars>
          <dgm:dir/>
          <dgm:animOne val="branch"/>
          <dgm:animLvl val="lvl"/>
        </dgm:presLayoutVars>
      </dgm:prSet>
      <dgm:spPr/>
    </dgm:pt>
    <dgm:pt modelId="{FCE9D5B4-80CF-4430-9711-6CC500C4AEE8}" type="pres">
      <dgm:prSet presAssocID="{D4E7BD6F-B215-41A9-9B58-44FDBF6D7F48}" presName="thickLine" presStyleLbl="alignNode1" presStyleIdx="0" presStyleCnt="1"/>
      <dgm:spPr/>
    </dgm:pt>
    <dgm:pt modelId="{DACB14D7-3879-48C4-AE5C-65CD8C9379C9}" type="pres">
      <dgm:prSet presAssocID="{D4E7BD6F-B215-41A9-9B58-44FDBF6D7F48}" presName="horz1" presStyleCnt="0"/>
      <dgm:spPr/>
    </dgm:pt>
    <dgm:pt modelId="{6953F167-E522-4702-85B6-C1F784AA2AE7}" type="pres">
      <dgm:prSet presAssocID="{D4E7BD6F-B215-41A9-9B58-44FDBF6D7F48}" presName="tx1" presStyleLbl="revTx" presStyleIdx="0" presStyleCnt="9"/>
      <dgm:spPr/>
    </dgm:pt>
    <dgm:pt modelId="{90F9E7FF-F351-48C4-B510-4B242B1FA50A}" type="pres">
      <dgm:prSet presAssocID="{D4E7BD6F-B215-41A9-9B58-44FDBF6D7F48}" presName="vert1" presStyleCnt="0"/>
      <dgm:spPr/>
    </dgm:pt>
    <dgm:pt modelId="{6822D6CA-BB7C-4916-9F57-B0249C98584B}" type="pres">
      <dgm:prSet presAssocID="{875BDF08-A222-4908-BC94-1B857D05F811}" presName="vertSpace2a" presStyleCnt="0"/>
      <dgm:spPr/>
    </dgm:pt>
    <dgm:pt modelId="{99166286-4330-4F49-BA62-7A6C7E60CB0A}" type="pres">
      <dgm:prSet presAssocID="{875BDF08-A222-4908-BC94-1B857D05F811}" presName="horz2" presStyleCnt="0"/>
      <dgm:spPr/>
    </dgm:pt>
    <dgm:pt modelId="{86E3319F-DD81-457F-8E87-F0BED6392AF7}" type="pres">
      <dgm:prSet presAssocID="{875BDF08-A222-4908-BC94-1B857D05F811}" presName="horzSpace2" presStyleCnt="0"/>
      <dgm:spPr/>
    </dgm:pt>
    <dgm:pt modelId="{27BC5DD9-CA6A-4B30-965D-4E2D9E7A346D}" type="pres">
      <dgm:prSet presAssocID="{875BDF08-A222-4908-BC94-1B857D05F811}" presName="tx2" presStyleLbl="revTx" presStyleIdx="1" presStyleCnt="9"/>
      <dgm:spPr/>
    </dgm:pt>
    <dgm:pt modelId="{33ED063D-0DEE-47B2-A16B-F000059912E6}" type="pres">
      <dgm:prSet presAssocID="{875BDF08-A222-4908-BC94-1B857D05F811}" presName="vert2" presStyleCnt="0"/>
      <dgm:spPr/>
    </dgm:pt>
    <dgm:pt modelId="{BE479D04-0BFD-4B0F-A400-F31986DC1DBD}" type="pres">
      <dgm:prSet presAssocID="{875BDF08-A222-4908-BC94-1B857D05F811}" presName="thinLine2b" presStyleLbl="callout" presStyleIdx="0" presStyleCnt="8"/>
      <dgm:spPr/>
    </dgm:pt>
    <dgm:pt modelId="{F486FBC2-F12C-452D-944E-088738385E44}" type="pres">
      <dgm:prSet presAssocID="{875BDF08-A222-4908-BC94-1B857D05F811}" presName="vertSpace2b" presStyleCnt="0"/>
      <dgm:spPr/>
    </dgm:pt>
    <dgm:pt modelId="{2509D3AF-144C-4ED3-A681-922EC5A8AA2F}" type="pres">
      <dgm:prSet presAssocID="{320F1626-7108-4FAB-88E6-06B489E98C76}" presName="horz2" presStyleCnt="0"/>
      <dgm:spPr/>
    </dgm:pt>
    <dgm:pt modelId="{E95CFD00-7495-4FD8-A767-085B1C23D2C9}" type="pres">
      <dgm:prSet presAssocID="{320F1626-7108-4FAB-88E6-06B489E98C76}" presName="horzSpace2" presStyleCnt="0"/>
      <dgm:spPr/>
    </dgm:pt>
    <dgm:pt modelId="{F4F84639-56E8-4090-9FF3-1CB1B7EDD286}" type="pres">
      <dgm:prSet presAssocID="{320F1626-7108-4FAB-88E6-06B489E98C76}" presName="tx2" presStyleLbl="revTx" presStyleIdx="2" presStyleCnt="9"/>
      <dgm:spPr/>
    </dgm:pt>
    <dgm:pt modelId="{EAFFD0D4-F384-4C0D-90D0-24A362B66F2F}" type="pres">
      <dgm:prSet presAssocID="{320F1626-7108-4FAB-88E6-06B489E98C76}" presName="vert2" presStyleCnt="0"/>
      <dgm:spPr/>
    </dgm:pt>
    <dgm:pt modelId="{CF2F22C2-3012-4752-9670-DB6B260D7284}" type="pres">
      <dgm:prSet presAssocID="{320F1626-7108-4FAB-88E6-06B489E98C76}" presName="thinLine2b" presStyleLbl="callout" presStyleIdx="1" presStyleCnt="8"/>
      <dgm:spPr/>
    </dgm:pt>
    <dgm:pt modelId="{DE168AF9-9451-4E28-AC33-807E22C411A2}" type="pres">
      <dgm:prSet presAssocID="{320F1626-7108-4FAB-88E6-06B489E98C76}" presName="vertSpace2b" presStyleCnt="0"/>
      <dgm:spPr/>
    </dgm:pt>
    <dgm:pt modelId="{16D16363-08F1-45E6-8D3F-649CC40B9D6F}" type="pres">
      <dgm:prSet presAssocID="{63076C1C-4D61-4143-A23C-0EC0B5D23329}" presName="horz2" presStyleCnt="0"/>
      <dgm:spPr/>
    </dgm:pt>
    <dgm:pt modelId="{8BF82CA1-E384-4C02-B578-2BCB0DA95CAA}" type="pres">
      <dgm:prSet presAssocID="{63076C1C-4D61-4143-A23C-0EC0B5D23329}" presName="horzSpace2" presStyleCnt="0"/>
      <dgm:spPr/>
    </dgm:pt>
    <dgm:pt modelId="{26330251-80D8-4158-B760-B7C0B3DE99BC}" type="pres">
      <dgm:prSet presAssocID="{63076C1C-4D61-4143-A23C-0EC0B5D23329}" presName="tx2" presStyleLbl="revTx" presStyleIdx="3" presStyleCnt="9"/>
      <dgm:spPr/>
    </dgm:pt>
    <dgm:pt modelId="{DA51169F-C413-4B4C-B6AA-59A85AF1A8E2}" type="pres">
      <dgm:prSet presAssocID="{63076C1C-4D61-4143-A23C-0EC0B5D23329}" presName="vert2" presStyleCnt="0"/>
      <dgm:spPr/>
    </dgm:pt>
    <dgm:pt modelId="{0A235D60-D50A-4605-AC56-84D1FE2D92A3}" type="pres">
      <dgm:prSet presAssocID="{63076C1C-4D61-4143-A23C-0EC0B5D23329}" presName="thinLine2b" presStyleLbl="callout" presStyleIdx="2" presStyleCnt="8"/>
      <dgm:spPr/>
    </dgm:pt>
    <dgm:pt modelId="{53C95F88-9360-4E49-A3CC-548359C21F02}" type="pres">
      <dgm:prSet presAssocID="{63076C1C-4D61-4143-A23C-0EC0B5D23329}" presName="vertSpace2b" presStyleCnt="0"/>
      <dgm:spPr/>
    </dgm:pt>
    <dgm:pt modelId="{87A6B3A3-A521-4817-B741-279532BC2BD1}" type="pres">
      <dgm:prSet presAssocID="{E6C83CC8-8C27-4056-8CE6-1CF3125A88EC}" presName="horz2" presStyleCnt="0"/>
      <dgm:spPr/>
    </dgm:pt>
    <dgm:pt modelId="{0133F78C-756C-4BB2-A838-3EA48362145C}" type="pres">
      <dgm:prSet presAssocID="{E6C83CC8-8C27-4056-8CE6-1CF3125A88EC}" presName="horzSpace2" presStyleCnt="0"/>
      <dgm:spPr/>
    </dgm:pt>
    <dgm:pt modelId="{8F6D94B0-0B77-4CCF-B9C2-0EE488EF587E}" type="pres">
      <dgm:prSet presAssocID="{E6C83CC8-8C27-4056-8CE6-1CF3125A88EC}" presName="tx2" presStyleLbl="revTx" presStyleIdx="4" presStyleCnt="9"/>
      <dgm:spPr/>
    </dgm:pt>
    <dgm:pt modelId="{7E4E29FB-3F4F-49B1-9646-361B6E1A433A}" type="pres">
      <dgm:prSet presAssocID="{E6C83CC8-8C27-4056-8CE6-1CF3125A88EC}" presName="vert2" presStyleCnt="0"/>
      <dgm:spPr/>
    </dgm:pt>
    <dgm:pt modelId="{386CD11D-53E3-4923-B6B9-0C0B09131C21}" type="pres">
      <dgm:prSet presAssocID="{E6C83CC8-8C27-4056-8CE6-1CF3125A88EC}" presName="thinLine2b" presStyleLbl="callout" presStyleIdx="3" presStyleCnt="8"/>
      <dgm:spPr/>
    </dgm:pt>
    <dgm:pt modelId="{18D0567E-EEFF-4A95-8FA2-CE3924D3EB64}" type="pres">
      <dgm:prSet presAssocID="{E6C83CC8-8C27-4056-8CE6-1CF3125A88EC}" presName="vertSpace2b" presStyleCnt="0"/>
      <dgm:spPr/>
    </dgm:pt>
    <dgm:pt modelId="{0EFDAC37-ACB5-4738-92CB-72F127D698F9}" type="pres">
      <dgm:prSet presAssocID="{022C94ED-C69B-48AE-9EB4-CBCB264741EF}" presName="horz2" presStyleCnt="0"/>
      <dgm:spPr/>
    </dgm:pt>
    <dgm:pt modelId="{9D9B4CDF-9919-481E-8E5D-09A3F7FBEA7C}" type="pres">
      <dgm:prSet presAssocID="{022C94ED-C69B-48AE-9EB4-CBCB264741EF}" presName="horzSpace2" presStyleCnt="0"/>
      <dgm:spPr/>
    </dgm:pt>
    <dgm:pt modelId="{2E1B6349-5426-414A-9E06-94B5B7267A06}" type="pres">
      <dgm:prSet presAssocID="{022C94ED-C69B-48AE-9EB4-CBCB264741EF}" presName="tx2" presStyleLbl="revTx" presStyleIdx="5" presStyleCnt="9"/>
      <dgm:spPr/>
    </dgm:pt>
    <dgm:pt modelId="{6C66CF82-5E1B-4DFC-B9C8-2BCE627E61C1}" type="pres">
      <dgm:prSet presAssocID="{022C94ED-C69B-48AE-9EB4-CBCB264741EF}" presName="vert2" presStyleCnt="0"/>
      <dgm:spPr/>
    </dgm:pt>
    <dgm:pt modelId="{2F2028FB-DD9C-43DB-AE87-80BDDA9243C1}" type="pres">
      <dgm:prSet presAssocID="{022C94ED-C69B-48AE-9EB4-CBCB264741EF}" presName="thinLine2b" presStyleLbl="callout" presStyleIdx="4" presStyleCnt="8"/>
      <dgm:spPr/>
    </dgm:pt>
    <dgm:pt modelId="{0FF08339-E530-4B02-87AF-387E76E0D4F3}" type="pres">
      <dgm:prSet presAssocID="{022C94ED-C69B-48AE-9EB4-CBCB264741EF}" presName="vertSpace2b" presStyleCnt="0"/>
      <dgm:spPr/>
    </dgm:pt>
    <dgm:pt modelId="{8FDA4743-4A4F-4564-B9FC-8792BFA49950}" type="pres">
      <dgm:prSet presAssocID="{4C67BB07-C50D-4448-B224-97D9D6DA7B68}" presName="horz2" presStyleCnt="0"/>
      <dgm:spPr/>
    </dgm:pt>
    <dgm:pt modelId="{A234A908-6A2C-4470-907E-672F9F5946DE}" type="pres">
      <dgm:prSet presAssocID="{4C67BB07-C50D-4448-B224-97D9D6DA7B68}" presName="horzSpace2" presStyleCnt="0"/>
      <dgm:spPr/>
    </dgm:pt>
    <dgm:pt modelId="{0307DB55-67B2-4344-96F6-6E2244CBB9DB}" type="pres">
      <dgm:prSet presAssocID="{4C67BB07-C50D-4448-B224-97D9D6DA7B68}" presName="tx2" presStyleLbl="revTx" presStyleIdx="6" presStyleCnt="9"/>
      <dgm:spPr/>
    </dgm:pt>
    <dgm:pt modelId="{DA4A3DAD-1C04-41D7-AD64-721FEEE72BAC}" type="pres">
      <dgm:prSet presAssocID="{4C67BB07-C50D-4448-B224-97D9D6DA7B68}" presName="vert2" presStyleCnt="0"/>
      <dgm:spPr/>
    </dgm:pt>
    <dgm:pt modelId="{0B8E4D23-7930-4AF7-A571-9BB30374E3F6}" type="pres">
      <dgm:prSet presAssocID="{4C67BB07-C50D-4448-B224-97D9D6DA7B68}" presName="thinLine2b" presStyleLbl="callout" presStyleIdx="5" presStyleCnt="8"/>
      <dgm:spPr/>
    </dgm:pt>
    <dgm:pt modelId="{75204EDA-A740-4CE2-9A8E-8CCAB1637B96}" type="pres">
      <dgm:prSet presAssocID="{4C67BB07-C50D-4448-B224-97D9D6DA7B68}" presName="vertSpace2b" presStyleCnt="0"/>
      <dgm:spPr/>
    </dgm:pt>
    <dgm:pt modelId="{63A62FA4-E96F-4FA2-A8D2-722C47BAE4F4}" type="pres">
      <dgm:prSet presAssocID="{53DB4752-D49F-4ECE-B9B1-06EB901248A1}" presName="horz2" presStyleCnt="0"/>
      <dgm:spPr/>
    </dgm:pt>
    <dgm:pt modelId="{083901D1-1B04-43A5-B61B-1D60C22D6192}" type="pres">
      <dgm:prSet presAssocID="{53DB4752-D49F-4ECE-B9B1-06EB901248A1}" presName="horzSpace2" presStyleCnt="0"/>
      <dgm:spPr/>
    </dgm:pt>
    <dgm:pt modelId="{253D0D85-B229-4ED6-BFA5-14E60A4D3A10}" type="pres">
      <dgm:prSet presAssocID="{53DB4752-D49F-4ECE-B9B1-06EB901248A1}" presName="tx2" presStyleLbl="revTx" presStyleIdx="7" presStyleCnt="9"/>
      <dgm:spPr/>
    </dgm:pt>
    <dgm:pt modelId="{2E799885-1C5B-4961-B55E-749800991EBB}" type="pres">
      <dgm:prSet presAssocID="{53DB4752-D49F-4ECE-B9B1-06EB901248A1}" presName="vert2" presStyleCnt="0"/>
      <dgm:spPr/>
    </dgm:pt>
    <dgm:pt modelId="{5A1D7022-1074-4CA3-A820-20DA1031A8BA}" type="pres">
      <dgm:prSet presAssocID="{53DB4752-D49F-4ECE-B9B1-06EB901248A1}" presName="thinLine2b" presStyleLbl="callout" presStyleIdx="6" presStyleCnt="8"/>
      <dgm:spPr/>
    </dgm:pt>
    <dgm:pt modelId="{7BEDFDF0-070E-4DE4-93CB-10844B827A77}" type="pres">
      <dgm:prSet presAssocID="{53DB4752-D49F-4ECE-B9B1-06EB901248A1}" presName="vertSpace2b" presStyleCnt="0"/>
      <dgm:spPr/>
    </dgm:pt>
    <dgm:pt modelId="{643BB0EA-2695-46CB-9E86-5C82F1ECAD23}" type="pres">
      <dgm:prSet presAssocID="{4B187428-49DA-417D-AC17-778EED3EDD3F}" presName="horz2" presStyleCnt="0"/>
      <dgm:spPr/>
    </dgm:pt>
    <dgm:pt modelId="{48EC0342-3FD7-49D5-84EC-B34FDF56F19F}" type="pres">
      <dgm:prSet presAssocID="{4B187428-49DA-417D-AC17-778EED3EDD3F}" presName="horzSpace2" presStyleCnt="0"/>
      <dgm:spPr/>
    </dgm:pt>
    <dgm:pt modelId="{F3032017-4333-4C0E-BE8F-4CA2764E3FE0}" type="pres">
      <dgm:prSet presAssocID="{4B187428-49DA-417D-AC17-778EED3EDD3F}" presName="tx2" presStyleLbl="revTx" presStyleIdx="8" presStyleCnt="9"/>
      <dgm:spPr/>
    </dgm:pt>
    <dgm:pt modelId="{70B983BD-D51B-4A1C-9AC6-08C103CA9857}" type="pres">
      <dgm:prSet presAssocID="{4B187428-49DA-417D-AC17-778EED3EDD3F}" presName="vert2" presStyleCnt="0"/>
      <dgm:spPr/>
    </dgm:pt>
    <dgm:pt modelId="{D6AE81CE-BC99-4CFE-A8AC-96EA7E1B9C68}" type="pres">
      <dgm:prSet presAssocID="{4B187428-49DA-417D-AC17-778EED3EDD3F}" presName="thinLine2b" presStyleLbl="callout" presStyleIdx="7" presStyleCnt="8"/>
      <dgm:spPr/>
    </dgm:pt>
    <dgm:pt modelId="{8018D7AB-CBC4-4492-B08E-3DC242053DF0}" type="pres">
      <dgm:prSet presAssocID="{4B187428-49DA-417D-AC17-778EED3EDD3F}" presName="vertSpace2b" presStyleCnt="0"/>
      <dgm:spPr/>
    </dgm:pt>
  </dgm:ptLst>
  <dgm:cxnLst>
    <dgm:cxn modelId="{50DEEF00-1596-4FD8-B52A-CE0AD8463990}" type="presOf" srcId="{D4E7BD6F-B215-41A9-9B58-44FDBF6D7F48}" destId="{6953F167-E522-4702-85B6-C1F784AA2AE7}" srcOrd="0" destOrd="0" presId="urn:microsoft.com/office/officeart/2008/layout/LinedList"/>
    <dgm:cxn modelId="{CB66D60C-C123-4AA5-BCCE-91F7A51DFBB8}" type="presOf" srcId="{4C67BB07-C50D-4448-B224-97D9D6DA7B68}" destId="{0307DB55-67B2-4344-96F6-6E2244CBB9DB}" srcOrd="0" destOrd="0" presId="urn:microsoft.com/office/officeart/2008/layout/LinedList"/>
    <dgm:cxn modelId="{F1F67410-7BCA-4268-9057-0A060C1BE5AC}" type="presOf" srcId="{1BC1C22B-DD06-4CAC-BAAB-6E3AA424B254}" destId="{B2A90D06-6AB9-4EBC-A803-6AED1D253C78}" srcOrd="0" destOrd="0" presId="urn:microsoft.com/office/officeart/2008/layout/LinedList"/>
    <dgm:cxn modelId="{0BFF0D28-82DF-41DF-B5A6-2FC42DBE87F1}" srcId="{D4E7BD6F-B215-41A9-9B58-44FDBF6D7F48}" destId="{63076C1C-4D61-4143-A23C-0EC0B5D23329}" srcOrd="2" destOrd="0" parTransId="{7726E108-5879-4C48-9D66-C8A1B9725FC2}" sibTransId="{DFFB3078-0576-4992-A338-14AB772E5DE4}"/>
    <dgm:cxn modelId="{DE78562D-A761-4E56-8E6F-67983048F239}" srcId="{D4E7BD6F-B215-41A9-9B58-44FDBF6D7F48}" destId="{4C67BB07-C50D-4448-B224-97D9D6DA7B68}" srcOrd="5" destOrd="0" parTransId="{652FCE67-DFB4-4B2E-A426-909F08BE7082}" sibTransId="{B7223620-4F5F-4FF0-9867-33192BD5392D}"/>
    <dgm:cxn modelId="{D52ED235-0E6E-4924-AD25-18BD846DA875}" type="presOf" srcId="{022C94ED-C69B-48AE-9EB4-CBCB264741EF}" destId="{2E1B6349-5426-414A-9E06-94B5B7267A06}" srcOrd="0" destOrd="0" presId="urn:microsoft.com/office/officeart/2008/layout/LinedList"/>
    <dgm:cxn modelId="{D9C38843-8AB6-412F-AC5C-707222BCEC8A}" type="presOf" srcId="{53DB4752-D49F-4ECE-B9B1-06EB901248A1}" destId="{253D0D85-B229-4ED6-BFA5-14E60A4D3A10}" srcOrd="0" destOrd="0" presId="urn:microsoft.com/office/officeart/2008/layout/LinedList"/>
    <dgm:cxn modelId="{966D7144-F173-4EDD-AA23-72A1DC651651}" type="presOf" srcId="{63076C1C-4D61-4143-A23C-0EC0B5D23329}" destId="{26330251-80D8-4158-B760-B7C0B3DE99BC}" srcOrd="0" destOrd="0" presId="urn:microsoft.com/office/officeart/2008/layout/LinedList"/>
    <dgm:cxn modelId="{F6CFDF49-D74B-4D70-85D0-F65B87F4CDAC}" srcId="{D4E7BD6F-B215-41A9-9B58-44FDBF6D7F48}" destId="{875BDF08-A222-4908-BC94-1B857D05F811}" srcOrd="0" destOrd="0" parTransId="{55D9A5EF-C20D-4DC2-92D3-A1CFE9D032A6}" sibTransId="{2C26DA15-BAF2-46AE-BB72-FC4EBC94DB28}"/>
    <dgm:cxn modelId="{8684B24E-D1BE-47EB-8E2D-93293C1C6C78}" srcId="{D4E7BD6F-B215-41A9-9B58-44FDBF6D7F48}" destId="{E6C83CC8-8C27-4056-8CE6-1CF3125A88EC}" srcOrd="3" destOrd="0" parTransId="{2F37140D-DD42-43B6-839A-29701EAF3B7A}" sibTransId="{D9BE61F3-BBE8-4A07-BB45-4257856FB63C}"/>
    <dgm:cxn modelId="{E912AC6F-9B97-4831-A825-B223E7345DB3}" srcId="{D4E7BD6F-B215-41A9-9B58-44FDBF6D7F48}" destId="{022C94ED-C69B-48AE-9EB4-CBCB264741EF}" srcOrd="4" destOrd="0" parTransId="{A453D519-B722-462F-B286-D8312CA2E6AA}" sibTransId="{CE1076BB-19F7-448D-8780-5523F9DA3D24}"/>
    <dgm:cxn modelId="{1E5B137D-DE56-457C-8B9D-598F9FCB21A5}" srcId="{D4E7BD6F-B215-41A9-9B58-44FDBF6D7F48}" destId="{4B187428-49DA-417D-AC17-778EED3EDD3F}" srcOrd="7" destOrd="0" parTransId="{F28C8BAD-16DE-4807-B712-AF1689E0AE08}" sibTransId="{EE2DE898-7C79-4CB5-A376-22DDB0B56179}"/>
    <dgm:cxn modelId="{A0EF7483-19F7-47EE-8D6D-85161FEF3CE3}" type="presOf" srcId="{320F1626-7108-4FAB-88E6-06B489E98C76}" destId="{F4F84639-56E8-4090-9FF3-1CB1B7EDD286}" srcOrd="0" destOrd="0" presId="urn:microsoft.com/office/officeart/2008/layout/LinedList"/>
    <dgm:cxn modelId="{BD7FB88A-AEFD-485C-AB77-12A10E174E9A}" srcId="{1BC1C22B-DD06-4CAC-BAAB-6E3AA424B254}" destId="{D4E7BD6F-B215-41A9-9B58-44FDBF6D7F48}" srcOrd="0" destOrd="0" parTransId="{F9292FD7-811E-4DD8-B06B-461176B50F3F}" sibTransId="{6606008D-11AF-488B-BA26-3E6C42A90F3D}"/>
    <dgm:cxn modelId="{2665C28B-642C-462E-A6C0-B38BBD5539A2}" type="presOf" srcId="{E6C83CC8-8C27-4056-8CE6-1CF3125A88EC}" destId="{8F6D94B0-0B77-4CCF-B9C2-0EE488EF587E}" srcOrd="0" destOrd="0" presId="urn:microsoft.com/office/officeart/2008/layout/LinedList"/>
    <dgm:cxn modelId="{E69650A6-923E-496C-894F-DD6964D7FC95}" srcId="{D4E7BD6F-B215-41A9-9B58-44FDBF6D7F48}" destId="{320F1626-7108-4FAB-88E6-06B489E98C76}" srcOrd="1" destOrd="0" parTransId="{FC62A399-CEAA-46B7-ACCA-07CADA27AEF5}" sibTransId="{AB3BCDD2-2F01-4B57-A6E8-F9028FAED319}"/>
    <dgm:cxn modelId="{FD8E86BD-F6DB-4743-B4B1-2A064F794CE2}" srcId="{D4E7BD6F-B215-41A9-9B58-44FDBF6D7F48}" destId="{53DB4752-D49F-4ECE-B9B1-06EB901248A1}" srcOrd="6" destOrd="0" parTransId="{DC822088-B13C-4D63-8E83-EF982D5D2F24}" sibTransId="{BF606527-A484-469A-89BB-55A52860C00E}"/>
    <dgm:cxn modelId="{66E5F3BF-B54F-4BD5-A058-BD74FDA38969}" type="presOf" srcId="{875BDF08-A222-4908-BC94-1B857D05F811}" destId="{27BC5DD9-CA6A-4B30-965D-4E2D9E7A346D}" srcOrd="0" destOrd="0" presId="urn:microsoft.com/office/officeart/2008/layout/LinedList"/>
    <dgm:cxn modelId="{5412C8F6-0C41-47F9-808D-3959FA7A767A}" type="presOf" srcId="{4B187428-49DA-417D-AC17-778EED3EDD3F}" destId="{F3032017-4333-4C0E-BE8F-4CA2764E3FE0}" srcOrd="0" destOrd="0" presId="urn:microsoft.com/office/officeart/2008/layout/LinedList"/>
    <dgm:cxn modelId="{65AD44A3-FE87-43C0-AF09-FD825E9B254A}" type="presParOf" srcId="{B2A90D06-6AB9-4EBC-A803-6AED1D253C78}" destId="{FCE9D5B4-80CF-4430-9711-6CC500C4AEE8}" srcOrd="0" destOrd="0" presId="urn:microsoft.com/office/officeart/2008/layout/LinedList"/>
    <dgm:cxn modelId="{38CC55D5-BD35-41B6-BF39-C32C2311A60E}" type="presParOf" srcId="{B2A90D06-6AB9-4EBC-A803-6AED1D253C78}" destId="{DACB14D7-3879-48C4-AE5C-65CD8C9379C9}" srcOrd="1" destOrd="0" presId="urn:microsoft.com/office/officeart/2008/layout/LinedList"/>
    <dgm:cxn modelId="{547801BA-EC3F-45E0-B3B0-EDC20A473078}" type="presParOf" srcId="{DACB14D7-3879-48C4-AE5C-65CD8C9379C9}" destId="{6953F167-E522-4702-85B6-C1F784AA2AE7}" srcOrd="0" destOrd="0" presId="urn:microsoft.com/office/officeart/2008/layout/LinedList"/>
    <dgm:cxn modelId="{A5907924-3380-405C-A9F5-6FB57ED86A57}" type="presParOf" srcId="{DACB14D7-3879-48C4-AE5C-65CD8C9379C9}" destId="{90F9E7FF-F351-48C4-B510-4B242B1FA50A}" srcOrd="1" destOrd="0" presId="urn:microsoft.com/office/officeart/2008/layout/LinedList"/>
    <dgm:cxn modelId="{550921F9-8B1D-4B0A-BE24-41426F1D3A99}" type="presParOf" srcId="{90F9E7FF-F351-48C4-B510-4B242B1FA50A}" destId="{6822D6CA-BB7C-4916-9F57-B0249C98584B}" srcOrd="0" destOrd="0" presId="urn:microsoft.com/office/officeart/2008/layout/LinedList"/>
    <dgm:cxn modelId="{AA175722-7B73-4242-8374-D94AC069F8FF}" type="presParOf" srcId="{90F9E7FF-F351-48C4-B510-4B242B1FA50A}" destId="{99166286-4330-4F49-BA62-7A6C7E60CB0A}" srcOrd="1" destOrd="0" presId="urn:microsoft.com/office/officeart/2008/layout/LinedList"/>
    <dgm:cxn modelId="{A160E73C-9F9E-47FE-8A0C-3F1244D3DA5D}" type="presParOf" srcId="{99166286-4330-4F49-BA62-7A6C7E60CB0A}" destId="{86E3319F-DD81-457F-8E87-F0BED6392AF7}" srcOrd="0" destOrd="0" presId="urn:microsoft.com/office/officeart/2008/layout/LinedList"/>
    <dgm:cxn modelId="{FEEFD38E-8985-4B08-B730-8F437967FC47}" type="presParOf" srcId="{99166286-4330-4F49-BA62-7A6C7E60CB0A}" destId="{27BC5DD9-CA6A-4B30-965D-4E2D9E7A346D}" srcOrd="1" destOrd="0" presId="urn:microsoft.com/office/officeart/2008/layout/LinedList"/>
    <dgm:cxn modelId="{40CE8551-679E-4158-BFFC-8E26349DE8DB}" type="presParOf" srcId="{99166286-4330-4F49-BA62-7A6C7E60CB0A}" destId="{33ED063D-0DEE-47B2-A16B-F000059912E6}" srcOrd="2" destOrd="0" presId="urn:microsoft.com/office/officeart/2008/layout/LinedList"/>
    <dgm:cxn modelId="{19F7489E-942A-461A-9F74-3DB329CCE3AB}" type="presParOf" srcId="{90F9E7FF-F351-48C4-B510-4B242B1FA50A}" destId="{BE479D04-0BFD-4B0F-A400-F31986DC1DBD}" srcOrd="2" destOrd="0" presId="urn:microsoft.com/office/officeart/2008/layout/LinedList"/>
    <dgm:cxn modelId="{C264C16A-D4A1-4D8C-B4A0-B3D38AC99ADC}" type="presParOf" srcId="{90F9E7FF-F351-48C4-B510-4B242B1FA50A}" destId="{F486FBC2-F12C-452D-944E-088738385E44}" srcOrd="3" destOrd="0" presId="urn:microsoft.com/office/officeart/2008/layout/LinedList"/>
    <dgm:cxn modelId="{4E4F098A-E95F-4E9F-B7F3-C82EE2C639ED}" type="presParOf" srcId="{90F9E7FF-F351-48C4-B510-4B242B1FA50A}" destId="{2509D3AF-144C-4ED3-A681-922EC5A8AA2F}" srcOrd="4" destOrd="0" presId="urn:microsoft.com/office/officeart/2008/layout/LinedList"/>
    <dgm:cxn modelId="{FB2F741C-A98F-4179-9045-2E84730802B4}" type="presParOf" srcId="{2509D3AF-144C-4ED3-A681-922EC5A8AA2F}" destId="{E95CFD00-7495-4FD8-A767-085B1C23D2C9}" srcOrd="0" destOrd="0" presId="urn:microsoft.com/office/officeart/2008/layout/LinedList"/>
    <dgm:cxn modelId="{039D7675-5817-43C3-B595-0F13A8B63343}" type="presParOf" srcId="{2509D3AF-144C-4ED3-A681-922EC5A8AA2F}" destId="{F4F84639-56E8-4090-9FF3-1CB1B7EDD286}" srcOrd="1" destOrd="0" presId="urn:microsoft.com/office/officeart/2008/layout/LinedList"/>
    <dgm:cxn modelId="{B22485D0-421D-4CB2-8701-D56712A09F93}" type="presParOf" srcId="{2509D3AF-144C-4ED3-A681-922EC5A8AA2F}" destId="{EAFFD0D4-F384-4C0D-90D0-24A362B66F2F}" srcOrd="2" destOrd="0" presId="urn:microsoft.com/office/officeart/2008/layout/LinedList"/>
    <dgm:cxn modelId="{A5565EA5-FE3C-4AD8-A685-C4468740BC6E}" type="presParOf" srcId="{90F9E7FF-F351-48C4-B510-4B242B1FA50A}" destId="{CF2F22C2-3012-4752-9670-DB6B260D7284}" srcOrd="5" destOrd="0" presId="urn:microsoft.com/office/officeart/2008/layout/LinedList"/>
    <dgm:cxn modelId="{9325E7A1-51F1-4702-AE56-EF0A3FB768E8}" type="presParOf" srcId="{90F9E7FF-F351-48C4-B510-4B242B1FA50A}" destId="{DE168AF9-9451-4E28-AC33-807E22C411A2}" srcOrd="6" destOrd="0" presId="urn:microsoft.com/office/officeart/2008/layout/LinedList"/>
    <dgm:cxn modelId="{75E1F403-CB99-4413-AEE9-4EA7805CC0DF}" type="presParOf" srcId="{90F9E7FF-F351-48C4-B510-4B242B1FA50A}" destId="{16D16363-08F1-45E6-8D3F-649CC40B9D6F}" srcOrd="7" destOrd="0" presId="urn:microsoft.com/office/officeart/2008/layout/LinedList"/>
    <dgm:cxn modelId="{2C31C457-48A0-40E7-9D91-625AF1E4FAF1}" type="presParOf" srcId="{16D16363-08F1-45E6-8D3F-649CC40B9D6F}" destId="{8BF82CA1-E384-4C02-B578-2BCB0DA95CAA}" srcOrd="0" destOrd="0" presId="urn:microsoft.com/office/officeart/2008/layout/LinedList"/>
    <dgm:cxn modelId="{50A7A5EA-3C0A-4C9C-AB78-12EF5AA8C710}" type="presParOf" srcId="{16D16363-08F1-45E6-8D3F-649CC40B9D6F}" destId="{26330251-80D8-4158-B760-B7C0B3DE99BC}" srcOrd="1" destOrd="0" presId="urn:microsoft.com/office/officeart/2008/layout/LinedList"/>
    <dgm:cxn modelId="{C0EEAE81-3BD6-44D9-A5DA-428A1F8CBE8E}" type="presParOf" srcId="{16D16363-08F1-45E6-8D3F-649CC40B9D6F}" destId="{DA51169F-C413-4B4C-B6AA-59A85AF1A8E2}" srcOrd="2" destOrd="0" presId="urn:microsoft.com/office/officeart/2008/layout/LinedList"/>
    <dgm:cxn modelId="{ED0FA776-EB4C-4AF5-9471-E52DD59ADAF0}" type="presParOf" srcId="{90F9E7FF-F351-48C4-B510-4B242B1FA50A}" destId="{0A235D60-D50A-4605-AC56-84D1FE2D92A3}" srcOrd="8" destOrd="0" presId="urn:microsoft.com/office/officeart/2008/layout/LinedList"/>
    <dgm:cxn modelId="{3BB6A909-E610-40EC-9851-145E05949B69}" type="presParOf" srcId="{90F9E7FF-F351-48C4-B510-4B242B1FA50A}" destId="{53C95F88-9360-4E49-A3CC-548359C21F02}" srcOrd="9" destOrd="0" presId="urn:microsoft.com/office/officeart/2008/layout/LinedList"/>
    <dgm:cxn modelId="{92CC2EFA-D4F3-49F9-A29F-BF0DAD73B913}" type="presParOf" srcId="{90F9E7FF-F351-48C4-B510-4B242B1FA50A}" destId="{87A6B3A3-A521-4817-B741-279532BC2BD1}" srcOrd="10" destOrd="0" presId="urn:microsoft.com/office/officeart/2008/layout/LinedList"/>
    <dgm:cxn modelId="{17F2E007-F65D-41E3-8417-65418B299E9B}" type="presParOf" srcId="{87A6B3A3-A521-4817-B741-279532BC2BD1}" destId="{0133F78C-756C-4BB2-A838-3EA48362145C}" srcOrd="0" destOrd="0" presId="urn:microsoft.com/office/officeart/2008/layout/LinedList"/>
    <dgm:cxn modelId="{56B0121B-2207-46E9-9B43-05420ED2E04E}" type="presParOf" srcId="{87A6B3A3-A521-4817-B741-279532BC2BD1}" destId="{8F6D94B0-0B77-4CCF-B9C2-0EE488EF587E}" srcOrd="1" destOrd="0" presId="urn:microsoft.com/office/officeart/2008/layout/LinedList"/>
    <dgm:cxn modelId="{9E8C1BBB-22F0-468D-BE4F-E543E74BAF91}" type="presParOf" srcId="{87A6B3A3-A521-4817-B741-279532BC2BD1}" destId="{7E4E29FB-3F4F-49B1-9646-361B6E1A433A}" srcOrd="2" destOrd="0" presId="urn:microsoft.com/office/officeart/2008/layout/LinedList"/>
    <dgm:cxn modelId="{11673EAE-A909-4BDA-920C-485A5C6BF19F}" type="presParOf" srcId="{90F9E7FF-F351-48C4-B510-4B242B1FA50A}" destId="{386CD11D-53E3-4923-B6B9-0C0B09131C21}" srcOrd="11" destOrd="0" presId="urn:microsoft.com/office/officeart/2008/layout/LinedList"/>
    <dgm:cxn modelId="{A3A67A7B-0B7F-49C4-AFBC-10FB36F8B711}" type="presParOf" srcId="{90F9E7FF-F351-48C4-B510-4B242B1FA50A}" destId="{18D0567E-EEFF-4A95-8FA2-CE3924D3EB64}" srcOrd="12" destOrd="0" presId="urn:microsoft.com/office/officeart/2008/layout/LinedList"/>
    <dgm:cxn modelId="{C023999E-17C0-488B-BC3E-1071C123CDC6}" type="presParOf" srcId="{90F9E7FF-F351-48C4-B510-4B242B1FA50A}" destId="{0EFDAC37-ACB5-4738-92CB-72F127D698F9}" srcOrd="13" destOrd="0" presId="urn:microsoft.com/office/officeart/2008/layout/LinedList"/>
    <dgm:cxn modelId="{EE20FA4E-4FE7-4E55-A73A-1FB8F89BDCD9}" type="presParOf" srcId="{0EFDAC37-ACB5-4738-92CB-72F127D698F9}" destId="{9D9B4CDF-9919-481E-8E5D-09A3F7FBEA7C}" srcOrd="0" destOrd="0" presId="urn:microsoft.com/office/officeart/2008/layout/LinedList"/>
    <dgm:cxn modelId="{DCA79DA5-31D4-4870-97B5-EDFDA350C662}" type="presParOf" srcId="{0EFDAC37-ACB5-4738-92CB-72F127D698F9}" destId="{2E1B6349-5426-414A-9E06-94B5B7267A06}" srcOrd="1" destOrd="0" presId="urn:microsoft.com/office/officeart/2008/layout/LinedList"/>
    <dgm:cxn modelId="{97A79A9C-B4E1-45AF-BE9C-6C81898355AB}" type="presParOf" srcId="{0EFDAC37-ACB5-4738-92CB-72F127D698F9}" destId="{6C66CF82-5E1B-4DFC-B9C8-2BCE627E61C1}" srcOrd="2" destOrd="0" presId="urn:microsoft.com/office/officeart/2008/layout/LinedList"/>
    <dgm:cxn modelId="{3F87793B-36ED-4028-A4E5-4BBEE892EAE1}" type="presParOf" srcId="{90F9E7FF-F351-48C4-B510-4B242B1FA50A}" destId="{2F2028FB-DD9C-43DB-AE87-80BDDA9243C1}" srcOrd="14" destOrd="0" presId="urn:microsoft.com/office/officeart/2008/layout/LinedList"/>
    <dgm:cxn modelId="{F5F4EB2D-1B97-4CC9-BD3C-825367104635}" type="presParOf" srcId="{90F9E7FF-F351-48C4-B510-4B242B1FA50A}" destId="{0FF08339-E530-4B02-87AF-387E76E0D4F3}" srcOrd="15" destOrd="0" presId="urn:microsoft.com/office/officeart/2008/layout/LinedList"/>
    <dgm:cxn modelId="{CB774D1C-6E3D-4080-A3D6-0F17B5D4AE3F}" type="presParOf" srcId="{90F9E7FF-F351-48C4-B510-4B242B1FA50A}" destId="{8FDA4743-4A4F-4564-B9FC-8792BFA49950}" srcOrd="16" destOrd="0" presId="urn:microsoft.com/office/officeart/2008/layout/LinedList"/>
    <dgm:cxn modelId="{CE42533E-253E-4692-94CB-0D34E7715984}" type="presParOf" srcId="{8FDA4743-4A4F-4564-B9FC-8792BFA49950}" destId="{A234A908-6A2C-4470-907E-672F9F5946DE}" srcOrd="0" destOrd="0" presId="urn:microsoft.com/office/officeart/2008/layout/LinedList"/>
    <dgm:cxn modelId="{7FC8AF29-55E6-48B7-8415-0ECDB925B1E3}" type="presParOf" srcId="{8FDA4743-4A4F-4564-B9FC-8792BFA49950}" destId="{0307DB55-67B2-4344-96F6-6E2244CBB9DB}" srcOrd="1" destOrd="0" presId="urn:microsoft.com/office/officeart/2008/layout/LinedList"/>
    <dgm:cxn modelId="{77FD3ACD-07A0-476F-BF9C-BC6F94C47AD6}" type="presParOf" srcId="{8FDA4743-4A4F-4564-B9FC-8792BFA49950}" destId="{DA4A3DAD-1C04-41D7-AD64-721FEEE72BAC}" srcOrd="2" destOrd="0" presId="urn:microsoft.com/office/officeart/2008/layout/LinedList"/>
    <dgm:cxn modelId="{D1DE312C-5CFE-4E8C-9467-81F68ACD6265}" type="presParOf" srcId="{90F9E7FF-F351-48C4-B510-4B242B1FA50A}" destId="{0B8E4D23-7930-4AF7-A571-9BB30374E3F6}" srcOrd="17" destOrd="0" presId="urn:microsoft.com/office/officeart/2008/layout/LinedList"/>
    <dgm:cxn modelId="{D5FE6B3A-4E87-4221-B523-A044C534211B}" type="presParOf" srcId="{90F9E7FF-F351-48C4-B510-4B242B1FA50A}" destId="{75204EDA-A740-4CE2-9A8E-8CCAB1637B96}" srcOrd="18" destOrd="0" presId="urn:microsoft.com/office/officeart/2008/layout/LinedList"/>
    <dgm:cxn modelId="{828440F8-3644-4393-9C84-20002C9A0F9D}" type="presParOf" srcId="{90F9E7FF-F351-48C4-B510-4B242B1FA50A}" destId="{63A62FA4-E96F-4FA2-A8D2-722C47BAE4F4}" srcOrd="19" destOrd="0" presId="urn:microsoft.com/office/officeart/2008/layout/LinedList"/>
    <dgm:cxn modelId="{01E1BA45-6D93-4189-8AB5-4C21B801772B}" type="presParOf" srcId="{63A62FA4-E96F-4FA2-A8D2-722C47BAE4F4}" destId="{083901D1-1B04-43A5-B61B-1D60C22D6192}" srcOrd="0" destOrd="0" presId="urn:microsoft.com/office/officeart/2008/layout/LinedList"/>
    <dgm:cxn modelId="{4DF69E1E-DAEE-48FB-9926-0D264700360A}" type="presParOf" srcId="{63A62FA4-E96F-4FA2-A8D2-722C47BAE4F4}" destId="{253D0D85-B229-4ED6-BFA5-14E60A4D3A10}" srcOrd="1" destOrd="0" presId="urn:microsoft.com/office/officeart/2008/layout/LinedList"/>
    <dgm:cxn modelId="{04741CEF-A97B-4A71-A6CE-FB3AF210CAE4}" type="presParOf" srcId="{63A62FA4-E96F-4FA2-A8D2-722C47BAE4F4}" destId="{2E799885-1C5B-4961-B55E-749800991EBB}" srcOrd="2" destOrd="0" presId="urn:microsoft.com/office/officeart/2008/layout/LinedList"/>
    <dgm:cxn modelId="{1DE3F14C-6DE1-4F49-8B37-A0C54E1FC556}" type="presParOf" srcId="{90F9E7FF-F351-48C4-B510-4B242B1FA50A}" destId="{5A1D7022-1074-4CA3-A820-20DA1031A8BA}" srcOrd="20" destOrd="0" presId="urn:microsoft.com/office/officeart/2008/layout/LinedList"/>
    <dgm:cxn modelId="{8864F30F-2073-4428-9E90-292A97F272AC}" type="presParOf" srcId="{90F9E7FF-F351-48C4-B510-4B242B1FA50A}" destId="{7BEDFDF0-070E-4DE4-93CB-10844B827A77}" srcOrd="21" destOrd="0" presId="urn:microsoft.com/office/officeart/2008/layout/LinedList"/>
    <dgm:cxn modelId="{F9628453-8A78-44E4-9FF6-00D794C24CDB}" type="presParOf" srcId="{90F9E7FF-F351-48C4-B510-4B242B1FA50A}" destId="{643BB0EA-2695-46CB-9E86-5C82F1ECAD23}" srcOrd="22" destOrd="0" presId="urn:microsoft.com/office/officeart/2008/layout/LinedList"/>
    <dgm:cxn modelId="{A2C291A1-96CF-432E-9D0D-F22AA7A2FCC5}" type="presParOf" srcId="{643BB0EA-2695-46CB-9E86-5C82F1ECAD23}" destId="{48EC0342-3FD7-49D5-84EC-B34FDF56F19F}" srcOrd="0" destOrd="0" presId="urn:microsoft.com/office/officeart/2008/layout/LinedList"/>
    <dgm:cxn modelId="{BE766537-E47E-4BF5-9483-D08F56BDF225}" type="presParOf" srcId="{643BB0EA-2695-46CB-9E86-5C82F1ECAD23}" destId="{F3032017-4333-4C0E-BE8F-4CA2764E3FE0}" srcOrd="1" destOrd="0" presId="urn:microsoft.com/office/officeart/2008/layout/LinedList"/>
    <dgm:cxn modelId="{D8A84670-3AFF-4AED-9A74-CB9D05D8EED7}" type="presParOf" srcId="{643BB0EA-2695-46CB-9E86-5C82F1ECAD23}" destId="{70B983BD-D51B-4A1C-9AC6-08C103CA9857}" srcOrd="2" destOrd="0" presId="urn:microsoft.com/office/officeart/2008/layout/LinedList"/>
    <dgm:cxn modelId="{BF2FC9F0-5EFE-4B3F-8002-D042EAB3E10D}" type="presParOf" srcId="{90F9E7FF-F351-48C4-B510-4B242B1FA50A}" destId="{D6AE81CE-BC99-4CFE-A8AC-96EA7E1B9C68}" srcOrd="23" destOrd="0" presId="urn:microsoft.com/office/officeart/2008/layout/LinedList"/>
    <dgm:cxn modelId="{B573B736-B558-464C-B1CD-4AD4A5DBED06}" type="presParOf" srcId="{90F9E7FF-F351-48C4-B510-4B242B1FA50A}" destId="{8018D7AB-CBC4-4492-B08E-3DC242053DF0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1B2879-2C53-4CBE-AF52-60CB735D8DA6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4361FF0B-1019-418B-AB28-2DEF8CC43B78}">
      <dgm:prSet/>
      <dgm:spPr/>
      <dgm:t>
        <a:bodyPr/>
        <a:lstStyle/>
        <a:p>
          <a:r>
            <a:rPr lang="hr-HR" b="1" u="sng"/>
            <a:t>Nefunkcionalni i zahtjevi domene primjene</a:t>
          </a:r>
          <a:endParaRPr lang="en-US" u="sng"/>
        </a:p>
      </dgm:t>
    </dgm:pt>
    <dgm:pt modelId="{BF682E0F-0BB2-4007-B1CC-33C2927581A2}" type="parTrans" cxnId="{5BFD05F2-CF2D-457A-8333-4BE445239898}">
      <dgm:prSet/>
      <dgm:spPr/>
      <dgm:t>
        <a:bodyPr/>
        <a:lstStyle/>
        <a:p>
          <a:endParaRPr lang="en-US"/>
        </a:p>
      </dgm:t>
    </dgm:pt>
    <dgm:pt modelId="{AAF8B901-FE60-469A-8BCB-1C8DE1A47D48}" type="sibTrans" cxnId="{5BFD05F2-CF2D-457A-8333-4BE445239898}">
      <dgm:prSet/>
      <dgm:spPr/>
      <dgm:t>
        <a:bodyPr/>
        <a:lstStyle/>
        <a:p>
          <a:endParaRPr lang="en-US"/>
        </a:p>
      </dgm:t>
    </dgm:pt>
    <dgm:pt modelId="{939CEAE2-29D0-4570-A92D-EB84ED42E325}">
      <dgm:prSet/>
      <dgm:spPr/>
      <dgm:t>
        <a:bodyPr/>
        <a:lstStyle/>
        <a:p>
          <a:r>
            <a:rPr lang="hr-HR"/>
            <a:t>Aplikacija mora osigurati da su svi podaci korisnika zaštićeni</a:t>
          </a:r>
          <a:endParaRPr lang="en-US"/>
        </a:p>
      </dgm:t>
    </dgm:pt>
    <dgm:pt modelId="{7147A8EB-A864-43D3-8E53-BE4D260B2936}" type="parTrans" cxnId="{4B33149A-B271-4F85-B517-C0D87C1632C1}">
      <dgm:prSet/>
      <dgm:spPr/>
      <dgm:t>
        <a:bodyPr/>
        <a:lstStyle/>
        <a:p>
          <a:endParaRPr lang="en-US"/>
        </a:p>
      </dgm:t>
    </dgm:pt>
    <dgm:pt modelId="{25451CD5-56CA-48D0-8E30-F9DA2B788FF1}" type="sibTrans" cxnId="{4B33149A-B271-4F85-B517-C0D87C1632C1}">
      <dgm:prSet/>
      <dgm:spPr/>
      <dgm:t>
        <a:bodyPr/>
        <a:lstStyle/>
        <a:p>
          <a:endParaRPr lang="en-US"/>
        </a:p>
      </dgm:t>
    </dgm:pt>
    <dgm:pt modelId="{83BC5C53-48E1-4C2C-B6B3-E9C8F9F0D345}">
      <dgm:prSet/>
      <dgm:spPr/>
      <dgm:t>
        <a:bodyPr/>
        <a:lstStyle/>
        <a:p>
          <a:r>
            <a:rPr lang="hr-HR"/>
            <a:t>Aplikacija mora biti optimizirana kako bi podržala istovremeni rad par tisuća korisnika bez smanjena performansi (čekanja na odgovor više od 1 sekunde)</a:t>
          </a:r>
          <a:endParaRPr lang="en-US"/>
        </a:p>
      </dgm:t>
    </dgm:pt>
    <dgm:pt modelId="{A737C721-99F2-47AC-BA9A-89D6EF5E299E}" type="parTrans" cxnId="{D27562E9-2B88-47E2-942A-3CBA3A4A1801}">
      <dgm:prSet/>
      <dgm:spPr/>
      <dgm:t>
        <a:bodyPr/>
        <a:lstStyle/>
        <a:p>
          <a:endParaRPr lang="en-US"/>
        </a:p>
      </dgm:t>
    </dgm:pt>
    <dgm:pt modelId="{75CEF985-F556-45F8-BDF5-C646AF2E64BB}" type="sibTrans" cxnId="{D27562E9-2B88-47E2-942A-3CBA3A4A1801}">
      <dgm:prSet/>
      <dgm:spPr/>
      <dgm:t>
        <a:bodyPr/>
        <a:lstStyle/>
        <a:p>
          <a:endParaRPr lang="en-US"/>
        </a:p>
      </dgm:t>
    </dgm:pt>
    <dgm:pt modelId="{37257045-C7DA-417A-816C-8B51D8C71EC2}">
      <dgm:prSet/>
      <dgm:spPr/>
      <dgm:t>
        <a:bodyPr/>
        <a:lstStyle/>
        <a:p>
          <a:r>
            <a:rPr lang="hr-HR"/>
            <a:t>Aplikacija mora biti skalabilna kako bi podržala rast baze korisnika i broj audicija bez utjecaja na stabilnost sustava (preko 1000 korisnika)</a:t>
          </a:r>
          <a:endParaRPr lang="en-US"/>
        </a:p>
      </dgm:t>
    </dgm:pt>
    <dgm:pt modelId="{1DD1F67A-3F23-4F7D-B6AB-B0E57F4385C6}" type="parTrans" cxnId="{B7989A66-224F-4F63-8651-AF32266F3D64}">
      <dgm:prSet/>
      <dgm:spPr/>
      <dgm:t>
        <a:bodyPr/>
        <a:lstStyle/>
        <a:p>
          <a:endParaRPr lang="en-US"/>
        </a:p>
      </dgm:t>
    </dgm:pt>
    <dgm:pt modelId="{F93A957C-AF84-405B-8468-BB69AE145C69}" type="sibTrans" cxnId="{B7989A66-224F-4F63-8651-AF32266F3D64}">
      <dgm:prSet/>
      <dgm:spPr/>
      <dgm:t>
        <a:bodyPr/>
        <a:lstStyle/>
        <a:p>
          <a:endParaRPr lang="en-US"/>
        </a:p>
      </dgm:t>
    </dgm:pt>
    <dgm:pt modelId="{02EB33B0-2E9D-41F1-9F44-F1BA06A2A803}">
      <dgm:prSet/>
      <dgm:spPr/>
      <dgm:t>
        <a:bodyPr/>
        <a:lstStyle/>
        <a:p>
          <a:r>
            <a:rPr lang="hr-HR"/>
            <a:t>Aplikacija mora biti u potpunosti responzivna i funkcionalna na različitim uređajima</a:t>
          </a:r>
          <a:endParaRPr lang="en-US"/>
        </a:p>
      </dgm:t>
    </dgm:pt>
    <dgm:pt modelId="{ED4DA066-D948-4089-9693-0BA629BD7576}" type="parTrans" cxnId="{65827218-4490-41B1-B6BD-EAF47582C52C}">
      <dgm:prSet/>
      <dgm:spPr/>
      <dgm:t>
        <a:bodyPr/>
        <a:lstStyle/>
        <a:p>
          <a:endParaRPr lang="en-US"/>
        </a:p>
      </dgm:t>
    </dgm:pt>
    <dgm:pt modelId="{9903A8B0-6AA2-449D-A35F-C9784B167326}" type="sibTrans" cxnId="{65827218-4490-41B1-B6BD-EAF47582C52C}">
      <dgm:prSet/>
      <dgm:spPr/>
      <dgm:t>
        <a:bodyPr/>
        <a:lstStyle/>
        <a:p>
          <a:endParaRPr lang="en-US"/>
        </a:p>
      </dgm:t>
    </dgm:pt>
    <dgm:pt modelId="{4E732713-77EE-4F12-B379-38C211B73945}" type="pres">
      <dgm:prSet presAssocID="{C01B2879-2C53-4CBE-AF52-60CB735D8DA6}" presName="vert0" presStyleCnt="0">
        <dgm:presLayoutVars>
          <dgm:dir/>
          <dgm:animOne val="branch"/>
          <dgm:animLvl val="lvl"/>
        </dgm:presLayoutVars>
      </dgm:prSet>
      <dgm:spPr/>
    </dgm:pt>
    <dgm:pt modelId="{385B00C5-D917-4EC3-B977-61785680D7E7}" type="pres">
      <dgm:prSet presAssocID="{4361FF0B-1019-418B-AB28-2DEF8CC43B78}" presName="thickLine" presStyleLbl="alignNode1" presStyleIdx="0" presStyleCnt="1"/>
      <dgm:spPr/>
    </dgm:pt>
    <dgm:pt modelId="{2E8636CB-7065-4745-9AE9-B297D4315C88}" type="pres">
      <dgm:prSet presAssocID="{4361FF0B-1019-418B-AB28-2DEF8CC43B78}" presName="horz1" presStyleCnt="0"/>
      <dgm:spPr/>
    </dgm:pt>
    <dgm:pt modelId="{F5EF4420-D13F-488F-A383-80FAAD2289D1}" type="pres">
      <dgm:prSet presAssocID="{4361FF0B-1019-418B-AB28-2DEF8CC43B78}" presName="tx1" presStyleLbl="revTx" presStyleIdx="0" presStyleCnt="5"/>
      <dgm:spPr/>
    </dgm:pt>
    <dgm:pt modelId="{8557F371-F199-44FD-9175-5194ACB9E9D1}" type="pres">
      <dgm:prSet presAssocID="{4361FF0B-1019-418B-AB28-2DEF8CC43B78}" presName="vert1" presStyleCnt="0"/>
      <dgm:spPr/>
    </dgm:pt>
    <dgm:pt modelId="{53ECF56E-9446-457B-8760-65A02BF4A1B2}" type="pres">
      <dgm:prSet presAssocID="{939CEAE2-29D0-4570-A92D-EB84ED42E325}" presName="vertSpace2a" presStyleCnt="0"/>
      <dgm:spPr/>
    </dgm:pt>
    <dgm:pt modelId="{7AE7AEA0-B820-4178-AC46-E6C7087F97A4}" type="pres">
      <dgm:prSet presAssocID="{939CEAE2-29D0-4570-A92D-EB84ED42E325}" presName="horz2" presStyleCnt="0"/>
      <dgm:spPr/>
    </dgm:pt>
    <dgm:pt modelId="{22C048B2-1A05-4715-9BC5-B5AC3A444EBA}" type="pres">
      <dgm:prSet presAssocID="{939CEAE2-29D0-4570-A92D-EB84ED42E325}" presName="horzSpace2" presStyleCnt="0"/>
      <dgm:spPr/>
    </dgm:pt>
    <dgm:pt modelId="{462971EB-9214-4492-88BD-5A56F5143D2B}" type="pres">
      <dgm:prSet presAssocID="{939CEAE2-29D0-4570-A92D-EB84ED42E325}" presName="tx2" presStyleLbl="revTx" presStyleIdx="1" presStyleCnt="5"/>
      <dgm:spPr/>
    </dgm:pt>
    <dgm:pt modelId="{501BD569-99EB-485A-9958-381A60B63CED}" type="pres">
      <dgm:prSet presAssocID="{939CEAE2-29D0-4570-A92D-EB84ED42E325}" presName="vert2" presStyleCnt="0"/>
      <dgm:spPr/>
    </dgm:pt>
    <dgm:pt modelId="{7D916DFC-7C00-47E4-818D-A00C50C44515}" type="pres">
      <dgm:prSet presAssocID="{939CEAE2-29D0-4570-A92D-EB84ED42E325}" presName="thinLine2b" presStyleLbl="callout" presStyleIdx="0" presStyleCnt="4"/>
      <dgm:spPr/>
    </dgm:pt>
    <dgm:pt modelId="{C51DCB0F-BE32-4E49-A435-3044586CB564}" type="pres">
      <dgm:prSet presAssocID="{939CEAE2-29D0-4570-A92D-EB84ED42E325}" presName="vertSpace2b" presStyleCnt="0"/>
      <dgm:spPr/>
    </dgm:pt>
    <dgm:pt modelId="{F84AA7E3-0334-4F21-A25A-4B7AA63B7DBB}" type="pres">
      <dgm:prSet presAssocID="{83BC5C53-48E1-4C2C-B6B3-E9C8F9F0D345}" presName="horz2" presStyleCnt="0"/>
      <dgm:spPr/>
    </dgm:pt>
    <dgm:pt modelId="{B9BD7A6F-AA43-4B8F-9833-7DFEB318EDB2}" type="pres">
      <dgm:prSet presAssocID="{83BC5C53-48E1-4C2C-B6B3-E9C8F9F0D345}" presName="horzSpace2" presStyleCnt="0"/>
      <dgm:spPr/>
    </dgm:pt>
    <dgm:pt modelId="{4F764756-77A3-400B-B84F-70B90FD9FDDD}" type="pres">
      <dgm:prSet presAssocID="{83BC5C53-48E1-4C2C-B6B3-E9C8F9F0D345}" presName="tx2" presStyleLbl="revTx" presStyleIdx="2" presStyleCnt="5"/>
      <dgm:spPr/>
    </dgm:pt>
    <dgm:pt modelId="{C5EEEF38-020C-4263-BEBA-99E4CD7FB31E}" type="pres">
      <dgm:prSet presAssocID="{83BC5C53-48E1-4C2C-B6B3-E9C8F9F0D345}" presName="vert2" presStyleCnt="0"/>
      <dgm:spPr/>
    </dgm:pt>
    <dgm:pt modelId="{077DD362-6A03-4EC3-B73C-0EF93A3EB6B8}" type="pres">
      <dgm:prSet presAssocID="{83BC5C53-48E1-4C2C-B6B3-E9C8F9F0D345}" presName="thinLine2b" presStyleLbl="callout" presStyleIdx="1" presStyleCnt="4"/>
      <dgm:spPr/>
    </dgm:pt>
    <dgm:pt modelId="{EB46DF11-925B-4C95-BF99-1A9CCE859001}" type="pres">
      <dgm:prSet presAssocID="{83BC5C53-48E1-4C2C-B6B3-E9C8F9F0D345}" presName="vertSpace2b" presStyleCnt="0"/>
      <dgm:spPr/>
    </dgm:pt>
    <dgm:pt modelId="{C1796CED-6C82-49CD-BE9F-4DE3F85C8F21}" type="pres">
      <dgm:prSet presAssocID="{37257045-C7DA-417A-816C-8B51D8C71EC2}" presName="horz2" presStyleCnt="0"/>
      <dgm:spPr/>
    </dgm:pt>
    <dgm:pt modelId="{1BAA54A8-2F6C-40B0-AD6C-7D8AC12C48A3}" type="pres">
      <dgm:prSet presAssocID="{37257045-C7DA-417A-816C-8B51D8C71EC2}" presName="horzSpace2" presStyleCnt="0"/>
      <dgm:spPr/>
    </dgm:pt>
    <dgm:pt modelId="{0B9A0C3F-102B-4844-A364-748BE24B1906}" type="pres">
      <dgm:prSet presAssocID="{37257045-C7DA-417A-816C-8B51D8C71EC2}" presName="tx2" presStyleLbl="revTx" presStyleIdx="3" presStyleCnt="5"/>
      <dgm:spPr/>
    </dgm:pt>
    <dgm:pt modelId="{A0FF32E4-65FC-4B5B-A0F1-D729961CDF4E}" type="pres">
      <dgm:prSet presAssocID="{37257045-C7DA-417A-816C-8B51D8C71EC2}" presName="vert2" presStyleCnt="0"/>
      <dgm:spPr/>
    </dgm:pt>
    <dgm:pt modelId="{B3889EA9-DA57-493E-A66B-DF5CAA330428}" type="pres">
      <dgm:prSet presAssocID="{37257045-C7DA-417A-816C-8B51D8C71EC2}" presName="thinLine2b" presStyleLbl="callout" presStyleIdx="2" presStyleCnt="4"/>
      <dgm:spPr/>
    </dgm:pt>
    <dgm:pt modelId="{8F3AB6C9-A3C6-420C-A05F-6BB610E9B17D}" type="pres">
      <dgm:prSet presAssocID="{37257045-C7DA-417A-816C-8B51D8C71EC2}" presName="vertSpace2b" presStyleCnt="0"/>
      <dgm:spPr/>
    </dgm:pt>
    <dgm:pt modelId="{ADF93316-3AA5-4492-AF31-4A49D2B4C12B}" type="pres">
      <dgm:prSet presAssocID="{02EB33B0-2E9D-41F1-9F44-F1BA06A2A803}" presName="horz2" presStyleCnt="0"/>
      <dgm:spPr/>
    </dgm:pt>
    <dgm:pt modelId="{2E0ECD14-D751-44FA-A1B2-C682A0812DC5}" type="pres">
      <dgm:prSet presAssocID="{02EB33B0-2E9D-41F1-9F44-F1BA06A2A803}" presName="horzSpace2" presStyleCnt="0"/>
      <dgm:spPr/>
    </dgm:pt>
    <dgm:pt modelId="{59530D4C-F2FB-4BE0-9C18-F8D79DA70E76}" type="pres">
      <dgm:prSet presAssocID="{02EB33B0-2E9D-41F1-9F44-F1BA06A2A803}" presName="tx2" presStyleLbl="revTx" presStyleIdx="4" presStyleCnt="5"/>
      <dgm:spPr/>
    </dgm:pt>
    <dgm:pt modelId="{C78A720A-C7B5-4771-8416-682699F9C72F}" type="pres">
      <dgm:prSet presAssocID="{02EB33B0-2E9D-41F1-9F44-F1BA06A2A803}" presName="vert2" presStyleCnt="0"/>
      <dgm:spPr/>
    </dgm:pt>
    <dgm:pt modelId="{03B83115-E977-4BB1-B858-74D8CD84115A}" type="pres">
      <dgm:prSet presAssocID="{02EB33B0-2E9D-41F1-9F44-F1BA06A2A803}" presName="thinLine2b" presStyleLbl="callout" presStyleIdx="3" presStyleCnt="4"/>
      <dgm:spPr/>
    </dgm:pt>
    <dgm:pt modelId="{6F60AEDD-75CA-4471-A4CF-0801A74304C5}" type="pres">
      <dgm:prSet presAssocID="{02EB33B0-2E9D-41F1-9F44-F1BA06A2A803}" presName="vertSpace2b" presStyleCnt="0"/>
      <dgm:spPr/>
    </dgm:pt>
  </dgm:ptLst>
  <dgm:cxnLst>
    <dgm:cxn modelId="{65827218-4490-41B1-B6BD-EAF47582C52C}" srcId="{4361FF0B-1019-418B-AB28-2DEF8CC43B78}" destId="{02EB33B0-2E9D-41F1-9F44-F1BA06A2A803}" srcOrd="3" destOrd="0" parTransId="{ED4DA066-D948-4089-9693-0BA629BD7576}" sibTransId="{9903A8B0-6AA2-449D-A35F-C9784B167326}"/>
    <dgm:cxn modelId="{505D363D-2737-466E-A52B-4AFA56F530F6}" type="presOf" srcId="{83BC5C53-48E1-4C2C-B6B3-E9C8F9F0D345}" destId="{4F764756-77A3-400B-B84F-70B90FD9FDDD}" srcOrd="0" destOrd="0" presId="urn:microsoft.com/office/officeart/2008/layout/LinedList"/>
    <dgm:cxn modelId="{B7989A66-224F-4F63-8651-AF32266F3D64}" srcId="{4361FF0B-1019-418B-AB28-2DEF8CC43B78}" destId="{37257045-C7DA-417A-816C-8B51D8C71EC2}" srcOrd="2" destOrd="0" parTransId="{1DD1F67A-3F23-4F7D-B6AB-B0E57F4385C6}" sibTransId="{F93A957C-AF84-405B-8468-BB69AE145C69}"/>
    <dgm:cxn modelId="{94242168-1921-4613-8C5F-565388E2E5DC}" type="presOf" srcId="{939CEAE2-29D0-4570-A92D-EB84ED42E325}" destId="{462971EB-9214-4492-88BD-5A56F5143D2B}" srcOrd="0" destOrd="0" presId="urn:microsoft.com/office/officeart/2008/layout/LinedList"/>
    <dgm:cxn modelId="{4B33149A-B271-4F85-B517-C0D87C1632C1}" srcId="{4361FF0B-1019-418B-AB28-2DEF8CC43B78}" destId="{939CEAE2-29D0-4570-A92D-EB84ED42E325}" srcOrd="0" destOrd="0" parTransId="{7147A8EB-A864-43D3-8E53-BE4D260B2936}" sibTransId="{25451CD5-56CA-48D0-8E30-F9DA2B788FF1}"/>
    <dgm:cxn modelId="{9C2BE99B-2F61-4D91-A9C7-7E11DA7D89FA}" type="presOf" srcId="{4361FF0B-1019-418B-AB28-2DEF8CC43B78}" destId="{F5EF4420-D13F-488F-A383-80FAAD2289D1}" srcOrd="0" destOrd="0" presId="urn:microsoft.com/office/officeart/2008/layout/LinedList"/>
    <dgm:cxn modelId="{0FEF07CA-D33F-4BE9-B404-A91033DD3E83}" type="presOf" srcId="{C01B2879-2C53-4CBE-AF52-60CB735D8DA6}" destId="{4E732713-77EE-4F12-B379-38C211B73945}" srcOrd="0" destOrd="0" presId="urn:microsoft.com/office/officeart/2008/layout/LinedList"/>
    <dgm:cxn modelId="{222882DF-E69E-4B24-BDB7-8D413E30F5CE}" type="presOf" srcId="{37257045-C7DA-417A-816C-8B51D8C71EC2}" destId="{0B9A0C3F-102B-4844-A364-748BE24B1906}" srcOrd="0" destOrd="0" presId="urn:microsoft.com/office/officeart/2008/layout/LinedList"/>
    <dgm:cxn modelId="{D27562E9-2B88-47E2-942A-3CBA3A4A1801}" srcId="{4361FF0B-1019-418B-AB28-2DEF8CC43B78}" destId="{83BC5C53-48E1-4C2C-B6B3-E9C8F9F0D345}" srcOrd="1" destOrd="0" parTransId="{A737C721-99F2-47AC-BA9A-89D6EF5E299E}" sibTransId="{75CEF985-F556-45F8-BDF5-C646AF2E64BB}"/>
    <dgm:cxn modelId="{D4EBA8EC-6BD4-4464-BB3A-779D27EDD9AE}" type="presOf" srcId="{02EB33B0-2E9D-41F1-9F44-F1BA06A2A803}" destId="{59530D4C-F2FB-4BE0-9C18-F8D79DA70E76}" srcOrd="0" destOrd="0" presId="urn:microsoft.com/office/officeart/2008/layout/LinedList"/>
    <dgm:cxn modelId="{5BFD05F2-CF2D-457A-8333-4BE445239898}" srcId="{C01B2879-2C53-4CBE-AF52-60CB735D8DA6}" destId="{4361FF0B-1019-418B-AB28-2DEF8CC43B78}" srcOrd="0" destOrd="0" parTransId="{BF682E0F-0BB2-4007-B1CC-33C2927581A2}" sibTransId="{AAF8B901-FE60-469A-8BCB-1C8DE1A47D48}"/>
    <dgm:cxn modelId="{2E9BCAEE-74CD-4DD8-95AC-31B6D6B06894}" type="presParOf" srcId="{4E732713-77EE-4F12-B379-38C211B73945}" destId="{385B00C5-D917-4EC3-B977-61785680D7E7}" srcOrd="0" destOrd="0" presId="urn:microsoft.com/office/officeart/2008/layout/LinedList"/>
    <dgm:cxn modelId="{09B043FD-922A-4446-8571-4371078D6AFD}" type="presParOf" srcId="{4E732713-77EE-4F12-B379-38C211B73945}" destId="{2E8636CB-7065-4745-9AE9-B297D4315C88}" srcOrd="1" destOrd="0" presId="urn:microsoft.com/office/officeart/2008/layout/LinedList"/>
    <dgm:cxn modelId="{6CCD348A-AA48-4404-ACC4-0589E8B2665F}" type="presParOf" srcId="{2E8636CB-7065-4745-9AE9-B297D4315C88}" destId="{F5EF4420-D13F-488F-A383-80FAAD2289D1}" srcOrd="0" destOrd="0" presId="urn:microsoft.com/office/officeart/2008/layout/LinedList"/>
    <dgm:cxn modelId="{FDB33E39-CC1D-4A31-92F9-E34E74CA0827}" type="presParOf" srcId="{2E8636CB-7065-4745-9AE9-B297D4315C88}" destId="{8557F371-F199-44FD-9175-5194ACB9E9D1}" srcOrd="1" destOrd="0" presId="urn:microsoft.com/office/officeart/2008/layout/LinedList"/>
    <dgm:cxn modelId="{D85A920E-9C4B-4DF8-AA8F-57D26622D368}" type="presParOf" srcId="{8557F371-F199-44FD-9175-5194ACB9E9D1}" destId="{53ECF56E-9446-457B-8760-65A02BF4A1B2}" srcOrd="0" destOrd="0" presId="urn:microsoft.com/office/officeart/2008/layout/LinedList"/>
    <dgm:cxn modelId="{39450D8A-EEAB-4126-8F10-7DAA455D15BD}" type="presParOf" srcId="{8557F371-F199-44FD-9175-5194ACB9E9D1}" destId="{7AE7AEA0-B820-4178-AC46-E6C7087F97A4}" srcOrd="1" destOrd="0" presId="urn:microsoft.com/office/officeart/2008/layout/LinedList"/>
    <dgm:cxn modelId="{244BD1DF-6072-4242-B1C0-EF1D6E9F1E96}" type="presParOf" srcId="{7AE7AEA0-B820-4178-AC46-E6C7087F97A4}" destId="{22C048B2-1A05-4715-9BC5-B5AC3A444EBA}" srcOrd="0" destOrd="0" presId="urn:microsoft.com/office/officeart/2008/layout/LinedList"/>
    <dgm:cxn modelId="{69FCDAE3-862C-4A6B-813A-FB4FF6C447E7}" type="presParOf" srcId="{7AE7AEA0-B820-4178-AC46-E6C7087F97A4}" destId="{462971EB-9214-4492-88BD-5A56F5143D2B}" srcOrd="1" destOrd="0" presId="urn:microsoft.com/office/officeart/2008/layout/LinedList"/>
    <dgm:cxn modelId="{1F626C23-B6B7-4137-83F8-8251115E7C24}" type="presParOf" srcId="{7AE7AEA0-B820-4178-AC46-E6C7087F97A4}" destId="{501BD569-99EB-485A-9958-381A60B63CED}" srcOrd="2" destOrd="0" presId="urn:microsoft.com/office/officeart/2008/layout/LinedList"/>
    <dgm:cxn modelId="{16700220-1B9B-4779-BA80-D801F857D2D2}" type="presParOf" srcId="{8557F371-F199-44FD-9175-5194ACB9E9D1}" destId="{7D916DFC-7C00-47E4-818D-A00C50C44515}" srcOrd="2" destOrd="0" presId="urn:microsoft.com/office/officeart/2008/layout/LinedList"/>
    <dgm:cxn modelId="{8FCC6CD8-038B-417F-8ED9-E1C4BB40AC7D}" type="presParOf" srcId="{8557F371-F199-44FD-9175-5194ACB9E9D1}" destId="{C51DCB0F-BE32-4E49-A435-3044586CB564}" srcOrd="3" destOrd="0" presId="urn:microsoft.com/office/officeart/2008/layout/LinedList"/>
    <dgm:cxn modelId="{6029C0B3-0EC2-4153-BD0A-3003977834A9}" type="presParOf" srcId="{8557F371-F199-44FD-9175-5194ACB9E9D1}" destId="{F84AA7E3-0334-4F21-A25A-4B7AA63B7DBB}" srcOrd="4" destOrd="0" presId="urn:microsoft.com/office/officeart/2008/layout/LinedList"/>
    <dgm:cxn modelId="{2081AE38-D9DE-4B31-9E05-0054430A9D57}" type="presParOf" srcId="{F84AA7E3-0334-4F21-A25A-4B7AA63B7DBB}" destId="{B9BD7A6F-AA43-4B8F-9833-7DFEB318EDB2}" srcOrd="0" destOrd="0" presId="urn:microsoft.com/office/officeart/2008/layout/LinedList"/>
    <dgm:cxn modelId="{E90C7227-985C-4AC0-BC40-A438FB7878A5}" type="presParOf" srcId="{F84AA7E3-0334-4F21-A25A-4B7AA63B7DBB}" destId="{4F764756-77A3-400B-B84F-70B90FD9FDDD}" srcOrd="1" destOrd="0" presId="urn:microsoft.com/office/officeart/2008/layout/LinedList"/>
    <dgm:cxn modelId="{F608A134-FDC8-4E42-8D33-7088632C49E5}" type="presParOf" srcId="{F84AA7E3-0334-4F21-A25A-4B7AA63B7DBB}" destId="{C5EEEF38-020C-4263-BEBA-99E4CD7FB31E}" srcOrd="2" destOrd="0" presId="urn:microsoft.com/office/officeart/2008/layout/LinedList"/>
    <dgm:cxn modelId="{95812BD3-FA4A-4FBC-BE99-5E099D210FC8}" type="presParOf" srcId="{8557F371-F199-44FD-9175-5194ACB9E9D1}" destId="{077DD362-6A03-4EC3-B73C-0EF93A3EB6B8}" srcOrd="5" destOrd="0" presId="urn:microsoft.com/office/officeart/2008/layout/LinedList"/>
    <dgm:cxn modelId="{EB1F18FF-2FEA-44F4-B501-5BDA19437F59}" type="presParOf" srcId="{8557F371-F199-44FD-9175-5194ACB9E9D1}" destId="{EB46DF11-925B-4C95-BF99-1A9CCE859001}" srcOrd="6" destOrd="0" presId="urn:microsoft.com/office/officeart/2008/layout/LinedList"/>
    <dgm:cxn modelId="{AB475427-BE2B-472F-8223-98E5B1E5849A}" type="presParOf" srcId="{8557F371-F199-44FD-9175-5194ACB9E9D1}" destId="{C1796CED-6C82-49CD-BE9F-4DE3F85C8F21}" srcOrd="7" destOrd="0" presId="urn:microsoft.com/office/officeart/2008/layout/LinedList"/>
    <dgm:cxn modelId="{E39CB128-9815-4C0D-A3A0-196E6008031A}" type="presParOf" srcId="{C1796CED-6C82-49CD-BE9F-4DE3F85C8F21}" destId="{1BAA54A8-2F6C-40B0-AD6C-7D8AC12C48A3}" srcOrd="0" destOrd="0" presId="urn:microsoft.com/office/officeart/2008/layout/LinedList"/>
    <dgm:cxn modelId="{3F42A047-D773-445A-9D3D-DBC656F4E286}" type="presParOf" srcId="{C1796CED-6C82-49CD-BE9F-4DE3F85C8F21}" destId="{0B9A0C3F-102B-4844-A364-748BE24B1906}" srcOrd="1" destOrd="0" presId="urn:microsoft.com/office/officeart/2008/layout/LinedList"/>
    <dgm:cxn modelId="{51C80526-99EB-4AD1-9CC5-66EDD766ED42}" type="presParOf" srcId="{C1796CED-6C82-49CD-BE9F-4DE3F85C8F21}" destId="{A0FF32E4-65FC-4B5B-A0F1-D729961CDF4E}" srcOrd="2" destOrd="0" presId="urn:microsoft.com/office/officeart/2008/layout/LinedList"/>
    <dgm:cxn modelId="{C2415DBE-E57D-4DA8-B2BE-AA4FB63233D8}" type="presParOf" srcId="{8557F371-F199-44FD-9175-5194ACB9E9D1}" destId="{B3889EA9-DA57-493E-A66B-DF5CAA330428}" srcOrd="8" destOrd="0" presId="urn:microsoft.com/office/officeart/2008/layout/LinedList"/>
    <dgm:cxn modelId="{22B4CD03-1700-447B-8DBD-46EA3A177A2C}" type="presParOf" srcId="{8557F371-F199-44FD-9175-5194ACB9E9D1}" destId="{8F3AB6C9-A3C6-420C-A05F-6BB610E9B17D}" srcOrd="9" destOrd="0" presId="urn:microsoft.com/office/officeart/2008/layout/LinedList"/>
    <dgm:cxn modelId="{2C240777-EC46-4252-9A56-B3A0D8587981}" type="presParOf" srcId="{8557F371-F199-44FD-9175-5194ACB9E9D1}" destId="{ADF93316-3AA5-4492-AF31-4A49D2B4C12B}" srcOrd="10" destOrd="0" presId="urn:microsoft.com/office/officeart/2008/layout/LinedList"/>
    <dgm:cxn modelId="{867E95DA-5F4B-43B1-8B2F-681D086C30B9}" type="presParOf" srcId="{ADF93316-3AA5-4492-AF31-4A49D2B4C12B}" destId="{2E0ECD14-D751-44FA-A1B2-C682A0812DC5}" srcOrd="0" destOrd="0" presId="urn:microsoft.com/office/officeart/2008/layout/LinedList"/>
    <dgm:cxn modelId="{A7ACCBEC-3D42-4308-B1C0-55C642612471}" type="presParOf" srcId="{ADF93316-3AA5-4492-AF31-4A49D2B4C12B}" destId="{59530D4C-F2FB-4BE0-9C18-F8D79DA70E76}" srcOrd="1" destOrd="0" presId="urn:microsoft.com/office/officeart/2008/layout/LinedList"/>
    <dgm:cxn modelId="{DCDEF588-B21F-4C31-BCC5-36F63F463675}" type="presParOf" srcId="{ADF93316-3AA5-4492-AF31-4A49D2B4C12B}" destId="{C78A720A-C7B5-4771-8416-682699F9C72F}" srcOrd="2" destOrd="0" presId="urn:microsoft.com/office/officeart/2008/layout/LinedList"/>
    <dgm:cxn modelId="{A0D6BD26-C813-46C7-9965-E7F2B8FB0764}" type="presParOf" srcId="{8557F371-F199-44FD-9175-5194ACB9E9D1}" destId="{03B83115-E977-4BB1-B858-74D8CD84115A}" srcOrd="11" destOrd="0" presId="urn:microsoft.com/office/officeart/2008/layout/LinedList"/>
    <dgm:cxn modelId="{9C6BDCA0-6251-4E19-B74C-10092FB4CCE1}" type="presParOf" srcId="{8557F371-F199-44FD-9175-5194ACB9E9D1}" destId="{6F60AEDD-75CA-4471-A4CF-0801A74304C5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FE634B-14C6-4AB1-8530-376B2EA52A6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D6CFAE8-9988-4858-81BF-82641A729217}">
      <dgm:prSet/>
      <dgm:spPr/>
      <dgm:t>
        <a:bodyPr/>
        <a:lstStyle/>
        <a:p>
          <a:pPr rtl="0"/>
          <a:r>
            <a:rPr lang="hr-HR"/>
            <a:t>Organizacija ispitivanja</a:t>
          </a:r>
          <a:r>
            <a:rPr lang="hr-HR">
              <a:latin typeface="Franklin Gothic Demi" panose="020B0502020104020203"/>
            </a:rPr>
            <a:t> i fokus ispitivanja</a:t>
          </a:r>
          <a:endParaRPr lang="en-US"/>
        </a:p>
      </dgm:t>
    </dgm:pt>
    <dgm:pt modelId="{2859FF5B-8B6B-46ED-BA92-2C8C85D16C8A}" type="parTrans" cxnId="{064821FF-4B29-4499-8E34-B69758443676}">
      <dgm:prSet/>
      <dgm:spPr/>
      <dgm:t>
        <a:bodyPr/>
        <a:lstStyle/>
        <a:p>
          <a:endParaRPr lang="en-US"/>
        </a:p>
      </dgm:t>
    </dgm:pt>
    <dgm:pt modelId="{7AECB5A7-22E4-4ACA-8083-0070F937A09A}" type="sibTrans" cxnId="{064821FF-4B29-4499-8E34-B69758443676}">
      <dgm:prSet/>
      <dgm:spPr/>
      <dgm:t>
        <a:bodyPr/>
        <a:lstStyle/>
        <a:p>
          <a:endParaRPr lang="en-US"/>
        </a:p>
      </dgm:t>
    </dgm:pt>
    <dgm:pt modelId="{7A733531-9100-480B-B333-8324C9DC1A61}">
      <dgm:prSet phldr="0"/>
      <dgm:spPr/>
      <dgm:t>
        <a:bodyPr/>
        <a:lstStyle/>
        <a:p>
          <a:pPr rtl="0"/>
          <a:r>
            <a:rPr lang="hr-HR" dirty="0"/>
            <a:t>Provedeno je ispitivanje glavnih komponenata funkcija i njihovih osnovnih funkcionalnosti. </a:t>
          </a:r>
          <a:endParaRPr lang="hr-HR" dirty="0">
            <a:latin typeface="Franklin Gothic Demi" panose="020B0502020104020203"/>
          </a:endParaRPr>
        </a:p>
      </dgm:t>
    </dgm:pt>
    <dgm:pt modelId="{93EFDC18-E7B9-44DA-BD18-2F0450F426D6}" type="parTrans" cxnId="{1EB6AB64-6C84-42D1-ACF8-33A4A24BB135}">
      <dgm:prSet/>
      <dgm:spPr/>
    </dgm:pt>
    <dgm:pt modelId="{87A88080-2959-464D-9833-0BC8F37541D4}" type="sibTrans" cxnId="{1EB6AB64-6C84-42D1-ACF8-33A4A24BB135}">
      <dgm:prSet/>
      <dgm:spPr/>
    </dgm:pt>
    <dgm:pt modelId="{53E6ABCC-0EFF-4D6F-AB08-8998DE68FCB7}">
      <dgm:prSet phldr="0"/>
      <dgm:spPr/>
      <dgm:t>
        <a:bodyPr/>
        <a:lstStyle/>
        <a:p>
          <a:pPr rtl="0"/>
          <a:r>
            <a:rPr lang="hr-HR" dirty="0"/>
            <a:t>Razvijeni su ispitni slučajevi koji testiraju uobičajeno ponašanje, reakcije na iznimke (pokušaj prijave neregistriranog korisnika) i reakcije na poziv nepostojeće funkcije.</a:t>
          </a:r>
          <a:endParaRPr lang="hr-HR" dirty="0">
            <a:latin typeface="Franklin Gothic Demi" panose="020B0502020104020203"/>
          </a:endParaRPr>
        </a:p>
      </dgm:t>
    </dgm:pt>
    <dgm:pt modelId="{4E0CE000-F648-4F41-88EA-B768AE24E8F6}" type="parTrans" cxnId="{7758D2D4-A2A8-459F-8635-F345F19D9B92}">
      <dgm:prSet/>
      <dgm:spPr/>
    </dgm:pt>
    <dgm:pt modelId="{F91E0802-7826-4359-8192-CD22921355C7}" type="sibTrans" cxnId="{7758D2D4-A2A8-459F-8635-F345F19D9B92}">
      <dgm:prSet/>
      <dgm:spPr/>
    </dgm:pt>
    <dgm:pt modelId="{6C73459C-32BE-48AA-BEDD-F0ADDE122082}">
      <dgm:prSet phldr="0"/>
      <dgm:spPr/>
      <dgm:t>
        <a:bodyPr/>
        <a:lstStyle/>
        <a:p>
          <a:r>
            <a:rPr lang="hr-HR" dirty="0"/>
            <a:t>Obuhvaćeni su tipični scenariji i obrade pogrešaka (npr. ispitni primjer s unosom pogrešne lozinke prilikom prijave).</a:t>
          </a:r>
        </a:p>
      </dgm:t>
    </dgm:pt>
    <dgm:pt modelId="{740B6C08-4B85-4357-9F20-D55ECE38D677}" type="parTrans" cxnId="{A5D0158D-54E7-4763-91BD-330144562DEC}">
      <dgm:prSet/>
      <dgm:spPr/>
    </dgm:pt>
    <dgm:pt modelId="{BBC02B41-A310-4851-BA1E-198A1C3588AB}" type="sibTrans" cxnId="{A5D0158D-54E7-4763-91BD-330144562DEC}">
      <dgm:prSet/>
      <dgm:spPr/>
    </dgm:pt>
    <dgm:pt modelId="{3A3564B1-3C93-4563-B986-314D3854EDAE}">
      <dgm:prSet phldr="0"/>
      <dgm:spPr/>
      <dgm:t>
        <a:bodyPr/>
        <a:lstStyle/>
        <a:p>
          <a:pPr rtl="0"/>
          <a:r>
            <a:rPr lang="hr-HR" dirty="0">
              <a:latin typeface="Franklin Gothic Demi" panose="020B0502020104020203"/>
            </a:rPr>
            <a:t> Uz</a:t>
          </a:r>
          <a:r>
            <a:rPr lang="hr-HR" dirty="0"/>
            <a:t> </a:t>
          </a:r>
          <a:r>
            <a:rPr lang="hr-HR" dirty="0">
              <a:latin typeface="Franklin Gothic Demi" panose="020B0502020104020203"/>
            </a:rPr>
            <a:t>pomoć </a:t>
          </a:r>
          <a:r>
            <a:rPr lang="hr-HR" dirty="0"/>
            <a:t>Selenium IDE alata provedeno </a:t>
          </a:r>
          <a:r>
            <a:rPr lang="hr-HR" dirty="0">
              <a:latin typeface="Franklin Gothic Demi" panose="020B0502020104020203"/>
            </a:rPr>
            <a:t>je ispitivanje</a:t>
          </a:r>
          <a:r>
            <a:rPr lang="hr-HR" dirty="0"/>
            <a:t> sustava. </a:t>
          </a:r>
        </a:p>
      </dgm:t>
    </dgm:pt>
    <dgm:pt modelId="{DDE46D56-40CE-4CB5-88A7-5E051AE1461F}" type="parTrans" cxnId="{9087AB63-CD29-4195-86FB-912590F05D45}">
      <dgm:prSet/>
      <dgm:spPr/>
    </dgm:pt>
    <dgm:pt modelId="{E7D00E00-F3A6-4E59-A6F3-B17F8138B268}" type="sibTrans" cxnId="{9087AB63-CD29-4195-86FB-912590F05D45}">
      <dgm:prSet/>
      <dgm:spPr/>
    </dgm:pt>
    <dgm:pt modelId="{243BD84F-75FB-476F-9C84-E7CAAC75A9CC}" type="pres">
      <dgm:prSet presAssocID="{09FE634B-14C6-4AB1-8530-376B2EA52A69}" presName="linear" presStyleCnt="0">
        <dgm:presLayoutVars>
          <dgm:animLvl val="lvl"/>
          <dgm:resizeHandles val="exact"/>
        </dgm:presLayoutVars>
      </dgm:prSet>
      <dgm:spPr/>
    </dgm:pt>
    <dgm:pt modelId="{BF9C1DAC-F1D1-410B-A93F-CA2CA0871621}" type="pres">
      <dgm:prSet presAssocID="{BD6CFAE8-9988-4858-81BF-82641A72921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3F8B21D-288D-4743-9EF3-11C9E256566B}" type="pres">
      <dgm:prSet presAssocID="{BD6CFAE8-9988-4858-81BF-82641A72921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8D19922-E41D-4A7B-A047-0451B082F57F}" type="presOf" srcId="{7A733531-9100-480B-B333-8324C9DC1A61}" destId="{93F8B21D-288D-4743-9EF3-11C9E256566B}" srcOrd="0" destOrd="0" presId="urn:microsoft.com/office/officeart/2005/8/layout/vList2"/>
    <dgm:cxn modelId="{AD7EBC42-52AD-4E63-9031-0EAE37FCAE0E}" type="presOf" srcId="{3A3564B1-3C93-4563-B986-314D3854EDAE}" destId="{93F8B21D-288D-4743-9EF3-11C9E256566B}" srcOrd="0" destOrd="2" presId="urn:microsoft.com/office/officeart/2005/8/layout/vList2"/>
    <dgm:cxn modelId="{9087AB63-CD29-4195-86FB-912590F05D45}" srcId="{BD6CFAE8-9988-4858-81BF-82641A729217}" destId="{3A3564B1-3C93-4563-B986-314D3854EDAE}" srcOrd="2" destOrd="0" parTransId="{DDE46D56-40CE-4CB5-88A7-5E051AE1461F}" sibTransId="{E7D00E00-F3A6-4E59-A6F3-B17F8138B268}"/>
    <dgm:cxn modelId="{1EB6AB64-6C84-42D1-ACF8-33A4A24BB135}" srcId="{BD6CFAE8-9988-4858-81BF-82641A729217}" destId="{7A733531-9100-480B-B333-8324C9DC1A61}" srcOrd="0" destOrd="0" parTransId="{93EFDC18-E7B9-44DA-BD18-2F0450F426D6}" sibTransId="{87A88080-2959-464D-9833-0BC8F37541D4}"/>
    <dgm:cxn modelId="{A5D0158D-54E7-4763-91BD-330144562DEC}" srcId="{BD6CFAE8-9988-4858-81BF-82641A729217}" destId="{6C73459C-32BE-48AA-BEDD-F0ADDE122082}" srcOrd="3" destOrd="0" parTransId="{740B6C08-4B85-4357-9F20-D55ECE38D677}" sibTransId="{BBC02B41-A310-4851-BA1E-198A1C3588AB}"/>
    <dgm:cxn modelId="{338FC394-F990-4B26-84E1-E24D1D788EE5}" type="presOf" srcId="{53E6ABCC-0EFF-4D6F-AB08-8998DE68FCB7}" destId="{93F8B21D-288D-4743-9EF3-11C9E256566B}" srcOrd="0" destOrd="1" presId="urn:microsoft.com/office/officeart/2005/8/layout/vList2"/>
    <dgm:cxn modelId="{6BB78FC1-04D7-49B9-8806-B623D2AEDF13}" type="presOf" srcId="{BD6CFAE8-9988-4858-81BF-82641A729217}" destId="{BF9C1DAC-F1D1-410B-A93F-CA2CA0871621}" srcOrd="0" destOrd="0" presId="urn:microsoft.com/office/officeart/2005/8/layout/vList2"/>
    <dgm:cxn modelId="{7758D2D4-A2A8-459F-8635-F345F19D9B92}" srcId="{BD6CFAE8-9988-4858-81BF-82641A729217}" destId="{53E6ABCC-0EFF-4D6F-AB08-8998DE68FCB7}" srcOrd="1" destOrd="0" parTransId="{4E0CE000-F648-4F41-88EA-B768AE24E8F6}" sibTransId="{F91E0802-7826-4359-8192-CD22921355C7}"/>
    <dgm:cxn modelId="{6B9ADEDB-060E-4A65-82E2-729DE810CA76}" type="presOf" srcId="{6C73459C-32BE-48AA-BEDD-F0ADDE122082}" destId="{93F8B21D-288D-4743-9EF3-11C9E256566B}" srcOrd="0" destOrd="3" presId="urn:microsoft.com/office/officeart/2005/8/layout/vList2"/>
    <dgm:cxn modelId="{AD7527F5-0A35-446C-8B76-0CD6CF92BD8D}" type="presOf" srcId="{09FE634B-14C6-4AB1-8530-376B2EA52A69}" destId="{243BD84F-75FB-476F-9C84-E7CAAC75A9CC}" srcOrd="0" destOrd="0" presId="urn:microsoft.com/office/officeart/2005/8/layout/vList2"/>
    <dgm:cxn modelId="{064821FF-4B29-4499-8E34-B69758443676}" srcId="{09FE634B-14C6-4AB1-8530-376B2EA52A69}" destId="{BD6CFAE8-9988-4858-81BF-82641A729217}" srcOrd="0" destOrd="0" parTransId="{2859FF5B-8B6B-46ED-BA92-2C8C85D16C8A}" sibTransId="{7AECB5A7-22E4-4ACA-8083-0070F937A09A}"/>
    <dgm:cxn modelId="{4EEAD9EA-E2C0-4289-999D-820B9335B98C}" type="presParOf" srcId="{243BD84F-75FB-476F-9C84-E7CAAC75A9CC}" destId="{BF9C1DAC-F1D1-410B-A93F-CA2CA0871621}" srcOrd="0" destOrd="0" presId="urn:microsoft.com/office/officeart/2005/8/layout/vList2"/>
    <dgm:cxn modelId="{4496B464-F45D-4C48-B97D-790155192E42}" type="presParOf" srcId="{243BD84F-75FB-476F-9C84-E7CAAC75A9CC}" destId="{93F8B21D-288D-4743-9EF3-11C9E256566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BE7637-2C92-48EB-8FC8-3FC6EA9BC71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0FD839E-CD83-451D-9390-F83110DDE016}">
      <dgm:prSet/>
      <dgm:spPr/>
      <dgm:t>
        <a:bodyPr/>
        <a:lstStyle/>
        <a:p>
          <a:r>
            <a:rPr lang="hr-HR"/>
            <a:t>Popis programskih jezika </a:t>
          </a:r>
          <a:endParaRPr lang="en-US"/>
        </a:p>
      </dgm:t>
    </dgm:pt>
    <dgm:pt modelId="{F06F960C-E343-42AE-9032-327F8204412D}" type="parTrans" cxnId="{3861AA7F-60AB-46AA-B8CC-0DBF131DEE56}">
      <dgm:prSet/>
      <dgm:spPr/>
      <dgm:t>
        <a:bodyPr/>
        <a:lstStyle/>
        <a:p>
          <a:endParaRPr lang="en-US"/>
        </a:p>
      </dgm:t>
    </dgm:pt>
    <dgm:pt modelId="{B38FB891-08AE-4753-8064-45F7547D481A}" type="sibTrans" cxnId="{3861AA7F-60AB-46AA-B8CC-0DBF131DEE56}">
      <dgm:prSet/>
      <dgm:spPr/>
      <dgm:t>
        <a:bodyPr/>
        <a:lstStyle/>
        <a:p>
          <a:endParaRPr lang="en-US"/>
        </a:p>
      </dgm:t>
    </dgm:pt>
    <dgm:pt modelId="{9DD91F1C-244B-4FFC-A97D-DDAA9AE6F424}">
      <dgm:prSet/>
      <dgm:spPr/>
      <dgm:t>
        <a:bodyPr/>
        <a:lstStyle/>
        <a:p>
          <a:r>
            <a:rPr lang="hr-HR"/>
            <a:t>Java (verzija 19.0.2)</a:t>
          </a:r>
          <a:endParaRPr lang="en-US"/>
        </a:p>
      </dgm:t>
    </dgm:pt>
    <dgm:pt modelId="{AD05C332-179F-4BEA-BEB6-C99342DB876E}" type="parTrans" cxnId="{12DDA124-AD9E-4C07-82E5-294D176C955B}">
      <dgm:prSet/>
      <dgm:spPr/>
      <dgm:t>
        <a:bodyPr/>
        <a:lstStyle/>
        <a:p>
          <a:endParaRPr lang="en-US"/>
        </a:p>
      </dgm:t>
    </dgm:pt>
    <dgm:pt modelId="{C5807C17-D4C3-4BDF-8DF1-A8A0CF893622}" type="sibTrans" cxnId="{12DDA124-AD9E-4C07-82E5-294D176C955B}">
      <dgm:prSet/>
      <dgm:spPr/>
      <dgm:t>
        <a:bodyPr/>
        <a:lstStyle/>
        <a:p>
          <a:endParaRPr lang="en-US"/>
        </a:p>
      </dgm:t>
    </dgm:pt>
    <dgm:pt modelId="{AFDAA26C-BC8F-432B-A907-608F530E7327}">
      <dgm:prSet/>
      <dgm:spPr/>
      <dgm:t>
        <a:bodyPr/>
        <a:lstStyle/>
        <a:p>
          <a:r>
            <a:rPr lang="hr-HR"/>
            <a:t>JavaScript (verzija 1.5)</a:t>
          </a:r>
          <a:endParaRPr lang="en-US"/>
        </a:p>
      </dgm:t>
    </dgm:pt>
    <dgm:pt modelId="{AC8D5399-CECE-435A-9A3F-ED0B7A7C484C}" type="parTrans" cxnId="{3223A7C8-29C6-429D-AE43-11472D1BEBA0}">
      <dgm:prSet/>
      <dgm:spPr/>
      <dgm:t>
        <a:bodyPr/>
        <a:lstStyle/>
        <a:p>
          <a:endParaRPr lang="en-US"/>
        </a:p>
      </dgm:t>
    </dgm:pt>
    <dgm:pt modelId="{C33BB8D7-3618-4143-B8C8-8FAD1D8BE215}" type="sibTrans" cxnId="{3223A7C8-29C6-429D-AE43-11472D1BEBA0}">
      <dgm:prSet/>
      <dgm:spPr/>
      <dgm:t>
        <a:bodyPr/>
        <a:lstStyle/>
        <a:p>
          <a:endParaRPr lang="en-US"/>
        </a:p>
      </dgm:t>
    </dgm:pt>
    <dgm:pt modelId="{EE981BC5-E338-46A8-889D-1D250DA7DBE1}">
      <dgm:prSet/>
      <dgm:spPr/>
      <dgm:t>
        <a:bodyPr/>
        <a:lstStyle/>
        <a:p>
          <a:r>
            <a:rPr lang="hr-HR"/>
            <a:t>Radni okviri i biblioteke</a:t>
          </a:r>
          <a:endParaRPr lang="en-US"/>
        </a:p>
      </dgm:t>
    </dgm:pt>
    <dgm:pt modelId="{72BD748F-ABA4-4AEF-9C8D-1EECCC579795}" type="parTrans" cxnId="{A18F3EC9-FF58-4E92-ADCC-877418657730}">
      <dgm:prSet/>
      <dgm:spPr/>
      <dgm:t>
        <a:bodyPr/>
        <a:lstStyle/>
        <a:p>
          <a:endParaRPr lang="en-US"/>
        </a:p>
      </dgm:t>
    </dgm:pt>
    <dgm:pt modelId="{C33AEB88-A077-443D-BF11-B09C37B8AA99}" type="sibTrans" cxnId="{A18F3EC9-FF58-4E92-ADCC-877418657730}">
      <dgm:prSet/>
      <dgm:spPr/>
      <dgm:t>
        <a:bodyPr/>
        <a:lstStyle/>
        <a:p>
          <a:endParaRPr lang="en-US"/>
        </a:p>
      </dgm:t>
    </dgm:pt>
    <dgm:pt modelId="{E54588D7-0809-40CB-944B-9052C22E9734}">
      <dgm:prSet/>
      <dgm:spPr/>
      <dgm:t>
        <a:bodyPr/>
        <a:lstStyle/>
        <a:p>
          <a:r>
            <a:rPr lang="hr-HR"/>
            <a:t>SpringBoot (verzija 3.1.5)</a:t>
          </a:r>
          <a:endParaRPr lang="en-US"/>
        </a:p>
      </dgm:t>
    </dgm:pt>
    <dgm:pt modelId="{298B91B6-4AD3-4E72-9CCB-9B60083063A6}" type="parTrans" cxnId="{24810B22-4AD9-473F-9612-48F5D140F53B}">
      <dgm:prSet/>
      <dgm:spPr/>
      <dgm:t>
        <a:bodyPr/>
        <a:lstStyle/>
        <a:p>
          <a:endParaRPr lang="en-US"/>
        </a:p>
      </dgm:t>
    </dgm:pt>
    <dgm:pt modelId="{728FC4EC-4E1D-4B57-BC99-DCF586C1F557}" type="sibTrans" cxnId="{24810B22-4AD9-473F-9612-48F5D140F53B}">
      <dgm:prSet/>
      <dgm:spPr/>
      <dgm:t>
        <a:bodyPr/>
        <a:lstStyle/>
        <a:p>
          <a:endParaRPr lang="en-US"/>
        </a:p>
      </dgm:t>
    </dgm:pt>
    <dgm:pt modelId="{A7709291-F527-48B1-88F4-E118AC1793E7}">
      <dgm:prSet/>
      <dgm:spPr/>
      <dgm:t>
        <a:bodyPr/>
        <a:lstStyle/>
        <a:p>
          <a:r>
            <a:rPr lang="hr-HR"/>
            <a:t>React JS (verzija 19)</a:t>
          </a:r>
          <a:endParaRPr lang="en-US"/>
        </a:p>
      </dgm:t>
    </dgm:pt>
    <dgm:pt modelId="{4469CED6-5394-4DEF-B663-D5FFBF155054}" type="parTrans" cxnId="{6E020B37-7D55-4D33-B6FA-04A1A9D93213}">
      <dgm:prSet/>
      <dgm:spPr/>
      <dgm:t>
        <a:bodyPr/>
        <a:lstStyle/>
        <a:p>
          <a:endParaRPr lang="en-US"/>
        </a:p>
      </dgm:t>
    </dgm:pt>
    <dgm:pt modelId="{259C48AC-6670-49D1-9188-8BD74972A597}" type="sibTrans" cxnId="{6E020B37-7D55-4D33-B6FA-04A1A9D93213}">
      <dgm:prSet/>
      <dgm:spPr/>
      <dgm:t>
        <a:bodyPr/>
        <a:lstStyle/>
        <a:p>
          <a:endParaRPr lang="en-US"/>
        </a:p>
      </dgm:t>
    </dgm:pt>
    <dgm:pt modelId="{F25DA59C-8C54-42AA-BD53-27C97DE6B11A}">
      <dgm:prSet/>
      <dgm:spPr/>
      <dgm:t>
        <a:bodyPr/>
        <a:lstStyle/>
        <a:p>
          <a:r>
            <a:rPr lang="hr-HR"/>
            <a:t>Node JS (verzija 22.12.0)</a:t>
          </a:r>
          <a:endParaRPr lang="en-US"/>
        </a:p>
      </dgm:t>
    </dgm:pt>
    <dgm:pt modelId="{DBB64558-050A-435C-AE25-6AA8D72F61C4}" type="parTrans" cxnId="{4EC1A3B5-B15C-4ECD-84B8-565E87BCDC36}">
      <dgm:prSet/>
      <dgm:spPr/>
      <dgm:t>
        <a:bodyPr/>
        <a:lstStyle/>
        <a:p>
          <a:endParaRPr lang="en-US"/>
        </a:p>
      </dgm:t>
    </dgm:pt>
    <dgm:pt modelId="{DA39DB80-574D-47BF-A4A0-3F189960EE85}" type="sibTrans" cxnId="{4EC1A3B5-B15C-4ECD-84B8-565E87BCDC36}">
      <dgm:prSet/>
      <dgm:spPr/>
      <dgm:t>
        <a:bodyPr/>
        <a:lstStyle/>
        <a:p>
          <a:endParaRPr lang="en-US"/>
        </a:p>
      </dgm:t>
    </dgm:pt>
    <dgm:pt modelId="{860FA4F2-F5FE-4527-97E1-894AD9A2DFB5}">
      <dgm:prSet/>
      <dgm:spPr/>
      <dgm:t>
        <a:bodyPr/>
        <a:lstStyle/>
        <a:p>
          <a:r>
            <a:rPr lang="hr-HR"/>
            <a:t>Baza podataka</a:t>
          </a:r>
          <a:endParaRPr lang="en-US"/>
        </a:p>
      </dgm:t>
    </dgm:pt>
    <dgm:pt modelId="{0D78B929-93E7-45CA-B718-2123A59EF176}" type="parTrans" cxnId="{63787C29-F463-4C34-985D-31218E64D266}">
      <dgm:prSet/>
      <dgm:spPr/>
      <dgm:t>
        <a:bodyPr/>
        <a:lstStyle/>
        <a:p>
          <a:endParaRPr lang="en-US"/>
        </a:p>
      </dgm:t>
    </dgm:pt>
    <dgm:pt modelId="{42AFEE17-22FD-437A-B49E-97800D08E203}" type="sibTrans" cxnId="{63787C29-F463-4C34-985D-31218E64D266}">
      <dgm:prSet/>
      <dgm:spPr/>
      <dgm:t>
        <a:bodyPr/>
        <a:lstStyle/>
        <a:p>
          <a:endParaRPr lang="en-US"/>
        </a:p>
      </dgm:t>
    </dgm:pt>
    <dgm:pt modelId="{05F71B04-DDF5-4D2B-8FF6-894EDE372A69}">
      <dgm:prSet/>
      <dgm:spPr/>
      <dgm:t>
        <a:bodyPr/>
        <a:lstStyle/>
        <a:p>
          <a:r>
            <a:rPr lang="hr-HR"/>
            <a:t>PostgreSQL (verzija 17)</a:t>
          </a:r>
          <a:endParaRPr lang="en-US"/>
        </a:p>
      </dgm:t>
    </dgm:pt>
    <dgm:pt modelId="{9E11E1F2-1BAA-40E6-BBE2-C466874E0C22}" type="parTrans" cxnId="{96684797-72B7-453A-9F0D-D30499959D1A}">
      <dgm:prSet/>
      <dgm:spPr/>
      <dgm:t>
        <a:bodyPr/>
        <a:lstStyle/>
        <a:p>
          <a:endParaRPr lang="en-US"/>
        </a:p>
      </dgm:t>
    </dgm:pt>
    <dgm:pt modelId="{557757F8-47AC-41A4-8264-88700EAC93A7}" type="sibTrans" cxnId="{96684797-72B7-453A-9F0D-D30499959D1A}">
      <dgm:prSet/>
      <dgm:spPr/>
      <dgm:t>
        <a:bodyPr/>
        <a:lstStyle/>
        <a:p>
          <a:endParaRPr lang="en-US"/>
        </a:p>
      </dgm:t>
    </dgm:pt>
    <dgm:pt modelId="{F2265AD0-912E-4796-87FB-CF662A9ADA04}">
      <dgm:prSet/>
      <dgm:spPr/>
      <dgm:t>
        <a:bodyPr/>
        <a:lstStyle/>
        <a:p>
          <a:r>
            <a:rPr lang="hr-HR"/>
            <a:t>Razvojni alati</a:t>
          </a:r>
          <a:endParaRPr lang="en-US"/>
        </a:p>
      </dgm:t>
    </dgm:pt>
    <dgm:pt modelId="{6F8CC529-21B0-4B6A-9795-4134121464BF}" type="parTrans" cxnId="{BD626639-F2CE-4D5A-898D-B27668AD2420}">
      <dgm:prSet/>
      <dgm:spPr/>
      <dgm:t>
        <a:bodyPr/>
        <a:lstStyle/>
        <a:p>
          <a:endParaRPr lang="en-US"/>
        </a:p>
      </dgm:t>
    </dgm:pt>
    <dgm:pt modelId="{F65731A7-00AE-40F4-B90C-08CE8DB748A1}" type="sibTrans" cxnId="{BD626639-F2CE-4D5A-898D-B27668AD2420}">
      <dgm:prSet/>
      <dgm:spPr/>
      <dgm:t>
        <a:bodyPr/>
        <a:lstStyle/>
        <a:p>
          <a:endParaRPr lang="en-US"/>
        </a:p>
      </dgm:t>
    </dgm:pt>
    <dgm:pt modelId="{A5E99C6E-0957-4EAF-9D07-E5E65F9C7E1D}">
      <dgm:prSet/>
      <dgm:spPr/>
      <dgm:t>
        <a:bodyPr/>
        <a:lstStyle/>
        <a:p>
          <a:r>
            <a:rPr lang="hr-HR"/>
            <a:t>Git (verzija 2.44.0) i GitHub</a:t>
          </a:r>
          <a:endParaRPr lang="en-US"/>
        </a:p>
      </dgm:t>
    </dgm:pt>
    <dgm:pt modelId="{F561BD93-58AF-405E-B597-F4D02287D8E0}" type="parTrans" cxnId="{ED28B519-C21D-4996-BD4B-05B5BB3D00B7}">
      <dgm:prSet/>
      <dgm:spPr/>
      <dgm:t>
        <a:bodyPr/>
        <a:lstStyle/>
        <a:p>
          <a:endParaRPr lang="en-US"/>
        </a:p>
      </dgm:t>
    </dgm:pt>
    <dgm:pt modelId="{5F11762F-2848-4580-ABAB-AD30D63EAD36}" type="sibTrans" cxnId="{ED28B519-C21D-4996-BD4B-05B5BB3D00B7}">
      <dgm:prSet/>
      <dgm:spPr/>
      <dgm:t>
        <a:bodyPr/>
        <a:lstStyle/>
        <a:p>
          <a:endParaRPr lang="en-US"/>
        </a:p>
      </dgm:t>
    </dgm:pt>
    <dgm:pt modelId="{40B24E50-7D56-453B-A98B-415052DBF29D}">
      <dgm:prSet/>
      <dgm:spPr/>
      <dgm:t>
        <a:bodyPr/>
        <a:lstStyle/>
        <a:p>
          <a:r>
            <a:rPr lang="hr-HR"/>
            <a:t>Visual Studio Code (verzija 1.96.2) i Intellij (verzija 2024.3.1.1)</a:t>
          </a:r>
          <a:endParaRPr lang="en-US"/>
        </a:p>
      </dgm:t>
    </dgm:pt>
    <dgm:pt modelId="{3DC40D9F-20C1-4F82-A0EE-2A2B3C14A961}" type="parTrans" cxnId="{9D58F151-FF20-48E9-A919-E29B931789DD}">
      <dgm:prSet/>
      <dgm:spPr/>
      <dgm:t>
        <a:bodyPr/>
        <a:lstStyle/>
        <a:p>
          <a:endParaRPr lang="en-US"/>
        </a:p>
      </dgm:t>
    </dgm:pt>
    <dgm:pt modelId="{F165E0BE-7DEC-463B-AAF4-48E44678EB11}" type="sibTrans" cxnId="{9D58F151-FF20-48E9-A919-E29B931789DD}">
      <dgm:prSet/>
      <dgm:spPr/>
      <dgm:t>
        <a:bodyPr/>
        <a:lstStyle/>
        <a:p>
          <a:endParaRPr lang="en-US"/>
        </a:p>
      </dgm:t>
    </dgm:pt>
    <dgm:pt modelId="{6AB82A23-4A46-4BEE-A732-1E5DA28386F8}">
      <dgm:prSet/>
      <dgm:spPr/>
      <dgm:t>
        <a:bodyPr/>
        <a:lstStyle/>
        <a:p>
          <a:pPr rtl="0"/>
          <a:r>
            <a:rPr lang="hr-HR"/>
            <a:t>Smještaj </a:t>
          </a:r>
          <a:r>
            <a:rPr lang="hr-HR">
              <a:latin typeface="Franklin Gothic Demi" panose="020B0502020104020203"/>
            </a:rPr>
            <a:t>aplikacije</a:t>
          </a:r>
          <a:endParaRPr lang="en-US">
            <a:latin typeface="Franklin Gothic Demi" panose="020B0502020104020203"/>
          </a:endParaRPr>
        </a:p>
      </dgm:t>
    </dgm:pt>
    <dgm:pt modelId="{29F4A9F5-5F71-4F56-A005-812061887971}" type="parTrans" cxnId="{C7E09261-F984-4F04-AB74-B0AB055420ED}">
      <dgm:prSet/>
      <dgm:spPr/>
      <dgm:t>
        <a:bodyPr/>
        <a:lstStyle/>
        <a:p>
          <a:endParaRPr lang="en-US"/>
        </a:p>
      </dgm:t>
    </dgm:pt>
    <dgm:pt modelId="{7341F93B-F9CF-4E23-8B43-1AC7223FCC60}" type="sibTrans" cxnId="{C7E09261-F984-4F04-AB74-B0AB055420ED}">
      <dgm:prSet/>
      <dgm:spPr/>
      <dgm:t>
        <a:bodyPr/>
        <a:lstStyle/>
        <a:p>
          <a:endParaRPr lang="en-US"/>
        </a:p>
      </dgm:t>
    </dgm:pt>
    <dgm:pt modelId="{42803604-D93F-4BF8-8F86-6B87C8179D82}">
      <dgm:prSet phldr="0"/>
      <dgm:spPr/>
      <dgm:t>
        <a:bodyPr/>
        <a:lstStyle/>
        <a:p>
          <a:pPr rtl="0"/>
          <a:r>
            <a:rPr lang="hr-HR">
              <a:latin typeface="Franklin Gothic Demi" panose="020B0502020104020203"/>
            </a:rPr>
            <a:t>Za</a:t>
          </a:r>
          <a:r>
            <a:rPr lang="hr-HR"/>
            <a:t> hosting naše aplikacije koristimo Render</a:t>
          </a:r>
        </a:p>
      </dgm:t>
    </dgm:pt>
    <dgm:pt modelId="{624E533E-66F8-413E-81F7-D0B324453184}" type="parTrans" cxnId="{38202ADE-8952-41FA-8355-E90678C7E11C}">
      <dgm:prSet/>
      <dgm:spPr/>
    </dgm:pt>
    <dgm:pt modelId="{C2F7DEDA-6C60-4315-8173-526D78387303}" type="sibTrans" cxnId="{38202ADE-8952-41FA-8355-E90678C7E11C}">
      <dgm:prSet/>
      <dgm:spPr/>
    </dgm:pt>
    <dgm:pt modelId="{7269093D-775B-45A8-A9A3-68E9A1F88854}" type="pres">
      <dgm:prSet presAssocID="{0ABE7637-2C92-48EB-8FC8-3FC6EA9BC71A}" presName="linear" presStyleCnt="0">
        <dgm:presLayoutVars>
          <dgm:animLvl val="lvl"/>
          <dgm:resizeHandles val="exact"/>
        </dgm:presLayoutVars>
      </dgm:prSet>
      <dgm:spPr/>
    </dgm:pt>
    <dgm:pt modelId="{49106680-70AA-47AA-B176-665063E07371}" type="pres">
      <dgm:prSet presAssocID="{D0FD839E-CD83-451D-9390-F83110DDE01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6C8033B-50BA-497D-BE86-1BA698175288}" type="pres">
      <dgm:prSet presAssocID="{D0FD839E-CD83-451D-9390-F83110DDE016}" presName="childText" presStyleLbl="revTx" presStyleIdx="0" presStyleCnt="5">
        <dgm:presLayoutVars>
          <dgm:bulletEnabled val="1"/>
        </dgm:presLayoutVars>
      </dgm:prSet>
      <dgm:spPr/>
    </dgm:pt>
    <dgm:pt modelId="{D623A7A1-330F-43B2-B61F-3FC1F92BCC61}" type="pres">
      <dgm:prSet presAssocID="{EE981BC5-E338-46A8-889D-1D250DA7DBE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9FEA2E2-E91A-475F-9859-83EAB1099BA6}" type="pres">
      <dgm:prSet presAssocID="{EE981BC5-E338-46A8-889D-1D250DA7DBE1}" presName="childText" presStyleLbl="revTx" presStyleIdx="1" presStyleCnt="5">
        <dgm:presLayoutVars>
          <dgm:bulletEnabled val="1"/>
        </dgm:presLayoutVars>
      </dgm:prSet>
      <dgm:spPr/>
    </dgm:pt>
    <dgm:pt modelId="{D830D8E0-7A61-4D05-9488-F8EA5B408D2B}" type="pres">
      <dgm:prSet presAssocID="{860FA4F2-F5FE-4527-97E1-894AD9A2DFB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F7BF735-A961-4FA8-BEAD-7F965FC57595}" type="pres">
      <dgm:prSet presAssocID="{860FA4F2-F5FE-4527-97E1-894AD9A2DFB5}" presName="childText" presStyleLbl="revTx" presStyleIdx="2" presStyleCnt="5">
        <dgm:presLayoutVars>
          <dgm:bulletEnabled val="1"/>
        </dgm:presLayoutVars>
      </dgm:prSet>
      <dgm:spPr/>
    </dgm:pt>
    <dgm:pt modelId="{F06C08B7-E8DF-450C-AA77-78543EB713D7}" type="pres">
      <dgm:prSet presAssocID="{F2265AD0-912E-4796-87FB-CF662A9ADA0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C3907EC-03E2-4134-B37B-2337587697DD}" type="pres">
      <dgm:prSet presAssocID="{F2265AD0-912E-4796-87FB-CF662A9ADA04}" presName="childText" presStyleLbl="revTx" presStyleIdx="3" presStyleCnt="5">
        <dgm:presLayoutVars>
          <dgm:bulletEnabled val="1"/>
        </dgm:presLayoutVars>
      </dgm:prSet>
      <dgm:spPr/>
    </dgm:pt>
    <dgm:pt modelId="{0995063E-5CF4-400B-86F0-D0AE21B2AFBE}" type="pres">
      <dgm:prSet presAssocID="{6AB82A23-4A46-4BEE-A732-1E5DA28386F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94E42C1-68FF-4DD5-8585-8E66AC493959}" type="pres">
      <dgm:prSet presAssocID="{6AB82A23-4A46-4BEE-A732-1E5DA28386F8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BA2CA104-6F59-4254-B21A-A20EBF6A9FA9}" type="presOf" srcId="{860FA4F2-F5FE-4527-97E1-894AD9A2DFB5}" destId="{D830D8E0-7A61-4D05-9488-F8EA5B408D2B}" srcOrd="0" destOrd="0" presId="urn:microsoft.com/office/officeart/2005/8/layout/vList2"/>
    <dgm:cxn modelId="{F90ADE06-7A29-4B05-9521-82300F8E11E1}" type="presOf" srcId="{F2265AD0-912E-4796-87FB-CF662A9ADA04}" destId="{F06C08B7-E8DF-450C-AA77-78543EB713D7}" srcOrd="0" destOrd="0" presId="urn:microsoft.com/office/officeart/2005/8/layout/vList2"/>
    <dgm:cxn modelId="{ED28B519-C21D-4996-BD4B-05B5BB3D00B7}" srcId="{F2265AD0-912E-4796-87FB-CF662A9ADA04}" destId="{A5E99C6E-0957-4EAF-9D07-E5E65F9C7E1D}" srcOrd="0" destOrd="0" parTransId="{F561BD93-58AF-405E-B597-F4D02287D8E0}" sibTransId="{5F11762F-2848-4580-ABAB-AD30D63EAD36}"/>
    <dgm:cxn modelId="{24810B22-4AD9-473F-9612-48F5D140F53B}" srcId="{EE981BC5-E338-46A8-889D-1D250DA7DBE1}" destId="{E54588D7-0809-40CB-944B-9052C22E9734}" srcOrd="0" destOrd="0" parTransId="{298B91B6-4AD3-4E72-9CCB-9B60083063A6}" sibTransId="{728FC4EC-4E1D-4B57-BC99-DCF586C1F557}"/>
    <dgm:cxn modelId="{12DDA124-AD9E-4C07-82E5-294D176C955B}" srcId="{D0FD839E-CD83-451D-9390-F83110DDE016}" destId="{9DD91F1C-244B-4FFC-A97D-DDAA9AE6F424}" srcOrd="0" destOrd="0" parTransId="{AD05C332-179F-4BEA-BEB6-C99342DB876E}" sibTransId="{C5807C17-D4C3-4BDF-8DF1-A8A0CF893622}"/>
    <dgm:cxn modelId="{63787C29-F463-4C34-985D-31218E64D266}" srcId="{0ABE7637-2C92-48EB-8FC8-3FC6EA9BC71A}" destId="{860FA4F2-F5FE-4527-97E1-894AD9A2DFB5}" srcOrd="2" destOrd="0" parTransId="{0D78B929-93E7-45CA-B718-2123A59EF176}" sibTransId="{42AFEE17-22FD-437A-B49E-97800D08E203}"/>
    <dgm:cxn modelId="{84CD2B33-D692-4A2F-9749-14454EC2C064}" type="presOf" srcId="{F25DA59C-8C54-42AA-BD53-27C97DE6B11A}" destId="{99FEA2E2-E91A-475F-9859-83EAB1099BA6}" srcOrd="0" destOrd="2" presId="urn:microsoft.com/office/officeart/2005/8/layout/vList2"/>
    <dgm:cxn modelId="{6E020B37-7D55-4D33-B6FA-04A1A9D93213}" srcId="{EE981BC5-E338-46A8-889D-1D250DA7DBE1}" destId="{A7709291-F527-48B1-88F4-E118AC1793E7}" srcOrd="1" destOrd="0" parTransId="{4469CED6-5394-4DEF-B663-D5FFBF155054}" sibTransId="{259C48AC-6670-49D1-9188-8BD74972A597}"/>
    <dgm:cxn modelId="{BD626639-F2CE-4D5A-898D-B27668AD2420}" srcId="{0ABE7637-2C92-48EB-8FC8-3FC6EA9BC71A}" destId="{F2265AD0-912E-4796-87FB-CF662A9ADA04}" srcOrd="3" destOrd="0" parTransId="{6F8CC529-21B0-4B6A-9795-4134121464BF}" sibTransId="{F65731A7-00AE-40F4-B90C-08CE8DB748A1}"/>
    <dgm:cxn modelId="{C7E09261-F984-4F04-AB74-B0AB055420ED}" srcId="{0ABE7637-2C92-48EB-8FC8-3FC6EA9BC71A}" destId="{6AB82A23-4A46-4BEE-A732-1E5DA28386F8}" srcOrd="4" destOrd="0" parTransId="{29F4A9F5-5F71-4F56-A005-812061887971}" sibTransId="{7341F93B-F9CF-4E23-8B43-1AC7223FCC60}"/>
    <dgm:cxn modelId="{19C9744E-2222-4A97-BFA3-D2E7D63763EE}" type="presOf" srcId="{40B24E50-7D56-453B-A98B-415052DBF29D}" destId="{5C3907EC-03E2-4134-B37B-2337587697DD}" srcOrd="0" destOrd="1" presId="urn:microsoft.com/office/officeart/2005/8/layout/vList2"/>
    <dgm:cxn modelId="{15E7654F-7236-4195-87F4-B3D9FFD9CC74}" type="presOf" srcId="{E54588D7-0809-40CB-944B-9052C22E9734}" destId="{99FEA2E2-E91A-475F-9859-83EAB1099BA6}" srcOrd="0" destOrd="0" presId="urn:microsoft.com/office/officeart/2005/8/layout/vList2"/>
    <dgm:cxn modelId="{9D58F151-FF20-48E9-A919-E29B931789DD}" srcId="{F2265AD0-912E-4796-87FB-CF662A9ADA04}" destId="{40B24E50-7D56-453B-A98B-415052DBF29D}" srcOrd="1" destOrd="0" parTransId="{3DC40D9F-20C1-4F82-A0EE-2A2B3C14A961}" sibTransId="{F165E0BE-7DEC-463B-AAF4-48E44678EB11}"/>
    <dgm:cxn modelId="{A1E87756-0C0E-4384-A015-FD59C55B1DA2}" type="presOf" srcId="{05F71B04-DDF5-4D2B-8FF6-894EDE372A69}" destId="{3F7BF735-A961-4FA8-BEAD-7F965FC57595}" srcOrd="0" destOrd="0" presId="urn:microsoft.com/office/officeart/2005/8/layout/vList2"/>
    <dgm:cxn modelId="{3861AA7F-60AB-46AA-B8CC-0DBF131DEE56}" srcId="{0ABE7637-2C92-48EB-8FC8-3FC6EA9BC71A}" destId="{D0FD839E-CD83-451D-9390-F83110DDE016}" srcOrd="0" destOrd="0" parTransId="{F06F960C-E343-42AE-9032-327F8204412D}" sibTransId="{B38FB891-08AE-4753-8064-45F7547D481A}"/>
    <dgm:cxn modelId="{47129B87-9E10-4E2E-90C2-43092B61AD73}" type="presOf" srcId="{A7709291-F527-48B1-88F4-E118AC1793E7}" destId="{99FEA2E2-E91A-475F-9859-83EAB1099BA6}" srcOrd="0" destOrd="1" presId="urn:microsoft.com/office/officeart/2005/8/layout/vList2"/>
    <dgm:cxn modelId="{88BE418A-E9A6-424E-91CD-FA237322E4DB}" type="presOf" srcId="{D0FD839E-CD83-451D-9390-F83110DDE016}" destId="{49106680-70AA-47AA-B176-665063E07371}" srcOrd="0" destOrd="0" presId="urn:microsoft.com/office/officeart/2005/8/layout/vList2"/>
    <dgm:cxn modelId="{27E29395-1A88-4405-A42A-65B2891D251E}" type="presOf" srcId="{6AB82A23-4A46-4BEE-A732-1E5DA28386F8}" destId="{0995063E-5CF4-400B-86F0-D0AE21B2AFBE}" srcOrd="0" destOrd="0" presId="urn:microsoft.com/office/officeart/2005/8/layout/vList2"/>
    <dgm:cxn modelId="{96684797-72B7-453A-9F0D-D30499959D1A}" srcId="{860FA4F2-F5FE-4527-97E1-894AD9A2DFB5}" destId="{05F71B04-DDF5-4D2B-8FF6-894EDE372A69}" srcOrd="0" destOrd="0" parTransId="{9E11E1F2-1BAA-40E6-BBE2-C466874E0C22}" sibTransId="{557757F8-47AC-41A4-8264-88700EAC93A7}"/>
    <dgm:cxn modelId="{4EC1A3B5-B15C-4ECD-84B8-565E87BCDC36}" srcId="{EE981BC5-E338-46A8-889D-1D250DA7DBE1}" destId="{F25DA59C-8C54-42AA-BD53-27C97DE6B11A}" srcOrd="2" destOrd="0" parTransId="{DBB64558-050A-435C-AE25-6AA8D72F61C4}" sibTransId="{DA39DB80-574D-47BF-A4A0-3F189960EE85}"/>
    <dgm:cxn modelId="{A04EC1B5-0E80-4020-9986-7A8A86CFD7AF}" type="presOf" srcId="{9DD91F1C-244B-4FFC-A97D-DDAA9AE6F424}" destId="{26C8033B-50BA-497D-BE86-1BA698175288}" srcOrd="0" destOrd="0" presId="urn:microsoft.com/office/officeart/2005/8/layout/vList2"/>
    <dgm:cxn modelId="{AD3F03B6-9CA6-4C42-8029-515FA987708A}" type="presOf" srcId="{0ABE7637-2C92-48EB-8FC8-3FC6EA9BC71A}" destId="{7269093D-775B-45A8-A9A3-68E9A1F88854}" srcOrd="0" destOrd="0" presId="urn:microsoft.com/office/officeart/2005/8/layout/vList2"/>
    <dgm:cxn modelId="{4F4430BE-60F6-4493-B722-CAE526A2EA93}" type="presOf" srcId="{42803604-D93F-4BF8-8F86-6B87C8179D82}" destId="{194E42C1-68FF-4DD5-8585-8E66AC493959}" srcOrd="0" destOrd="0" presId="urn:microsoft.com/office/officeart/2005/8/layout/vList2"/>
    <dgm:cxn modelId="{021B5DC0-A7C0-4E38-978B-F1B7E2852AA7}" type="presOf" srcId="{EE981BC5-E338-46A8-889D-1D250DA7DBE1}" destId="{D623A7A1-330F-43B2-B61F-3FC1F92BCC61}" srcOrd="0" destOrd="0" presId="urn:microsoft.com/office/officeart/2005/8/layout/vList2"/>
    <dgm:cxn modelId="{3223A7C8-29C6-429D-AE43-11472D1BEBA0}" srcId="{D0FD839E-CD83-451D-9390-F83110DDE016}" destId="{AFDAA26C-BC8F-432B-A907-608F530E7327}" srcOrd="1" destOrd="0" parTransId="{AC8D5399-CECE-435A-9A3F-ED0B7A7C484C}" sibTransId="{C33BB8D7-3618-4143-B8C8-8FAD1D8BE215}"/>
    <dgm:cxn modelId="{3D80D4C8-9A0F-4C76-82CD-074783F5BB58}" type="presOf" srcId="{A5E99C6E-0957-4EAF-9D07-E5E65F9C7E1D}" destId="{5C3907EC-03E2-4134-B37B-2337587697DD}" srcOrd="0" destOrd="0" presId="urn:microsoft.com/office/officeart/2005/8/layout/vList2"/>
    <dgm:cxn modelId="{A18F3EC9-FF58-4E92-ADCC-877418657730}" srcId="{0ABE7637-2C92-48EB-8FC8-3FC6EA9BC71A}" destId="{EE981BC5-E338-46A8-889D-1D250DA7DBE1}" srcOrd="1" destOrd="0" parTransId="{72BD748F-ABA4-4AEF-9C8D-1EECCC579795}" sibTransId="{C33AEB88-A077-443D-BF11-B09C37B8AA99}"/>
    <dgm:cxn modelId="{023DFCD3-2F7D-41D0-8E54-114E6C081C5C}" type="presOf" srcId="{AFDAA26C-BC8F-432B-A907-608F530E7327}" destId="{26C8033B-50BA-497D-BE86-1BA698175288}" srcOrd="0" destOrd="1" presId="urn:microsoft.com/office/officeart/2005/8/layout/vList2"/>
    <dgm:cxn modelId="{38202ADE-8952-41FA-8355-E90678C7E11C}" srcId="{6AB82A23-4A46-4BEE-A732-1E5DA28386F8}" destId="{42803604-D93F-4BF8-8F86-6B87C8179D82}" srcOrd="0" destOrd="0" parTransId="{624E533E-66F8-413E-81F7-D0B324453184}" sibTransId="{C2F7DEDA-6C60-4315-8173-526D78387303}"/>
    <dgm:cxn modelId="{4EF68CA8-1E63-4117-98A4-EA68BF81CE65}" type="presParOf" srcId="{7269093D-775B-45A8-A9A3-68E9A1F88854}" destId="{49106680-70AA-47AA-B176-665063E07371}" srcOrd="0" destOrd="0" presId="urn:microsoft.com/office/officeart/2005/8/layout/vList2"/>
    <dgm:cxn modelId="{2725E467-1B1A-4820-8A80-8FF06BF0BA05}" type="presParOf" srcId="{7269093D-775B-45A8-A9A3-68E9A1F88854}" destId="{26C8033B-50BA-497D-BE86-1BA698175288}" srcOrd="1" destOrd="0" presId="urn:microsoft.com/office/officeart/2005/8/layout/vList2"/>
    <dgm:cxn modelId="{A3562CB8-DF4A-44E9-855F-F13FADE3232C}" type="presParOf" srcId="{7269093D-775B-45A8-A9A3-68E9A1F88854}" destId="{D623A7A1-330F-43B2-B61F-3FC1F92BCC61}" srcOrd="2" destOrd="0" presId="urn:microsoft.com/office/officeart/2005/8/layout/vList2"/>
    <dgm:cxn modelId="{24D4ECCB-BE0D-4E13-B377-6D79BE5562B9}" type="presParOf" srcId="{7269093D-775B-45A8-A9A3-68E9A1F88854}" destId="{99FEA2E2-E91A-475F-9859-83EAB1099BA6}" srcOrd="3" destOrd="0" presId="urn:microsoft.com/office/officeart/2005/8/layout/vList2"/>
    <dgm:cxn modelId="{5967BE95-459E-427B-8853-28219D49AD78}" type="presParOf" srcId="{7269093D-775B-45A8-A9A3-68E9A1F88854}" destId="{D830D8E0-7A61-4D05-9488-F8EA5B408D2B}" srcOrd="4" destOrd="0" presId="urn:microsoft.com/office/officeart/2005/8/layout/vList2"/>
    <dgm:cxn modelId="{53EB1B80-F358-4B58-95E0-7D91018DA952}" type="presParOf" srcId="{7269093D-775B-45A8-A9A3-68E9A1F88854}" destId="{3F7BF735-A961-4FA8-BEAD-7F965FC57595}" srcOrd="5" destOrd="0" presId="urn:microsoft.com/office/officeart/2005/8/layout/vList2"/>
    <dgm:cxn modelId="{5C91AA8F-0C61-45C0-9F6F-C8D53B7F552F}" type="presParOf" srcId="{7269093D-775B-45A8-A9A3-68E9A1F88854}" destId="{F06C08B7-E8DF-450C-AA77-78543EB713D7}" srcOrd="6" destOrd="0" presId="urn:microsoft.com/office/officeart/2005/8/layout/vList2"/>
    <dgm:cxn modelId="{2F7A20BD-3673-497E-92D9-4BA84F0F4682}" type="presParOf" srcId="{7269093D-775B-45A8-A9A3-68E9A1F88854}" destId="{5C3907EC-03E2-4134-B37B-2337587697DD}" srcOrd="7" destOrd="0" presId="urn:microsoft.com/office/officeart/2005/8/layout/vList2"/>
    <dgm:cxn modelId="{4B58EA97-E35E-467F-91D8-FCC3ACE4BE3B}" type="presParOf" srcId="{7269093D-775B-45A8-A9A3-68E9A1F88854}" destId="{0995063E-5CF4-400B-86F0-D0AE21B2AFBE}" srcOrd="8" destOrd="0" presId="urn:microsoft.com/office/officeart/2005/8/layout/vList2"/>
    <dgm:cxn modelId="{4326949F-79AC-4F80-A743-DE2FE8B1B59E}" type="presParOf" srcId="{7269093D-775B-45A8-A9A3-68E9A1F88854}" destId="{194E42C1-68FF-4DD5-8585-8E66AC493959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6D367-4862-4F1F-AD04-36D447274A97}">
      <dsp:nvSpPr>
        <dsp:cNvPr id="0" name=""/>
        <dsp:cNvSpPr/>
      </dsp:nvSpPr>
      <dsp:spPr>
        <a:xfrm>
          <a:off x="0" y="0"/>
          <a:ext cx="525927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4404A8-9FA2-48D3-A6B0-8780DB06F627}">
      <dsp:nvSpPr>
        <dsp:cNvPr id="0" name=""/>
        <dsp:cNvSpPr/>
      </dsp:nvSpPr>
      <dsp:spPr>
        <a:xfrm>
          <a:off x="0" y="0"/>
          <a:ext cx="5259278" cy="588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800" kern="1200"/>
            <a:t>Članovi tima</a:t>
          </a:r>
          <a:endParaRPr lang="en-US" sz="2800" kern="1200"/>
        </a:p>
      </dsp:txBody>
      <dsp:txXfrm>
        <a:off x="0" y="0"/>
        <a:ext cx="5259278" cy="588641"/>
      </dsp:txXfrm>
    </dsp:sp>
    <dsp:sp modelId="{B8AB0688-74C3-4F0F-9AFD-37AE22B26660}">
      <dsp:nvSpPr>
        <dsp:cNvPr id="0" name=""/>
        <dsp:cNvSpPr/>
      </dsp:nvSpPr>
      <dsp:spPr>
        <a:xfrm>
          <a:off x="0" y="588641"/>
          <a:ext cx="525927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4F2BB5-317F-45BF-8C80-2377D311F013}">
      <dsp:nvSpPr>
        <dsp:cNvPr id="0" name=""/>
        <dsp:cNvSpPr/>
      </dsp:nvSpPr>
      <dsp:spPr>
        <a:xfrm>
          <a:off x="0" y="588641"/>
          <a:ext cx="5259278" cy="588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800" kern="1200"/>
            <a:t>Opis zadatka</a:t>
          </a:r>
          <a:endParaRPr lang="en-US" sz="2800" kern="1200"/>
        </a:p>
      </dsp:txBody>
      <dsp:txXfrm>
        <a:off x="0" y="588641"/>
        <a:ext cx="5259278" cy="588641"/>
      </dsp:txXfrm>
    </dsp:sp>
    <dsp:sp modelId="{1D20565D-0EF3-426A-AEEB-6E84DE38A164}">
      <dsp:nvSpPr>
        <dsp:cNvPr id="0" name=""/>
        <dsp:cNvSpPr/>
      </dsp:nvSpPr>
      <dsp:spPr>
        <a:xfrm>
          <a:off x="0" y="1177282"/>
          <a:ext cx="525927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7FE93E-94F4-4BC0-966C-F3CEB3C0FB5C}">
      <dsp:nvSpPr>
        <dsp:cNvPr id="0" name=""/>
        <dsp:cNvSpPr/>
      </dsp:nvSpPr>
      <dsp:spPr>
        <a:xfrm>
          <a:off x="0" y="1177282"/>
          <a:ext cx="5259278" cy="588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800" kern="1200"/>
            <a:t>Pregled zahtjeva</a:t>
          </a:r>
          <a:endParaRPr lang="en-US" sz="2800" kern="1200"/>
        </a:p>
      </dsp:txBody>
      <dsp:txXfrm>
        <a:off x="0" y="1177282"/>
        <a:ext cx="5259278" cy="588641"/>
      </dsp:txXfrm>
    </dsp:sp>
    <dsp:sp modelId="{E0A521EB-2B7E-4878-A23E-966B0F476FF1}">
      <dsp:nvSpPr>
        <dsp:cNvPr id="0" name=""/>
        <dsp:cNvSpPr/>
      </dsp:nvSpPr>
      <dsp:spPr>
        <a:xfrm>
          <a:off x="0" y="1765924"/>
          <a:ext cx="5259278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2B702D-EA5F-4BA3-9B8E-C5262457EFAE}">
      <dsp:nvSpPr>
        <dsp:cNvPr id="0" name=""/>
        <dsp:cNvSpPr/>
      </dsp:nvSpPr>
      <dsp:spPr>
        <a:xfrm>
          <a:off x="0" y="1765924"/>
          <a:ext cx="5259278" cy="588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800" kern="1200"/>
            <a:t>Arhitektura sustava</a:t>
          </a:r>
          <a:endParaRPr lang="en-US" sz="2800" kern="1200"/>
        </a:p>
      </dsp:txBody>
      <dsp:txXfrm>
        <a:off x="0" y="1765924"/>
        <a:ext cx="5259278" cy="588641"/>
      </dsp:txXfrm>
    </dsp:sp>
    <dsp:sp modelId="{04AFDDE8-C37C-41F2-B14B-3FE33BB0D0B3}">
      <dsp:nvSpPr>
        <dsp:cNvPr id="0" name=""/>
        <dsp:cNvSpPr/>
      </dsp:nvSpPr>
      <dsp:spPr>
        <a:xfrm>
          <a:off x="0" y="2354565"/>
          <a:ext cx="525927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C131D3-EE19-47D5-A020-63B44F5F5084}">
      <dsp:nvSpPr>
        <dsp:cNvPr id="0" name=""/>
        <dsp:cNvSpPr/>
      </dsp:nvSpPr>
      <dsp:spPr>
        <a:xfrm>
          <a:off x="0" y="2354565"/>
          <a:ext cx="5259278" cy="588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800" kern="1200"/>
            <a:t>Ispitivanje</a:t>
          </a:r>
          <a:endParaRPr lang="en-US" sz="2800" kern="1200"/>
        </a:p>
      </dsp:txBody>
      <dsp:txXfrm>
        <a:off x="0" y="2354565"/>
        <a:ext cx="5259278" cy="588641"/>
      </dsp:txXfrm>
    </dsp:sp>
    <dsp:sp modelId="{2A2C8A27-BA31-464C-B1CE-940666C914ED}">
      <dsp:nvSpPr>
        <dsp:cNvPr id="0" name=""/>
        <dsp:cNvSpPr/>
      </dsp:nvSpPr>
      <dsp:spPr>
        <a:xfrm>
          <a:off x="0" y="2943206"/>
          <a:ext cx="525927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809769-F7EA-432F-92AF-31134D3EC38B}">
      <dsp:nvSpPr>
        <dsp:cNvPr id="0" name=""/>
        <dsp:cNvSpPr/>
      </dsp:nvSpPr>
      <dsp:spPr>
        <a:xfrm>
          <a:off x="0" y="2943206"/>
          <a:ext cx="5259278" cy="588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800" kern="1200"/>
            <a:t>Korišteni alati i tehnologije</a:t>
          </a:r>
          <a:endParaRPr lang="en-US" sz="2800" kern="1200"/>
        </a:p>
      </dsp:txBody>
      <dsp:txXfrm>
        <a:off x="0" y="2943206"/>
        <a:ext cx="5259278" cy="588641"/>
      </dsp:txXfrm>
    </dsp:sp>
    <dsp:sp modelId="{0FDE5BA4-E2EC-4D9E-B78B-E1C75FCEB384}">
      <dsp:nvSpPr>
        <dsp:cNvPr id="0" name=""/>
        <dsp:cNvSpPr/>
      </dsp:nvSpPr>
      <dsp:spPr>
        <a:xfrm>
          <a:off x="0" y="3531848"/>
          <a:ext cx="525927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BC3F7C-5ACF-4F61-B51F-75E672433229}">
      <dsp:nvSpPr>
        <dsp:cNvPr id="0" name=""/>
        <dsp:cNvSpPr/>
      </dsp:nvSpPr>
      <dsp:spPr>
        <a:xfrm>
          <a:off x="0" y="3531848"/>
          <a:ext cx="5259278" cy="588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800" kern="1200"/>
            <a:t>Organizacija rada </a:t>
          </a:r>
          <a:endParaRPr lang="en-US" sz="2800" kern="1200"/>
        </a:p>
      </dsp:txBody>
      <dsp:txXfrm>
        <a:off x="0" y="3531848"/>
        <a:ext cx="5259278" cy="588641"/>
      </dsp:txXfrm>
    </dsp:sp>
    <dsp:sp modelId="{CD473EFD-8C29-480C-8FF8-5A41C9350302}">
      <dsp:nvSpPr>
        <dsp:cNvPr id="0" name=""/>
        <dsp:cNvSpPr/>
      </dsp:nvSpPr>
      <dsp:spPr>
        <a:xfrm>
          <a:off x="0" y="4120489"/>
          <a:ext cx="525927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BA1838-387C-4F30-82A1-48DDFD07FA7A}">
      <dsp:nvSpPr>
        <dsp:cNvPr id="0" name=""/>
        <dsp:cNvSpPr/>
      </dsp:nvSpPr>
      <dsp:spPr>
        <a:xfrm>
          <a:off x="0" y="4120489"/>
          <a:ext cx="5259278" cy="588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800" kern="1200"/>
            <a:t>Zaključak</a:t>
          </a:r>
          <a:endParaRPr lang="en-US" sz="2800" kern="1200"/>
        </a:p>
      </dsp:txBody>
      <dsp:txXfrm>
        <a:off x="0" y="4120489"/>
        <a:ext cx="5259278" cy="58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05795-6F0C-4243-AE83-3BA47D2A0E38}">
      <dsp:nvSpPr>
        <dsp:cNvPr id="0" name=""/>
        <dsp:cNvSpPr/>
      </dsp:nvSpPr>
      <dsp:spPr>
        <a:xfrm>
          <a:off x="0" y="574"/>
          <a:ext cx="525927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9D3072-680B-421E-A7D6-C616CC482B22}">
      <dsp:nvSpPr>
        <dsp:cNvPr id="0" name=""/>
        <dsp:cNvSpPr/>
      </dsp:nvSpPr>
      <dsp:spPr>
        <a:xfrm>
          <a:off x="0" y="574"/>
          <a:ext cx="5259278" cy="67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/>
            <a:t>Mario Vukoja – voditelj, full stack</a:t>
          </a:r>
          <a:endParaRPr lang="en-US" sz="2700" kern="1200"/>
        </a:p>
      </dsp:txBody>
      <dsp:txXfrm>
        <a:off x="0" y="574"/>
        <a:ext cx="5259278" cy="672568"/>
      </dsp:txXfrm>
    </dsp:sp>
    <dsp:sp modelId="{A9EE5CB1-6FE0-4239-B90C-DBCAE6B3561B}">
      <dsp:nvSpPr>
        <dsp:cNvPr id="0" name=""/>
        <dsp:cNvSpPr/>
      </dsp:nvSpPr>
      <dsp:spPr>
        <a:xfrm>
          <a:off x="0" y="673143"/>
          <a:ext cx="525927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1CA703-68FC-4BD7-A567-DF1DF4B43A07}">
      <dsp:nvSpPr>
        <dsp:cNvPr id="0" name=""/>
        <dsp:cNvSpPr/>
      </dsp:nvSpPr>
      <dsp:spPr>
        <a:xfrm>
          <a:off x="0" y="673143"/>
          <a:ext cx="5259278" cy="67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/>
            <a:t>Barbara Glavina - frontend</a:t>
          </a:r>
          <a:endParaRPr lang="en-US" sz="2700" kern="1200"/>
        </a:p>
      </dsp:txBody>
      <dsp:txXfrm>
        <a:off x="0" y="673143"/>
        <a:ext cx="5259278" cy="672568"/>
      </dsp:txXfrm>
    </dsp:sp>
    <dsp:sp modelId="{9E828E18-4172-4680-BA27-599DA08A0A70}">
      <dsp:nvSpPr>
        <dsp:cNvPr id="0" name=""/>
        <dsp:cNvSpPr/>
      </dsp:nvSpPr>
      <dsp:spPr>
        <a:xfrm>
          <a:off x="0" y="1345712"/>
          <a:ext cx="525927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9FB4B4-FA67-49E0-94D5-1B57910425D7}">
      <dsp:nvSpPr>
        <dsp:cNvPr id="0" name=""/>
        <dsp:cNvSpPr/>
      </dsp:nvSpPr>
      <dsp:spPr>
        <a:xfrm>
          <a:off x="0" y="1345712"/>
          <a:ext cx="5259278" cy="67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/>
            <a:t>Antonio Šimić - frontend</a:t>
          </a:r>
          <a:endParaRPr lang="en-US" sz="2700" kern="1200"/>
        </a:p>
      </dsp:txBody>
      <dsp:txXfrm>
        <a:off x="0" y="1345712"/>
        <a:ext cx="5259278" cy="672568"/>
      </dsp:txXfrm>
    </dsp:sp>
    <dsp:sp modelId="{2D9C492A-C86D-4B89-97A4-483FCFCDDC2E}">
      <dsp:nvSpPr>
        <dsp:cNvPr id="0" name=""/>
        <dsp:cNvSpPr/>
      </dsp:nvSpPr>
      <dsp:spPr>
        <a:xfrm>
          <a:off x="0" y="2018281"/>
          <a:ext cx="5259278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33A267-4DE3-4D70-8A98-DBFF1A4E5320}">
      <dsp:nvSpPr>
        <dsp:cNvPr id="0" name=""/>
        <dsp:cNvSpPr/>
      </dsp:nvSpPr>
      <dsp:spPr>
        <a:xfrm>
          <a:off x="0" y="2018281"/>
          <a:ext cx="5259278" cy="67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/>
            <a:t>Leonardo Klišanić - dokumentacija</a:t>
          </a:r>
          <a:endParaRPr lang="en-US" sz="2700" kern="1200"/>
        </a:p>
      </dsp:txBody>
      <dsp:txXfrm>
        <a:off x="0" y="2018281"/>
        <a:ext cx="5259278" cy="672568"/>
      </dsp:txXfrm>
    </dsp:sp>
    <dsp:sp modelId="{4B338FD7-B3A9-4099-8E77-626C0DD02C42}">
      <dsp:nvSpPr>
        <dsp:cNvPr id="0" name=""/>
        <dsp:cNvSpPr/>
      </dsp:nvSpPr>
      <dsp:spPr>
        <a:xfrm>
          <a:off x="0" y="2690849"/>
          <a:ext cx="525927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30D0A2-BF88-469B-AAD7-983258738BCB}">
      <dsp:nvSpPr>
        <dsp:cNvPr id="0" name=""/>
        <dsp:cNvSpPr/>
      </dsp:nvSpPr>
      <dsp:spPr>
        <a:xfrm>
          <a:off x="0" y="2690849"/>
          <a:ext cx="5259278" cy="67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/>
            <a:t>Fani Jurak - dokumentacija</a:t>
          </a:r>
          <a:endParaRPr lang="en-US" sz="2700" kern="1200"/>
        </a:p>
      </dsp:txBody>
      <dsp:txXfrm>
        <a:off x="0" y="2690849"/>
        <a:ext cx="5259278" cy="672568"/>
      </dsp:txXfrm>
    </dsp:sp>
    <dsp:sp modelId="{2863014B-B27D-46D6-B1A2-8218DEFF3BF6}">
      <dsp:nvSpPr>
        <dsp:cNvPr id="0" name=""/>
        <dsp:cNvSpPr/>
      </dsp:nvSpPr>
      <dsp:spPr>
        <a:xfrm>
          <a:off x="0" y="3363418"/>
          <a:ext cx="525927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5899BD-9343-452B-B9BC-2C0BB6136F4D}">
      <dsp:nvSpPr>
        <dsp:cNvPr id="0" name=""/>
        <dsp:cNvSpPr/>
      </dsp:nvSpPr>
      <dsp:spPr>
        <a:xfrm>
          <a:off x="0" y="3363418"/>
          <a:ext cx="5259278" cy="67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/>
            <a:t>Luka Malešević – frontend</a:t>
          </a:r>
          <a:endParaRPr lang="en-US" sz="2700" kern="1200"/>
        </a:p>
      </dsp:txBody>
      <dsp:txXfrm>
        <a:off x="0" y="3363418"/>
        <a:ext cx="5259278" cy="672568"/>
      </dsp:txXfrm>
    </dsp:sp>
    <dsp:sp modelId="{9502ADC1-B441-4F96-912D-6C7AB92EA7B2}">
      <dsp:nvSpPr>
        <dsp:cNvPr id="0" name=""/>
        <dsp:cNvSpPr/>
      </dsp:nvSpPr>
      <dsp:spPr>
        <a:xfrm>
          <a:off x="0" y="4035987"/>
          <a:ext cx="525927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44D1E8-181E-4A3B-810B-88B8A899AFA7}">
      <dsp:nvSpPr>
        <dsp:cNvPr id="0" name=""/>
        <dsp:cNvSpPr/>
      </dsp:nvSpPr>
      <dsp:spPr>
        <a:xfrm>
          <a:off x="0" y="4035987"/>
          <a:ext cx="5259278" cy="67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/>
            <a:t>Katarina Bubalo - dokumentacija</a:t>
          </a:r>
          <a:endParaRPr lang="en-US" sz="2700" kern="1200"/>
        </a:p>
      </dsp:txBody>
      <dsp:txXfrm>
        <a:off x="0" y="4035987"/>
        <a:ext cx="5259278" cy="672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C7647-3325-431C-B73E-F926FA713C0B}">
      <dsp:nvSpPr>
        <dsp:cNvPr id="0" name=""/>
        <dsp:cNvSpPr/>
      </dsp:nvSpPr>
      <dsp:spPr>
        <a:xfrm>
          <a:off x="0" y="2299"/>
          <a:ext cx="525927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7E6656-02C4-4906-B029-5F959B126EF6}">
      <dsp:nvSpPr>
        <dsp:cNvPr id="0" name=""/>
        <dsp:cNvSpPr/>
      </dsp:nvSpPr>
      <dsp:spPr>
        <a:xfrm>
          <a:off x="0" y="2299"/>
          <a:ext cx="5259278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/>
            <a:t>SkyDancers je</a:t>
          </a:r>
          <a:r>
            <a:rPr lang="hr-HR" sz="1800" b="1" kern="1200"/>
            <a:t> </a:t>
          </a:r>
          <a:r>
            <a:rPr lang="hr-HR" sz="1800" kern="1200"/>
            <a:t>platforma za povezivanje plesača i plesnih direktora, dizajnirana kako bi olakšala proces audicija.</a:t>
          </a:r>
          <a:endParaRPr lang="en-US" sz="1800" kern="1200"/>
        </a:p>
      </dsp:txBody>
      <dsp:txXfrm>
        <a:off x="0" y="2299"/>
        <a:ext cx="5259278" cy="1568177"/>
      </dsp:txXfrm>
    </dsp:sp>
    <dsp:sp modelId="{EBFB0DA2-5546-4CF8-BF98-76A375A8288A}">
      <dsp:nvSpPr>
        <dsp:cNvPr id="0" name=""/>
        <dsp:cNvSpPr/>
      </dsp:nvSpPr>
      <dsp:spPr>
        <a:xfrm>
          <a:off x="0" y="1570476"/>
          <a:ext cx="525927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743C44-F7A1-437E-8833-F4A9C177BF03}">
      <dsp:nvSpPr>
        <dsp:cNvPr id="0" name=""/>
        <dsp:cNvSpPr/>
      </dsp:nvSpPr>
      <dsp:spPr>
        <a:xfrm>
          <a:off x="0" y="1570476"/>
          <a:ext cx="5259278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/>
            <a:t>Aplikacija omogućava plesnim direktorima da jednostavno pronalaze talentirane plesače za raznovrsne poslove i projekte. S druge strane, plesači imaju pristup sveobuhvatnom katalogu audicija i projekata koje mogu pregledavati i prijaviti se na one koji im odgovaraju.</a:t>
          </a:r>
          <a:endParaRPr lang="en-US" sz="1800" kern="1200"/>
        </a:p>
      </dsp:txBody>
      <dsp:txXfrm>
        <a:off x="0" y="1570476"/>
        <a:ext cx="5259278" cy="1568177"/>
      </dsp:txXfrm>
    </dsp:sp>
    <dsp:sp modelId="{2A05C663-B937-4918-AD6A-F040859CC44C}">
      <dsp:nvSpPr>
        <dsp:cNvPr id="0" name=""/>
        <dsp:cNvSpPr/>
      </dsp:nvSpPr>
      <dsp:spPr>
        <a:xfrm>
          <a:off x="0" y="3138654"/>
          <a:ext cx="525927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758072-DDCA-4B99-BDC5-A4ECEE7806BC}">
      <dsp:nvSpPr>
        <dsp:cNvPr id="0" name=""/>
        <dsp:cNvSpPr/>
      </dsp:nvSpPr>
      <dsp:spPr>
        <a:xfrm>
          <a:off x="0" y="3138654"/>
          <a:ext cx="5259278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/>
            <a:t>Slično rješenje je aplikacija DancePlug u kojoj korisnici mogu objavljivati audicije i prijavljivati se na njih. Naša prednost je chat koji olakšava komunikaciju među korisnicima dok se u DancePlug aplikaciji korisnici javljaju na kontakt ostavljen u opisu audicije.</a:t>
          </a:r>
          <a:endParaRPr lang="en-US" sz="1800" kern="1200"/>
        </a:p>
      </dsp:txBody>
      <dsp:txXfrm>
        <a:off x="0" y="3138654"/>
        <a:ext cx="5259278" cy="15681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9D5B4-80CF-4430-9711-6CC500C4AEE8}">
      <dsp:nvSpPr>
        <dsp:cNvPr id="0" name=""/>
        <dsp:cNvSpPr/>
      </dsp:nvSpPr>
      <dsp:spPr>
        <a:xfrm>
          <a:off x="0" y="0"/>
          <a:ext cx="525927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53F167-E522-4702-85B6-C1F784AA2AE7}">
      <dsp:nvSpPr>
        <dsp:cNvPr id="0" name=""/>
        <dsp:cNvSpPr/>
      </dsp:nvSpPr>
      <dsp:spPr>
        <a:xfrm>
          <a:off x="0" y="0"/>
          <a:ext cx="1051855" cy="4709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u="sng" kern="1200"/>
            <a:t>Glavni funkcionalni zahtjevi</a:t>
          </a:r>
          <a:r>
            <a:rPr lang="hr-HR" sz="1400" b="1" u="sng" kern="1200" dirty="0"/>
            <a:t> </a:t>
          </a:r>
          <a:endParaRPr lang="en-US" sz="1400" b="1" u="sng" kern="1200" dirty="0"/>
        </a:p>
      </dsp:txBody>
      <dsp:txXfrm>
        <a:off x="0" y="0"/>
        <a:ext cx="1051855" cy="4709131"/>
      </dsp:txXfrm>
    </dsp:sp>
    <dsp:sp modelId="{27BC5DD9-CA6A-4B30-965D-4E2D9E7A346D}">
      <dsp:nvSpPr>
        <dsp:cNvPr id="0" name=""/>
        <dsp:cNvSpPr/>
      </dsp:nvSpPr>
      <dsp:spPr>
        <a:xfrm>
          <a:off x="1130744" y="27851"/>
          <a:ext cx="4128533" cy="557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i="1" kern="1200"/>
            <a:t>Aplikacija omogućuje registraciju korisnika kao plesača ili plesnog direktora</a:t>
          </a:r>
          <a:endParaRPr lang="en-US" sz="1600" kern="1200"/>
        </a:p>
      </dsp:txBody>
      <dsp:txXfrm>
        <a:off x="1130744" y="27851"/>
        <a:ext cx="4128533" cy="557024"/>
      </dsp:txXfrm>
    </dsp:sp>
    <dsp:sp modelId="{BE479D04-0BFD-4B0F-A400-F31986DC1DBD}">
      <dsp:nvSpPr>
        <dsp:cNvPr id="0" name=""/>
        <dsp:cNvSpPr/>
      </dsp:nvSpPr>
      <dsp:spPr>
        <a:xfrm>
          <a:off x="1051855" y="584876"/>
          <a:ext cx="42074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F84639-56E8-4090-9FF3-1CB1B7EDD286}">
      <dsp:nvSpPr>
        <dsp:cNvPr id="0" name=""/>
        <dsp:cNvSpPr/>
      </dsp:nvSpPr>
      <dsp:spPr>
        <a:xfrm>
          <a:off x="1130744" y="612727"/>
          <a:ext cx="4128533" cy="557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i="1" kern="1200"/>
            <a:t>Korisnici moraju moći kreirati javni profil s osnovnim podacima</a:t>
          </a:r>
          <a:endParaRPr lang="en-US" sz="1600" kern="1200"/>
        </a:p>
      </dsp:txBody>
      <dsp:txXfrm>
        <a:off x="1130744" y="612727"/>
        <a:ext cx="4128533" cy="557024"/>
      </dsp:txXfrm>
    </dsp:sp>
    <dsp:sp modelId="{CF2F22C2-3012-4752-9670-DB6B260D7284}">
      <dsp:nvSpPr>
        <dsp:cNvPr id="0" name=""/>
        <dsp:cNvSpPr/>
      </dsp:nvSpPr>
      <dsp:spPr>
        <a:xfrm>
          <a:off x="1051855" y="1169752"/>
          <a:ext cx="42074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6330251-80D8-4158-B760-B7C0B3DE99BC}">
      <dsp:nvSpPr>
        <dsp:cNvPr id="0" name=""/>
        <dsp:cNvSpPr/>
      </dsp:nvSpPr>
      <dsp:spPr>
        <a:xfrm>
          <a:off x="1130744" y="1197603"/>
          <a:ext cx="4128533" cy="557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i="1" kern="1200"/>
            <a:t>Aplikacija omogućuje plesnim direktorima objavljivanje audicija</a:t>
          </a:r>
          <a:endParaRPr lang="en-US" sz="1600" kern="1200"/>
        </a:p>
      </dsp:txBody>
      <dsp:txXfrm>
        <a:off x="1130744" y="1197603"/>
        <a:ext cx="4128533" cy="557024"/>
      </dsp:txXfrm>
    </dsp:sp>
    <dsp:sp modelId="{0A235D60-D50A-4605-AC56-84D1FE2D92A3}">
      <dsp:nvSpPr>
        <dsp:cNvPr id="0" name=""/>
        <dsp:cNvSpPr/>
      </dsp:nvSpPr>
      <dsp:spPr>
        <a:xfrm>
          <a:off x="1051855" y="1754628"/>
          <a:ext cx="42074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F6D94B0-0B77-4CCF-B9C2-0EE488EF587E}">
      <dsp:nvSpPr>
        <dsp:cNvPr id="0" name=""/>
        <dsp:cNvSpPr/>
      </dsp:nvSpPr>
      <dsp:spPr>
        <a:xfrm>
          <a:off x="1130744" y="1782479"/>
          <a:ext cx="4128533" cy="557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i="1" kern="1200"/>
            <a:t>Plesači moraju moći pretraživati audicije koristeći filtre</a:t>
          </a:r>
          <a:endParaRPr lang="en-US" sz="1600" kern="1200"/>
        </a:p>
      </dsp:txBody>
      <dsp:txXfrm>
        <a:off x="1130744" y="1782479"/>
        <a:ext cx="4128533" cy="557024"/>
      </dsp:txXfrm>
    </dsp:sp>
    <dsp:sp modelId="{386CD11D-53E3-4923-B6B9-0C0B09131C21}">
      <dsp:nvSpPr>
        <dsp:cNvPr id="0" name=""/>
        <dsp:cNvSpPr/>
      </dsp:nvSpPr>
      <dsp:spPr>
        <a:xfrm>
          <a:off x="1051855" y="2339504"/>
          <a:ext cx="42074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E1B6349-5426-414A-9E06-94B5B7267A06}">
      <dsp:nvSpPr>
        <dsp:cNvPr id="0" name=""/>
        <dsp:cNvSpPr/>
      </dsp:nvSpPr>
      <dsp:spPr>
        <a:xfrm>
          <a:off x="1130744" y="2367355"/>
          <a:ext cx="4128533" cy="557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i="1" kern="1200"/>
            <a:t>Plesni direktori moraju moći pretraživati plesače koristeći filtre</a:t>
          </a:r>
          <a:endParaRPr lang="en-US" sz="1600" kern="1200"/>
        </a:p>
      </dsp:txBody>
      <dsp:txXfrm>
        <a:off x="1130744" y="2367355"/>
        <a:ext cx="4128533" cy="557024"/>
      </dsp:txXfrm>
    </dsp:sp>
    <dsp:sp modelId="{2F2028FB-DD9C-43DB-AE87-80BDDA9243C1}">
      <dsp:nvSpPr>
        <dsp:cNvPr id="0" name=""/>
        <dsp:cNvSpPr/>
      </dsp:nvSpPr>
      <dsp:spPr>
        <a:xfrm>
          <a:off x="1051855" y="2924380"/>
          <a:ext cx="42074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307DB55-67B2-4344-96F6-6E2244CBB9DB}">
      <dsp:nvSpPr>
        <dsp:cNvPr id="0" name=""/>
        <dsp:cNvSpPr/>
      </dsp:nvSpPr>
      <dsp:spPr>
        <a:xfrm>
          <a:off x="1130744" y="2952231"/>
          <a:ext cx="4128533" cy="557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i="1" kern="1200"/>
            <a:t>Plesači se moraju moći prijaviti na odabrane audicije putem aplikacije</a:t>
          </a:r>
          <a:endParaRPr lang="en-US" sz="1600" kern="1200"/>
        </a:p>
      </dsp:txBody>
      <dsp:txXfrm>
        <a:off x="1130744" y="2952231"/>
        <a:ext cx="4128533" cy="557024"/>
      </dsp:txXfrm>
    </dsp:sp>
    <dsp:sp modelId="{0B8E4D23-7930-4AF7-A571-9BB30374E3F6}">
      <dsp:nvSpPr>
        <dsp:cNvPr id="0" name=""/>
        <dsp:cNvSpPr/>
      </dsp:nvSpPr>
      <dsp:spPr>
        <a:xfrm>
          <a:off x="1051855" y="3509256"/>
          <a:ext cx="42074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53D0D85-B229-4ED6-BFA5-14E60A4D3A10}">
      <dsp:nvSpPr>
        <dsp:cNvPr id="0" name=""/>
        <dsp:cNvSpPr/>
      </dsp:nvSpPr>
      <dsp:spPr>
        <a:xfrm>
          <a:off x="1130744" y="3537108"/>
          <a:ext cx="4128533" cy="557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i="1" kern="1200"/>
            <a:t>Aplikacija mora omogućiti komunikaciju između svih korisnika</a:t>
          </a:r>
          <a:endParaRPr lang="en-US" sz="1600" kern="1200"/>
        </a:p>
      </dsp:txBody>
      <dsp:txXfrm>
        <a:off x="1130744" y="3537108"/>
        <a:ext cx="4128533" cy="557024"/>
      </dsp:txXfrm>
    </dsp:sp>
    <dsp:sp modelId="{5A1D7022-1074-4CA3-A820-20DA1031A8BA}">
      <dsp:nvSpPr>
        <dsp:cNvPr id="0" name=""/>
        <dsp:cNvSpPr/>
      </dsp:nvSpPr>
      <dsp:spPr>
        <a:xfrm>
          <a:off x="1051855" y="4094132"/>
          <a:ext cx="42074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3032017-4333-4C0E-BE8F-4CA2764E3FE0}">
      <dsp:nvSpPr>
        <dsp:cNvPr id="0" name=""/>
        <dsp:cNvSpPr/>
      </dsp:nvSpPr>
      <dsp:spPr>
        <a:xfrm>
          <a:off x="1130744" y="4121984"/>
          <a:ext cx="4128533" cy="557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i="1" kern="1200"/>
            <a:t>Administratori sustava moraju imati mogućnost upravljanja korisničkim profilima</a:t>
          </a:r>
          <a:endParaRPr lang="en-US" sz="1600" kern="1200"/>
        </a:p>
      </dsp:txBody>
      <dsp:txXfrm>
        <a:off x="1130744" y="4121984"/>
        <a:ext cx="4128533" cy="557024"/>
      </dsp:txXfrm>
    </dsp:sp>
    <dsp:sp modelId="{D6AE81CE-BC99-4CFE-A8AC-96EA7E1B9C68}">
      <dsp:nvSpPr>
        <dsp:cNvPr id="0" name=""/>
        <dsp:cNvSpPr/>
      </dsp:nvSpPr>
      <dsp:spPr>
        <a:xfrm>
          <a:off x="1051855" y="4679009"/>
          <a:ext cx="42074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B00C5-D917-4EC3-B977-61785680D7E7}">
      <dsp:nvSpPr>
        <dsp:cNvPr id="0" name=""/>
        <dsp:cNvSpPr/>
      </dsp:nvSpPr>
      <dsp:spPr>
        <a:xfrm>
          <a:off x="0" y="0"/>
          <a:ext cx="525927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EF4420-D13F-488F-A383-80FAAD2289D1}">
      <dsp:nvSpPr>
        <dsp:cNvPr id="0" name=""/>
        <dsp:cNvSpPr/>
      </dsp:nvSpPr>
      <dsp:spPr>
        <a:xfrm>
          <a:off x="0" y="0"/>
          <a:ext cx="1051855" cy="4709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b="1" u="sng" kern="1200"/>
            <a:t>Nefunkcionalni i zahtjevi domene primjene</a:t>
          </a:r>
          <a:endParaRPr lang="en-US" sz="1100" u="sng" kern="1200"/>
        </a:p>
      </dsp:txBody>
      <dsp:txXfrm>
        <a:off x="0" y="0"/>
        <a:ext cx="1051855" cy="4709131"/>
      </dsp:txXfrm>
    </dsp:sp>
    <dsp:sp modelId="{462971EB-9214-4492-88BD-5A56F5143D2B}">
      <dsp:nvSpPr>
        <dsp:cNvPr id="0" name=""/>
        <dsp:cNvSpPr/>
      </dsp:nvSpPr>
      <dsp:spPr>
        <a:xfrm>
          <a:off x="1130744" y="55357"/>
          <a:ext cx="4128533" cy="110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/>
            <a:t>Aplikacija mora osigurati da su svi podaci korisnika zaštićeni</a:t>
          </a:r>
          <a:endParaRPr lang="en-US" sz="1800" kern="1200"/>
        </a:p>
      </dsp:txBody>
      <dsp:txXfrm>
        <a:off x="1130744" y="55357"/>
        <a:ext cx="4128533" cy="1107151"/>
      </dsp:txXfrm>
    </dsp:sp>
    <dsp:sp modelId="{7D916DFC-7C00-47E4-818D-A00C50C44515}">
      <dsp:nvSpPr>
        <dsp:cNvPr id="0" name=""/>
        <dsp:cNvSpPr/>
      </dsp:nvSpPr>
      <dsp:spPr>
        <a:xfrm>
          <a:off x="1051855" y="1162509"/>
          <a:ext cx="420742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F764756-77A3-400B-B84F-70B90FD9FDDD}">
      <dsp:nvSpPr>
        <dsp:cNvPr id="0" name=""/>
        <dsp:cNvSpPr/>
      </dsp:nvSpPr>
      <dsp:spPr>
        <a:xfrm>
          <a:off x="1130744" y="1217866"/>
          <a:ext cx="4128533" cy="110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/>
            <a:t>Aplikacija mora biti optimizirana kako bi podržala istovremeni rad par tisuća korisnika bez smanjena performansi (čekanja na odgovor više od 1 sekunde)</a:t>
          </a:r>
          <a:endParaRPr lang="en-US" sz="1800" kern="1200"/>
        </a:p>
      </dsp:txBody>
      <dsp:txXfrm>
        <a:off x="1130744" y="1217866"/>
        <a:ext cx="4128533" cy="1107151"/>
      </dsp:txXfrm>
    </dsp:sp>
    <dsp:sp modelId="{077DD362-6A03-4EC3-B73C-0EF93A3EB6B8}">
      <dsp:nvSpPr>
        <dsp:cNvPr id="0" name=""/>
        <dsp:cNvSpPr/>
      </dsp:nvSpPr>
      <dsp:spPr>
        <a:xfrm>
          <a:off x="1051855" y="2325018"/>
          <a:ext cx="420742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9A0C3F-102B-4844-A364-748BE24B1906}">
      <dsp:nvSpPr>
        <dsp:cNvPr id="0" name=""/>
        <dsp:cNvSpPr/>
      </dsp:nvSpPr>
      <dsp:spPr>
        <a:xfrm>
          <a:off x="1130744" y="2380376"/>
          <a:ext cx="4128533" cy="110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/>
            <a:t>Aplikacija mora biti skalabilna kako bi podržala rast baze korisnika i broj audicija bez utjecaja na stabilnost sustava (preko 1000 korisnika)</a:t>
          </a:r>
          <a:endParaRPr lang="en-US" sz="1800" kern="1200"/>
        </a:p>
      </dsp:txBody>
      <dsp:txXfrm>
        <a:off x="1130744" y="2380376"/>
        <a:ext cx="4128533" cy="1107151"/>
      </dsp:txXfrm>
    </dsp:sp>
    <dsp:sp modelId="{B3889EA9-DA57-493E-A66B-DF5CAA330428}">
      <dsp:nvSpPr>
        <dsp:cNvPr id="0" name=""/>
        <dsp:cNvSpPr/>
      </dsp:nvSpPr>
      <dsp:spPr>
        <a:xfrm>
          <a:off x="1051855" y="3487527"/>
          <a:ext cx="420742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9530D4C-F2FB-4BE0-9C18-F8D79DA70E76}">
      <dsp:nvSpPr>
        <dsp:cNvPr id="0" name=""/>
        <dsp:cNvSpPr/>
      </dsp:nvSpPr>
      <dsp:spPr>
        <a:xfrm>
          <a:off x="1130744" y="3542885"/>
          <a:ext cx="4128533" cy="1107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/>
            <a:t>Aplikacija mora biti u potpunosti responzivna i funkcionalna na različitim uređajima</a:t>
          </a:r>
          <a:endParaRPr lang="en-US" sz="1800" kern="1200"/>
        </a:p>
      </dsp:txBody>
      <dsp:txXfrm>
        <a:off x="1130744" y="3542885"/>
        <a:ext cx="4128533" cy="1107151"/>
      </dsp:txXfrm>
    </dsp:sp>
    <dsp:sp modelId="{03B83115-E977-4BB1-B858-74D8CD84115A}">
      <dsp:nvSpPr>
        <dsp:cNvPr id="0" name=""/>
        <dsp:cNvSpPr/>
      </dsp:nvSpPr>
      <dsp:spPr>
        <a:xfrm>
          <a:off x="1051855" y="4650036"/>
          <a:ext cx="420742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C1DAC-F1D1-410B-A93F-CA2CA0871621}">
      <dsp:nvSpPr>
        <dsp:cNvPr id="0" name=""/>
        <dsp:cNvSpPr/>
      </dsp:nvSpPr>
      <dsp:spPr>
        <a:xfrm>
          <a:off x="0" y="172515"/>
          <a:ext cx="5259278" cy="9734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600" kern="1200"/>
            <a:t>Organizacija ispitivanja</a:t>
          </a:r>
          <a:r>
            <a:rPr lang="hr-HR" sz="2600" kern="1200">
              <a:latin typeface="Franklin Gothic Demi" panose="020B0502020104020203"/>
            </a:rPr>
            <a:t> i fokus ispitivanja</a:t>
          </a:r>
          <a:endParaRPr lang="en-US" sz="2600" kern="1200"/>
        </a:p>
      </dsp:txBody>
      <dsp:txXfrm>
        <a:off x="47519" y="220034"/>
        <a:ext cx="5164240" cy="878402"/>
      </dsp:txXfrm>
    </dsp:sp>
    <dsp:sp modelId="{93F8B21D-288D-4743-9EF3-11C9E256566B}">
      <dsp:nvSpPr>
        <dsp:cNvPr id="0" name=""/>
        <dsp:cNvSpPr/>
      </dsp:nvSpPr>
      <dsp:spPr>
        <a:xfrm>
          <a:off x="0" y="1145955"/>
          <a:ext cx="5259278" cy="3390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82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2000" kern="1200" dirty="0"/>
            <a:t>Provedeno je ispitivanje glavnih komponenata funkcija i njihovih osnovnih funkcionalnosti. </a:t>
          </a:r>
          <a:endParaRPr lang="hr-HR" sz="2000" kern="1200" dirty="0">
            <a:latin typeface="Franklin Gothic Demi" panose="020B0502020104020203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2000" kern="1200" dirty="0"/>
            <a:t>Razvijeni su ispitni slučajevi koji testiraju uobičajeno ponašanje, reakcije na iznimke (pokušaj prijave neregistriranog korisnika) i reakcije na poziv nepostojeće funkcije.</a:t>
          </a:r>
          <a:endParaRPr lang="hr-HR" sz="2000" kern="1200" dirty="0">
            <a:latin typeface="Franklin Gothic Demi" panose="020B0502020104020203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2000" kern="1200" dirty="0">
              <a:latin typeface="Franklin Gothic Demi" panose="020B0502020104020203"/>
            </a:rPr>
            <a:t> Uz</a:t>
          </a:r>
          <a:r>
            <a:rPr lang="hr-HR" sz="2000" kern="1200" dirty="0"/>
            <a:t> </a:t>
          </a:r>
          <a:r>
            <a:rPr lang="hr-HR" sz="2000" kern="1200" dirty="0">
              <a:latin typeface="Franklin Gothic Demi" panose="020B0502020104020203"/>
            </a:rPr>
            <a:t>pomoć </a:t>
          </a:r>
          <a:r>
            <a:rPr lang="hr-HR" sz="2000" kern="1200" dirty="0"/>
            <a:t>Selenium IDE alata provedeno </a:t>
          </a:r>
          <a:r>
            <a:rPr lang="hr-HR" sz="2000" kern="1200" dirty="0">
              <a:latin typeface="Franklin Gothic Demi" panose="020B0502020104020203"/>
            </a:rPr>
            <a:t>je ispitivanje</a:t>
          </a:r>
          <a:r>
            <a:rPr lang="hr-HR" sz="2000" kern="1200" dirty="0"/>
            <a:t> sustava.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2000" kern="1200" dirty="0"/>
            <a:t>Obuhvaćeni su tipični scenariji i obrade pogrešaka (npr. ispitni primjer s unosom pogrešne lozinke prilikom prijave).</a:t>
          </a:r>
        </a:p>
      </dsp:txBody>
      <dsp:txXfrm>
        <a:off x="0" y="1145955"/>
        <a:ext cx="5259278" cy="33906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06680-70AA-47AA-B176-665063E07371}">
      <dsp:nvSpPr>
        <dsp:cNvPr id="0" name=""/>
        <dsp:cNvSpPr/>
      </dsp:nvSpPr>
      <dsp:spPr>
        <a:xfrm>
          <a:off x="0" y="7376"/>
          <a:ext cx="5259278" cy="43348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/>
            <a:t>Popis programskih jezika </a:t>
          </a:r>
          <a:endParaRPr lang="en-US" sz="1900" kern="1200"/>
        </a:p>
      </dsp:txBody>
      <dsp:txXfrm>
        <a:off x="21161" y="28537"/>
        <a:ext cx="5216956" cy="391163"/>
      </dsp:txXfrm>
    </dsp:sp>
    <dsp:sp modelId="{26C8033B-50BA-497D-BE86-1BA698175288}">
      <dsp:nvSpPr>
        <dsp:cNvPr id="0" name=""/>
        <dsp:cNvSpPr/>
      </dsp:nvSpPr>
      <dsp:spPr>
        <a:xfrm>
          <a:off x="0" y="440861"/>
          <a:ext cx="5259278" cy="481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8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500" kern="1200"/>
            <a:t>Java (verzija 19.0.2)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500" kern="1200"/>
            <a:t>JavaScript (verzija 1.5)</a:t>
          </a:r>
          <a:endParaRPr lang="en-US" sz="1500" kern="1200"/>
        </a:p>
      </dsp:txBody>
      <dsp:txXfrm>
        <a:off x="0" y="440861"/>
        <a:ext cx="5259278" cy="481792"/>
      </dsp:txXfrm>
    </dsp:sp>
    <dsp:sp modelId="{D623A7A1-330F-43B2-B61F-3FC1F92BCC61}">
      <dsp:nvSpPr>
        <dsp:cNvPr id="0" name=""/>
        <dsp:cNvSpPr/>
      </dsp:nvSpPr>
      <dsp:spPr>
        <a:xfrm>
          <a:off x="0" y="922654"/>
          <a:ext cx="5259278" cy="433485"/>
        </a:xfrm>
        <a:prstGeom prst="roundRect">
          <a:avLst/>
        </a:prstGeom>
        <a:gradFill rotWithShape="0">
          <a:gsLst>
            <a:gs pos="0">
              <a:schemeClr val="accent5">
                <a:hueOff val="589196"/>
                <a:satOff val="-2817"/>
                <a:lumOff val="3088"/>
                <a:alphaOff val="0"/>
                <a:tint val="98000"/>
                <a:lumMod val="110000"/>
              </a:schemeClr>
            </a:gs>
            <a:gs pos="84000">
              <a:schemeClr val="accent5">
                <a:hueOff val="589196"/>
                <a:satOff val="-2817"/>
                <a:lumOff val="308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/>
            <a:t>Radni okviri i biblioteke</a:t>
          </a:r>
          <a:endParaRPr lang="en-US" sz="1900" kern="1200"/>
        </a:p>
      </dsp:txBody>
      <dsp:txXfrm>
        <a:off x="21161" y="943815"/>
        <a:ext cx="5216956" cy="391163"/>
      </dsp:txXfrm>
    </dsp:sp>
    <dsp:sp modelId="{99FEA2E2-E91A-475F-9859-83EAB1099BA6}">
      <dsp:nvSpPr>
        <dsp:cNvPr id="0" name=""/>
        <dsp:cNvSpPr/>
      </dsp:nvSpPr>
      <dsp:spPr>
        <a:xfrm>
          <a:off x="0" y="1356139"/>
          <a:ext cx="5259278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8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500" kern="1200"/>
            <a:t>SpringBoot (verzija 3.1.5)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500" kern="1200"/>
            <a:t>React JS (verzija 19)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500" kern="1200"/>
            <a:t>Node JS (verzija 22.12.0)</a:t>
          </a:r>
          <a:endParaRPr lang="en-US" sz="1500" kern="1200"/>
        </a:p>
      </dsp:txBody>
      <dsp:txXfrm>
        <a:off x="0" y="1356139"/>
        <a:ext cx="5259278" cy="727605"/>
      </dsp:txXfrm>
    </dsp:sp>
    <dsp:sp modelId="{D830D8E0-7A61-4D05-9488-F8EA5B408D2B}">
      <dsp:nvSpPr>
        <dsp:cNvPr id="0" name=""/>
        <dsp:cNvSpPr/>
      </dsp:nvSpPr>
      <dsp:spPr>
        <a:xfrm>
          <a:off x="0" y="2083744"/>
          <a:ext cx="5259278" cy="433485"/>
        </a:xfrm>
        <a:prstGeom prst="roundRect">
          <a:avLst/>
        </a:prstGeom>
        <a:gradFill rotWithShape="0">
          <a:gsLst>
            <a:gs pos="0">
              <a:schemeClr val="accent5">
                <a:hueOff val="1178392"/>
                <a:satOff val="-5635"/>
                <a:lumOff val="6177"/>
                <a:alphaOff val="0"/>
                <a:tint val="98000"/>
                <a:lumMod val="110000"/>
              </a:schemeClr>
            </a:gs>
            <a:gs pos="84000">
              <a:schemeClr val="accent5">
                <a:hueOff val="1178392"/>
                <a:satOff val="-5635"/>
                <a:lumOff val="617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/>
            <a:t>Baza podataka</a:t>
          </a:r>
          <a:endParaRPr lang="en-US" sz="1900" kern="1200"/>
        </a:p>
      </dsp:txBody>
      <dsp:txXfrm>
        <a:off x="21161" y="2104905"/>
        <a:ext cx="5216956" cy="391163"/>
      </dsp:txXfrm>
    </dsp:sp>
    <dsp:sp modelId="{3F7BF735-A961-4FA8-BEAD-7F965FC57595}">
      <dsp:nvSpPr>
        <dsp:cNvPr id="0" name=""/>
        <dsp:cNvSpPr/>
      </dsp:nvSpPr>
      <dsp:spPr>
        <a:xfrm>
          <a:off x="0" y="2517229"/>
          <a:ext cx="5259278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8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500" kern="1200"/>
            <a:t>PostgreSQL (verzija 17)</a:t>
          </a:r>
          <a:endParaRPr lang="en-US" sz="1500" kern="1200"/>
        </a:p>
      </dsp:txBody>
      <dsp:txXfrm>
        <a:off x="0" y="2517229"/>
        <a:ext cx="5259278" cy="314640"/>
      </dsp:txXfrm>
    </dsp:sp>
    <dsp:sp modelId="{F06C08B7-E8DF-450C-AA77-78543EB713D7}">
      <dsp:nvSpPr>
        <dsp:cNvPr id="0" name=""/>
        <dsp:cNvSpPr/>
      </dsp:nvSpPr>
      <dsp:spPr>
        <a:xfrm>
          <a:off x="0" y="2831869"/>
          <a:ext cx="5259278" cy="433485"/>
        </a:xfrm>
        <a:prstGeom prst="roundRect">
          <a:avLst/>
        </a:prstGeom>
        <a:gradFill rotWithShape="0">
          <a:gsLst>
            <a:gs pos="0">
              <a:schemeClr val="accent5">
                <a:hueOff val="1767588"/>
                <a:satOff val="-8452"/>
                <a:lumOff val="9265"/>
                <a:alphaOff val="0"/>
                <a:tint val="98000"/>
                <a:lumMod val="110000"/>
              </a:schemeClr>
            </a:gs>
            <a:gs pos="84000">
              <a:schemeClr val="accent5">
                <a:hueOff val="1767588"/>
                <a:satOff val="-8452"/>
                <a:lumOff val="926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/>
            <a:t>Razvojni alati</a:t>
          </a:r>
          <a:endParaRPr lang="en-US" sz="1900" kern="1200"/>
        </a:p>
      </dsp:txBody>
      <dsp:txXfrm>
        <a:off x="21161" y="2853030"/>
        <a:ext cx="5216956" cy="391163"/>
      </dsp:txXfrm>
    </dsp:sp>
    <dsp:sp modelId="{5C3907EC-03E2-4134-B37B-2337587697DD}">
      <dsp:nvSpPr>
        <dsp:cNvPr id="0" name=""/>
        <dsp:cNvSpPr/>
      </dsp:nvSpPr>
      <dsp:spPr>
        <a:xfrm>
          <a:off x="0" y="3265354"/>
          <a:ext cx="5259278" cy="688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8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500" kern="1200"/>
            <a:t>Git (verzija 2.44.0) i GitHub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500" kern="1200"/>
            <a:t>Visual Studio Code (verzija 1.96.2) i Intellij (verzija 2024.3.1.1)</a:t>
          </a:r>
          <a:endParaRPr lang="en-US" sz="1500" kern="1200"/>
        </a:p>
      </dsp:txBody>
      <dsp:txXfrm>
        <a:off x="0" y="3265354"/>
        <a:ext cx="5259278" cy="688274"/>
      </dsp:txXfrm>
    </dsp:sp>
    <dsp:sp modelId="{0995063E-5CF4-400B-86F0-D0AE21B2AFBE}">
      <dsp:nvSpPr>
        <dsp:cNvPr id="0" name=""/>
        <dsp:cNvSpPr/>
      </dsp:nvSpPr>
      <dsp:spPr>
        <a:xfrm>
          <a:off x="0" y="3953629"/>
          <a:ext cx="5259278" cy="433485"/>
        </a:xfrm>
        <a:prstGeom prst="roundRect">
          <a:avLst/>
        </a:prstGeom>
        <a:gradFill rotWithShape="0">
          <a:gsLst>
            <a:gs pos="0">
              <a:schemeClr val="accent5">
                <a:hueOff val="2356783"/>
                <a:satOff val="-11270"/>
                <a:lumOff val="12353"/>
                <a:alphaOff val="0"/>
                <a:tint val="98000"/>
                <a:lumMod val="110000"/>
              </a:schemeClr>
            </a:gs>
            <a:gs pos="84000">
              <a:schemeClr val="accent5">
                <a:hueOff val="2356783"/>
                <a:satOff val="-11270"/>
                <a:lumOff val="1235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/>
            <a:t>Smještaj </a:t>
          </a:r>
          <a:r>
            <a:rPr lang="hr-HR" sz="1900" kern="1200">
              <a:latin typeface="Franklin Gothic Demi" panose="020B0502020104020203"/>
            </a:rPr>
            <a:t>aplikacije</a:t>
          </a:r>
          <a:endParaRPr lang="en-US" sz="1900" kern="1200">
            <a:latin typeface="Franklin Gothic Demi" panose="020B0502020104020203"/>
          </a:endParaRPr>
        </a:p>
      </dsp:txBody>
      <dsp:txXfrm>
        <a:off x="21161" y="3974790"/>
        <a:ext cx="5216956" cy="391163"/>
      </dsp:txXfrm>
    </dsp:sp>
    <dsp:sp modelId="{194E42C1-68FF-4DD5-8585-8E66AC493959}">
      <dsp:nvSpPr>
        <dsp:cNvPr id="0" name=""/>
        <dsp:cNvSpPr/>
      </dsp:nvSpPr>
      <dsp:spPr>
        <a:xfrm>
          <a:off x="0" y="4387114"/>
          <a:ext cx="5259278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82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500" kern="1200">
              <a:latin typeface="Franklin Gothic Demi" panose="020B0502020104020203"/>
            </a:rPr>
            <a:t>Za</a:t>
          </a:r>
          <a:r>
            <a:rPr lang="hr-HR" sz="1500" kern="1200"/>
            <a:t> hosting naše aplikacije koristimo Render</a:t>
          </a:r>
        </a:p>
      </dsp:txBody>
      <dsp:txXfrm>
        <a:off x="0" y="4387114"/>
        <a:ext cx="5259278" cy="31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24.1.2025.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828" y="1066800"/>
            <a:ext cx="4295820" cy="4724400"/>
          </a:xfrm>
        </p:spPr>
        <p:txBody>
          <a:bodyPr anchor="ctr">
            <a:normAutofit/>
          </a:bodyPr>
          <a:lstStyle/>
          <a:p>
            <a:pPr algn="r"/>
            <a:r>
              <a:rPr lang="hr-HR" sz="5300">
                <a:solidFill>
                  <a:srgbClr val="FFFFFF">
                    <a:alpha val="90000"/>
                  </a:srgbClr>
                </a:solidFill>
              </a:rPr>
              <a:t>Skydancers</a:t>
            </a:r>
            <a:endParaRPr lang="hr-HR" sz="5300" noProof="0">
              <a:solidFill>
                <a:srgbClr val="FFFFFF">
                  <a:alpha val="90000"/>
                </a:srgb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91" y="1066800"/>
            <a:ext cx="2553761" cy="472440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hr-HR" sz="2400" noProof="0">
                <a:solidFill>
                  <a:srgbClr val="FFFFFF"/>
                </a:solidFill>
              </a:rPr>
              <a:t>Tim:  TG </a:t>
            </a:r>
            <a:r>
              <a:rPr lang="hr-HR" sz="2400">
                <a:solidFill>
                  <a:srgbClr val="FFFFFF"/>
                </a:solidFill>
              </a:rPr>
              <a:t>12.4 SkyDancers</a:t>
            </a:r>
            <a:endParaRPr lang="sr-Latn-RS" sz="2400">
              <a:solidFill>
                <a:srgbClr val="FFFFFF"/>
              </a:solidFill>
            </a:endParaRPr>
          </a:p>
          <a:p>
            <a:r>
              <a:rPr lang="hr-HR" sz="2400" noProof="0">
                <a:solidFill>
                  <a:srgbClr val="FFFFFF"/>
                </a:solidFill>
              </a:rPr>
              <a:t>Ak. god. 2025./2025.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15660" y="3404997"/>
            <a:ext cx="3703320" cy="480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71" y="1037967"/>
            <a:ext cx="2290568" cy="4709131"/>
          </a:xfrm>
        </p:spPr>
        <p:txBody>
          <a:bodyPr anchor="ctr">
            <a:normAutofit/>
          </a:bodyPr>
          <a:lstStyle/>
          <a:p>
            <a:r>
              <a:rPr lang="hr-HR" noProof="0">
                <a:solidFill>
                  <a:schemeClr val="bg1">
                    <a:lumMod val="85000"/>
                    <a:lumOff val="15000"/>
                  </a:schemeClr>
                </a:solidFill>
              </a:rPr>
              <a:t>Ispitivanje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562356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723898"/>
            <a:ext cx="5623962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23656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hr-HR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FF697D0-63F5-41D7-4953-15582CD98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549170"/>
              </p:ext>
            </p:extLst>
          </p:nvPr>
        </p:nvGraphicFramePr>
        <p:xfrm>
          <a:off x="3448828" y="1207783"/>
          <a:ext cx="5259278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1737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71" y="1037967"/>
            <a:ext cx="2290568" cy="4709131"/>
          </a:xfrm>
        </p:spPr>
        <p:txBody>
          <a:bodyPr anchor="ctr">
            <a:normAutofit/>
          </a:bodyPr>
          <a:lstStyle/>
          <a:p>
            <a:r>
              <a:rPr lang="hr-HR" sz="2600" noProof="0">
                <a:solidFill>
                  <a:schemeClr val="bg1">
                    <a:lumMod val="85000"/>
                    <a:lumOff val="15000"/>
                  </a:schemeClr>
                </a:solidFill>
              </a:rPr>
              <a:t>Korišteni alati i tehnologije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562356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723898"/>
            <a:ext cx="5623962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656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hr-HR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0DFB743-E1C7-55A6-D923-F16F9F828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851498"/>
              </p:ext>
            </p:extLst>
          </p:nvPr>
        </p:nvGraphicFramePr>
        <p:xfrm>
          <a:off x="3448828" y="1207783"/>
          <a:ext cx="5259278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9772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2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2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Rectangle 12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Rectangle 13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1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601200"/>
            <a:ext cx="2780608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941" y="702155"/>
            <a:ext cx="2557337" cy="1300365"/>
          </a:xfrm>
        </p:spPr>
        <p:txBody>
          <a:bodyPr>
            <a:normAutofit/>
          </a:bodyPr>
          <a:lstStyle/>
          <a:p>
            <a:r>
              <a:rPr lang="hr-HR" noProof="0">
                <a:solidFill>
                  <a:srgbClr val="FFFFFF"/>
                </a:solidFill>
              </a:rPr>
              <a:t>Organizacija rada</a:t>
            </a:r>
          </a:p>
        </p:txBody>
      </p:sp>
      <p:sp>
        <p:nvSpPr>
          <p:cNvPr id="150" name="Rezervirano mjesto sadržaja 111">
            <a:extLst>
              <a:ext uri="{FF2B5EF4-FFF2-40B4-BE49-F238E27FC236}">
                <a16:creationId xmlns:a16="http://schemas.microsoft.com/office/drawing/2014/main" id="{6A1EC9C6-ED56-4595-DE57-2DD98C58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41" y="2177142"/>
            <a:ext cx="2557336" cy="3823607"/>
          </a:xfrm>
        </p:spPr>
        <p:txBody>
          <a:bodyPr>
            <a:normAutofit/>
          </a:bodyPr>
          <a:lstStyle/>
          <a:p>
            <a:r>
              <a:rPr lang="hr-HR" sz="1800">
                <a:solidFill>
                  <a:srgbClr val="FFFFFF"/>
                </a:solidFill>
              </a:rPr>
              <a:t>Komunikacija članova tima odvijala se putem Discorda i Microsoft Teamsa</a:t>
            </a:r>
          </a:p>
          <a:p>
            <a:r>
              <a:rPr lang="hr-HR" sz="1800">
                <a:solidFill>
                  <a:srgbClr val="FFFFFF"/>
                </a:solidFill>
              </a:rPr>
              <a:t>Tablica aktivnosti</a:t>
            </a:r>
            <a:endParaRPr lang="hr-HR" sz="18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00800"/>
            <a:ext cx="7893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rgbClr val="5E28C7"/>
                </a:solidFill>
              </a:rPr>
              <a:pPr>
                <a:spcAft>
                  <a:spcPts val="600"/>
                </a:spcAft>
              </a:pPr>
              <a:t>12</a:t>
            </a:fld>
            <a:endParaRPr lang="hr-HR">
              <a:solidFill>
                <a:srgbClr val="5E28C7"/>
              </a:solidFill>
            </a:endParaRPr>
          </a:p>
        </p:txBody>
      </p:sp>
      <p:pic>
        <p:nvPicPr>
          <p:cNvPr id="3" name="Slika 2" descr="Slika na kojoj se prikazuje tekst, snimka zaslona, izbornik&#10;&#10;Sadržaj koji je generirala umjetna inteligencija možda nije točan.">
            <a:extLst>
              <a:ext uri="{FF2B5EF4-FFF2-40B4-BE49-F238E27FC236}">
                <a16:creationId xmlns:a16="http://schemas.microsoft.com/office/drawing/2014/main" id="{2B319E11-C9A6-9882-5447-EBA9050CB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960" y="620806"/>
            <a:ext cx="4556814" cy="61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085764"/>
            <a:ext cx="8474199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8551" y="457200"/>
            <a:ext cx="2777491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A9B292F9-CF9B-5EF2-8EC0-145182A0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524001"/>
            <a:ext cx="2559050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>
                <a:solidFill>
                  <a:srgbClr val="FFFFFF"/>
                </a:solidFill>
              </a:rPr>
              <a:t>Vremenski okvir razvoja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5BB2843-B35F-58A2-F885-45B5E1528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5145513"/>
            <a:ext cx="2559050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57200"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sz="1600" kern="1200" cap="all">
                <a:solidFill>
                  <a:srgbClr val="FFFFFF">
                    <a:alpha val="75000"/>
                  </a:srgbClr>
                </a:solidFill>
                <a:latin typeface="+mn-lt"/>
                <a:ea typeface="+mn-ea"/>
                <a:cs typeface="+mn-cs"/>
              </a:rPr>
              <a:t>Organizacija rada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093AAA2E-AA8B-92CA-668A-2A69BEBE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90799" y="766070"/>
            <a:ext cx="4070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en-US" sz="9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900">
              <a:solidFill>
                <a:srgbClr val="FFFFFF"/>
              </a:solidFill>
            </a:endParaRPr>
          </a:p>
        </p:txBody>
      </p:sp>
      <p:graphicFrame>
        <p:nvGraphicFramePr>
          <p:cNvPr id="5" name="Grafikon 4">
            <a:extLst>
              <a:ext uri="{FF2B5EF4-FFF2-40B4-BE49-F238E27FC236}">
                <a16:creationId xmlns:a16="http://schemas.microsoft.com/office/drawing/2014/main" id="{F0ADB8CE-9489-FA1F-AFDD-FFD8A3DE2C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975632"/>
              </p:ext>
            </p:extLst>
          </p:nvPr>
        </p:nvGraphicFramePr>
        <p:xfrm>
          <a:off x="3573789" y="618067"/>
          <a:ext cx="5073648" cy="5598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727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597643"/>
            <a:ext cx="277749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61" y="1037967"/>
            <a:ext cx="2290568" cy="4709131"/>
          </a:xfrm>
        </p:spPr>
        <p:txBody>
          <a:bodyPr anchor="ctr">
            <a:normAutofit/>
          </a:bodyPr>
          <a:lstStyle/>
          <a:p>
            <a:r>
              <a:rPr lang="hr-HR" noProof="0">
                <a:solidFill>
                  <a:srgbClr val="FFFEFF"/>
                </a:solidFill>
              </a:rPr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201" y="1037968"/>
            <a:ext cx="5044424" cy="482083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r-HR" sz="2000" noProof="0"/>
              <a:t>Naučene lekcije</a:t>
            </a:r>
            <a:endParaRPr lang="sr-Latn-RS" sz="2000"/>
          </a:p>
          <a:p>
            <a:pPr marL="486410" lvl="1">
              <a:lnSpc>
                <a:spcPct val="90000"/>
              </a:lnSpc>
            </a:pPr>
            <a:r>
              <a:rPr lang="hr-HR" sz="1700"/>
              <a:t>Najveći izazov u izradi projekta bilo je upoznavanje s novim tehnologijama poput </a:t>
            </a:r>
            <a:r>
              <a:rPr lang="hr-HR" sz="1700" err="1"/>
              <a:t>Reacta</a:t>
            </a:r>
            <a:r>
              <a:rPr lang="hr-HR" sz="1700"/>
              <a:t>, </a:t>
            </a:r>
            <a:r>
              <a:rPr lang="hr-HR" sz="1700" err="1"/>
              <a:t>Astaha</a:t>
            </a:r>
            <a:r>
              <a:rPr lang="hr-HR" sz="1700"/>
              <a:t>, Java </a:t>
            </a:r>
            <a:r>
              <a:rPr lang="hr-HR" sz="1700" err="1"/>
              <a:t>Springa</a:t>
            </a:r>
            <a:r>
              <a:rPr lang="hr-HR" sz="1700"/>
              <a:t> i </a:t>
            </a:r>
            <a:r>
              <a:rPr lang="hr-HR" sz="1700" err="1"/>
              <a:t>GitHuba</a:t>
            </a:r>
            <a:r>
              <a:rPr lang="hr-HR" sz="1700"/>
              <a:t>. Rad s tim alatima zahtijevao je dodatno učenje i prilagodbu. Uspješno smo savladali njihove koncepte i primijenili ih u razvoju projekta. Osim tehničkog znanja stekli smo i iskustvo rada u timu. Učinkovita komunikacija, koordinacija i podjela uloga pokazale su se važnima za realizaciju zadatka. Sudjelovanje na ovom projektu dalo nam je uvid u rad na kompleksnijim projektima, te će nam ovo iskustvo sigurno koristiti u budućim projektima, bilo tijekom školovanja ili na radnom mjestu.</a:t>
            </a:r>
            <a:endParaRPr lang="hr-HR" sz="1700" noProof="0"/>
          </a:p>
          <a:p>
            <a:pPr marL="486410" lvl="1">
              <a:lnSpc>
                <a:spcPct val="90000"/>
              </a:lnSpc>
            </a:pPr>
            <a:endParaRPr lang="hr-HR" sz="1700" noProof="0"/>
          </a:p>
          <a:p>
            <a:pPr>
              <a:lnSpc>
                <a:spcPct val="90000"/>
              </a:lnSpc>
            </a:pPr>
            <a:endParaRPr lang="hr-HR" sz="1700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71" y="1037967"/>
            <a:ext cx="2290568" cy="4709131"/>
          </a:xfrm>
        </p:spPr>
        <p:txBody>
          <a:bodyPr anchor="ctr">
            <a:normAutofit/>
          </a:bodyPr>
          <a:lstStyle/>
          <a:p>
            <a:r>
              <a:rPr lang="hr-HR" noProof="0">
                <a:solidFill>
                  <a:schemeClr val="bg1">
                    <a:lumMod val="85000"/>
                    <a:lumOff val="15000"/>
                  </a:schemeClr>
                </a:solidFill>
              </a:rPr>
              <a:t>Sadržaj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562356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723898"/>
            <a:ext cx="5623962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656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hr-HR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9B86B05-5E51-2647-4CB3-427EAD2D4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742045"/>
              </p:ext>
            </p:extLst>
          </p:nvPr>
        </p:nvGraphicFramePr>
        <p:xfrm>
          <a:off x="3448828" y="1207783"/>
          <a:ext cx="5259278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531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71" y="1037967"/>
            <a:ext cx="2290568" cy="4709131"/>
          </a:xfrm>
        </p:spPr>
        <p:txBody>
          <a:bodyPr anchor="ctr">
            <a:normAutofit/>
          </a:bodyPr>
          <a:lstStyle/>
          <a:p>
            <a:r>
              <a:rPr lang="hr-HR" noProof="0">
                <a:solidFill>
                  <a:schemeClr val="bg1">
                    <a:lumMod val="85000"/>
                    <a:lumOff val="15000"/>
                  </a:schemeClr>
                </a:solidFill>
              </a:rPr>
              <a:t>Članovi grupe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562356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723898"/>
            <a:ext cx="5623962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23656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hr-HR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5EC73ED-B151-9644-E39F-42CDE9185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667457"/>
              </p:ext>
            </p:extLst>
          </p:nvPr>
        </p:nvGraphicFramePr>
        <p:xfrm>
          <a:off x="3448828" y="1207783"/>
          <a:ext cx="5259278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5151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71" y="1037967"/>
            <a:ext cx="2290568" cy="4709131"/>
          </a:xfrm>
        </p:spPr>
        <p:txBody>
          <a:bodyPr anchor="ctr">
            <a:normAutofit/>
          </a:bodyPr>
          <a:lstStyle/>
          <a:p>
            <a:r>
              <a:rPr lang="hr-HR" noProof="0">
                <a:solidFill>
                  <a:schemeClr val="bg1">
                    <a:lumMod val="85000"/>
                    <a:lumOff val="15000"/>
                  </a:schemeClr>
                </a:solidFill>
              </a:rPr>
              <a:t>O projektu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562356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723898"/>
            <a:ext cx="5623962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23656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hr-HR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A97109B-D3EE-9207-7C4E-6ABF7D747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373276"/>
              </p:ext>
            </p:extLst>
          </p:nvPr>
        </p:nvGraphicFramePr>
        <p:xfrm>
          <a:off x="3448828" y="1207783"/>
          <a:ext cx="5259278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9409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71" y="1037967"/>
            <a:ext cx="2290568" cy="4709131"/>
          </a:xfrm>
        </p:spPr>
        <p:txBody>
          <a:bodyPr anchor="ctr">
            <a:normAutofit/>
          </a:bodyPr>
          <a:lstStyle/>
          <a:p>
            <a:r>
              <a:rPr lang="hr-HR" noProof="0">
                <a:solidFill>
                  <a:schemeClr val="bg1">
                    <a:lumMod val="85000"/>
                    <a:lumOff val="15000"/>
                  </a:schemeClr>
                </a:solidFill>
              </a:rPr>
              <a:t>Pregled zahtjeva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562356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723898"/>
            <a:ext cx="5623962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656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hr-HR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B8BE11F-A059-3E61-1E62-A2EAE67BB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058018"/>
              </p:ext>
            </p:extLst>
          </p:nvPr>
        </p:nvGraphicFramePr>
        <p:xfrm>
          <a:off x="3448828" y="1207783"/>
          <a:ext cx="5259278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1375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F2258D1-1ECF-35B3-53FB-18C56E24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71" y="1037967"/>
            <a:ext cx="2290568" cy="4709131"/>
          </a:xfrm>
        </p:spPr>
        <p:txBody>
          <a:bodyPr anchor="ctr">
            <a:normAutofit/>
          </a:bodyPr>
          <a:lstStyle/>
          <a:p>
            <a:r>
              <a:rPr lang="hr-HR">
                <a:solidFill>
                  <a:schemeClr val="bg1">
                    <a:lumMod val="85000"/>
                    <a:lumOff val="15000"/>
                  </a:schemeClr>
                </a:solidFill>
              </a:rPr>
              <a:t>Pregled zahtjeva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562356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723898"/>
            <a:ext cx="5623962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94FA7E30-E102-26E3-7E5A-31535794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23656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hr-HR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Rezervirano mjesto sadržaja 2">
            <a:extLst>
              <a:ext uri="{FF2B5EF4-FFF2-40B4-BE49-F238E27FC236}">
                <a16:creationId xmlns:a16="http://schemas.microsoft.com/office/drawing/2014/main" id="{AF905833-D4AA-244D-FD38-868144593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425760"/>
              </p:ext>
            </p:extLst>
          </p:nvPr>
        </p:nvGraphicFramePr>
        <p:xfrm>
          <a:off x="3448828" y="1207783"/>
          <a:ext cx="5259278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4274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085764"/>
            <a:ext cx="8474199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34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36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8551" y="457200"/>
            <a:ext cx="2777491" cy="5935133"/>
            <a:chOff x="438068" y="457200"/>
            <a:chExt cx="3703320" cy="593513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38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524001"/>
            <a:ext cx="2559050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600" noProof="0">
                <a:solidFill>
                  <a:srgbClr val="FFFFFF"/>
                </a:solidFill>
              </a:rPr>
              <a:t>UML dijagram obrazaca uporabe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90799" y="766070"/>
            <a:ext cx="4070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en-US" sz="9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900">
              <a:solidFill>
                <a:srgbClr val="FFFFFF"/>
              </a:solidFill>
            </a:endParaRPr>
          </a:p>
        </p:txBody>
      </p:sp>
      <p:pic>
        <p:nvPicPr>
          <p:cNvPr id="5" name="Rezervirano mjesto sadržaja 4" descr="Slika na kojoj se prikazuje tekst, dijagram, Font, snimka zaslona&#10;&#10;Sadržaj koji je generirala umjetna inteligencija možda nije točan.">
            <a:extLst>
              <a:ext uri="{FF2B5EF4-FFF2-40B4-BE49-F238E27FC236}">
                <a16:creationId xmlns:a16="http://schemas.microsoft.com/office/drawing/2014/main" id="{43411685-6638-1252-E536-BC85D1E7D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3789" y="1089610"/>
            <a:ext cx="5073648" cy="4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3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ka 5" descr="Slika na kojoj se prikazuje tekst, dijagram, Plan, paralelno&#10;&#10;Sadržaj koji je generirala umjetna inteligencija možda nije točan.">
            <a:extLst>
              <a:ext uri="{FF2B5EF4-FFF2-40B4-BE49-F238E27FC236}">
                <a16:creationId xmlns:a16="http://schemas.microsoft.com/office/drawing/2014/main" id="{3E5B8A8F-C888-6AB9-3026-60A9EBF09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93" y="66234"/>
            <a:ext cx="7334833" cy="4201067"/>
          </a:xfrm>
          <a:prstGeom prst="rect">
            <a:avLst/>
          </a:prstGeom>
        </p:spPr>
      </p:pic>
      <p:sp>
        <p:nvSpPr>
          <p:cNvPr id="41" name="Rectangle 35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5425" y="4219240"/>
            <a:ext cx="847648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37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5425" y="4359623"/>
            <a:ext cx="8477720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00" y="4596992"/>
            <a:ext cx="2515074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noProof="0">
                <a:solidFill>
                  <a:srgbClr val="FFFFFF"/>
                </a:solidFill>
              </a:rPr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618" y="4596992"/>
            <a:ext cx="5430682" cy="16070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457200"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b="1" kern="1200" cap="all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Dijagram </a:t>
            </a:r>
            <a:r>
              <a:rPr lang="en-US" b="1" kern="1200" cap="all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komponenti</a:t>
            </a:r>
            <a:endParaRPr lang="en-US" b="1" kern="1200" cap="all">
              <a:solidFill>
                <a:srgbClr val="FFFFFF"/>
              </a:solidFill>
              <a:latin typeface="+mn-lt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</a:pPr>
            <a:r>
              <a:rPr lang="en-US" sz="1600" cap="all">
                <a:solidFill>
                  <a:srgbClr val="FFFFFF"/>
                </a:solidFill>
              </a:rPr>
              <a:t>Dijagram prikazuje kako komponente komuniciraju I dijele podatke jedna s drugom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4" descr="Slika na kojoj se prikazuje tekst, snimka zaslona, dijagram, Trokut&#10;&#10;Sadržaj koji je generirala umjetna inteligencija možda nije točan.">
            <a:extLst>
              <a:ext uri="{FF2B5EF4-FFF2-40B4-BE49-F238E27FC236}">
                <a16:creationId xmlns:a16="http://schemas.microsoft.com/office/drawing/2014/main" id="{47ED0045-E899-C91B-3229-FAF58189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19" y="133469"/>
            <a:ext cx="7245900" cy="43691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5425" y="4219240"/>
            <a:ext cx="847648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5425" y="4359623"/>
            <a:ext cx="8477720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A9EBD04-A49D-88C7-E39C-548062E0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00" y="4596992"/>
            <a:ext cx="2515074" cy="1607013"/>
          </a:xfrm>
        </p:spPr>
        <p:txBody>
          <a:bodyPr anchor="ctr"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Arhitektura sustava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DDCE9F4-21FD-6D13-BB30-5C014626B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618" y="4596992"/>
            <a:ext cx="5430682" cy="1607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b="1">
                <a:solidFill>
                  <a:srgbClr val="FFFFFF"/>
                </a:solidFill>
              </a:rPr>
              <a:t>DIJAGRAM RAZMJEŠTAJA</a:t>
            </a:r>
            <a:endParaRPr lang="hr-HR" b="1" dirty="0">
              <a:solidFill>
                <a:srgbClr val="FFFFFF"/>
              </a:solidFill>
            </a:endParaRPr>
          </a:p>
          <a:p>
            <a:r>
              <a:rPr lang="hr-HR" sz="1600">
                <a:solidFill>
                  <a:srgbClr val="FFFFFF"/>
                </a:solidFill>
              </a:rPr>
              <a:t>DIJAGRAM PRIKAZUJE KAKO  SUSTAV RADI S VISOKE RAZINE APSTRAKCIJE</a:t>
            </a:r>
            <a:endParaRPr lang="hr-HR" sz="1600" dirty="0">
              <a:solidFill>
                <a:srgbClr val="FFFFFF"/>
              </a:solidFill>
            </a:endParaRP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0684628-57F1-9FA6-1327-9BAC0F13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hr-HR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24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1212</TotalTime>
  <Words>424</Words>
  <Application>Microsoft Office PowerPoint</Application>
  <PresentationFormat>Prikaz na zaslonu (4:3)</PresentationFormat>
  <Paragraphs>90</Paragraphs>
  <Slides>14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Naslovi slajdova</vt:lpstr>
      </vt:variant>
      <vt:variant>
        <vt:i4>14</vt:i4>
      </vt:variant>
    </vt:vector>
  </HeadingPairs>
  <TitlesOfParts>
    <vt:vector size="16" baseType="lpstr">
      <vt:lpstr>PROGI-template</vt:lpstr>
      <vt:lpstr>DividendVTI</vt:lpstr>
      <vt:lpstr>Skydancers</vt:lpstr>
      <vt:lpstr>Sadržaj</vt:lpstr>
      <vt:lpstr>Članovi grupe</vt:lpstr>
      <vt:lpstr>O projektu</vt:lpstr>
      <vt:lpstr>Pregled zahtjeva</vt:lpstr>
      <vt:lpstr>Pregled zahtjeva</vt:lpstr>
      <vt:lpstr>UML dijagram obrazaca uporabe</vt:lpstr>
      <vt:lpstr>Arhitektura sustava</vt:lpstr>
      <vt:lpstr>Arhitektura sustava</vt:lpstr>
      <vt:lpstr>Ispitivanje</vt:lpstr>
      <vt:lpstr>Korišteni alati i tehnologije</vt:lpstr>
      <vt:lpstr>Organizacija rada</vt:lpstr>
      <vt:lpstr>Vremenski okvir razvoja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Vlado Sruk</cp:lastModifiedBy>
  <cp:revision>599</cp:revision>
  <dcterms:created xsi:type="dcterms:W3CDTF">2016-01-18T13:10:52Z</dcterms:created>
  <dcterms:modified xsi:type="dcterms:W3CDTF">2025-01-24T13:17:41Z</dcterms:modified>
</cp:coreProperties>
</file>