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Statement: Merging three datasets (Google, Facebook, and Web) with high accuracy. </a:t>
            </a:r>
          </a:p>
          <a:p>
            <a:pPr/>
            <a:r>
              <a:t>Solution Approach: Data inspection, preprocessing, and matching.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Inspection and Load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Familiarization with data using various tools. Exported to CSV to ensure correct formatting.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Google: 356,520 rows, 15 columns, 2,621 duplicates in 'name'. </a:t>
            </a:r>
          </a:p>
          <a:p>
            <a:pPr/>
            <a:r>
              <a:t>Facebook: 72,010 rows, 16 columns, multiple categories separated by “|”. </a:t>
            </a:r>
          </a:p>
          <a:p>
            <a:pPr/>
            <a:r>
              <a:t>Website: 72,018 entries, 11 columns, 30,620 unique company names in 'legal_name'.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Deduplication strategy: Keep rows with the most data. Cleanup in the 'name' column: Remove company name endings like llc, inc,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Matching with RapidFuzz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Chose RapidFuzz over FuzzyWuzzy due to speed and efficiency. Used Levenshtein Distance for fuzzy matching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Merging Strategy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Merge Google and Facebook datasets using 'name'. Merge the resultant dataset with the website dataset using 'domain'.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Dataset and Conclusion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Columns to keep: Name, Address, Category, City, Country code, Phone, etc. Data conflict resolution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