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01B393-337C-4D82-8A7C-23CFB5DAC9BB}" v="8" dt="2022-11-14T08:32:46.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dula Vishnu Vardhan Reddy" userId="aaa222d41b23b9fa" providerId="LiveId" clId="{6401B393-337C-4D82-8A7C-23CFB5DAC9BB}"/>
    <pc:docChg chg="undo custSel addSld modSld">
      <pc:chgData name="Maddula Vishnu Vardhan Reddy" userId="aaa222d41b23b9fa" providerId="LiveId" clId="{6401B393-337C-4D82-8A7C-23CFB5DAC9BB}" dt="2022-11-14T08:36:46.363" v="225" actId="1076"/>
      <pc:docMkLst>
        <pc:docMk/>
      </pc:docMkLst>
      <pc:sldChg chg="addSp modSp mod">
        <pc:chgData name="Maddula Vishnu Vardhan Reddy" userId="aaa222d41b23b9fa" providerId="LiveId" clId="{6401B393-337C-4D82-8A7C-23CFB5DAC9BB}" dt="2022-11-12T15:09:10.003" v="85" actId="20577"/>
        <pc:sldMkLst>
          <pc:docMk/>
          <pc:sldMk cId="2248007900" sldId="261"/>
        </pc:sldMkLst>
        <pc:spChg chg="mod">
          <ac:chgData name="Maddula Vishnu Vardhan Reddy" userId="aaa222d41b23b9fa" providerId="LiveId" clId="{6401B393-337C-4D82-8A7C-23CFB5DAC9BB}" dt="2022-11-12T15:09:10.003" v="85" actId="20577"/>
          <ac:spMkLst>
            <pc:docMk/>
            <pc:sldMk cId="2248007900" sldId="261"/>
            <ac:spMk id="6" creationId="{4D07D591-184F-1561-FE82-D14059D0BFA5}"/>
          </ac:spMkLst>
        </pc:spChg>
        <pc:spChg chg="add mod">
          <ac:chgData name="Maddula Vishnu Vardhan Reddy" userId="aaa222d41b23b9fa" providerId="LiveId" clId="{6401B393-337C-4D82-8A7C-23CFB5DAC9BB}" dt="2022-11-12T15:08:02.051" v="80" actId="14100"/>
          <ac:spMkLst>
            <pc:docMk/>
            <pc:sldMk cId="2248007900" sldId="261"/>
            <ac:spMk id="8" creationId="{86FD5539-2388-A31B-3F4E-4B7EED6C349A}"/>
          </ac:spMkLst>
        </pc:spChg>
      </pc:sldChg>
      <pc:sldChg chg="addSp delSp modSp new mod">
        <pc:chgData name="Maddula Vishnu Vardhan Reddy" userId="aaa222d41b23b9fa" providerId="LiveId" clId="{6401B393-337C-4D82-8A7C-23CFB5DAC9BB}" dt="2022-11-14T08:29:53.715" v="117" actId="20577"/>
        <pc:sldMkLst>
          <pc:docMk/>
          <pc:sldMk cId="3735141269" sldId="262"/>
        </pc:sldMkLst>
        <pc:spChg chg="del">
          <ac:chgData name="Maddula Vishnu Vardhan Reddy" userId="aaa222d41b23b9fa" providerId="LiveId" clId="{6401B393-337C-4D82-8A7C-23CFB5DAC9BB}" dt="2022-11-14T08:28:20.436" v="87" actId="478"/>
          <ac:spMkLst>
            <pc:docMk/>
            <pc:sldMk cId="3735141269" sldId="262"/>
            <ac:spMk id="2" creationId="{40026E3E-75DE-E9A9-8747-B8556DFF47B0}"/>
          </ac:spMkLst>
        </pc:spChg>
        <pc:spChg chg="del">
          <ac:chgData name="Maddula Vishnu Vardhan Reddy" userId="aaa222d41b23b9fa" providerId="LiveId" clId="{6401B393-337C-4D82-8A7C-23CFB5DAC9BB}" dt="2022-11-14T08:28:20.436" v="87" actId="478"/>
          <ac:spMkLst>
            <pc:docMk/>
            <pc:sldMk cId="3735141269" sldId="262"/>
            <ac:spMk id="3" creationId="{3DFAE087-CEC0-57F3-A5B0-397ACEDB60BA}"/>
          </ac:spMkLst>
        </pc:spChg>
        <pc:spChg chg="add mod">
          <ac:chgData name="Maddula Vishnu Vardhan Reddy" userId="aaa222d41b23b9fa" providerId="LiveId" clId="{6401B393-337C-4D82-8A7C-23CFB5DAC9BB}" dt="2022-11-14T08:29:02.633" v="108" actId="20577"/>
          <ac:spMkLst>
            <pc:docMk/>
            <pc:sldMk cId="3735141269" sldId="262"/>
            <ac:spMk id="4" creationId="{177812E6-F2E1-45A0-9CB1-78D187463CA8}"/>
          </ac:spMkLst>
        </pc:spChg>
        <pc:spChg chg="add mod">
          <ac:chgData name="Maddula Vishnu Vardhan Reddy" userId="aaa222d41b23b9fa" providerId="LiveId" clId="{6401B393-337C-4D82-8A7C-23CFB5DAC9BB}" dt="2022-11-14T08:29:53.715" v="117" actId="20577"/>
          <ac:spMkLst>
            <pc:docMk/>
            <pc:sldMk cId="3735141269" sldId="262"/>
            <ac:spMk id="6" creationId="{0B40D098-3902-EB10-AE6C-08E6833B3660}"/>
          </ac:spMkLst>
        </pc:spChg>
        <pc:picChg chg="add mod">
          <ac:chgData name="Maddula Vishnu Vardhan Reddy" userId="aaa222d41b23b9fa" providerId="LiveId" clId="{6401B393-337C-4D82-8A7C-23CFB5DAC9BB}" dt="2022-11-14T08:29:33.352" v="112" actId="14100"/>
          <ac:picMkLst>
            <pc:docMk/>
            <pc:sldMk cId="3735141269" sldId="262"/>
            <ac:picMk id="5" creationId="{DBBF3048-2E56-F11D-38D2-66A9FD94897D}"/>
          </ac:picMkLst>
        </pc:picChg>
      </pc:sldChg>
      <pc:sldChg chg="addSp delSp modSp new mod">
        <pc:chgData name="Maddula Vishnu Vardhan Reddy" userId="aaa222d41b23b9fa" providerId="LiveId" clId="{6401B393-337C-4D82-8A7C-23CFB5DAC9BB}" dt="2022-11-14T08:31:16.593" v="144" actId="20577"/>
        <pc:sldMkLst>
          <pc:docMk/>
          <pc:sldMk cId="4167236395" sldId="263"/>
        </pc:sldMkLst>
        <pc:spChg chg="del">
          <ac:chgData name="Maddula Vishnu Vardhan Reddy" userId="aaa222d41b23b9fa" providerId="LiveId" clId="{6401B393-337C-4D82-8A7C-23CFB5DAC9BB}" dt="2022-11-14T08:30:14.760" v="119" actId="478"/>
          <ac:spMkLst>
            <pc:docMk/>
            <pc:sldMk cId="4167236395" sldId="263"/>
            <ac:spMk id="2" creationId="{2A6E6F92-2380-3055-6C39-B7DE0A5F676A}"/>
          </ac:spMkLst>
        </pc:spChg>
        <pc:spChg chg="del">
          <ac:chgData name="Maddula Vishnu Vardhan Reddy" userId="aaa222d41b23b9fa" providerId="LiveId" clId="{6401B393-337C-4D82-8A7C-23CFB5DAC9BB}" dt="2022-11-14T08:30:14.760" v="119" actId="478"/>
          <ac:spMkLst>
            <pc:docMk/>
            <pc:sldMk cId="4167236395" sldId="263"/>
            <ac:spMk id="3" creationId="{BD0870B3-4DAB-4A48-ACF2-FE2C72EDAFA1}"/>
          </ac:spMkLst>
        </pc:spChg>
        <pc:spChg chg="add mod">
          <ac:chgData name="Maddula Vishnu Vardhan Reddy" userId="aaa222d41b23b9fa" providerId="LiveId" clId="{6401B393-337C-4D82-8A7C-23CFB5DAC9BB}" dt="2022-11-14T08:31:16.593" v="144" actId="20577"/>
          <ac:spMkLst>
            <pc:docMk/>
            <pc:sldMk cId="4167236395" sldId="263"/>
            <ac:spMk id="5" creationId="{37F2F43F-E26C-DB51-BD5B-79E36E1AB2E3}"/>
          </ac:spMkLst>
        </pc:spChg>
        <pc:picChg chg="add mod">
          <ac:chgData name="Maddula Vishnu Vardhan Reddy" userId="aaa222d41b23b9fa" providerId="LiveId" clId="{6401B393-337C-4D82-8A7C-23CFB5DAC9BB}" dt="2022-11-14T08:30:40.743" v="122" actId="1076"/>
          <ac:picMkLst>
            <pc:docMk/>
            <pc:sldMk cId="4167236395" sldId="263"/>
            <ac:picMk id="4" creationId="{258CC18E-011C-2979-A1FE-763B4B2BF4D4}"/>
          </ac:picMkLst>
        </pc:picChg>
      </pc:sldChg>
      <pc:sldChg chg="addSp delSp modSp new mod">
        <pc:chgData name="Maddula Vishnu Vardhan Reddy" userId="aaa222d41b23b9fa" providerId="LiveId" clId="{6401B393-337C-4D82-8A7C-23CFB5DAC9BB}" dt="2022-11-14T08:32:28.620" v="161" actId="20577"/>
        <pc:sldMkLst>
          <pc:docMk/>
          <pc:sldMk cId="3461174845" sldId="264"/>
        </pc:sldMkLst>
        <pc:spChg chg="del">
          <ac:chgData name="Maddula Vishnu Vardhan Reddy" userId="aaa222d41b23b9fa" providerId="LiveId" clId="{6401B393-337C-4D82-8A7C-23CFB5DAC9BB}" dt="2022-11-14T08:31:38.057" v="146" actId="478"/>
          <ac:spMkLst>
            <pc:docMk/>
            <pc:sldMk cId="3461174845" sldId="264"/>
            <ac:spMk id="2" creationId="{B8F47BF4-F7E9-1337-1A40-28AC16D0F10C}"/>
          </ac:spMkLst>
        </pc:spChg>
        <pc:spChg chg="del">
          <ac:chgData name="Maddula Vishnu Vardhan Reddy" userId="aaa222d41b23b9fa" providerId="LiveId" clId="{6401B393-337C-4D82-8A7C-23CFB5DAC9BB}" dt="2022-11-14T08:31:38.057" v="146" actId="478"/>
          <ac:spMkLst>
            <pc:docMk/>
            <pc:sldMk cId="3461174845" sldId="264"/>
            <ac:spMk id="3" creationId="{E9B3C63F-58AB-B474-21D7-23FEBB219E64}"/>
          </ac:spMkLst>
        </pc:spChg>
        <pc:spChg chg="add mod">
          <ac:chgData name="Maddula Vishnu Vardhan Reddy" userId="aaa222d41b23b9fa" providerId="LiveId" clId="{6401B393-337C-4D82-8A7C-23CFB5DAC9BB}" dt="2022-11-14T08:32:28.620" v="161" actId="20577"/>
          <ac:spMkLst>
            <pc:docMk/>
            <pc:sldMk cId="3461174845" sldId="264"/>
            <ac:spMk id="5" creationId="{47BA92D4-3D4D-7A10-F5E1-B0EEBE54F857}"/>
          </ac:spMkLst>
        </pc:spChg>
        <pc:picChg chg="add mod">
          <ac:chgData name="Maddula Vishnu Vardhan Reddy" userId="aaa222d41b23b9fa" providerId="LiveId" clId="{6401B393-337C-4D82-8A7C-23CFB5DAC9BB}" dt="2022-11-14T08:32:03.413" v="149" actId="1076"/>
          <ac:picMkLst>
            <pc:docMk/>
            <pc:sldMk cId="3461174845" sldId="264"/>
            <ac:picMk id="4" creationId="{6B752E99-C0F9-9BC6-DFFC-4B8E0778AC94}"/>
          </ac:picMkLst>
        </pc:picChg>
      </pc:sldChg>
      <pc:sldChg chg="addSp delSp modSp new mod">
        <pc:chgData name="Maddula Vishnu Vardhan Reddy" userId="aaa222d41b23b9fa" providerId="LiveId" clId="{6401B393-337C-4D82-8A7C-23CFB5DAC9BB}" dt="2022-11-14T08:36:46.363" v="225" actId="1076"/>
        <pc:sldMkLst>
          <pc:docMk/>
          <pc:sldMk cId="195370307" sldId="265"/>
        </pc:sldMkLst>
        <pc:spChg chg="del">
          <ac:chgData name="Maddula Vishnu Vardhan Reddy" userId="aaa222d41b23b9fa" providerId="LiveId" clId="{6401B393-337C-4D82-8A7C-23CFB5DAC9BB}" dt="2022-11-14T08:32:39.924" v="162" actId="478"/>
          <ac:spMkLst>
            <pc:docMk/>
            <pc:sldMk cId="195370307" sldId="265"/>
            <ac:spMk id="2" creationId="{D009E47B-9B7D-EDFB-7F1B-1C24E87F1094}"/>
          </ac:spMkLst>
        </pc:spChg>
        <pc:spChg chg="del">
          <ac:chgData name="Maddula Vishnu Vardhan Reddy" userId="aaa222d41b23b9fa" providerId="LiveId" clId="{6401B393-337C-4D82-8A7C-23CFB5DAC9BB}" dt="2022-11-14T08:32:39.924" v="162" actId="478"/>
          <ac:spMkLst>
            <pc:docMk/>
            <pc:sldMk cId="195370307" sldId="265"/>
            <ac:spMk id="3" creationId="{C91A3365-D45F-C5D3-E52A-C7FF1E293338}"/>
          </ac:spMkLst>
        </pc:spChg>
        <pc:spChg chg="add mod">
          <ac:chgData name="Maddula Vishnu Vardhan Reddy" userId="aaa222d41b23b9fa" providerId="LiveId" clId="{6401B393-337C-4D82-8A7C-23CFB5DAC9BB}" dt="2022-11-14T08:35:56.926" v="220"/>
          <ac:spMkLst>
            <pc:docMk/>
            <pc:sldMk cId="195370307" sldId="265"/>
            <ac:spMk id="4" creationId="{12E8F25E-A679-9D08-7689-CFC10019CC4A}"/>
          </ac:spMkLst>
        </pc:spChg>
        <pc:picChg chg="add mod">
          <ac:chgData name="Maddula Vishnu Vardhan Reddy" userId="aaa222d41b23b9fa" providerId="LiveId" clId="{6401B393-337C-4D82-8A7C-23CFB5DAC9BB}" dt="2022-11-14T08:36:46.363" v="225" actId="1076"/>
          <ac:picMkLst>
            <pc:docMk/>
            <pc:sldMk cId="195370307" sldId="265"/>
            <ac:picMk id="6" creationId="{72105482-42E8-D37C-EA48-62420B8DF3A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7D5102-5BDB-446C-9648-9409C3B1AA11}"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D8E92-3866-4DDD-9DA8-5F38C1D57DB1}" type="slidenum">
              <a:rPr lang="en-IN" smtClean="0"/>
              <a:t>‹#›</a:t>
            </a:fld>
            <a:endParaRPr lang="en-IN"/>
          </a:p>
        </p:txBody>
      </p:sp>
    </p:spTree>
    <p:extLst>
      <p:ext uri="{BB962C8B-B14F-4D97-AF65-F5344CB8AC3E}">
        <p14:creationId xmlns:p14="http://schemas.microsoft.com/office/powerpoint/2010/main" val="690470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7D5102-5BDB-446C-9648-9409C3B1AA11}"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D8E92-3866-4DDD-9DA8-5F38C1D57DB1}" type="slidenum">
              <a:rPr lang="en-IN" smtClean="0"/>
              <a:t>‹#›</a:t>
            </a:fld>
            <a:endParaRPr lang="en-IN"/>
          </a:p>
        </p:txBody>
      </p:sp>
    </p:spTree>
    <p:extLst>
      <p:ext uri="{BB962C8B-B14F-4D97-AF65-F5344CB8AC3E}">
        <p14:creationId xmlns:p14="http://schemas.microsoft.com/office/powerpoint/2010/main" val="133382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7D5102-5BDB-446C-9648-9409C3B1AA11}"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D8E92-3866-4DDD-9DA8-5F38C1D57DB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83483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7D5102-5BDB-446C-9648-9409C3B1AA11}"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D8E92-3866-4DDD-9DA8-5F38C1D57DB1}" type="slidenum">
              <a:rPr lang="en-IN" smtClean="0"/>
              <a:t>‹#›</a:t>
            </a:fld>
            <a:endParaRPr lang="en-IN"/>
          </a:p>
        </p:txBody>
      </p:sp>
    </p:spTree>
    <p:extLst>
      <p:ext uri="{BB962C8B-B14F-4D97-AF65-F5344CB8AC3E}">
        <p14:creationId xmlns:p14="http://schemas.microsoft.com/office/powerpoint/2010/main" val="2544156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7D5102-5BDB-446C-9648-9409C3B1AA11}"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D8E92-3866-4DDD-9DA8-5F38C1D57DB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2321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7D5102-5BDB-446C-9648-9409C3B1AA11}"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D8E92-3866-4DDD-9DA8-5F38C1D57DB1}" type="slidenum">
              <a:rPr lang="en-IN" smtClean="0"/>
              <a:t>‹#›</a:t>
            </a:fld>
            <a:endParaRPr lang="en-IN"/>
          </a:p>
        </p:txBody>
      </p:sp>
    </p:spTree>
    <p:extLst>
      <p:ext uri="{BB962C8B-B14F-4D97-AF65-F5344CB8AC3E}">
        <p14:creationId xmlns:p14="http://schemas.microsoft.com/office/powerpoint/2010/main" val="3353939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7D5102-5BDB-446C-9648-9409C3B1AA11}"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D8E92-3866-4DDD-9DA8-5F38C1D57DB1}" type="slidenum">
              <a:rPr lang="en-IN" smtClean="0"/>
              <a:t>‹#›</a:t>
            </a:fld>
            <a:endParaRPr lang="en-IN"/>
          </a:p>
        </p:txBody>
      </p:sp>
    </p:spTree>
    <p:extLst>
      <p:ext uri="{BB962C8B-B14F-4D97-AF65-F5344CB8AC3E}">
        <p14:creationId xmlns:p14="http://schemas.microsoft.com/office/powerpoint/2010/main" val="3546973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7D5102-5BDB-446C-9648-9409C3B1AA11}"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D8E92-3866-4DDD-9DA8-5F38C1D57DB1}" type="slidenum">
              <a:rPr lang="en-IN" smtClean="0"/>
              <a:t>‹#›</a:t>
            </a:fld>
            <a:endParaRPr lang="en-IN"/>
          </a:p>
        </p:txBody>
      </p:sp>
    </p:spTree>
    <p:extLst>
      <p:ext uri="{BB962C8B-B14F-4D97-AF65-F5344CB8AC3E}">
        <p14:creationId xmlns:p14="http://schemas.microsoft.com/office/powerpoint/2010/main" val="267772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7D5102-5BDB-446C-9648-9409C3B1AA11}"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D8E92-3866-4DDD-9DA8-5F38C1D57DB1}" type="slidenum">
              <a:rPr lang="en-IN" smtClean="0"/>
              <a:t>‹#›</a:t>
            </a:fld>
            <a:endParaRPr lang="en-IN"/>
          </a:p>
        </p:txBody>
      </p:sp>
    </p:spTree>
    <p:extLst>
      <p:ext uri="{BB962C8B-B14F-4D97-AF65-F5344CB8AC3E}">
        <p14:creationId xmlns:p14="http://schemas.microsoft.com/office/powerpoint/2010/main" val="387444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7D5102-5BDB-446C-9648-9409C3B1AA11}"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D8E92-3866-4DDD-9DA8-5F38C1D57DB1}" type="slidenum">
              <a:rPr lang="en-IN" smtClean="0"/>
              <a:t>‹#›</a:t>
            </a:fld>
            <a:endParaRPr lang="en-IN"/>
          </a:p>
        </p:txBody>
      </p:sp>
    </p:spTree>
    <p:extLst>
      <p:ext uri="{BB962C8B-B14F-4D97-AF65-F5344CB8AC3E}">
        <p14:creationId xmlns:p14="http://schemas.microsoft.com/office/powerpoint/2010/main" val="2462484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7D5102-5BDB-446C-9648-9409C3B1AA11}"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FD8E92-3866-4DDD-9DA8-5F38C1D57DB1}" type="slidenum">
              <a:rPr lang="en-IN" smtClean="0"/>
              <a:t>‹#›</a:t>
            </a:fld>
            <a:endParaRPr lang="en-IN"/>
          </a:p>
        </p:txBody>
      </p:sp>
    </p:spTree>
    <p:extLst>
      <p:ext uri="{BB962C8B-B14F-4D97-AF65-F5344CB8AC3E}">
        <p14:creationId xmlns:p14="http://schemas.microsoft.com/office/powerpoint/2010/main" val="147744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7D5102-5BDB-446C-9648-9409C3B1AA11}" type="datetimeFigureOut">
              <a:rPr lang="en-IN" smtClean="0"/>
              <a:t>14-11-2022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FD8E92-3866-4DDD-9DA8-5F38C1D57DB1}" type="slidenum">
              <a:rPr lang="en-IN" smtClean="0"/>
              <a:t>‹#›</a:t>
            </a:fld>
            <a:endParaRPr lang="en-IN"/>
          </a:p>
        </p:txBody>
      </p:sp>
    </p:spTree>
    <p:extLst>
      <p:ext uri="{BB962C8B-B14F-4D97-AF65-F5344CB8AC3E}">
        <p14:creationId xmlns:p14="http://schemas.microsoft.com/office/powerpoint/2010/main" val="239745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7D5102-5BDB-446C-9648-9409C3B1AA11}" type="datetimeFigureOut">
              <a:rPr lang="en-IN" smtClean="0"/>
              <a:t>14-11-2022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FD8E92-3866-4DDD-9DA8-5F38C1D57DB1}" type="slidenum">
              <a:rPr lang="en-IN" smtClean="0"/>
              <a:t>‹#›</a:t>
            </a:fld>
            <a:endParaRPr lang="en-IN"/>
          </a:p>
        </p:txBody>
      </p:sp>
    </p:spTree>
    <p:extLst>
      <p:ext uri="{BB962C8B-B14F-4D97-AF65-F5344CB8AC3E}">
        <p14:creationId xmlns:p14="http://schemas.microsoft.com/office/powerpoint/2010/main" val="3911588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D5102-5BDB-446C-9648-9409C3B1AA11}" type="datetimeFigureOut">
              <a:rPr lang="en-IN" smtClean="0"/>
              <a:t>14-11-2022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FD8E92-3866-4DDD-9DA8-5F38C1D57DB1}" type="slidenum">
              <a:rPr lang="en-IN" smtClean="0"/>
              <a:t>‹#›</a:t>
            </a:fld>
            <a:endParaRPr lang="en-IN"/>
          </a:p>
        </p:txBody>
      </p:sp>
    </p:spTree>
    <p:extLst>
      <p:ext uri="{BB962C8B-B14F-4D97-AF65-F5344CB8AC3E}">
        <p14:creationId xmlns:p14="http://schemas.microsoft.com/office/powerpoint/2010/main" val="3195904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7D5102-5BDB-446C-9648-9409C3B1AA11}"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FD8E92-3866-4DDD-9DA8-5F38C1D57DB1}" type="slidenum">
              <a:rPr lang="en-IN" smtClean="0"/>
              <a:t>‹#›</a:t>
            </a:fld>
            <a:endParaRPr lang="en-IN"/>
          </a:p>
        </p:txBody>
      </p:sp>
    </p:spTree>
    <p:extLst>
      <p:ext uri="{BB962C8B-B14F-4D97-AF65-F5344CB8AC3E}">
        <p14:creationId xmlns:p14="http://schemas.microsoft.com/office/powerpoint/2010/main" val="1744629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7D5102-5BDB-446C-9648-9409C3B1AA11}"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FD8E92-3866-4DDD-9DA8-5F38C1D57DB1}" type="slidenum">
              <a:rPr lang="en-IN" smtClean="0"/>
              <a:t>‹#›</a:t>
            </a:fld>
            <a:endParaRPr lang="en-IN"/>
          </a:p>
        </p:txBody>
      </p:sp>
    </p:spTree>
    <p:extLst>
      <p:ext uri="{BB962C8B-B14F-4D97-AF65-F5344CB8AC3E}">
        <p14:creationId xmlns:p14="http://schemas.microsoft.com/office/powerpoint/2010/main" val="3103183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7D5102-5BDB-446C-9648-9409C3B1AA11}" type="datetimeFigureOut">
              <a:rPr lang="en-IN" smtClean="0"/>
              <a:t>14-11-2022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FD8E92-3866-4DDD-9DA8-5F38C1D57DB1}" type="slidenum">
              <a:rPr lang="en-IN" smtClean="0"/>
              <a:t>‹#›</a:t>
            </a:fld>
            <a:endParaRPr lang="en-IN"/>
          </a:p>
        </p:txBody>
      </p:sp>
    </p:spTree>
    <p:extLst>
      <p:ext uri="{BB962C8B-B14F-4D97-AF65-F5344CB8AC3E}">
        <p14:creationId xmlns:p14="http://schemas.microsoft.com/office/powerpoint/2010/main" val="884928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9B4CC93-87BE-24D7-CF8B-AEBE20DEC886}"/>
              </a:ext>
            </a:extLst>
          </p:cNvPr>
          <p:cNvSpPr>
            <a:spLocks noGrp="1"/>
          </p:cNvSpPr>
          <p:nvPr>
            <p:ph type="ctrTitle"/>
          </p:nvPr>
        </p:nvSpPr>
        <p:spPr>
          <a:xfrm>
            <a:off x="196949" y="2407754"/>
            <a:ext cx="7727852" cy="3409950"/>
          </a:xfrm>
        </p:spPr>
        <p:txBody>
          <a:bodyPr anchor="t">
            <a:noAutofit/>
          </a:bodyPr>
          <a:lstStyle/>
          <a:p>
            <a:pPr indent="457200" algn="l">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NAME: MADDULA VISHNU VARDHAN REDDY</a:t>
            </a:r>
            <a:br>
              <a:rPr lang="en-IN" sz="20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REG.NO: 11909034</a:t>
            </a:r>
            <a:br>
              <a:rPr lang="en-IN" sz="20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COURSE CODE: INT248</a:t>
            </a:r>
            <a:br>
              <a:rPr lang="en-IN" sz="20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COMPUTER SCIENCE AND ENGINEERING</a:t>
            </a:r>
            <a:br>
              <a:rPr lang="en-IN" sz="20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LOVELY PROFESSIONAL UNIVERSITY</a:t>
            </a:r>
            <a:br>
              <a:rPr lang="en-IN" sz="20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PUNJAB, INDIA</a:t>
            </a:r>
            <a:br>
              <a:rPr lang="en-IN" sz="20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6000" b="1" dirty="0">
              <a:latin typeface="Times New Roman" panose="02020603050405020304" pitchFamily="18" charset="0"/>
              <a:cs typeface="Times New Roman" panose="02020603050405020304" pitchFamily="18" charset="0"/>
            </a:endParaRPr>
          </a:p>
        </p:txBody>
      </p:sp>
      <p:pic>
        <p:nvPicPr>
          <p:cNvPr id="8" name="Picture 7" descr="A picture containing text&#10;&#10;Description automatically generated">
            <a:extLst>
              <a:ext uri="{FF2B5EF4-FFF2-40B4-BE49-F238E27FC236}">
                <a16:creationId xmlns:a16="http://schemas.microsoft.com/office/drawing/2014/main" id="{D4C68D62-9FD2-C221-545E-637838C413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61496" y="4916542"/>
            <a:ext cx="2408555" cy="1477645"/>
          </a:xfrm>
          <a:prstGeom prst="rect">
            <a:avLst/>
          </a:prstGeom>
          <a:noFill/>
          <a:ln>
            <a:noFill/>
          </a:ln>
        </p:spPr>
      </p:pic>
      <p:sp>
        <p:nvSpPr>
          <p:cNvPr id="10" name="TextBox 9">
            <a:extLst>
              <a:ext uri="{FF2B5EF4-FFF2-40B4-BE49-F238E27FC236}">
                <a16:creationId xmlns:a16="http://schemas.microsoft.com/office/drawing/2014/main" id="{41B5CE8E-C195-1A7B-E115-1584AA90853C}"/>
              </a:ext>
            </a:extLst>
          </p:cNvPr>
          <p:cNvSpPr txBox="1"/>
          <p:nvPr/>
        </p:nvSpPr>
        <p:spPr>
          <a:xfrm>
            <a:off x="318052" y="1040296"/>
            <a:ext cx="9806609" cy="523220"/>
          </a:xfrm>
          <a:prstGeom prst="rect">
            <a:avLst/>
          </a:prstGeom>
          <a:noFill/>
        </p:spPr>
        <p:txBody>
          <a:bodyPr wrap="square">
            <a:spAutoFit/>
          </a:bodyPr>
          <a:lstStyle/>
          <a:p>
            <a:r>
              <a:rPr lang="en-IN" sz="2800" b="1" dirty="0">
                <a:effectLst/>
                <a:latin typeface="Times New Roman" panose="02020603050405020304" pitchFamily="18" charset="0"/>
                <a:ea typeface="Calibri" panose="020F0502020204030204" pitchFamily="34" charset="0"/>
              </a:rPr>
              <a:t>HEART FAILURE CLINICAL RECORDS PREDICTION</a:t>
            </a:r>
            <a:endParaRPr lang="en-IN" sz="2800" dirty="0"/>
          </a:p>
        </p:txBody>
      </p:sp>
      <p:pic>
        <p:nvPicPr>
          <p:cNvPr id="11" name="Picture 10">
            <a:extLst>
              <a:ext uri="{FF2B5EF4-FFF2-40B4-BE49-F238E27FC236}">
                <a16:creationId xmlns:a16="http://schemas.microsoft.com/office/drawing/2014/main" id="{A540DC94-C3D8-C7A9-F1E9-18086F416A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52841" y="1563516"/>
            <a:ext cx="3494445" cy="3409950"/>
          </a:xfrm>
          <a:prstGeom prst="rect">
            <a:avLst/>
          </a:prstGeom>
          <a:noFill/>
          <a:ln>
            <a:noFill/>
          </a:ln>
        </p:spPr>
      </p:pic>
    </p:spTree>
    <p:extLst>
      <p:ext uri="{BB962C8B-B14F-4D97-AF65-F5344CB8AC3E}">
        <p14:creationId xmlns:p14="http://schemas.microsoft.com/office/powerpoint/2010/main" val="2710133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E8F25E-A679-9D08-7689-CFC10019CC4A}"/>
              </a:ext>
            </a:extLst>
          </p:cNvPr>
          <p:cNvSpPr txBox="1"/>
          <p:nvPr/>
        </p:nvSpPr>
        <p:spPr>
          <a:xfrm>
            <a:off x="1072444" y="1151467"/>
            <a:ext cx="5317067" cy="923330"/>
          </a:xfrm>
          <a:prstGeom prst="rect">
            <a:avLst/>
          </a:prstGeom>
          <a:noFill/>
        </p:spPr>
        <p:txBody>
          <a:bodyPr wrap="square" rtlCol="0">
            <a:spAutoFit/>
          </a:bodyPr>
          <a:lstStyle/>
          <a:p>
            <a:r>
              <a:rPr lang="en-IN" dirty="0"/>
              <a:t>Future Scope</a:t>
            </a:r>
          </a:p>
          <a:p>
            <a:endParaRPr lang="en-IN" dirty="0"/>
          </a:p>
          <a:p>
            <a:r>
              <a:rPr lang="en-IN" dirty="0">
                <a:latin typeface="Times New Roman" panose="02020603050405020304" pitchFamily="18" charset="0"/>
                <a:cs typeface="Times New Roman" panose="02020603050405020304" pitchFamily="18" charset="0"/>
              </a:rPr>
              <a:t>Deploy the app in https://share.streamlit.io/deploy </a:t>
            </a:r>
          </a:p>
        </p:txBody>
      </p:sp>
      <p:pic>
        <p:nvPicPr>
          <p:cNvPr id="6" name="Picture 5">
            <a:extLst>
              <a:ext uri="{FF2B5EF4-FFF2-40B4-BE49-F238E27FC236}">
                <a16:creationId xmlns:a16="http://schemas.microsoft.com/office/drawing/2014/main" id="{72105482-42E8-D37C-EA48-62420B8DF3A5}"/>
              </a:ext>
            </a:extLst>
          </p:cNvPr>
          <p:cNvPicPr>
            <a:picLocks noChangeAspect="1"/>
          </p:cNvPicPr>
          <p:nvPr/>
        </p:nvPicPr>
        <p:blipFill>
          <a:blip r:embed="rId2"/>
          <a:stretch>
            <a:fillRect/>
          </a:stretch>
        </p:blipFill>
        <p:spPr>
          <a:xfrm>
            <a:off x="1072444" y="2212717"/>
            <a:ext cx="7561935" cy="4399975"/>
          </a:xfrm>
          <a:prstGeom prst="rect">
            <a:avLst/>
          </a:prstGeom>
        </p:spPr>
      </p:pic>
    </p:spTree>
    <p:extLst>
      <p:ext uri="{BB962C8B-B14F-4D97-AF65-F5344CB8AC3E}">
        <p14:creationId xmlns:p14="http://schemas.microsoft.com/office/powerpoint/2010/main" val="195370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37698F-202E-14AC-D898-2A7C7F65D991}"/>
              </a:ext>
            </a:extLst>
          </p:cNvPr>
          <p:cNvSpPr txBox="1"/>
          <p:nvPr/>
        </p:nvSpPr>
        <p:spPr>
          <a:xfrm>
            <a:off x="905837" y="674557"/>
            <a:ext cx="6105378" cy="593304"/>
          </a:xfrm>
          <a:prstGeom prst="rect">
            <a:avLst/>
          </a:prstGeom>
          <a:noFill/>
        </p:spPr>
        <p:txBody>
          <a:bodyPr wrap="square">
            <a:spAutoFit/>
          </a:bodyPr>
          <a:lstStyle/>
          <a:p>
            <a:pPr>
              <a:lnSpc>
                <a:spcPct val="107000"/>
              </a:lnSpc>
              <a:spcAft>
                <a:spcPts val="80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245EED4-6154-FC95-904F-6D5202B63058}"/>
              </a:ext>
            </a:extLst>
          </p:cNvPr>
          <p:cNvSpPr txBox="1"/>
          <p:nvPr/>
        </p:nvSpPr>
        <p:spPr>
          <a:xfrm>
            <a:off x="905837" y="1787889"/>
            <a:ext cx="8248102" cy="3969420"/>
          </a:xfrm>
          <a:prstGeom prst="rect">
            <a:avLst/>
          </a:prstGeom>
          <a:noFill/>
        </p:spPr>
        <p:txBody>
          <a:bodyPr wrap="square">
            <a:spAutoFit/>
          </a:bodyPr>
          <a:lstStyle/>
          <a:p>
            <a:pPr marL="6350">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According to the World Health Organization, cardiovascular diseases (CVDs) are the number one cause of death globally, taking an estimated 17.9 million lives each year, which accounts for 31% of all deaths worldwide. Of these deaths, 85% are due to heart attack and stroke. Heart failure is a common event caused by cardiovascular diseases.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indent="-6350">
              <a:lnSpc>
                <a:spcPct val="95000"/>
              </a:lnSpc>
              <a:spcAft>
                <a:spcPts val="178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early detection of people with cardiovascular diseases or who are at high cardiovascular risk due to the presence of one or more risk factors is paramount to reducing deaths arising from heart failures. As a result, predictive models become indispensable.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9746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C36C1B-3C88-1070-75DA-796C9A234C3F}"/>
              </a:ext>
            </a:extLst>
          </p:cNvPr>
          <p:cNvSpPr txBox="1"/>
          <p:nvPr/>
        </p:nvSpPr>
        <p:spPr>
          <a:xfrm>
            <a:off x="1179443" y="861391"/>
            <a:ext cx="7974496" cy="589585"/>
          </a:xfrm>
          <a:prstGeom prst="rect">
            <a:avLst/>
          </a:prstGeom>
          <a:noFill/>
        </p:spPr>
        <p:txBody>
          <a:bodyPr wrap="square">
            <a:spAutoFit/>
          </a:bodyPr>
          <a:lstStyle/>
          <a:p>
            <a:pPr marL="13970" indent="-6350">
              <a:lnSpc>
                <a:spcPct val="106000"/>
              </a:lnSpc>
              <a:spcAft>
                <a:spcPts val="360"/>
              </a:spcAft>
            </a:pPr>
            <a:r>
              <a:rPr lang="en-IN" sz="3200" b="1" kern="0" dirty="0">
                <a:solidFill>
                  <a:srgbClr val="000000"/>
                </a:solidFill>
                <a:effectLst/>
                <a:latin typeface="Times New Roman" panose="02020603050405020304" pitchFamily="18" charset="0"/>
                <a:ea typeface="Calibri" panose="020F0502020204030204" pitchFamily="34" charset="0"/>
              </a:rPr>
              <a:t>Objective</a:t>
            </a:r>
            <a:endParaRPr lang="en-IN" sz="3600" b="1" kern="0" dirty="0">
              <a:solidFill>
                <a:srgbClr val="000000"/>
              </a:solidFill>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43B6543C-1257-D013-2569-43BDAAE8C364}"/>
              </a:ext>
            </a:extLst>
          </p:cNvPr>
          <p:cNvSpPr txBox="1"/>
          <p:nvPr/>
        </p:nvSpPr>
        <p:spPr>
          <a:xfrm>
            <a:off x="1577009" y="2756452"/>
            <a:ext cx="7576930" cy="1653594"/>
          </a:xfrm>
          <a:prstGeom prst="rect">
            <a:avLst/>
          </a:prstGeom>
          <a:noFill/>
        </p:spPr>
        <p:txBody>
          <a:bodyPr wrap="square">
            <a:spAutoFit/>
          </a:bodyPr>
          <a:lstStyle/>
          <a:p>
            <a:pPr marL="13970" marR="346710">
              <a:lnSpc>
                <a:spcPct val="107000"/>
              </a:lnSpc>
              <a:spcAft>
                <a:spcPts val="213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main objective of this project is to explore the Heart Failure Dataset, and to apply Random Forest Classifier models of machine learning on it. Create 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Streamlit</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web app for whole architecture.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995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TextBox 4">
            <a:extLst>
              <a:ext uri="{FF2B5EF4-FFF2-40B4-BE49-F238E27FC236}">
                <a16:creationId xmlns:a16="http://schemas.microsoft.com/office/drawing/2014/main" id="{6877D2BD-1D6C-46D3-EFA7-7ACA6889E86D}"/>
              </a:ext>
            </a:extLst>
          </p:cNvPr>
          <p:cNvSpPr txBox="1"/>
          <p:nvPr/>
        </p:nvSpPr>
        <p:spPr>
          <a:xfrm>
            <a:off x="677334" y="609600"/>
            <a:ext cx="8596668" cy="1320800"/>
          </a:xfrm>
          <a:prstGeom prst="rect">
            <a:avLst/>
          </a:prstGeom>
        </p:spPr>
        <p:txBody>
          <a:bodyPr vert="horz" lIns="91440" tIns="45720" rIns="91440" bIns="45720" rtlCol="0" anchor="t">
            <a:normAutofit/>
          </a:bodyPr>
          <a:lstStyle/>
          <a:p>
            <a:pPr>
              <a:spcBef>
                <a:spcPct val="0"/>
              </a:spcBef>
              <a:spcAft>
                <a:spcPts val="600"/>
              </a:spcAft>
              <a:tabLst>
                <a:tab pos="840740" algn="ctr"/>
              </a:tabLst>
            </a:pPr>
            <a:r>
              <a:rPr lang="en-US" sz="3600" b="1" dirty="0">
                <a:effectLst/>
                <a:latin typeface="Times New Roman" panose="02020603050405020304" pitchFamily="18" charset="0"/>
                <a:ea typeface="+mj-ea"/>
                <a:cs typeface="Times New Roman" panose="02020603050405020304" pitchFamily="18" charset="0"/>
              </a:rPr>
              <a:t>The Dataset</a:t>
            </a:r>
          </a:p>
        </p:txBody>
      </p:sp>
      <p:sp>
        <p:nvSpPr>
          <p:cNvPr id="7" name="Rectangle 1">
            <a:extLst>
              <a:ext uri="{FF2B5EF4-FFF2-40B4-BE49-F238E27FC236}">
                <a16:creationId xmlns:a16="http://schemas.microsoft.com/office/drawing/2014/main" id="{EA872BA6-DFF4-659A-9E5E-EDC2949FA690}"/>
              </a:ext>
            </a:extLst>
          </p:cNvPr>
          <p:cNvSpPr>
            <a:spLocks noChangeArrowheads="1"/>
          </p:cNvSpPr>
          <p:nvPr/>
        </p:nvSpPr>
        <p:spPr bwMode="auto">
          <a:xfrm>
            <a:off x="817474" y="1575583"/>
            <a:ext cx="8525751" cy="44657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spcBef>
                <a:spcPts val="1000"/>
              </a:spcBef>
              <a:spcAft>
                <a:spcPts val="0"/>
              </a:spcAft>
              <a:buClr>
                <a:schemeClr val="accent1"/>
              </a:buClr>
              <a:buSzPct val="80000"/>
              <a:tabLst/>
            </a:pPr>
            <a:r>
              <a:rPr kumimoji="0" lang="en-US" altLang="en-US" sz="2400" b="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The dataset is composed by 299 patients with heart failure collected in 2015. For every patient were collected key parameters of their clinical picture which theoretically and realistically correlated with their status</a:t>
            </a:r>
            <a:r>
              <a:rPr kumimoji="0" lang="en-US" altLang="en-US" b="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a:t>
            </a:r>
          </a:p>
          <a:p>
            <a:pPr marL="0" marR="0" lvl="0" indent="0" eaLnBrk="1" fontAlgn="base" hangingPunct="1">
              <a:spcBef>
                <a:spcPts val="1000"/>
              </a:spcBef>
              <a:spcAft>
                <a:spcPts val="0"/>
              </a:spcAft>
              <a:buClr>
                <a:schemeClr val="accent1"/>
              </a:buClr>
              <a:buSzPct val="80000"/>
              <a:buFont typeface="Wingdings 3" charset="2"/>
              <a:buChar char=""/>
              <a:tabLst/>
            </a:pPr>
            <a:endParaRPr kumimoji="0" lang="en-US" altLang="en-US" sz="1500" b="0" i="0" u="none" strike="noStrike" cap="none" normalizeH="0" baseline="0" dirty="0">
              <a:ln>
                <a:noFill/>
              </a:ln>
              <a:solidFill>
                <a:schemeClr val="tx1">
                  <a:lumMod val="75000"/>
                  <a:lumOff val="25000"/>
                </a:schemeClr>
              </a:solidFill>
              <a:effectLst/>
              <a:latin typeface="+mn-lt"/>
            </a:endParaRPr>
          </a:p>
        </p:txBody>
      </p:sp>
      <p:graphicFrame>
        <p:nvGraphicFramePr>
          <p:cNvPr id="6" name="Table 5">
            <a:extLst>
              <a:ext uri="{FF2B5EF4-FFF2-40B4-BE49-F238E27FC236}">
                <a16:creationId xmlns:a16="http://schemas.microsoft.com/office/drawing/2014/main" id="{84586AA3-A7A1-3C9D-1598-101C4E2D4C0A}"/>
              </a:ext>
            </a:extLst>
          </p:cNvPr>
          <p:cNvGraphicFramePr>
            <a:graphicFrameLocks noGrp="1"/>
          </p:cNvGraphicFramePr>
          <p:nvPr>
            <p:extLst>
              <p:ext uri="{D42A27DB-BD31-4B8C-83A1-F6EECF244321}">
                <p14:modId xmlns:p14="http://schemas.microsoft.com/office/powerpoint/2010/main" val="1480602933"/>
              </p:ext>
            </p:extLst>
          </p:nvPr>
        </p:nvGraphicFramePr>
        <p:xfrm>
          <a:off x="829372" y="3563363"/>
          <a:ext cx="8550365" cy="2545504"/>
        </p:xfrm>
        <a:graphic>
          <a:graphicData uri="http://schemas.openxmlformats.org/drawingml/2006/table">
            <a:tbl>
              <a:tblPr firstRow="1" firstCol="1" bandRow="1">
                <a:solidFill>
                  <a:schemeClr val="tx1">
                    <a:lumMod val="75000"/>
                    <a:lumOff val="25000"/>
                  </a:schemeClr>
                </a:solidFill>
                <a:tableStyleId>{5C22544A-7EE6-4342-B048-85BDC9FD1C3A}</a:tableStyleId>
              </a:tblPr>
              <a:tblGrid>
                <a:gridCol w="721183">
                  <a:extLst>
                    <a:ext uri="{9D8B030D-6E8A-4147-A177-3AD203B41FA5}">
                      <a16:colId xmlns:a16="http://schemas.microsoft.com/office/drawing/2014/main" val="3783895662"/>
                    </a:ext>
                  </a:extLst>
                </a:gridCol>
                <a:gridCol w="497156">
                  <a:extLst>
                    <a:ext uri="{9D8B030D-6E8A-4147-A177-3AD203B41FA5}">
                      <a16:colId xmlns:a16="http://schemas.microsoft.com/office/drawing/2014/main" val="3779403750"/>
                    </a:ext>
                  </a:extLst>
                </a:gridCol>
                <a:gridCol w="690534">
                  <a:extLst>
                    <a:ext uri="{9D8B030D-6E8A-4147-A177-3AD203B41FA5}">
                      <a16:colId xmlns:a16="http://schemas.microsoft.com/office/drawing/2014/main" val="490169948"/>
                    </a:ext>
                  </a:extLst>
                </a:gridCol>
                <a:gridCol w="995449">
                  <a:extLst>
                    <a:ext uri="{9D8B030D-6E8A-4147-A177-3AD203B41FA5}">
                      <a16:colId xmlns:a16="http://schemas.microsoft.com/office/drawing/2014/main" val="3184388168"/>
                    </a:ext>
                  </a:extLst>
                </a:gridCol>
                <a:gridCol w="533177">
                  <a:extLst>
                    <a:ext uri="{9D8B030D-6E8A-4147-A177-3AD203B41FA5}">
                      <a16:colId xmlns:a16="http://schemas.microsoft.com/office/drawing/2014/main" val="3380843531"/>
                    </a:ext>
                  </a:extLst>
                </a:gridCol>
                <a:gridCol w="663675">
                  <a:extLst>
                    <a:ext uri="{9D8B030D-6E8A-4147-A177-3AD203B41FA5}">
                      <a16:colId xmlns:a16="http://schemas.microsoft.com/office/drawing/2014/main" val="2081506915"/>
                    </a:ext>
                  </a:extLst>
                </a:gridCol>
                <a:gridCol w="889598">
                  <a:extLst>
                    <a:ext uri="{9D8B030D-6E8A-4147-A177-3AD203B41FA5}">
                      <a16:colId xmlns:a16="http://schemas.microsoft.com/office/drawing/2014/main" val="3573003278"/>
                    </a:ext>
                  </a:extLst>
                </a:gridCol>
                <a:gridCol w="545184">
                  <a:extLst>
                    <a:ext uri="{9D8B030D-6E8A-4147-A177-3AD203B41FA5}">
                      <a16:colId xmlns:a16="http://schemas.microsoft.com/office/drawing/2014/main" val="364934869"/>
                    </a:ext>
                  </a:extLst>
                </a:gridCol>
                <a:gridCol w="592581">
                  <a:extLst>
                    <a:ext uri="{9D8B030D-6E8A-4147-A177-3AD203B41FA5}">
                      <a16:colId xmlns:a16="http://schemas.microsoft.com/office/drawing/2014/main" val="1891002379"/>
                    </a:ext>
                  </a:extLst>
                </a:gridCol>
                <a:gridCol w="603640">
                  <a:extLst>
                    <a:ext uri="{9D8B030D-6E8A-4147-A177-3AD203B41FA5}">
                      <a16:colId xmlns:a16="http://schemas.microsoft.com/office/drawing/2014/main" val="2625576915"/>
                    </a:ext>
                  </a:extLst>
                </a:gridCol>
                <a:gridCol w="642506">
                  <a:extLst>
                    <a:ext uri="{9D8B030D-6E8A-4147-A177-3AD203B41FA5}">
                      <a16:colId xmlns:a16="http://schemas.microsoft.com/office/drawing/2014/main" val="3332977487"/>
                    </a:ext>
                  </a:extLst>
                </a:gridCol>
                <a:gridCol w="396677">
                  <a:extLst>
                    <a:ext uri="{9D8B030D-6E8A-4147-A177-3AD203B41FA5}">
                      <a16:colId xmlns:a16="http://schemas.microsoft.com/office/drawing/2014/main" val="1535522825"/>
                    </a:ext>
                  </a:extLst>
                </a:gridCol>
                <a:gridCol w="779005">
                  <a:extLst>
                    <a:ext uri="{9D8B030D-6E8A-4147-A177-3AD203B41FA5}">
                      <a16:colId xmlns:a16="http://schemas.microsoft.com/office/drawing/2014/main" val="1316178193"/>
                    </a:ext>
                  </a:extLst>
                </a:gridCol>
              </a:tblGrid>
              <a:tr h="588493">
                <a:tc>
                  <a:txBody>
                    <a:bodyPr/>
                    <a:lstStyle/>
                    <a:p>
                      <a:pPr marL="108585" algn="ctr">
                        <a:lnSpc>
                          <a:spcPct val="107000"/>
                        </a:lnSpc>
                        <a:spcAft>
                          <a:spcPts val="800"/>
                        </a:spcAft>
                      </a:pPr>
                      <a:r>
                        <a:rPr lang="en-IN" sz="900" b="0" cap="none" spc="0">
                          <a:solidFill>
                            <a:schemeClr val="bg1"/>
                          </a:solidFill>
                          <a:effectLst/>
                        </a:rPr>
                        <a:t>Age</a:t>
                      </a:r>
                      <a:endParaRPr lang="en-IN" sz="9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gridSpan="2">
                  <a:txBody>
                    <a:bodyPr/>
                    <a:lstStyle/>
                    <a:p>
                      <a:pPr>
                        <a:lnSpc>
                          <a:spcPct val="107000"/>
                        </a:lnSpc>
                        <a:spcAft>
                          <a:spcPts val="800"/>
                        </a:spcAft>
                      </a:pPr>
                      <a:r>
                        <a:rPr lang="en-IN" sz="900" b="0" cap="none" spc="0" dirty="0">
                          <a:solidFill>
                            <a:schemeClr val="bg1"/>
                          </a:solidFill>
                          <a:effectLst/>
                        </a:rPr>
                        <a:t>Anaemia     CPK</a:t>
                      </a:r>
                      <a:endParaRPr lang="en-IN" sz="900" b="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nchor="ctr">
                    <a:lnL w="12700" cmpd="sng">
                      <a:noFill/>
                    </a:lnL>
                    <a:lnR w="12700" cmpd="sng">
                      <a:noFill/>
                    </a:lnR>
                    <a:lnT w="19050" cap="flat" cmpd="sng" algn="ctr">
                      <a:solidFill>
                        <a:schemeClr val="tx1"/>
                      </a:solidFill>
                      <a:prstDash val="solid"/>
                    </a:lnT>
                    <a:lnB w="38100" cmpd="sng">
                      <a:noFill/>
                    </a:lnB>
                    <a:solidFill>
                      <a:schemeClr val="tx1"/>
                    </a:solidFill>
                  </a:tcPr>
                </a:tc>
                <a:tc hMerge="1">
                  <a:txBody>
                    <a:bodyPr/>
                    <a:lstStyle/>
                    <a:p>
                      <a:endParaRPr lang="en-IN"/>
                    </a:p>
                  </a:txBody>
                  <a:tcPr/>
                </a:tc>
                <a:tc>
                  <a:txBody>
                    <a:bodyPr/>
                    <a:lstStyle/>
                    <a:p>
                      <a:pPr>
                        <a:lnSpc>
                          <a:spcPct val="107000"/>
                        </a:lnSpc>
                        <a:spcAft>
                          <a:spcPts val="800"/>
                        </a:spcAft>
                      </a:pPr>
                      <a:r>
                        <a:rPr lang="en-IN" sz="900" b="0" cap="none" spc="0" dirty="0">
                          <a:solidFill>
                            <a:schemeClr val="bg1"/>
                          </a:solidFill>
                          <a:effectLst/>
                        </a:rPr>
                        <a:t>Diabetes</a:t>
                      </a:r>
                      <a:endParaRPr lang="en-IN" sz="900" b="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nSpc>
                          <a:spcPct val="107000"/>
                        </a:lnSpc>
                        <a:spcAft>
                          <a:spcPts val="800"/>
                        </a:spcAft>
                      </a:pPr>
                      <a:r>
                        <a:rPr lang="en-IN" sz="900" b="0" cap="none" spc="0">
                          <a:solidFill>
                            <a:schemeClr val="bg1"/>
                          </a:solidFill>
                          <a:effectLst/>
                        </a:rPr>
                        <a:t>EF</a:t>
                      </a:r>
                      <a:endParaRPr lang="en-IN" sz="9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nSpc>
                          <a:spcPct val="107000"/>
                        </a:lnSpc>
                        <a:spcAft>
                          <a:spcPts val="800"/>
                        </a:spcAft>
                      </a:pPr>
                      <a:r>
                        <a:rPr lang="en-IN" sz="900" b="0" cap="none" spc="0">
                          <a:solidFill>
                            <a:schemeClr val="bg1"/>
                          </a:solidFill>
                          <a:effectLst/>
                        </a:rPr>
                        <a:t>HBP</a:t>
                      </a:r>
                      <a:endParaRPr lang="en-IN" sz="9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231775">
                        <a:lnSpc>
                          <a:spcPct val="107000"/>
                        </a:lnSpc>
                        <a:spcAft>
                          <a:spcPts val="800"/>
                        </a:spcAft>
                      </a:pPr>
                      <a:r>
                        <a:rPr lang="en-IN" sz="900" b="0" cap="none" spc="0">
                          <a:solidFill>
                            <a:schemeClr val="bg1"/>
                          </a:solidFill>
                          <a:effectLst/>
                        </a:rPr>
                        <a:t>P</a:t>
                      </a:r>
                      <a:endParaRPr lang="en-IN" sz="9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nSpc>
                          <a:spcPct val="107000"/>
                        </a:lnSpc>
                        <a:spcAft>
                          <a:spcPts val="800"/>
                        </a:spcAft>
                      </a:pPr>
                      <a:r>
                        <a:rPr lang="en-IN" sz="900" b="0" cap="none" spc="0">
                          <a:solidFill>
                            <a:schemeClr val="bg1"/>
                          </a:solidFill>
                          <a:effectLst/>
                        </a:rPr>
                        <a:t>SC</a:t>
                      </a:r>
                      <a:endParaRPr lang="en-IN" sz="9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45720">
                        <a:lnSpc>
                          <a:spcPct val="107000"/>
                        </a:lnSpc>
                        <a:spcAft>
                          <a:spcPts val="800"/>
                        </a:spcAft>
                      </a:pPr>
                      <a:r>
                        <a:rPr lang="en-IN" sz="900" b="0" cap="none" spc="0">
                          <a:solidFill>
                            <a:schemeClr val="bg1"/>
                          </a:solidFill>
                          <a:effectLst/>
                        </a:rPr>
                        <a:t>SS</a:t>
                      </a:r>
                      <a:endParaRPr lang="en-IN" sz="9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nSpc>
                          <a:spcPct val="107000"/>
                        </a:lnSpc>
                        <a:spcAft>
                          <a:spcPts val="800"/>
                        </a:spcAft>
                      </a:pPr>
                      <a:r>
                        <a:rPr lang="en-IN" sz="900" b="0" cap="none" spc="0">
                          <a:solidFill>
                            <a:schemeClr val="bg1"/>
                          </a:solidFill>
                          <a:effectLst/>
                        </a:rPr>
                        <a:t>Sex</a:t>
                      </a:r>
                      <a:endParaRPr lang="en-IN" sz="9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nchor="ctr">
                    <a:lnL w="12700" cmpd="sng">
                      <a:noFill/>
                    </a:lnL>
                    <a:lnR w="12700" cmpd="sng">
                      <a:noFill/>
                    </a:lnR>
                    <a:lnT w="19050" cap="flat" cmpd="sng" algn="ctr">
                      <a:solidFill>
                        <a:schemeClr val="tx1"/>
                      </a:solidFill>
                      <a:prstDash val="solid"/>
                    </a:lnT>
                    <a:lnB w="38100" cmpd="sng">
                      <a:noFill/>
                    </a:lnB>
                    <a:solidFill>
                      <a:schemeClr val="tx1"/>
                    </a:solidFill>
                  </a:tcPr>
                </a:tc>
                <a:tc gridSpan="2">
                  <a:txBody>
                    <a:bodyPr/>
                    <a:lstStyle/>
                    <a:p>
                      <a:pPr>
                        <a:lnSpc>
                          <a:spcPct val="107000"/>
                        </a:lnSpc>
                        <a:spcAft>
                          <a:spcPts val="800"/>
                        </a:spcAft>
                      </a:pPr>
                      <a:r>
                        <a:rPr lang="en-IN" sz="900" b="0" cap="none" spc="0" dirty="0">
                          <a:solidFill>
                            <a:schemeClr val="bg1"/>
                          </a:solidFill>
                          <a:effectLst/>
                        </a:rPr>
                        <a:t>Smoking     Time</a:t>
                      </a:r>
                      <a:endParaRPr lang="en-IN" sz="900" b="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nchor="ctr">
                    <a:lnL w="12700" cmpd="sng">
                      <a:noFill/>
                    </a:lnL>
                    <a:lnR w="12700" cmpd="sng">
                      <a:noFill/>
                    </a:lnR>
                    <a:lnT w="19050" cap="flat" cmpd="sng" algn="ctr">
                      <a:solidFill>
                        <a:schemeClr val="tx1"/>
                      </a:solidFill>
                      <a:prstDash val="solid"/>
                    </a:lnT>
                    <a:lnB w="38100" cmpd="sng">
                      <a:noFill/>
                    </a:lnB>
                    <a:solidFill>
                      <a:schemeClr val="tx1"/>
                    </a:solidFill>
                  </a:tcPr>
                </a:tc>
                <a:tc hMerge="1">
                  <a:txBody>
                    <a:bodyPr/>
                    <a:lstStyle/>
                    <a:p>
                      <a:endParaRPr lang="en-IN"/>
                    </a:p>
                  </a:txBody>
                  <a:tcPr/>
                </a:tc>
                <a:tc>
                  <a:txBody>
                    <a:bodyPr/>
                    <a:lstStyle/>
                    <a:p>
                      <a:pPr>
                        <a:lnSpc>
                          <a:spcPct val="107000"/>
                        </a:lnSpc>
                        <a:spcAft>
                          <a:spcPts val="800"/>
                        </a:spcAft>
                      </a:pPr>
                      <a:r>
                        <a:rPr lang="en-IN" sz="900" b="0" cap="none" spc="0">
                          <a:solidFill>
                            <a:schemeClr val="bg1"/>
                          </a:solidFill>
                          <a:effectLst/>
                        </a:rPr>
                        <a:t>Death</a:t>
                      </a:r>
                    </a:p>
                    <a:p>
                      <a:pPr marL="7620">
                        <a:lnSpc>
                          <a:spcPct val="107000"/>
                        </a:lnSpc>
                        <a:spcAft>
                          <a:spcPts val="800"/>
                        </a:spcAft>
                      </a:pPr>
                      <a:r>
                        <a:rPr lang="en-IN" sz="900" b="0" cap="none" spc="0">
                          <a:solidFill>
                            <a:schemeClr val="bg1"/>
                          </a:solidFill>
                          <a:effectLst/>
                        </a:rPr>
                        <a:t>Event</a:t>
                      </a:r>
                      <a:endParaRPr lang="en-IN" sz="9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51076851"/>
                  </a:ext>
                </a:extLst>
              </a:tr>
              <a:tr h="379106">
                <a:tc>
                  <a:txBody>
                    <a:bodyPr/>
                    <a:lstStyle/>
                    <a:p>
                      <a:pPr marL="189865" algn="ctr">
                        <a:lnSpc>
                          <a:spcPct val="107000"/>
                        </a:lnSpc>
                        <a:spcAft>
                          <a:spcPts val="800"/>
                        </a:spcAft>
                      </a:pPr>
                      <a:r>
                        <a:rPr lang="en-IN" sz="900" cap="none" spc="0">
                          <a:solidFill>
                            <a:schemeClr val="bg1"/>
                          </a:solidFill>
                          <a:effectLst/>
                        </a:rPr>
                        <a:t>75</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100965" algn="ctr">
                        <a:lnSpc>
                          <a:spcPct val="107000"/>
                        </a:lnSpc>
                        <a:spcAft>
                          <a:spcPts val="800"/>
                        </a:spcAft>
                      </a:pPr>
                      <a:r>
                        <a:rPr lang="en-IN" sz="900" cap="none" spc="0">
                          <a:solidFill>
                            <a:schemeClr val="bg1"/>
                          </a:solidFill>
                          <a:effectLst/>
                        </a:rPr>
                        <a:t>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58420">
                        <a:lnSpc>
                          <a:spcPct val="107000"/>
                        </a:lnSpc>
                        <a:spcAft>
                          <a:spcPts val="800"/>
                        </a:spcAft>
                      </a:pPr>
                      <a:r>
                        <a:rPr lang="en-IN" sz="900" cap="none" spc="0">
                          <a:solidFill>
                            <a:schemeClr val="bg1"/>
                          </a:solidFill>
                          <a:effectLst/>
                        </a:rPr>
                        <a:t>582</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19050" algn="ctr">
                        <a:lnSpc>
                          <a:spcPct val="107000"/>
                        </a:lnSpc>
                        <a:spcAft>
                          <a:spcPts val="800"/>
                        </a:spcAft>
                      </a:pPr>
                      <a:r>
                        <a:rPr lang="en-IN" sz="900" cap="none" spc="0">
                          <a:solidFill>
                            <a:schemeClr val="bg1"/>
                          </a:solidFill>
                          <a:effectLst/>
                        </a:rPr>
                        <a:t>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38735">
                        <a:lnSpc>
                          <a:spcPct val="107000"/>
                        </a:lnSpc>
                        <a:spcAft>
                          <a:spcPts val="800"/>
                        </a:spcAft>
                      </a:pPr>
                      <a:r>
                        <a:rPr lang="en-IN" sz="900" cap="none" spc="0">
                          <a:solidFill>
                            <a:schemeClr val="bg1"/>
                          </a:solidFill>
                          <a:effectLst/>
                        </a:rPr>
                        <a:t>20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118745" algn="ctr">
                        <a:lnSpc>
                          <a:spcPct val="107000"/>
                        </a:lnSpc>
                        <a:spcAft>
                          <a:spcPts val="800"/>
                        </a:spcAft>
                      </a:pPr>
                      <a:r>
                        <a:rPr lang="en-IN" sz="900" cap="none" spc="0">
                          <a:solidFill>
                            <a:schemeClr val="bg1"/>
                          </a:solidFill>
                          <a:effectLst/>
                        </a:rPr>
                        <a:t>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3175">
                        <a:lnSpc>
                          <a:spcPct val="107000"/>
                        </a:lnSpc>
                        <a:spcAft>
                          <a:spcPts val="800"/>
                        </a:spcAft>
                      </a:pPr>
                      <a:r>
                        <a:rPr lang="en-IN" sz="900" cap="none" spc="0">
                          <a:solidFill>
                            <a:schemeClr val="bg1"/>
                          </a:solidFill>
                          <a:effectLst/>
                        </a:rPr>
                        <a:t>265000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nSpc>
                          <a:spcPct val="107000"/>
                        </a:lnSpc>
                        <a:spcAft>
                          <a:spcPts val="800"/>
                        </a:spcAft>
                      </a:pPr>
                      <a:r>
                        <a:rPr lang="en-IN" sz="900" cap="none" spc="0">
                          <a:solidFill>
                            <a:schemeClr val="bg1"/>
                          </a:solidFill>
                          <a:effectLst/>
                        </a:rPr>
                        <a:t>1.9</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nSpc>
                          <a:spcPct val="107000"/>
                        </a:lnSpc>
                        <a:spcAft>
                          <a:spcPts val="800"/>
                        </a:spcAft>
                      </a:pPr>
                      <a:r>
                        <a:rPr lang="en-IN" sz="900" cap="none" spc="0">
                          <a:solidFill>
                            <a:schemeClr val="bg1"/>
                          </a:solidFill>
                          <a:effectLst/>
                        </a:rPr>
                        <a:t>130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41275" algn="ctr">
                        <a:lnSpc>
                          <a:spcPct val="107000"/>
                        </a:lnSpc>
                        <a:spcAft>
                          <a:spcPts val="800"/>
                        </a:spcAft>
                      </a:pPr>
                      <a:r>
                        <a:rPr lang="en-IN" sz="900" cap="none" spc="0">
                          <a:solidFill>
                            <a:schemeClr val="bg1"/>
                          </a:solidFill>
                          <a:effectLst/>
                        </a:rPr>
                        <a:t>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247015">
                        <a:lnSpc>
                          <a:spcPct val="107000"/>
                        </a:lnSpc>
                        <a:spcAft>
                          <a:spcPts val="800"/>
                        </a:spcAft>
                      </a:pPr>
                      <a:r>
                        <a:rPr lang="en-IN" sz="900" cap="none" spc="0">
                          <a:solidFill>
                            <a:schemeClr val="bg1"/>
                          </a:solidFill>
                          <a:effectLst/>
                        </a:rPr>
                        <a:t>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nSpc>
                          <a:spcPct val="107000"/>
                        </a:lnSpc>
                        <a:spcAft>
                          <a:spcPts val="800"/>
                        </a:spcAft>
                      </a:pPr>
                      <a:r>
                        <a:rPr lang="en-IN" sz="900" cap="none" spc="0">
                          <a:solidFill>
                            <a:schemeClr val="bg1"/>
                          </a:solidFill>
                          <a:effectLst/>
                        </a:rPr>
                        <a:t>4</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247015">
                        <a:lnSpc>
                          <a:spcPct val="107000"/>
                        </a:lnSpc>
                        <a:spcAft>
                          <a:spcPts val="800"/>
                        </a:spcAft>
                      </a:pPr>
                      <a:r>
                        <a:rPr lang="en-IN" sz="900" cap="none" spc="0">
                          <a:solidFill>
                            <a:schemeClr val="bg1"/>
                          </a:solidFill>
                          <a:effectLst/>
                        </a:rPr>
                        <a:t>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981931806"/>
                  </a:ext>
                </a:extLst>
              </a:tr>
              <a:tr h="315581">
                <a:tc>
                  <a:txBody>
                    <a:bodyPr/>
                    <a:lstStyle/>
                    <a:p>
                      <a:pPr marL="189865" algn="ctr">
                        <a:lnSpc>
                          <a:spcPct val="107000"/>
                        </a:lnSpc>
                        <a:spcAft>
                          <a:spcPts val="800"/>
                        </a:spcAft>
                      </a:pPr>
                      <a:r>
                        <a:rPr lang="en-IN" sz="900" cap="none" spc="0">
                          <a:solidFill>
                            <a:schemeClr val="bg1"/>
                          </a:solidFill>
                          <a:effectLst/>
                        </a:rPr>
                        <a:t>55</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100965" algn="ctr">
                        <a:lnSpc>
                          <a:spcPct val="107000"/>
                        </a:lnSpc>
                        <a:spcAft>
                          <a:spcPts val="800"/>
                        </a:spcAft>
                      </a:pPr>
                      <a:r>
                        <a:rPr lang="en-IN" sz="900" cap="none" spc="0">
                          <a:solidFill>
                            <a:schemeClr val="bg1"/>
                          </a:solidFill>
                          <a:effectLst/>
                        </a:rPr>
                        <a:t>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nSpc>
                          <a:spcPct val="107000"/>
                        </a:lnSpc>
                        <a:spcAft>
                          <a:spcPts val="800"/>
                        </a:spcAft>
                      </a:pPr>
                      <a:r>
                        <a:rPr lang="en-IN" sz="900" cap="none" spc="0">
                          <a:solidFill>
                            <a:schemeClr val="bg1"/>
                          </a:solidFill>
                          <a:effectLst/>
                        </a:rPr>
                        <a:t>7861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19050" algn="ctr">
                        <a:lnSpc>
                          <a:spcPct val="107000"/>
                        </a:lnSpc>
                        <a:spcAft>
                          <a:spcPts val="800"/>
                        </a:spcAft>
                      </a:pPr>
                      <a:r>
                        <a:rPr lang="en-IN" sz="900" cap="none" spc="0">
                          <a:solidFill>
                            <a:schemeClr val="bg1"/>
                          </a:solidFill>
                          <a:effectLst/>
                        </a:rPr>
                        <a:t>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38735">
                        <a:lnSpc>
                          <a:spcPct val="107000"/>
                        </a:lnSpc>
                        <a:spcAft>
                          <a:spcPts val="800"/>
                        </a:spcAft>
                      </a:pPr>
                      <a:r>
                        <a:rPr lang="en-IN" sz="900" cap="none" spc="0">
                          <a:solidFill>
                            <a:schemeClr val="bg1"/>
                          </a:solidFill>
                          <a:effectLst/>
                        </a:rPr>
                        <a:t>38</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118745" algn="ctr">
                        <a:lnSpc>
                          <a:spcPct val="107000"/>
                        </a:lnSpc>
                        <a:spcAft>
                          <a:spcPts val="800"/>
                        </a:spcAft>
                      </a:pPr>
                      <a:r>
                        <a:rPr lang="en-IN" sz="900" cap="none" spc="0">
                          <a:solidFill>
                            <a:schemeClr val="bg1"/>
                          </a:solidFill>
                          <a:effectLst/>
                        </a:rPr>
                        <a:t>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3175">
                        <a:lnSpc>
                          <a:spcPct val="107000"/>
                        </a:lnSpc>
                        <a:spcAft>
                          <a:spcPts val="800"/>
                        </a:spcAft>
                      </a:pPr>
                      <a:r>
                        <a:rPr lang="en-IN" sz="900" cap="none" spc="0">
                          <a:solidFill>
                            <a:schemeClr val="bg1"/>
                          </a:solidFill>
                          <a:effectLst/>
                        </a:rPr>
                        <a:t>263358</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nSpc>
                          <a:spcPct val="107000"/>
                        </a:lnSpc>
                        <a:spcAft>
                          <a:spcPts val="800"/>
                        </a:spcAft>
                      </a:pPr>
                      <a:r>
                        <a:rPr lang="en-IN" sz="900" cap="none" spc="0">
                          <a:solidFill>
                            <a:schemeClr val="bg1"/>
                          </a:solidFill>
                          <a:effectLst/>
                        </a:rPr>
                        <a:t>1.1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nSpc>
                          <a:spcPct val="107000"/>
                        </a:lnSpc>
                        <a:spcAft>
                          <a:spcPts val="800"/>
                        </a:spcAft>
                      </a:pPr>
                      <a:r>
                        <a:rPr lang="en-IN" sz="900" cap="none" spc="0">
                          <a:solidFill>
                            <a:schemeClr val="bg1"/>
                          </a:solidFill>
                          <a:effectLst/>
                        </a:rPr>
                        <a:t>136</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41275" algn="ctr">
                        <a:lnSpc>
                          <a:spcPct val="107000"/>
                        </a:lnSpc>
                        <a:spcAft>
                          <a:spcPts val="800"/>
                        </a:spcAft>
                      </a:pPr>
                      <a:r>
                        <a:rPr lang="en-IN" sz="900" cap="none" spc="0">
                          <a:solidFill>
                            <a:schemeClr val="bg1"/>
                          </a:solidFill>
                          <a:effectLst/>
                        </a:rPr>
                        <a:t>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247015">
                        <a:lnSpc>
                          <a:spcPct val="107000"/>
                        </a:lnSpc>
                        <a:spcAft>
                          <a:spcPts val="800"/>
                        </a:spcAft>
                      </a:pPr>
                      <a:r>
                        <a:rPr lang="en-IN" sz="900" cap="none" spc="0">
                          <a:solidFill>
                            <a:schemeClr val="bg1"/>
                          </a:solidFill>
                          <a:effectLst/>
                        </a:rPr>
                        <a:t>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nSpc>
                          <a:spcPct val="107000"/>
                        </a:lnSpc>
                        <a:spcAft>
                          <a:spcPts val="800"/>
                        </a:spcAft>
                      </a:pPr>
                      <a:r>
                        <a:rPr lang="en-IN" sz="900" cap="none" spc="0">
                          <a:solidFill>
                            <a:schemeClr val="bg1"/>
                          </a:solidFill>
                          <a:effectLst/>
                        </a:rPr>
                        <a:t>6</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247015">
                        <a:lnSpc>
                          <a:spcPct val="107000"/>
                        </a:lnSpc>
                        <a:spcAft>
                          <a:spcPts val="800"/>
                        </a:spcAft>
                      </a:pPr>
                      <a:r>
                        <a:rPr lang="en-IN" sz="900" cap="none" spc="0">
                          <a:solidFill>
                            <a:schemeClr val="bg1"/>
                          </a:solidFill>
                          <a:effectLst/>
                        </a:rPr>
                        <a:t>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747384309"/>
                  </a:ext>
                </a:extLst>
              </a:tr>
              <a:tr h="315581">
                <a:tc>
                  <a:txBody>
                    <a:bodyPr/>
                    <a:lstStyle/>
                    <a:p>
                      <a:pPr marL="189865" algn="ctr">
                        <a:lnSpc>
                          <a:spcPct val="107000"/>
                        </a:lnSpc>
                        <a:spcAft>
                          <a:spcPts val="800"/>
                        </a:spcAft>
                      </a:pPr>
                      <a:r>
                        <a:rPr lang="en-IN" sz="900" cap="none" spc="0">
                          <a:solidFill>
                            <a:schemeClr val="bg1"/>
                          </a:solidFill>
                          <a:effectLst/>
                        </a:rPr>
                        <a:t>65</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100965" algn="ctr">
                        <a:lnSpc>
                          <a:spcPct val="107000"/>
                        </a:lnSpc>
                        <a:spcAft>
                          <a:spcPts val="800"/>
                        </a:spcAft>
                      </a:pPr>
                      <a:r>
                        <a:rPr lang="en-IN" sz="900" cap="none" spc="0">
                          <a:solidFill>
                            <a:schemeClr val="bg1"/>
                          </a:solidFill>
                          <a:effectLst/>
                        </a:rPr>
                        <a:t>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58420">
                        <a:lnSpc>
                          <a:spcPct val="107000"/>
                        </a:lnSpc>
                        <a:spcAft>
                          <a:spcPts val="800"/>
                        </a:spcAft>
                      </a:pPr>
                      <a:r>
                        <a:rPr lang="en-IN" sz="900" cap="none" spc="0">
                          <a:solidFill>
                            <a:schemeClr val="bg1"/>
                          </a:solidFill>
                          <a:effectLst/>
                        </a:rPr>
                        <a:t>146</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19050" algn="ctr">
                        <a:lnSpc>
                          <a:spcPct val="107000"/>
                        </a:lnSpc>
                        <a:spcAft>
                          <a:spcPts val="800"/>
                        </a:spcAft>
                      </a:pPr>
                      <a:r>
                        <a:rPr lang="en-IN" sz="900" cap="none" spc="0">
                          <a:solidFill>
                            <a:schemeClr val="bg1"/>
                          </a:solidFill>
                          <a:effectLst/>
                        </a:rPr>
                        <a:t>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38735">
                        <a:lnSpc>
                          <a:spcPct val="107000"/>
                        </a:lnSpc>
                        <a:spcAft>
                          <a:spcPts val="800"/>
                        </a:spcAft>
                      </a:pPr>
                      <a:r>
                        <a:rPr lang="en-IN" sz="900" cap="none" spc="0">
                          <a:solidFill>
                            <a:schemeClr val="bg1"/>
                          </a:solidFill>
                          <a:effectLst/>
                        </a:rPr>
                        <a:t>20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118745" algn="ctr">
                        <a:lnSpc>
                          <a:spcPct val="107000"/>
                        </a:lnSpc>
                        <a:spcAft>
                          <a:spcPts val="800"/>
                        </a:spcAft>
                      </a:pPr>
                      <a:r>
                        <a:rPr lang="en-IN" sz="900" cap="none" spc="0">
                          <a:solidFill>
                            <a:schemeClr val="bg1"/>
                          </a:solidFill>
                          <a:effectLst/>
                        </a:rPr>
                        <a:t>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nSpc>
                          <a:spcPct val="107000"/>
                        </a:lnSpc>
                        <a:spcAft>
                          <a:spcPts val="800"/>
                        </a:spcAft>
                      </a:pPr>
                      <a:r>
                        <a:rPr lang="en-IN" sz="900" cap="none" spc="0">
                          <a:solidFill>
                            <a:schemeClr val="bg1"/>
                          </a:solidFill>
                          <a:effectLst/>
                        </a:rPr>
                        <a:t>162000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nSpc>
                          <a:spcPct val="107000"/>
                        </a:lnSpc>
                        <a:spcAft>
                          <a:spcPts val="800"/>
                        </a:spcAft>
                      </a:pPr>
                      <a:r>
                        <a:rPr lang="en-IN" sz="900" cap="none" spc="0">
                          <a:solidFill>
                            <a:schemeClr val="bg1"/>
                          </a:solidFill>
                          <a:effectLst/>
                        </a:rPr>
                        <a:t>1.3</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nSpc>
                          <a:spcPct val="107000"/>
                        </a:lnSpc>
                        <a:spcAft>
                          <a:spcPts val="800"/>
                        </a:spcAft>
                      </a:pPr>
                      <a:r>
                        <a:rPr lang="en-IN" sz="900" cap="none" spc="0">
                          <a:solidFill>
                            <a:schemeClr val="bg1"/>
                          </a:solidFill>
                          <a:effectLst/>
                        </a:rPr>
                        <a:t>129</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41275" algn="ctr">
                        <a:lnSpc>
                          <a:spcPct val="107000"/>
                        </a:lnSpc>
                        <a:spcAft>
                          <a:spcPts val="800"/>
                        </a:spcAft>
                      </a:pPr>
                      <a:r>
                        <a:rPr lang="en-IN" sz="900" cap="none" spc="0">
                          <a:solidFill>
                            <a:schemeClr val="bg1"/>
                          </a:solidFill>
                          <a:effectLst/>
                        </a:rPr>
                        <a:t>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247015">
                        <a:lnSpc>
                          <a:spcPct val="107000"/>
                        </a:lnSpc>
                        <a:spcAft>
                          <a:spcPts val="800"/>
                        </a:spcAft>
                      </a:pPr>
                      <a:r>
                        <a:rPr lang="en-IN" sz="900" cap="none" spc="0">
                          <a:solidFill>
                            <a:schemeClr val="bg1"/>
                          </a:solidFill>
                          <a:effectLst/>
                        </a:rPr>
                        <a:t>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nSpc>
                          <a:spcPct val="107000"/>
                        </a:lnSpc>
                        <a:spcAft>
                          <a:spcPts val="800"/>
                        </a:spcAft>
                      </a:pPr>
                      <a:r>
                        <a:rPr lang="en-IN" sz="900" cap="none" spc="0">
                          <a:solidFill>
                            <a:schemeClr val="bg1"/>
                          </a:solidFill>
                          <a:effectLst/>
                        </a:rPr>
                        <a:t>7</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247015">
                        <a:lnSpc>
                          <a:spcPct val="107000"/>
                        </a:lnSpc>
                        <a:spcAft>
                          <a:spcPts val="800"/>
                        </a:spcAft>
                      </a:pPr>
                      <a:r>
                        <a:rPr lang="en-IN" sz="900" cap="none" spc="0">
                          <a:solidFill>
                            <a:schemeClr val="bg1"/>
                          </a:solidFill>
                          <a:effectLst/>
                        </a:rPr>
                        <a:t>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376850699"/>
                  </a:ext>
                </a:extLst>
              </a:tr>
              <a:tr h="315581">
                <a:tc>
                  <a:txBody>
                    <a:bodyPr/>
                    <a:lstStyle/>
                    <a:p>
                      <a:pPr marL="189865" algn="ctr">
                        <a:lnSpc>
                          <a:spcPct val="107000"/>
                        </a:lnSpc>
                        <a:spcAft>
                          <a:spcPts val="800"/>
                        </a:spcAft>
                      </a:pPr>
                      <a:r>
                        <a:rPr lang="en-IN" sz="900" cap="none" spc="0">
                          <a:solidFill>
                            <a:schemeClr val="bg1"/>
                          </a:solidFill>
                          <a:effectLst/>
                        </a:rPr>
                        <a:t>50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100965" algn="ctr">
                        <a:lnSpc>
                          <a:spcPct val="107000"/>
                        </a:lnSpc>
                        <a:spcAft>
                          <a:spcPts val="800"/>
                        </a:spcAft>
                      </a:pPr>
                      <a:r>
                        <a:rPr lang="en-IN" sz="900" cap="none" spc="0">
                          <a:solidFill>
                            <a:schemeClr val="bg1"/>
                          </a:solidFill>
                          <a:effectLst/>
                        </a:rPr>
                        <a:t>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58420">
                        <a:lnSpc>
                          <a:spcPct val="107000"/>
                        </a:lnSpc>
                        <a:spcAft>
                          <a:spcPts val="800"/>
                        </a:spcAft>
                      </a:pPr>
                      <a:r>
                        <a:rPr lang="en-IN" sz="900" cap="none" spc="0">
                          <a:solidFill>
                            <a:schemeClr val="bg1"/>
                          </a:solidFill>
                          <a:effectLst/>
                        </a:rPr>
                        <a:t>111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19050" algn="ctr">
                        <a:lnSpc>
                          <a:spcPct val="107000"/>
                        </a:lnSpc>
                        <a:spcAft>
                          <a:spcPts val="800"/>
                        </a:spcAft>
                      </a:pPr>
                      <a:r>
                        <a:rPr lang="en-IN" sz="900" cap="none" spc="0">
                          <a:solidFill>
                            <a:schemeClr val="bg1"/>
                          </a:solidFill>
                          <a:effectLst/>
                        </a:rPr>
                        <a:t>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38735">
                        <a:lnSpc>
                          <a:spcPct val="107000"/>
                        </a:lnSpc>
                        <a:spcAft>
                          <a:spcPts val="800"/>
                        </a:spcAft>
                      </a:pPr>
                      <a:r>
                        <a:rPr lang="en-IN" sz="900" cap="none" spc="0">
                          <a:solidFill>
                            <a:schemeClr val="bg1"/>
                          </a:solidFill>
                          <a:effectLst/>
                        </a:rPr>
                        <a:t>20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118745" algn="ctr">
                        <a:lnSpc>
                          <a:spcPct val="107000"/>
                        </a:lnSpc>
                        <a:spcAft>
                          <a:spcPts val="800"/>
                        </a:spcAft>
                      </a:pPr>
                      <a:r>
                        <a:rPr lang="en-IN" sz="900" cap="none" spc="0">
                          <a:solidFill>
                            <a:schemeClr val="bg1"/>
                          </a:solidFill>
                          <a:effectLst/>
                        </a:rPr>
                        <a:t>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3175">
                        <a:lnSpc>
                          <a:spcPct val="107000"/>
                        </a:lnSpc>
                        <a:spcAft>
                          <a:spcPts val="800"/>
                        </a:spcAft>
                      </a:pPr>
                      <a:r>
                        <a:rPr lang="en-IN" sz="900" cap="none" spc="0">
                          <a:solidFill>
                            <a:schemeClr val="bg1"/>
                          </a:solidFill>
                          <a:effectLst/>
                        </a:rPr>
                        <a:t>210000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nSpc>
                          <a:spcPct val="107000"/>
                        </a:lnSpc>
                        <a:spcAft>
                          <a:spcPts val="800"/>
                        </a:spcAft>
                      </a:pPr>
                      <a:r>
                        <a:rPr lang="en-IN" sz="900" cap="none" spc="0">
                          <a:solidFill>
                            <a:schemeClr val="bg1"/>
                          </a:solidFill>
                          <a:effectLst/>
                        </a:rPr>
                        <a:t>1.9</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nSpc>
                          <a:spcPct val="107000"/>
                        </a:lnSpc>
                        <a:spcAft>
                          <a:spcPts val="800"/>
                        </a:spcAft>
                      </a:pPr>
                      <a:r>
                        <a:rPr lang="en-IN" sz="900" cap="none" spc="0">
                          <a:solidFill>
                            <a:schemeClr val="bg1"/>
                          </a:solidFill>
                          <a:effectLst/>
                        </a:rPr>
                        <a:t>137</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41275" algn="ctr">
                        <a:lnSpc>
                          <a:spcPct val="107000"/>
                        </a:lnSpc>
                        <a:spcAft>
                          <a:spcPts val="800"/>
                        </a:spcAft>
                      </a:pPr>
                      <a:r>
                        <a:rPr lang="en-IN" sz="900" cap="none" spc="0">
                          <a:solidFill>
                            <a:schemeClr val="bg1"/>
                          </a:solidFill>
                          <a:effectLst/>
                        </a:rPr>
                        <a:t>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247015">
                        <a:lnSpc>
                          <a:spcPct val="107000"/>
                        </a:lnSpc>
                        <a:spcAft>
                          <a:spcPts val="800"/>
                        </a:spcAft>
                      </a:pPr>
                      <a:r>
                        <a:rPr lang="en-IN" sz="900" cap="none" spc="0">
                          <a:solidFill>
                            <a:schemeClr val="bg1"/>
                          </a:solidFill>
                          <a:effectLst/>
                        </a:rPr>
                        <a:t>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nSpc>
                          <a:spcPct val="107000"/>
                        </a:lnSpc>
                        <a:spcAft>
                          <a:spcPts val="800"/>
                        </a:spcAft>
                      </a:pPr>
                      <a:r>
                        <a:rPr lang="en-IN" sz="900" cap="none" spc="0">
                          <a:solidFill>
                            <a:schemeClr val="bg1"/>
                          </a:solidFill>
                          <a:effectLst/>
                        </a:rPr>
                        <a:t>7</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247015">
                        <a:lnSpc>
                          <a:spcPct val="107000"/>
                        </a:lnSpc>
                        <a:spcAft>
                          <a:spcPts val="800"/>
                        </a:spcAft>
                      </a:pPr>
                      <a:r>
                        <a:rPr lang="en-IN" sz="900" cap="none" spc="0">
                          <a:solidFill>
                            <a:schemeClr val="bg1"/>
                          </a:solidFill>
                          <a:effectLst/>
                        </a:rPr>
                        <a:t>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222422855"/>
                  </a:ext>
                </a:extLst>
              </a:tr>
              <a:tr h="315581">
                <a:tc>
                  <a:txBody>
                    <a:bodyPr/>
                    <a:lstStyle/>
                    <a:p>
                      <a:pPr marL="189865" algn="ctr">
                        <a:lnSpc>
                          <a:spcPct val="107000"/>
                        </a:lnSpc>
                        <a:spcAft>
                          <a:spcPts val="800"/>
                        </a:spcAft>
                      </a:pPr>
                      <a:r>
                        <a:rPr lang="en-IN" sz="900" cap="none" spc="0">
                          <a:solidFill>
                            <a:schemeClr val="bg1"/>
                          </a:solidFill>
                          <a:effectLst/>
                        </a:rPr>
                        <a:t>65</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100965" algn="ctr">
                        <a:lnSpc>
                          <a:spcPct val="107000"/>
                        </a:lnSpc>
                        <a:spcAft>
                          <a:spcPts val="800"/>
                        </a:spcAft>
                      </a:pPr>
                      <a:r>
                        <a:rPr lang="en-IN" sz="900" cap="none" spc="0">
                          <a:solidFill>
                            <a:schemeClr val="bg1"/>
                          </a:solidFill>
                          <a:effectLst/>
                        </a:rPr>
                        <a:t>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58420">
                        <a:lnSpc>
                          <a:spcPct val="107000"/>
                        </a:lnSpc>
                        <a:spcAft>
                          <a:spcPts val="800"/>
                        </a:spcAft>
                      </a:pPr>
                      <a:r>
                        <a:rPr lang="en-IN" sz="900" cap="none" spc="0">
                          <a:solidFill>
                            <a:schemeClr val="bg1"/>
                          </a:solidFill>
                          <a:effectLst/>
                        </a:rPr>
                        <a:t>160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19050" algn="ctr">
                        <a:lnSpc>
                          <a:spcPct val="107000"/>
                        </a:lnSpc>
                        <a:spcAft>
                          <a:spcPts val="800"/>
                        </a:spcAft>
                      </a:pPr>
                      <a:r>
                        <a:rPr lang="en-IN" sz="900" cap="none" spc="0">
                          <a:solidFill>
                            <a:schemeClr val="bg1"/>
                          </a:solidFill>
                          <a:effectLst/>
                        </a:rPr>
                        <a:t>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38735">
                        <a:lnSpc>
                          <a:spcPct val="107000"/>
                        </a:lnSpc>
                        <a:spcAft>
                          <a:spcPts val="800"/>
                        </a:spcAft>
                      </a:pPr>
                      <a:r>
                        <a:rPr lang="en-IN" sz="900" cap="none" spc="0">
                          <a:solidFill>
                            <a:schemeClr val="bg1"/>
                          </a:solidFill>
                          <a:effectLst/>
                        </a:rPr>
                        <a:t>20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118745" algn="ctr">
                        <a:lnSpc>
                          <a:spcPct val="107000"/>
                        </a:lnSpc>
                        <a:spcAft>
                          <a:spcPts val="800"/>
                        </a:spcAft>
                      </a:pPr>
                      <a:r>
                        <a:rPr lang="en-IN" sz="900" cap="none" spc="0">
                          <a:solidFill>
                            <a:schemeClr val="bg1"/>
                          </a:solidFill>
                          <a:effectLst/>
                        </a:rPr>
                        <a:t>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3175">
                        <a:lnSpc>
                          <a:spcPct val="107000"/>
                        </a:lnSpc>
                        <a:spcAft>
                          <a:spcPts val="800"/>
                        </a:spcAft>
                      </a:pPr>
                      <a:r>
                        <a:rPr lang="en-IN" sz="900" cap="none" spc="0">
                          <a:solidFill>
                            <a:schemeClr val="bg1"/>
                          </a:solidFill>
                          <a:effectLst/>
                        </a:rPr>
                        <a:t>327000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nSpc>
                          <a:spcPct val="107000"/>
                        </a:lnSpc>
                        <a:spcAft>
                          <a:spcPts val="800"/>
                        </a:spcAft>
                      </a:pPr>
                      <a:r>
                        <a:rPr lang="en-IN" sz="900" cap="none" spc="0">
                          <a:solidFill>
                            <a:schemeClr val="bg1"/>
                          </a:solidFill>
                          <a:effectLst/>
                        </a:rPr>
                        <a:t>2.7</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nSpc>
                          <a:spcPct val="107000"/>
                        </a:lnSpc>
                        <a:spcAft>
                          <a:spcPts val="800"/>
                        </a:spcAft>
                      </a:pPr>
                      <a:r>
                        <a:rPr lang="en-IN" sz="900" cap="none" spc="0">
                          <a:solidFill>
                            <a:schemeClr val="bg1"/>
                          </a:solidFill>
                          <a:effectLst/>
                        </a:rPr>
                        <a:t>116</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41275" algn="ctr">
                        <a:lnSpc>
                          <a:spcPct val="107000"/>
                        </a:lnSpc>
                        <a:spcAft>
                          <a:spcPts val="800"/>
                        </a:spcAft>
                      </a:pPr>
                      <a:r>
                        <a:rPr lang="en-IN" sz="900" cap="none" spc="0">
                          <a:solidFill>
                            <a:schemeClr val="bg1"/>
                          </a:solidFill>
                          <a:effectLst/>
                        </a:rPr>
                        <a:t>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247015">
                        <a:lnSpc>
                          <a:spcPct val="107000"/>
                        </a:lnSpc>
                        <a:spcAft>
                          <a:spcPts val="800"/>
                        </a:spcAft>
                      </a:pPr>
                      <a:r>
                        <a:rPr lang="en-IN" sz="900" cap="none" spc="0">
                          <a:solidFill>
                            <a:schemeClr val="bg1"/>
                          </a:solidFill>
                          <a:effectLst/>
                        </a:rPr>
                        <a:t>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nSpc>
                          <a:spcPct val="107000"/>
                        </a:lnSpc>
                        <a:spcAft>
                          <a:spcPts val="800"/>
                        </a:spcAft>
                      </a:pPr>
                      <a:r>
                        <a:rPr lang="en-IN" sz="900" cap="none" spc="0">
                          <a:solidFill>
                            <a:schemeClr val="bg1"/>
                          </a:solidFill>
                          <a:effectLst/>
                        </a:rPr>
                        <a:t>8</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247015">
                        <a:lnSpc>
                          <a:spcPct val="107000"/>
                        </a:lnSpc>
                        <a:spcAft>
                          <a:spcPts val="800"/>
                        </a:spcAft>
                      </a:pPr>
                      <a:r>
                        <a:rPr lang="en-IN" sz="900" cap="none" spc="0">
                          <a:solidFill>
                            <a:schemeClr val="bg1"/>
                          </a:solidFill>
                          <a:effectLst/>
                        </a:rPr>
                        <a:t>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720555316"/>
                  </a:ext>
                </a:extLst>
              </a:tr>
              <a:tr h="315581">
                <a:tc>
                  <a:txBody>
                    <a:bodyPr/>
                    <a:lstStyle/>
                    <a:p>
                      <a:pPr marL="189865" algn="ctr">
                        <a:lnSpc>
                          <a:spcPct val="107000"/>
                        </a:lnSpc>
                        <a:spcAft>
                          <a:spcPts val="800"/>
                        </a:spcAft>
                      </a:pPr>
                      <a:r>
                        <a:rPr lang="en-IN" sz="900" cap="none" spc="0">
                          <a:solidFill>
                            <a:schemeClr val="bg1"/>
                          </a:solidFill>
                          <a:effectLst/>
                        </a:rPr>
                        <a:t>90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100965" algn="ctr">
                        <a:lnSpc>
                          <a:spcPct val="107000"/>
                        </a:lnSpc>
                        <a:spcAft>
                          <a:spcPts val="800"/>
                        </a:spcAft>
                      </a:pPr>
                      <a:r>
                        <a:rPr lang="en-IN" sz="900" cap="none" spc="0">
                          <a:solidFill>
                            <a:schemeClr val="bg1"/>
                          </a:solidFill>
                          <a:effectLst/>
                        </a:rPr>
                        <a:t>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116840">
                        <a:lnSpc>
                          <a:spcPct val="107000"/>
                        </a:lnSpc>
                        <a:spcAft>
                          <a:spcPts val="800"/>
                        </a:spcAft>
                      </a:pPr>
                      <a:r>
                        <a:rPr lang="en-IN" sz="900" cap="none" spc="0">
                          <a:solidFill>
                            <a:schemeClr val="bg1"/>
                          </a:solidFill>
                          <a:effectLst/>
                        </a:rPr>
                        <a:t>47</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19050" algn="ctr">
                        <a:lnSpc>
                          <a:spcPct val="107000"/>
                        </a:lnSpc>
                        <a:spcAft>
                          <a:spcPts val="800"/>
                        </a:spcAft>
                      </a:pPr>
                      <a:r>
                        <a:rPr lang="en-IN" sz="900" cap="none" spc="0">
                          <a:solidFill>
                            <a:schemeClr val="bg1"/>
                          </a:solidFill>
                          <a:effectLst/>
                        </a:rPr>
                        <a:t>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38735">
                        <a:lnSpc>
                          <a:spcPct val="107000"/>
                        </a:lnSpc>
                        <a:spcAft>
                          <a:spcPts val="800"/>
                        </a:spcAft>
                      </a:pPr>
                      <a:r>
                        <a:rPr lang="en-IN" sz="900" cap="none" spc="0">
                          <a:solidFill>
                            <a:schemeClr val="bg1"/>
                          </a:solidFill>
                          <a:effectLst/>
                        </a:rPr>
                        <a:t>40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118745" algn="ctr">
                        <a:lnSpc>
                          <a:spcPct val="107000"/>
                        </a:lnSpc>
                        <a:spcAft>
                          <a:spcPts val="800"/>
                        </a:spcAft>
                      </a:pPr>
                      <a:r>
                        <a:rPr lang="en-IN" sz="900" cap="none" spc="0">
                          <a:solidFill>
                            <a:schemeClr val="bg1"/>
                          </a:solidFill>
                          <a:effectLst/>
                        </a:rPr>
                        <a:t>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3175">
                        <a:lnSpc>
                          <a:spcPct val="107000"/>
                        </a:lnSpc>
                        <a:spcAft>
                          <a:spcPts val="800"/>
                        </a:spcAft>
                      </a:pPr>
                      <a:r>
                        <a:rPr lang="en-IN" sz="900" cap="none" spc="0">
                          <a:solidFill>
                            <a:schemeClr val="bg1"/>
                          </a:solidFill>
                          <a:effectLst/>
                        </a:rPr>
                        <a:t>204000</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nSpc>
                          <a:spcPct val="107000"/>
                        </a:lnSpc>
                        <a:spcAft>
                          <a:spcPts val="800"/>
                        </a:spcAft>
                      </a:pPr>
                      <a:r>
                        <a:rPr lang="en-IN" sz="900" cap="none" spc="0">
                          <a:solidFill>
                            <a:schemeClr val="bg1"/>
                          </a:solidFill>
                          <a:effectLst/>
                        </a:rPr>
                        <a:t>2.1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nSpc>
                          <a:spcPct val="107000"/>
                        </a:lnSpc>
                        <a:spcAft>
                          <a:spcPts val="800"/>
                        </a:spcAft>
                      </a:pPr>
                      <a:r>
                        <a:rPr lang="en-IN" sz="900" cap="none" spc="0">
                          <a:solidFill>
                            <a:schemeClr val="bg1"/>
                          </a:solidFill>
                          <a:effectLst/>
                        </a:rPr>
                        <a:t>132</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41275" algn="ctr">
                        <a:lnSpc>
                          <a:spcPct val="107000"/>
                        </a:lnSpc>
                        <a:spcAft>
                          <a:spcPts val="800"/>
                        </a:spcAft>
                      </a:pPr>
                      <a:r>
                        <a:rPr lang="en-IN" sz="900" cap="none" spc="0">
                          <a:solidFill>
                            <a:schemeClr val="bg1"/>
                          </a:solidFill>
                          <a:effectLst/>
                        </a:rPr>
                        <a:t>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247015">
                        <a:lnSpc>
                          <a:spcPct val="107000"/>
                        </a:lnSpc>
                        <a:spcAft>
                          <a:spcPts val="800"/>
                        </a:spcAft>
                      </a:pPr>
                      <a:r>
                        <a:rPr lang="en-IN" sz="900" cap="none" spc="0">
                          <a:solidFill>
                            <a:schemeClr val="bg1"/>
                          </a:solidFill>
                          <a:effectLst/>
                        </a:rPr>
                        <a:t>1</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nSpc>
                          <a:spcPct val="107000"/>
                        </a:lnSpc>
                        <a:spcAft>
                          <a:spcPts val="800"/>
                        </a:spcAft>
                      </a:pPr>
                      <a:r>
                        <a:rPr lang="en-IN" sz="900" cap="none" spc="0">
                          <a:solidFill>
                            <a:schemeClr val="bg1"/>
                          </a:solidFill>
                          <a:effectLst/>
                        </a:rPr>
                        <a:t>8</a:t>
                      </a:r>
                      <a:endParaRPr lang="en-IN"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247015">
                        <a:lnSpc>
                          <a:spcPct val="107000"/>
                        </a:lnSpc>
                        <a:spcAft>
                          <a:spcPts val="800"/>
                        </a:spcAft>
                      </a:pPr>
                      <a:r>
                        <a:rPr lang="en-IN" sz="900" cap="none" spc="0" dirty="0">
                          <a:solidFill>
                            <a:schemeClr val="bg1"/>
                          </a:solidFill>
                          <a:effectLst/>
                        </a:rPr>
                        <a:t>1</a:t>
                      </a:r>
                      <a:endParaRPr lang="en-IN" sz="9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99" marR="44906" marT="56230" marB="56230">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286470156"/>
                  </a:ext>
                </a:extLst>
              </a:tr>
            </a:tbl>
          </a:graphicData>
        </a:graphic>
      </p:graphicFrame>
    </p:spTree>
    <p:extLst>
      <p:ext uri="{BB962C8B-B14F-4D97-AF65-F5344CB8AC3E}">
        <p14:creationId xmlns:p14="http://schemas.microsoft.com/office/powerpoint/2010/main" val="199053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EB14D3-7DAB-4281-9615-18B3E86A2605}"/>
              </a:ext>
            </a:extLst>
          </p:cNvPr>
          <p:cNvSpPr txBox="1"/>
          <p:nvPr/>
        </p:nvSpPr>
        <p:spPr>
          <a:xfrm>
            <a:off x="877956" y="716482"/>
            <a:ext cx="6102626" cy="523220"/>
          </a:xfrm>
          <a:prstGeom prst="rect">
            <a:avLst/>
          </a:prstGeom>
          <a:noFill/>
        </p:spPr>
        <p:txBody>
          <a:bodyPr wrap="square">
            <a:spAutoFit/>
          </a:bodyPr>
          <a:lstStyle/>
          <a:p>
            <a:r>
              <a:rPr lang="en-IN" sz="2800" b="1">
                <a:effectLst/>
                <a:latin typeface="Times New Roman" panose="02020603050405020304" pitchFamily="18" charset="0"/>
                <a:ea typeface="Calibri" panose="020F0502020204030204" pitchFamily="34" charset="0"/>
              </a:rPr>
              <a:t>Random Forest Classification</a:t>
            </a:r>
            <a:endParaRPr lang="en-IN" sz="2800" dirty="0"/>
          </a:p>
        </p:txBody>
      </p:sp>
      <p:sp>
        <p:nvSpPr>
          <p:cNvPr id="7" name="TextBox 6">
            <a:extLst>
              <a:ext uri="{FF2B5EF4-FFF2-40B4-BE49-F238E27FC236}">
                <a16:creationId xmlns:a16="http://schemas.microsoft.com/office/drawing/2014/main" id="{D1FFA84B-8CD6-9F31-AC2D-39CCE1DF6D12}"/>
              </a:ext>
            </a:extLst>
          </p:cNvPr>
          <p:cNvSpPr txBox="1"/>
          <p:nvPr/>
        </p:nvSpPr>
        <p:spPr>
          <a:xfrm>
            <a:off x="516836" y="1497496"/>
            <a:ext cx="8637104" cy="2915798"/>
          </a:xfrm>
          <a:prstGeom prst="rect">
            <a:avLst/>
          </a:prstGeom>
          <a:noFill/>
        </p:spPr>
        <p:txBody>
          <a:bodyPr wrap="square">
            <a:spAutoFit/>
          </a:bodyPr>
          <a:lstStyle/>
          <a:p>
            <a:pPr fontAlgn="base">
              <a:lnSpc>
                <a:spcPct val="107000"/>
              </a:lnSpc>
              <a:spcAft>
                <a:spcPts val="800"/>
              </a:spcAft>
            </a:pPr>
            <a:r>
              <a:rPr lang="en-IN" sz="2000" dirty="0">
                <a:solidFill>
                  <a:srgbClr val="525252"/>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Classifier is an supervised machine algorithm</a:t>
            </a:r>
            <a:endParaRPr lang="en-IN" sz="2000" dirty="0">
              <a:solidFill>
                <a:srgbClr val="525252"/>
              </a:solidFill>
              <a:latin typeface="Times New Roman" panose="02020603050405020304" pitchFamily="18" charset="0"/>
              <a:ea typeface="Times New Roman" panose="02020603050405020304" pitchFamily="18" charset="0"/>
              <a:cs typeface="Times New Roman" panose="02020603050405020304" pitchFamily="18" charset="0"/>
            </a:endParaRPr>
          </a:p>
          <a:p>
            <a:pPr fontAlgn="base">
              <a:lnSpc>
                <a:spcPct val="107000"/>
              </a:lnSpc>
              <a:spcAft>
                <a:spcPts val="800"/>
              </a:spcAft>
            </a:pPr>
            <a:r>
              <a:rPr lang="en-IN" sz="2000" dirty="0">
                <a:solidFill>
                  <a:srgbClr val="525252"/>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algorithms have three main hyperparameters, which need to be set before training. These include node size, the number of trees, and the number of features sampled. From there, the random forest classifier can be used to solve for regression or classification problems.</a:t>
            </a:r>
            <a:endParaRPr lang="en-IN" sz="2000" dirty="0">
              <a:solidFill>
                <a:srgbClr val="525252"/>
              </a:solidFill>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000" dirty="0">
                <a:solidFill>
                  <a:srgbClr val="525252"/>
                </a:solidFill>
                <a:effectLst/>
                <a:latin typeface="Times New Roman" panose="02020603050405020304" pitchFamily="18" charset="0"/>
                <a:ea typeface="Times New Roman" panose="02020603050405020304" pitchFamily="18" charset="0"/>
              </a:rPr>
              <a:t>The random forest algorithm is made up of a collection of decision trees, and each tree in the ensemble is comprised of a data sample drawn from a training set with replacement, called the bootstrap sample.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Diagram of random forest algorithm">
            <a:extLst>
              <a:ext uri="{FF2B5EF4-FFF2-40B4-BE49-F238E27FC236}">
                <a16:creationId xmlns:a16="http://schemas.microsoft.com/office/drawing/2014/main" id="{1F3A644C-864E-57AB-38AF-9148493478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35388" y="3977195"/>
            <a:ext cx="6306005" cy="2880805"/>
          </a:xfrm>
          <a:prstGeom prst="rect">
            <a:avLst/>
          </a:prstGeom>
          <a:noFill/>
          <a:ln>
            <a:noFill/>
          </a:ln>
        </p:spPr>
      </p:pic>
    </p:spTree>
    <p:extLst>
      <p:ext uri="{BB962C8B-B14F-4D97-AF65-F5344CB8AC3E}">
        <p14:creationId xmlns:p14="http://schemas.microsoft.com/office/powerpoint/2010/main" val="308619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F3AE5E-E2F2-C012-D0B0-F519B70F0DFF}"/>
              </a:ext>
            </a:extLst>
          </p:cNvPr>
          <p:cNvSpPr txBox="1"/>
          <p:nvPr/>
        </p:nvSpPr>
        <p:spPr>
          <a:xfrm>
            <a:off x="998806" y="914400"/>
            <a:ext cx="855315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Technologies</a:t>
            </a:r>
            <a:r>
              <a:rPr lang="en-IN" sz="2400" dirty="0">
                <a:latin typeface="Times New Roman" panose="02020603050405020304" pitchFamily="18" charset="0"/>
                <a:cs typeface="Times New Roman" panose="02020603050405020304" pitchFamily="18" charset="0"/>
              </a:rPr>
              <a:t>: Visual Studios</a:t>
            </a:r>
          </a:p>
        </p:txBody>
      </p:sp>
      <p:sp>
        <p:nvSpPr>
          <p:cNvPr id="5" name="TextBox 4">
            <a:extLst>
              <a:ext uri="{FF2B5EF4-FFF2-40B4-BE49-F238E27FC236}">
                <a16:creationId xmlns:a16="http://schemas.microsoft.com/office/drawing/2014/main" id="{3B20DD28-2F03-A9A0-90ED-77ED82602CA4}"/>
              </a:ext>
            </a:extLst>
          </p:cNvPr>
          <p:cNvSpPr txBox="1"/>
          <p:nvPr/>
        </p:nvSpPr>
        <p:spPr>
          <a:xfrm>
            <a:off x="998806" y="1828800"/>
            <a:ext cx="509719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Programming Language</a:t>
            </a:r>
            <a:r>
              <a:rPr lang="en-IN" sz="2400" dirty="0">
                <a:latin typeface="Times New Roman" panose="02020603050405020304" pitchFamily="18" charset="0"/>
                <a:cs typeface="Times New Roman" panose="02020603050405020304" pitchFamily="18" charset="0"/>
              </a:rPr>
              <a:t>: Python</a:t>
            </a:r>
          </a:p>
        </p:txBody>
      </p:sp>
      <p:sp>
        <p:nvSpPr>
          <p:cNvPr id="6" name="TextBox 5">
            <a:extLst>
              <a:ext uri="{FF2B5EF4-FFF2-40B4-BE49-F238E27FC236}">
                <a16:creationId xmlns:a16="http://schemas.microsoft.com/office/drawing/2014/main" id="{4D07D591-184F-1561-FE82-D14059D0BFA5}"/>
              </a:ext>
            </a:extLst>
          </p:cNvPr>
          <p:cNvSpPr txBox="1"/>
          <p:nvPr/>
        </p:nvSpPr>
        <p:spPr>
          <a:xfrm>
            <a:off x="1111348" y="2700997"/>
            <a:ext cx="6907237" cy="224676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Library</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Streamlit</a:t>
            </a:r>
            <a:r>
              <a:rPr lang="en-IN" sz="2800" dirty="0">
                <a:latin typeface="Times New Roman" panose="02020603050405020304" pitchFamily="18" charset="0"/>
                <a:cs typeface="Times New Roman" panose="02020603050405020304" pitchFamily="18" charset="0"/>
              </a:rPr>
              <a:t>(web)</a:t>
            </a:r>
          </a:p>
          <a:p>
            <a:r>
              <a:rPr lang="en-IN" sz="2800" dirty="0">
                <a:latin typeface="Times New Roman" panose="02020603050405020304" pitchFamily="18" charset="0"/>
                <a:cs typeface="Times New Roman" panose="02020603050405020304" pitchFamily="18" charset="0"/>
              </a:rPr>
              <a:t>                  Pandas</a:t>
            </a:r>
          </a:p>
          <a:p>
            <a:r>
              <a:rPr lang="en-IN" sz="2800" dirty="0">
                <a:latin typeface="Times New Roman" panose="02020603050405020304" pitchFamily="18" charset="0"/>
                <a:cs typeface="Times New Roman" panose="02020603050405020304" pitchFamily="18" charset="0"/>
              </a:rPr>
              <a:t>                   Altair</a:t>
            </a:r>
          </a:p>
          <a:p>
            <a:r>
              <a:rPr lang="en-IN" sz="2800" dirty="0">
                <a:latin typeface="Times New Roman" panose="02020603050405020304" pitchFamily="18" charset="0"/>
                <a:cs typeface="Times New Roman" panose="02020603050405020304" pitchFamily="18" charset="0"/>
              </a:rPr>
              <a:t>                    PIL</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Sklearn</a:t>
            </a:r>
            <a:endParaRPr lang="en-IN"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6FD5539-2388-A31B-3F4E-4B7EED6C349A}"/>
              </a:ext>
            </a:extLst>
          </p:cNvPr>
          <p:cNvSpPr txBox="1"/>
          <p:nvPr/>
        </p:nvSpPr>
        <p:spPr>
          <a:xfrm>
            <a:off x="604912" y="4990314"/>
            <a:ext cx="9320966" cy="939744"/>
          </a:xfrm>
          <a:prstGeom prst="rect">
            <a:avLst/>
          </a:prstGeom>
          <a:noFill/>
        </p:spPr>
        <p:txBody>
          <a:bodyPr wrap="square">
            <a:spAutoFit/>
          </a:bodyPr>
          <a:lstStyle/>
          <a:p>
            <a:pPr marL="13970" marR="346710">
              <a:lnSpc>
                <a:spcPct val="107000"/>
              </a:lnSpc>
              <a:spcAft>
                <a:spcPts val="213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Project GitHub link: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3970" marR="346710">
              <a:lnSpc>
                <a:spcPct val="107000"/>
              </a:lnSpc>
              <a:spcAft>
                <a:spcPts val="2130"/>
              </a:spcAft>
            </a:pPr>
            <a:r>
              <a:rPr lang="en-IN"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https://github.com/mvvr/-HEART-FAILURE-CLINICAL-RECORDS-PREDICTION-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8007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7812E6-F2E1-45A0-9CB1-78D187463CA8}"/>
              </a:ext>
            </a:extLst>
          </p:cNvPr>
          <p:cNvSpPr txBox="1"/>
          <p:nvPr/>
        </p:nvSpPr>
        <p:spPr>
          <a:xfrm>
            <a:off x="1061156" y="677333"/>
            <a:ext cx="5429955" cy="369332"/>
          </a:xfrm>
          <a:prstGeom prst="rect">
            <a:avLst/>
          </a:prstGeom>
          <a:noFill/>
        </p:spPr>
        <p:txBody>
          <a:bodyPr wrap="square" rtlCol="0">
            <a:spAutoFit/>
          </a:bodyPr>
          <a:lstStyle/>
          <a:p>
            <a:r>
              <a:rPr lang="en-IN" dirty="0" err="1"/>
              <a:t>Streamlit</a:t>
            </a:r>
            <a:r>
              <a:rPr lang="en-IN" dirty="0"/>
              <a:t> run app.py</a:t>
            </a:r>
          </a:p>
        </p:txBody>
      </p:sp>
      <p:pic>
        <p:nvPicPr>
          <p:cNvPr id="5" name="Picture 4">
            <a:extLst>
              <a:ext uri="{FF2B5EF4-FFF2-40B4-BE49-F238E27FC236}">
                <a16:creationId xmlns:a16="http://schemas.microsoft.com/office/drawing/2014/main" id="{DBBF3048-2E56-F11D-38D2-66A9FD94897D}"/>
              </a:ext>
            </a:extLst>
          </p:cNvPr>
          <p:cNvPicPr>
            <a:picLocks noChangeAspect="1"/>
          </p:cNvPicPr>
          <p:nvPr/>
        </p:nvPicPr>
        <p:blipFill>
          <a:blip r:embed="rId2"/>
          <a:stretch>
            <a:fillRect/>
          </a:stretch>
        </p:blipFill>
        <p:spPr>
          <a:xfrm>
            <a:off x="685118" y="2274004"/>
            <a:ext cx="8016349" cy="3641373"/>
          </a:xfrm>
          <a:prstGeom prst="rect">
            <a:avLst/>
          </a:prstGeom>
        </p:spPr>
      </p:pic>
      <p:sp>
        <p:nvSpPr>
          <p:cNvPr id="6" name="TextBox 5">
            <a:extLst>
              <a:ext uri="{FF2B5EF4-FFF2-40B4-BE49-F238E27FC236}">
                <a16:creationId xmlns:a16="http://schemas.microsoft.com/office/drawing/2014/main" id="{0B40D098-3902-EB10-AE6C-08E6833B3660}"/>
              </a:ext>
            </a:extLst>
          </p:cNvPr>
          <p:cNvSpPr txBox="1"/>
          <p:nvPr/>
        </p:nvSpPr>
        <p:spPr>
          <a:xfrm>
            <a:off x="1151467" y="1467556"/>
            <a:ext cx="4199466" cy="369332"/>
          </a:xfrm>
          <a:prstGeom prst="rect">
            <a:avLst/>
          </a:prstGeom>
          <a:noFill/>
        </p:spPr>
        <p:txBody>
          <a:bodyPr wrap="square" rtlCol="0">
            <a:spAutoFit/>
          </a:bodyPr>
          <a:lstStyle/>
          <a:p>
            <a:r>
              <a:rPr lang="en-IN" dirty="0"/>
              <a:t>Home</a:t>
            </a:r>
          </a:p>
        </p:txBody>
      </p:sp>
    </p:spTree>
    <p:extLst>
      <p:ext uri="{BB962C8B-B14F-4D97-AF65-F5344CB8AC3E}">
        <p14:creationId xmlns:p14="http://schemas.microsoft.com/office/powerpoint/2010/main" val="3735141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8CC18E-011C-2979-A1FE-763B4B2BF4D4}"/>
              </a:ext>
            </a:extLst>
          </p:cNvPr>
          <p:cNvPicPr>
            <a:picLocks noChangeAspect="1"/>
          </p:cNvPicPr>
          <p:nvPr/>
        </p:nvPicPr>
        <p:blipFill>
          <a:blip r:embed="rId2"/>
          <a:stretch>
            <a:fillRect/>
          </a:stretch>
        </p:blipFill>
        <p:spPr>
          <a:xfrm>
            <a:off x="1219199" y="2319972"/>
            <a:ext cx="7347444" cy="3364390"/>
          </a:xfrm>
          <a:prstGeom prst="rect">
            <a:avLst/>
          </a:prstGeom>
        </p:spPr>
      </p:pic>
      <p:sp>
        <p:nvSpPr>
          <p:cNvPr id="5" name="TextBox 4">
            <a:extLst>
              <a:ext uri="{FF2B5EF4-FFF2-40B4-BE49-F238E27FC236}">
                <a16:creationId xmlns:a16="http://schemas.microsoft.com/office/drawing/2014/main" id="{37F2F43F-E26C-DB51-BD5B-79E36E1AB2E3}"/>
              </a:ext>
            </a:extLst>
          </p:cNvPr>
          <p:cNvSpPr txBox="1"/>
          <p:nvPr/>
        </p:nvSpPr>
        <p:spPr>
          <a:xfrm>
            <a:off x="1456267" y="857956"/>
            <a:ext cx="5012266" cy="369332"/>
          </a:xfrm>
          <a:prstGeom prst="rect">
            <a:avLst/>
          </a:prstGeom>
          <a:noFill/>
        </p:spPr>
        <p:txBody>
          <a:bodyPr wrap="square" rtlCol="0">
            <a:spAutoFit/>
          </a:bodyPr>
          <a:lstStyle/>
          <a:p>
            <a:r>
              <a:rPr lang="en-IN" dirty="0"/>
              <a:t>Exploring </a:t>
            </a:r>
            <a:r>
              <a:rPr lang="en-IN" dirty="0" err="1"/>
              <a:t>DataSet</a:t>
            </a:r>
            <a:endParaRPr lang="en-IN" dirty="0"/>
          </a:p>
        </p:txBody>
      </p:sp>
    </p:spTree>
    <p:extLst>
      <p:ext uri="{BB962C8B-B14F-4D97-AF65-F5344CB8AC3E}">
        <p14:creationId xmlns:p14="http://schemas.microsoft.com/office/powerpoint/2010/main" val="4167236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752E99-C0F9-9BC6-DFFC-4B8E0778AC94}"/>
              </a:ext>
            </a:extLst>
          </p:cNvPr>
          <p:cNvPicPr>
            <a:picLocks noChangeAspect="1"/>
          </p:cNvPicPr>
          <p:nvPr/>
        </p:nvPicPr>
        <p:blipFill>
          <a:blip r:embed="rId2"/>
          <a:stretch>
            <a:fillRect/>
          </a:stretch>
        </p:blipFill>
        <p:spPr>
          <a:xfrm>
            <a:off x="974454" y="2543739"/>
            <a:ext cx="8088901" cy="3518394"/>
          </a:xfrm>
          <a:prstGeom prst="rect">
            <a:avLst/>
          </a:prstGeom>
        </p:spPr>
      </p:pic>
      <p:sp>
        <p:nvSpPr>
          <p:cNvPr id="5" name="TextBox 4">
            <a:extLst>
              <a:ext uri="{FF2B5EF4-FFF2-40B4-BE49-F238E27FC236}">
                <a16:creationId xmlns:a16="http://schemas.microsoft.com/office/drawing/2014/main" id="{47BA92D4-3D4D-7A10-F5E1-B0EEBE54F857}"/>
              </a:ext>
            </a:extLst>
          </p:cNvPr>
          <p:cNvSpPr txBox="1"/>
          <p:nvPr/>
        </p:nvSpPr>
        <p:spPr>
          <a:xfrm>
            <a:off x="1140178" y="1072444"/>
            <a:ext cx="5305778" cy="369332"/>
          </a:xfrm>
          <a:prstGeom prst="rect">
            <a:avLst/>
          </a:prstGeom>
          <a:noFill/>
        </p:spPr>
        <p:txBody>
          <a:bodyPr wrap="square" rtlCol="0">
            <a:spAutoFit/>
          </a:bodyPr>
          <a:lstStyle/>
          <a:p>
            <a:r>
              <a:rPr lang="en-IN" dirty="0"/>
              <a:t>Prediction</a:t>
            </a:r>
          </a:p>
        </p:txBody>
      </p:sp>
    </p:spTree>
    <p:extLst>
      <p:ext uri="{BB962C8B-B14F-4D97-AF65-F5344CB8AC3E}">
        <p14:creationId xmlns:p14="http://schemas.microsoft.com/office/powerpoint/2010/main" val="34611748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TotalTime>
  <Words>476</Words>
  <Application>Microsoft Office PowerPoint</Application>
  <PresentationFormat>Widescreen</PresentationFormat>
  <Paragraphs>119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Wingdings 3</vt:lpstr>
      <vt:lpstr>Facet</vt:lpstr>
      <vt:lpstr>NAME: MADDULA VISHNU VARDHAN REDDY                       REG.NO: 11909034                  COURSE CODE: INT248     COMPUTER SCIENCE AND ENGINEERING        LOVELY PROFESSIONAL UNIVERSITY                           PUNJAB, INDIA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MADDULA VISHNU VARDHAN REDDY                       REG.NO: 11909034                  COURSE CODE: INT248     COMPUTER SCIENCE AND ENGINEERING        LOVELY PROFESSIONAL UNIVERSITY                           PUNJAB, INDIA </dc:title>
  <dc:creator>Maddula Vishnu Vardhan Reddy</dc:creator>
  <cp:lastModifiedBy>Maddula Vishnu Vardhan Reddy</cp:lastModifiedBy>
  <cp:revision>1</cp:revision>
  <dcterms:created xsi:type="dcterms:W3CDTF">2022-11-12T14:36:10Z</dcterms:created>
  <dcterms:modified xsi:type="dcterms:W3CDTF">2022-11-14T08:36:49Z</dcterms:modified>
</cp:coreProperties>
</file>