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339" r:id="rId6"/>
    <p:sldId id="268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B5D9"/>
    <a:srgbClr val="0000FF"/>
    <a:srgbClr val="A5D6E3"/>
    <a:srgbClr val="76C0D4"/>
    <a:srgbClr val="8BB7FF"/>
    <a:srgbClr val="50AEC8"/>
    <a:srgbClr val="79C1D5"/>
    <a:srgbClr val="5B89C1"/>
    <a:srgbClr val="5283BE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>
        <p:scale>
          <a:sx n="124" d="100"/>
          <a:sy n="124" d="100"/>
        </p:scale>
        <p:origin x="-1302" y="-72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5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11.  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CNN </a:t>
            </a:r>
            <a:r>
              <a:rPr lang="ko-KR" altLang="en-US" sz="3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모델을 이용한 전류계측 시스템</a:t>
            </a:r>
            <a:endParaRPr lang="en-US" altLang="ko-KR" sz="3400" kern="0" dirty="0" smtClea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Deep Learning Based Current Measuring System</a:t>
            </a:r>
          </a:p>
          <a:p>
            <a:pPr algn="ctr">
              <a:lnSpc>
                <a:spcPct val="150000"/>
              </a:lnSpc>
            </a:pPr>
            <a:r>
              <a:rPr lang="en-US" altLang="ko-KR" sz="1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r>
              <a:rPr lang="ko-KR" altLang="en-US" sz="1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</a:t>
            </a:r>
            <a:r>
              <a:rPr lang="ko-KR" altLang="en-US" sz="1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진행사항 발표자료</a:t>
            </a:r>
            <a:endParaRPr lang="ko-KR" altLang="en-US" sz="1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2020254007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민 우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전류 데이터수집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2912808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009901"/>
            <a:ext cx="2548783" cy="313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0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df922d41-91bf-45f8-8b2c-e1591bc010d5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6754</TotalTime>
  <Words>38</Words>
  <Application>Microsoft Office PowerPoint</Application>
  <PresentationFormat>화면 슬라이드 쇼(4:3)</PresentationFormat>
  <Paragraphs>11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Windows 사용자</cp:lastModifiedBy>
  <cp:revision>380</cp:revision>
  <cp:lastPrinted>2019-09-16T00:28:29Z</cp:lastPrinted>
  <dcterms:created xsi:type="dcterms:W3CDTF">2017-03-29T07:13:25Z</dcterms:created>
  <dcterms:modified xsi:type="dcterms:W3CDTF">2021-11-18T06:30:54Z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