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9" r:id="rId6"/>
    <p:sldId id="340" r:id="rId7"/>
    <p:sldId id="341" r:id="rId8"/>
    <p:sldId id="338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5D9"/>
    <a:srgbClr val="0000FF"/>
    <a:srgbClr val="A5D6E3"/>
    <a:srgbClr val="76C0D4"/>
    <a:srgbClr val="8BB7FF"/>
    <a:srgbClr val="50AEC8"/>
    <a:srgbClr val="79C1D5"/>
    <a:srgbClr val="5B89C1"/>
    <a:srgbClr val="5283BE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4" d="100"/>
          <a:sy n="124" d="100"/>
        </p:scale>
        <p:origin x="-1254" y="22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전류계측 시스템</a:t>
            </a:r>
            <a:endParaRPr lang="en-US" altLang="ko-KR" sz="3400" kern="0" dirty="0" smtClea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Deep Learning Based Current Measuring </a:t>
            </a: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sz="1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진행사항 발표자료</a:t>
            </a:r>
            <a:endParaRPr lang="ko-KR" altLang="en-US" sz="1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2020254007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민 우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2" descr="D:\HGEST_JMW\JangMinWoo\13.충북대학위\02.과제\지능화파일럿 프로젝트\전류계측\전류파형\정상파형(0.5A)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20171"/>
            <a:ext cx="2563542" cy="17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r>
              <a:rPr lang="ko-KR" altLang="en-US" dirty="0" smtClean="0"/>
              <a:t>정상전류 데이터</a:t>
            </a:r>
            <a:endParaRPr lang="ko-KR" altLang="en-US" dirty="0"/>
          </a:p>
        </p:txBody>
      </p:sp>
      <p:pic>
        <p:nvPicPr>
          <p:cNvPr id="4" name="Picture 3" descr="D:\HGEST_JMW\JangMinWoo\13.충북대학위\02.과제\지능화파일럿 프로젝트\전류계측\전류파형\정상파형(0.5A)\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14" y="3140968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HGEST_JMW\JangMinWoo\13.충북대학위\02.과제\지능화파일럿 프로젝트\전류계측\전류파형\정상파형(0.5A)\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85184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HGEST_JMW\JangMinWoo\13.충북대학위\02.과제\지능화파일럿 프로젝트\전류계측\전류파형\정상파형(0.5A)\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68960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GEST_JMW\JangMinWoo\13.충북대학위\02.과제\지능화파일럿 프로젝트\전류계측\전류파형\정상파형(0.5A)\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0172"/>
            <a:ext cx="2563542" cy="170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35317"/>
              </p:ext>
            </p:extLst>
          </p:nvPr>
        </p:nvGraphicFramePr>
        <p:xfrm>
          <a:off x="5838998" y="836712"/>
          <a:ext cx="3281400" cy="5949255"/>
        </p:xfrm>
        <a:graphic>
          <a:graphicData uri="http://schemas.openxmlformats.org/drawingml/2006/table">
            <a:tbl>
              <a:tblPr/>
              <a:tblGrid>
                <a:gridCol w="820350"/>
                <a:gridCol w="820350"/>
                <a:gridCol w="820350"/>
                <a:gridCol w="820350"/>
              </a:tblGrid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1989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1978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62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1991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1999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64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1995</a:t>
                      </a:r>
                    </a:p>
                  </a:txBody>
                  <a:tcPr marL="3165" marR="3165" marT="31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 rot="10800000">
            <a:off x="4860031" y="3140968"/>
            <a:ext cx="936103" cy="85451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76056" y="342900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차트화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50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r>
              <a:rPr lang="ko-KR" altLang="en-US" dirty="0" smtClean="0"/>
              <a:t>역상 데이터</a:t>
            </a:r>
            <a:endParaRPr lang="ko-KR" altLang="en-US" dirty="0"/>
          </a:p>
        </p:txBody>
      </p:sp>
      <p:pic>
        <p:nvPicPr>
          <p:cNvPr id="2050" name="Picture 2" descr="D:\HGEST_JMW\JangMinWoo\13.충북대학위\02.과제\지능화파일럿 프로젝트\전류계측\전류파형\역상파형(0.5A)\4(2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08385"/>
            <a:ext cx="4320000" cy="28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HGEST_JMW\JangMinWoo\13.충북대학위\02.과제\지능화파일럿 프로젝트\전류계측\전류파형\역상파형(0.5A)\1(10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1196752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HGEST_JMW\JangMinWoo\13.충북대학위\02.과제\지능화파일럿 프로젝트\전류계측\전류파형\역상파형(0.5A)\2(5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33056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HGEST_JMW\JangMinWoo\13.충북대학위\02.과제\지능화파일럿 프로젝트\전류계측\전류파형\역상파형(0.5A)\3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3933376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9888" y="3861048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20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4556" y="6489770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68516" y="6503857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21524" y="3861048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r>
              <a:rPr lang="ko-KR" altLang="en-US" dirty="0" smtClean="0"/>
              <a:t>각도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3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HGEST_JMW\JangMinWoo\13.충북대학위\02.과제\지능화파일럿 프로젝트\전류계측\전류파형\불평형(0.5A)\1(50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4" y="1484784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전류 데이터수집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88229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</a:t>
            </a:r>
            <a:r>
              <a:rPr lang="ko-KR" altLang="en-US" dirty="0" err="1" smtClean="0"/>
              <a:t>불평형</a:t>
            </a:r>
            <a:r>
              <a:rPr lang="ko-KR" altLang="en-US" dirty="0" smtClean="0"/>
              <a:t> 데이터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51000" y="4364784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불평형률 </a:t>
            </a:r>
            <a:r>
              <a:rPr lang="en-US" altLang="ko-KR" dirty="0" smtClean="0"/>
              <a:t>: 70</a:t>
            </a:r>
            <a:endParaRPr lang="ko-KR" altLang="en-US" dirty="0"/>
          </a:p>
        </p:txBody>
      </p:sp>
      <p:pic>
        <p:nvPicPr>
          <p:cNvPr id="3074" name="Picture 2" descr="D:\HGEST_JMW\JangMinWoo\13.충북대학위\02.과제\지능화파일럿 프로젝트\전류계측\전류파형\불평형(0.5A)\2(70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021524" y="4354542"/>
            <a:ext cx="18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불평형률 </a:t>
            </a:r>
            <a:r>
              <a:rPr lang="en-US" altLang="ko-KR" dirty="0" smtClean="0"/>
              <a:t>: 50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2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95673"/>
              </p:ext>
            </p:extLst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</a:t>
                      </a: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계측안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보호 알고리즘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제어 방식 </a:t>
                      </a:r>
                      <a:r>
                        <a:rPr lang="en-US" altLang="ko-KR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전류 계측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계전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df922d41-91bf-45f8-8b2c-e1591bc010d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6748</TotalTime>
  <Words>392</Words>
  <Application>Microsoft Office PowerPoint</Application>
  <PresentationFormat>화면 슬라이드 쇼(4:3)</PresentationFormat>
  <Paragraphs>315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Windows 사용자</cp:lastModifiedBy>
  <cp:revision>378</cp:revision>
  <cp:lastPrinted>2019-09-16T00:28:29Z</cp:lastPrinted>
  <dcterms:created xsi:type="dcterms:W3CDTF">2017-03-29T07:13:25Z</dcterms:created>
  <dcterms:modified xsi:type="dcterms:W3CDTF">2021-10-15T03:15:42Z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