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-14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과제 가이드라인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본인 프로젝트와 관련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중요하다고 생각하는 논문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국외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학위 논문 등 종류는 상관 없음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비교적 인용 횟수가 높은 논문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지난 주에 배운 논문 검색 방법 활용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해당 논문을 정독함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논문 내용에 대해 수업 시간에 배운 구성 요소별 내용이 적절하게 배치 되어있는지를 확인함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제시한 표 양식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해당 논문의 구성 및 구조에 대한 적절성 평가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작성된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를 </a:t>
            </a:r>
            <a:r>
              <a:rPr lang="en-US" altLang="ko-KR" sz="1600" smtClean="0"/>
              <a:t>e-class</a:t>
            </a:r>
            <a:r>
              <a:rPr lang="ko-KR" altLang="en-US" sz="1600" dirty="0" smtClean="0"/>
              <a:t>에 업로드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제목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/>
              <a:t>DPS</a:t>
            </a:r>
            <a:r>
              <a:rPr lang="ko-KR" altLang="en-US" sz="1600" b="1" dirty="0" smtClean="0"/>
              <a:t>를 이용한 변압기용 디지털 </a:t>
            </a:r>
            <a:r>
              <a:rPr lang="ko-KR" altLang="en-US" sz="1600" b="1" dirty="0" err="1" smtClean="0"/>
              <a:t>보호계전기</a:t>
            </a:r>
            <a:r>
              <a:rPr lang="ko-KR" altLang="en-US" sz="1600" b="1" dirty="0" smtClean="0"/>
              <a:t> 설계에 관한 연구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72155"/>
              </p:ext>
            </p:extLst>
          </p:nvPr>
        </p:nvGraphicFramePr>
        <p:xfrm>
          <a:off x="158881" y="1986107"/>
          <a:ext cx="11580699" cy="4363419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xmlns="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xmlns="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디지털화 경향에 맞추어 변압기를 보호함과 아울러 감시 및 계측 등의 기능을 갖춘 변압기용 디지털 </a:t>
                      </a: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보호계전기를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개발하기 위한 하드웨어 및 실시간 처리가 가능한 소프트웨어의 구현 방법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등을 제시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보호계전기의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알고리즘의 따라 </a:t>
                      </a: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보호계전의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정확도 및 신뢰도가 좌우됨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비휘발성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메모리에 </a:t>
                      </a: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알고리즘의 수행에 필요한 각종 설정치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및 고장데이터를 저장하고 데이터를 분석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시험기를 이용하여 변압기 보호기능 및 동작특성을 시험하여 그 성능을 입증하였다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UART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이용하여 데이터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분석이 가능함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서론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98423"/>
              </p:ext>
            </p:extLst>
          </p:nvPr>
        </p:nvGraphicFramePr>
        <p:xfrm>
          <a:off x="210157" y="1273321"/>
          <a:ext cx="11736864" cy="4939473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xmlns="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xmlns="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이상의 프로세서를 이용하여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기능을 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고장을 검출함과 아울러 제어하는 기능을 갖춘 시스템으로 고장검출 감도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동작속도 및 동작 신뢰도를 향상시키고 제어 감시가 가능한 시스템이 요구됨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변압기를 보호함과 아울러 감시 및 계측 등의 기능을 갖춘 하드웨어와 소프트웨어의 구현 방법 등을 제시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전력용 변압기 보호를 위한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알고리즘을 통해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딥러닝을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적용한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F/W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구성에 관해 연구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F/W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와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딥러닝을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적용하기 위해 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UART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통신을 통해 데이터 분석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본론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24466"/>
              </p:ext>
            </p:extLst>
          </p:nvPr>
        </p:nvGraphicFramePr>
        <p:xfrm>
          <a:off x="210155" y="1327868"/>
          <a:ext cx="11625769" cy="4799468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xmlns="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xmlns="" val="167775754"/>
                    </a:ext>
                  </a:extLst>
                </a:gridCol>
              </a:tblGrid>
              <a:tr h="9075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변압기가 대용량화되면서 고장에 따른 전류의 크기도 다양해짐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억제전류의 크기에 따라 서로 다른 비율로 동작특성을 갖는 개선된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비율차동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특성을 변압기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알고리즘에 적용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억제전류의 크기에 따라 변곡점을 중심으로 서로 다른 비율로 분리함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차전류와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억제전류의 비를 변경함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3.HOC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기능에 의해 동작되는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비억제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영역을 설정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비억제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영역을 내부고장전류에 대해 고속으로 동작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62189"/>
              </p:ext>
            </p:extLst>
          </p:nvPr>
        </p:nvGraphicFramePr>
        <p:xfrm>
          <a:off x="321251" y="1394090"/>
          <a:ext cx="11514673" cy="4946888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xmlns="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xmlns="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일본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사의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시험기를 이용하여 동작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및 성능 시험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전류가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4[A],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동작치를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중간인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1.5[A]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설정했을 경우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5.06[%]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오차가 발생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동작치와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이론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동작치가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모두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1[A]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보다 </a:t>
                      </a:r>
                      <a:r>
                        <a:rPr lang="ko-KR" alt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작기때문에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오차가 좀더 커진 것으로 보이며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비율차동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계전요소의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동작시험은 </a:t>
                      </a:r>
                      <a:r>
                        <a:rPr lang="ko-KR" alt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동작치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허용오차가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±[5%]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범위 를 보인다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또한 동작시간은 대체적으로 고장 발생 후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26[</a:t>
                      </a:r>
                      <a:r>
                        <a:rPr lang="en-US" altLang="ko-KR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후에 </a:t>
                      </a:r>
                      <a:r>
                        <a:rPr lang="ko-KR" alt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트립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신호를 발생함으로 모두 판정기준인 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40[</a:t>
                      </a:r>
                      <a:r>
                        <a:rPr lang="en-US" altLang="ko-KR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이내에 동작하였다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4679"/>
              </p:ext>
            </p:extLst>
          </p:nvPr>
        </p:nvGraphicFramePr>
        <p:xfrm>
          <a:off x="304160" y="1402635"/>
          <a:ext cx="11435420" cy="5122938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xmlns="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xmlns="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하드웨어 설계에 있어서는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DSP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를 사용함으로써 연산성능의 대폭적인 고도화를 이루었으며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소프트웨어에 있어서는 실시간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커널을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기반으로 응용소프트웨어와 하드웨어 제어용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스프트웨어를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분리하여 개발하고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객체지향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UML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사용하여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보호계전기의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소프트웨어를 설계하여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보호계전기의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신뢰성을 향상시킴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결과적으로 변압기의 임의의 고장에 대해서는 최대 약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33[</a:t>
                      </a:r>
                      <a:r>
                        <a:rPr lang="en-US" altLang="ko-KR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내에 고장을 검출하여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트립신호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발생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고조파 억제특성에 의해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트립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억제기능을 수행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실제적인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보호계전기의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동작특성을 만족하는 것으로 다른 종류의 디지털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보호계전기를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개발하는데 이론적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기술적 기초가 될 수 있으며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향후 실질적으로 제품화가 가능한 변압기용 디지털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보호계전기를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개발하는데 디딤돌이 될 수 있을 것을 사료된다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하드웨어 설계의 경우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MCU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대체하여 진행이 가능하며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MCU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UART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연결을 통해 모니터링 시스템 개발 및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소프트웨어 개발하여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계전기의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제어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높은 신뢰성과 정확도를 가진 </a:t>
                      </a:r>
                      <a:r>
                        <a:rPr lang="ko-KR" altLang="en-US" sz="1600" b="1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계전기</a:t>
                      </a:r>
                      <a:r>
                        <a:rPr lang="ko-KR" altLang="en-US" sz="1600" b="1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개발이 가능함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AC45A3-D96D-4BCD-AA50-5DB4DDE2CC1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df922d41-91bf-45f8-8b2c-e1591bc010d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566</Words>
  <Application>Microsoft Office PowerPoint</Application>
  <PresentationFormat>사용자 지정</PresentationFormat>
  <Paragraphs>70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Windows 사용자</cp:lastModifiedBy>
  <cp:revision>202</cp:revision>
  <dcterms:created xsi:type="dcterms:W3CDTF">2021-06-28T04:21:50Z</dcterms:created>
  <dcterms:modified xsi:type="dcterms:W3CDTF">2021-09-30T01:01:30Z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