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2" r:id="rId7"/>
    <p:sldId id="333" r:id="rId8"/>
    <p:sldId id="335" r:id="rId9"/>
    <p:sldId id="336" r:id="rId10"/>
    <p:sldId id="337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>
        <p:scale>
          <a:sx n="125" d="100"/>
          <a:sy n="125" d="100"/>
        </p:scale>
        <p:origin x="-1224" y="-6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「산업컴퓨터비전실제」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기말 </a:t>
              </a:r>
              <a:r>
                <a:rPr lang="ko-KR" altLang="en-US" sz="4000" kern="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텀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프로젝트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12.  15.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</a:t>
            </a:r>
            <a:r>
              <a:rPr lang="ko-KR" altLang="en-US" sz="1600" dirty="0" smtClean="0">
                <a:latin typeface="+mn-ea"/>
              </a:rPr>
              <a:t>조립된 </a:t>
            </a:r>
            <a:r>
              <a:rPr lang="en-US" altLang="ko-KR" sz="1600" dirty="0" smtClean="0">
                <a:latin typeface="+mn-ea"/>
              </a:rPr>
              <a:t>PCB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smtClean="0">
                <a:latin typeface="+mn-ea"/>
              </a:rPr>
              <a:t>SMD</a:t>
            </a:r>
            <a:r>
              <a:rPr lang="ko-KR" altLang="en-US" sz="1600" dirty="0" smtClean="0">
                <a:latin typeface="+mn-ea"/>
              </a:rPr>
              <a:t>부품판별을 확인하기 위한 전처리 과정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8134" y="5013176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부품이 </a:t>
            </a:r>
            <a:r>
              <a:rPr lang="ko-KR" altLang="en-US" dirty="0" err="1" smtClean="0"/>
              <a:t>실장된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PCB</a:t>
            </a:r>
            <a:endParaRPr lang="ko-KR" altLang="en-US" dirty="0"/>
          </a:p>
        </p:txBody>
      </p:sp>
      <p:pic>
        <p:nvPicPr>
          <p:cNvPr id="4" name="Picture 2" descr="D:\HGEST_JMW\JangMinWoo\13.충북대학위\02.과제\산업컴퓨터비전실제\기말프로젝트\data\calib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844824"/>
            <a:ext cx="44481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" y="1484784"/>
            <a:ext cx="3854524" cy="303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88" y="1483398"/>
            <a:ext cx="38515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  <a:endCxn id="14" idx="1"/>
          </p:cNvCxnSpPr>
          <p:nvPr/>
        </p:nvCxnSpPr>
        <p:spPr>
          <a:xfrm>
            <a:off x="3908668" y="1555406"/>
            <a:ext cx="6968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5492" y="140151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 Split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55912" y="3238237"/>
            <a:ext cx="3752756" cy="262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931920" y="3369623"/>
            <a:ext cx="775735" cy="13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7655" y="320034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Low_val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hig_val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명암 비교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33" idx="3"/>
          </p:cNvCxnSpPr>
          <p:nvPr/>
        </p:nvCxnSpPr>
        <p:spPr>
          <a:xfrm flipV="1">
            <a:off x="3908668" y="4342112"/>
            <a:ext cx="807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417283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히스토그램 정규화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47551" y="4247113"/>
            <a:ext cx="3761117" cy="189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PCB Board</a:t>
            </a:r>
            <a:r>
              <a:rPr lang="ko-KR" altLang="en-US" dirty="0" smtClean="0"/>
              <a:t>의 배경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2051" name="Picture 3" descr="D:\HGEST_JMW\JangMinWoo\13.충북대학위\02.과제\산업컴퓨터비전실제\기말프로젝트\data\calibra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1" y="4653136"/>
            <a:ext cx="2474349" cy="16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HGEST_JMW\JangMinWoo\13.충북대학위\02.과제\산업컴퓨터비전실제\기말프로젝트\data\balanc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2" y="4632761"/>
            <a:ext cx="2535540" cy="16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2051" idx="3"/>
            <a:endCxn id="2052" idx="1"/>
          </p:cNvCxnSpPr>
          <p:nvPr/>
        </p:nvCxnSpPr>
        <p:spPr>
          <a:xfrm>
            <a:off x="3131840" y="5477036"/>
            <a:ext cx="20729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19788" y="5517232"/>
            <a:ext cx="1856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배경을 </a:t>
            </a:r>
            <a:r>
              <a:rPr lang="en-US" altLang="ko-KR" sz="1050" dirty="0" smtClean="0"/>
              <a:t>White </a:t>
            </a:r>
            <a:r>
              <a:rPr lang="ko-KR" altLang="en-US" sz="1050" dirty="0" smtClean="0"/>
              <a:t>톤으로 변경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89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2" y="4392482"/>
            <a:ext cx="3212032" cy="148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62199"/>
            <a:ext cx="3223784" cy="300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272" y="1362199"/>
            <a:ext cx="3212032" cy="122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3475304" y="1423492"/>
            <a:ext cx="4358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1254215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</a:t>
            </a:r>
            <a:r>
              <a:rPr lang="en-US" altLang="ko-KR" sz="1600" dirty="0" smtClean="0"/>
              <a:t>lob -&gt; Chessboard </a:t>
            </a:r>
            <a:r>
              <a:rPr lang="ko-KR" altLang="en-US" sz="1600" dirty="0" smtClean="0"/>
              <a:t>불러오기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75304" y="458608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8320" y="4769116"/>
            <a:ext cx="3216984" cy="1108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75304" y="5323193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1152" y="4392482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Calibration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추출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51520" y="4509120"/>
            <a:ext cx="32237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11152" y="5155053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Calibration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pckl</a:t>
            </a:r>
            <a:r>
              <a:rPr lang="ko-KR" altLang="en-US" sz="1600" dirty="0" smtClean="0"/>
              <a:t>로 저장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98072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Chessboard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Calibration Parameter </a:t>
            </a:r>
            <a:r>
              <a:rPr lang="ko-KR" altLang="en-US" dirty="0" smtClean="0"/>
              <a:t>추출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1" y="1507272"/>
            <a:ext cx="2957513" cy="249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9848" y="3068960"/>
            <a:ext cx="29497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3229644" y="3320988"/>
            <a:ext cx="6980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8864" y="3151711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Undistort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29644" y="3832468"/>
            <a:ext cx="6992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95936" y="3662252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적용하여 저장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72131" y="3652448"/>
            <a:ext cx="29575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98072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추출된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정보로 </a:t>
            </a:r>
            <a:r>
              <a:rPr lang="en-US" altLang="ko-KR" dirty="0" err="1" smtClean="0"/>
              <a:t>undistort</a:t>
            </a:r>
            <a:endParaRPr lang="ko-KR" altLang="en-US" dirty="0"/>
          </a:p>
        </p:txBody>
      </p:sp>
      <p:pic>
        <p:nvPicPr>
          <p:cNvPr id="1026" name="Picture 2" descr="D:\HGEST_JMW\JangMinWoo\13.충북대학위\02.과제\산업컴퓨터비전실제\기말프로젝트\data\calibra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75089"/>
            <a:ext cx="3161804" cy="21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15816" y="638132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적용된 이미지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93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" y="1454781"/>
            <a:ext cx="2929717" cy="27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9848" y="1460501"/>
            <a:ext cx="2949796" cy="168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3229644" y="1544651"/>
            <a:ext cx="6992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8864" y="137894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컬러 </a:t>
            </a:r>
            <a:r>
              <a:rPr lang="en-US" altLang="ko-KR" sz="1600" dirty="0" smtClean="0"/>
              <a:t>Convert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57440" y="1919202"/>
            <a:ext cx="6992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1244" y="1765557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PCB contours find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299927" y="1844824"/>
            <a:ext cx="2957513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98072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이미지 자르기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3068" y="3573016"/>
            <a:ext cx="295751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01954" y="3789040"/>
            <a:ext cx="6992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1244" y="3619763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PCB </a:t>
            </a:r>
            <a:r>
              <a:rPr lang="ko-KR" altLang="en-US" sz="1600" dirty="0" smtClean="0"/>
              <a:t>자르기</a:t>
            </a:r>
            <a:endParaRPr lang="ko-KR" altLang="en-US" sz="1600" dirty="0"/>
          </a:p>
        </p:txBody>
      </p:sp>
      <p:pic>
        <p:nvPicPr>
          <p:cNvPr id="2051" name="Picture 3" descr="D:\HGEST_JMW\JangMinWoo\13.충북대학위\02.과제\산업컴퓨터비전실제\기말프로젝트\data\crop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92" y="4581128"/>
            <a:ext cx="24003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:\HGEST_JMW\JangMinWoo\13.충북대학위\02.과제\산업컴퓨터비전실제\기말프로젝트\data\calibrat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07004"/>
            <a:ext cx="2255504" cy="150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3151272" y="5260421"/>
            <a:ext cx="20729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9220" y="5300617"/>
            <a:ext cx="1856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이미지 배경 자르기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475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9926" y="974631"/>
            <a:ext cx="708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추후 계획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1)PCB </a:t>
            </a:r>
            <a:r>
              <a:rPr lang="ko-KR" altLang="en-US" sz="1600" dirty="0" smtClean="0"/>
              <a:t>의 부품 선별을 </a:t>
            </a:r>
            <a:r>
              <a:rPr lang="ko-KR" altLang="en-US" sz="1600" dirty="0" err="1" smtClean="0"/>
              <a:t>하기위해</a:t>
            </a:r>
            <a:r>
              <a:rPr lang="ko-KR" altLang="en-US" sz="1600" dirty="0" smtClean="0"/>
              <a:t> 각 부품마다 </a:t>
            </a:r>
            <a:r>
              <a:rPr lang="en-US" altLang="ko-KR" sz="1600" dirty="0" smtClean="0"/>
              <a:t>Color Lib </a:t>
            </a:r>
            <a:r>
              <a:rPr lang="ko-KR" altLang="en-US" sz="1600" dirty="0" smtClean="0"/>
              <a:t>생성한 후 적용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8" y="1586087"/>
            <a:ext cx="4139424" cy="177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99926" y="3501008"/>
            <a:ext cx="78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  2)SMD </a:t>
            </a:r>
            <a:r>
              <a:rPr lang="ko-KR" altLang="en-US" sz="1600" dirty="0" smtClean="0"/>
              <a:t>부품의 유형과 극성의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수집후</a:t>
            </a:r>
            <a:r>
              <a:rPr lang="ko-KR" altLang="en-US" sz="1600" dirty="0" smtClean="0"/>
              <a:t> 검사 프로세서</a:t>
            </a:r>
            <a:r>
              <a:rPr lang="en-US" altLang="ko-KR" sz="1600" dirty="0" smtClean="0"/>
              <a:t>(Main Process)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2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f922d41-91bf-45f8-8b2c-e1591bc010d5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9797</TotalTime>
  <Words>157</Words>
  <Application>Microsoft Office PowerPoint</Application>
  <PresentationFormat>화면 슬라이드 쇼(4:3)</PresentationFormat>
  <Paragraphs>48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375</cp:revision>
  <cp:lastPrinted>2019-09-16T00:28:29Z</cp:lastPrinted>
  <dcterms:created xsi:type="dcterms:W3CDTF">2017-03-29T07:13:25Z</dcterms:created>
  <dcterms:modified xsi:type="dcterms:W3CDTF">2021-12-09T05:33:34Z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