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2" r:id="rId7"/>
    <p:sldId id="333" r:id="rId8"/>
    <p:sldId id="334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>
        <p:scale>
          <a:sx n="125" d="100"/>
          <a:sy n="125" d="100"/>
        </p:scale>
        <p:origin x="-1224" y="-5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「산업컴퓨터비전실제」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중간 </a:t>
              </a:r>
              <a:r>
                <a:rPr lang="ko-KR" altLang="en-US" sz="4000" kern="0" dirty="0" err="1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텀</a:t>
              </a: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프로젝트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-PCB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ko-KR" altLang="en-US" sz="1600" i="1" dirty="0" err="1" smtClean="0">
                <a:latin typeface="+mn-ea"/>
              </a:rPr>
              <a:t>미실장</a:t>
            </a:r>
            <a:r>
              <a:rPr lang="ko-KR" altLang="en-US" sz="1600" i="1" dirty="0" smtClean="0">
                <a:latin typeface="+mn-ea"/>
              </a:rPr>
              <a:t> 불량을 </a:t>
            </a:r>
            <a:r>
              <a:rPr lang="ko-KR" altLang="en-US" sz="1600" i="1" dirty="0" err="1" smtClean="0">
                <a:latin typeface="+mn-ea"/>
              </a:rPr>
              <a:t>선별하기위해</a:t>
            </a:r>
            <a:r>
              <a:rPr lang="ko-KR" altLang="en-US" sz="1600" i="1" dirty="0" smtClean="0">
                <a:latin typeface="+mn-ea"/>
              </a:rPr>
              <a:t>  이미지 연산과 </a:t>
            </a:r>
            <a:r>
              <a:rPr lang="ko-KR" altLang="en-US" sz="1600" i="1" dirty="0" err="1" smtClean="0">
                <a:latin typeface="+mn-ea"/>
              </a:rPr>
              <a:t>모폴로지연산을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ko-KR" altLang="en-US" sz="1600" i="1" dirty="0" smtClean="0">
                <a:latin typeface="+mn-ea"/>
              </a:rPr>
              <a:t>적용함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D:\HGEST_JMW\JangMinWoo\13.충북대학위\02.과제\산업컴퓨터비전실제\중간프로젝트\data\def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003968" cy="190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HGEST_JMW\JangMinWoo\13.충북대학위\02.과제\산업컴퓨터비전실제\중간프로젝트\data\orig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0" y="2348878"/>
            <a:ext cx="3003968" cy="190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1796" y="4437112"/>
            <a:ext cx="2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Original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437112"/>
            <a:ext cx="2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부품 </a:t>
            </a:r>
            <a:r>
              <a:rPr lang="ko-KR" altLang="en-US" dirty="0" err="1" smtClean="0"/>
              <a:t>미실장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2" y="957744"/>
            <a:ext cx="4192963" cy="578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5912" y="2204864"/>
            <a:ext cx="26878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2843808" y="2492896"/>
            <a:ext cx="18722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6016" y="229835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Original </a:t>
            </a:r>
            <a:r>
              <a:rPr lang="ko-KR" altLang="en-US" sz="1600" dirty="0" smtClean="0"/>
              <a:t>이미지와 불량 이미지를 불러옴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55912" y="2996952"/>
            <a:ext cx="41280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283968" y="3284984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6016" y="306896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이미지를 </a:t>
            </a:r>
            <a:r>
              <a:rPr lang="en-US" altLang="ko-KR" sz="1600" dirty="0" smtClean="0"/>
              <a:t>LAB</a:t>
            </a:r>
            <a:r>
              <a:rPr lang="ko-KR" altLang="en-US" sz="1600" dirty="0" smtClean="0"/>
              <a:t>으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변환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55912" y="3789040"/>
            <a:ext cx="412805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275607" y="4077836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390855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Subtract </a:t>
            </a:r>
            <a:r>
              <a:rPr lang="ko-KR" altLang="en-US" sz="1600" dirty="0" smtClean="0"/>
              <a:t>를 사용하여 이미지 연산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155912" y="4517504"/>
            <a:ext cx="4128056" cy="42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275607" y="4707612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16016" y="451750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morphologtEX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155912" y="5157192"/>
            <a:ext cx="41280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283968" y="5625244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3616" y="5455967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Parameters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89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3" y="1988840"/>
            <a:ext cx="4128056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5913" y="1988840"/>
            <a:ext cx="2687896" cy="76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화살표 연결선 10"/>
          <p:cNvCxnSpPr>
            <a:stCxn id="4" idx="3"/>
            <a:endCxn id="14" idx="1"/>
          </p:cNvCxnSpPr>
          <p:nvPr/>
        </p:nvCxnSpPr>
        <p:spPr>
          <a:xfrm>
            <a:off x="2843809" y="2372254"/>
            <a:ext cx="1872207" cy="18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6016" y="220486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Not </a:t>
            </a:r>
            <a:r>
              <a:rPr lang="ko-KR" altLang="en-US" sz="1600" dirty="0" smtClean="0"/>
              <a:t>연산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55912" y="2996952"/>
            <a:ext cx="4128056" cy="410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283968" y="3212976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3616" y="292494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Detector.detect</a:t>
            </a:r>
            <a:r>
              <a:rPr lang="ko-KR" altLang="en-US" sz="1600" dirty="0" smtClean="0"/>
              <a:t>를 사용하여 </a:t>
            </a:r>
            <a:r>
              <a:rPr lang="en-US" altLang="ko-KR" sz="1600" dirty="0" smtClean="0"/>
              <a:t>not</a:t>
            </a:r>
            <a:r>
              <a:rPr lang="ko-KR" altLang="en-US" sz="1600" dirty="0" smtClean="0"/>
              <a:t>연산된 </a:t>
            </a:r>
            <a:r>
              <a:rPr lang="en-US" altLang="ko-KR" sz="1600" dirty="0" err="1" smtClean="0"/>
              <a:t>im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키포인트</a:t>
            </a:r>
            <a:r>
              <a:rPr lang="ko-KR" altLang="en-US" sz="1600" dirty="0" smtClean="0"/>
              <a:t> 검출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55912" y="3573016"/>
            <a:ext cx="41280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275607" y="3933056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378904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키 포인트에 </a:t>
            </a:r>
            <a:r>
              <a:rPr lang="ko-KR" altLang="en-US" sz="1600" dirty="0" err="1" smtClean="0"/>
              <a:t>원그리기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155912" y="4365104"/>
            <a:ext cx="41280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283968" y="4797152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3616" y="4653136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이미지 출력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8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1796" y="3645024"/>
            <a:ext cx="2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Original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3645024"/>
            <a:ext cx="2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부품 </a:t>
            </a:r>
            <a:r>
              <a:rPr lang="ko-KR" altLang="en-US" dirty="0" err="1" smtClean="0"/>
              <a:t>미실장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020980" cy="279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58" y="4077073"/>
            <a:ext cx="355324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15814" y="6525345"/>
            <a:ext cx="2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Keypoint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검출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f922d41-91bf-45f8-8b2c-e1591bc010d5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9529</TotalTime>
  <Words>93</Words>
  <Application>Microsoft Office PowerPoint</Application>
  <PresentationFormat>화면 슬라이드 쇼(4:3)</PresentationFormat>
  <Paragraphs>35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368</cp:revision>
  <cp:lastPrinted>2019-09-16T00:28:29Z</cp:lastPrinted>
  <dcterms:created xsi:type="dcterms:W3CDTF">2017-03-29T07:13:25Z</dcterms:created>
  <dcterms:modified xsi:type="dcterms:W3CDTF">2021-10-20T01:07:49Z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