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3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61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1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7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3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5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3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3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203A-4E7E-4A8C-BDAC-DD90B2C50BB5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4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Durable-Rules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000" dirty="0" smtClean="0"/>
              <a:t>(Mini Project 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15212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과목명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산업인공지능개론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학번 </a:t>
            </a:r>
            <a:r>
              <a:rPr lang="en-US" altLang="ko-KR" sz="2000" dirty="0" smtClean="0">
                <a:solidFill>
                  <a:schemeClr val="tx1"/>
                </a:solidFill>
              </a:rPr>
              <a:t>: 2020254007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이름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장민우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44503944" descr="EMB00004b8c03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96850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Durable Rules </a:t>
            </a:r>
            <a:r>
              <a:rPr lang="ko-KR" altLang="en-US" sz="3600" dirty="0" smtClean="0"/>
              <a:t>이란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Durable Rules</a:t>
            </a:r>
            <a:r>
              <a:rPr lang="ko-KR" altLang="en-US" sz="1600" dirty="0" smtClean="0"/>
              <a:t>은 규칙 기반 시스템 개발 도구로써 규칙 기반 시스템을 쉽게 구현할 수 있게 하는 소프트웨어 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Durable-Rules</a:t>
            </a:r>
            <a:r>
              <a:rPr lang="ko-KR" altLang="en-US" sz="1600" dirty="0" smtClean="0"/>
              <a:t>은 규칙을 이용하여 여러 소스의 데이터를 결합하여 더 복잡한 상황을 추론하여 발생하는 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이벤트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에 대한 정보를 추적 및 분석할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Example</a:t>
            </a:r>
          </a:p>
          <a:p>
            <a:pPr marL="0" indent="0">
              <a:buNone/>
            </a:pPr>
            <a:r>
              <a:rPr lang="en-US" altLang="ko-KR" sz="1600" dirty="0" smtClean="0"/>
              <a:t>     from </a:t>
            </a:r>
            <a:r>
              <a:rPr lang="en-US" altLang="ko-KR" sz="1600" dirty="0" err="1" smtClean="0"/>
              <a:t>durable.lang</a:t>
            </a:r>
            <a:r>
              <a:rPr lang="en-US" altLang="ko-KR" sz="1600" dirty="0" smtClean="0"/>
              <a:t> import * </a:t>
            </a:r>
            <a:r>
              <a:rPr lang="en-US" altLang="ko-KR" sz="1600" dirty="0" smtClean="0">
                <a:solidFill>
                  <a:srgbClr val="00B050"/>
                </a:solidFill>
              </a:rPr>
              <a:t>//Durable Rules package import</a:t>
            </a:r>
          </a:p>
          <a:p>
            <a:pPr marL="0" indent="0">
              <a:buNone/>
            </a:pPr>
            <a:r>
              <a:rPr lang="en-US" altLang="ko-KR" sz="1600" dirty="0" smtClean="0"/>
              <a:t>     with </a:t>
            </a:r>
            <a:r>
              <a:rPr lang="en-US" altLang="ko-KR" sz="1600" dirty="0" err="1" smtClean="0"/>
              <a:t>ruleset</a:t>
            </a:r>
            <a:r>
              <a:rPr lang="en-US" altLang="ko-KR" sz="1600" dirty="0" smtClean="0"/>
              <a:t>('test'):  </a:t>
            </a: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</a:rPr>
              <a:t>규칙 집합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으로 여러 규칙들을 </a:t>
            </a:r>
            <a:r>
              <a:rPr lang="en-US" altLang="ko-KR" sz="1600" dirty="0" smtClean="0">
                <a:solidFill>
                  <a:srgbClr val="00B050"/>
                </a:solidFill>
              </a:rPr>
              <a:t>List</a:t>
            </a:r>
            <a:r>
              <a:rPr lang="ko-KR" altLang="en-US" sz="1600" dirty="0" smtClean="0">
                <a:solidFill>
                  <a:srgbClr val="00B050"/>
                </a:solidFill>
              </a:rPr>
              <a:t>화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en-US" altLang="ko-KR" sz="1600" dirty="0" smtClean="0">
                <a:solidFill>
                  <a:srgbClr val="00B050"/>
                </a:solidFill>
              </a:rPr>
              <a:t># antecedent(</a:t>
            </a:r>
            <a:r>
              <a:rPr lang="ko-KR" altLang="en-US" sz="1600" dirty="0" smtClean="0">
                <a:solidFill>
                  <a:srgbClr val="00B050"/>
                </a:solidFill>
              </a:rPr>
              <a:t>조건부</a:t>
            </a:r>
            <a:r>
              <a:rPr lang="en-US" altLang="ko-KR" sz="1600" dirty="0" smtClean="0">
                <a:solidFill>
                  <a:srgbClr val="00B050"/>
                </a:solidFill>
              </a:rPr>
              <a:t>) // @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when_all</a:t>
            </a:r>
            <a:r>
              <a:rPr lang="en-US" altLang="ko-KR" sz="1600" dirty="0" smtClean="0">
                <a:solidFill>
                  <a:srgbClr val="00B050"/>
                </a:solidFill>
              </a:rPr>
              <a:t>, @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when_any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사용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@</a:t>
            </a:r>
            <a:r>
              <a:rPr lang="en-US" altLang="ko-KR" sz="1600" dirty="0" err="1" smtClean="0"/>
              <a:t>when_all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m.subject</a:t>
            </a:r>
            <a:r>
              <a:rPr lang="en-US" altLang="ko-KR" sz="1600" dirty="0" smtClean="0"/>
              <a:t> == 'World') //m: rule</a:t>
            </a:r>
            <a:r>
              <a:rPr lang="ko-KR" altLang="en-US" sz="1600" dirty="0" smtClean="0"/>
              <a:t>이 적용되는 데이터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say_hello</a:t>
            </a:r>
            <a:r>
              <a:rPr lang="en-US" altLang="ko-KR" sz="1600" dirty="0" smtClean="0"/>
              <a:t>(c):  //define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en-US" altLang="ko-KR" sz="1600" dirty="0" smtClean="0">
                <a:solidFill>
                  <a:srgbClr val="00B050"/>
                </a:solidFill>
              </a:rPr>
              <a:t># consequent //</a:t>
            </a:r>
            <a:r>
              <a:rPr lang="ko-KR" altLang="en-US" sz="1600" dirty="0" smtClean="0">
                <a:solidFill>
                  <a:srgbClr val="00B050"/>
                </a:solidFill>
              </a:rPr>
              <a:t>결론부로 규칙을 출력함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print ('Hello {0}'.format(</a:t>
            </a:r>
            <a:r>
              <a:rPr lang="en-US" altLang="ko-KR" sz="1600" dirty="0" err="1" smtClean="0"/>
              <a:t>c.m.subject</a:t>
            </a:r>
            <a:r>
              <a:rPr lang="en-US" altLang="ko-KR" sz="1600" dirty="0" smtClean="0"/>
              <a:t>))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post(</a:t>
            </a:r>
            <a:r>
              <a:rPr lang="en-US" altLang="ko-KR" sz="1600" dirty="0"/>
              <a:t>'test',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'subject'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'World' </a:t>
            </a:r>
            <a:r>
              <a:rPr lang="en-US" altLang="ko-KR" sz="1600" dirty="0" smtClean="0"/>
              <a:t>}) </a:t>
            </a: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</a:rPr>
              <a:t>규칙 집</a:t>
            </a:r>
            <a:r>
              <a:rPr lang="ko-KR" altLang="en-US" sz="1600" dirty="0">
                <a:solidFill>
                  <a:srgbClr val="00B050"/>
                </a:solidFill>
              </a:rPr>
              <a:t>합</a:t>
            </a:r>
            <a:r>
              <a:rPr lang="ko-KR" altLang="en-US" sz="1600" dirty="0" smtClean="0">
                <a:solidFill>
                  <a:srgbClr val="00B050"/>
                </a:solidFill>
              </a:rPr>
              <a:t> 데이터로써 </a:t>
            </a:r>
            <a:r>
              <a:rPr lang="en-US" altLang="ko-KR" sz="1600" dirty="0" smtClean="0">
                <a:solidFill>
                  <a:srgbClr val="00B050"/>
                </a:solidFill>
              </a:rPr>
              <a:t>‘subject’: ‘World’</a:t>
            </a:r>
            <a:r>
              <a:rPr lang="ko-KR" altLang="en-US" sz="1600" dirty="0" smtClean="0">
                <a:solidFill>
                  <a:srgbClr val="00B050"/>
                </a:solidFill>
              </a:rPr>
              <a:t>전달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83646"/>
            <a:ext cx="34194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19672" y="5661248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99592" y="2636912"/>
            <a:ext cx="7128792" cy="237626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22076"/>
            <a:ext cx="6000361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itchFamily="50" charset="-127"/>
              <a:ea typeface="JetBrains Mono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>
              <a:solidFill>
                <a:srgbClr val="CC7832"/>
              </a:solidFill>
              <a:latin typeface="Arial Unicode MS" pitchFamily="50" charset="-127"/>
              <a:ea typeface="JetBrains Mono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from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durable.lang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import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*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with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ruleset(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동작하지 않는다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냉납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보드를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리터치한다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동작하지않는다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쇼트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'VCC,GND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오동작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오동작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설계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회로설계 확인 및 디버깅한다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오동작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IC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'IC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'DataSheet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참고 및 교체한다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노이즈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감지시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노이즈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노이즈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'SMPS'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'CAP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용랑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변경이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(+m.subject)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output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'Fact: {0} {1} {2}'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.format(c.m.subject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c.m.predicate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c.m.object))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냉납일경우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동작하지 않는다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냉납일경우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쇼트일경우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동작하지않는다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쇼트일경우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회로설계의 문제일 경우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오동작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회로설계의 문제일 경우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오동작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 부품의 문제일 경우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오동작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 부품의 문제일 경우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노이즈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감지시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회로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노이즈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55" y="4725144"/>
            <a:ext cx="310914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22076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 smtClean="0"/>
              <a:t>Project1 Main.py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8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22076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 smtClean="0"/>
              <a:t>Project1 Main.py</a:t>
            </a:r>
            <a:endParaRPr lang="ko-KR" alt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16" y="699075"/>
            <a:ext cx="5653136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with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ruleset(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펌웨어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다운로드가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안된다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다운로드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다운로드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전원인가 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전원인가 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MCU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c.m.subject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MCU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전원인가 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디버거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c.m.subject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디버거의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PIN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맵을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디버거의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PIN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맵을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접촉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c.m.subject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디버거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PIN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접촉 상태를 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보드의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전원인가 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CLOCK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c.m.subject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크리스탈의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클럭을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버전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오류시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버전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TOOL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버전 업데이트 진행이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버그발생시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버그의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버그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알고리즘 확인한다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(+m.subject)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output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'Fact: {0} {1} {2}'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.format(c.m.subject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c.m.predicate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c.m.object))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펌웨어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'F/W'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다운로드가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안된다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펌웨어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'F/W'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다운로드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펌웨어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'F/W'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버그발생시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펌웨어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'F/W'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버그의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펌웨어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'S/W TOOL'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버전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오류시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펌웨어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'S/W TOOL'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버전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65104"/>
            <a:ext cx="338437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2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22076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 smtClean="0"/>
              <a:t>Project1 Main.py</a:t>
            </a:r>
            <a:endParaRPr lang="ko-KR" altLang="en-US" sz="24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6148" y="764704"/>
            <a:ext cx="594630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with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ruleset(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전류계측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정밀도가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낮다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정밀도 향상의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정밀도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시작시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'Calibration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실행한다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((m.predicate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시작시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'Calibration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실행한다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ADC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c.m.subject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'ADC Clock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변경한다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((m.predicate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시작시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'Calibration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실행한다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CT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c.m.subject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'CT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비를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변경한다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(c.first &lt;&lt; (m.predicate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부하발생시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  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(m.predicate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부하발생시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(m.object 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) &amp; (m.subject == c.first.subject))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전류의부하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c.assert_fact({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c.first.subject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'3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상의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부하저항을 높이는것이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@when_all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(+m.subject)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def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output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(c):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'Fact: {0} {1} {2}'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.format(c.m.subject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c.m.predicate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c.m.object))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전류계측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전류계측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정밀도가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낮다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전류계측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전류계측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정밀도 향상의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전류계측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부하발생시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assert_fact(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전류계측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{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'subject'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전류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'predicate'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부하발생시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'object'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문제해결 방법이다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.'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50" charset="-127"/>
                <a:ea typeface="JetBrains Mono"/>
                <a:cs typeface="굴림" pitchFamily="50" charset="-127"/>
              </a:rPr>
              <a:t>})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32385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1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174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Durable-Rules (Mini Project 1)</vt:lpstr>
      <vt:lpstr>Durable Rules 이란</vt:lpstr>
      <vt:lpstr>Project1 Main.py</vt:lpstr>
      <vt:lpstr>Project1 Main.py</vt:lpstr>
      <vt:lpstr>Project1 Main.py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Durable-Rules</dc:title>
  <dc:creator>Windows 사용자</dc:creator>
  <cp:lastModifiedBy>Windows 사용자</cp:lastModifiedBy>
  <cp:revision>5</cp:revision>
  <dcterms:created xsi:type="dcterms:W3CDTF">2021-04-01T00:28:22Z</dcterms:created>
  <dcterms:modified xsi:type="dcterms:W3CDTF">2021-04-01T01:25:12Z</dcterms:modified>
</cp:coreProperties>
</file>