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3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3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203A-4E7E-4A8C-BDAC-DD90B2C50BB5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전류 계측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1521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과목명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산업인공지능개론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학번 </a:t>
            </a:r>
            <a:r>
              <a:rPr lang="en-US" altLang="ko-KR" sz="2000" dirty="0" smtClean="0">
                <a:solidFill>
                  <a:schemeClr val="tx1"/>
                </a:solidFill>
              </a:rPr>
              <a:t>: 2020254007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이름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장민우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44503944" descr="EMB00004b8c03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9685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전류계측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12Bit Resolution ADC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752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38431"/>
            <a:ext cx="47339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1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487"/>
            <a:ext cx="5616624" cy="333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4067780"/>
            <a:ext cx="561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R_Current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       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S_Current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      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T_Current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              Ref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11760" y="188640"/>
            <a:ext cx="0" cy="33843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71600" y="188640"/>
            <a:ext cx="0" cy="3445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71600" y="548680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624" y="26064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주기 </a:t>
            </a:r>
            <a:r>
              <a:rPr lang="en-US" altLang="ko-KR" sz="1100" dirty="0" smtClean="0"/>
              <a:t>16.6ms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4941168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260us 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읽은후</a:t>
            </a:r>
            <a:r>
              <a:rPr lang="en-US" altLang="ko-KR" dirty="0"/>
              <a:t> Ref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기준으로 전류의 값들은 절대값을 취함</a:t>
            </a:r>
            <a:endParaRPr lang="en-US" altLang="ko-KR" dirty="0" smtClean="0"/>
          </a:p>
          <a:p>
            <a:r>
              <a:rPr lang="ko-KR" altLang="en-US" dirty="0" err="1" smtClean="0"/>
              <a:t>한주기</a:t>
            </a:r>
            <a:r>
              <a:rPr lang="en-US" altLang="ko-KR" dirty="0" smtClean="0"/>
              <a:t>(16.6ms)</a:t>
            </a:r>
            <a:r>
              <a:rPr lang="ko-KR" altLang="en-US" dirty="0" smtClean="0"/>
              <a:t>마다 전류를 구함</a:t>
            </a:r>
            <a:endParaRPr lang="en-US" altLang="ko-KR" dirty="0" smtClean="0"/>
          </a:p>
          <a:p>
            <a:r>
              <a:rPr lang="en-US" altLang="ko-KR" dirty="0" smtClean="0"/>
              <a:t>Ex) REF: 2048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R_Current</a:t>
            </a:r>
            <a:r>
              <a:rPr lang="en-US" altLang="ko-KR" dirty="0" smtClean="0"/>
              <a:t> : 2050,2051,2052,2053…2046,2045,2044……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1</a:t>
            </a:r>
            <a:r>
              <a:rPr lang="ko-KR" altLang="en-US" dirty="0" smtClean="0"/>
              <a:t>주기 </a:t>
            </a:r>
            <a:r>
              <a:rPr lang="en-US" altLang="ko-KR" dirty="0" smtClean="0"/>
              <a:t>SUM : (2050-2048) + (2048-2044) + ………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SUM</a:t>
            </a:r>
            <a:r>
              <a:rPr lang="ko-KR" altLang="en-US" dirty="0" smtClean="0"/>
              <a:t>한 값을 전류 </a:t>
            </a:r>
            <a:r>
              <a:rPr lang="ko-KR" altLang="en-US" dirty="0" err="1" smtClean="0"/>
              <a:t>환산값에</a:t>
            </a:r>
            <a:r>
              <a:rPr lang="ko-KR" altLang="en-US" dirty="0" smtClean="0"/>
              <a:t> 대입하여 전류를 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2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73360"/>
              </p:ext>
            </p:extLst>
          </p:nvPr>
        </p:nvGraphicFramePr>
        <p:xfrm>
          <a:off x="35496" y="908720"/>
          <a:ext cx="9036492" cy="5904668"/>
        </p:xfrm>
        <a:graphic>
          <a:graphicData uri="http://schemas.openxmlformats.org/drawingml/2006/table">
            <a:tbl>
              <a:tblPr/>
              <a:tblGrid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  <a:gridCol w="753041"/>
              </a:tblGrid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520" y="1166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260us</a:t>
            </a:r>
            <a:r>
              <a:rPr lang="ko-KR" altLang="en-US" dirty="0" smtClean="0"/>
              <a:t>마다 읽은 </a:t>
            </a:r>
            <a:r>
              <a:rPr lang="ko-KR" altLang="en-US" dirty="0" err="1" smtClean="0"/>
              <a:t>전류값들을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주기마다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한 값들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전류값으로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환산시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300</a:t>
            </a:r>
            <a:r>
              <a:rPr lang="ko-KR" altLang="en-US" dirty="0" smtClean="0">
                <a:solidFill>
                  <a:srgbClr val="FF0000"/>
                </a:solidFill>
              </a:rPr>
              <a:t>이란 값은 </a:t>
            </a:r>
            <a:r>
              <a:rPr lang="en-US" altLang="ko-KR" dirty="0" smtClean="0">
                <a:solidFill>
                  <a:srgbClr val="FF0000"/>
                </a:solidFill>
              </a:rPr>
              <a:t>0.5A</a:t>
            </a:r>
            <a:r>
              <a:rPr lang="ko-KR" altLang="en-US" dirty="0" smtClean="0">
                <a:solidFill>
                  <a:srgbClr val="FF0000"/>
                </a:solidFill>
              </a:rPr>
              <a:t>임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4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551</Words>
  <Application>Microsoft Office PowerPoint</Application>
  <PresentationFormat>화면 슬라이드 쇼(4:3)</PresentationFormat>
  <Paragraphs>472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전류 계측 Data</vt:lpstr>
      <vt:lpstr>전류계측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Durable-Rules</dc:title>
  <dc:creator>Windows 사용자</dc:creator>
  <cp:lastModifiedBy>Windows 사용자</cp:lastModifiedBy>
  <cp:revision>9</cp:revision>
  <dcterms:created xsi:type="dcterms:W3CDTF">2021-04-01T00:28:22Z</dcterms:created>
  <dcterms:modified xsi:type="dcterms:W3CDTF">2021-04-29T07:35:25Z</dcterms:modified>
</cp:coreProperties>
</file>